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ppt/media/audio3.bin" ContentType="audio/unknown"/>
  <Override PartName="/ppt/slides/slide30.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media/audio5.bin" ContentType="audio/unknown"/>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media/audio15.bin" ContentType="audio/unknown"/>
  <Override PartName="/ppt/media/audio18.bin" ContentType="audio/unknown"/>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media/audio7.bin" ContentType="audio/unknown"/>
  <Override PartName="/ppt/media/audio9.bin" ContentType="audio/unknown"/>
  <Override PartName="/ppt/slides/slide25.xml" ContentType="application/vnd.openxmlformats-officedocument.presentationml.slide+xml"/>
  <Default Extension="wmf" ContentType="image/x-wmf"/>
  <Override PartName="/ppt/media/audio2.bin" ContentType="audio/unknown"/>
  <Override PartName="/ppt/slides/slide13.xml" ContentType="application/vnd.openxmlformats-officedocument.presentationml.slide+xml"/>
  <Override PartName="/ppt/slides/slide14.xml" ContentType="application/vnd.openxmlformats-officedocument.presentationml.slide+xml"/>
  <Override PartName="/ppt/media/audio1.bin" ContentType="audio/unknown"/>
  <Override PartName="/ppt/slides/slide20.xml" ContentType="application/vnd.openxmlformats-officedocument.presentationml.slide+xml"/>
  <Override PartName="/ppt/slides/slide17.xml" ContentType="application/vnd.openxmlformats-officedocument.presentationml.slide+xml"/>
  <Override PartName="/ppt/media/audio11.bin" ContentType="audio/unknown"/>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media/audio16.bin" ContentType="audio/unknown"/>
  <Override PartName="/ppt/slides/slide5.xml" ContentType="application/vnd.openxmlformats-officedocument.presentationml.slide+xml"/>
  <Override PartName="/ppt/media/audio13.bin" ContentType="audio/unknown"/>
  <Override PartName="/ppt/slides/slide10.xml" ContentType="application/vnd.openxmlformats-officedocument.presentationml.slide+xml"/>
  <Override PartName="/ppt/slideLayouts/slideLayout7.xml" ContentType="application/vnd.openxmlformats-officedocument.presentationml.slideLayout+xml"/>
  <Override PartName="/ppt/media/audio4.bin" ContentType="audio/unknown"/>
  <Override PartName="/ppt/media/audio17.bin" ContentType="audio/unknown"/>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media/audio10.bin" ContentType="audio/unknown"/>
  <Override PartName="/ppt/slides/slide27.xml" ContentType="application/vnd.openxmlformats-officedocument.presentationml.slide+xml"/>
  <Override PartName="/ppt/slideLayouts/slideLayout11.xml" ContentType="application/vnd.openxmlformats-officedocument.presentationml.slideLayout+xml"/>
  <Default Extension="tiff" ContentType="image/tiff"/>
  <Override PartName="/docProps/core.xml" ContentType="application/vnd.openxmlformats-package.core-properties+xml"/>
  <Override PartName="/ppt/media/audio8.bin" ContentType="audio/unknown"/>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media/audio19.bin" ContentType="audio/unknown"/>
  <Override PartName="/ppt/slides/slide9.xml" ContentType="application/vnd.openxmlformats-officedocument.presentationml.slide+xml"/>
  <Override PartName="/ppt/media/audio12.bin" ContentType="audio/unknown"/>
  <Override PartName="/ppt/slides/slide24.xml" ContentType="application/vnd.openxmlformats-officedocument.presentationml.slide+xml"/>
  <Override PartName="/ppt/media/audio6.bin" ContentType="audio/unknown"/>
  <Override PartName="/ppt/slides/slide32.xml" ContentType="application/vnd.openxmlformats-officedocument.presentationml.slide+xml"/>
  <Override PartName="/ppt/media/audio14.bin" ContentType="audio/unknown"/>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311" r:id="rId3"/>
    <p:sldId id="329" r:id="rId4"/>
    <p:sldId id="312" r:id="rId5"/>
    <p:sldId id="313" r:id="rId6"/>
    <p:sldId id="314" r:id="rId7"/>
    <p:sldId id="315" r:id="rId8"/>
    <p:sldId id="316" r:id="rId9"/>
    <p:sldId id="317" r:id="rId10"/>
    <p:sldId id="318" r:id="rId11"/>
    <p:sldId id="319" r:id="rId12"/>
    <p:sldId id="320" r:id="rId13"/>
    <p:sldId id="321" r:id="rId14"/>
    <p:sldId id="322" r:id="rId15"/>
    <p:sldId id="330" r:id="rId16"/>
    <p:sldId id="323" r:id="rId17"/>
    <p:sldId id="324" r:id="rId18"/>
    <p:sldId id="258" r:id="rId19"/>
    <p:sldId id="285" r:id="rId20"/>
    <p:sldId id="257" r:id="rId21"/>
    <p:sldId id="259" r:id="rId22"/>
    <p:sldId id="293" r:id="rId23"/>
    <p:sldId id="297" r:id="rId24"/>
    <p:sldId id="261" r:id="rId25"/>
    <p:sldId id="325" r:id="rId26"/>
    <p:sldId id="326" r:id="rId27"/>
    <p:sldId id="299" r:id="rId28"/>
    <p:sldId id="300" r:id="rId29"/>
    <p:sldId id="302" r:id="rId30"/>
    <p:sldId id="306" r:id="rId31"/>
    <p:sldId id="327" r:id="rId32"/>
    <p:sldId id="32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browse/>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324" autoAdjust="0"/>
    <p:restoredTop sz="94660"/>
  </p:normalViewPr>
  <p:slideViewPr>
    <p:cSldViewPr snapToObjects="1">
      <p:cViewPr>
        <p:scale>
          <a:sx n="100" d="100"/>
          <a:sy n="100" d="100"/>
        </p:scale>
        <p:origin x="-1808" y="-9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5" Type="http://schemas.openxmlformats.org/officeDocument/2006/relationships/presProps" Target="presProps.xml"/><Relationship Id="rId31" Type="http://schemas.openxmlformats.org/officeDocument/2006/relationships/slide" Target="slides/slide30.xml"/><Relationship Id="rId34" Type="http://schemas.openxmlformats.org/officeDocument/2006/relationships/printerSettings" Target="printerSettings/printerSettings1.bin"/><Relationship Id="rId7" Type="http://schemas.openxmlformats.org/officeDocument/2006/relationships/slide" Target="slides/slide6.xml"/><Relationship Id="rId36"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tableStyles" Target="tableStyles.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de-DE"/>
          </a:p>
        </p:txBody>
      </p:sp>
      <p:sp>
        <p:nvSpPr>
          <p:cNvPr id="4" name="Date Placeholder 3"/>
          <p:cNvSpPr>
            <a:spLocks noGrp="1"/>
          </p:cNvSpPr>
          <p:nvPr>
            <p:ph type="dt" sz="half" idx="10"/>
          </p:nvPr>
        </p:nvSpPr>
        <p:spPr/>
        <p:txBody>
          <a:bodyPr/>
          <a:lstStyle/>
          <a:p>
            <a:fld id="{7A6ED096-8A8A-5544-9860-F94C5D2D4F0B}" type="datetimeFigureOut">
              <a:rPr lang="en-US" smtClean="0"/>
              <a:pPr/>
              <a:t>5/6/09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de-DE"/>
          </a:p>
        </p:txBody>
      </p:sp>
      <p:sp>
        <p:nvSpPr>
          <p:cNvPr id="4" name="Date Placeholder 3"/>
          <p:cNvSpPr>
            <a:spLocks noGrp="1"/>
          </p:cNvSpPr>
          <p:nvPr>
            <p:ph type="dt" sz="half" idx="10"/>
          </p:nvPr>
        </p:nvSpPr>
        <p:spPr/>
        <p:txBody>
          <a:bodyPr/>
          <a:lstStyle/>
          <a:p>
            <a:fld id="{7A6ED096-8A8A-5544-9860-F94C5D2D4F0B}" type="datetimeFigureOut">
              <a:rPr lang="en-US" smtClean="0"/>
              <a:pPr/>
              <a:t>5/6/09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de-DE"/>
          </a:p>
        </p:txBody>
      </p:sp>
      <p:sp>
        <p:nvSpPr>
          <p:cNvPr id="4" name="Date Placeholder 3"/>
          <p:cNvSpPr>
            <a:spLocks noGrp="1"/>
          </p:cNvSpPr>
          <p:nvPr>
            <p:ph type="dt" sz="half" idx="10"/>
          </p:nvPr>
        </p:nvSpPr>
        <p:spPr/>
        <p:txBody>
          <a:bodyPr/>
          <a:lstStyle/>
          <a:p>
            <a:fld id="{7A6ED096-8A8A-5544-9860-F94C5D2D4F0B}" type="datetimeFigureOut">
              <a:rPr lang="en-US" smtClean="0"/>
              <a:pPr/>
              <a:t>5/6/09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de-DE"/>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de-DE"/>
          </a:p>
        </p:txBody>
      </p:sp>
      <p:sp>
        <p:nvSpPr>
          <p:cNvPr id="4" name="Date Placeholder 3"/>
          <p:cNvSpPr>
            <a:spLocks noGrp="1"/>
          </p:cNvSpPr>
          <p:nvPr>
            <p:ph type="dt" sz="half" idx="10"/>
          </p:nvPr>
        </p:nvSpPr>
        <p:spPr/>
        <p:txBody>
          <a:bodyPr/>
          <a:lstStyle/>
          <a:p>
            <a:fld id="{7A6ED096-8A8A-5544-9860-F94C5D2D4F0B}" type="datetimeFigureOut">
              <a:rPr lang="en-US" smtClean="0"/>
              <a:pPr/>
              <a:t>5/6/09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7A6ED096-8A8A-5544-9860-F94C5D2D4F0B}" type="datetimeFigureOut">
              <a:rPr lang="en-US" smtClean="0"/>
              <a:pPr/>
              <a:t>5/6/09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de-DE"/>
          </a:p>
        </p:txBody>
      </p:sp>
      <p:sp>
        <p:nvSpPr>
          <p:cNvPr id="5" name="Date Placeholder 4"/>
          <p:cNvSpPr>
            <a:spLocks noGrp="1"/>
          </p:cNvSpPr>
          <p:nvPr>
            <p:ph type="dt" sz="half" idx="10"/>
          </p:nvPr>
        </p:nvSpPr>
        <p:spPr/>
        <p:txBody>
          <a:bodyPr/>
          <a:lstStyle/>
          <a:p>
            <a:fld id="{7A6ED096-8A8A-5544-9860-F94C5D2D4F0B}" type="datetimeFigureOut">
              <a:rPr lang="en-US" smtClean="0"/>
              <a:pPr/>
              <a:t>5/6/09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de-DE"/>
          </a:p>
        </p:txBody>
      </p:sp>
      <p:sp>
        <p:nvSpPr>
          <p:cNvPr id="7" name="Date Placeholder 6"/>
          <p:cNvSpPr>
            <a:spLocks noGrp="1"/>
          </p:cNvSpPr>
          <p:nvPr>
            <p:ph type="dt" sz="half" idx="10"/>
          </p:nvPr>
        </p:nvSpPr>
        <p:spPr/>
        <p:txBody>
          <a:bodyPr/>
          <a:lstStyle/>
          <a:p>
            <a:fld id="{7A6ED096-8A8A-5544-9860-F94C5D2D4F0B}" type="datetimeFigureOut">
              <a:rPr lang="en-US" smtClean="0"/>
              <a:pPr/>
              <a:t>5/6/09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de-DE"/>
          </a:p>
        </p:txBody>
      </p:sp>
      <p:sp>
        <p:nvSpPr>
          <p:cNvPr id="3" name="Date Placeholder 2"/>
          <p:cNvSpPr>
            <a:spLocks noGrp="1"/>
          </p:cNvSpPr>
          <p:nvPr>
            <p:ph type="dt" sz="half" idx="10"/>
          </p:nvPr>
        </p:nvSpPr>
        <p:spPr/>
        <p:txBody>
          <a:bodyPr/>
          <a:lstStyle/>
          <a:p>
            <a:fld id="{7A6ED096-8A8A-5544-9860-F94C5D2D4F0B}" type="datetimeFigureOut">
              <a:rPr lang="en-US" smtClean="0"/>
              <a:pPr/>
              <a:t>5/6/09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D096-8A8A-5544-9860-F94C5D2D4F0B}" type="datetimeFigureOut">
              <a:rPr lang="en-US" smtClean="0"/>
              <a:pPr/>
              <a:t>5/6/09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7A6ED096-8A8A-5544-9860-F94C5D2D4F0B}" type="datetimeFigureOut">
              <a:rPr lang="en-US" smtClean="0"/>
              <a:pPr/>
              <a:t>5/6/09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7A6ED096-8A8A-5544-9860-F94C5D2D4F0B}" type="datetimeFigureOut">
              <a:rPr lang="en-US" smtClean="0"/>
              <a:pPr/>
              <a:t>5/6/09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38AC7D-1320-6741-AAB4-04F59E5813D2}"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6ED096-8A8A-5544-9860-F94C5D2D4F0B}" type="datetimeFigureOut">
              <a:rPr lang="en-US" smtClean="0"/>
              <a:pPr/>
              <a:t>5/6/09</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38AC7D-1320-6741-AAB4-04F59E5813D2}"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4" Type="http://schemas.openxmlformats.org/officeDocument/2006/relationships/image" Target="../media/image1.png"/><Relationship Id="rId4" Type="http://schemas.openxmlformats.org/officeDocument/2006/relationships/audio" Target="../media/audio5.bin"/><Relationship Id="rId7" Type="http://schemas.openxmlformats.org/officeDocument/2006/relationships/audio" Target="../media/audio8.bin"/><Relationship Id="rId11" Type="http://schemas.openxmlformats.org/officeDocument/2006/relationships/audio" Target="../media/audio12.bin"/><Relationship Id="rId1" Type="http://schemas.openxmlformats.org/officeDocument/2006/relationships/audio" Target="../media/audio2.bin"/><Relationship Id="rId6" Type="http://schemas.openxmlformats.org/officeDocument/2006/relationships/audio" Target="../media/audio7.bin"/><Relationship Id="rId8" Type="http://schemas.openxmlformats.org/officeDocument/2006/relationships/audio" Target="../media/audio9.bin"/><Relationship Id="rId13" Type="http://schemas.openxmlformats.org/officeDocument/2006/relationships/slideLayout" Target="../slideLayouts/slideLayout7.xml"/><Relationship Id="rId10" Type="http://schemas.openxmlformats.org/officeDocument/2006/relationships/audio" Target="../media/audio11.bin"/><Relationship Id="rId5" Type="http://schemas.openxmlformats.org/officeDocument/2006/relationships/audio" Target="../media/audio6.bin"/><Relationship Id="rId12" Type="http://schemas.openxmlformats.org/officeDocument/2006/relationships/audio" Target="../media/audio13.bin"/><Relationship Id="rId2" Type="http://schemas.openxmlformats.org/officeDocument/2006/relationships/audio" Target="../media/audio3.bin"/><Relationship Id="rId9" Type="http://schemas.openxmlformats.org/officeDocument/2006/relationships/audio" Target="../media/audio10.bin"/><Relationship Id="rId3" Type="http://schemas.openxmlformats.org/officeDocument/2006/relationships/audio" Target="../media/audio4.bin"/></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4" Type="http://schemas.openxmlformats.org/officeDocument/2006/relationships/audio" Target="../media/audio17.bin"/><Relationship Id="rId10" Type="http://schemas.openxmlformats.org/officeDocument/2006/relationships/image" Target="../media/image1.png"/><Relationship Id="rId5" Type="http://schemas.openxmlformats.org/officeDocument/2006/relationships/audio" Target="../media/audio18.bin"/><Relationship Id="rId7" Type="http://schemas.openxmlformats.org/officeDocument/2006/relationships/slideLayout" Target="../slideLayouts/slideLayout7.xml"/><Relationship Id="rId1" Type="http://schemas.openxmlformats.org/officeDocument/2006/relationships/audio" Target="../media/audio14.bin"/><Relationship Id="rId2" Type="http://schemas.openxmlformats.org/officeDocument/2006/relationships/audio" Target="../media/audio15.bin"/><Relationship Id="rId9" Type="http://schemas.openxmlformats.org/officeDocument/2006/relationships/image" Target="../media/image8.png"/><Relationship Id="rId3" Type="http://schemas.openxmlformats.org/officeDocument/2006/relationships/audio" Target="../media/audio16.bin"/><Relationship Id="rId6" Type="http://schemas.openxmlformats.org/officeDocument/2006/relationships/audio" Target="../media/audio19.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4" Type="http://schemas.openxmlformats.org/officeDocument/2006/relationships/image" Target="../media/image1.png"/><Relationship Id="rId1" Type="http://schemas.openxmlformats.org/officeDocument/2006/relationships/audio" Target="../media/audio1.bin"/><Relationship Id="rId2" Type="http://schemas.openxmlformats.org/officeDocument/2006/relationships/slideLayout" Target="../slideLayouts/slideLayout7.xml"/><Relationship Id="rId3" Type="http://schemas.openxmlformats.org/officeDocument/2006/relationships/hyperlink" Target="file://localhost/G/%5C..%5C..%5Cc%5Cuni%20archives%5C2004%5Cconferences%20and%20other%20publications%5Cmanchester04%5Csewell.pp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676400" y="737403"/>
            <a:ext cx="6019800" cy="107721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spcBef>
                <a:spcPct val="50000"/>
              </a:spcBef>
            </a:pPr>
            <a:r>
              <a:rPr lang="en-GB" sz="3200" dirty="0" err="1" smtClean="0"/>
              <a:t>Lautwandel</a:t>
            </a:r>
            <a:r>
              <a:rPr lang="en-GB" sz="3200" dirty="0" smtClean="0"/>
              <a:t> in den </a:t>
            </a:r>
            <a:r>
              <a:rPr lang="en-GB" sz="3200" dirty="0" err="1" smtClean="0"/>
              <a:t>Vokalen</a:t>
            </a:r>
            <a:r>
              <a:rPr lang="en-GB" sz="3200" dirty="0" smtClean="0"/>
              <a:t> </a:t>
            </a:r>
            <a:r>
              <a:rPr lang="en-GB" sz="3200" dirty="0" err="1" smtClean="0"/>
              <a:t>im</a:t>
            </a:r>
            <a:r>
              <a:rPr lang="en-GB" sz="3200" dirty="0" smtClean="0"/>
              <a:t> </a:t>
            </a:r>
            <a:r>
              <a:rPr lang="en-GB" sz="3200" dirty="0" err="1" smtClean="0"/>
              <a:t>Standardenglischen</a:t>
            </a:r>
            <a:endParaRPr lang="en-GB" sz="3200" dirty="0">
              <a:solidFill>
                <a:srgbClr val="0000FF"/>
              </a:solidFill>
            </a:endParaRPr>
          </a:p>
        </p:txBody>
      </p:sp>
      <p:sp>
        <p:nvSpPr>
          <p:cNvPr id="6" name="Text Box 8"/>
          <p:cNvSpPr txBox="1">
            <a:spLocks noChangeArrowheads="1"/>
          </p:cNvSpPr>
          <p:nvPr/>
        </p:nvSpPr>
        <p:spPr bwMode="auto">
          <a:xfrm>
            <a:off x="2286000" y="3505200"/>
            <a:ext cx="2745313" cy="461665"/>
          </a:xfrm>
          <a:prstGeom prst="rect">
            <a:avLst/>
          </a:prstGeom>
          <a:noFill/>
          <a:ln w="9525">
            <a:noFill/>
            <a:miter lim="800000"/>
            <a:headEnd/>
            <a:tailEnd/>
          </a:ln>
        </p:spPr>
        <p:txBody>
          <a:bodyPr wrap="none">
            <a:prstTxWarp prst="textNoShape">
              <a:avLst/>
            </a:prstTxWarp>
            <a:spAutoFit/>
          </a:bodyPr>
          <a:lstStyle/>
          <a:p>
            <a:r>
              <a:rPr lang="en-GB" sz="2400" dirty="0" smtClean="0"/>
              <a:t>Jonathan Harrington</a:t>
            </a:r>
            <a:endParaRPr lang="en-GB"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23850" y="981075"/>
            <a:ext cx="8424863" cy="457200"/>
          </a:xfrm>
          <a:prstGeom prst="rect">
            <a:avLst/>
          </a:prstGeom>
          <a:noFill/>
          <a:ln w="9525">
            <a:noFill/>
            <a:miter lim="800000"/>
            <a:headEnd/>
            <a:tailEnd/>
          </a:ln>
        </p:spPr>
        <p:txBody>
          <a:bodyPr>
            <a:prstTxWarp prst="textNoShape">
              <a:avLst/>
            </a:prstTxWarp>
            <a:spAutoFit/>
          </a:bodyPr>
          <a:lstStyle/>
          <a:p>
            <a:pPr>
              <a:spcBef>
                <a:spcPct val="50000"/>
              </a:spcBef>
            </a:pPr>
            <a:r>
              <a:rPr lang="en-GB" sz="2400">
                <a:solidFill>
                  <a:srgbClr val="0033CC"/>
                </a:solidFill>
              </a:rPr>
              <a:t>Datenbank 1</a:t>
            </a:r>
            <a:r>
              <a:rPr lang="en-GB" sz="2400"/>
              <a:t>: Die Vokale der Königin aus den 50er Jahren.</a:t>
            </a:r>
          </a:p>
        </p:txBody>
      </p:sp>
      <p:sp>
        <p:nvSpPr>
          <p:cNvPr id="3" name="Text Box 6"/>
          <p:cNvSpPr txBox="1">
            <a:spLocks noChangeArrowheads="1"/>
          </p:cNvSpPr>
          <p:nvPr/>
        </p:nvSpPr>
        <p:spPr bwMode="auto">
          <a:xfrm>
            <a:off x="323850" y="2133600"/>
            <a:ext cx="7369175" cy="830997"/>
          </a:xfrm>
          <a:prstGeom prst="rect">
            <a:avLst/>
          </a:prstGeom>
          <a:noFill/>
          <a:ln w="9525">
            <a:noFill/>
            <a:miter lim="800000"/>
            <a:headEnd/>
            <a:tailEnd/>
          </a:ln>
        </p:spPr>
        <p:txBody>
          <a:bodyPr>
            <a:prstTxWarp prst="textNoShape">
              <a:avLst/>
            </a:prstTxWarp>
            <a:spAutoFit/>
          </a:bodyPr>
          <a:lstStyle/>
          <a:p>
            <a:pPr>
              <a:spcBef>
                <a:spcPct val="50000"/>
              </a:spcBef>
            </a:pPr>
            <a:r>
              <a:rPr lang="en-GB" sz="2400">
                <a:solidFill>
                  <a:srgbClr val="0033CC"/>
                </a:solidFill>
              </a:rPr>
              <a:t>Datenbank 3</a:t>
            </a:r>
            <a:r>
              <a:rPr lang="en-GB" sz="2400"/>
              <a:t>: Vokale von 5 BBC mainstream-RP Nachrichtenleserinnen aus den 80er Jahren.</a:t>
            </a:r>
          </a:p>
        </p:txBody>
      </p:sp>
      <p:sp>
        <p:nvSpPr>
          <p:cNvPr id="4" name="Text Box 7"/>
          <p:cNvSpPr txBox="1">
            <a:spLocks noChangeArrowheads="1"/>
          </p:cNvSpPr>
          <p:nvPr/>
        </p:nvSpPr>
        <p:spPr bwMode="auto">
          <a:xfrm>
            <a:off x="838200" y="6172200"/>
            <a:ext cx="5929312"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de-DE" dirty="0">
                <a:solidFill>
                  <a:srgbClr val="0033CC"/>
                </a:solidFill>
              </a:rPr>
              <a:t>Harrington, </a:t>
            </a:r>
            <a:r>
              <a:rPr lang="de-DE" dirty="0" err="1">
                <a:solidFill>
                  <a:srgbClr val="0033CC"/>
                </a:solidFill>
              </a:rPr>
              <a:t>Palethorpe</a:t>
            </a:r>
            <a:r>
              <a:rPr lang="de-DE" dirty="0">
                <a:solidFill>
                  <a:srgbClr val="0033CC"/>
                </a:solidFill>
              </a:rPr>
              <a:t>, Watson, 2000, </a:t>
            </a:r>
            <a:r>
              <a:rPr lang="en-GB" i="1" dirty="0"/>
              <a:t>Nature</a:t>
            </a:r>
            <a:r>
              <a:rPr lang="en-GB" dirty="0"/>
              <a:t>, </a:t>
            </a:r>
            <a:r>
              <a:rPr lang="en-US" dirty="0"/>
              <a:t>408, 927-928</a:t>
            </a:r>
            <a:endParaRPr lang="en-GB" dirty="0"/>
          </a:p>
        </p:txBody>
      </p:sp>
      <p:sp>
        <p:nvSpPr>
          <p:cNvPr id="5" name="Text Box 9"/>
          <p:cNvSpPr txBox="1">
            <a:spLocks noChangeArrowheads="1"/>
          </p:cNvSpPr>
          <p:nvPr/>
        </p:nvSpPr>
        <p:spPr bwMode="auto">
          <a:xfrm>
            <a:off x="2895601" y="230832"/>
            <a:ext cx="1981200"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r>
              <a:rPr lang="en-GB" sz="2400" dirty="0" err="1">
                <a:solidFill>
                  <a:srgbClr val="000000"/>
                </a:solidFill>
              </a:rPr>
              <a:t>Datenbanken</a:t>
            </a:r>
            <a:r>
              <a:rPr lang="en-GB" sz="2400" dirty="0">
                <a:solidFill>
                  <a:srgbClr val="000000"/>
                </a:solidFill>
              </a:rPr>
              <a:t>  </a:t>
            </a:r>
          </a:p>
        </p:txBody>
      </p:sp>
      <p:sp>
        <p:nvSpPr>
          <p:cNvPr id="6" name="Text Box 16"/>
          <p:cNvSpPr txBox="1">
            <a:spLocks noChangeArrowheads="1"/>
          </p:cNvSpPr>
          <p:nvPr/>
        </p:nvSpPr>
        <p:spPr bwMode="auto">
          <a:xfrm>
            <a:off x="323850" y="1557338"/>
            <a:ext cx="8351838" cy="457200"/>
          </a:xfrm>
          <a:prstGeom prst="rect">
            <a:avLst/>
          </a:prstGeom>
          <a:noFill/>
          <a:ln w="9525">
            <a:noFill/>
            <a:miter lim="800000"/>
            <a:headEnd/>
            <a:tailEnd/>
          </a:ln>
        </p:spPr>
        <p:txBody>
          <a:bodyPr>
            <a:prstTxWarp prst="textNoShape">
              <a:avLst/>
            </a:prstTxWarp>
            <a:spAutoFit/>
          </a:bodyPr>
          <a:lstStyle/>
          <a:p>
            <a:pPr>
              <a:spcBef>
                <a:spcPct val="50000"/>
              </a:spcBef>
            </a:pPr>
            <a:r>
              <a:rPr lang="en-GB" sz="2400">
                <a:solidFill>
                  <a:srgbClr val="0033CC"/>
                </a:solidFill>
              </a:rPr>
              <a:t>Datenbank 2</a:t>
            </a:r>
            <a:r>
              <a:rPr lang="en-GB" sz="2400"/>
              <a:t>: Die Vokale der Königin aus den 80er Jahren.</a:t>
            </a:r>
          </a:p>
        </p:txBody>
      </p:sp>
      <p:sp>
        <p:nvSpPr>
          <p:cNvPr id="7" name="Text Box 17"/>
          <p:cNvSpPr txBox="1">
            <a:spLocks noChangeArrowheads="1"/>
          </p:cNvSpPr>
          <p:nvPr/>
        </p:nvSpPr>
        <p:spPr bwMode="auto">
          <a:xfrm>
            <a:off x="395288" y="4005263"/>
            <a:ext cx="6843712" cy="1938992"/>
          </a:xfrm>
          <a:prstGeom prst="rect">
            <a:avLst/>
          </a:prstGeom>
          <a:noFill/>
          <a:ln w="9525">
            <a:noFill/>
            <a:miter lim="800000"/>
            <a:headEnd/>
            <a:tailEnd/>
          </a:ln>
        </p:spPr>
        <p:txBody>
          <a:bodyPr wrap="square">
            <a:prstTxWarp prst="textNoShape">
              <a:avLst/>
            </a:prstTxWarp>
            <a:spAutoFit/>
          </a:bodyPr>
          <a:lstStyle/>
          <a:p>
            <a:pPr>
              <a:spcBef>
                <a:spcPct val="50000"/>
              </a:spcBef>
            </a:pPr>
            <a:r>
              <a:rPr lang="de-DE" sz="2400" dirty="0"/>
              <a:t>Hypothese (wenn Lautwandel in derselben Person vorkommt, und wenn RP-Lautwandel</a:t>
            </a:r>
            <a:r>
              <a:rPr lang="de-DE" sz="2400" dirty="0" smtClean="0"/>
              <a:t> von einer moderneren weniger aristokratischen Form von RP gesteuert wurde)</a:t>
            </a:r>
            <a:r>
              <a:rPr lang="en-GB" sz="2400" dirty="0"/>
              <a:t>:</a:t>
            </a:r>
            <a:r>
              <a:rPr lang="de-DE" sz="2400" dirty="0"/>
              <a:t> Die Vokale aus Datenbank 2 liegen zwischen denjenigen von Datenbanken 1 und 3.</a:t>
            </a:r>
          </a:p>
        </p:txBody>
      </p:sp>
      <p:sp>
        <p:nvSpPr>
          <p:cNvPr id="8" name="Text Box 18"/>
          <p:cNvSpPr txBox="1">
            <a:spLocks noChangeArrowheads="1"/>
          </p:cNvSpPr>
          <p:nvPr/>
        </p:nvSpPr>
        <p:spPr bwMode="auto">
          <a:xfrm>
            <a:off x="395288" y="3068638"/>
            <a:ext cx="8135937" cy="457200"/>
          </a:xfrm>
          <a:prstGeom prst="rect">
            <a:avLst/>
          </a:prstGeom>
          <a:noFill/>
          <a:ln w="9525">
            <a:noFill/>
            <a:miter lim="800000"/>
            <a:headEnd/>
            <a:tailEnd/>
          </a:ln>
        </p:spPr>
        <p:txBody>
          <a:bodyPr>
            <a:prstTxWarp prst="textNoShape">
              <a:avLst/>
            </a:prstTxWarp>
            <a:spAutoFit/>
          </a:bodyPr>
          <a:lstStyle/>
          <a:p>
            <a:pPr>
              <a:spcBef>
                <a:spcPct val="50000"/>
              </a:spcBef>
            </a:pPr>
            <a:r>
              <a:rPr lang="en-GB" sz="2400" dirty="0"/>
              <a:t>(</a:t>
            </a:r>
            <a:r>
              <a:rPr lang="en-GB" sz="2400" dirty="0" err="1"/>
              <a:t>ingesamt</a:t>
            </a:r>
            <a:r>
              <a:rPr lang="en-GB" sz="2400" dirty="0"/>
              <a:t> 3254 </a:t>
            </a:r>
            <a:r>
              <a:rPr lang="en-GB" sz="2400" dirty="0" err="1"/>
              <a:t>Vokale</a:t>
            </a:r>
            <a:r>
              <a:rPr lang="en-GB" sz="2400" dirty="0"/>
              <a:t>)</a:t>
            </a:r>
            <a:endParaRPr lang="de-DE"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276600" y="0"/>
            <a:ext cx="1538287" cy="4572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spcBef>
                <a:spcPct val="50000"/>
              </a:spcBef>
            </a:pPr>
            <a:r>
              <a:rPr lang="de-DE" sz="2400" dirty="0">
                <a:solidFill>
                  <a:srgbClr val="000000"/>
                </a:solidFill>
              </a:rPr>
              <a:t>Methode</a:t>
            </a:r>
          </a:p>
        </p:txBody>
      </p:sp>
      <p:pic>
        <p:nvPicPr>
          <p:cNvPr id="3" name="Picture 10"/>
          <p:cNvPicPr>
            <a:picLocks noChangeAspect="1" noChangeArrowheads="1"/>
          </p:cNvPicPr>
          <p:nvPr/>
        </p:nvPicPr>
        <p:blipFill>
          <a:blip r:embed="rId2"/>
          <a:srcRect l="9360" t="14192" r="22795" b="3383"/>
          <a:stretch>
            <a:fillRect/>
          </a:stretch>
        </p:blipFill>
        <p:spPr bwMode="auto">
          <a:xfrm>
            <a:off x="0" y="549275"/>
            <a:ext cx="5076825" cy="5076825"/>
          </a:xfrm>
          <a:prstGeom prst="rect">
            <a:avLst/>
          </a:prstGeom>
          <a:noFill/>
          <a:ln w="9525">
            <a:noFill/>
            <a:miter lim="800000"/>
            <a:headEnd/>
            <a:tailEnd/>
          </a:ln>
        </p:spPr>
      </p:pic>
      <p:sp>
        <p:nvSpPr>
          <p:cNvPr id="4" name="Text Box 19"/>
          <p:cNvSpPr txBox="1">
            <a:spLocks noChangeArrowheads="1"/>
          </p:cNvSpPr>
          <p:nvPr/>
        </p:nvSpPr>
        <p:spPr bwMode="auto">
          <a:xfrm>
            <a:off x="5703888" y="423863"/>
            <a:ext cx="2324100" cy="1200328"/>
          </a:xfrm>
          <a:prstGeom prst="rect">
            <a:avLst/>
          </a:prstGeom>
          <a:noFill/>
          <a:ln w="9525">
            <a:noFill/>
            <a:miter lim="800000"/>
            <a:headEnd/>
            <a:tailEnd/>
          </a:ln>
        </p:spPr>
        <p:txBody>
          <a:bodyPr>
            <a:prstTxWarp prst="textNoShape">
              <a:avLst/>
            </a:prstTxWarp>
            <a:spAutoFit/>
          </a:bodyPr>
          <a:lstStyle/>
          <a:p>
            <a:r>
              <a:rPr lang="en-GB" sz="2400"/>
              <a:t>Alle Daten digitalisieren, etikettieren</a:t>
            </a:r>
            <a:endParaRPr lang="de-DE" sz="2400"/>
          </a:p>
        </p:txBody>
      </p:sp>
      <p:sp>
        <p:nvSpPr>
          <p:cNvPr id="5" name="Text Box 20"/>
          <p:cNvSpPr txBox="1">
            <a:spLocks noChangeArrowheads="1"/>
          </p:cNvSpPr>
          <p:nvPr/>
        </p:nvSpPr>
        <p:spPr bwMode="auto">
          <a:xfrm>
            <a:off x="5651500" y="2565400"/>
            <a:ext cx="3024188" cy="1200328"/>
          </a:xfrm>
          <a:prstGeom prst="rect">
            <a:avLst/>
          </a:prstGeom>
          <a:noFill/>
          <a:ln w="9525">
            <a:noFill/>
            <a:miter lim="800000"/>
            <a:headEnd/>
            <a:tailEnd/>
          </a:ln>
        </p:spPr>
        <p:txBody>
          <a:bodyPr>
            <a:prstTxWarp prst="textNoShape">
              <a:avLst/>
            </a:prstTxWarp>
            <a:spAutoFit/>
          </a:bodyPr>
          <a:lstStyle/>
          <a:p>
            <a:pPr>
              <a:spcBef>
                <a:spcPct val="50000"/>
              </a:spcBef>
            </a:pPr>
            <a:r>
              <a:rPr lang="en-GB" sz="2400"/>
              <a:t>Die Resonanz- oder Formantfrequenzen (</a:t>
            </a:r>
            <a:r>
              <a:rPr lang="en-GB" sz="2400">
                <a:solidFill>
                  <a:srgbClr val="FF3300"/>
                </a:solidFill>
              </a:rPr>
              <a:t>F1</a:t>
            </a:r>
            <a:r>
              <a:rPr lang="en-GB" sz="2400"/>
              <a:t>, </a:t>
            </a:r>
            <a:r>
              <a:rPr lang="en-GB" sz="2400">
                <a:solidFill>
                  <a:srgbClr val="FF9900"/>
                </a:solidFill>
              </a:rPr>
              <a:t>F2</a:t>
            </a:r>
            <a:r>
              <a:rPr lang="en-GB" sz="2400"/>
              <a:t>) berechnen. </a:t>
            </a:r>
            <a:endParaRPr lang="de-DE" sz="2400"/>
          </a:p>
        </p:txBody>
      </p:sp>
      <p:sp>
        <p:nvSpPr>
          <p:cNvPr id="6" name="Text Box 21"/>
          <p:cNvSpPr txBox="1">
            <a:spLocks noChangeArrowheads="1"/>
          </p:cNvSpPr>
          <p:nvPr/>
        </p:nvSpPr>
        <p:spPr bwMode="auto">
          <a:xfrm>
            <a:off x="5724525" y="5013325"/>
            <a:ext cx="2663825" cy="1569660"/>
          </a:xfrm>
          <a:prstGeom prst="rect">
            <a:avLst/>
          </a:prstGeom>
          <a:noFill/>
          <a:ln w="9525">
            <a:noFill/>
            <a:miter lim="800000"/>
            <a:headEnd/>
            <a:tailEnd/>
          </a:ln>
        </p:spPr>
        <p:txBody>
          <a:bodyPr>
            <a:prstTxWarp prst="textNoShape">
              <a:avLst/>
            </a:prstTxWarp>
            <a:spAutoFit/>
          </a:bodyPr>
          <a:lstStyle/>
          <a:p>
            <a:pPr>
              <a:spcBef>
                <a:spcPct val="50000"/>
              </a:spcBef>
            </a:pPr>
            <a:r>
              <a:rPr lang="en-GB" sz="2400"/>
              <a:t>F1 und F2 im Verhältnis zur Höhe und Frontierung sind</a:t>
            </a:r>
            <a:endParaRPr lang="de-DE" sz="2400"/>
          </a:p>
        </p:txBody>
      </p:sp>
      <p:sp>
        <p:nvSpPr>
          <p:cNvPr id="7" name="Text Box 22"/>
          <p:cNvSpPr txBox="1">
            <a:spLocks noChangeArrowheads="1"/>
          </p:cNvSpPr>
          <p:nvPr/>
        </p:nvSpPr>
        <p:spPr bwMode="auto">
          <a:xfrm>
            <a:off x="5848350" y="4095750"/>
            <a:ext cx="795338" cy="457200"/>
          </a:xfrm>
          <a:prstGeom prst="rect">
            <a:avLst/>
          </a:prstGeom>
          <a:noFill/>
          <a:ln w="9525">
            <a:noFill/>
            <a:miter lim="800000"/>
            <a:headEnd/>
            <a:tailEnd/>
          </a:ln>
        </p:spPr>
        <p:txBody>
          <a:bodyPr wrap="none">
            <a:prstTxWarp prst="textNoShape">
              <a:avLst/>
            </a:prstTxWarp>
            <a:spAutoFit/>
          </a:bodyPr>
          <a:lstStyle/>
          <a:p>
            <a:r>
              <a:rPr lang="en-GB" sz="2400"/>
              <a:t>weil:</a:t>
            </a:r>
            <a:endParaRPr lang="de-DE" sz="2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val 14"/>
          <p:cNvSpPr>
            <a:spLocks noChangeArrowheads="1"/>
          </p:cNvSpPr>
          <p:nvPr/>
        </p:nvSpPr>
        <p:spPr bwMode="auto">
          <a:xfrm>
            <a:off x="1728788" y="3213100"/>
            <a:ext cx="288925" cy="431800"/>
          </a:xfrm>
          <a:prstGeom prst="ellipse">
            <a:avLst/>
          </a:prstGeom>
          <a:noFill/>
          <a:ln w="38100">
            <a:solidFill>
              <a:schemeClr val="tx1"/>
            </a:solidFill>
            <a:prstDash val="sysDot"/>
            <a:round/>
            <a:headEnd/>
            <a:tailEnd/>
          </a:ln>
        </p:spPr>
        <p:txBody>
          <a:bodyPr wrap="none" anchor="ctr">
            <a:prstTxWarp prst="textNoShape">
              <a:avLst/>
            </a:prstTxWarp>
          </a:bodyPr>
          <a:lstStyle/>
          <a:p>
            <a:endParaRPr lang="de-DE" sz="2400"/>
          </a:p>
        </p:txBody>
      </p:sp>
      <p:sp>
        <p:nvSpPr>
          <p:cNvPr id="3" name="Oval 15"/>
          <p:cNvSpPr>
            <a:spLocks noChangeArrowheads="1"/>
          </p:cNvSpPr>
          <p:nvPr/>
        </p:nvSpPr>
        <p:spPr bwMode="auto">
          <a:xfrm>
            <a:off x="7272338" y="3429000"/>
            <a:ext cx="360362" cy="576263"/>
          </a:xfrm>
          <a:prstGeom prst="ellipse">
            <a:avLst/>
          </a:prstGeom>
          <a:noFill/>
          <a:ln w="38100">
            <a:solidFill>
              <a:schemeClr val="tx1"/>
            </a:solidFill>
            <a:prstDash val="sysDot"/>
            <a:round/>
            <a:headEnd/>
            <a:tailEnd/>
          </a:ln>
        </p:spPr>
        <p:txBody>
          <a:bodyPr wrap="none" anchor="ctr">
            <a:prstTxWarp prst="textNoShape">
              <a:avLst/>
            </a:prstTxWarp>
          </a:bodyPr>
          <a:lstStyle/>
          <a:p>
            <a:endParaRPr lang="de-DE" sz="2400"/>
          </a:p>
        </p:txBody>
      </p:sp>
      <p:sp>
        <p:nvSpPr>
          <p:cNvPr id="4" name="Freeform 16"/>
          <p:cNvSpPr>
            <a:spLocks/>
          </p:cNvSpPr>
          <p:nvPr/>
        </p:nvSpPr>
        <p:spPr bwMode="auto">
          <a:xfrm>
            <a:off x="1931988" y="2801938"/>
            <a:ext cx="106362" cy="96837"/>
          </a:xfrm>
          <a:custGeom>
            <a:avLst/>
            <a:gdLst>
              <a:gd name="T0" fmla="*/ 146 w 200"/>
              <a:gd name="T1" fmla="*/ 184 h 184"/>
              <a:gd name="T2" fmla="*/ 137 w 200"/>
              <a:gd name="T3" fmla="*/ 146 h 184"/>
              <a:gd name="T4" fmla="*/ 118 w 200"/>
              <a:gd name="T5" fmla="*/ 166 h 184"/>
              <a:gd name="T6" fmla="*/ 103 w 200"/>
              <a:gd name="T7" fmla="*/ 177 h 184"/>
              <a:gd name="T8" fmla="*/ 90 w 200"/>
              <a:gd name="T9" fmla="*/ 182 h 184"/>
              <a:gd name="T10" fmla="*/ 76 w 200"/>
              <a:gd name="T11" fmla="*/ 184 h 184"/>
              <a:gd name="T12" fmla="*/ 66 w 200"/>
              <a:gd name="T13" fmla="*/ 183 h 184"/>
              <a:gd name="T14" fmla="*/ 56 w 200"/>
              <a:gd name="T15" fmla="*/ 180 h 184"/>
              <a:gd name="T16" fmla="*/ 48 w 200"/>
              <a:gd name="T17" fmla="*/ 175 h 184"/>
              <a:gd name="T18" fmla="*/ 42 w 200"/>
              <a:gd name="T19" fmla="*/ 167 h 184"/>
              <a:gd name="T20" fmla="*/ 37 w 200"/>
              <a:gd name="T21" fmla="*/ 157 h 184"/>
              <a:gd name="T22" fmla="*/ 34 w 200"/>
              <a:gd name="T23" fmla="*/ 145 h 184"/>
              <a:gd name="T24" fmla="*/ 30 w 200"/>
              <a:gd name="T25" fmla="*/ 115 h 184"/>
              <a:gd name="T26" fmla="*/ 29 w 200"/>
              <a:gd name="T27" fmla="*/ 28 h 184"/>
              <a:gd name="T28" fmla="*/ 26 w 200"/>
              <a:gd name="T29" fmla="*/ 16 h 184"/>
              <a:gd name="T30" fmla="*/ 20 w 200"/>
              <a:gd name="T31" fmla="*/ 10 h 184"/>
              <a:gd name="T32" fmla="*/ 9 w 200"/>
              <a:gd name="T33" fmla="*/ 8 h 184"/>
              <a:gd name="T34" fmla="*/ 0 w 200"/>
              <a:gd name="T35" fmla="*/ 0 h 184"/>
              <a:gd name="T36" fmla="*/ 63 w 200"/>
              <a:gd name="T37" fmla="*/ 119 h 184"/>
              <a:gd name="T38" fmla="*/ 65 w 200"/>
              <a:gd name="T39" fmla="*/ 138 h 184"/>
              <a:gd name="T40" fmla="*/ 70 w 200"/>
              <a:gd name="T41" fmla="*/ 150 h 184"/>
              <a:gd name="T42" fmla="*/ 79 w 200"/>
              <a:gd name="T43" fmla="*/ 157 h 184"/>
              <a:gd name="T44" fmla="*/ 93 w 200"/>
              <a:gd name="T45" fmla="*/ 161 h 184"/>
              <a:gd name="T46" fmla="*/ 102 w 200"/>
              <a:gd name="T47" fmla="*/ 159 h 184"/>
              <a:gd name="T48" fmla="*/ 114 w 200"/>
              <a:gd name="T49" fmla="*/ 154 h 184"/>
              <a:gd name="T50" fmla="*/ 137 w 200"/>
              <a:gd name="T51" fmla="*/ 135 h 184"/>
              <a:gd name="T52" fmla="*/ 136 w 200"/>
              <a:gd name="T53" fmla="*/ 27 h 184"/>
              <a:gd name="T54" fmla="*/ 133 w 200"/>
              <a:gd name="T55" fmla="*/ 16 h 184"/>
              <a:gd name="T56" fmla="*/ 128 w 200"/>
              <a:gd name="T57" fmla="*/ 11 h 184"/>
              <a:gd name="T58" fmla="*/ 117 w 200"/>
              <a:gd name="T59" fmla="*/ 8 h 184"/>
              <a:gd name="T60" fmla="*/ 108 w 200"/>
              <a:gd name="T61" fmla="*/ 0 h 184"/>
              <a:gd name="T62" fmla="*/ 170 w 200"/>
              <a:gd name="T63" fmla="*/ 109 h 184"/>
              <a:gd name="T64" fmla="*/ 170 w 200"/>
              <a:gd name="T65" fmla="*/ 132 h 184"/>
              <a:gd name="T66" fmla="*/ 171 w 200"/>
              <a:gd name="T67" fmla="*/ 144 h 184"/>
              <a:gd name="T68" fmla="*/ 173 w 200"/>
              <a:gd name="T69" fmla="*/ 151 h 184"/>
              <a:gd name="T70" fmla="*/ 176 w 200"/>
              <a:gd name="T71" fmla="*/ 156 h 184"/>
              <a:gd name="T72" fmla="*/ 185 w 200"/>
              <a:gd name="T73" fmla="*/ 159 h 184"/>
              <a:gd name="T74" fmla="*/ 198 w 200"/>
              <a:gd name="T75" fmla="*/ 155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84"/>
              <a:gd name="T116" fmla="*/ 200 w 200"/>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84">
                <a:moveTo>
                  <a:pt x="200" y="162"/>
                </a:moveTo>
                <a:lnTo>
                  <a:pt x="146" y="184"/>
                </a:lnTo>
                <a:lnTo>
                  <a:pt x="137" y="184"/>
                </a:lnTo>
                <a:lnTo>
                  <a:pt x="137" y="146"/>
                </a:lnTo>
                <a:lnTo>
                  <a:pt x="127" y="156"/>
                </a:lnTo>
                <a:lnTo>
                  <a:pt x="118" y="166"/>
                </a:lnTo>
                <a:lnTo>
                  <a:pt x="109" y="172"/>
                </a:lnTo>
                <a:lnTo>
                  <a:pt x="103" y="177"/>
                </a:lnTo>
                <a:lnTo>
                  <a:pt x="96" y="180"/>
                </a:lnTo>
                <a:lnTo>
                  <a:pt x="90" y="182"/>
                </a:lnTo>
                <a:lnTo>
                  <a:pt x="83" y="183"/>
                </a:lnTo>
                <a:lnTo>
                  <a:pt x="76" y="184"/>
                </a:lnTo>
                <a:lnTo>
                  <a:pt x="71" y="184"/>
                </a:lnTo>
                <a:lnTo>
                  <a:pt x="66" y="183"/>
                </a:lnTo>
                <a:lnTo>
                  <a:pt x="61" y="182"/>
                </a:lnTo>
                <a:lnTo>
                  <a:pt x="56" y="180"/>
                </a:lnTo>
                <a:lnTo>
                  <a:pt x="52" y="177"/>
                </a:lnTo>
                <a:lnTo>
                  <a:pt x="48" y="175"/>
                </a:lnTo>
                <a:lnTo>
                  <a:pt x="45" y="171"/>
                </a:lnTo>
                <a:lnTo>
                  <a:pt x="42" y="167"/>
                </a:lnTo>
                <a:lnTo>
                  <a:pt x="39" y="163"/>
                </a:lnTo>
                <a:lnTo>
                  <a:pt x="37" y="157"/>
                </a:lnTo>
                <a:lnTo>
                  <a:pt x="35" y="151"/>
                </a:lnTo>
                <a:lnTo>
                  <a:pt x="34" y="145"/>
                </a:lnTo>
                <a:lnTo>
                  <a:pt x="30" y="132"/>
                </a:lnTo>
                <a:lnTo>
                  <a:pt x="30" y="115"/>
                </a:lnTo>
                <a:lnTo>
                  <a:pt x="30" y="35"/>
                </a:lnTo>
                <a:lnTo>
                  <a:pt x="29" y="28"/>
                </a:lnTo>
                <a:lnTo>
                  <a:pt x="28" y="22"/>
                </a:lnTo>
                <a:lnTo>
                  <a:pt x="26" y="16"/>
                </a:lnTo>
                <a:lnTo>
                  <a:pt x="23" y="13"/>
                </a:lnTo>
                <a:lnTo>
                  <a:pt x="20" y="10"/>
                </a:lnTo>
                <a:lnTo>
                  <a:pt x="15" y="9"/>
                </a:lnTo>
                <a:lnTo>
                  <a:pt x="9" y="8"/>
                </a:lnTo>
                <a:lnTo>
                  <a:pt x="0" y="7"/>
                </a:lnTo>
                <a:lnTo>
                  <a:pt x="0" y="0"/>
                </a:lnTo>
                <a:lnTo>
                  <a:pt x="63" y="0"/>
                </a:lnTo>
                <a:lnTo>
                  <a:pt x="63" y="119"/>
                </a:lnTo>
                <a:lnTo>
                  <a:pt x="64" y="129"/>
                </a:lnTo>
                <a:lnTo>
                  <a:pt x="65" y="138"/>
                </a:lnTo>
                <a:lnTo>
                  <a:pt x="67" y="144"/>
                </a:lnTo>
                <a:lnTo>
                  <a:pt x="70" y="150"/>
                </a:lnTo>
                <a:lnTo>
                  <a:pt x="74" y="154"/>
                </a:lnTo>
                <a:lnTo>
                  <a:pt x="79" y="157"/>
                </a:lnTo>
                <a:lnTo>
                  <a:pt x="85" y="160"/>
                </a:lnTo>
                <a:lnTo>
                  <a:pt x="93" y="161"/>
                </a:lnTo>
                <a:lnTo>
                  <a:pt x="97" y="160"/>
                </a:lnTo>
                <a:lnTo>
                  <a:pt x="102" y="159"/>
                </a:lnTo>
                <a:lnTo>
                  <a:pt x="107" y="156"/>
                </a:lnTo>
                <a:lnTo>
                  <a:pt x="114" y="154"/>
                </a:lnTo>
                <a:lnTo>
                  <a:pt x="125" y="146"/>
                </a:lnTo>
                <a:lnTo>
                  <a:pt x="137" y="135"/>
                </a:lnTo>
                <a:lnTo>
                  <a:pt x="137" y="34"/>
                </a:lnTo>
                <a:lnTo>
                  <a:pt x="136" y="27"/>
                </a:lnTo>
                <a:lnTo>
                  <a:pt x="135" y="21"/>
                </a:lnTo>
                <a:lnTo>
                  <a:pt x="133" y="16"/>
                </a:lnTo>
                <a:lnTo>
                  <a:pt x="131" y="13"/>
                </a:lnTo>
                <a:lnTo>
                  <a:pt x="128" y="11"/>
                </a:lnTo>
                <a:lnTo>
                  <a:pt x="123" y="9"/>
                </a:lnTo>
                <a:lnTo>
                  <a:pt x="117" y="8"/>
                </a:lnTo>
                <a:lnTo>
                  <a:pt x="108" y="7"/>
                </a:lnTo>
                <a:lnTo>
                  <a:pt x="108" y="0"/>
                </a:lnTo>
                <a:lnTo>
                  <a:pt x="170" y="0"/>
                </a:lnTo>
                <a:lnTo>
                  <a:pt x="170" y="109"/>
                </a:lnTo>
                <a:lnTo>
                  <a:pt x="170" y="121"/>
                </a:lnTo>
                <a:lnTo>
                  <a:pt x="170" y="132"/>
                </a:lnTo>
                <a:lnTo>
                  <a:pt x="171" y="139"/>
                </a:lnTo>
                <a:lnTo>
                  <a:pt x="171" y="144"/>
                </a:lnTo>
                <a:lnTo>
                  <a:pt x="172" y="148"/>
                </a:lnTo>
                <a:lnTo>
                  <a:pt x="173" y="151"/>
                </a:lnTo>
                <a:lnTo>
                  <a:pt x="174" y="154"/>
                </a:lnTo>
                <a:lnTo>
                  <a:pt x="176" y="156"/>
                </a:lnTo>
                <a:lnTo>
                  <a:pt x="180" y="157"/>
                </a:lnTo>
                <a:lnTo>
                  <a:pt x="185" y="159"/>
                </a:lnTo>
                <a:lnTo>
                  <a:pt x="190" y="157"/>
                </a:lnTo>
                <a:lnTo>
                  <a:pt x="198" y="155"/>
                </a:lnTo>
                <a:lnTo>
                  <a:pt x="200" y="16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5" name="Freeform 17"/>
          <p:cNvSpPr>
            <a:spLocks noEditPoints="1"/>
          </p:cNvSpPr>
          <p:nvPr/>
        </p:nvSpPr>
        <p:spPr bwMode="auto">
          <a:xfrm>
            <a:off x="1925638" y="2795588"/>
            <a:ext cx="119062" cy="109537"/>
          </a:xfrm>
          <a:custGeom>
            <a:avLst/>
            <a:gdLst>
              <a:gd name="T0" fmla="*/ 161 w 224"/>
              <a:gd name="T1" fmla="*/ 205 h 206"/>
              <a:gd name="T2" fmla="*/ 148 w 224"/>
              <a:gd name="T3" fmla="*/ 206 h 206"/>
              <a:gd name="T4" fmla="*/ 137 w 224"/>
              <a:gd name="T5" fmla="*/ 195 h 206"/>
              <a:gd name="T6" fmla="*/ 159 w 224"/>
              <a:gd name="T7" fmla="*/ 195 h 206"/>
              <a:gd name="T8" fmla="*/ 140 w 224"/>
              <a:gd name="T9" fmla="*/ 150 h 206"/>
              <a:gd name="T10" fmla="*/ 140 w 224"/>
              <a:gd name="T11" fmla="*/ 150 h 206"/>
              <a:gd name="T12" fmla="*/ 114 w 224"/>
              <a:gd name="T13" fmla="*/ 175 h 206"/>
              <a:gd name="T14" fmla="*/ 98 w 224"/>
              <a:gd name="T15" fmla="*/ 183 h 206"/>
              <a:gd name="T16" fmla="*/ 87 w 224"/>
              <a:gd name="T17" fmla="*/ 206 h 206"/>
              <a:gd name="T18" fmla="*/ 80 w 224"/>
              <a:gd name="T19" fmla="*/ 206 h 206"/>
              <a:gd name="T20" fmla="*/ 48 w 224"/>
              <a:gd name="T21" fmla="*/ 189 h 206"/>
              <a:gd name="T22" fmla="*/ 87 w 224"/>
              <a:gd name="T23" fmla="*/ 185 h 206"/>
              <a:gd name="T24" fmla="*/ 34 w 224"/>
              <a:gd name="T25" fmla="*/ 159 h 206"/>
              <a:gd name="T26" fmla="*/ 57 w 224"/>
              <a:gd name="T27" fmla="*/ 163 h 206"/>
              <a:gd name="T28" fmla="*/ 52 w 224"/>
              <a:gd name="T29" fmla="*/ 126 h 206"/>
              <a:gd name="T30" fmla="*/ 52 w 224"/>
              <a:gd name="T31" fmla="*/ 38 h 206"/>
              <a:gd name="T32" fmla="*/ 43 w 224"/>
              <a:gd name="T33" fmla="*/ 17 h 206"/>
              <a:gd name="T34" fmla="*/ 27 w 224"/>
              <a:gd name="T35" fmla="*/ 32 h 206"/>
              <a:gd name="T36" fmla="*/ 29 w 224"/>
              <a:gd name="T37" fmla="*/ 10 h 206"/>
              <a:gd name="T38" fmla="*/ 24 w 224"/>
              <a:gd name="T39" fmla="*/ 31 h 206"/>
              <a:gd name="T40" fmla="*/ 24 w 224"/>
              <a:gd name="T41" fmla="*/ 31 h 206"/>
              <a:gd name="T42" fmla="*/ 0 w 224"/>
              <a:gd name="T43" fmla="*/ 18 h 206"/>
              <a:gd name="T44" fmla="*/ 0 w 224"/>
              <a:gd name="T45" fmla="*/ 0 h 206"/>
              <a:gd name="T46" fmla="*/ 74 w 224"/>
              <a:gd name="T47" fmla="*/ 22 h 206"/>
              <a:gd name="T48" fmla="*/ 74 w 224"/>
              <a:gd name="T49" fmla="*/ 11 h 206"/>
              <a:gd name="T50" fmla="*/ 84 w 224"/>
              <a:gd name="T51" fmla="*/ 11 h 206"/>
              <a:gd name="T52" fmla="*/ 73 w 224"/>
              <a:gd name="T53" fmla="*/ 167 h 206"/>
              <a:gd name="T54" fmla="*/ 90 w 224"/>
              <a:gd name="T55" fmla="*/ 155 h 206"/>
              <a:gd name="T56" fmla="*/ 94 w 224"/>
              <a:gd name="T57" fmla="*/ 181 h 206"/>
              <a:gd name="T58" fmla="*/ 90 w 224"/>
              <a:gd name="T59" fmla="*/ 155 h 206"/>
              <a:gd name="T60" fmla="*/ 130 w 224"/>
              <a:gd name="T61" fmla="*/ 174 h 206"/>
              <a:gd name="T62" fmla="*/ 119 w 224"/>
              <a:gd name="T63" fmla="*/ 156 h 206"/>
              <a:gd name="T64" fmla="*/ 136 w 224"/>
              <a:gd name="T65" fmla="*/ 171 h 206"/>
              <a:gd name="T66" fmla="*/ 148 w 224"/>
              <a:gd name="T67" fmla="*/ 146 h 206"/>
              <a:gd name="T68" fmla="*/ 137 w 224"/>
              <a:gd name="T69" fmla="*/ 146 h 206"/>
              <a:gd name="T70" fmla="*/ 156 w 224"/>
              <a:gd name="T71" fmla="*/ 27 h 206"/>
              <a:gd name="T72" fmla="*/ 134 w 224"/>
              <a:gd name="T73" fmla="*/ 32 h 206"/>
              <a:gd name="T74" fmla="*/ 137 w 224"/>
              <a:gd name="T75" fmla="*/ 10 h 206"/>
              <a:gd name="T76" fmla="*/ 136 w 224"/>
              <a:gd name="T77" fmla="*/ 10 h 206"/>
              <a:gd name="T78" fmla="*/ 126 w 224"/>
              <a:gd name="T79" fmla="*/ 29 h 206"/>
              <a:gd name="T80" fmla="*/ 118 w 224"/>
              <a:gd name="T81" fmla="*/ 29 h 206"/>
              <a:gd name="T82" fmla="*/ 109 w 224"/>
              <a:gd name="T83" fmla="*/ 11 h 206"/>
              <a:gd name="T84" fmla="*/ 119 w 224"/>
              <a:gd name="T85" fmla="*/ 0 h 206"/>
              <a:gd name="T86" fmla="*/ 119 w 224"/>
              <a:gd name="T87" fmla="*/ 22 h 206"/>
              <a:gd name="T88" fmla="*/ 181 w 224"/>
              <a:gd name="T89" fmla="*/ 0 h 206"/>
              <a:gd name="T90" fmla="*/ 191 w 224"/>
              <a:gd name="T91" fmla="*/ 120 h 206"/>
              <a:gd name="T92" fmla="*/ 191 w 224"/>
              <a:gd name="T93" fmla="*/ 120 h 206"/>
              <a:gd name="T94" fmla="*/ 170 w 224"/>
              <a:gd name="T95" fmla="*/ 143 h 206"/>
              <a:gd name="T96" fmla="*/ 172 w 224"/>
              <a:gd name="T97" fmla="*/ 162 h 206"/>
              <a:gd name="T98" fmla="*/ 179 w 224"/>
              <a:gd name="T99" fmla="*/ 175 h 206"/>
              <a:gd name="T100" fmla="*/ 179 w 224"/>
              <a:gd name="T101" fmla="*/ 175 h 206"/>
              <a:gd name="T102" fmla="*/ 196 w 224"/>
              <a:gd name="T103" fmla="*/ 180 h 206"/>
              <a:gd name="T104" fmla="*/ 195 w 224"/>
              <a:gd name="T105" fmla="*/ 159 h 206"/>
              <a:gd name="T106" fmla="*/ 195 w 224"/>
              <a:gd name="T107" fmla="*/ 159 h 206"/>
              <a:gd name="T108" fmla="*/ 218 w 224"/>
              <a:gd name="T109" fmla="*/ 162 h 206"/>
              <a:gd name="T110" fmla="*/ 224 w 224"/>
              <a:gd name="T111" fmla="*/ 179 h 2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4"/>
              <a:gd name="T169" fmla="*/ 0 h 206"/>
              <a:gd name="T170" fmla="*/ 224 w 224"/>
              <a:gd name="T171" fmla="*/ 206 h 2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4" h="206">
                <a:moveTo>
                  <a:pt x="215" y="183"/>
                </a:moveTo>
                <a:lnTo>
                  <a:pt x="161" y="205"/>
                </a:lnTo>
                <a:lnTo>
                  <a:pt x="153" y="185"/>
                </a:lnTo>
                <a:lnTo>
                  <a:pt x="206" y="163"/>
                </a:lnTo>
                <a:lnTo>
                  <a:pt x="215" y="183"/>
                </a:lnTo>
                <a:close/>
                <a:moveTo>
                  <a:pt x="161" y="205"/>
                </a:moveTo>
                <a:lnTo>
                  <a:pt x="159" y="206"/>
                </a:lnTo>
                <a:lnTo>
                  <a:pt x="157" y="206"/>
                </a:lnTo>
                <a:lnTo>
                  <a:pt x="157" y="195"/>
                </a:lnTo>
                <a:lnTo>
                  <a:pt x="161" y="205"/>
                </a:lnTo>
                <a:close/>
                <a:moveTo>
                  <a:pt x="157" y="206"/>
                </a:moveTo>
                <a:lnTo>
                  <a:pt x="148" y="206"/>
                </a:lnTo>
                <a:lnTo>
                  <a:pt x="148" y="185"/>
                </a:lnTo>
                <a:lnTo>
                  <a:pt x="157" y="185"/>
                </a:lnTo>
                <a:lnTo>
                  <a:pt x="157" y="206"/>
                </a:lnTo>
                <a:close/>
                <a:moveTo>
                  <a:pt x="148" y="206"/>
                </a:moveTo>
                <a:lnTo>
                  <a:pt x="137" y="206"/>
                </a:lnTo>
                <a:lnTo>
                  <a:pt x="137" y="195"/>
                </a:lnTo>
                <a:lnTo>
                  <a:pt x="148" y="195"/>
                </a:lnTo>
                <a:lnTo>
                  <a:pt x="148" y="206"/>
                </a:lnTo>
                <a:close/>
                <a:moveTo>
                  <a:pt x="137" y="195"/>
                </a:moveTo>
                <a:lnTo>
                  <a:pt x="137" y="157"/>
                </a:lnTo>
                <a:lnTo>
                  <a:pt x="159" y="157"/>
                </a:lnTo>
                <a:lnTo>
                  <a:pt x="159" y="195"/>
                </a:lnTo>
                <a:lnTo>
                  <a:pt x="137" y="195"/>
                </a:lnTo>
                <a:close/>
                <a:moveTo>
                  <a:pt x="140" y="150"/>
                </a:moveTo>
                <a:lnTo>
                  <a:pt x="159" y="131"/>
                </a:lnTo>
                <a:lnTo>
                  <a:pt x="159" y="157"/>
                </a:lnTo>
                <a:lnTo>
                  <a:pt x="148" y="157"/>
                </a:lnTo>
                <a:lnTo>
                  <a:pt x="140" y="150"/>
                </a:lnTo>
                <a:close/>
                <a:moveTo>
                  <a:pt x="156" y="164"/>
                </a:moveTo>
                <a:lnTo>
                  <a:pt x="145" y="176"/>
                </a:lnTo>
                <a:lnTo>
                  <a:pt x="136" y="184"/>
                </a:lnTo>
                <a:lnTo>
                  <a:pt x="121" y="168"/>
                </a:lnTo>
                <a:lnTo>
                  <a:pt x="131" y="160"/>
                </a:lnTo>
                <a:lnTo>
                  <a:pt x="140" y="150"/>
                </a:lnTo>
                <a:lnTo>
                  <a:pt x="156" y="164"/>
                </a:lnTo>
                <a:close/>
                <a:moveTo>
                  <a:pt x="136" y="184"/>
                </a:moveTo>
                <a:lnTo>
                  <a:pt x="127" y="191"/>
                </a:lnTo>
                <a:lnTo>
                  <a:pt x="119" y="196"/>
                </a:lnTo>
                <a:lnTo>
                  <a:pt x="108" y="179"/>
                </a:lnTo>
                <a:lnTo>
                  <a:pt x="114" y="175"/>
                </a:lnTo>
                <a:lnTo>
                  <a:pt x="121" y="168"/>
                </a:lnTo>
                <a:lnTo>
                  <a:pt x="136" y="184"/>
                </a:lnTo>
                <a:close/>
                <a:moveTo>
                  <a:pt x="119" y="196"/>
                </a:moveTo>
                <a:lnTo>
                  <a:pt x="111" y="201"/>
                </a:lnTo>
                <a:lnTo>
                  <a:pt x="104" y="204"/>
                </a:lnTo>
                <a:lnTo>
                  <a:pt x="98" y="183"/>
                </a:lnTo>
                <a:lnTo>
                  <a:pt x="103" y="181"/>
                </a:lnTo>
                <a:lnTo>
                  <a:pt x="108" y="179"/>
                </a:lnTo>
                <a:lnTo>
                  <a:pt x="119" y="196"/>
                </a:lnTo>
                <a:close/>
                <a:moveTo>
                  <a:pt x="104" y="204"/>
                </a:moveTo>
                <a:lnTo>
                  <a:pt x="95" y="206"/>
                </a:lnTo>
                <a:lnTo>
                  <a:pt x="87" y="206"/>
                </a:lnTo>
                <a:lnTo>
                  <a:pt x="87" y="185"/>
                </a:lnTo>
                <a:lnTo>
                  <a:pt x="92" y="184"/>
                </a:lnTo>
                <a:lnTo>
                  <a:pt x="98" y="183"/>
                </a:lnTo>
                <a:lnTo>
                  <a:pt x="104" y="204"/>
                </a:lnTo>
                <a:close/>
                <a:moveTo>
                  <a:pt x="87" y="206"/>
                </a:moveTo>
                <a:lnTo>
                  <a:pt x="80" y="206"/>
                </a:lnTo>
                <a:lnTo>
                  <a:pt x="74" y="205"/>
                </a:lnTo>
                <a:lnTo>
                  <a:pt x="67" y="203"/>
                </a:lnTo>
                <a:lnTo>
                  <a:pt x="62" y="201"/>
                </a:lnTo>
                <a:lnTo>
                  <a:pt x="57" y="198"/>
                </a:lnTo>
                <a:lnTo>
                  <a:pt x="52" y="193"/>
                </a:lnTo>
                <a:lnTo>
                  <a:pt x="48" y="189"/>
                </a:lnTo>
                <a:lnTo>
                  <a:pt x="44" y="184"/>
                </a:lnTo>
                <a:lnTo>
                  <a:pt x="61" y="173"/>
                </a:lnTo>
                <a:lnTo>
                  <a:pt x="66" y="178"/>
                </a:lnTo>
                <a:lnTo>
                  <a:pt x="73" y="182"/>
                </a:lnTo>
                <a:lnTo>
                  <a:pt x="79" y="184"/>
                </a:lnTo>
                <a:lnTo>
                  <a:pt x="87" y="185"/>
                </a:lnTo>
                <a:lnTo>
                  <a:pt x="87" y="206"/>
                </a:lnTo>
                <a:close/>
                <a:moveTo>
                  <a:pt x="44" y="184"/>
                </a:moveTo>
                <a:lnTo>
                  <a:pt x="40" y="179"/>
                </a:lnTo>
                <a:lnTo>
                  <a:pt x="38" y="173"/>
                </a:lnTo>
                <a:lnTo>
                  <a:pt x="36" y="166"/>
                </a:lnTo>
                <a:lnTo>
                  <a:pt x="34" y="159"/>
                </a:lnTo>
                <a:lnTo>
                  <a:pt x="31" y="144"/>
                </a:lnTo>
                <a:lnTo>
                  <a:pt x="31" y="126"/>
                </a:lnTo>
                <a:lnTo>
                  <a:pt x="52" y="126"/>
                </a:lnTo>
                <a:lnTo>
                  <a:pt x="53" y="140"/>
                </a:lnTo>
                <a:lnTo>
                  <a:pt x="54" y="153"/>
                </a:lnTo>
                <a:lnTo>
                  <a:pt x="57" y="163"/>
                </a:lnTo>
                <a:lnTo>
                  <a:pt x="61" y="173"/>
                </a:lnTo>
                <a:lnTo>
                  <a:pt x="44" y="184"/>
                </a:lnTo>
                <a:close/>
                <a:moveTo>
                  <a:pt x="31" y="126"/>
                </a:moveTo>
                <a:lnTo>
                  <a:pt x="31" y="46"/>
                </a:lnTo>
                <a:lnTo>
                  <a:pt x="52" y="46"/>
                </a:lnTo>
                <a:lnTo>
                  <a:pt x="52" y="126"/>
                </a:lnTo>
                <a:lnTo>
                  <a:pt x="31" y="126"/>
                </a:lnTo>
                <a:close/>
                <a:moveTo>
                  <a:pt x="31" y="46"/>
                </a:moveTo>
                <a:lnTo>
                  <a:pt x="30" y="41"/>
                </a:lnTo>
                <a:lnTo>
                  <a:pt x="29" y="36"/>
                </a:lnTo>
                <a:lnTo>
                  <a:pt x="50" y="29"/>
                </a:lnTo>
                <a:lnTo>
                  <a:pt x="52" y="38"/>
                </a:lnTo>
                <a:lnTo>
                  <a:pt x="52" y="46"/>
                </a:lnTo>
                <a:lnTo>
                  <a:pt x="31" y="46"/>
                </a:lnTo>
                <a:close/>
                <a:moveTo>
                  <a:pt x="29" y="36"/>
                </a:moveTo>
                <a:lnTo>
                  <a:pt x="28" y="34"/>
                </a:lnTo>
                <a:lnTo>
                  <a:pt x="27" y="32"/>
                </a:lnTo>
                <a:lnTo>
                  <a:pt x="43" y="17"/>
                </a:lnTo>
                <a:lnTo>
                  <a:pt x="47" y="22"/>
                </a:lnTo>
                <a:lnTo>
                  <a:pt x="50" y="29"/>
                </a:lnTo>
                <a:lnTo>
                  <a:pt x="29" y="36"/>
                </a:lnTo>
                <a:close/>
                <a:moveTo>
                  <a:pt x="27" y="32"/>
                </a:moveTo>
                <a:lnTo>
                  <a:pt x="27" y="31"/>
                </a:lnTo>
                <a:lnTo>
                  <a:pt x="27" y="32"/>
                </a:lnTo>
                <a:lnTo>
                  <a:pt x="34" y="24"/>
                </a:lnTo>
                <a:lnTo>
                  <a:pt x="27" y="32"/>
                </a:lnTo>
                <a:close/>
                <a:moveTo>
                  <a:pt x="27" y="32"/>
                </a:moveTo>
                <a:lnTo>
                  <a:pt x="26" y="31"/>
                </a:lnTo>
                <a:lnTo>
                  <a:pt x="24" y="31"/>
                </a:lnTo>
                <a:lnTo>
                  <a:pt x="29" y="10"/>
                </a:lnTo>
                <a:lnTo>
                  <a:pt x="33" y="11"/>
                </a:lnTo>
                <a:lnTo>
                  <a:pt x="36" y="12"/>
                </a:lnTo>
                <a:lnTo>
                  <a:pt x="39" y="14"/>
                </a:lnTo>
                <a:lnTo>
                  <a:pt x="43" y="17"/>
                </a:lnTo>
                <a:lnTo>
                  <a:pt x="27" y="32"/>
                </a:lnTo>
                <a:close/>
                <a:moveTo>
                  <a:pt x="24" y="31"/>
                </a:moveTo>
                <a:lnTo>
                  <a:pt x="19" y="29"/>
                </a:lnTo>
                <a:lnTo>
                  <a:pt x="11" y="29"/>
                </a:lnTo>
                <a:lnTo>
                  <a:pt x="11" y="8"/>
                </a:lnTo>
                <a:lnTo>
                  <a:pt x="21" y="9"/>
                </a:lnTo>
                <a:lnTo>
                  <a:pt x="29" y="10"/>
                </a:lnTo>
                <a:lnTo>
                  <a:pt x="24" y="31"/>
                </a:lnTo>
                <a:close/>
                <a:moveTo>
                  <a:pt x="11" y="29"/>
                </a:moveTo>
                <a:lnTo>
                  <a:pt x="0" y="29"/>
                </a:lnTo>
                <a:lnTo>
                  <a:pt x="0" y="18"/>
                </a:lnTo>
                <a:lnTo>
                  <a:pt x="11" y="18"/>
                </a:lnTo>
                <a:lnTo>
                  <a:pt x="11" y="29"/>
                </a:lnTo>
                <a:close/>
                <a:moveTo>
                  <a:pt x="0" y="18"/>
                </a:moveTo>
                <a:lnTo>
                  <a:pt x="0" y="11"/>
                </a:lnTo>
                <a:lnTo>
                  <a:pt x="22" y="11"/>
                </a:lnTo>
                <a:lnTo>
                  <a:pt x="22" y="18"/>
                </a:lnTo>
                <a:lnTo>
                  <a:pt x="0" y="18"/>
                </a:lnTo>
                <a:close/>
                <a:moveTo>
                  <a:pt x="0" y="11"/>
                </a:moveTo>
                <a:lnTo>
                  <a:pt x="0" y="0"/>
                </a:lnTo>
                <a:lnTo>
                  <a:pt x="11" y="0"/>
                </a:lnTo>
                <a:lnTo>
                  <a:pt x="11" y="11"/>
                </a:lnTo>
                <a:lnTo>
                  <a:pt x="0" y="11"/>
                </a:lnTo>
                <a:close/>
                <a:moveTo>
                  <a:pt x="11" y="0"/>
                </a:moveTo>
                <a:lnTo>
                  <a:pt x="74" y="0"/>
                </a:lnTo>
                <a:lnTo>
                  <a:pt x="74" y="22"/>
                </a:lnTo>
                <a:lnTo>
                  <a:pt x="11" y="22"/>
                </a:lnTo>
                <a:lnTo>
                  <a:pt x="11" y="0"/>
                </a:lnTo>
                <a:close/>
                <a:moveTo>
                  <a:pt x="74" y="0"/>
                </a:moveTo>
                <a:lnTo>
                  <a:pt x="84" y="0"/>
                </a:lnTo>
                <a:lnTo>
                  <a:pt x="84" y="11"/>
                </a:lnTo>
                <a:lnTo>
                  <a:pt x="74" y="11"/>
                </a:lnTo>
                <a:lnTo>
                  <a:pt x="74" y="0"/>
                </a:lnTo>
                <a:close/>
                <a:moveTo>
                  <a:pt x="84" y="11"/>
                </a:moveTo>
                <a:lnTo>
                  <a:pt x="84" y="130"/>
                </a:lnTo>
                <a:lnTo>
                  <a:pt x="63" y="130"/>
                </a:lnTo>
                <a:lnTo>
                  <a:pt x="63" y="11"/>
                </a:lnTo>
                <a:lnTo>
                  <a:pt x="84" y="11"/>
                </a:lnTo>
                <a:close/>
                <a:moveTo>
                  <a:pt x="84" y="130"/>
                </a:moveTo>
                <a:lnTo>
                  <a:pt x="85" y="138"/>
                </a:lnTo>
                <a:lnTo>
                  <a:pt x="86" y="145"/>
                </a:lnTo>
                <a:lnTo>
                  <a:pt x="87" y="151"/>
                </a:lnTo>
                <a:lnTo>
                  <a:pt x="90" y="155"/>
                </a:lnTo>
                <a:lnTo>
                  <a:pt x="73" y="167"/>
                </a:lnTo>
                <a:lnTo>
                  <a:pt x="68" y="160"/>
                </a:lnTo>
                <a:lnTo>
                  <a:pt x="65" y="152"/>
                </a:lnTo>
                <a:lnTo>
                  <a:pt x="64" y="142"/>
                </a:lnTo>
                <a:lnTo>
                  <a:pt x="63" y="130"/>
                </a:lnTo>
                <a:lnTo>
                  <a:pt x="84" y="130"/>
                </a:lnTo>
                <a:close/>
                <a:moveTo>
                  <a:pt x="90" y="155"/>
                </a:moveTo>
                <a:lnTo>
                  <a:pt x="92" y="157"/>
                </a:lnTo>
                <a:lnTo>
                  <a:pt x="95" y="159"/>
                </a:lnTo>
                <a:lnTo>
                  <a:pt x="99" y="160"/>
                </a:lnTo>
                <a:lnTo>
                  <a:pt x="104" y="160"/>
                </a:lnTo>
                <a:lnTo>
                  <a:pt x="104" y="182"/>
                </a:lnTo>
                <a:lnTo>
                  <a:pt x="94" y="181"/>
                </a:lnTo>
                <a:lnTo>
                  <a:pt x="86" y="178"/>
                </a:lnTo>
                <a:lnTo>
                  <a:pt x="82" y="176"/>
                </a:lnTo>
                <a:lnTo>
                  <a:pt x="79" y="174"/>
                </a:lnTo>
                <a:lnTo>
                  <a:pt x="76" y="171"/>
                </a:lnTo>
                <a:lnTo>
                  <a:pt x="73" y="167"/>
                </a:lnTo>
                <a:lnTo>
                  <a:pt x="90" y="155"/>
                </a:lnTo>
                <a:close/>
                <a:moveTo>
                  <a:pt x="104" y="160"/>
                </a:moveTo>
                <a:lnTo>
                  <a:pt x="107" y="160"/>
                </a:lnTo>
                <a:lnTo>
                  <a:pt x="111" y="159"/>
                </a:lnTo>
                <a:lnTo>
                  <a:pt x="115" y="158"/>
                </a:lnTo>
                <a:lnTo>
                  <a:pt x="119" y="156"/>
                </a:lnTo>
                <a:lnTo>
                  <a:pt x="130" y="174"/>
                </a:lnTo>
                <a:lnTo>
                  <a:pt x="122" y="178"/>
                </a:lnTo>
                <a:lnTo>
                  <a:pt x="116" y="180"/>
                </a:lnTo>
                <a:lnTo>
                  <a:pt x="110" y="181"/>
                </a:lnTo>
                <a:lnTo>
                  <a:pt x="104" y="182"/>
                </a:lnTo>
                <a:lnTo>
                  <a:pt x="104" y="160"/>
                </a:lnTo>
                <a:close/>
                <a:moveTo>
                  <a:pt x="119" y="156"/>
                </a:moveTo>
                <a:lnTo>
                  <a:pt x="130" y="149"/>
                </a:lnTo>
                <a:lnTo>
                  <a:pt x="140" y="138"/>
                </a:lnTo>
                <a:lnTo>
                  <a:pt x="156" y="153"/>
                </a:lnTo>
                <a:lnTo>
                  <a:pt x="148" y="160"/>
                </a:lnTo>
                <a:lnTo>
                  <a:pt x="142" y="165"/>
                </a:lnTo>
                <a:lnTo>
                  <a:pt x="136" y="171"/>
                </a:lnTo>
                <a:lnTo>
                  <a:pt x="130" y="174"/>
                </a:lnTo>
                <a:lnTo>
                  <a:pt x="119" y="156"/>
                </a:lnTo>
                <a:close/>
                <a:moveTo>
                  <a:pt x="159" y="146"/>
                </a:moveTo>
                <a:lnTo>
                  <a:pt x="159" y="150"/>
                </a:lnTo>
                <a:lnTo>
                  <a:pt x="156" y="153"/>
                </a:lnTo>
                <a:lnTo>
                  <a:pt x="148" y="146"/>
                </a:lnTo>
                <a:lnTo>
                  <a:pt x="159" y="146"/>
                </a:lnTo>
                <a:close/>
                <a:moveTo>
                  <a:pt x="137" y="146"/>
                </a:moveTo>
                <a:lnTo>
                  <a:pt x="137" y="45"/>
                </a:lnTo>
                <a:lnTo>
                  <a:pt x="159" y="45"/>
                </a:lnTo>
                <a:lnTo>
                  <a:pt x="159" y="146"/>
                </a:lnTo>
                <a:lnTo>
                  <a:pt x="137" y="146"/>
                </a:lnTo>
                <a:close/>
                <a:moveTo>
                  <a:pt x="137" y="45"/>
                </a:moveTo>
                <a:lnTo>
                  <a:pt x="137" y="37"/>
                </a:lnTo>
                <a:lnTo>
                  <a:pt x="135" y="33"/>
                </a:lnTo>
                <a:lnTo>
                  <a:pt x="148" y="16"/>
                </a:lnTo>
                <a:lnTo>
                  <a:pt x="153" y="21"/>
                </a:lnTo>
                <a:lnTo>
                  <a:pt x="156" y="27"/>
                </a:lnTo>
                <a:lnTo>
                  <a:pt x="158" y="35"/>
                </a:lnTo>
                <a:lnTo>
                  <a:pt x="159" y="45"/>
                </a:lnTo>
                <a:lnTo>
                  <a:pt x="137" y="45"/>
                </a:lnTo>
                <a:close/>
                <a:moveTo>
                  <a:pt x="135" y="33"/>
                </a:moveTo>
                <a:lnTo>
                  <a:pt x="135" y="32"/>
                </a:lnTo>
                <a:lnTo>
                  <a:pt x="134" y="32"/>
                </a:lnTo>
                <a:lnTo>
                  <a:pt x="142" y="24"/>
                </a:lnTo>
                <a:lnTo>
                  <a:pt x="135" y="33"/>
                </a:lnTo>
                <a:close/>
                <a:moveTo>
                  <a:pt x="134" y="32"/>
                </a:moveTo>
                <a:lnTo>
                  <a:pt x="133" y="32"/>
                </a:lnTo>
                <a:lnTo>
                  <a:pt x="131" y="31"/>
                </a:lnTo>
                <a:lnTo>
                  <a:pt x="137" y="10"/>
                </a:lnTo>
                <a:lnTo>
                  <a:pt x="140" y="11"/>
                </a:lnTo>
                <a:lnTo>
                  <a:pt x="144" y="13"/>
                </a:lnTo>
                <a:lnTo>
                  <a:pt x="147" y="15"/>
                </a:lnTo>
                <a:lnTo>
                  <a:pt x="149" y="17"/>
                </a:lnTo>
                <a:lnTo>
                  <a:pt x="134" y="32"/>
                </a:lnTo>
                <a:close/>
                <a:moveTo>
                  <a:pt x="136" y="10"/>
                </a:moveTo>
                <a:lnTo>
                  <a:pt x="150" y="14"/>
                </a:lnTo>
                <a:lnTo>
                  <a:pt x="137" y="10"/>
                </a:lnTo>
                <a:lnTo>
                  <a:pt x="134" y="20"/>
                </a:lnTo>
                <a:lnTo>
                  <a:pt x="136" y="10"/>
                </a:lnTo>
                <a:close/>
                <a:moveTo>
                  <a:pt x="132" y="31"/>
                </a:moveTo>
                <a:lnTo>
                  <a:pt x="126" y="29"/>
                </a:lnTo>
                <a:lnTo>
                  <a:pt x="118" y="29"/>
                </a:lnTo>
                <a:lnTo>
                  <a:pt x="119" y="8"/>
                </a:lnTo>
                <a:lnTo>
                  <a:pt x="129" y="9"/>
                </a:lnTo>
                <a:lnTo>
                  <a:pt x="136" y="10"/>
                </a:lnTo>
                <a:lnTo>
                  <a:pt x="132" y="31"/>
                </a:lnTo>
                <a:close/>
                <a:moveTo>
                  <a:pt x="118" y="29"/>
                </a:moveTo>
                <a:lnTo>
                  <a:pt x="109" y="28"/>
                </a:lnTo>
                <a:lnTo>
                  <a:pt x="109" y="18"/>
                </a:lnTo>
                <a:lnTo>
                  <a:pt x="119" y="18"/>
                </a:lnTo>
                <a:lnTo>
                  <a:pt x="118" y="29"/>
                </a:lnTo>
                <a:close/>
                <a:moveTo>
                  <a:pt x="109" y="18"/>
                </a:moveTo>
                <a:lnTo>
                  <a:pt x="109" y="11"/>
                </a:lnTo>
                <a:lnTo>
                  <a:pt x="130" y="11"/>
                </a:lnTo>
                <a:lnTo>
                  <a:pt x="130" y="18"/>
                </a:lnTo>
                <a:lnTo>
                  <a:pt x="109" y="18"/>
                </a:lnTo>
                <a:close/>
                <a:moveTo>
                  <a:pt x="109" y="11"/>
                </a:moveTo>
                <a:lnTo>
                  <a:pt x="109" y="0"/>
                </a:lnTo>
                <a:lnTo>
                  <a:pt x="119" y="0"/>
                </a:lnTo>
                <a:lnTo>
                  <a:pt x="119" y="11"/>
                </a:lnTo>
                <a:lnTo>
                  <a:pt x="109" y="11"/>
                </a:lnTo>
                <a:close/>
                <a:moveTo>
                  <a:pt x="119" y="0"/>
                </a:moveTo>
                <a:lnTo>
                  <a:pt x="181" y="0"/>
                </a:lnTo>
                <a:lnTo>
                  <a:pt x="181" y="22"/>
                </a:lnTo>
                <a:lnTo>
                  <a:pt x="119" y="22"/>
                </a:lnTo>
                <a:lnTo>
                  <a:pt x="119" y="0"/>
                </a:lnTo>
                <a:close/>
                <a:moveTo>
                  <a:pt x="181" y="0"/>
                </a:moveTo>
                <a:lnTo>
                  <a:pt x="191" y="0"/>
                </a:lnTo>
                <a:lnTo>
                  <a:pt x="191" y="11"/>
                </a:lnTo>
                <a:lnTo>
                  <a:pt x="181" y="11"/>
                </a:lnTo>
                <a:lnTo>
                  <a:pt x="181" y="0"/>
                </a:lnTo>
                <a:close/>
                <a:moveTo>
                  <a:pt x="191" y="11"/>
                </a:moveTo>
                <a:lnTo>
                  <a:pt x="191" y="120"/>
                </a:lnTo>
                <a:lnTo>
                  <a:pt x="170" y="120"/>
                </a:lnTo>
                <a:lnTo>
                  <a:pt x="170" y="11"/>
                </a:lnTo>
                <a:lnTo>
                  <a:pt x="191" y="11"/>
                </a:lnTo>
                <a:close/>
                <a:moveTo>
                  <a:pt x="191" y="120"/>
                </a:moveTo>
                <a:lnTo>
                  <a:pt x="191" y="132"/>
                </a:lnTo>
                <a:lnTo>
                  <a:pt x="192" y="142"/>
                </a:lnTo>
                <a:lnTo>
                  <a:pt x="170" y="143"/>
                </a:lnTo>
                <a:lnTo>
                  <a:pt x="170" y="132"/>
                </a:lnTo>
                <a:lnTo>
                  <a:pt x="170" y="120"/>
                </a:lnTo>
                <a:lnTo>
                  <a:pt x="191" y="120"/>
                </a:lnTo>
                <a:close/>
                <a:moveTo>
                  <a:pt x="192" y="142"/>
                </a:moveTo>
                <a:lnTo>
                  <a:pt x="192" y="149"/>
                </a:lnTo>
                <a:lnTo>
                  <a:pt x="192" y="154"/>
                </a:lnTo>
                <a:lnTo>
                  <a:pt x="171" y="157"/>
                </a:lnTo>
                <a:lnTo>
                  <a:pt x="170" y="151"/>
                </a:lnTo>
                <a:lnTo>
                  <a:pt x="170" y="143"/>
                </a:lnTo>
                <a:lnTo>
                  <a:pt x="192" y="142"/>
                </a:lnTo>
                <a:close/>
                <a:moveTo>
                  <a:pt x="192" y="154"/>
                </a:moveTo>
                <a:lnTo>
                  <a:pt x="193" y="156"/>
                </a:lnTo>
                <a:lnTo>
                  <a:pt x="193" y="158"/>
                </a:lnTo>
                <a:lnTo>
                  <a:pt x="174" y="166"/>
                </a:lnTo>
                <a:lnTo>
                  <a:pt x="172" y="162"/>
                </a:lnTo>
                <a:lnTo>
                  <a:pt x="171" y="157"/>
                </a:lnTo>
                <a:lnTo>
                  <a:pt x="192" y="154"/>
                </a:lnTo>
                <a:close/>
                <a:moveTo>
                  <a:pt x="193" y="158"/>
                </a:moveTo>
                <a:lnTo>
                  <a:pt x="194" y="159"/>
                </a:lnTo>
                <a:lnTo>
                  <a:pt x="179" y="175"/>
                </a:lnTo>
                <a:lnTo>
                  <a:pt x="176" y="172"/>
                </a:lnTo>
                <a:lnTo>
                  <a:pt x="174" y="166"/>
                </a:lnTo>
                <a:lnTo>
                  <a:pt x="193" y="158"/>
                </a:lnTo>
                <a:close/>
                <a:moveTo>
                  <a:pt x="181" y="176"/>
                </a:moveTo>
                <a:lnTo>
                  <a:pt x="181" y="176"/>
                </a:lnTo>
                <a:lnTo>
                  <a:pt x="179" y="175"/>
                </a:lnTo>
                <a:lnTo>
                  <a:pt x="187" y="167"/>
                </a:lnTo>
                <a:lnTo>
                  <a:pt x="181" y="176"/>
                </a:lnTo>
                <a:close/>
                <a:moveTo>
                  <a:pt x="193" y="158"/>
                </a:moveTo>
                <a:lnTo>
                  <a:pt x="194" y="158"/>
                </a:lnTo>
                <a:lnTo>
                  <a:pt x="195" y="159"/>
                </a:lnTo>
                <a:lnTo>
                  <a:pt x="196" y="180"/>
                </a:lnTo>
                <a:lnTo>
                  <a:pt x="192" y="180"/>
                </a:lnTo>
                <a:lnTo>
                  <a:pt x="188" y="179"/>
                </a:lnTo>
                <a:lnTo>
                  <a:pt x="185" y="178"/>
                </a:lnTo>
                <a:lnTo>
                  <a:pt x="181" y="176"/>
                </a:lnTo>
                <a:lnTo>
                  <a:pt x="193" y="158"/>
                </a:lnTo>
                <a:close/>
                <a:moveTo>
                  <a:pt x="195" y="159"/>
                </a:moveTo>
                <a:lnTo>
                  <a:pt x="199" y="158"/>
                </a:lnTo>
                <a:lnTo>
                  <a:pt x="204" y="156"/>
                </a:lnTo>
                <a:lnTo>
                  <a:pt x="213" y="176"/>
                </a:lnTo>
                <a:lnTo>
                  <a:pt x="203" y="179"/>
                </a:lnTo>
                <a:lnTo>
                  <a:pt x="196" y="180"/>
                </a:lnTo>
                <a:lnTo>
                  <a:pt x="195" y="159"/>
                </a:lnTo>
                <a:close/>
                <a:moveTo>
                  <a:pt x="204" y="156"/>
                </a:moveTo>
                <a:lnTo>
                  <a:pt x="214" y="152"/>
                </a:lnTo>
                <a:lnTo>
                  <a:pt x="218" y="162"/>
                </a:lnTo>
                <a:lnTo>
                  <a:pt x="209" y="166"/>
                </a:lnTo>
                <a:lnTo>
                  <a:pt x="204" y="156"/>
                </a:lnTo>
                <a:close/>
                <a:moveTo>
                  <a:pt x="218" y="162"/>
                </a:moveTo>
                <a:lnTo>
                  <a:pt x="221" y="170"/>
                </a:lnTo>
                <a:lnTo>
                  <a:pt x="201" y="177"/>
                </a:lnTo>
                <a:lnTo>
                  <a:pt x="198" y="170"/>
                </a:lnTo>
                <a:lnTo>
                  <a:pt x="218" y="162"/>
                </a:lnTo>
                <a:close/>
                <a:moveTo>
                  <a:pt x="221" y="170"/>
                </a:moveTo>
                <a:lnTo>
                  <a:pt x="224" y="179"/>
                </a:lnTo>
                <a:lnTo>
                  <a:pt x="215" y="183"/>
                </a:lnTo>
                <a:lnTo>
                  <a:pt x="211" y="173"/>
                </a:lnTo>
                <a:lnTo>
                  <a:pt x="221" y="17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6" name="Freeform 18"/>
          <p:cNvSpPr>
            <a:spLocks noEditPoints="1"/>
          </p:cNvSpPr>
          <p:nvPr/>
        </p:nvSpPr>
        <p:spPr bwMode="auto">
          <a:xfrm>
            <a:off x="560388" y="2663825"/>
            <a:ext cx="47625" cy="146050"/>
          </a:xfrm>
          <a:custGeom>
            <a:avLst/>
            <a:gdLst>
              <a:gd name="T0" fmla="*/ 67 w 91"/>
              <a:gd name="T1" fmla="*/ 24 h 277"/>
              <a:gd name="T2" fmla="*/ 64 w 91"/>
              <a:gd name="T3" fmla="*/ 31 h 277"/>
              <a:gd name="T4" fmla="*/ 59 w 91"/>
              <a:gd name="T5" fmla="*/ 37 h 277"/>
              <a:gd name="T6" fmla="*/ 51 w 91"/>
              <a:gd name="T7" fmla="*/ 40 h 277"/>
              <a:gd name="T8" fmla="*/ 43 w 91"/>
              <a:gd name="T9" fmla="*/ 40 h 277"/>
              <a:gd name="T10" fmla="*/ 36 w 91"/>
              <a:gd name="T11" fmla="*/ 37 h 277"/>
              <a:gd name="T12" fmla="*/ 31 w 91"/>
              <a:gd name="T13" fmla="*/ 31 h 277"/>
              <a:gd name="T14" fmla="*/ 27 w 91"/>
              <a:gd name="T15" fmla="*/ 24 h 277"/>
              <a:gd name="T16" fmla="*/ 27 w 91"/>
              <a:gd name="T17" fmla="*/ 16 h 277"/>
              <a:gd name="T18" fmla="*/ 31 w 91"/>
              <a:gd name="T19" fmla="*/ 9 h 277"/>
              <a:gd name="T20" fmla="*/ 37 w 91"/>
              <a:gd name="T21" fmla="*/ 3 h 277"/>
              <a:gd name="T22" fmla="*/ 43 w 91"/>
              <a:gd name="T23" fmla="*/ 0 h 277"/>
              <a:gd name="T24" fmla="*/ 51 w 91"/>
              <a:gd name="T25" fmla="*/ 0 h 277"/>
              <a:gd name="T26" fmla="*/ 59 w 91"/>
              <a:gd name="T27" fmla="*/ 3 h 277"/>
              <a:gd name="T28" fmla="*/ 64 w 91"/>
              <a:gd name="T29" fmla="*/ 10 h 277"/>
              <a:gd name="T30" fmla="*/ 67 w 91"/>
              <a:gd name="T31" fmla="*/ 16 h 277"/>
              <a:gd name="T32" fmla="*/ 91 w 91"/>
              <a:gd name="T33" fmla="*/ 277 h 277"/>
              <a:gd name="T34" fmla="*/ 4 w 91"/>
              <a:gd name="T35" fmla="*/ 270 h 277"/>
              <a:gd name="T36" fmla="*/ 18 w 91"/>
              <a:gd name="T37" fmla="*/ 269 h 277"/>
              <a:gd name="T38" fmla="*/ 25 w 91"/>
              <a:gd name="T39" fmla="*/ 264 h 277"/>
              <a:gd name="T40" fmla="*/ 29 w 91"/>
              <a:gd name="T41" fmla="*/ 254 h 277"/>
              <a:gd name="T42" fmla="*/ 31 w 91"/>
              <a:gd name="T43" fmla="*/ 237 h 277"/>
              <a:gd name="T44" fmla="*/ 31 w 91"/>
              <a:gd name="T45" fmla="*/ 157 h 277"/>
              <a:gd name="T46" fmla="*/ 31 w 91"/>
              <a:gd name="T47" fmla="*/ 140 h 277"/>
              <a:gd name="T48" fmla="*/ 29 w 91"/>
              <a:gd name="T49" fmla="*/ 131 h 277"/>
              <a:gd name="T50" fmla="*/ 27 w 91"/>
              <a:gd name="T51" fmla="*/ 125 h 277"/>
              <a:gd name="T52" fmla="*/ 22 w 91"/>
              <a:gd name="T53" fmla="*/ 121 h 277"/>
              <a:gd name="T54" fmla="*/ 11 w 91"/>
              <a:gd name="T55" fmla="*/ 121 h 277"/>
              <a:gd name="T56" fmla="*/ 0 w 91"/>
              <a:gd name="T57" fmla="*/ 116 h 277"/>
              <a:gd name="T58" fmla="*/ 64 w 91"/>
              <a:gd name="T59" fmla="*/ 94 h 277"/>
              <a:gd name="T60" fmla="*/ 64 w 91"/>
              <a:gd name="T61" fmla="*/ 247 h 277"/>
              <a:gd name="T62" fmla="*/ 66 w 91"/>
              <a:gd name="T63" fmla="*/ 260 h 277"/>
              <a:gd name="T64" fmla="*/ 72 w 91"/>
              <a:gd name="T65" fmla="*/ 267 h 277"/>
              <a:gd name="T66" fmla="*/ 82 w 91"/>
              <a:gd name="T67" fmla="*/ 270 h 277"/>
              <a:gd name="T68" fmla="*/ 91 w 91"/>
              <a:gd name="T69" fmla="*/ 277 h 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1"/>
              <a:gd name="T106" fmla="*/ 0 h 277"/>
              <a:gd name="T107" fmla="*/ 91 w 91"/>
              <a:gd name="T108" fmla="*/ 277 h 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1" h="277">
                <a:moveTo>
                  <a:pt x="67" y="20"/>
                </a:moveTo>
                <a:lnTo>
                  <a:pt x="67" y="24"/>
                </a:lnTo>
                <a:lnTo>
                  <a:pt x="66" y="27"/>
                </a:lnTo>
                <a:lnTo>
                  <a:pt x="64" y="31"/>
                </a:lnTo>
                <a:lnTo>
                  <a:pt x="62" y="35"/>
                </a:lnTo>
                <a:lnTo>
                  <a:pt x="59" y="37"/>
                </a:lnTo>
                <a:lnTo>
                  <a:pt x="55" y="39"/>
                </a:lnTo>
                <a:lnTo>
                  <a:pt x="51" y="40"/>
                </a:lnTo>
                <a:lnTo>
                  <a:pt x="47" y="40"/>
                </a:lnTo>
                <a:lnTo>
                  <a:pt x="43" y="40"/>
                </a:lnTo>
                <a:lnTo>
                  <a:pt x="40" y="39"/>
                </a:lnTo>
                <a:lnTo>
                  <a:pt x="36" y="37"/>
                </a:lnTo>
                <a:lnTo>
                  <a:pt x="33" y="35"/>
                </a:lnTo>
                <a:lnTo>
                  <a:pt x="31" y="31"/>
                </a:lnTo>
                <a:lnTo>
                  <a:pt x="28" y="27"/>
                </a:lnTo>
                <a:lnTo>
                  <a:pt x="27" y="24"/>
                </a:lnTo>
                <a:lnTo>
                  <a:pt x="27" y="20"/>
                </a:lnTo>
                <a:lnTo>
                  <a:pt x="27" y="16"/>
                </a:lnTo>
                <a:lnTo>
                  <a:pt x="28" y="13"/>
                </a:lnTo>
                <a:lnTo>
                  <a:pt x="31" y="9"/>
                </a:lnTo>
                <a:lnTo>
                  <a:pt x="34" y="6"/>
                </a:lnTo>
                <a:lnTo>
                  <a:pt x="37" y="3"/>
                </a:lnTo>
                <a:lnTo>
                  <a:pt x="40" y="1"/>
                </a:lnTo>
                <a:lnTo>
                  <a:pt x="43" y="0"/>
                </a:lnTo>
                <a:lnTo>
                  <a:pt x="47" y="0"/>
                </a:lnTo>
                <a:lnTo>
                  <a:pt x="51" y="0"/>
                </a:lnTo>
                <a:lnTo>
                  <a:pt x="54" y="1"/>
                </a:lnTo>
                <a:lnTo>
                  <a:pt x="59" y="3"/>
                </a:lnTo>
                <a:lnTo>
                  <a:pt x="61" y="7"/>
                </a:lnTo>
                <a:lnTo>
                  <a:pt x="64" y="10"/>
                </a:lnTo>
                <a:lnTo>
                  <a:pt x="66" y="13"/>
                </a:lnTo>
                <a:lnTo>
                  <a:pt x="67" y="16"/>
                </a:lnTo>
                <a:lnTo>
                  <a:pt x="67" y="20"/>
                </a:lnTo>
                <a:close/>
                <a:moveTo>
                  <a:pt x="91" y="277"/>
                </a:moveTo>
                <a:lnTo>
                  <a:pt x="4" y="277"/>
                </a:lnTo>
                <a:lnTo>
                  <a:pt x="4" y="270"/>
                </a:lnTo>
                <a:lnTo>
                  <a:pt x="12" y="270"/>
                </a:lnTo>
                <a:lnTo>
                  <a:pt x="18" y="269"/>
                </a:lnTo>
                <a:lnTo>
                  <a:pt x="22" y="267"/>
                </a:lnTo>
                <a:lnTo>
                  <a:pt x="25" y="264"/>
                </a:lnTo>
                <a:lnTo>
                  <a:pt x="28" y="260"/>
                </a:lnTo>
                <a:lnTo>
                  <a:pt x="29" y="254"/>
                </a:lnTo>
                <a:lnTo>
                  <a:pt x="31" y="246"/>
                </a:lnTo>
                <a:lnTo>
                  <a:pt x="31" y="237"/>
                </a:lnTo>
                <a:lnTo>
                  <a:pt x="31" y="168"/>
                </a:lnTo>
                <a:lnTo>
                  <a:pt x="31" y="157"/>
                </a:lnTo>
                <a:lnTo>
                  <a:pt x="31" y="148"/>
                </a:lnTo>
                <a:lnTo>
                  <a:pt x="31" y="140"/>
                </a:lnTo>
                <a:lnTo>
                  <a:pt x="31" y="135"/>
                </a:lnTo>
                <a:lnTo>
                  <a:pt x="29" y="131"/>
                </a:lnTo>
                <a:lnTo>
                  <a:pt x="28" y="127"/>
                </a:lnTo>
                <a:lnTo>
                  <a:pt x="27" y="125"/>
                </a:lnTo>
                <a:lnTo>
                  <a:pt x="25" y="123"/>
                </a:lnTo>
                <a:lnTo>
                  <a:pt x="22" y="121"/>
                </a:lnTo>
                <a:lnTo>
                  <a:pt x="17" y="120"/>
                </a:lnTo>
                <a:lnTo>
                  <a:pt x="11" y="121"/>
                </a:lnTo>
                <a:lnTo>
                  <a:pt x="4" y="123"/>
                </a:lnTo>
                <a:lnTo>
                  <a:pt x="0" y="116"/>
                </a:lnTo>
                <a:lnTo>
                  <a:pt x="55" y="94"/>
                </a:lnTo>
                <a:lnTo>
                  <a:pt x="64" y="94"/>
                </a:lnTo>
                <a:lnTo>
                  <a:pt x="64" y="237"/>
                </a:lnTo>
                <a:lnTo>
                  <a:pt x="64" y="247"/>
                </a:lnTo>
                <a:lnTo>
                  <a:pt x="65" y="255"/>
                </a:lnTo>
                <a:lnTo>
                  <a:pt x="66" y="260"/>
                </a:lnTo>
                <a:lnTo>
                  <a:pt x="68" y="264"/>
                </a:lnTo>
                <a:lnTo>
                  <a:pt x="72" y="267"/>
                </a:lnTo>
                <a:lnTo>
                  <a:pt x="76" y="269"/>
                </a:lnTo>
                <a:lnTo>
                  <a:pt x="82" y="270"/>
                </a:lnTo>
                <a:lnTo>
                  <a:pt x="91" y="270"/>
                </a:lnTo>
                <a:lnTo>
                  <a:pt x="91" y="27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7" name="Freeform 19"/>
          <p:cNvSpPr>
            <a:spLocks noEditPoints="1"/>
          </p:cNvSpPr>
          <p:nvPr/>
        </p:nvSpPr>
        <p:spPr bwMode="auto">
          <a:xfrm>
            <a:off x="554038" y="2657475"/>
            <a:ext cx="60325" cy="158750"/>
          </a:xfrm>
          <a:custGeom>
            <a:avLst/>
            <a:gdLst>
              <a:gd name="T0" fmla="*/ 69 w 114"/>
              <a:gd name="T1" fmla="*/ 30 h 298"/>
              <a:gd name="T2" fmla="*/ 67 w 114"/>
              <a:gd name="T3" fmla="*/ 35 h 298"/>
              <a:gd name="T4" fmla="*/ 64 w 114"/>
              <a:gd name="T5" fmla="*/ 38 h 298"/>
              <a:gd name="T6" fmla="*/ 60 w 114"/>
              <a:gd name="T7" fmla="*/ 60 h 298"/>
              <a:gd name="T8" fmla="*/ 54 w 114"/>
              <a:gd name="T9" fmla="*/ 60 h 298"/>
              <a:gd name="T10" fmla="*/ 56 w 114"/>
              <a:gd name="T11" fmla="*/ 38 h 298"/>
              <a:gd name="T12" fmla="*/ 44 w 114"/>
              <a:gd name="T13" fmla="*/ 56 h 298"/>
              <a:gd name="T14" fmla="*/ 54 w 114"/>
              <a:gd name="T15" fmla="*/ 36 h 298"/>
              <a:gd name="T16" fmla="*/ 35 w 114"/>
              <a:gd name="T17" fmla="*/ 47 h 298"/>
              <a:gd name="T18" fmla="*/ 32 w 114"/>
              <a:gd name="T19" fmla="*/ 41 h 298"/>
              <a:gd name="T20" fmla="*/ 32 w 114"/>
              <a:gd name="T21" fmla="*/ 41 h 298"/>
              <a:gd name="T22" fmla="*/ 54 w 114"/>
              <a:gd name="T23" fmla="*/ 24 h 298"/>
              <a:gd name="T24" fmla="*/ 54 w 114"/>
              <a:gd name="T25" fmla="*/ 24 h 298"/>
              <a:gd name="T26" fmla="*/ 57 w 114"/>
              <a:gd name="T27" fmla="*/ 22 h 298"/>
              <a:gd name="T28" fmla="*/ 60 w 114"/>
              <a:gd name="T29" fmla="*/ 0 h 298"/>
              <a:gd name="T30" fmla="*/ 66 w 114"/>
              <a:gd name="T31" fmla="*/ 0 h 298"/>
              <a:gd name="T32" fmla="*/ 72 w 114"/>
              <a:gd name="T33" fmla="*/ 2 h 298"/>
              <a:gd name="T34" fmla="*/ 72 w 114"/>
              <a:gd name="T35" fmla="*/ 2 h 298"/>
              <a:gd name="T36" fmla="*/ 66 w 114"/>
              <a:gd name="T37" fmla="*/ 24 h 298"/>
              <a:gd name="T38" fmla="*/ 69 w 114"/>
              <a:gd name="T39" fmla="*/ 28 h 298"/>
              <a:gd name="T40" fmla="*/ 104 w 114"/>
              <a:gd name="T41" fmla="*/ 277 h 298"/>
              <a:gd name="T42" fmla="*/ 17 w 114"/>
              <a:gd name="T43" fmla="*/ 298 h 298"/>
              <a:gd name="T44" fmla="*/ 6 w 114"/>
              <a:gd name="T45" fmla="*/ 280 h 298"/>
              <a:gd name="T46" fmla="*/ 23 w 114"/>
              <a:gd name="T47" fmla="*/ 270 h 298"/>
              <a:gd name="T48" fmla="*/ 34 w 114"/>
              <a:gd name="T49" fmla="*/ 288 h 298"/>
              <a:gd name="T50" fmla="*/ 29 w 114"/>
              <a:gd name="T51" fmla="*/ 268 h 298"/>
              <a:gd name="T52" fmla="*/ 34 w 114"/>
              <a:gd name="T53" fmla="*/ 288 h 298"/>
              <a:gd name="T54" fmla="*/ 51 w 114"/>
              <a:gd name="T55" fmla="*/ 274 h 298"/>
              <a:gd name="T56" fmla="*/ 54 w 114"/>
              <a:gd name="T57" fmla="*/ 247 h 298"/>
              <a:gd name="T58" fmla="*/ 54 w 114"/>
              <a:gd name="T59" fmla="*/ 178 h 298"/>
              <a:gd name="T60" fmla="*/ 54 w 114"/>
              <a:gd name="T61" fmla="*/ 157 h 298"/>
              <a:gd name="T62" fmla="*/ 32 w 114"/>
              <a:gd name="T63" fmla="*/ 146 h 298"/>
              <a:gd name="T64" fmla="*/ 32 w 114"/>
              <a:gd name="T65" fmla="*/ 143 h 298"/>
              <a:gd name="T66" fmla="*/ 31 w 114"/>
              <a:gd name="T67" fmla="*/ 141 h 298"/>
              <a:gd name="T68" fmla="*/ 31 w 114"/>
              <a:gd name="T69" fmla="*/ 140 h 298"/>
              <a:gd name="T70" fmla="*/ 46 w 114"/>
              <a:gd name="T71" fmla="*/ 124 h 298"/>
              <a:gd name="T72" fmla="*/ 31 w 114"/>
              <a:gd name="T73" fmla="*/ 140 h 298"/>
              <a:gd name="T74" fmla="*/ 46 w 114"/>
              <a:gd name="T75" fmla="*/ 124 h 298"/>
              <a:gd name="T76" fmla="*/ 22 w 114"/>
              <a:gd name="T77" fmla="*/ 120 h 298"/>
              <a:gd name="T78" fmla="*/ 17 w 114"/>
              <a:gd name="T79" fmla="*/ 133 h 298"/>
              <a:gd name="T80" fmla="*/ 6 w 114"/>
              <a:gd name="T81" fmla="*/ 136 h 298"/>
              <a:gd name="T82" fmla="*/ 10 w 114"/>
              <a:gd name="T83" fmla="*/ 116 h 298"/>
              <a:gd name="T84" fmla="*/ 66 w 114"/>
              <a:gd name="T85" fmla="*/ 93 h 298"/>
              <a:gd name="T86" fmla="*/ 77 w 114"/>
              <a:gd name="T87" fmla="*/ 115 h 298"/>
              <a:gd name="T88" fmla="*/ 77 w 114"/>
              <a:gd name="T89" fmla="*/ 104 h 298"/>
              <a:gd name="T90" fmla="*/ 87 w 114"/>
              <a:gd name="T91" fmla="*/ 104 h 298"/>
              <a:gd name="T92" fmla="*/ 67 w 114"/>
              <a:gd name="T93" fmla="*/ 268 h 298"/>
              <a:gd name="T94" fmla="*/ 73 w 114"/>
              <a:gd name="T95" fmla="*/ 280 h 298"/>
              <a:gd name="T96" fmla="*/ 87 w 114"/>
              <a:gd name="T97" fmla="*/ 288 h 298"/>
              <a:gd name="T98" fmla="*/ 92 w 114"/>
              <a:gd name="T99" fmla="*/ 269 h 298"/>
              <a:gd name="T100" fmla="*/ 97 w 114"/>
              <a:gd name="T101" fmla="*/ 270 h 298"/>
              <a:gd name="T102" fmla="*/ 104 w 114"/>
              <a:gd name="T103" fmla="*/ 270 h 298"/>
              <a:gd name="T104" fmla="*/ 114 w 114"/>
              <a:gd name="T105" fmla="*/ 287 h 298"/>
              <a:gd name="T106" fmla="*/ 104 w 114"/>
              <a:gd name="T107" fmla="*/ 298 h 2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4"/>
              <a:gd name="T163" fmla="*/ 0 h 298"/>
              <a:gd name="T164" fmla="*/ 114 w 114"/>
              <a:gd name="T165" fmla="*/ 298 h 2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4" h="298">
                <a:moveTo>
                  <a:pt x="90" y="30"/>
                </a:moveTo>
                <a:lnTo>
                  <a:pt x="90" y="36"/>
                </a:lnTo>
                <a:lnTo>
                  <a:pt x="88" y="41"/>
                </a:lnTo>
                <a:lnTo>
                  <a:pt x="68" y="34"/>
                </a:lnTo>
                <a:lnTo>
                  <a:pt x="69" y="32"/>
                </a:lnTo>
                <a:lnTo>
                  <a:pt x="69" y="30"/>
                </a:lnTo>
                <a:lnTo>
                  <a:pt x="90" y="30"/>
                </a:lnTo>
                <a:close/>
                <a:moveTo>
                  <a:pt x="88" y="41"/>
                </a:moveTo>
                <a:lnTo>
                  <a:pt x="86" y="47"/>
                </a:lnTo>
                <a:lnTo>
                  <a:pt x="82" y="52"/>
                </a:lnTo>
                <a:lnTo>
                  <a:pt x="66" y="37"/>
                </a:lnTo>
                <a:lnTo>
                  <a:pt x="67" y="35"/>
                </a:lnTo>
                <a:lnTo>
                  <a:pt x="68" y="34"/>
                </a:lnTo>
                <a:lnTo>
                  <a:pt x="88" y="41"/>
                </a:lnTo>
                <a:close/>
                <a:moveTo>
                  <a:pt x="82" y="52"/>
                </a:moveTo>
                <a:lnTo>
                  <a:pt x="78" y="56"/>
                </a:lnTo>
                <a:lnTo>
                  <a:pt x="72" y="58"/>
                </a:lnTo>
                <a:lnTo>
                  <a:pt x="64" y="38"/>
                </a:lnTo>
                <a:lnTo>
                  <a:pt x="65" y="38"/>
                </a:lnTo>
                <a:lnTo>
                  <a:pt x="66" y="37"/>
                </a:lnTo>
                <a:lnTo>
                  <a:pt x="82" y="52"/>
                </a:lnTo>
                <a:close/>
                <a:moveTo>
                  <a:pt x="72" y="58"/>
                </a:moveTo>
                <a:lnTo>
                  <a:pt x="66" y="60"/>
                </a:lnTo>
                <a:lnTo>
                  <a:pt x="60" y="60"/>
                </a:lnTo>
                <a:lnTo>
                  <a:pt x="60" y="39"/>
                </a:lnTo>
                <a:lnTo>
                  <a:pt x="62" y="39"/>
                </a:lnTo>
                <a:lnTo>
                  <a:pt x="64" y="38"/>
                </a:lnTo>
                <a:lnTo>
                  <a:pt x="72" y="58"/>
                </a:lnTo>
                <a:close/>
                <a:moveTo>
                  <a:pt x="60" y="60"/>
                </a:moveTo>
                <a:lnTo>
                  <a:pt x="54" y="60"/>
                </a:lnTo>
                <a:lnTo>
                  <a:pt x="49" y="58"/>
                </a:lnTo>
                <a:lnTo>
                  <a:pt x="57" y="38"/>
                </a:lnTo>
                <a:lnTo>
                  <a:pt x="58" y="39"/>
                </a:lnTo>
                <a:lnTo>
                  <a:pt x="60" y="39"/>
                </a:lnTo>
                <a:lnTo>
                  <a:pt x="60" y="60"/>
                </a:lnTo>
                <a:close/>
                <a:moveTo>
                  <a:pt x="56" y="38"/>
                </a:moveTo>
                <a:lnTo>
                  <a:pt x="73" y="46"/>
                </a:lnTo>
                <a:lnTo>
                  <a:pt x="57" y="38"/>
                </a:lnTo>
                <a:lnTo>
                  <a:pt x="53" y="49"/>
                </a:lnTo>
                <a:lnTo>
                  <a:pt x="56" y="38"/>
                </a:lnTo>
                <a:close/>
                <a:moveTo>
                  <a:pt x="49" y="58"/>
                </a:moveTo>
                <a:lnTo>
                  <a:pt x="44" y="56"/>
                </a:lnTo>
                <a:lnTo>
                  <a:pt x="38" y="52"/>
                </a:lnTo>
                <a:lnTo>
                  <a:pt x="54" y="36"/>
                </a:lnTo>
                <a:lnTo>
                  <a:pt x="55" y="38"/>
                </a:lnTo>
                <a:lnTo>
                  <a:pt x="56" y="38"/>
                </a:lnTo>
                <a:lnTo>
                  <a:pt x="49" y="58"/>
                </a:lnTo>
                <a:close/>
                <a:moveTo>
                  <a:pt x="54" y="36"/>
                </a:moveTo>
                <a:lnTo>
                  <a:pt x="67" y="50"/>
                </a:lnTo>
                <a:lnTo>
                  <a:pt x="54" y="36"/>
                </a:lnTo>
                <a:lnTo>
                  <a:pt x="46" y="45"/>
                </a:lnTo>
                <a:lnTo>
                  <a:pt x="54" y="36"/>
                </a:lnTo>
                <a:close/>
                <a:moveTo>
                  <a:pt x="38" y="52"/>
                </a:moveTo>
                <a:lnTo>
                  <a:pt x="35" y="47"/>
                </a:lnTo>
                <a:lnTo>
                  <a:pt x="32" y="41"/>
                </a:lnTo>
                <a:lnTo>
                  <a:pt x="52" y="34"/>
                </a:lnTo>
                <a:lnTo>
                  <a:pt x="53" y="35"/>
                </a:lnTo>
                <a:lnTo>
                  <a:pt x="54" y="36"/>
                </a:lnTo>
                <a:lnTo>
                  <a:pt x="38" y="52"/>
                </a:lnTo>
                <a:close/>
                <a:moveTo>
                  <a:pt x="32" y="41"/>
                </a:moveTo>
                <a:lnTo>
                  <a:pt x="30" y="36"/>
                </a:lnTo>
                <a:lnTo>
                  <a:pt x="30" y="30"/>
                </a:lnTo>
                <a:lnTo>
                  <a:pt x="51" y="30"/>
                </a:lnTo>
                <a:lnTo>
                  <a:pt x="51" y="32"/>
                </a:lnTo>
                <a:lnTo>
                  <a:pt x="52" y="34"/>
                </a:lnTo>
                <a:lnTo>
                  <a:pt x="32" y="41"/>
                </a:lnTo>
                <a:close/>
                <a:moveTo>
                  <a:pt x="30" y="30"/>
                </a:moveTo>
                <a:lnTo>
                  <a:pt x="30" y="24"/>
                </a:lnTo>
                <a:lnTo>
                  <a:pt x="32" y="18"/>
                </a:lnTo>
                <a:lnTo>
                  <a:pt x="35" y="12"/>
                </a:lnTo>
                <a:lnTo>
                  <a:pt x="39" y="8"/>
                </a:lnTo>
                <a:lnTo>
                  <a:pt x="54" y="24"/>
                </a:lnTo>
                <a:lnTo>
                  <a:pt x="52" y="27"/>
                </a:lnTo>
                <a:lnTo>
                  <a:pt x="51" y="30"/>
                </a:lnTo>
                <a:lnTo>
                  <a:pt x="30" y="30"/>
                </a:lnTo>
                <a:close/>
                <a:moveTo>
                  <a:pt x="54" y="24"/>
                </a:moveTo>
                <a:lnTo>
                  <a:pt x="53" y="24"/>
                </a:lnTo>
                <a:lnTo>
                  <a:pt x="54" y="24"/>
                </a:lnTo>
                <a:lnTo>
                  <a:pt x="47" y="16"/>
                </a:lnTo>
                <a:lnTo>
                  <a:pt x="54" y="24"/>
                </a:lnTo>
                <a:close/>
                <a:moveTo>
                  <a:pt x="39" y="8"/>
                </a:moveTo>
                <a:lnTo>
                  <a:pt x="44" y="4"/>
                </a:lnTo>
                <a:lnTo>
                  <a:pt x="49" y="2"/>
                </a:lnTo>
                <a:lnTo>
                  <a:pt x="57" y="22"/>
                </a:lnTo>
                <a:lnTo>
                  <a:pt x="55" y="23"/>
                </a:lnTo>
                <a:lnTo>
                  <a:pt x="54" y="24"/>
                </a:lnTo>
                <a:lnTo>
                  <a:pt x="39" y="8"/>
                </a:lnTo>
                <a:close/>
                <a:moveTo>
                  <a:pt x="49" y="2"/>
                </a:moveTo>
                <a:lnTo>
                  <a:pt x="54" y="0"/>
                </a:lnTo>
                <a:lnTo>
                  <a:pt x="60" y="0"/>
                </a:lnTo>
                <a:lnTo>
                  <a:pt x="60" y="21"/>
                </a:lnTo>
                <a:lnTo>
                  <a:pt x="58" y="21"/>
                </a:lnTo>
                <a:lnTo>
                  <a:pt x="57" y="22"/>
                </a:lnTo>
                <a:lnTo>
                  <a:pt x="49" y="2"/>
                </a:lnTo>
                <a:close/>
                <a:moveTo>
                  <a:pt x="60" y="0"/>
                </a:moveTo>
                <a:lnTo>
                  <a:pt x="66" y="0"/>
                </a:lnTo>
                <a:lnTo>
                  <a:pt x="72" y="2"/>
                </a:lnTo>
                <a:lnTo>
                  <a:pt x="63" y="22"/>
                </a:lnTo>
                <a:lnTo>
                  <a:pt x="62" y="21"/>
                </a:lnTo>
                <a:lnTo>
                  <a:pt x="60" y="21"/>
                </a:lnTo>
                <a:lnTo>
                  <a:pt x="60" y="0"/>
                </a:lnTo>
                <a:close/>
                <a:moveTo>
                  <a:pt x="72" y="2"/>
                </a:moveTo>
                <a:lnTo>
                  <a:pt x="77" y="5"/>
                </a:lnTo>
                <a:lnTo>
                  <a:pt x="82" y="8"/>
                </a:lnTo>
                <a:lnTo>
                  <a:pt x="66" y="24"/>
                </a:lnTo>
                <a:lnTo>
                  <a:pt x="65" y="23"/>
                </a:lnTo>
                <a:lnTo>
                  <a:pt x="63" y="22"/>
                </a:lnTo>
                <a:lnTo>
                  <a:pt x="72" y="2"/>
                </a:lnTo>
                <a:close/>
                <a:moveTo>
                  <a:pt x="82" y="8"/>
                </a:moveTo>
                <a:lnTo>
                  <a:pt x="85" y="13"/>
                </a:lnTo>
                <a:lnTo>
                  <a:pt x="88" y="19"/>
                </a:lnTo>
                <a:lnTo>
                  <a:pt x="68" y="27"/>
                </a:lnTo>
                <a:lnTo>
                  <a:pt x="67" y="25"/>
                </a:lnTo>
                <a:lnTo>
                  <a:pt x="66" y="24"/>
                </a:lnTo>
                <a:lnTo>
                  <a:pt x="82" y="8"/>
                </a:lnTo>
                <a:close/>
                <a:moveTo>
                  <a:pt x="88" y="19"/>
                </a:moveTo>
                <a:lnTo>
                  <a:pt x="90" y="24"/>
                </a:lnTo>
                <a:lnTo>
                  <a:pt x="90" y="30"/>
                </a:lnTo>
                <a:lnTo>
                  <a:pt x="69" y="30"/>
                </a:lnTo>
                <a:lnTo>
                  <a:pt x="69" y="28"/>
                </a:lnTo>
                <a:lnTo>
                  <a:pt x="68" y="27"/>
                </a:lnTo>
                <a:lnTo>
                  <a:pt x="88" y="19"/>
                </a:lnTo>
                <a:close/>
                <a:moveTo>
                  <a:pt x="104" y="298"/>
                </a:moveTo>
                <a:lnTo>
                  <a:pt x="17" y="298"/>
                </a:lnTo>
                <a:lnTo>
                  <a:pt x="17" y="277"/>
                </a:lnTo>
                <a:lnTo>
                  <a:pt x="104" y="277"/>
                </a:lnTo>
                <a:lnTo>
                  <a:pt x="104" y="298"/>
                </a:lnTo>
                <a:close/>
                <a:moveTo>
                  <a:pt x="17" y="298"/>
                </a:moveTo>
                <a:lnTo>
                  <a:pt x="6" y="298"/>
                </a:lnTo>
                <a:lnTo>
                  <a:pt x="6" y="287"/>
                </a:lnTo>
                <a:lnTo>
                  <a:pt x="17" y="287"/>
                </a:lnTo>
                <a:lnTo>
                  <a:pt x="17" y="298"/>
                </a:lnTo>
                <a:close/>
                <a:moveTo>
                  <a:pt x="6" y="287"/>
                </a:moveTo>
                <a:lnTo>
                  <a:pt x="6" y="280"/>
                </a:lnTo>
                <a:lnTo>
                  <a:pt x="27" y="280"/>
                </a:lnTo>
                <a:lnTo>
                  <a:pt x="27" y="287"/>
                </a:lnTo>
                <a:lnTo>
                  <a:pt x="6" y="287"/>
                </a:lnTo>
                <a:close/>
                <a:moveTo>
                  <a:pt x="6" y="280"/>
                </a:moveTo>
                <a:lnTo>
                  <a:pt x="6" y="270"/>
                </a:lnTo>
                <a:lnTo>
                  <a:pt x="17" y="270"/>
                </a:lnTo>
                <a:lnTo>
                  <a:pt x="17" y="280"/>
                </a:lnTo>
                <a:lnTo>
                  <a:pt x="6" y="280"/>
                </a:lnTo>
                <a:close/>
                <a:moveTo>
                  <a:pt x="17" y="270"/>
                </a:moveTo>
                <a:lnTo>
                  <a:pt x="23" y="270"/>
                </a:lnTo>
                <a:lnTo>
                  <a:pt x="28" y="269"/>
                </a:lnTo>
                <a:lnTo>
                  <a:pt x="34" y="288"/>
                </a:lnTo>
                <a:lnTo>
                  <a:pt x="26" y="290"/>
                </a:lnTo>
                <a:lnTo>
                  <a:pt x="17" y="290"/>
                </a:lnTo>
                <a:lnTo>
                  <a:pt x="17" y="270"/>
                </a:lnTo>
                <a:close/>
                <a:moveTo>
                  <a:pt x="34" y="288"/>
                </a:moveTo>
                <a:lnTo>
                  <a:pt x="41" y="286"/>
                </a:lnTo>
                <a:lnTo>
                  <a:pt x="34" y="288"/>
                </a:lnTo>
                <a:lnTo>
                  <a:pt x="31" y="279"/>
                </a:lnTo>
                <a:lnTo>
                  <a:pt x="34" y="288"/>
                </a:lnTo>
                <a:close/>
                <a:moveTo>
                  <a:pt x="28" y="269"/>
                </a:moveTo>
                <a:lnTo>
                  <a:pt x="29" y="268"/>
                </a:lnTo>
                <a:lnTo>
                  <a:pt x="30" y="268"/>
                </a:lnTo>
                <a:lnTo>
                  <a:pt x="48" y="280"/>
                </a:lnTo>
                <a:lnTo>
                  <a:pt x="45" y="283"/>
                </a:lnTo>
                <a:lnTo>
                  <a:pt x="41" y="285"/>
                </a:lnTo>
                <a:lnTo>
                  <a:pt x="38" y="287"/>
                </a:lnTo>
                <a:lnTo>
                  <a:pt x="34" y="288"/>
                </a:lnTo>
                <a:lnTo>
                  <a:pt x="28" y="269"/>
                </a:lnTo>
                <a:close/>
                <a:moveTo>
                  <a:pt x="30" y="268"/>
                </a:moveTo>
                <a:lnTo>
                  <a:pt x="31" y="266"/>
                </a:lnTo>
                <a:lnTo>
                  <a:pt x="32" y="261"/>
                </a:lnTo>
                <a:lnTo>
                  <a:pt x="53" y="266"/>
                </a:lnTo>
                <a:lnTo>
                  <a:pt x="51" y="274"/>
                </a:lnTo>
                <a:lnTo>
                  <a:pt x="48" y="280"/>
                </a:lnTo>
                <a:lnTo>
                  <a:pt x="30" y="268"/>
                </a:lnTo>
                <a:close/>
                <a:moveTo>
                  <a:pt x="32" y="261"/>
                </a:moveTo>
                <a:lnTo>
                  <a:pt x="33" y="255"/>
                </a:lnTo>
                <a:lnTo>
                  <a:pt x="33" y="247"/>
                </a:lnTo>
                <a:lnTo>
                  <a:pt x="54" y="247"/>
                </a:lnTo>
                <a:lnTo>
                  <a:pt x="54" y="257"/>
                </a:lnTo>
                <a:lnTo>
                  <a:pt x="53" y="266"/>
                </a:lnTo>
                <a:lnTo>
                  <a:pt x="32" y="261"/>
                </a:lnTo>
                <a:close/>
                <a:moveTo>
                  <a:pt x="33" y="247"/>
                </a:moveTo>
                <a:lnTo>
                  <a:pt x="33" y="178"/>
                </a:lnTo>
                <a:lnTo>
                  <a:pt x="54" y="178"/>
                </a:lnTo>
                <a:lnTo>
                  <a:pt x="54" y="247"/>
                </a:lnTo>
                <a:lnTo>
                  <a:pt x="33" y="247"/>
                </a:lnTo>
                <a:close/>
                <a:moveTo>
                  <a:pt x="33" y="178"/>
                </a:moveTo>
                <a:lnTo>
                  <a:pt x="33" y="167"/>
                </a:lnTo>
                <a:lnTo>
                  <a:pt x="33" y="158"/>
                </a:lnTo>
                <a:lnTo>
                  <a:pt x="54" y="157"/>
                </a:lnTo>
                <a:lnTo>
                  <a:pt x="54" y="167"/>
                </a:lnTo>
                <a:lnTo>
                  <a:pt x="54" y="178"/>
                </a:lnTo>
                <a:lnTo>
                  <a:pt x="33" y="178"/>
                </a:lnTo>
                <a:close/>
                <a:moveTo>
                  <a:pt x="33" y="158"/>
                </a:moveTo>
                <a:lnTo>
                  <a:pt x="33" y="150"/>
                </a:lnTo>
                <a:lnTo>
                  <a:pt x="32" y="146"/>
                </a:lnTo>
                <a:lnTo>
                  <a:pt x="54" y="144"/>
                </a:lnTo>
                <a:lnTo>
                  <a:pt x="54" y="149"/>
                </a:lnTo>
                <a:lnTo>
                  <a:pt x="54" y="157"/>
                </a:lnTo>
                <a:lnTo>
                  <a:pt x="33" y="158"/>
                </a:lnTo>
                <a:close/>
                <a:moveTo>
                  <a:pt x="32" y="146"/>
                </a:moveTo>
                <a:lnTo>
                  <a:pt x="32" y="143"/>
                </a:lnTo>
                <a:lnTo>
                  <a:pt x="32" y="146"/>
                </a:lnTo>
                <a:lnTo>
                  <a:pt x="44" y="145"/>
                </a:lnTo>
                <a:lnTo>
                  <a:pt x="32" y="146"/>
                </a:lnTo>
                <a:close/>
                <a:moveTo>
                  <a:pt x="32" y="146"/>
                </a:moveTo>
                <a:lnTo>
                  <a:pt x="32" y="143"/>
                </a:lnTo>
                <a:lnTo>
                  <a:pt x="31" y="141"/>
                </a:lnTo>
                <a:lnTo>
                  <a:pt x="52" y="134"/>
                </a:lnTo>
                <a:lnTo>
                  <a:pt x="53" y="139"/>
                </a:lnTo>
                <a:lnTo>
                  <a:pt x="54" y="144"/>
                </a:lnTo>
                <a:lnTo>
                  <a:pt x="32" y="146"/>
                </a:lnTo>
                <a:close/>
                <a:moveTo>
                  <a:pt x="31" y="141"/>
                </a:moveTo>
                <a:lnTo>
                  <a:pt x="31" y="140"/>
                </a:lnTo>
                <a:lnTo>
                  <a:pt x="46" y="124"/>
                </a:lnTo>
                <a:lnTo>
                  <a:pt x="49" y="129"/>
                </a:lnTo>
                <a:lnTo>
                  <a:pt x="52" y="134"/>
                </a:lnTo>
                <a:lnTo>
                  <a:pt x="31" y="141"/>
                </a:lnTo>
                <a:close/>
                <a:moveTo>
                  <a:pt x="46" y="124"/>
                </a:moveTo>
                <a:lnTo>
                  <a:pt x="47" y="126"/>
                </a:lnTo>
                <a:lnTo>
                  <a:pt x="46" y="124"/>
                </a:lnTo>
                <a:lnTo>
                  <a:pt x="38" y="133"/>
                </a:lnTo>
                <a:lnTo>
                  <a:pt x="46" y="124"/>
                </a:lnTo>
                <a:close/>
                <a:moveTo>
                  <a:pt x="31" y="140"/>
                </a:moveTo>
                <a:lnTo>
                  <a:pt x="31" y="140"/>
                </a:lnTo>
                <a:lnTo>
                  <a:pt x="30" y="140"/>
                </a:lnTo>
                <a:lnTo>
                  <a:pt x="30" y="119"/>
                </a:lnTo>
                <a:lnTo>
                  <a:pt x="34" y="119"/>
                </a:lnTo>
                <a:lnTo>
                  <a:pt x="38" y="120"/>
                </a:lnTo>
                <a:lnTo>
                  <a:pt x="42" y="122"/>
                </a:lnTo>
                <a:lnTo>
                  <a:pt x="46" y="124"/>
                </a:lnTo>
                <a:lnTo>
                  <a:pt x="31" y="140"/>
                </a:lnTo>
                <a:close/>
                <a:moveTo>
                  <a:pt x="30" y="140"/>
                </a:moveTo>
                <a:lnTo>
                  <a:pt x="26" y="141"/>
                </a:lnTo>
                <a:lnTo>
                  <a:pt x="20" y="142"/>
                </a:lnTo>
                <a:lnTo>
                  <a:pt x="13" y="122"/>
                </a:lnTo>
                <a:lnTo>
                  <a:pt x="22" y="120"/>
                </a:lnTo>
                <a:lnTo>
                  <a:pt x="30" y="119"/>
                </a:lnTo>
                <a:lnTo>
                  <a:pt x="30" y="140"/>
                </a:lnTo>
                <a:close/>
                <a:moveTo>
                  <a:pt x="20" y="142"/>
                </a:moveTo>
                <a:lnTo>
                  <a:pt x="10" y="146"/>
                </a:lnTo>
                <a:lnTo>
                  <a:pt x="6" y="136"/>
                </a:lnTo>
                <a:lnTo>
                  <a:pt x="17" y="133"/>
                </a:lnTo>
                <a:lnTo>
                  <a:pt x="20" y="142"/>
                </a:lnTo>
                <a:close/>
                <a:moveTo>
                  <a:pt x="6" y="136"/>
                </a:moveTo>
                <a:lnTo>
                  <a:pt x="4" y="130"/>
                </a:lnTo>
                <a:lnTo>
                  <a:pt x="24" y="121"/>
                </a:lnTo>
                <a:lnTo>
                  <a:pt x="27" y="129"/>
                </a:lnTo>
                <a:lnTo>
                  <a:pt x="6" y="136"/>
                </a:lnTo>
                <a:close/>
                <a:moveTo>
                  <a:pt x="4" y="130"/>
                </a:moveTo>
                <a:lnTo>
                  <a:pt x="0" y="119"/>
                </a:lnTo>
                <a:lnTo>
                  <a:pt x="10" y="116"/>
                </a:lnTo>
                <a:lnTo>
                  <a:pt x="13" y="126"/>
                </a:lnTo>
                <a:lnTo>
                  <a:pt x="4" y="130"/>
                </a:lnTo>
                <a:close/>
                <a:moveTo>
                  <a:pt x="10" y="116"/>
                </a:moveTo>
                <a:lnTo>
                  <a:pt x="64" y="94"/>
                </a:lnTo>
                <a:lnTo>
                  <a:pt x="72" y="114"/>
                </a:lnTo>
                <a:lnTo>
                  <a:pt x="18" y="136"/>
                </a:lnTo>
                <a:lnTo>
                  <a:pt x="10" y="116"/>
                </a:lnTo>
                <a:close/>
                <a:moveTo>
                  <a:pt x="64" y="94"/>
                </a:moveTo>
                <a:lnTo>
                  <a:pt x="66" y="93"/>
                </a:lnTo>
                <a:lnTo>
                  <a:pt x="68" y="93"/>
                </a:lnTo>
                <a:lnTo>
                  <a:pt x="68" y="104"/>
                </a:lnTo>
                <a:lnTo>
                  <a:pt x="64" y="94"/>
                </a:lnTo>
                <a:close/>
                <a:moveTo>
                  <a:pt x="68" y="93"/>
                </a:moveTo>
                <a:lnTo>
                  <a:pt x="77" y="93"/>
                </a:lnTo>
                <a:lnTo>
                  <a:pt x="77" y="115"/>
                </a:lnTo>
                <a:lnTo>
                  <a:pt x="68" y="115"/>
                </a:lnTo>
                <a:lnTo>
                  <a:pt x="68" y="93"/>
                </a:lnTo>
                <a:close/>
                <a:moveTo>
                  <a:pt x="77" y="93"/>
                </a:moveTo>
                <a:lnTo>
                  <a:pt x="87" y="93"/>
                </a:lnTo>
                <a:lnTo>
                  <a:pt x="87" y="104"/>
                </a:lnTo>
                <a:lnTo>
                  <a:pt x="77" y="104"/>
                </a:lnTo>
                <a:lnTo>
                  <a:pt x="77" y="93"/>
                </a:lnTo>
                <a:close/>
                <a:moveTo>
                  <a:pt x="87" y="104"/>
                </a:moveTo>
                <a:lnTo>
                  <a:pt x="87" y="247"/>
                </a:lnTo>
                <a:lnTo>
                  <a:pt x="65" y="247"/>
                </a:lnTo>
                <a:lnTo>
                  <a:pt x="65" y="104"/>
                </a:lnTo>
                <a:lnTo>
                  <a:pt x="87" y="104"/>
                </a:lnTo>
                <a:close/>
                <a:moveTo>
                  <a:pt x="87" y="247"/>
                </a:moveTo>
                <a:lnTo>
                  <a:pt x="87" y="260"/>
                </a:lnTo>
                <a:lnTo>
                  <a:pt x="89" y="267"/>
                </a:lnTo>
                <a:lnTo>
                  <a:pt x="73" y="280"/>
                </a:lnTo>
                <a:lnTo>
                  <a:pt x="69" y="275"/>
                </a:lnTo>
                <a:lnTo>
                  <a:pt x="67" y="268"/>
                </a:lnTo>
                <a:lnTo>
                  <a:pt x="66" y="258"/>
                </a:lnTo>
                <a:lnTo>
                  <a:pt x="65" y="247"/>
                </a:lnTo>
                <a:lnTo>
                  <a:pt x="87" y="247"/>
                </a:lnTo>
                <a:close/>
                <a:moveTo>
                  <a:pt x="73" y="281"/>
                </a:moveTo>
                <a:lnTo>
                  <a:pt x="74" y="282"/>
                </a:lnTo>
                <a:lnTo>
                  <a:pt x="73" y="280"/>
                </a:lnTo>
                <a:lnTo>
                  <a:pt x="81" y="274"/>
                </a:lnTo>
                <a:lnTo>
                  <a:pt x="73" y="281"/>
                </a:lnTo>
                <a:close/>
                <a:moveTo>
                  <a:pt x="89" y="267"/>
                </a:moveTo>
                <a:lnTo>
                  <a:pt x="90" y="268"/>
                </a:lnTo>
                <a:lnTo>
                  <a:pt x="92" y="269"/>
                </a:lnTo>
                <a:lnTo>
                  <a:pt x="87" y="288"/>
                </a:lnTo>
                <a:lnTo>
                  <a:pt x="83" y="287"/>
                </a:lnTo>
                <a:lnTo>
                  <a:pt x="79" y="285"/>
                </a:lnTo>
                <a:lnTo>
                  <a:pt x="76" y="283"/>
                </a:lnTo>
                <a:lnTo>
                  <a:pt x="73" y="281"/>
                </a:lnTo>
                <a:lnTo>
                  <a:pt x="89" y="267"/>
                </a:lnTo>
                <a:close/>
                <a:moveTo>
                  <a:pt x="92" y="269"/>
                </a:moveTo>
                <a:lnTo>
                  <a:pt x="27" y="250"/>
                </a:lnTo>
                <a:lnTo>
                  <a:pt x="92" y="269"/>
                </a:lnTo>
                <a:lnTo>
                  <a:pt x="89" y="279"/>
                </a:lnTo>
                <a:lnTo>
                  <a:pt x="92" y="269"/>
                </a:lnTo>
                <a:close/>
                <a:moveTo>
                  <a:pt x="92" y="269"/>
                </a:moveTo>
                <a:lnTo>
                  <a:pt x="97" y="270"/>
                </a:lnTo>
                <a:lnTo>
                  <a:pt x="104" y="270"/>
                </a:lnTo>
                <a:lnTo>
                  <a:pt x="104" y="290"/>
                </a:lnTo>
                <a:lnTo>
                  <a:pt x="94" y="290"/>
                </a:lnTo>
                <a:lnTo>
                  <a:pt x="87" y="288"/>
                </a:lnTo>
                <a:lnTo>
                  <a:pt x="92" y="269"/>
                </a:lnTo>
                <a:close/>
                <a:moveTo>
                  <a:pt x="104" y="270"/>
                </a:moveTo>
                <a:lnTo>
                  <a:pt x="114" y="270"/>
                </a:lnTo>
                <a:lnTo>
                  <a:pt x="114" y="280"/>
                </a:lnTo>
                <a:lnTo>
                  <a:pt x="104" y="280"/>
                </a:lnTo>
                <a:lnTo>
                  <a:pt x="104" y="270"/>
                </a:lnTo>
                <a:close/>
                <a:moveTo>
                  <a:pt x="114" y="280"/>
                </a:moveTo>
                <a:lnTo>
                  <a:pt x="114" y="287"/>
                </a:lnTo>
                <a:lnTo>
                  <a:pt x="93" y="287"/>
                </a:lnTo>
                <a:lnTo>
                  <a:pt x="93" y="280"/>
                </a:lnTo>
                <a:lnTo>
                  <a:pt x="114" y="280"/>
                </a:lnTo>
                <a:close/>
                <a:moveTo>
                  <a:pt x="114" y="287"/>
                </a:moveTo>
                <a:lnTo>
                  <a:pt x="114" y="298"/>
                </a:lnTo>
                <a:lnTo>
                  <a:pt x="104" y="298"/>
                </a:lnTo>
                <a:lnTo>
                  <a:pt x="104" y="287"/>
                </a:lnTo>
                <a:lnTo>
                  <a:pt x="114" y="28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8" name="Freeform 20"/>
          <p:cNvSpPr>
            <a:spLocks/>
          </p:cNvSpPr>
          <p:nvPr/>
        </p:nvSpPr>
        <p:spPr bwMode="auto">
          <a:xfrm>
            <a:off x="944563" y="3295650"/>
            <a:ext cx="76200" cy="100013"/>
          </a:xfrm>
          <a:custGeom>
            <a:avLst/>
            <a:gdLst>
              <a:gd name="T0" fmla="*/ 81 w 143"/>
              <a:gd name="T1" fmla="*/ 78 h 190"/>
              <a:gd name="T2" fmla="*/ 99 w 143"/>
              <a:gd name="T3" fmla="*/ 76 h 190"/>
              <a:gd name="T4" fmla="*/ 107 w 143"/>
              <a:gd name="T5" fmla="*/ 89 h 190"/>
              <a:gd name="T6" fmla="*/ 99 w 143"/>
              <a:gd name="T7" fmla="*/ 99 h 190"/>
              <a:gd name="T8" fmla="*/ 81 w 143"/>
              <a:gd name="T9" fmla="*/ 97 h 190"/>
              <a:gd name="T10" fmla="*/ 61 w 143"/>
              <a:gd name="T11" fmla="*/ 95 h 190"/>
              <a:gd name="T12" fmla="*/ 41 w 143"/>
              <a:gd name="T13" fmla="*/ 105 h 190"/>
              <a:gd name="T14" fmla="*/ 34 w 143"/>
              <a:gd name="T15" fmla="*/ 123 h 190"/>
              <a:gd name="T16" fmla="*/ 34 w 143"/>
              <a:gd name="T17" fmla="*/ 139 h 190"/>
              <a:gd name="T18" fmla="*/ 39 w 143"/>
              <a:gd name="T19" fmla="*/ 152 h 190"/>
              <a:gd name="T20" fmla="*/ 48 w 143"/>
              <a:gd name="T21" fmla="*/ 161 h 190"/>
              <a:gd name="T22" fmla="*/ 69 w 143"/>
              <a:gd name="T23" fmla="*/ 169 h 190"/>
              <a:gd name="T24" fmla="*/ 94 w 143"/>
              <a:gd name="T25" fmla="*/ 167 h 190"/>
              <a:gd name="T26" fmla="*/ 117 w 143"/>
              <a:gd name="T27" fmla="*/ 157 h 190"/>
              <a:gd name="T28" fmla="*/ 139 w 143"/>
              <a:gd name="T29" fmla="*/ 138 h 190"/>
              <a:gd name="T30" fmla="*/ 119 w 143"/>
              <a:gd name="T31" fmla="*/ 169 h 190"/>
              <a:gd name="T32" fmla="*/ 90 w 143"/>
              <a:gd name="T33" fmla="*/ 186 h 190"/>
              <a:gd name="T34" fmla="*/ 65 w 143"/>
              <a:gd name="T35" fmla="*/ 190 h 190"/>
              <a:gd name="T36" fmla="*/ 36 w 143"/>
              <a:gd name="T37" fmla="*/ 185 h 190"/>
              <a:gd name="T38" fmla="*/ 15 w 143"/>
              <a:gd name="T39" fmla="*/ 175 h 190"/>
              <a:gd name="T40" fmla="*/ 4 w 143"/>
              <a:gd name="T41" fmla="*/ 159 h 190"/>
              <a:gd name="T42" fmla="*/ 0 w 143"/>
              <a:gd name="T43" fmla="*/ 138 h 190"/>
              <a:gd name="T44" fmla="*/ 5 w 143"/>
              <a:gd name="T45" fmla="*/ 119 h 190"/>
              <a:gd name="T46" fmla="*/ 18 w 143"/>
              <a:gd name="T47" fmla="*/ 102 h 190"/>
              <a:gd name="T48" fmla="*/ 27 w 143"/>
              <a:gd name="T49" fmla="*/ 89 h 190"/>
              <a:gd name="T50" fmla="*/ 11 w 143"/>
              <a:gd name="T51" fmla="*/ 76 h 190"/>
              <a:gd name="T52" fmla="*/ 4 w 143"/>
              <a:gd name="T53" fmla="*/ 57 h 190"/>
              <a:gd name="T54" fmla="*/ 5 w 143"/>
              <a:gd name="T55" fmla="*/ 41 h 190"/>
              <a:gd name="T56" fmla="*/ 10 w 143"/>
              <a:gd name="T57" fmla="*/ 27 h 190"/>
              <a:gd name="T58" fmla="*/ 22 w 143"/>
              <a:gd name="T59" fmla="*/ 17 h 190"/>
              <a:gd name="T60" fmla="*/ 37 w 143"/>
              <a:gd name="T61" fmla="*/ 7 h 190"/>
              <a:gd name="T62" fmla="*/ 58 w 143"/>
              <a:gd name="T63" fmla="*/ 1 h 190"/>
              <a:gd name="T64" fmla="*/ 85 w 143"/>
              <a:gd name="T65" fmla="*/ 1 h 190"/>
              <a:gd name="T66" fmla="*/ 117 w 143"/>
              <a:gd name="T67" fmla="*/ 12 h 190"/>
              <a:gd name="T68" fmla="*/ 133 w 143"/>
              <a:gd name="T69" fmla="*/ 26 h 190"/>
              <a:gd name="T70" fmla="*/ 136 w 143"/>
              <a:gd name="T71" fmla="*/ 36 h 190"/>
              <a:gd name="T72" fmla="*/ 134 w 143"/>
              <a:gd name="T73" fmla="*/ 46 h 190"/>
              <a:gd name="T74" fmla="*/ 126 w 143"/>
              <a:gd name="T75" fmla="*/ 51 h 190"/>
              <a:gd name="T76" fmla="*/ 115 w 143"/>
              <a:gd name="T77" fmla="*/ 52 h 190"/>
              <a:gd name="T78" fmla="*/ 106 w 143"/>
              <a:gd name="T79" fmla="*/ 47 h 190"/>
              <a:gd name="T80" fmla="*/ 99 w 143"/>
              <a:gd name="T81" fmla="*/ 38 h 190"/>
              <a:gd name="T82" fmla="*/ 93 w 143"/>
              <a:gd name="T83" fmla="*/ 24 h 190"/>
              <a:gd name="T84" fmla="*/ 83 w 143"/>
              <a:gd name="T85" fmla="*/ 16 h 190"/>
              <a:gd name="T86" fmla="*/ 66 w 143"/>
              <a:gd name="T87" fmla="*/ 14 h 190"/>
              <a:gd name="T88" fmla="*/ 46 w 143"/>
              <a:gd name="T89" fmla="*/ 18 h 190"/>
              <a:gd name="T90" fmla="*/ 35 w 143"/>
              <a:gd name="T91" fmla="*/ 33 h 190"/>
              <a:gd name="T92" fmla="*/ 34 w 143"/>
              <a:gd name="T93" fmla="*/ 54 h 190"/>
              <a:gd name="T94" fmla="*/ 40 w 143"/>
              <a:gd name="T95" fmla="*/ 69 h 190"/>
              <a:gd name="T96" fmla="*/ 51 w 143"/>
              <a:gd name="T97" fmla="*/ 77 h 190"/>
              <a:gd name="T98" fmla="*/ 66 w 143"/>
              <a:gd name="T99" fmla="*/ 81 h 1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3"/>
              <a:gd name="T151" fmla="*/ 0 h 190"/>
              <a:gd name="T152" fmla="*/ 143 w 143"/>
              <a:gd name="T153" fmla="*/ 190 h 1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3" h="190">
                <a:moveTo>
                  <a:pt x="66" y="81"/>
                </a:moveTo>
                <a:lnTo>
                  <a:pt x="72" y="80"/>
                </a:lnTo>
                <a:lnTo>
                  <a:pt x="81" y="78"/>
                </a:lnTo>
                <a:lnTo>
                  <a:pt x="88" y="76"/>
                </a:lnTo>
                <a:lnTo>
                  <a:pt x="94" y="76"/>
                </a:lnTo>
                <a:lnTo>
                  <a:pt x="99" y="76"/>
                </a:lnTo>
                <a:lnTo>
                  <a:pt x="103" y="79"/>
                </a:lnTo>
                <a:lnTo>
                  <a:pt x="106" y="82"/>
                </a:lnTo>
                <a:lnTo>
                  <a:pt x="107" y="89"/>
                </a:lnTo>
                <a:lnTo>
                  <a:pt x="106" y="94"/>
                </a:lnTo>
                <a:lnTo>
                  <a:pt x="103" y="97"/>
                </a:lnTo>
                <a:lnTo>
                  <a:pt x="99" y="99"/>
                </a:lnTo>
                <a:lnTo>
                  <a:pt x="94" y="100"/>
                </a:lnTo>
                <a:lnTo>
                  <a:pt x="88" y="99"/>
                </a:lnTo>
                <a:lnTo>
                  <a:pt x="81" y="97"/>
                </a:lnTo>
                <a:lnTo>
                  <a:pt x="74" y="95"/>
                </a:lnTo>
                <a:lnTo>
                  <a:pt x="68" y="94"/>
                </a:lnTo>
                <a:lnTo>
                  <a:pt x="61" y="95"/>
                </a:lnTo>
                <a:lnTo>
                  <a:pt x="54" y="97"/>
                </a:lnTo>
                <a:lnTo>
                  <a:pt x="46" y="100"/>
                </a:lnTo>
                <a:lnTo>
                  <a:pt x="41" y="105"/>
                </a:lnTo>
                <a:lnTo>
                  <a:pt x="38" y="110"/>
                </a:lnTo>
                <a:lnTo>
                  <a:pt x="35" y="117"/>
                </a:lnTo>
                <a:lnTo>
                  <a:pt x="34" y="123"/>
                </a:lnTo>
                <a:lnTo>
                  <a:pt x="33" y="130"/>
                </a:lnTo>
                <a:lnTo>
                  <a:pt x="33" y="135"/>
                </a:lnTo>
                <a:lnTo>
                  <a:pt x="34" y="139"/>
                </a:lnTo>
                <a:lnTo>
                  <a:pt x="35" y="144"/>
                </a:lnTo>
                <a:lnTo>
                  <a:pt x="37" y="148"/>
                </a:lnTo>
                <a:lnTo>
                  <a:pt x="39" y="152"/>
                </a:lnTo>
                <a:lnTo>
                  <a:pt x="41" y="155"/>
                </a:lnTo>
                <a:lnTo>
                  <a:pt x="44" y="158"/>
                </a:lnTo>
                <a:lnTo>
                  <a:pt x="48" y="161"/>
                </a:lnTo>
                <a:lnTo>
                  <a:pt x="55" y="164"/>
                </a:lnTo>
                <a:lnTo>
                  <a:pt x="62" y="167"/>
                </a:lnTo>
                <a:lnTo>
                  <a:pt x="69" y="169"/>
                </a:lnTo>
                <a:lnTo>
                  <a:pt x="78" y="170"/>
                </a:lnTo>
                <a:lnTo>
                  <a:pt x="86" y="169"/>
                </a:lnTo>
                <a:lnTo>
                  <a:pt x="94" y="167"/>
                </a:lnTo>
                <a:lnTo>
                  <a:pt x="101" y="164"/>
                </a:lnTo>
                <a:lnTo>
                  <a:pt x="110" y="161"/>
                </a:lnTo>
                <a:lnTo>
                  <a:pt x="117" y="157"/>
                </a:lnTo>
                <a:lnTo>
                  <a:pt x="124" y="152"/>
                </a:lnTo>
                <a:lnTo>
                  <a:pt x="131" y="146"/>
                </a:lnTo>
                <a:lnTo>
                  <a:pt x="139" y="138"/>
                </a:lnTo>
                <a:lnTo>
                  <a:pt x="143" y="146"/>
                </a:lnTo>
                <a:lnTo>
                  <a:pt x="130" y="158"/>
                </a:lnTo>
                <a:lnTo>
                  <a:pt x="119" y="169"/>
                </a:lnTo>
                <a:lnTo>
                  <a:pt x="109" y="177"/>
                </a:lnTo>
                <a:lnTo>
                  <a:pt x="98" y="183"/>
                </a:lnTo>
                <a:lnTo>
                  <a:pt x="90" y="186"/>
                </a:lnTo>
                <a:lnTo>
                  <a:pt x="83" y="188"/>
                </a:lnTo>
                <a:lnTo>
                  <a:pt x="73" y="189"/>
                </a:lnTo>
                <a:lnTo>
                  <a:pt x="65" y="190"/>
                </a:lnTo>
                <a:lnTo>
                  <a:pt x="55" y="189"/>
                </a:lnTo>
                <a:lnTo>
                  <a:pt x="45" y="188"/>
                </a:lnTo>
                <a:lnTo>
                  <a:pt x="36" y="185"/>
                </a:lnTo>
                <a:lnTo>
                  <a:pt x="28" y="182"/>
                </a:lnTo>
                <a:lnTo>
                  <a:pt x="22" y="179"/>
                </a:lnTo>
                <a:lnTo>
                  <a:pt x="15" y="175"/>
                </a:lnTo>
                <a:lnTo>
                  <a:pt x="11" y="170"/>
                </a:lnTo>
                <a:lnTo>
                  <a:pt x="7" y="164"/>
                </a:lnTo>
                <a:lnTo>
                  <a:pt x="4" y="159"/>
                </a:lnTo>
                <a:lnTo>
                  <a:pt x="2" y="153"/>
                </a:lnTo>
                <a:lnTo>
                  <a:pt x="1" y="146"/>
                </a:lnTo>
                <a:lnTo>
                  <a:pt x="0" y="138"/>
                </a:lnTo>
                <a:lnTo>
                  <a:pt x="1" y="131"/>
                </a:lnTo>
                <a:lnTo>
                  <a:pt x="2" y="125"/>
                </a:lnTo>
                <a:lnTo>
                  <a:pt x="5" y="119"/>
                </a:lnTo>
                <a:lnTo>
                  <a:pt x="8" y="114"/>
                </a:lnTo>
                <a:lnTo>
                  <a:pt x="13" y="107"/>
                </a:lnTo>
                <a:lnTo>
                  <a:pt x="18" y="102"/>
                </a:lnTo>
                <a:lnTo>
                  <a:pt x="26" y="97"/>
                </a:lnTo>
                <a:lnTo>
                  <a:pt x="33" y="92"/>
                </a:lnTo>
                <a:lnTo>
                  <a:pt x="27" y="89"/>
                </a:lnTo>
                <a:lnTo>
                  <a:pt x="20" y="86"/>
                </a:lnTo>
                <a:lnTo>
                  <a:pt x="15" y="81"/>
                </a:lnTo>
                <a:lnTo>
                  <a:pt x="11" y="76"/>
                </a:lnTo>
                <a:lnTo>
                  <a:pt x="8" y="71"/>
                </a:lnTo>
                <a:lnTo>
                  <a:pt x="6" y="65"/>
                </a:lnTo>
                <a:lnTo>
                  <a:pt x="4" y="57"/>
                </a:lnTo>
                <a:lnTo>
                  <a:pt x="4" y="49"/>
                </a:lnTo>
                <a:lnTo>
                  <a:pt x="4" y="45"/>
                </a:lnTo>
                <a:lnTo>
                  <a:pt x="5" y="41"/>
                </a:lnTo>
                <a:lnTo>
                  <a:pt x="6" y="36"/>
                </a:lnTo>
                <a:lnTo>
                  <a:pt x="8" y="32"/>
                </a:lnTo>
                <a:lnTo>
                  <a:pt x="10" y="27"/>
                </a:lnTo>
                <a:lnTo>
                  <a:pt x="13" y="24"/>
                </a:lnTo>
                <a:lnTo>
                  <a:pt x="17" y="20"/>
                </a:lnTo>
                <a:lnTo>
                  <a:pt x="22" y="17"/>
                </a:lnTo>
                <a:lnTo>
                  <a:pt x="26" y="13"/>
                </a:lnTo>
                <a:lnTo>
                  <a:pt x="32" y="10"/>
                </a:lnTo>
                <a:lnTo>
                  <a:pt x="37" y="7"/>
                </a:lnTo>
                <a:lnTo>
                  <a:pt x="43" y="5"/>
                </a:lnTo>
                <a:lnTo>
                  <a:pt x="51" y="4"/>
                </a:lnTo>
                <a:lnTo>
                  <a:pt x="58" y="1"/>
                </a:lnTo>
                <a:lnTo>
                  <a:pt x="65" y="1"/>
                </a:lnTo>
                <a:lnTo>
                  <a:pt x="72" y="0"/>
                </a:lnTo>
                <a:lnTo>
                  <a:pt x="85" y="1"/>
                </a:lnTo>
                <a:lnTo>
                  <a:pt x="96" y="4"/>
                </a:lnTo>
                <a:lnTo>
                  <a:pt x="107" y="7"/>
                </a:lnTo>
                <a:lnTo>
                  <a:pt x="117" y="12"/>
                </a:lnTo>
                <a:lnTo>
                  <a:pt x="125" y="17"/>
                </a:lnTo>
                <a:lnTo>
                  <a:pt x="130" y="23"/>
                </a:lnTo>
                <a:lnTo>
                  <a:pt x="133" y="26"/>
                </a:lnTo>
                <a:lnTo>
                  <a:pt x="135" y="29"/>
                </a:lnTo>
                <a:lnTo>
                  <a:pt x="135" y="33"/>
                </a:lnTo>
                <a:lnTo>
                  <a:pt x="136" y="36"/>
                </a:lnTo>
                <a:lnTo>
                  <a:pt x="136" y="40"/>
                </a:lnTo>
                <a:lnTo>
                  <a:pt x="135" y="43"/>
                </a:lnTo>
                <a:lnTo>
                  <a:pt x="134" y="46"/>
                </a:lnTo>
                <a:lnTo>
                  <a:pt x="131" y="48"/>
                </a:lnTo>
                <a:lnTo>
                  <a:pt x="129" y="50"/>
                </a:lnTo>
                <a:lnTo>
                  <a:pt x="126" y="51"/>
                </a:lnTo>
                <a:lnTo>
                  <a:pt x="123" y="52"/>
                </a:lnTo>
                <a:lnTo>
                  <a:pt x="119" y="52"/>
                </a:lnTo>
                <a:lnTo>
                  <a:pt x="115" y="52"/>
                </a:lnTo>
                <a:lnTo>
                  <a:pt x="112" y="51"/>
                </a:lnTo>
                <a:lnTo>
                  <a:pt x="109" y="49"/>
                </a:lnTo>
                <a:lnTo>
                  <a:pt x="106" y="47"/>
                </a:lnTo>
                <a:lnTo>
                  <a:pt x="103" y="45"/>
                </a:lnTo>
                <a:lnTo>
                  <a:pt x="101" y="42"/>
                </a:lnTo>
                <a:lnTo>
                  <a:pt x="99" y="38"/>
                </a:lnTo>
                <a:lnTo>
                  <a:pt x="97" y="33"/>
                </a:lnTo>
                <a:lnTo>
                  <a:pt x="95" y="28"/>
                </a:lnTo>
                <a:lnTo>
                  <a:pt x="93" y="24"/>
                </a:lnTo>
                <a:lnTo>
                  <a:pt x="90" y="21"/>
                </a:lnTo>
                <a:lnTo>
                  <a:pt x="87" y="18"/>
                </a:lnTo>
                <a:lnTo>
                  <a:pt x="83" y="16"/>
                </a:lnTo>
                <a:lnTo>
                  <a:pt x="78" y="15"/>
                </a:lnTo>
                <a:lnTo>
                  <a:pt x="72" y="14"/>
                </a:lnTo>
                <a:lnTo>
                  <a:pt x="66" y="14"/>
                </a:lnTo>
                <a:lnTo>
                  <a:pt x="59" y="14"/>
                </a:lnTo>
                <a:lnTo>
                  <a:pt x="53" y="16"/>
                </a:lnTo>
                <a:lnTo>
                  <a:pt x="46" y="18"/>
                </a:lnTo>
                <a:lnTo>
                  <a:pt x="42" y="22"/>
                </a:lnTo>
                <a:lnTo>
                  <a:pt x="38" y="27"/>
                </a:lnTo>
                <a:lnTo>
                  <a:pt x="35" y="33"/>
                </a:lnTo>
                <a:lnTo>
                  <a:pt x="34" y="38"/>
                </a:lnTo>
                <a:lnTo>
                  <a:pt x="33" y="45"/>
                </a:lnTo>
                <a:lnTo>
                  <a:pt x="34" y="54"/>
                </a:lnTo>
                <a:lnTo>
                  <a:pt x="36" y="63"/>
                </a:lnTo>
                <a:lnTo>
                  <a:pt x="38" y="66"/>
                </a:lnTo>
                <a:lnTo>
                  <a:pt x="40" y="69"/>
                </a:lnTo>
                <a:lnTo>
                  <a:pt x="42" y="72"/>
                </a:lnTo>
                <a:lnTo>
                  <a:pt x="45" y="74"/>
                </a:lnTo>
                <a:lnTo>
                  <a:pt x="51" y="77"/>
                </a:lnTo>
                <a:lnTo>
                  <a:pt x="55" y="79"/>
                </a:lnTo>
                <a:lnTo>
                  <a:pt x="61" y="80"/>
                </a:lnTo>
                <a:lnTo>
                  <a:pt x="66" y="8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9" name="Freeform 21"/>
          <p:cNvSpPr>
            <a:spLocks noEditPoints="1"/>
          </p:cNvSpPr>
          <p:nvPr/>
        </p:nvSpPr>
        <p:spPr bwMode="auto">
          <a:xfrm>
            <a:off x="938213" y="3289300"/>
            <a:ext cx="120650" cy="112713"/>
          </a:xfrm>
          <a:custGeom>
            <a:avLst/>
            <a:gdLst>
              <a:gd name="T0" fmla="*/ 89 w 226"/>
              <a:gd name="T1" fmla="*/ 78 h 211"/>
              <a:gd name="T2" fmla="*/ 102 w 226"/>
              <a:gd name="T3" fmla="*/ 76 h 211"/>
              <a:gd name="T4" fmla="*/ 116 w 226"/>
              <a:gd name="T5" fmla="*/ 77 h 211"/>
              <a:gd name="T6" fmla="*/ 106 w 226"/>
              <a:gd name="T7" fmla="*/ 97 h 211"/>
              <a:gd name="T8" fmla="*/ 107 w 226"/>
              <a:gd name="T9" fmla="*/ 100 h 211"/>
              <a:gd name="T10" fmla="*/ 105 w 226"/>
              <a:gd name="T11" fmla="*/ 120 h 211"/>
              <a:gd name="T12" fmla="*/ 101 w 226"/>
              <a:gd name="T13" fmla="*/ 99 h 211"/>
              <a:gd name="T14" fmla="*/ 99 w 226"/>
              <a:gd name="T15" fmla="*/ 99 h 211"/>
              <a:gd name="T16" fmla="*/ 87 w 226"/>
              <a:gd name="T17" fmla="*/ 116 h 211"/>
              <a:gd name="T18" fmla="*/ 81 w 226"/>
              <a:gd name="T19" fmla="*/ 114 h 211"/>
              <a:gd name="T20" fmla="*/ 68 w 226"/>
              <a:gd name="T21" fmla="*/ 116 h 211"/>
              <a:gd name="T22" fmla="*/ 44 w 226"/>
              <a:gd name="T23" fmla="*/ 108 h 211"/>
              <a:gd name="T24" fmla="*/ 44 w 226"/>
              <a:gd name="T25" fmla="*/ 108 h 211"/>
              <a:gd name="T26" fmla="*/ 34 w 226"/>
              <a:gd name="T27" fmla="*/ 140 h 211"/>
              <a:gd name="T28" fmla="*/ 57 w 226"/>
              <a:gd name="T29" fmla="*/ 154 h 211"/>
              <a:gd name="T30" fmla="*/ 61 w 226"/>
              <a:gd name="T31" fmla="*/ 158 h 211"/>
              <a:gd name="T32" fmla="*/ 66 w 226"/>
              <a:gd name="T33" fmla="*/ 162 h 211"/>
              <a:gd name="T34" fmla="*/ 81 w 226"/>
              <a:gd name="T35" fmla="*/ 168 h 211"/>
              <a:gd name="T36" fmla="*/ 102 w 226"/>
              <a:gd name="T37" fmla="*/ 167 h 211"/>
              <a:gd name="T38" fmla="*/ 89 w 226"/>
              <a:gd name="T39" fmla="*/ 168 h 211"/>
              <a:gd name="T40" fmla="*/ 141 w 226"/>
              <a:gd name="T41" fmla="*/ 170 h 211"/>
              <a:gd name="T42" fmla="*/ 142 w 226"/>
              <a:gd name="T43" fmla="*/ 141 h 211"/>
              <a:gd name="T44" fmla="*/ 162 w 226"/>
              <a:gd name="T45" fmla="*/ 163 h 211"/>
              <a:gd name="T46" fmla="*/ 147 w 226"/>
              <a:gd name="T47" fmla="*/ 148 h 211"/>
              <a:gd name="T48" fmla="*/ 137 w 226"/>
              <a:gd name="T49" fmla="*/ 187 h 211"/>
              <a:gd name="T50" fmla="*/ 86 w 226"/>
              <a:gd name="T51" fmla="*/ 211 h 211"/>
              <a:gd name="T52" fmla="*/ 76 w 226"/>
              <a:gd name="T53" fmla="*/ 211 h 211"/>
              <a:gd name="T54" fmla="*/ 44 w 226"/>
              <a:gd name="T55" fmla="*/ 205 h 211"/>
              <a:gd name="T56" fmla="*/ 43 w 226"/>
              <a:gd name="T57" fmla="*/ 183 h 211"/>
              <a:gd name="T58" fmla="*/ 26 w 226"/>
              <a:gd name="T59" fmla="*/ 169 h 211"/>
              <a:gd name="T60" fmla="*/ 2 w 226"/>
              <a:gd name="T61" fmla="*/ 165 h 211"/>
              <a:gd name="T62" fmla="*/ 9 w 226"/>
              <a:gd name="T63" fmla="*/ 181 h 211"/>
              <a:gd name="T64" fmla="*/ 23 w 226"/>
              <a:gd name="T65" fmla="*/ 138 h 211"/>
              <a:gd name="T66" fmla="*/ 39 w 226"/>
              <a:gd name="T67" fmla="*/ 92 h 211"/>
              <a:gd name="T68" fmla="*/ 70 w 226"/>
              <a:gd name="T69" fmla="*/ 99 h 211"/>
              <a:gd name="T70" fmla="*/ 14 w 226"/>
              <a:gd name="T71" fmla="*/ 92 h 211"/>
              <a:gd name="T72" fmla="*/ 10 w 226"/>
              <a:gd name="T73" fmla="*/ 85 h 211"/>
              <a:gd name="T74" fmla="*/ 30 w 226"/>
              <a:gd name="T75" fmla="*/ 80 h 211"/>
              <a:gd name="T76" fmla="*/ 16 w 226"/>
              <a:gd name="T77" fmla="*/ 27 h 211"/>
              <a:gd name="T78" fmla="*/ 4 w 226"/>
              <a:gd name="T79" fmla="*/ 59 h 211"/>
              <a:gd name="T80" fmla="*/ 38 w 226"/>
              <a:gd name="T81" fmla="*/ 10 h 211"/>
              <a:gd name="T82" fmla="*/ 25 w 226"/>
              <a:gd name="T83" fmla="*/ 19 h 211"/>
              <a:gd name="T84" fmla="*/ 57 w 226"/>
              <a:gd name="T85" fmla="*/ 25 h 211"/>
              <a:gd name="T86" fmla="*/ 83 w 226"/>
              <a:gd name="T87" fmla="*/ 0 h 211"/>
              <a:gd name="T88" fmla="*/ 123 w 226"/>
              <a:gd name="T89" fmla="*/ 31 h 211"/>
              <a:gd name="T90" fmla="*/ 147 w 226"/>
              <a:gd name="T91" fmla="*/ 23 h 211"/>
              <a:gd name="T92" fmla="*/ 155 w 226"/>
              <a:gd name="T93" fmla="*/ 36 h 211"/>
              <a:gd name="T94" fmla="*/ 157 w 226"/>
              <a:gd name="T95" fmla="*/ 52 h 211"/>
              <a:gd name="T96" fmla="*/ 130 w 226"/>
              <a:gd name="T97" fmla="*/ 52 h 211"/>
              <a:gd name="T98" fmla="*/ 120 w 226"/>
              <a:gd name="T99" fmla="*/ 72 h 211"/>
              <a:gd name="T100" fmla="*/ 121 w 226"/>
              <a:gd name="T101" fmla="*/ 45 h 211"/>
              <a:gd name="T102" fmla="*/ 103 w 226"/>
              <a:gd name="T103" fmla="*/ 20 h 211"/>
              <a:gd name="T104" fmla="*/ 77 w 226"/>
              <a:gd name="T105" fmla="*/ 34 h 211"/>
              <a:gd name="T106" fmla="*/ 72 w 226"/>
              <a:gd name="T107" fmla="*/ 34 h 211"/>
              <a:gd name="T108" fmla="*/ 77 w 226"/>
              <a:gd name="T109" fmla="*/ 13 h 211"/>
              <a:gd name="T110" fmla="*/ 61 w 226"/>
              <a:gd name="T111" fmla="*/ 39 h 211"/>
              <a:gd name="T112" fmla="*/ 54 w 226"/>
              <a:gd name="T113" fmla="*/ 55 h 211"/>
              <a:gd name="T114" fmla="*/ 54 w 226"/>
              <a:gd name="T115" fmla="*/ 55 h 211"/>
              <a:gd name="T116" fmla="*/ 38 w 226"/>
              <a:gd name="T117" fmla="*/ 77 h 211"/>
              <a:gd name="T118" fmla="*/ 66 w 226"/>
              <a:gd name="T119" fmla="*/ 78 h 211"/>
              <a:gd name="T120" fmla="*/ 63 w 226"/>
              <a:gd name="T121" fmla="*/ 100 h 211"/>
              <a:gd name="T122" fmla="*/ 63 w 226"/>
              <a:gd name="T123" fmla="*/ 100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6"/>
              <a:gd name="T187" fmla="*/ 0 h 211"/>
              <a:gd name="T188" fmla="*/ 226 w 226"/>
              <a:gd name="T189" fmla="*/ 211 h 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6" h="211">
                <a:moveTo>
                  <a:pt x="77" y="81"/>
                </a:moveTo>
                <a:lnTo>
                  <a:pt x="82" y="80"/>
                </a:lnTo>
                <a:lnTo>
                  <a:pt x="89" y="78"/>
                </a:lnTo>
                <a:lnTo>
                  <a:pt x="95" y="99"/>
                </a:lnTo>
                <a:lnTo>
                  <a:pt x="85" y="101"/>
                </a:lnTo>
                <a:lnTo>
                  <a:pt x="77" y="102"/>
                </a:lnTo>
                <a:lnTo>
                  <a:pt x="77" y="81"/>
                </a:lnTo>
                <a:close/>
                <a:moveTo>
                  <a:pt x="89" y="78"/>
                </a:moveTo>
                <a:lnTo>
                  <a:pt x="93" y="77"/>
                </a:lnTo>
                <a:lnTo>
                  <a:pt x="98" y="76"/>
                </a:lnTo>
                <a:lnTo>
                  <a:pt x="101" y="97"/>
                </a:lnTo>
                <a:lnTo>
                  <a:pt x="98" y="98"/>
                </a:lnTo>
                <a:lnTo>
                  <a:pt x="95" y="99"/>
                </a:lnTo>
                <a:lnTo>
                  <a:pt x="89" y="78"/>
                </a:lnTo>
                <a:close/>
                <a:moveTo>
                  <a:pt x="98" y="76"/>
                </a:moveTo>
                <a:lnTo>
                  <a:pt x="102" y="76"/>
                </a:lnTo>
                <a:lnTo>
                  <a:pt x="105" y="75"/>
                </a:lnTo>
                <a:lnTo>
                  <a:pt x="105" y="97"/>
                </a:lnTo>
                <a:lnTo>
                  <a:pt x="104" y="97"/>
                </a:lnTo>
                <a:lnTo>
                  <a:pt x="101" y="97"/>
                </a:lnTo>
                <a:lnTo>
                  <a:pt x="98" y="76"/>
                </a:lnTo>
                <a:close/>
                <a:moveTo>
                  <a:pt x="105" y="75"/>
                </a:moveTo>
                <a:lnTo>
                  <a:pt x="110" y="76"/>
                </a:lnTo>
                <a:lnTo>
                  <a:pt x="116" y="77"/>
                </a:lnTo>
                <a:lnTo>
                  <a:pt x="120" y="79"/>
                </a:lnTo>
                <a:lnTo>
                  <a:pt x="123" y="81"/>
                </a:lnTo>
                <a:lnTo>
                  <a:pt x="125" y="84"/>
                </a:lnTo>
                <a:lnTo>
                  <a:pt x="127" y="88"/>
                </a:lnTo>
                <a:lnTo>
                  <a:pt x="128" y="93"/>
                </a:lnTo>
                <a:lnTo>
                  <a:pt x="128" y="99"/>
                </a:lnTo>
                <a:lnTo>
                  <a:pt x="107" y="99"/>
                </a:lnTo>
                <a:lnTo>
                  <a:pt x="106" y="97"/>
                </a:lnTo>
                <a:lnTo>
                  <a:pt x="105" y="97"/>
                </a:lnTo>
                <a:lnTo>
                  <a:pt x="105" y="75"/>
                </a:lnTo>
                <a:close/>
                <a:moveTo>
                  <a:pt x="128" y="99"/>
                </a:moveTo>
                <a:lnTo>
                  <a:pt x="128" y="104"/>
                </a:lnTo>
                <a:lnTo>
                  <a:pt x="127" y="108"/>
                </a:lnTo>
                <a:lnTo>
                  <a:pt x="125" y="112"/>
                </a:lnTo>
                <a:lnTo>
                  <a:pt x="122" y="115"/>
                </a:lnTo>
                <a:lnTo>
                  <a:pt x="107" y="100"/>
                </a:lnTo>
                <a:lnTo>
                  <a:pt x="107" y="99"/>
                </a:lnTo>
                <a:lnTo>
                  <a:pt x="128" y="99"/>
                </a:lnTo>
                <a:close/>
                <a:moveTo>
                  <a:pt x="122" y="115"/>
                </a:moveTo>
                <a:lnTo>
                  <a:pt x="119" y="117"/>
                </a:lnTo>
                <a:lnTo>
                  <a:pt x="114" y="119"/>
                </a:lnTo>
                <a:lnTo>
                  <a:pt x="110" y="120"/>
                </a:lnTo>
                <a:lnTo>
                  <a:pt x="105" y="120"/>
                </a:lnTo>
                <a:lnTo>
                  <a:pt x="105" y="100"/>
                </a:lnTo>
                <a:lnTo>
                  <a:pt x="106" y="100"/>
                </a:lnTo>
                <a:lnTo>
                  <a:pt x="107" y="100"/>
                </a:lnTo>
                <a:lnTo>
                  <a:pt x="122" y="115"/>
                </a:lnTo>
                <a:close/>
                <a:moveTo>
                  <a:pt x="105" y="120"/>
                </a:moveTo>
                <a:lnTo>
                  <a:pt x="101" y="120"/>
                </a:lnTo>
                <a:lnTo>
                  <a:pt x="96" y="119"/>
                </a:lnTo>
                <a:lnTo>
                  <a:pt x="101" y="99"/>
                </a:lnTo>
                <a:lnTo>
                  <a:pt x="103" y="100"/>
                </a:lnTo>
                <a:lnTo>
                  <a:pt x="105" y="100"/>
                </a:lnTo>
                <a:lnTo>
                  <a:pt x="105" y="120"/>
                </a:lnTo>
                <a:close/>
                <a:moveTo>
                  <a:pt x="96" y="119"/>
                </a:moveTo>
                <a:lnTo>
                  <a:pt x="92" y="118"/>
                </a:lnTo>
                <a:lnTo>
                  <a:pt x="87" y="116"/>
                </a:lnTo>
                <a:lnTo>
                  <a:pt x="97" y="98"/>
                </a:lnTo>
                <a:lnTo>
                  <a:pt x="99" y="99"/>
                </a:lnTo>
                <a:lnTo>
                  <a:pt x="101" y="99"/>
                </a:lnTo>
                <a:lnTo>
                  <a:pt x="96" y="119"/>
                </a:lnTo>
                <a:close/>
                <a:moveTo>
                  <a:pt x="87" y="116"/>
                </a:moveTo>
                <a:lnTo>
                  <a:pt x="72" y="109"/>
                </a:lnTo>
                <a:lnTo>
                  <a:pt x="87" y="116"/>
                </a:lnTo>
                <a:lnTo>
                  <a:pt x="92" y="107"/>
                </a:lnTo>
                <a:lnTo>
                  <a:pt x="87" y="116"/>
                </a:lnTo>
                <a:close/>
                <a:moveTo>
                  <a:pt x="87" y="116"/>
                </a:moveTo>
                <a:lnTo>
                  <a:pt x="85" y="115"/>
                </a:lnTo>
                <a:lnTo>
                  <a:pt x="83" y="115"/>
                </a:lnTo>
                <a:lnTo>
                  <a:pt x="89" y="94"/>
                </a:lnTo>
                <a:lnTo>
                  <a:pt x="93" y="96"/>
                </a:lnTo>
                <a:lnTo>
                  <a:pt x="97" y="98"/>
                </a:lnTo>
                <a:lnTo>
                  <a:pt x="87" y="116"/>
                </a:lnTo>
                <a:close/>
                <a:moveTo>
                  <a:pt x="83" y="115"/>
                </a:moveTo>
                <a:lnTo>
                  <a:pt x="81" y="114"/>
                </a:lnTo>
                <a:lnTo>
                  <a:pt x="79" y="114"/>
                </a:lnTo>
                <a:lnTo>
                  <a:pt x="79" y="93"/>
                </a:lnTo>
                <a:lnTo>
                  <a:pt x="83" y="93"/>
                </a:lnTo>
                <a:lnTo>
                  <a:pt x="89" y="94"/>
                </a:lnTo>
                <a:lnTo>
                  <a:pt x="83" y="115"/>
                </a:lnTo>
                <a:close/>
                <a:moveTo>
                  <a:pt x="79" y="114"/>
                </a:moveTo>
                <a:lnTo>
                  <a:pt x="73" y="115"/>
                </a:lnTo>
                <a:lnTo>
                  <a:pt x="68" y="116"/>
                </a:lnTo>
                <a:lnTo>
                  <a:pt x="61" y="97"/>
                </a:lnTo>
                <a:lnTo>
                  <a:pt x="70" y="94"/>
                </a:lnTo>
                <a:lnTo>
                  <a:pt x="79" y="93"/>
                </a:lnTo>
                <a:lnTo>
                  <a:pt x="79" y="114"/>
                </a:lnTo>
                <a:close/>
                <a:moveTo>
                  <a:pt x="68" y="116"/>
                </a:moveTo>
                <a:lnTo>
                  <a:pt x="64" y="118"/>
                </a:lnTo>
                <a:lnTo>
                  <a:pt x="61" y="122"/>
                </a:lnTo>
                <a:lnTo>
                  <a:pt x="44" y="108"/>
                </a:lnTo>
                <a:lnTo>
                  <a:pt x="48" y="105"/>
                </a:lnTo>
                <a:lnTo>
                  <a:pt x="51" y="102"/>
                </a:lnTo>
                <a:lnTo>
                  <a:pt x="55" y="99"/>
                </a:lnTo>
                <a:lnTo>
                  <a:pt x="61" y="97"/>
                </a:lnTo>
                <a:lnTo>
                  <a:pt x="68" y="116"/>
                </a:lnTo>
                <a:close/>
                <a:moveTo>
                  <a:pt x="44" y="109"/>
                </a:moveTo>
                <a:lnTo>
                  <a:pt x="44" y="109"/>
                </a:lnTo>
                <a:lnTo>
                  <a:pt x="44" y="108"/>
                </a:lnTo>
                <a:lnTo>
                  <a:pt x="52" y="115"/>
                </a:lnTo>
                <a:lnTo>
                  <a:pt x="44" y="109"/>
                </a:lnTo>
                <a:close/>
                <a:moveTo>
                  <a:pt x="61" y="122"/>
                </a:moveTo>
                <a:lnTo>
                  <a:pt x="57" y="126"/>
                </a:lnTo>
                <a:lnTo>
                  <a:pt x="56" y="130"/>
                </a:lnTo>
                <a:lnTo>
                  <a:pt x="55" y="135"/>
                </a:lnTo>
                <a:lnTo>
                  <a:pt x="54" y="140"/>
                </a:lnTo>
                <a:lnTo>
                  <a:pt x="34" y="140"/>
                </a:lnTo>
                <a:lnTo>
                  <a:pt x="34" y="131"/>
                </a:lnTo>
                <a:lnTo>
                  <a:pt x="36" y="122"/>
                </a:lnTo>
                <a:lnTo>
                  <a:pt x="40" y="115"/>
                </a:lnTo>
                <a:lnTo>
                  <a:pt x="44" y="109"/>
                </a:lnTo>
                <a:lnTo>
                  <a:pt x="61" y="122"/>
                </a:lnTo>
                <a:close/>
                <a:moveTo>
                  <a:pt x="54" y="140"/>
                </a:moveTo>
                <a:lnTo>
                  <a:pt x="55" y="147"/>
                </a:lnTo>
                <a:lnTo>
                  <a:pt x="57" y="154"/>
                </a:lnTo>
                <a:lnTo>
                  <a:pt x="39" y="163"/>
                </a:lnTo>
                <a:lnTo>
                  <a:pt x="36" y="158"/>
                </a:lnTo>
                <a:lnTo>
                  <a:pt x="35" y="152"/>
                </a:lnTo>
                <a:lnTo>
                  <a:pt x="34" y="146"/>
                </a:lnTo>
                <a:lnTo>
                  <a:pt x="34" y="140"/>
                </a:lnTo>
                <a:lnTo>
                  <a:pt x="54" y="140"/>
                </a:lnTo>
                <a:close/>
                <a:moveTo>
                  <a:pt x="57" y="154"/>
                </a:moveTo>
                <a:lnTo>
                  <a:pt x="61" y="158"/>
                </a:lnTo>
                <a:lnTo>
                  <a:pt x="66" y="162"/>
                </a:lnTo>
                <a:lnTo>
                  <a:pt x="53" y="180"/>
                </a:lnTo>
                <a:lnTo>
                  <a:pt x="49" y="176"/>
                </a:lnTo>
                <a:lnTo>
                  <a:pt x="45" y="172"/>
                </a:lnTo>
                <a:lnTo>
                  <a:pt x="41" y="168"/>
                </a:lnTo>
                <a:lnTo>
                  <a:pt x="39" y="163"/>
                </a:lnTo>
                <a:lnTo>
                  <a:pt x="57" y="154"/>
                </a:lnTo>
                <a:close/>
                <a:moveTo>
                  <a:pt x="66" y="162"/>
                </a:moveTo>
                <a:lnTo>
                  <a:pt x="70" y="165"/>
                </a:lnTo>
                <a:lnTo>
                  <a:pt x="75" y="167"/>
                </a:lnTo>
                <a:lnTo>
                  <a:pt x="70" y="187"/>
                </a:lnTo>
                <a:lnTo>
                  <a:pt x="62" y="184"/>
                </a:lnTo>
                <a:lnTo>
                  <a:pt x="53" y="180"/>
                </a:lnTo>
                <a:lnTo>
                  <a:pt x="66" y="162"/>
                </a:lnTo>
                <a:close/>
                <a:moveTo>
                  <a:pt x="75" y="167"/>
                </a:moveTo>
                <a:lnTo>
                  <a:pt x="81" y="168"/>
                </a:lnTo>
                <a:lnTo>
                  <a:pt x="89" y="168"/>
                </a:lnTo>
                <a:lnTo>
                  <a:pt x="89" y="190"/>
                </a:lnTo>
                <a:lnTo>
                  <a:pt x="79" y="189"/>
                </a:lnTo>
                <a:lnTo>
                  <a:pt x="70" y="187"/>
                </a:lnTo>
                <a:lnTo>
                  <a:pt x="75" y="167"/>
                </a:lnTo>
                <a:close/>
                <a:moveTo>
                  <a:pt x="89" y="168"/>
                </a:moveTo>
                <a:lnTo>
                  <a:pt x="96" y="168"/>
                </a:lnTo>
                <a:lnTo>
                  <a:pt x="102" y="167"/>
                </a:lnTo>
                <a:lnTo>
                  <a:pt x="109" y="165"/>
                </a:lnTo>
                <a:lnTo>
                  <a:pt x="116" y="162"/>
                </a:lnTo>
                <a:lnTo>
                  <a:pt x="125" y="181"/>
                </a:lnTo>
                <a:lnTo>
                  <a:pt x="117" y="185"/>
                </a:lnTo>
                <a:lnTo>
                  <a:pt x="107" y="188"/>
                </a:lnTo>
                <a:lnTo>
                  <a:pt x="98" y="189"/>
                </a:lnTo>
                <a:lnTo>
                  <a:pt x="89" y="190"/>
                </a:lnTo>
                <a:lnTo>
                  <a:pt x="89" y="168"/>
                </a:lnTo>
                <a:close/>
                <a:moveTo>
                  <a:pt x="116" y="162"/>
                </a:moveTo>
                <a:lnTo>
                  <a:pt x="123" y="158"/>
                </a:lnTo>
                <a:lnTo>
                  <a:pt x="129" y="154"/>
                </a:lnTo>
                <a:lnTo>
                  <a:pt x="136" y="147"/>
                </a:lnTo>
                <a:lnTo>
                  <a:pt x="142" y="141"/>
                </a:lnTo>
                <a:lnTo>
                  <a:pt x="158" y="156"/>
                </a:lnTo>
                <a:lnTo>
                  <a:pt x="150" y="164"/>
                </a:lnTo>
                <a:lnTo>
                  <a:pt x="141" y="170"/>
                </a:lnTo>
                <a:lnTo>
                  <a:pt x="133" y="176"/>
                </a:lnTo>
                <a:lnTo>
                  <a:pt x="125" y="181"/>
                </a:lnTo>
                <a:lnTo>
                  <a:pt x="116" y="162"/>
                </a:lnTo>
                <a:close/>
                <a:moveTo>
                  <a:pt x="142" y="141"/>
                </a:moveTo>
                <a:lnTo>
                  <a:pt x="153" y="131"/>
                </a:lnTo>
                <a:lnTo>
                  <a:pt x="160" y="144"/>
                </a:lnTo>
                <a:lnTo>
                  <a:pt x="150" y="148"/>
                </a:lnTo>
                <a:lnTo>
                  <a:pt x="142" y="141"/>
                </a:lnTo>
                <a:close/>
                <a:moveTo>
                  <a:pt x="160" y="144"/>
                </a:moveTo>
                <a:lnTo>
                  <a:pt x="163" y="152"/>
                </a:lnTo>
                <a:lnTo>
                  <a:pt x="145" y="161"/>
                </a:lnTo>
                <a:lnTo>
                  <a:pt x="140" y="154"/>
                </a:lnTo>
                <a:lnTo>
                  <a:pt x="160" y="144"/>
                </a:lnTo>
                <a:close/>
                <a:moveTo>
                  <a:pt x="163" y="152"/>
                </a:moveTo>
                <a:lnTo>
                  <a:pt x="167" y="158"/>
                </a:lnTo>
                <a:lnTo>
                  <a:pt x="162" y="163"/>
                </a:lnTo>
                <a:lnTo>
                  <a:pt x="154" y="156"/>
                </a:lnTo>
                <a:lnTo>
                  <a:pt x="163" y="152"/>
                </a:lnTo>
                <a:close/>
                <a:moveTo>
                  <a:pt x="162" y="163"/>
                </a:moveTo>
                <a:lnTo>
                  <a:pt x="149" y="176"/>
                </a:lnTo>
                <a:lnTo>
                  <a:pt x="137" y="187"/>
                </a:lnTo>
                <a:lnTo>
                  <a:pt x="124" y="170"/>
                </a:lnTo>
                <a:lnTo>
                  <a:pt x="134" y="161"/>
                </a:lnTo>
                <a:lnTo>
                  <a:pt x="147" y="148"/>
                </a:lnTo>
                <a:lnTo>
                  <a:pt x="162" y="163"/>
                </a:lnTo>
                <a:close/>
                <a:moveTo>
                  <a:pt x="137" y="187"/>
                </a:moveTo>
                <a:lnTo>
                  <a:pt x="125" y="196"/>
                </a:lnTo>
                <a:lnTo>
                  <a:pt x="113" y="202"/>
                </a:lnTo>
                <a:lnTo>
                  <a:pt x="104" y="184"/>
                </a:lnTo>
                <a:lnTo>
                  <a:pt x="113" y="177"/>
                </a:lnTo>
                <a:lnTo>
                  <a:pt x="124" y="170"/>
                </a:lnTo>
                <a:lnTo>
                  <a:pt x="137" y="187"/>
                </a:lnTo>
                <a:close/>
                <a:moveTo>
                  <a:pt x="113" y="202"/>
                </a:moveTo>
                <a:lnTo>
                  <a:pt x="113" y="202"/>
                </a:lnTo>
                <a:lnTo>
                  <a:pt x="109" y="193"/>
                </a:lnTo>
                <a:lnTo>
                  <a:pt x="113" y="202"/>
                </a:lnTo>
                <a:close/>
                <a:moveTo>
                  <a:pt x="113" y="202"/>
                </a:moveTo>
                <a:lnTo>
                  <a:pt x="105" y="207"/>
                </a:lnTo>
                <a:lnTo>
                  <a:pt x="96" y="209"/>
                </a:lnTo>
                <a:lnTo>
                  <a:pt x="86" y="211"/>
                </a:lnTo>
                <a:lnTo>
                  <a:pt x="76" y="211"/>
                </a:lnTo>
                <a:lnTo>
                  <a:pt x="76" y="190"/>
                </a:lnTo>
                <a:lnTo>
                  <a:pt x="83" y="189"/>
                </a:lnTo>
                <a:lnTo>
                  <a:pt x="91" y="188"/>
                </a:lnTo>
                <a:lnTo>
                  <a:pt x="98" y="186"/>
                </a:lnTo>
                <a:lnTo>
                  <a:pt x="104" y="184"/>
                </a:lnTo>
                <a:lnTo>
                  <a:pt x="113" y="202"/>
                </a:lnTo>
                <a:close/>
                <a:moveTo>
                  <a:pt x="76" y="211"/>
                </a:moveTo>
                <a:lnTo>
                  <a:pt x="65" y="211"/>
                </a:lnTo>
                <a:lnTo>
                  <a:pt x="54" y="209"/>
                </a:lnTo>
                <a:lnTo>
                  <a:pt x="58" y="188"/>
                </a:lnTo>
                <a:lnTo>
                  <a:pt x="67" y="189"/>
                </a:lnTo>
                <a:lnTo>
                  <a:pt x="76" y="190"/>
                </a:lnTo>
                <a:lnTo>
                  <a:pt x="76" y="211"/>
                </a:lnTo>
                <a:close/>
                <a:moveTo>
                  <a:pt x="54" y="209"/>
                </a:moveTo>
                <a:lnTo>
                  <a:pt x="44" y="205"/>
                </a:lnTo>
                <a:lnTo>
                  <a:pt x="34" y="201"/>
                </a:lnTo>
                <a:lnTo>
                  <a:pt x="43" y="183"/>
                </a:lnTo>
                <a:lnTo>
                  <a:pt x="50" y="186"/>
                </a:lnTo>
                <a:lnTo>
                  <a:pt x="58" y="188"/>
                </a:lnTo>
                <a:lnTo>
                  <a:pt x="54" y="209"/>
                </a:lnTo>
                <a:close/>
                <a:moveTo>
                  <a:pt x="43" y="183"/>
                </a:moveTo>
                <a:lnTo>
                  <a:pt x="44" y="183"/>
                </a:lnTo>
                <a:lnTo>
                  <a:pt x="43" y="183"/>
                </a:lnTo>
                <a:lnTo>
                  <a:pt x="39" y="192"/>
                </a:lnTo>
                <a:lnTo>
                  <a:pt x="43" y="183"/>
                </a:lnTo>
                <a:close/>
                <a:moveTo>
                  <a:pt x="34" y="201"/>
                </a:moveTo>
                <a:lnTo>
                  <a:pt x="26" y="197"/>
                </a:lnTo>
                <a:lnTo>
                  <a:pt x="19" y="192"/>
                </a:lnTo>
                <a:lnTo>
                  <a:pt x="14" y="187"/>
                </a:lnTo>
                <a:lnTo>
                  <a:pt x="9" y="181"/>
                </a:lnTo>
                <a:lnTo>
                  <a:pt x="26" y="169"/>
                </a:lnTo>
                <a:lnTo>
                  <a:pt x="29" y="173"/>
                </a:lnTo>
                <a:lnTo>
                  <a:pt x="34" y="176"/>
                </a:lnTo>
                <a:lnTo>
                  <a:pt x="38" y="180"/>
                </a:lnTo>
                <a:lnTo>
                  <a:pt x="43" y="183"/>
                </a:lnTo>
                <a:lnTo>
                  <a:pt x="34" y="201"/>
                </a:lnTo>
                <a:close/>
                <a:moveTo>
                  <a:pt x="9" y="181"/>
                </a:moveTo>
                <a:lnTo>
                  <a:pt x="6" y="173"/>
                </a:lnTo>
                <a:lnTo>
                  <a:pt x="2" y="165"/>
                </a:lnTo>
                <a:lnTo>
                  <a:pt x="0" y="157"/>
                </a:lnTo>
                <a:lnTo>
                  <a:pt x="0" y="148"/>
                </a:lnTo>
                <a:lnTo>
                  <a:pt x="21" y="148"/>
                </a:lnTo>
                <a:lnTo>
                  <a:pt x="22" y="155"/>
                </a:lnTo>
                <a:lnTo>
                  <a:pt x="23" y="160"/>
                </a:lnTo>
                <a:lnTo>
                  <a:pt x="24" y="165"/>
                </a:lnTo>
                <a:lnTo>
                  <a:pt x="26" y="169"/>
                </a:lnTo>
                <a:lnTo>
                  <a:pt x="9" y="181"/>
                </a:lnTo>
                <a:close/>
                <a:moveTo>
                  <a:pt x="0" y="148"/>
                </a:moveTo>
                <a:lnTo>
                  <a:pt x="1" y="140"/>
                </a:lnTo>
                <a:lnTo>
                  <a:pt x="2" y="132"/>
                </a:lnTo>
                <a:lnTo>
                  <a:pt x="7" y="125"/>
                </a:lnTo>
                <a:lnTo>
                  <a:pt x="11" y="117"/>
                </a:lnTo>
                <a:lnTo>
                  <a:pt x="28" y="129"/>
                </a:lnTo>
                <a:lnTo>
                  <a:pt x="25" y="134"/>
                </a:lnTo>
                <a:lnTo>
                  <a:pt x="23" y="138"/>
                </a:lnTo>
                <a:lnTo>
                  <a:pt x="22" y="143"/>
                </a:lnTo>
                <a:lnTo>
                  <a:pt x="21" y="148"/>
                </a:lnTo>
                <a:lnTo>
                  <a:pt x="0" y="148"/>
                </a:lnTo>
                <a:close/>
                <a:moveTo>
                  <a:pt x="11" y="117"/>
                </a:moveTo>
                <a:lnTo>
                  <a:pt x="16" y="110"/>
                </a:lnTo>
                <a:lnTo>
                  <a:pt x="22" y="104"/>
                </a:lnTo>
                <a:lnTo>
                  <a:pt x="30" y="98"/>
                </a:lnTo>
                <a:lnTo>
                  <a:pt x="39" y="92"/>
                </a:lnTo>
                <a:lnTo>
                  <a:pt x="50" y="111"/>
                </a:lnTo>
                <a:lnTo>
                  <a:pt x="43" y="115"/>
                </a:lnTo>
                <a:lnTo>
                  <a:pt x="37" y="119"/>
                </a:lnTo>
                <a:lnTo>
                  <a:pt x="31" y="125"/>
                </a:lnTo>
                <a:lnTo>
                  <a:pt x="28" y="129"/>
                </a:lnTo>
                <a:lnTo>
                  <a:pt x="11" y="117"/>
                </a:lnTo>
                <a:close/>
                <a:moveTo>
                  <a:pt x="47" y="91"/>
                </a:moveTo>
                <a:lnTo>
                  <a:pt x="70" y="99"/>
                </a:lnTo>
                <a:lnTo>
                  <a:pt x="50" y="111"/>
                </a:lnTo>
                <a:lnTo>
                  <a:pt x="44" y="102"/>
                </a:lnTo>
                <a:lnTo>
                  <a:pt x="47" y="91"/>
                </a:lnTo>
                <a:close/>
                <a:moveTo>
                  <a:pt x="41" y="112"/>
                </a:moveTo>
                <a:lnTo>
                  <a:pt x="33" y="108"/>
                </a:lnTo>
                <a:lnTo>
                  <a:pt x="25" y="104"/>
                </a:lnTo>
                <a:lnTo>
                  <a:pt x="19" y="99"/>
                </a:lnTo>
                <a:lnTo>
                  <a:pt x="14" y="92"/>
                </a:lnTo>
                <a:lnTo>
                  <a:pt x="30" y="80"/>
                </a:lnTo>
                <a:lnTo>
                  <a:pt x="34" y="84"/>
                </a:lnTo>
                <a:lnTo>
                  <a:pt x="38" y="87"/>
                </a:lnTo>
                <a:lnTo>
                  <a:pt x="42" y="89"/>
                </a:lnTo>
                <a:lnTo>
                  <a:pt x="47" y="91"/>
                </a:lnTo>
                <a:lnTo>
                  <a:pt x="41" y="112"/>
                </a:lnTo>
                <a:close/>
                <a:moveTo>
                  <a:pt x="14" y="92"/>
                </a:moveTo>
                <a:lnTo>
                  <a:pt x="10" y="85"/>
                </a:lnTo>
                <a:lnTo>
                  <a:pt x="7" y="78"/>
                </a:lnTo>
                <a:lnTo>
                  <a:pt x="4" y="70"/>
                </a:lnTo>
                <a:lnTo>
                  <a:pt x="4" y="59"/>
                </a:lnTo>
                <a:lnTo>
                  <a:pt x="25" y="59"/>
                </a:lnTo>
                <a:lnTo>
                  <a:pt x="25" y="65"/>
                </a:lnTo>
                <a:lnTo>
                  <a:pt x="26" y="72"/>
                </a:lnTo>
                <a:lnTo>
                  <a:pt x="28" y="76"/>
                </a:lnTo>
                <a:lnTo>
                  <a:pt x="30" y="80"/>
                </a:lnTo>
                <a:lnTo>
                  <a:pt x="14" y="92"/>
                </a:lnTo>
                <a:close/>
                <a:moveTo>
                  <a:pt x="4" y="59"/>
                </a:moveTo>
                <a:lnTo>
                  <a:pt x="4" y="54"/>
                </a:lnTo>
                <a:lnTo>
                  <a:pt x="6" y="48"/>
                </a:lnTo>
                <a:lnTo>
                  <a:pt x="8" y="43"/>
                </a:lnTo>
                <a:lnTo>
                  <a:pt x="10" y="37"/>
                </a:lnTo>
                <a:lnTo>
                  <a:pt x="13" y="32"/>
                </a:lnTo>
                <a:lnTo>
                  <a:pt x="16" y="27"/>
                </a:lnTo>
                <a:lnTo>
                  <a:pt x="20" y="23"/>
                </a:lnTo>
                <a:lnTo>
                  <a:pt x="25" y="19"/>
                </a:lnTo>
                <a:lnTo>
                  <a:pt x="39" y="35"/>
                </a:lnTo>
                <a:lnTo>
                  <a:pt x="33" y="41"/>
                </a:lnTo>
                <a:lnTo>
                  <a:pt x="28" y="47"/>
                </a:lnTo>
                <a:lnTo>
                  <a:pt x="26" y="53"/>
                </a:lnTo>
                <a:lnTo>
                  <a:pt x="25" y="59"/>
                </a:lnTo>
                <a:lnTo>
                  <a:pt x="4" y="59"/>
                </a:lnTo>
                <a:close/>
                <a:moveTo>
                  <a:pt x="39" y="35"/>
                </a:moveTo>
                <a:lnTo>
                  <a:pt x="36" y="37"/>
                </a:lnTo>
                <a:lnTo>
                  <a:pt x="39" y="35"/>
                </a:lnTo>
                <a:lnTo>
                  <a:pt x="33" y="27"/>
                </a:lnTo>
                <a:lnTo>
                  <a:pt x="39" y="35"/>
                </a:lnTo>
                <a:close/>
                <a:moveTo>
                  <a:pt x="25" y="19"/>
                </a:moveTo>
                <a:lnTo>
                  <a:pt x="31" y="15"/>
                </a:lnTo>
                <a:lnTo>
                  <a:pt x="38" y="10"/>
                </a:lnTo>
                <a:lnTo>
                  <a:pt x="44" y="7"/>
                </a:lnTo>
                <a:lnTo>
                  <a:pt x="51" y="5"/>
                </a:lnTo>
                <a:lnTo>
                  <a:pt x="57" y="25"/>
                </a:lnTo>
                <a:lnTo>
                  <a:pt x="52" y="27"/>
                </a:lnTo>
                <a:lnTo>
                  <a:pt x="47" y="29"/>
                </a:lnTo>
                <a:lnTo>
                  <a:pt x="43" y="32"/>
                </a:lnTo>
                <a:lnTo>
                  <a:pt x="39" y="35"/>
                </a:lnTo>
                <a:lnTo>
                  <a:pt x="25" y="19"/>
                </a:lnTo>
                <a:close/>
                <a:moveTo>
                  <a:pt x="51" y="5"/>
                </a:moveTo>
                <a:lnTo>
                  <a:pt x="58" y="3"/>
                </a:lnTo>
                <a:lnTo>
                  <a:pt x="67" y="1"/>
                </a:lnTo>
                <a:lnTo>
                  <a:pt x="75" y="1"/>
                </a:lnTo>
                <a:lnTo>
                  <a:pt x="83" y="0"/>
                </a:lnTo>
                <a:lnTo>
                  <a:pt x="83" y="22"/>
                </a:lnTo>
                <a:lnTo>
                  <a:pt x="70" y="23"/>
                </a:lnTo>
                <a:lnTo>
                  <a:pt x="57" y="25"/>
                </a:lnTo>
                <a:lnTo>
                  <a:pt x="51" y="5"/>
                </a:lnTo>
                <a:close/>
                <a:moveTo>
                  <a:pt x="83" y="0"/>
                </a:moveTo>
                <a:lnTo>
                  <a:pt x="97" y="1"/>
                </a:lnTo>
                <a:lnTo>
                  <a:pt x="110" y="3"/>
                </a:lnTo>
                <a:lnTo>
                  <a:pt x="105" y="24"/>
                </a:lnTo>
                <a:lnTo>
                  <a:pt x="95" y="22"/>
                </a:lnTo>
                <a:lnTo>
                  <a:pt x="83" y="22"/>
                </a:lnTo>
                <a:lnTo>
                  <a:pt x="83" y="0"/>
                </a:lnTo>
                <a:close/>
                <a:moveTo>
                  <a:pt x="110" y="3"/>
                </a:moveTo>
                <a:lnTo>
                  <a:pt x="122" y="7"/>
                </a:lnTo>
                <a:lnTo>
                  <a:pt x="133" y="13"/>
                </a:lnTo>
                <a:lnTo>
                  <a:pt x="123" y="31"/>
                </a:lnTo>
                <a:lnTo>
                  <a:pt x="114" y="27"/>
                </a:lnTo>
                <a:lnTo>
                  <a:pt x="105" y="24"/>
                </a:lnTo>
                <a:lnTo>
                  <a:pt x="110" y="3"/>
                </a:lnTo>
                <a:close/>
                <a:moveTo>
                  <a:pt x="123" y="31"/>
                </a:moveTo>
                <a:lnTo>
                  <a:pt x="226" y="90"/>
                </a:lnTo>
                <a:lnTo>
                  <a:pt x="123" y="31"/>
                </a:lnTo>
                <a:lnTo>
                  <a:pt x="128" y="22"/>
                </a:lnTo>
                <a:lnTo>
                  <a:pt x="123" y="31"/>
                </a:lnTo>
                <a:close/>
                <a:moveTo>
                  <a:pt x="133" y="13"/>
                </a:moveTo>
                <a:lnTo>
                  <a:pt x="138" y="16"/>
                </a:lnTo>
                <a:lnTo>
                  <a:pt x="142" y="19"/>
                </a:lnTo>
                <a:lnTo>
                  <a:pt x="147" y="23"/>
                </a:lnTo>
                <a:lnTo>
                  <a:pt x="150" y="27"/>
                </a:lnTo>
                <a:lnTo>
                  <a:pt x="133" y="39"/>
                </a:lnTo>
                <a:lnTo>
                  <a:pt x="129" y="35"/>
                </a:lnTo>
                <a:lnTo>
                  <a:pt x="123" y="31"/>
                </a:lnTo>
                <a:lnTo>
                  <a:pt x="133" y="13"/>
                </a:lnTo>
                <a:close/>
                <a:moveTo>
                  <a:pt x="150" y="27"/>
                </a:moveTo>
                <a:lnTo>
                  <a:pt x="153" y="31"/>
                </a:lnTo>
                <a:lnTo>
                  <a:pt x="155" y="36"/>
                </a:lnTo>
                <a:lnTo>
                  <a:pt x="157" y="41"/>
                </a:lnTo>
                <a:lnTo>
                  <a:pt x="157" y="46"/>
                </a:lnTo>
                <a:lnTo>
                  <a:pt x="136" y="46"/>
                </a:lnTo>
                <a:lnTo>
                  <a:pt x="135" y="43"/>
                </a:lnTo>
                <a:lnTo>
                  <a:pt x="133" y="39"/>
                </a:lnTo>
                <a:lnTo>
                  <a:pt x="150" y="27"/>
                </a:lnTo>
                <a:close/>
                <a:moveTo>
                  <a:pt x="157" y="46"/>
                </a:moveTo>
                <a:lnTo>
                  <a:pt x="157" y="52"/>
                </a:lnTo>
                <a:lnTo>
                  <a:pt x="155" y="58"/>
                </a:lnTo>
                <a:lnTo>
                  <a:pt x="153" y="62"/>
                </a:lnTo>
                <a:lnTo>
                  <a:pt x="150" y="66"/>
                </a:lnTo>
                <a:lnTo>
                  <a:pt x="147" y="70"/>
                </a:lnTo>
                <a:lnTo>
                  <a:pt x="141" y="72"/>
                </a:lnTo>
                <a:lnTo>
                  <a:pt x="136" y="73"/>
                </a:lnTo>
                <a:lnTo>
                  <a:pt x="130" y="73"/>
                </a:lnTo>
                <a:lnTo>
                  <a:pt x="130" y="52"/>
                </a:lnTo>
                <a:lnTo>
                  <a:pt x="132" y="51"/>
                </a:lnTo>
                <a:lnTo>
                  <a:pt x="134" y="50"/>
                </a:lnTo>
                <a:lnTo>
                  <a:pt x="135" y="49"/>
                </a:lnTo>
                <a:lnTo>
                  <a:pt x="136" y="46"/>
                </a:lnTo>
                <a:lnTo>
                  <a:pt x="157" y="46"/>
                </a:lnTo>
                <a:close/>
                <a:moveTo>
                  <a:pt x="130" y="73"/>
                </a:moveTo>
                <a:lnTo>
                  <a:pt x="125" y="73"/>
                </a:lnTo>
                <a:lnTo>
                  <a:pt x="120" y="72"/>
                </a:lnTo>
                <a:lnTo>
                  <a:pt x="114" y="70"/>
                </a:lnTo>
                <a:lnTo>
                  <a:pt x="110" y="66"/>
                </a:lnTo>
                <a:lnTo>
                  <a:pt x="107" y="62"/>
                </a:lnTo>
                <a:lnTo>
                  <a:pt x="103" y="58"/>
                </a:lnTo>
                <a:lnTo>
                  <a:pt x="101" y="53"/>
                </a:lnTo>
                <a:lnTo>
                  <a:pt x="98" y="46"/>
                </a:lnTo>
                <a:lnTo>
                  <a:pt x="119" y="39"/>
                </a:lnTo>
                <a:lnTo>
                  <a:pt x="121" y="45"/>
                </a:lnTo>
                <a:lnTo>
                  <a:pt x="123" y="49"/>
                </a:lnTo>
                <a:lnTo>
                  <a:pt x="126" y="51"/>
                </a:lnTo>
                <a:lnTo>
                  <a:pt x="130" y="52"/>
                </a:lnTo>
                <a:lnTo>
                  <a:pt x="130" y="73"/>
                </a:lnTo>
                <a:close/>
                <a:moveTo>
                  <a:pt x="98" y="46"/>
                </a:moveTo>
                <a:lnTo>
                  <a:pt x="96" y="41"/>
                </a:lnTo>
                <a:lnTo>
                  <a:pt x="92" y="37"/>
                </a:lnTo>
                <a:lnTo>
                  <a:pt x="103" y="20"/>
                </a:lnTo>
                <a:lnTo>
                  <a:pt x="108" y="23"/>
                </a:lnTo>
                <a:lnTo>
                  <a:pt x="112" y="28"/>
                </a:lnTo>
                <a:lnTo>
                  <a:pt x="116" y="33"/>
                </a:lnTo>
                <a:lnTo>
                  <a:pt x="119" y="39"/>
                </a:lnTo>
                <a:lnTo>
                  <a:pt x="98" y="46"/>
                </a:lnTo>
                <a:close/>
                <a:moveTo>
                  <a:pt x="92" y="37"/>
                </a:moveTo>
                <a:lnTo>
                  <a:pt x="85" y="35"/>
                </a:lnTo>
                <a:lnTo>
                  <a:pt x="77" y="34"/>
                </a:lnTo>
                <a:lnTo>
                  <a:pt x="77" y="13"/>
                </a:lnTo>
                <a:lnTo>
                  <a:pt x="84" y="14"/>
                </a:lnTo>
                <a:lnTo>
                  <a:pt x="92" y="15"/>
                </a:lnTo>
                <a:lnTo>
                  <a:pt x="98" y="17"/>
                </a:lnTo>
                <a:lnTo>
                  <a:pt x="103" y="20"/>
                </a:lnTo>
                <a:lnTo>
                  <a:pt x="92" y="37"/>
                </a:lnTo>
                <a:close/>
                <a:moveTo>
                  <a:pt x="77" y="34"/>
                </a:moveTo>
                <a:lnTo>
                  <a:pt x="72" y="34"/>
                </a:lnTo>
                <a:lnTo>
                  <a:pt x="68" y="35"/>
                </a:lnTo>
                <a:lnTo>
                  <a:pt x="64" y="37"/>
                </a:lnTo>
                <a:lnTo>
                  <a:pt x="61" y="39"/>
                </a:lnTo>
                <a:lnTo>
                  <a:pt x="45" y="25"/>
                </a:lnTo>
                <a:lnTo>
                  <a:pt x="52" y="20"/>
                </a:lnTo>
                <a:lnTo>
                  <a:pt x="59" y="16"/>
                </a:lnTo>
                <a:lnTo>
                  <a:pt x="68" y="14"/>
                </a:lnTo>
                <a:lnTo>
                  <a:pt x="77" y="13"/>
                </a:lnTo>
                <a:lnTo>
                  <a:pt x="77" y="34"/>
                </a:lnTo>
                <a:close/>
                <a:moveTo>
                  <a:pt x="61" y="39"/>
                </a:moveTo>
                <a:lnTo>
                  <a:pt x="57" y="43"/>
                </a:lnTo>
                <a:lnTo>
                  <a:pt x="56" y="47"/>
                </a:lnTo>
                <a:lnTo>
                  <a:pt x="37" y="38"/>
                </a:lnTo>
                <a:lnTo>
                  <a:pt x="40" y="31"/>
                </a:lnTo>
                <a:lnTo>
                  <a:pt x="45" y="25"/>
                </a:lnTo>
                <a:lnTo>
                  <a:pt x="61" y="39"/>
                </a:lnTo>
                <a:close/>
                <a:moveTo>
                  <a:pt x="56" y="47"/>
                </a:moveTo>
                <a:lnTo>
                  <a:pt x="55" y="50"/>
                </a:lnTo>
                <a:lnTo>
                  <a:pt x="54" y="55"/>
                </a:lnTo>
                <a:lnTo>
                  <a:pt x="34" y="55"/>
                </a:lnTo>
                <a:lnTo>
                  <a:pt x="34" y="47"/>
                </a:lnTo>
                <a:lnTo>
                  <a:pt x="37" y="38"/>
                </a:lnTo>
                <a:lnTo>
                  <a:pt x="56" y="47"/>
                </a:lnTo>
                <a:close/>
                <a:moveTo>
                  <a:pt x="54" y="55"/>
                </a:moveTo>
                <a:lnTo>
                  <a:pt x="55" y="62"/>
                </a:lnTo>
                <a:lnTo>
                  <a:pt x="56" y="69"/>
                </a:lnTo>
                <a:lnTo>
                  <a:pt x="38" y="77"/>
                </a:lnTo>
                <a:lnTo>
                  <a:pt x="36" y="72"/>
                </a:lnTo>
                <a:lnTo>
                  <a:pt x="35" y="66"/>
                </a:lnTo>
                <a:lnTo>
                  <a:pt x="34" y="60"/>
                </a:lnTo>
                <a:lnTo>
                  <a:pt x="34" y="55"/>
                </a:lnTo>
                <a:lnTo>
                  <a:pt x="54" y="55"/>
                </a:lnTo>
                <a:close/>
                <a:moveTo>
                  <a:pt x="56" y="69"/>
                </a:moveTo>
                <a:lnTo>
                  <a:pt x="59" y="73"/>
                </a:lnTo>
                <a:lnTo>
                  <a:pt x="63" y="76"/>
                </a:lnTo>
                <a:lnTo>
                  <a:pt x="50" y="92"/>
                </a:lnTo>
                <a:lnTo>
                  <a:pt x="46" y="89"/>
                </a:lnTo>
                <a:lnTo>
                  <a:pt x="43" y="85"/>
                </a:lnTo>
                <a:lnTo>
                  <a:pt x="40" y="81"/>
                </a:lnTo>
                <a:lnTo>
                  <a:pt x="38" y="77"/>
                </a:lnTo>
                <a:lnTo>
                  <a:pt x="56" y="69"/>
                </a:lnTo>
                <a:close/>
                <a:moveTo>
                  <a:pt x="63" y="76"/>
                </a:moveTo>
                <a:lnTo>
                  <a:pt x="62" y="75"/>
                </a:lnTo>
                <a:lnTo>
                  <a:pt x="63" y="76"/>
                </a:lnTo>
                <a:lnTo>
                  <a:pt x="56" y="84"/>
                </a:lnTo>
                <a:lnTo>
                  <a:pt x="63" y="76"/>
                </a:lnTo>
                <a:close/>
                <a:moveTo>
                  <a:pt x="63" y="76"/>
                </a:moveTo>
                <a:lnTo>
                  <a:pt x="66" y="78"/>
                </a:lnTo>
                <a:lnTo>
                  <a:pt x="70" y="79"/>
                </a:lnTo>
                <a:lnTo>
                  <a:pt x="63" y="100"/>
                </a:lnTo>
                <a:lnTo>
                  <a:pt x="56" y="97"/>
                </a:lnTo>
                <a:lnTo>
                  <a:pt x="50" y="92"/>
                </a:lnTo>
                <a:lnTo>
                  <a:pt x="63" y="76"/>
                </a:lnTo>
                <a:close/>
                <a:moveTo>
                  <a:pt x="63" y="100"/>
                </a:moveTo>
                <a:lnTo>
                  <a:pt x="72" y="103"/>
                </a:lnTo>
                <a:lnTo>
                  <a:pt x="63" y="100"/>
                </a:lnTo>
                <a:lnTo>
                  <a:pt x="66" y="89"/>
                </a:lnTo>
                <a:lnTo>
                  <a:pt x="63" y="100"/>
                </a:lnTo>
                <a:close/>
                <a:moveTo>
                  <a:pt x="70" y="79"/>
                </a:moveTo>
                <a:lnTo>
                  <a:pt x="73" y="80"/>
                </a:lnTo>
                <a:lnTo>
                  <a:pt x="77" y="81"/>
                </a:lnTo>
                <a:lnTo>
                  <a:pt x="77" y="102"/>
                </a:lnTo>
                <a:lnTo>
                  <a:pt x="70" y="101"/>
                </a:lnTo>
                <a:lnTo>
                  <a:pt x="63" y="100"/>
                </a:lnTo>
                <a:lnTo>
                  <a:pt x="70" y="7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0" name="Freeform 22"/>
          <p:cNvSpPr>
            <a:spLocks/>
          </p:cNvSpPr>
          <p:nvPr/>
        </p:nvSpPr>
        <p:spPr bwMode="auto">
          <a:xfrm>
            <a:off x="2392363" y="3027363"/>
            <a:ext cx="79375" cy="100012"/>
          </a:xfrm>
          <a:custGeom>
            <a:avLst/>
            <a:gdLst>
              <a:gd name="T0" fmla="*/ 1 w 150"/>
              <a:gd name="T1" fmla="*/ 66 h 189"/>
              <a:gd name="T2" fmla="*/ 6 w 150"/>
              <a:gd name="T3" fmla="*/ 51 h 189"/>
              <a:gd name="T4" fmla="*/ 12 w 150"/>
              <a:gd name="T5" fmla="*/ 38 h 189"/>
              <a:gd name="T6" fmla="*/ 21 w 150"/>
              <a:gd name="T7" fmla="*/ 26 h 189"/>
              <a:gd name="T8" fmla="*/ 32 w 150"/>
              <a:gd name="T9" fmla="*/ 16 h 189"/>
              <a:gd name="T10" fmla="*/ 44 w 150"/>
              <a:gd name="T11" fmla="*/ 7 h 189"/>
              <a:gd name="T12" fmla="*/ 55 w 150"/>
              <a:gd name="T13" fmla="*/ 2 h 189"/>
              <a:gd name="T14" fmla="*/ 67 w 150"/>
              <a:gd name="T15" fmla="*/ 0 h 189"/>
              <a:gd name="T16" fmla="*/ 82 w 150"/>
              <a:gd name="T17" fmla="*/ 0 h 189"/>
              <a:gd name="T18" fmla="*/ 96 w 150"/>
              <a:gd name="T19" fmla="*/ 3 h 189"/>
              <a:gd name="T20" fmla="*/ 110 w 150"/>
              <a:gd name="T21" fmla="*/ 10 h 189"/>
              <a:gd name="T22" fmla="*/ 122 w 150"/>
              <a:gd name="T23" fmla="*/ 20 h 189"/>
              <a:gd name="T24" fmla="*/ 133 w 150"/>
              <a:gd name="T25" fmla="*/ 32 h 189"/>
              <a:gd name="T26" fmla="*/ 141 w 150"/>
              <a:gd name="T27" fmla="*/ 48 h 189"/>
              <a:gd name="T28" fmla="*/ 147 w 150"/>
              <a:gd name="T29" fmla="*/ 65 h 189"/>
              <a:gd name="T30" fmla="*/ 149 w 150"/>
              <a:gd name="T31" fmla="*/ 84 h 189"/>
              <a:gd name="T32" fmla="*/ 149 w 150"/>
              <a:gd name="T33" fmla="*/ 105 h 189"/>
              <a:gd name="T34" fmla="*/ 147 w 150"/>
              <a:gd name="T35" fmla="*/ 124 h 189"/>
              <a:gd name="T36" fmla="*/ 141 w 150"/>
              <a:gd name="T37" fmla="*/ 140 h 189"/>
              <a:gd name="T38" fmla="*/ 132 w 150"/>
              <a:gd name="T39" fmla="*/ 156 h 189"/>
              <a:gd name="T40" fmla="*/ 119 w 150"/>
              <a:gd name="T41" fmla="*/ 168 h 189"/>
              <a:gd name="T42" fmla="*/ 106 w 150"/>
              <a:gd name="T43" fmla="*/ 179 h 189"/>
              <a:gd name="T44" fmla="*/ 90 w 150"/>
              <a:gd name="T45" fmla="*/ 185 h 189"/>
              <a:gd name="T46" fmla="*/ 74 w 150"/>
              <a:gd name="T47" fmla="*/ 189 h 189"/>
              <a:gd name="T48" fmla="*/ 52 w 150"/>
              <a:gd name="T49" fmla="*/ 188 h 189"/>
              <a:gd name="T50" fmla="*/ 35 w 150"/>
              <a:gd name="T51" fmla="*/ 184 h 189"/>
              <a:gd name="T52" fmla="*/ 26 w 150"/>
              <a:gd name="T53" fmla="*/ 179 h 189"/>
              <a:gd name="T54" fmla="*/ 13 w 150"/>
              <a:gd name="T55" fmla="*/ 168 h 189"/>
              <a:gd name="T56" fmla="*/ 5 w 150"/>
              <a:gd name="T57" fmla="*/ 154 h 189"/>
              <a:gd name="T58" fmla="*/ 5 w 150"/>
              <a:gd name="T59" fmla="*/ 142 h 189"/>
              <a:gd name="T60" fmla="*/ 7 w 150"/>
              <a:gd name="T61" fmla="*/ 136 h 189"/>
              <a:gd name="T62" fmla="*/ 11 w 150"/>
              <a:gd name="T63" fmla="*/ 132 h 189"/>
              <a:gd name="T64" fmla="*/ 19 w 150"/>
              <a:gd name="T65" fmla="*/ 130 h 189"/>
              <a:gd name="T66" fmla="*/ 27 w 150"/>
              <a:gd name="T67" fmla="*/ 130 h 189"/>
              <a:gd name="T68" fmla="*/ 35 w 150"/>
              <a:gd name="T69" fmla="*/ 133 h 189"/>
              <a:gd name="T70" fmla="*/ 40 w 150"/>
              <a:gd name="T71" fmla="*/ 139 h 189"/>
              <a:gd name="T72" fmla="*/ 44 w 150"/>
              <a:gd name="T73" fmla="*/ 147 h 189"/>
              <a:gd name="T74" fmla="*/ 46 w 150"/>
              <a:gd name="T75" fmla="*/ 159 h 189"/>
              <a:gd name="T76" fmla="*/ 49 w 150"/>
              <a:gd name="T77" fmla="*/ 167 h 189"/>
              <a:gd name="T78" fmla="*/ 56 w 150"/>
              <a:gd name="T79" fmla="*/ 173 h 189"/>
              <a:gd name="T80" fmla="*/ 65 w 150"/>
              <a:gd name="T81" fmla="*/ 176 h 189"/>
              <a:gd name="T82" fmla="*/ 77 w 150"/>
              <a:gd name="T83" fmla="*/ 176 h 189"/>
              <a:gd name="T84" fmla="*/ 86 w 150"/>
              <a:gd name="T85" fmla="*/ 173 h 189"/>
              <a:gd name="T86" fmla="*/ 95 w 150"/>
              <a:gd name="T87" fmla="*/ 169 h 189"/>
              <a:gd name="T88" fmla="*/ 103 w 150"/>
              <a:gd name="T89" fmla="*/ 162 h 189"/>
              <a:gd name="T90" fmla="*/ 111 w 150"/>
              <a:gd name="T91" fmla="*/ 147 h 189"/>
              <a:gd name="T92" fmla="*/ 117 w 150"/>
              <a:gd name="T93" fmla="*/ 125 h 189"/>
              <a:gd name="T94" fmla="*/ 117 w 150"/>
              <a:gd name="T95" fmla="*/ 96 h 189"/>
              <a:gd name="T96" fmla="*/ 112 w 150"/>
              <a:gd name="T97" fmla="*/ 74 h 189"/>
              <a:gd name="T98" fmla="*/ 107 w 150"/>
              <a:gd name="T99" fmla="*/ 61 h 189"/>
              <a:gd name="T100" fmla="*/ 100 w 150"/>
              <a:gd name="T101" fmla="*/ 50 h 189"/>
              <a:gd name="T102" fmla="*/ 90 w 150"/>
              <a:gd name="T103" fmla="*/ 41 h 189"/>
              <a:gd name="T104" fmla="*/ 79 w 150"/>
              <a:gd name="T105" fmla="*/ 34 h 189"/>
              <a:gd name="T106" fmla="*/ 67 w 150"/>
              <a:gd name="T107" fmla="*/ 31 h 189"/>
              <a:gd name="T108" fmla="*/ 52 w 150"/>
              <a:gd name="T109" fmla="*/ 31 h 189"/>
              <a:gd name="T110" fmla="*/ 35 w 150"/>
              <a:gd name="T111" fmla="*/ 38 h 189"/>
              <a:gd name="T112" fmla="*/ 22 w 150"/>
              <a:gd name="T113" fmla="*/ 49 h 189"/>
              <a:gd name="T114" fmla="*/ 10 w 150"/>
              <a:gd name="T115" fmla="*/ 66 h 189"/>
              <a:gd name="T116" fmla="*/ 0 w 150"/>
              <a:gd name="T117" fmla="*/ 74 h 1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0"/>
              <a:gd name="T178" fmla="*/ 0 h 189"/>
              <a:gd name="T179" fmla="*/ 150 w 150"/>
              <a:gd name="T180" fmla="*/ 189 h 18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0" h="189">
                <a:moveTo>
                  <a:pt x="0" y="74"/>
                </a:moveTo>
                <a:lnTo>
                  <a:pt x="1" y="66"/>
                </a:lnTo>
                <a:lnTo>
                  <a:pt x="3" y="58"/>
                </a:lnTo>
                <a:lnTo>
                  <a:pt x="6" y="51"/>
                </a:lnTo>
                <a:lnTo>
                  <a:pt x="9" y="44"/>
                </a:lnTo>
                <a:lnTo>
                  <a:pt x="12" y="38"/>
                </a:lnTo>
                <a:lnTo>
                  <a:pt x="17" y="31"/>
                </a:lnTo>
                <a:lnTo>
                  <a:pt x="21" y="26"/>
                </a:lnTo>
                <a:lnTo>
                  <a:pt x="26" y="21"/>
                </a:lnTo>
                <a:lnTo>
                  <a:pt x="32" y="16"/>
                </a:lnTo>
                <a:lnTo>
                  <a:pt x="37" y="12"/>
                </a:lnTo>
                <a:lnTo>
                  <a:pt x="44" y="7"/>
                </a:lnTo>
                <a:lnTo>
                  <a:pt x="49" y="5"/>
                </a:lnTo>
                <a:lnTo>
                  <a:pt x="55" y="2"/>
                </a:lnTo>
                <a:lnTo>
                  <a:pt x="61" y="1"/>
                </a:lnTo>
                <a:lnTo>
                  <a:pt x="67" y="0"/>
                </a:lnTo>
                <a:lnTo>
                  <a:pt x="75" y="0"/>
                </a:lnTo>
                <a:lnTo>
                  <a:pt x="82" y="0"/>
                </a:lnTo>
                <a:lnTo>
                  <a:pt x="89" y="1"/>
                </a:lnTo>
                <a:lnTo>
                  <a:pt x="96" y="3"/>
                </a:lnTo>
                <a:lnTo>
                  <a:pt x="104" y="6"/>
                </a:lnTo>
                <a:lnTo>
                  <a:pt x="110" y="10"/>
                </a:lnTo>
                <a:lnTo>
                  <a:pt x="116" y="15"/>
                </a:lnTo>
                <a:lnTo>
                  <a:pt x="122" y="20"/>
                </a:lnTo>
                <a:lnTo>
                  <a:pt x="129" y="26"/>
                </a:lnTo>
                <a:lnTo>
                  <a:pt x="133" y="32"/>
                </a:lnTo>
                <a:lnTo>
                  <a:pt x="138" y="40"/>
                </a:lnTo>
                <a:lnTo>
                  <a:pt x="141" y="48"/>
                </a:lnTo>
                <a:lnTo>
                  <a:pt x="144" y="56"/>
                </a:lnTo>
                <a:lnTo>
                  <a:pt x="147" y="65"/>
                </a:lnTo>
                <a:lnTo>
                  <a:pt x="148" y="74"/>
                </a:lnTo>
                <a:lnTo>
                  <a:pt x="149" y="84"/>
                </a:lnTo>
                <a:lnTo>
                  <a:pt x="150" y="95"/>
                </a:lnTo>
                <a:lnTo>
                  <a:pt x="149" y="105"/>
                </a:lnTo>
                <a:lnTo>
                  <a:pt x="148" y="114"/>
                </a:lnTo>
                <a:lnTo>
                  <a:pt x="147" y="124"/>
                </a:lnTo>
                <a:lnTo>
                  <a:pt x="144" y="132"/>
                </a:lnTo>
                <a:lnTo>
                  <a:pt x="141" y="140"/>
                </a:lnTo>
                <a:lnTo>
                  <a:pt x="137" y="149"/>
                </a:lnTo>
                <a:lnTo>
                  <a:pt x="132" y="156"/>
                </a:lnTo>
                <a:lnTo>
                  <a:pt x="125" y="162"/>
                </a:lnTo>
                <a:lnTo>
                  <a:pt x="119" y="168"/>
                </a:lnTo>
                <a:lnTo>
                  <a:pt x="112" y="174"/>
                </a:lnTo>
                <a:lnTo>
                  <a:pt x="106" y="179"/>
                </a:lnTo>
                <a:lnTo>
                  <a:pt x="97" y="183"/>
                </a:lnTo>
                <a:lnTo>
                  <a:pt x="90" y="185"/>
                </a:lnTo>
                <a:lnTo>
                  <a:pt x="82" y="187"/>
                </a:lnTo>
                <a:lnTo>
                  <a:pt x="74" y="189"/>
                </a:lnTo>
                <a:lnTo>
                  <a:pt x="65" y="189"/>
                </a:lnTo>
                <a:lnTo>
                  <a:pt x="52" y="188"/>
                </a:lnTo>
                <a:lnTo>
                  <a:pt x="40" y="186"/>
                </a:lnTo>
                <a:lnTo>
                  <a:pt x="35" y="184"/>
                </a:lnTo>
                <a:lnTo>
                  <a:pt x="30" y="181"/>
                </a:lnTo>
                <a:lnTo>
                  <a:pt x="26" y="179"/>
                </a:lnTo>
                <a:lnTo>
                  <a:pt x="22" y="174"/>
                </a:lnTo>
                <a:lnTo>
                  <a:pt x="13" y="168"/>
                </a:lnTo>
                <a:lnTo>
                  <a:pt x="8" y="161"/>
                </a:lnTo>
                <a:lnTo>
                  <a:pt x="5" y="154"/>
                </a:lnTo>
                <a:lnTo>
                  <a:pt x="4" y="146"/>
                </a:lnTo>
                <a:lnTo>
                  <a:pt x="5" y="142"/>
                </a:lnTo>
                <a:lnTo>
                  <a:pt x="5" y="139"/>
                </a:lnTo>
                <a:lnTo>
                  <a:pt x="7" y="136"/>
                </a:lnTo>
                <a:lnTo>
                  <a:pt x="9" y="134"/>
                </a:lnTo>
                <a:lnTo>
                  <a:pt x="11" y="132"/>
                </a:lnTo>
                <a:lnTo>
                  <a:pt x="14" y="131"/>
                </a:lnTo>
                <a:lnTo>
                  <a:pt x="19" y="130"/>
                </a:lnTo>
                <a:lnTo>
                  <a:pt x="23" y="130"/>
                </a:lnTo>
                <a:lnTo>
                  <a:pt x="27" y="130"/>
                </a:lnTo>
                <a:lnTo>
                  <a:pt x="31" y="131"/>
                </a:lnTo>
                <a:lnTo>
                  <a:pt x="35" y="133"/>
                </a:lnTo>
                <a:lnTo>
                  <a:pt x="38" y="136"/>
                </a:lnTo>
                <a:lnTo>
                  <a:pt x="40" y="139"/>
                </a:lnTo>
                <a:lnTo>
                  <a:pt x="42" y="143"/>
                </a:lnTo>
                <a:lnTo>
                  <a:pt x="44" y="147"/>
                </a:lnTo>
                <a:lnTo>
                  <a:pt x="45" y="153"/>
                </a:lnTo>
                <a:lnTo>
                  <a:pt x="46" y="159"/>
                </a:lnTo>
                <a:lnTo>
                  <a:pt x="47" y="163"/>
                </a:lnTo>
                <a:lnTo>
                  <a:pt x="49" y="167"/>
                </a:lnTo>
                <a:lnTo>
                  <a:pt x="52" y="170"/>
                </a:lnTo>
                <a:lnTo>
                  <a:pt x="56" y="173"/>
                </a:lnTo>
                <a:lnTo>
                  <a:pt x="60" y="174"/>
                </a:lnTo>
                <a:lnTo>
                  <a:pt x="65" y="176"/>
                </a:lnTo>
                <a:lnTo>
                  <a:pt x="72" y="177"/>
                </a:lnTo>
                <a:lnTo>
                  <a:pt x="77" y="176"/>
                </a:lnTo>
                <a:lnTo>
                  <a:pt x="82" y="176"/>
                </a:lnTo>
                <a:lnTo>
                  <a:pt x="86" y="173"/>
                </a:lnTo>
                <a:lnTo>
                  <a:pt x="91" y="171"/>
                </a:lnTo>
                <a:lnTo>
                  <a:pt x="95" y="169"/>
                </a:lnTo>
                <a:lnTo>
                  <a:pt x="99" y="166"/>
                </a:lnTo>
                <a:lnTo>
                  <a:pt x="103" y="162"/>
                </a:lnTo>
                <a:lnTo>
                  <a:pt x="106" y="158"/>
                </a:lnTo>
                <a:lnTo>
                  <a:pt x="111" y="147"/>
                </a:lnTo>
                <a:lnTo>
                  <a:pt x="115" y="137"/>
                </a:lnTo>
                <a:lnTo>
                  <a:pt x="117" y="125"/>
                </a:lnTo>
                <a:lnTo>
                  <a:pt x="118" y="111"/>
                </a:lnTo>
                <a:lnTo>
                  <a:pt x="117" y="96"/>
                </a:lnTo>
                <a:lnTo>
                  <a:pt x="114" y="81"/>
                </a:lnTo>
                <a:lnTo>
                  <a:pt x="112" y="74"/>
                </a:lnTo>
                <a:lnTo>
                  <a:pt x="110" y="68"/>
                </a:lnTo>
                <a:lnTo>
                  <a:pt x="107" y="61"/>
                </a:lnTo>
                <a:lnTo>
                  <a:pt x="104" y="55"/>
                </a:lnTo>
                <a:lnTo>
                  <a:pt x="100" y="50"/>
                </a:lnTo>
                <a:lnTo>
                  <a:pt x="94" y="45"/>
                </a:lnTo>
                <a:lnTo>
                  <a:pt x="90" y="41"/>
                </a:lnTo>
                <a:lnTo>
                  <a:pt x="85" y="36"/>
                </a:lnTo>
                <a:lnTo>
                  <a:pt x="79" y="34"/>
                </a:lnTo>
                <a:lnTo>
                  <a:pt x="74" y="32"/>
                </a:lnTo>
                <a:lnTo>
                  <a:pt x="67" y="31"/>
                </a:lnTo>
                <a:lnTo>
                  <a:pt x="60" y="31"/>
                </a:lnTo>
                <a:lnTo>
                  <a:pt x="52" y="31"/>
                </a:lnTo>
                <a:lnTo>
                  <a:pt x="44" y="33"/>
                </a:lnTo>
                <a:lnTo>
                  <a:pt x="35" y="38"/>
                </a:lnTo>
                <a:lnTo>
                  <a:pt x="28" y="42"/>
                </a:lnTo>
                <a:lnTo>
                  <a:pt x="22" y="49"/>
                </a:lnTo>
                <a:lnTo>
                  <a:pt x="15" y="56"/>
                </a:lnTo>
                <a:lnTo>
                  <a:pt x="10" y="66"/>
                </a:lnTo>
                <a:lnTo>
                  <a:pt x="5" y="76"/>
                </a:lnTo>
                <a:lnTo>
                  <a:pt x="0" y="7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1" name="Freeform 23"/>
          <p:cNvSpPr>
            <a:spLocks noEditPoints="1"/>
          </p:cNvSpPr>
          <p:nvPr/>
        </p:nvSpPr>
        <p:spPr bwMode="auto">
          <a:xfrm>
            <a:off x="2386013" y="3021013"/>
            <a:ext cx="98425" cy="117475"/>
          </a:xfrm>
          <a:custGeom>
            <a:avLst/>
            <a:gdLst>
              <a:gd name="T0" fmla="*/ 30 w 185"/>
              <a:gd name="T1" fmla="*/ 60 h 222"/>
              <a:gd name="T2" fmla="*/ 10 w 185"/>
              <a:gd name="T3" fmla="*/ 51 h 222"/>
              <a:gd name="T4" fmla="*/ 40 w 185"/>
              <a:gd name="T5" fmla="*/ 43 h 222"/>
              <a:gd name="T6" fmla="*/ 36 w 185"/>
              <a:gd name="T7" fmla="*/ 18 h 222"/>
              <a:gd name="T8" fmla="*/ 55 w 185"/>
              <a:gd name="T9" fmla="*/ 31 h 222"/>
              <a:gd name="T10" fmla="*/ 70 w 185"/>
              <a:gd name="T11" fmla="*/ 2 h 222"/>
              <a:gd name="T12" fmla="*/ 69 w 185"/>
              <a:gd name="T13" fmla="*/ 24 h 222"/>
              <a:gd name="T14" fmla="*/ 112 w 185"/>
              <a:gd name="T15" fmla="*/ 4 h 222"/>
              <a:gd name="T16" fmla="*/ 131 w 185"/>
              <a:gd name="T17" fmla="*/ 43 h 222"/>
              <a:gd name="T18" fmla="*/ 98 w 185"/>
              <a:gd name="T19" fmla="*/ 23 h 222"/>
              <a:gd name="T20" fmla="*/ 158 w 185"/>
              <a:gd name="T21" fmla="*/ 45 h 222"/>
              <a:gd name="T22" fmla="*/ 135 w 185"/>
              <a:gd name="T23" fmla="*/ 50 h 222"/>
              <a:gd name="T24" fmla="*/ 172 w 185"/>
              <a:gd name="T25" fmla="*/ 94 h 222"/>
              <a:gd name="T26" fmla="*/ 146 w 185"/>
              <a:gd name="T27" fmla="*/ 70 h 222"/>
              <a:gd name="T28" fmla="*/ 166 w 185"/>
              <a:gd name="T29" fmla="*/ 147 h 222"/>
              <a:gd name="T30" fmla="*/ 172 w 185"/>
              <a:gd name="T31" fmla="*/ 106 h 222"/>
              <a:gd name="T32" fmla="*/ 166 w 185"/>
              <a:gd name="T33" fmla="*/ 147 h 222"/>
              <a:gd name="T34" fmla="*/ 134 w 185"/>
              <a:gd name="T35" fmla="*/ 161 h 222"/>
              <a:gd name="T36" fmla="*/ 138 w 185"/>
              <a:gd name="T37" fmla="*/ 188 h 222"/>
              <a:gd name="T38" fmla="*/ 118 w 185"/>
              <a:gd name="T39" fmla="*/ 176 h 222"/>
              <a:gd name="T40" fmla="*/ 95 w 185"/>
              <a:gd name="T41" fmla="*/ 208 h 222"/>
              <a:gd name="T42" fmla="*/ 98 w 185"/>
              <a:gd name="T43" fmla="*/ 187 h 222"/>
              <a:gd name="T44" fmla="*/ 55 w 185"/>
              <a:gd name="T45" fmla="*/ 208 h 222"/>
              <a:gd name="T46" fmla="*/ 39 w 185"/>
              <a:gd name="T47" fmla="*/ 178 h 222"/>
              <a:gd name="T48" fmla="*/ 25 w 185"/>
              <a:gd name="T49" fmla="*/ 194 h 222"/>
              <a:gd name="T50" fmla="*/ 25 w 185"/>
              <a:gd name="T51" fmla="*/ 194 h 222"/>
              <a:gd name="T52" fmla="*/ 25 w 185"/>
              <a:gd name="T53" fmla="*/ 157 h 222"/>
              <a:gd name="T54" fmla="*/ 7 w 185"/>
              <a:gd name="T55" fmla="*/ 146 h 222"/>
              <a:gd name="T56" fmla="*/ 5 w 185"/>
              <a:gd name="T57" fmla="*/ 157 h 222"/>
              <a:gd name="T58" fmla="*/ 34 w 185"/>
              <a:gd name="T59" fmla="*/ 151 h 222"/>
              <a:gd name="T60" fmla="*/ 47 w 185"/>
              <a:gd name="T61" fmla="*/ 133 h 222"/>
              <a:gd name="T62" fmla="*/ 66 w 185"/>
              <a:gd name="T63" fmla="*/ 164 h 222"/>
              <a:gd name="T64" fmla="*/ 34 w 185"/>
              <a:gd name="T65" fmla="*/ 130 h 222"/>
              <a:gd name="T66" fmla="*/ 57 w 185"/>
              <a:gd name="T67" fmla="*/ 190 h 222"/>
              <a:gd name="T68" fmla="*/ 57 w 185"/>
              <a:gd name="T69" fmla="*/ 190 h 222"/>
              <a:gd name="T70" fmla="*/ 72 w 185"/>
              <a:gd name="T71" fmla="*/ 175 h 222"/>
              <a:gd name="T72" fmla="*/ 68 w 185"/>
              <a:gd name="T73" fmla="*/ 196 h 222"/>
              <a:gd name="T74" fmla="*/ 97 w 185"/>
              <a:gd name="T75" fmla="*/ 173 h 222"/>
              <a:gd name="T76" fmla="*/ 83 w 185"/>
              <a:gd name="T77" fmla="*/ 177 h 222"/>
              <a:gd name="T78" fmla="*/ 117 w 185"/>
              <a:gd name="T79" fmla="*/ 184 h 222"/>
              <a:gd name="T80" fmla="*/ 108 w 185"/>
              <a:gd name="T81" fmla="*/ 163 h 222"/>
              <a:gd name="T82" fmla="*/ 136 w 185"/>
              <a:gd name="T83" fmla="*/ 151 h 222"/>
              <a:gd name="T84" fmla="*/ 116 w 185"/>
              <a:gd name="T85" fmla="*/ 145 h 222"/>
              <a:gd name="T86" fmla="*/ 116 w 185"/>
              <a:gd name="T87" fmla="*/ 145 h 222"/>
              <a:gd name="T88" fmla="*/ 123 w 185"/>
              <a:gd name="T89" fmla="*/ 61 h 222"/>
              <a:gd name="T90" fmla="*/ 139 w 185"/>
              <a:gd name="T91" fmla="*/ 105 h 222"/>
              <a:gd name="T92" fmla="*/ 105 w 185"/>
              <a:gd name="T93" fmla="*/ 72 h 222"/>
              <a:gd name="T94" fmla="*/ 94 w 185"/>
              <a:gd name="T95" fmla="*/ 60 h 222"/>
              <a:gd name="T96" fmla="*/ 123 w 185"/>
              <a:gd name="T97" fmla="*/ 61 h 222"/>
              <a:gd name="T98" fmla="*/ 91 w 185"/>
              <a:gd name="T99" fmla="*/ 57 h 222"/>
              <a:gd name="T100" fmla="*/ 71 w 185"/>
              <a:gd name="T101" fmla="*/ 31 h 222"/>
              <a:gd name="T102" fmla="*/ 71 w 185"/>
              <a:gd name="T103" fmla="*/ 53 h 222"/>
              <a:gd name="T104" fmla="*/ 35 w 185"/>
              <a:gd name="T105" fmla="*/ 74 h 222"/>
              <a:gd name="T106" fmla="*/ 25 w 185"/>
              <a:gd name="T107" fmla="*/ 52 h 222"/>
              <a:gd name="T108" fmla="*/ 71 w 185"/>
              <a:gd name="T109" fmla="*/ 53 h 222"/>
              <a:gd name="T110" fmla="*/ 11 w 185"/>
              <a:gd name="T111" fmla="*/ 96 h 222"/>
              <a:gd name="T112" fmla="*/ 0 w 185"/>
              <a:gd name="T113" fmla="*/ 90 h 2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5"/>
              <a:gd name="T172" fmla="*/ 0 h 222"/>
              <a:gd name="T173" fmla="*/ 185 w 185"/>
              <a:gd name="T174" fmla="*/ 222 h 2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5" h="222">
                <a:moveTo>
                  <a:pt x="1" y="83"/>
                </a:moveTo>
                <a:lnTo>
                  <a:pt x="2" y="74"/>
                </a:lnTo>
                <a:lnTo>
                  <a:pt x="4" y="66"/>
                </a:lnTo>
                <a:lnTo>
                  <a:pt x="7" y="58"/>
                </a:lnTo>
                <a:lnTo>
                  <a:pt x="10" y="51"/>
                </a:lnTo>
                <a:lnTo>
                  <a:pt x="30" y="60"/>
                </a:lnTo>
                <a:lnTo>
                  <a:pt x="26" y="66"/>
                </a:lnTo>
                <a:lnTo>
                  <a:pt x="24" y="72"/>
                </a:lnTo>
                <a:lnTo>
                  <a:pt x="22" y="79"/>
                </a:lnTo>
                <a:lnTo>
                  <a:pt x="21" y="86"/>
                </a:lnTo>
                <a:lnTo>
                  <a:pt x="1" y="83"/>
                </a:lnTo>
                <a:close/>
                <a:moveTo>
                  <a:pt x="10" y="51"/>
                </a:moveTo>
                <a:lnTo>
                  <a:pt x="14" y="43"/>
                </a:lnTo>
                <a:lnTo>
                  <a:pt x="19" y="36"/>
                </a:lnTo>
                <a:lnTo>
                  <a:pt x="24" y="30"/>
                </a:lnTo>
                <a:lnTo>
                  <a:pt x="30" y="24"/>
                </a:lnTo>
                <a:lnTo>
                  <a:pt x="44" y="39"/>
                </a:lnTo>
                <a:lnTo>
                  <a:pt x="40" y="43"/>
                </a:lnTo>
                <a:lnTo>
                  <a:pt x="36" y="49"/>
                </a:lnTo>
                <a:lnTo>
                  <a:pt x="33" y="54"/>
                </a:lnTo>
                <a:lnTo>
                  <a:pt x="30" y="60"/>
                </a:lnTo>
                <a:lnTo>
                  <a:pt x="10" y="51"/>
                </a:lnTo>
                <a:close/>
                <a:moveTo>
                  <a:pt x="30" y="24"/>
                </a:moveTo>
                <a:lnTo>
                  <a:pt x="36" y="18"/>
                </a:lnTo>
                <a:lnTo>
                  <a:pt x="42" y="13"/>
                </a:lnTo>
                <a:lnTo>
                  <a:pt x="49" y="9"/>
                </a:lnTo>
                <a:lnTo>
                  <a:pt x="56" y="6"/>
                </a:lnTo>
                <a:lnTo>
                  <a:pt x="64" y="26"/>
                </a:lnTo>
                <a:lnTo>
                  <a:pt x="59" y="28"/>
                </a:lnTo>
                <a:lnTo>
                  <a:pt x="55" y="31"/>
                </a:lnTo>
                <a:lnTo>
                  <a:pt x="49" y="35"/>
                </a:lnTo>
                <a:lnTo>
                  <a:pt x="44" y="39"/>
                </a:lnTo>
                <a:lnTo>
                  <a:pt x="30" y="24"/>
                </a:lnTo>
                <a:close/>
                <a:moveTo>
                  <a:pt x="56" y="6"/>
                </a:moveTo>
                <a:lnTo>
                  <a:pt x="63" y="4"/>
                </a:lnTo>
                <a:lnTo>
                  <a:pt x="70" y="2"/>
                </a:lnTo>
                <a:lnTo>
                  <a:pt x="77" y="1"/>
                </a:lnTo>
                <a:lnTo>
                  <a:pt x="86" y="0"/>
                </a:lnTo>
                <a:lnTo>
                  <a:pt x="86" y="22"/>
                </a:lnTo>
                <a:lnTo>
                  <a:pt x="79" y="22"/>
                </a:lnTo>
                <a:lnTo>
                  <a:pt x="74" y="23"/>
                </a:lnTo>
                <a:lnTo>
                  <a:pt x="69" y="24"/>
                </a:lnTo>
                <a:lnTo>
                  <a:pt x="64" y="26"/>
                </a:lnTo>
                <a:lnTo>
                  <a:pt x="56" y="6"/>
                </a:lnTo>
                <a:close/>
                <a:moveTo>
                  <a:pt x="86" y="0"/>
                </a:moveTo>
                <a:lnTo>
                  <a:pt x="94" y="1"/>
                </a:lnTo>
                <a:lnTo>
                  <a:pt x="103" y="2"/>
                </a:lnTo>
                <a:lnTo>
                  <a:pt x="112" y="4"/>
                </a:lnTo>
                <a:lnTo>
                  <a:pt x="119" y="8"/>
                </a:lnTo>
                <a:lnTo>
                  <a:pt x="127" y="12"/>
                </a:lnTo>
                <a:lnTo>
                  <a:pt x="134" y="17"/>
                </a:lnTo>
                <a:lnTo>
                  <a:pt x="141" y="23"/>
                </a:lnTo>
                <a:lnTo>
                  <a:pt x="147" y="30"/>
                </a:lnTo>
                <a:lnTo>
                  <a:pt x="131" y="43"/>
                </a:lnTo>
                <a:lnTo>
                  <a:pt x="126" y="38"/>
                </a:lnTo>
                <a:lnTo>
                  <a:pt x="121" y="34"/>
                </a:lnTo>
                <a:lnTo>
                  <a:pt x="116" y="30"/>
                </a:lnTo>
                <a:lnTo>
                  <a:pt x="111" y="27"/>
                </a:lnTo>
                <a:lnTo>
                  <a:pt x="104" y="25"/>
                </a:lnTo>
                <a:lnTo>
                  <a:pt x="98" y="23"/>
                </a:lnTo>
                <a:lnTo>
                  <a:pt x="92" y="22"/>
                </a:lnTo>
                <a:lnTo>
                  <a:pt x="86" y="22"/>
                </a:lnTo>
                <a:lnTo>
                  <a:pt x="86" y="0"/>
                </a:lnTo>
                <a:close/>
                <a:moveTo>
                  <a:pt x="147" y="30"/>
                </a:moveTo>
                <a:lnTo>
                  <a:pt x="153" y="37"/>
                </a:lnTo>
                <a:lnTo>
                  <a:pt x="158" y="45"/>
                </a:lnTo>
                <a:lnTo>
                  <a:pt x="162" y="55"/>
                </a:lnTo>
                <a:lnTo>
                  <a:pt x="166" y="64"/>
                </a:lnTo>
                <a:lnTo>
                  <a:pt x="146" y="70"/>
                </a:lnTo>
                <a:lnTo>
                  <a:pt x="143" y="63"/>
                </a:lnTo>
                <a:lnTo>
                  <a:pt x="140" y="56"/>
                </a:lnTo>
                <a:lnTo>
                  <a:pt x="135" y="50"/>
                </a:lnTo>
                <a:lnTo>
                  <a:pt x="131" y="43"/>
                </a:lnTo>
                <a:lnTo>
                  <a:pt x="147" y="30"/>
                </a:lnTo>
                <a:close/>
                <a:moveTo>
                  <a:pt x="166" y="64"/>
                </a:moveTo>
                <a:lnTo>
                  <a:pt x="169" y="73"/>
                </a:lnTo>
                <a:lnTo>
                  <a:pt x="170" y="84"/>
                </a:lnTo>
                <a:lnTo>
                  <a:pt x="172" y="94"/>
                </a:lnTo>
                <a:lnTo>
                  <a:pt x="172" y="106"/>
                </a:lnTo>
                <a:lnTo>
                  <a:pt x="151" y="106"/>
                </a:lnTo>
                <a:lnTo>
                  <a:pt x="150" y="96"/>
                </a:lnTo>
                <a:lnTo>
                  <a:pt x="149" y="87"/>
                </a:lnTo>
                <a:lnTo>
                  <a:pt x="148" y="79"/>
                </a:lnTo>
                <a:lnTo>
                  <a:pt x="146" y="70"/>
                </a:lnTo>
                <a:lnTo>
                  <a:pt x="166" y="64"/>
                </a:lnTo>
                <a:close/>
                <a:moveTo>
                  <a:pt x="172" y="106"/>
                </a:moveTo>
                <a:lnTo>
                  <a:pt x="172" y="117"/>
                </a:lnTo>
                <a:lnTo>
                  <a:pt x="171" y="127"/>
                </a:lnTo>
                <a:lnTo>
                  <a:pt x="169" y="137"/>
                </a:lnTo>
                <a:lnTo>
                  <a:pt x="166" y="147"/>
                </a:lnTo>
                <a:lnTo>
                  <a:pt x="145" y="140"/>
                </a:lnTo>
                <a:lnTo>
                  <a:pt x="148" y="132"/>
                </a:lnTo>
                <a:lnTo>
                  <a:pt x="149" y="123"/>
                </a:lnTo>
                <a:lnTo>
                  <a:pt x="150" y="115"/>
                </a:lnTo>
                <a:lnTo>
                  <a:pt x="151" y="106"/>
                </a:lnTo>
                <a:lnTo>
                  <a:pt x="172" y="106"/>
                </a:lnTo>
                <a:close/>
                <a:moveTo>
                  <a:pt x="166" y="147"/>
                </a:moveTo>
                <a:lnTo>
                  <a:pt x="185" y="92"/>
                </a:lnTo>
                <a:lnTo>
                  <a:pt x="166" y="147"/>
                </a:lnTo>
                <a:lnTo>
                  <a:pt x="155" y="143"/>
                </a:lnTo>
                <a:lnTo>
                  <a:pt x="166" y="147"/>
                </a:lnTo>
                <a:close/>
                <a:moveTo>
                  <a:pt x="166" y="147"/>
                </a:moveTo>
                <a:lnTo>
                  <a:pt x="161" y="156"/>
                </a:lnTo>
                <a:lnTo>
                  <a:pt x="156" y="165"/>
                </a:lnTo>
                <a:lnTo>
                  <a:pt x="151" y="173"/>
                </a:lnTo>
                <a:lnTo>
                  <a:pt x="145" y="180"/>
                </a:lnTo>
                <a:lnTo>
                  <a:pt x="129" y="166"/>
                </a:lnTo>
                <a:lnTo>
                  <a:pt x="134" y="161"/>
                </a:lnTo>
                <a:lnTo>
                  <a:pt x="139" y="153"/>
                </a:lnTo>
                <a:lnTo>
                  <a:pt x="143" y="147"/>
                </a:lnTo>
                <a:lnTo>
                  <a:pt x="145" y="140"/>
                </a:lnTo>
                <a:lnTo>
                  <a:pt x="166" y="147"/>
                </a:lnTo>
                <a:close/>
                <a:moveTo>
                  <a:pt x="145" y="180"/>
                </a:moveTo>
                <a:lnTo>
                  <a:pt x="138" y="188"/>
                </a:lnTo>
                <a:lnTo>
                  <a:pt x="129" y="194"/>
                </a:lnTo>
                <a:lnTo>
                  <a:pt x="122" y="199"/>
                </a:lnTo>
                <a:lnTo>
                  <a:pt x="114" y="203"/>
                </a:lnTo>
                <a:lnTo>
                  <a:pt x="104" y="183"/>
                </a:lnTo>
                <a:lnTo>
                  <a:pt x="112" y="180"/>
                </a:lnTo>
                <a:lnTo>
                  <a:pt x="118" y="176"/>
                </a:lnTo>
                <a:lnTo>
                  <a:pt x="123" y="172"/>
                </a:lnTo>
                <a:lnTo>
                  <a:pt x="129" y="166"/>
                </a:lnTo>
                <a:lnTo>
                  <a:pt x="145" y="180"/>
                </a:lnTo>
                <a:close/>
                <a:moveTo>
                  <a:pt x="114" y="203"/>
                </a:moveTo>
                <a:lnTo>
                  <a:pt x="104" y="206"/>
                </a:lnTo>
                <a:lnTo>
                  <a:pt x="95" y="208"/>
                </a:lnTo>
                <a:lnTo>
                  <a:pt x="86" y="210"/>
                </a:lnTo>
                <a:lnTo>
                  <a:pt x="76" y="210"/>
                </a:lnTo>
                <a:lnTo>
                  <a:pt x="76" y="190"/>
                </a:lnTo>
                <a:lnTo>
                  <a:pt x="84" y="189"/>
                </a:lnTo>
                <a:lnTo>
                  <a:pt x="91" y="188"/>
                </a:lnTo>
                <a:lnTo>
                  <a:pt x="98" y="187"/>
                </a:lnTo>
                <a:lnTo>
                  <a:pt x="104" y="183"/>
                </a:lnTo>
                <a:lnTo>
                  <a:pt x="114" y="203"/>
                </a:lnTo>
                <a:close/>
                <a:moveTo>
                  <a:pt x="76" y="210"/>
                </a:moveTo>
                <a:lnTo>
                  <a:pt x="68" y="210"/>
                </a:lnTo>
                <a:lnTo>
                  <a:pt x="62" y="209"/>
                </a:lnTo>
                <a:lnTo>
                  <a:pt x="55" y="208"/>
                </a:lnTo>
                <a:lnTo>
                  <a:pt x="48" y="206"/>
                </a:lnTo>
                <a:lnTo>
                  <a:pt x="42" y="204"/>
                </a:lnTo>
                <a:lnTo>
                  <a:pt x="36" y="201"/>
                </a:lnTo>
                <a:lnTo>
                  <a:pt x="31" y="198"/>
                </a:lnTo>
                <a:lnTo>
                  <a:pt x="25" y="194"/>
                </a:lnTo>
                <a:lnTo>
                  <a:pt x="39" y="178"/>
                </a:lnTo>
                <a:lnTo>
                  <a:pt x="46" y="182"/>
                </a:lnTo>
                <a:lnTo>
                  <a:pt x="56" y="187"/>
                </a:lnTo>
                <a:lnTo>
                  <a:pt x="65" y="189"/>
                </a:lnTo>
                <a:lnTo>
                  <a:pt x="76" y="190"/>
                </a:lnTo>
                <a:lnTo>
                  <a:pt x="76" y="210"/>
                </a:lnTo>
                <a:close/>
                <a:moveTo>
                  <a:pt x="25" y="194"/>
                </a:moveTo>
                <a:lnTo>
                  <a:pt x="17" y="185"/>
                </a:lnTo>
                <a:lnTo>
                  <a:pt x="11" y="177"/>
                </a:lnTo>
                <a:lnTo>
                  <a:pt x="29" y="167"/>
                </a:lnTo>
                <a:lnTo>
                  <a:pt x="33" y="172"/>
                </a:lnTo>
                <a:lnTo>
                  <a:pt x="39" y="178"/>
                </a:lnTo>
                <a:lnTo>
                  <a:pt x="25" y="194"/>
                </a:lnTo>
                <a:close/>
                <a:moveTo>
                  <a:pt x="11" y="177"/>
                </a:moveTo>
                <a:lnTo>
                  <a:pt x="8" y="172"/>
                </a:lnTo>
                <a:lnTo>
                  <a:pt x="6" y="168"/>
                </a:lnTo>
                <a:lnTo>
                  <a:pt x="5" y="163"/>
                </a:lnTo>
                <a:lnTo>
                  <a:pt x="5" y="157"/>
                </a:lnTo>
                <a:lnTo>
                  <a:pt x="25" y="157"/>
                </a:lnTo>
                <a:lnTo>
                  <a:pt x="26" y="162"/>
                </a:lnTo>
                <a:lnTo>
                  <a:pt x="29" y="167"/>
                </a:lnTo>
                <a:lnTo>
                  <a:pt x="11" y="177"/>
                </a:lnTo>
                <a:close/>
                <a:moveTo>
                  <a:pt x="5" y="157"/>
                </a:moveTo>
                <a:lnTo>
                  <a:pt x="5" y="151"/>
                </a:lnTo>
                <a:lnTo>
                  <a:pt x="7" y="146"/>
                </a:lnTo>
                <a:lnTo>
                  <a:pt x="9" y="141"/>
                </a:lnTo>
                <a:lnTo>
                  <a:pt x="13" y="137"/>
                </a:lnTo>
                <a:lnTo>
                  <a:pt x="28" y="153"/>
                </a:lnTo>
                <a:lnTo>
                  <a:pt x="26" y="154"/>
                </a:lnTo>
                <a:lnTo>
                  <a:pt x="25" y="157"/>
                </a:lnTo>
                <a:lnTo>
                  <a:pt x="5" y="157"/>
                </a:lnTo>
                <a:close/>
                <a:moveTo>
                  <a:pt x="13" y="137"/>
                </a:moveTo>
                <a:lnTo>
                  <a:pt x="17" y="134"/>
                </a:lnTo>
                <a:lnTo>
                  <a:pt x="22" y="132"/>
                </a:lnTo>
                <a:lnTo>
                  <a:pt x="28" y="130"/>
                </a:lnTo>
                <a:lnTo>
                  <a:pt x="34" y="130"/>
                </a:lnTo>
                <a:lnTo>
                  <a:pt x="34" y="151"/>
                </a:lnTo>
                <a:lnTo>
                  <a:pt x="30" y="152"/>
                </a:lnTo>
                <a:lnTo>
                  <a:pt x="28" y="153"/>
                </a:lnTo>
                <a:lnTo>
                  <a:pt x="13" y="137"/>
                </a:lnTo>
                <a:close/>
                <a:moveTo>
                  <a:pt x="34" y="130"/>
                </a:moveTo>
                <a:lnTo>
                  <a:pt x="41" y="130"/>
                </a:lnTo>
                <a:lnTo>
                  <a:pt x="47" y="133"/>
                </a:lnTo>
                <a:lnTo>
                  <a:pt x="52" y="135"/>
                </a:lnTo>
                <a:lnTo>
                  <a:pt x="57" y="139"/>
                </a:lnTo>
                <a:lnTo>
                  <a:pt x="60" y="143"/>
                </a:lnTo>
                <a:lnTo>
                  <a:pt x="63" y="149"/>
                </a:lnTo>
                <a:lnTo>
                  <a:pt x="65" y="155"/>
                </a:lnTo>
                <a:lnTo>
                  <a:pt x="66" y="164"/>
                </a:lnTo>
                <a:lnTo>
                  <a:pt x="44" y="165"/>
                </a:lnTo>
                <a:lnTo>
                  <a:pt x="43" y="160"/>
                </a:lnTo>
                <a:lnTo>
                  <a:pt x="41" y="154"/>
                </a:lnTo>
                <a:lnTo>
                  <a:pt x="38" y="152"/>
                </a:lnTo>
                <a:lnTo>
                  <a:pt x="34" y="151"/>
                </a:lnTo>
                <a:lnTo>
                  <a:pt x="34" y="130"/>
                </a:lnTo>
                <a:close/>
                <a:moveTo>
                  <a:pt x="66" y="164"/>
                </a:moveTo>
                <a:lnTo>
                  <a:pt x="66" y="167"/>
                </a:lnTo>
                <a:lnTo>
                  <a:pt x="67" y="170"/>
                </a:lnTo>
                <a:lnTo>
                  <a:pt x="68" y="172"/>
                </a:lnTo>
                <a:lnTo>
                  <a:pt x="70" y="173"/>
                </a:lnTo>
                <a:lnTo>
                  <a:pt x="57" y="190"/>
                </a:lnTo>
                <a:lnTo>
                  <a:pt x="51" y="184"/>
                </a:lnTo>
                <a:lnTo>
                  <a:pt x="48" y="179"/>
                </a:lnTo>
                <a:lnTo>
                  <a:pt x="46" y="172"/>
                </a:lnTo>
                <a:lnTo>
                  <a:pt x="44" y="165"/>
                </a:lnTo>
                <a:lnTo>
                  <a:pt x="66" y="164"/>
                </a:lnTo>
                <a:close/>
                <a:moveTo>
                  <a:pt x="57" y="190"/>
                </a:moveTo>
                <a:lnTo>
                  <a:pt x="93" y="222"/>
                </a:lnTo>
                <a:lnTo>
                  <a:pt x="57" y="190"/>
                </a:lnTo>
                <a:lnTo>
                  <a:pt x="63" y="181"/>
                </a:lnTo>
                <a:lnTo>
                  <a:pt x="57" y="190"/>
                </a:lnTo>
                <a:close/>
                <a:moveTo>
                  <a:pt x="70" y="173"/>
                </a:moveTo>
                <a:lnTo>
                  <a:pt x="72" y="175"/>
                </a:lnTo>
                <a:lnTo>
                  <a:pt x="75" y="176"/>
                </a:lnTo>
                <a:lnTo>
                  <a:pt x="78" y="176"/>
                </a:lnTo>
                <a:lnTo>
                  <a:pt x="83" y="177"/>
                </a:lnTo>
                <a:lnTo>
                  <a:pt x="83" y="198"/>
                </a:lnTo>
                <a:lnTo>
                  <a:pt x="74" y="197"/>
                </a:lnTo>
                <a:lnTo>
                  <a:pt x="68" y="196"/>
                </a:lnTo>
                <a:lnTo>
                  <a:pt x="62" y="193"/>
                </a:lnTo>
                <a:lnTo>
                  <a:pt x="57" y="190"/>
                </a:lnTo>
                <a:lnTo>
                  <a:pt x="70" y="173"/>
                </a:lnTo>
                <a:close/>
                <a:moveTo>
                  <a:pt x="83" y="177"/>
                </a:moveTo>
                <a:lnTo>
                  <a:pt x="90" y="176"/>
                </a:lnTo>
                <a:lnTo>
                  <a:pt x="97" y="173"/>
                </a:lnTo>
                <a:lnTo>
                  <a:pt x="107" y="192"/>
                </a:lnTo>
                <a:lnTo>
                  <a:pt x="101" y="195"/>
                </a:lnTo>
                <a:lnTo>
                  <a:pt x="95" y="197"/>
                </a:lnTo>
                <a:lnTo>
                  <a:pt x="89" y="198"/>
                </a:lnTo>
                <a:lnTo>
                  <a:pt x="83" y="198"/>
                </a:lnTo>
                <a:lnTo>
                  <a:pt x="83" y="177"/>
                </a:lnTo>
                <a:close/>
                <a:moveTo>
                  <a:pt x="97" y="173"/>
                </a:moveTo>
                <a:lnTo>
                  <a:pt x="103" y="169"/>
                </a:lnTo>
                <a:lnTo>
                  <a:pt x="108" y="163"/>
                </a:lnTo>
                <a:lnTo>
                  <a:pt x="126" y="174"/>
                </a:lnTo>
                <a:lnTo>
                  <a:pt x="122" y="180"/>
                </a:lnTo>
                <a:lnTo>
                  <a:pt x="117" y="184"/>
                </a:lnTo>
                <a:lnTo>
                  <a:pt x="113" y="189"/>
                </a:lnTo>
                <a:lnTo>
                  <a:pt x="107" y="192"/>
                </a:lnTo>
                <a:lnTo>
                  <a:pt x="97" y="173"/>
                </a:lnTo>
                <a:close/>
                <a:moveTo>
                  <a:pt x="108" y="163"/>
                </a:moveTo>
                <a:lnTo>
                  <a:pt x="136" y="122"/>
                </a:lnTo>
                <a:lnTo>
                  <a:pt x="108" y="163"/>
                </a:lnTo>
                <a:lnTo>
                  <a:pt x="117" y="169"/>
                </a:lnTo>
                <a:lnTo>
                  <a:pt x="108" y="163"/>
                </a:lnTo>
                <a:close/>
                <a:moveTo>
                  <a:pt x="108" y="163"/>
                </a:moveTo>
                <a:lnTo>
                  <a:pt x="113" y="154"/>
                </a:lnTo>
                <a:lnTo>
                  <a:pt x="116" y="145"/>
                </a:lnTo>
                <a:lnTo>
                  <a:pt x="136" y="151"/>
                </a:lnTo>
                <a:lnTo>
                  <a:pt x="134" y="157"/>
                </a:lnTo>
                <a:lnTo>
                  <a:pt x="132" y="164"/>
                </a:lnTo>
                <a:lnTo>
                  <a:pt x="129" y="169"/>
                </a:lnTo>
                <a:lnTo>
                  <a:pt x="126" y="174"/>
                </a:lnTo>
                <a:lnTo>
                  <a:pt x="108" y="163"/>
                </a:lnTo>
                <a:close/>
                <a:moveTo>
                  <a:pt x="116" y="145"/>
                </a:moveTo>
                <a:lnTo>
                  <a:pt x="118" y="135"/>
                </a:lnTo>
                <a:lnTo>
                  <a:pt x="119" y="122"/>
                </a:lnTo>
                <a:lnTo>
                  <a:pt x="140" y="122"/>
                </a:lnTo>
                <a:lnTo>
                  <a:pt x="139" y="138"/>
                </a:lnTo>
                <a:lnTo>
                  <a:pt x="136" y="151"/>
                </a:lnTo>
                <a:lnTo>
                  <a:pt x="116" y="145"/>
                </a:lnTo>
                <a:close/>
                <a:moveTo>
                  <a:pt x="119" y="122"/>
                </a:moveTo>
                <a:lnTo>
                  <a:pt x="118" y="108"/>
                </a:lnTo>
                <a:lnTo>
                  <a:pt x="116" y="95"/>
                </a:lnTo>
                <a:lnTo>
                  <a:pt x="112" y="83"/>
                </a:lnTo>
                <a:lnTo>
                  <a:pt x="105" y="72"/>
                </a:lnTo>
                <a:lnTo>
                  <a:pt x="123" y="61"/>
                </a:lnTo>
                <a:lnTo>
                  <a:pt x="127" y="67"/>
                </a:lnTo>
                <a:lnTo>
                  <a:pt x="130" y="73"/>
                </a:lnTo>
                <a:lnTo>
                  <a:pt x="133" y="81"/>
                </a:lnTo>
                <a:lnTo>
                  <a:pt x="135" y="89"/>
                </a:lnTo>
                <a:lnTo>
                  <a:pt x="138" y="96"/>
                </a:lnTo>
                <a:lnTo>
                  <a:pt x="139" y="105"/>
                </a:lnTo>
                <a:lnTo>
                  <a:pt x="140" y="114"/>
                </a:lnTo>
                <a:lnTo>
                  <a:pt x="140" y="122"/>
                </a:lnTo>
                <a:lnTo>
                  <a:pt x="119" y="122"/>
                </a:lnTo>
                <a:close/>
                <a:moveTo>
                  <a:pt x="105" y="72"/>
                </a:moveTo>
                <a:lnTo>
                  <a:pt x="103" y="69"/>
                </a:lnTo>
                <a:lnTo>
                  <a:pt x="105" y="72"/>
                </a:lnTo>
                <a:lnTo>
                  <a:pt x="115" y="66"/>
                </a:lnTo>
                <a:lnTo>
                  <a:pt x="105" y="72"/>
                </a:lnTo>
                <a:close/>
                <a:moveTo>
                  <a:pt x="105" y="72"/>
                </a:moveTo>
                <a:lnTo>
                  <a:pt x="102" y="67"/>
                </a:lnTo>
                <a:lnTo>
                  <a:pt x="98" y="63"/>
                </a:lnTo>
                <a:lnTo>
                  <a:pt x="94" y="60"/>
                </a:lnTo>
                <a:lnTo>
                  <a:pt x="91" y="57"/>
                </a:lnTo>
                <a:lnTo>
                  <a:pt x="101" y="39"/>
                </a:lnTo>
                <a:lnTo>
                  <a:pt x="107" y="43"/>
                </a:lnTo>
                <a:lnTo>
                  <a:pt x="113" y="47"/>
                </a:lnTo>
                <a:lnTo>
                  <a:pt x="118" y="54"/>
                </a:lnTo>
                <a:lnTo>
                  <a:pt x="123" y="61"/>
                </a:lnTo>
                <a:lnTo>
                  <a:pt x="105" y="72"/>
                </a:lnTo>
                <a:close/>
                <a:moveTo>
                  <a:pt x="91" y="57"/>
                </a:moveTo>
                <a:lnTo>
                  <a:pt x="62" y="41"/>
                </a:lnTo>
                <a:lnTo>
                  <a:pt x="90" y="57"/>
                </a:lnTo>
                <a:lnTo>
                  <a:pt x="96" y="47"/>
                </a:lnTo>
                <a:lnTo>
                  <a:pt x="91" y="57"/>
                </a:lnTo>
                <a:close/>
                <a:moveTo>
                  <a:pt x="90" y="57"/>
                </a:moveTo>
                <a:lnTo>
                  <a:pt x="86" y="55"/>
                </a:lnTo>
                <a:lnTo>
                  <a:pt x="81" y="54"/>
                </a:lnTo>
                <a:lnTo>
                  <a:pt x="76" y="53"/>
                </a:lnTo>
                <a:lnTo>
                  <a:pt x="71" y="53"/>
                </a:lnTo>
                <a:lnTo>
                  <a:pt x="71" y="31"/>
                </a:lnTo>
                <a:lnTo>
                  <a:pt x="79" y="32"/>
                </a:lnTo>
                <a:lnTo>
                  <a:pt x="87" y="33"/>
                </a:lnTo>
                <a:lnTo>
                  <a:pt x="94" y="35"/>
                </a:lnTo>
                <a:lnTo>
                  <a:pt x="101" y="39"/>
                </a:lnTo>
                <a:lnTo>
                  <a:pt x="90" y="57"/>
                </a:lnTo>
                <a:close/>
                <a:moveTo>
                  <a:pt x="71" y="53"/>
                </a:moveTo>
                <a:lnTo>
                  <a:pt x="64" y="53"/>
                </a:lnTo>
                <a:lnTo>
                  <a:pt x="58" y="55"/>
                </a:lnTo>
                <a:lnTo>
                  <a:pt x="51" y="58"/>
                </a:lnTo>
                <a:lnTo>
                  <a:pt x="45" y="62"/>
                </a:lnTo>
                <a:lnTo>
                  <a:pt x="40" y="67"/>
                </a:lnTo>
                <a:lnTo>
                  <a:pt x="35" y="74"/>
                </a:lnTo>
                <a:lnTo>
                  <a:pt x="30" y="82"/>
                </a:lnTo>
                <a:lnTo>
                  <a:pt x="25" y="91"/>
                </a:lnTo>
                <a:lnTo>
                  <a:pt x="7" y="83"/>
                </a:lnTo>
                <a:lnTo>
                  <a:pt x="12" y="71"/>
                </a:lnTo>
                <a:lnTo>
                  <a:pt x="18" y="60"/>
                </a:lnTo>
                <a:lnTo>
                  <a:pt x="25" y="52"/>
                </a:lnTo>
                <a:lnTo>
                  <a:pt x="34" y="44"/>
                </a:lnTo>
                <a:lnTo>
                  <a:pt x="42" y="38"/>
                </a:lnTo>
                <a:lnTo>
                  <a:pt x="51" y="34"/>
                </a:lnTo>
                <a:lnTo>
                  <a:pt x="61" y="32"/>
                </a:lnTo>
                <a:lnTo>
                  <a:pt x="71" y="31"/>
                </a:lnTo>
                <a:lnTo>
                  <a:pt x="71" y="53"/>
                </a:lnTo>
                <a:close/>
                <a:moveTo>
                  <a:pt x="25" y="91"/>
                </a:moveTo>
                <a:lnTo>
                  <a:pt x="21" y="101"/>
                </a:lnTo>
                <a:lnTo>
                  <a:pt x="11" y="96"/>
                </a:lnTo>
                <a:lnTo>
                  <a:pt x="16" y="87"/>
                </a:lnTo>
                <a:lnTo>
                  <a:pt x="25" y="91"/>
                </a:lnTo>
                <a:close/>
                <a:moveTo>
                  <a:pt x="11" y="96"/>
                </a:moveTo>
                <a:lnTo>
                  <a:pt x="6" y="94"/>
                </a:lnTo>
                <a:lnTo>
                  <a:pt x="15" y="74"/>
                </a:lnTo>
                <a:lnTo>
                  <a:pt x="21" y="78"/>
                </a:lnTo>
                <a:lnTo>
                  <a:pt x="11" y="96"/>
                </a:lnTo>
                <a:close/>
                <a:moveTo>
                  <a:pt x="6" y="94"/>
                </a:moveTo>
                <a:lnTo>
                  <a:pt x="0" y="90"/>
                </a:lnTo>
                <a:lnTo>
                  <a:pt x="1" y="83"/>
                </a:lnTo>
                <a:lnTo>
                  <a:pt x="11" y="85"/>
                </a:lnTo>
                <a:lnTo>
                  <a:pt x="6" y="9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2" name="Freeform 24"/>
          <p:cNvSpPr>
            <a:spLocks/>
          </p:cNvSpPr>
          <p:nvPr/>
        </p:nvSpPr>
        <p:spPr bwMode="auto">
          <a:xfrm>
            <a:off x="1069975" y="3297238"/>
            <a:ext cx="73025" cy="100012"/>
          </a:xfrm>
          <a:custGeom>
            <a:avLst/>
            <a:gdLst>
              <a:gd name="T0" fmla="*/ 138 w 139"/>
              <a:gd name="T1" fmla="*/ 140 h 188"/>
              <a:gd name="T2" fmla="*/ 131 w 139"/>
              <a:gd name="T3" fmla="*/ 158 h 188"/>
              <a:gd name="T4" fmla="*/ 118 w 139"/>
              <a:gd name="T5" fmla="*/ 174 h 188"/>
              <a:gd name="T6" fmla="*/ 102 w 139"/>
              <a:gd name="T7" fmla="*/ 183 h 188"/>
              <a:gd name="T8" fmla="*/ 71 w 139"/>
              <a:gd name="T9" fmla="*/ 188 h 188"/>
              <a:gd name="T10" fmla="*/ 40 w 139"/>
              <a:gd name="T11" fmla="*/ 183 h 188"/>
              <a:gd name="T12" fmla="*/ 25 w 139"/>
              <a:gd name="T13" fmla="*/ 174 h 188"/>
              <a:gd name="T14" fmla="*/ 7 w 139"/>
              <a:gd name="T15" fmla="*/ 154 h 188"/>
              <a:gd name="T16" fmla="*/ 17 w 139"/>
              <a:gd name="T17" fmla="*/ 147 h 188"/>
              <a:gd name="T18" fmla="*/ 45 w 139"/>
              <a:gd name="T19" fmla="*/ 165 h 188"/>
              <a:gd name="T20" fmla="*/ 78 w 139"/>
              <a:gd name="T21" fmla="*/ 167 h 188"/>
              <a:gd name="T22" fmla="*/ 93 w 139"/>
              <a:gd name="T23" fmla="*/ 159 h 188"/>
              <a:gd name="T24" fmla="*/ 106 w 139"/>
              <a:gd name="T25" fmla="*/ 140 h 188"/>
              <a:gd name="T26" fmla="*/ 104 w 139"/>
              <a:gd name="T27" fmla="*/ 114 h 188"/>
              <a:gd name="T28" fmla="*/ 94 w 139"/>
              <a:gd name="T29" fmla="*/ 98 h 188"/>
              <a:gd name="T30" fmla="*/ 73 w 139"/>
              <a:gd name="T31" fmla="*/ 92 h 188"/>
              <a:gd name="T32" fmla="*/ 52 w 139"/>
              <a:gd name="T33" fmla="*/ 98 h 188"/>
              <a:gd name="T34" fmla="*/ 36 w 139"/>
              <a:gd name="T35" fmla="*/ 95 h 188"/>
              <a:gd name="T36" fmla="*/ 34 w 139"/>
              <a:gd name="T37" fmla="*/ 82 h 188"/>
              <a:gd name="T38" fmla="*/ 45 w 139"/>
              <a:gd name="T39" fmla="*/ 74 h 188"/>
              <a:gd name="T40" fmla="*/ 65 w 139"/>
              <a:gd name="T41" fmla="*/ 78 h 188"/>
              <a:gd name="T42" fmla="*/ 82 w 139"/>
              <a:gd name="T43" fmla="*/ 78 h 188"/>
              <a:gd name="T44" fmla="*/ 99 w 139"/>
              <a:gd name="T45" fmla="*/ 68 h 188"/>
              <a:gd name="T46" fmla="*/ 106 w 139"/>
              <a:gd name="T47" fmla="*/ 47 h 188"/>
              <a:gd name="T48" fmla="*/ 101 w 139"/>
              <a:gd name="T49" fmla="*/ 25 h 188"/>
              <a:gd name="T50" fmla="*/ 85 w 139"/>
              <a:gd name="T51" fmla="*/ 14 h 188"/>
              <a:gd name="T52" fmla="*/ 64 w 139"/>
              <a:gd name="T53" fmla="*/ 12 h 188"/>
              <a:gd name="T54" fmla="*/ 48 w 139"/>
              <a:gd name="T55" fmla="*/ 17 h 188"/>
              <a:gd name="T56" fmla="*/ 40 w 139"/>
              <a:gd name="T57" fmla="*/ 27 h 188"/>
              <a:gd name="T58" fmla="*/ 31 w 139"/>
              <a:gd name="T59" fmla="*/ 46 h 188"/>
              <a:gd name="T60" fmla="*/ 24 w 139"/>
              <a:gd name="T61" fmla="*/ 50 h 188"/>
              <a:gd name="T62" fmla="*/ 14 w 139"/>
              <a:gd name="T63" fmla="*/ 49 h 188"/>
              <a:gd name="T64" fmla="*/ 7 w 139"/>
              <a:gd name="T65" fmla="*/ 44 h 188"/>
              <a:gd name="T66" fmla="*/ 4 w 139"/>
              <a:gd name="T67" fmla="*/ 34 h 188"/>
              <a:gd name="T68" fmla="*/ 7 w 139"/>
              <a:gd name="T69" fmla="*/ 24 h 188"/>
              <a:gd name="T70" fmla="*/ 24 w 139"/>
              <a:gd name="T71" fmla="*/ 10 h 188"/>
              <a:gd name="T72" fmla="*/ 61 w 139"/>
              <a:gd name="T73" fmla="*/ 0 h 188"/>
              <a:gd name="T74" fmla="*/ 102 w 139"/>
              <a:gd name="T75" fmla="*/ 3 h 188"/>
              <a:gd name="T76" fmla="*/ 119 w 139"/>
              <a:gd name="T77" fmla="*/ 9 h 188"/>
              <a:gd name="T78" fmla="*/ 132 w 139"/>
              <a:gd name="T79" fmla="*/ 24 h 188"/>
              <a:gd name="T80" fmla="*/ 135 w 139"/>
              <a:gd name="T81" fmla="*/ 48 h 188"/>
              <a:gd name="T82" fmla="*/ 125 w 139"/>
              <a:gd name="T83" fmla="*/ 69 h 188"/>
              <a:gd name="T84" fmla="*/ 111 w 139"/>
              <a:gd name="T85" fmla="*/ 80 h 188"/>
              <a:gd name="T86" fmla="*/ 121 w 139"/>
              <a:gd name="T87" fmla="*/ 89 h 188"/>
              <a:gd name="T88" fmla="*/ 134 w 139"/>
              <a:gd name="T89" fmla="*/ 102 h 188"/>
              <a:gd name="T90" fmla="*/ 139 w 139"/>
              <a:gd name="T91" fmla="*/ 125 h 1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9"/>
              <a:gd name="T139" fmla="*/ 0 h 188"/>
              <a:gd name="T140" fmla="*/ 139 w 139"/>
              <a:gd name="T141" fmla="*/ 188 h 18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9" h="188">
                <a:moveTo>
                  <a:pt x="139" y="125"/>
                </a:moveTo>
                <a:lnTo>
                  <a:pt x="139" y="132"/>
                </a:lnTo>
                <a:lnTo>
                  <a:pt x="138" y="140"/>
                </a:lnTo>
                <a:lnTo>
                  <a:pt x="136" y="147"/>
                </a:lnTo>
                <a:lnTo>
                  <a:pt x="134" y="153"/>
                </a:lnTo>
                <a:lnTo>
                  <a:pt x="131" y="158"/>
                </a:lnTo>
                <a:lnTo>
                  <a:pt x="127" y="165"/>
                </a:lnTo>
                <a:lnTo>
                  <a:pt x="123" y="169"/>
                </a:lnTo>
                <a:lnTo>
                  <a:pt x="118" y="174"/>
                </a:lnTo>
                <a:lnTo>
                  <a:pt x="112" y="177"/>
                </a:lnTo>
                <a:lnTo>
                  <a:pt x="107" y="180"/>
                </a:lnTo>
                <a:lnTo>
                  <a:pt x="102" y="183"/>
                </a:lnTo>
                <a:lnTo>
                  <a:pt x="97" y="185"/>
                </a:lnTo>
                <a:lnTo>
                  <a:pt x="84" y="187"/>
                </a:lnTo>
                <a:lnTo>
                  <a:pt x="71" y="188"/>
                </a:lnTo>
                <a:lnTo>
                  <a:pt x="57" y="187"/>
                </a:lnTo>
                <a:lnTo>
                  <a:pt x="46" y="185"/>
                </a:lnTo>
                <a:lnTo>
                  <a:pt x="40" y="183"/>
                </a:lnTo>
                <a:lnTo>
                  <a:pt x="35" y="180"/>
                </a:lnTo>
                <a:lnTo>
                  <a:pt x="29" y="177"/>
                </a:lnTo>
                <a:lnTo>
                  <a:pt x="25" y="174"/>
                </a:lnTo>
                <a:lnTo>
                  <a:pt x="19" y="169"/>
                </a:lnTo>
                <a:lnTo>
                  <a:pt x="13" y="161"/>
                </a:lnTo>
                <a:lnTo>
                  <a:pt x="7" y="154"/>
                </a:lnTo>
                <a:lnTo>
                  <a:pt x="0" y="145"/>
                </a:lnTo>
                <a:lnTo>
                  <a:pt x="9" y="136"/>
                </a:lnTo>
                <a:lnTo>
                  <a:pt x="17" y="147"/>
                </a:lnTo>
                <a:lnTo>
                  <a:pt x="25" y="154"/>
                </a:lnTo>
                <a:lnTo>
                  <a:pt x="35" y="160"/>
                </a:lnTo>
                <a:lnTo>
                  <a:pt x="45" y="165"/>
                </a:lnTo>
                <a:lnTo>
                  <a:pt x="56" y="167"/>
                </a:lnTo>
                <a:lnTo>
                  <a:pt x="73" y="168"/>
                </a:lnTo>
                <a:lnTo>
                  <a:pt x="78" y="167"/>
                </a:lnTo>
                <a:lnTo>
                  <a:pt x="83" y="166"/>
                </a:lnTo>
                <a:lnTo>
                  <a:pt x="89" y="162"/>
                </a:lnTo>
                <a:lnTo>
                  <a:pt x="93" y="159"/>
                </a:lnTo>
                <a:lnTo>
                  <a:pt x="99" y="153"/>
                </a:lnTo>
                <a:lnTo>
                  <a:pt x="103" y="147"/>
                </a:lnTo>
                <a:lnTo>
                  <a:pt x="106" y="140"/>
                </a:lnTo>
                <a:lnTo>
                  <a:pt x="106" y="131"/>
                </a:lnTo>
                <a:lnTo>
                  <a:pt x="106" y="122"/>
                </a:lnTo>
                <a:lnTo>
                  <a:pt x="104" y="114"/>
                </a:lnTo>
                <a:lnTo>
                  <a:pt x="102" y="107"/>
                </a:lnTo>
                <a:lnTo>
                  <a:pt x="98" y="102"/>
                </a:lnTo>
                <a:lnTo>
                  <a:pt x="94" y="98"/>
                </a:lnTo>
                <a:lnTo>
                  <a:pt x="87" y="95"/>
                </a:lnTo>
                <a:lnTo>
                  <a:pt x="81" y="93"/>
                </a:lnTo>
                <a:lnTo>
                  <a:pt x="73" y="92"/>
                </a:lnTo>
                <a:lnTo>
                  <a:pt x="67" y="93"/>
                </a:lnTo>
                <a:lnTo>
                  <a:pt x="59" y="95"/>
                </a:lnTo>
                <a:lnTo>
                  <a:pt x="52" y="98"/>
                </a:lnTo>
                <a:lnTo>
                  <a:pt x="46" y="98"/>
                </a:lnTo>
                <a:lnTo>
                  <a:pt x="40" y="98"/>
                </a:lnTo>
                <a:lnTo>
                  <a:pt x="36" y="95"/>
                </a:lnTo>
                <a:lnTo>
                  <a:pt x="34" y="92"/>
                </a:lnTo>
                <a:lnTo>
                  <a:pt x="32" y="87"/>
                </a:lnTo>
                <a:lnTo>
                  <a:pt x="34" y="82"/>
                </a:lnTo>
                <a:lnTo>
                  <a:pt x="36" y="77"/>
                </a:lnTo>
                <a:lnTo>
                  <a:pt x="40" y="75"/>
                </a:lnTo>
                <a:lnTo>
                  <a:pt x="45" y="74"/>
                </a:lnTo>
                <a:lnTo>
                  <a:pt x="51" y="75"/>
                </a:lnTo>
                <a:lnTo>
                  <a:pt x="57" y="77"/>
                </a:lnTo>
                <a:lnTo>
                  <a:pt x="65" y="78"/>
                </a:lnTo>
                <a:lnTo>
                  <a:pt x="71" y="79"/>
                </a:lnTo>
                <a:lnTo>
                  <a:pt x="77" y="79"/>
                </a:lnTo>
                <a:lnTo>
                  <a:pt x="82" y="78"/>
                </a:lnTo>
                <a:lnTo>
                  <a:pt x="87" y="76"/>
                </a:lnTo>
                <a:lnTo>
                  <a:pt x="93" y="73"/>
                </a:lnTo>
                <a:lnTo>
                  <a:pt x="99" y="68"/>
                </a:lnTo>
                <a:lnTo>
                  <a:pt x="103" y="63"/>
                </a:lnTo>
                <a:lnTo>
                  <a:pt x="106" y="56"/>
                </a:lnTo>
                <a:lnTo>
                  <a:pt x="106" y="47"/>
                </a:lnTo>
                <a:lnTo>
                  <a:pt x="106" y="39"/>
                </a:lnTo>
                <a:lnTo>
                  <a:pt x="104" y="32"/>
                </a:lnTo>
                <a:lnTo>
                  <a:pt x="101" y="25"/>
                </a:lnTo>
                <a:lnTo>
                  <a:pt x="97" y="20"/>
                </a:lnTo>
                <a:lnTo>
                  <a:pt x="92" y="17"/>
                </a:lnTo>
                <a:lnTo>
                  <a:pt x="85" y="14"/>
                </a:lnTo>
                <a:lnTo>
                  <a:pt x="78" y="13"/>
                </a:lnTo>
                <a:lnTo>
                  <a:pt x="70" y="12"/>
                </a:lnTo>
                <a:lnTo>
                  <a:pt x="64" y="12"/>
                </a:lnTo>
                <a:lnTo>
                  <a:pt x="57" y="13"/>
                </a:lnTo>
                <a:lnTo>
                  <a:pt x="53" y="15"/>
                </a:lnTo>
                <a:lnTo>
                  <a:pt x="48" y="17"/>
                </a:lnTo>
                <a:lnTo>
                  <a:pt x="45" y="19"/>
                </a:lnTo>
                <a:lnTo>
                  <a:pt x="42" y="23"/>
                </a:lnTo>
                <a:lnTo>
                  <a:pt x="40" y="27"/>
                </a:lnTo>
                <a:lnTo>
                  <a:pt x="39" y="32"/>
                </a:lnTo>
                <a:lnTo>
                  <a:pt x="36" y="41"/>
                </a:lnTo>
                <a:lnTo>
                  <a:pt x="31" y="46"/>
                </a:lnTo>
                <a:lnTo>
                  <a:pt x="30" y="48"/>
                </a:lnTo>
                <a:lnTo>
                  <a:pt x="27" y="49"/>
                </a:lnTo>
                <a:lnTo>
                  <a:pt x="24" y="50"/>
                </a:lnTo>
                <a:lnTo>
                  <a:pt x="21" y="50"/>
                </a:lnTo>
                <a:lnTo>
                  <a:pt x="17" y="50"/>
                </a:lnTo>
                <a:lnTo>
                  <a:pt x="14" y="49"/>
                </a:lnTo>
                <a:lnTo>
                  <a:pt x="11" y="48"/>
                </a:lnTo>
                <a:lnTo>
                  <a:pt x="9" y="46"/>
                </a:lnTo>
                <a:lnTo>
                  <a:pt x="7" y="44"/>
                </a:lnTo>
                <a:lnTo>
                  <a:pt x="6" y="41"/>
                </a:lnTo>
                <a:lnTo>
                  <a:pt x="4" y="38"/>
                </a:lnTo>
                <a:lnTo>
                  <a:pt x="4" y="34"/>
                </a:lnTo>
                <a:lnTo>
                  <a:pt x="4" y="31"/>
                </a:lnTo>
                <a:lnTo>
                  <a:pt x="6" y="28"/>
                </a:lnTo>
                <a:lnTo>
                  <a:pt x="7" y="24"/>
                </a:lnTo>
                <a:lnTo>
                  <a:pt x="10" y="21"/>
                </a:lnTo>
                <a:lnTo>
                  <a:pt x="16" y="15"/>
                </a:lnTo>
                <a:lnTo>
                  <a:pt x="24" y="10"/>
                </a:lnTo>
                <a:lnTo>
                  <a:pt x="36" y="6"/>
                </a:lnTo>
                <a:lnTo>
                  <a:pt x="47" y="2"/>
                </a:lnTo>
                <a:lnTo>
                  <a:pt x="61" y="0"/>
                </a:lnTo>
                <a:lnTo>
                  <a:pt x="74" y="0"/>
                </a:lnTo>
                <a:lnTo>
                  <a:pt x="90" y="1"/>
                </a:lnTo>
                <a:lnTo>
                  <a:pt x="102" y="3"/>
                </a:lnTo>
                <a:lnTo>
                  <a:pt x="108" y="5"/>
                </a:lnTo>
                <a:lnTo>
                  <a:pt x="113" y="7"/>
                </a:lnTo>
                <a:lnTo>
                  <a:pt x="119" y="9"/>
                </a:lnTo>
                <a:lnTo>
                  <a:pt x="123" y="12"/>
                </a:lnTo>
                <a:lnTo>
                  <a:pt x="128" y="18"/>
                </a:lnTo>
                <a:lnTo>
                  <a:pt x="132" y="24"/>
                </a:lnTo>
                <a:lnTo>
                  <a:pt x="135" y="32"/>
                </a:lnTo>
                <a:lnTo>
                  <a:pt x="136" y="40"/>
                </a:lnTo>
                <a:lnTo>
                  <a:pt x="135" y="48"/>
                </a:lnTo>
                <a:lnTo>
                  <a:pt x="133" y="56"/>
                </a:lnTo>
                <a:lnTo>
                  <a:pt x="130" y="63"/>
                </a:lnTo>
                <a:lnTo>
                  <a:pt x="125" y="69"/>
                </a:lnTo>
                <a:lnTo>
                  <a:pt x="121" y="74"/>
                </a:lnTo>
                <a:lnTo>
                  <a:pt x="116" y="77"/>
                </a:lnTo>
                <a:lnTo>
                  <a:pt x="111" y="80"/>
                </a:lnTo>
                <a:lnTo>
                  <a:pt x="106" y="83"/>
                </a:lnTo>
                <a:lnTo>
                  <a:pt x="114" y="86"/>
                </a:lnTo>
                <a:lnTo>
                  <a:pt x="121" y="89"/>
                </a:lnTo>
                <a:lnTo>
                  <a:pt x="126" y="93"/>
                </a:lnTo>
                <a:lnTo>
                  <a:pt x="130" y="96"/>
                </a:lnTo>
                <a:lnTo>
                  <a:pt x="134" y="102"/>
                </a:lnTo>
                <a:lnTo>
                  <a:pt x="137" y="108"/>
                </a:lnTo>
                <a:lnTo>
                  <a:pt x="139" y="117"/>
                </a:lnTo>
                <a:lnTo>
                  <a:pt x="139" y="12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3" name="Freeform 25"/>
          <p:cNvSpPr>
            <a:spLocks noEditPoints="1"/>
          </p:cNvSpPr>
          <p:nvPr/>
        </p:nvSpPr>
        <p:spPr bwMode="auto">
          <a:xfrm>
            <a:off x="1063625" y="3290888"/>
            <a:ext cx="85725" cy="111125"/>
          </a:xfrm>
          <a:custGeom>
            <a:avLst/>
            <a:gdLst>
              <a:gd name="T0" fmla="*/ 142 w 163"/>
              <a:gd name="T1" fmla="*/ 136 h 210"/>
              <a:gd name="T2" fmla="*/ 135 w 163"/>
              <a:gd name="T3" fmla="*/ 164 h 210"/>
              <a:gd name="T4" fmla="*/ 125 w 163"/>
              <a:gd name="T5" fmla="*/ 200 h 210"/>
              <a:gd name="T6" fmla="*/ 91 w 163"/>
              <a:gd name="T7" fmla="*/ 210 h 210"/>
              <a:gd name="T8" fmla="*/ 56 w 163"/>
              <a:gd name="T9" fmla="*/ 206 h 210"/>
              <a:gd name="T10" fmla="*/ 44 w 163"/>
              <a:gd name="T11" fmla="*/ 177 h 210"/>
              <a:gd name="T12" fmla="*/ 24 w 163"/>
              <a:gd name="T13" fmla="*/ 187 h 210"/>
              <a:gd name="T14" fmla="*/ 28 w 163"/>
              <a:gd name="T15" fmla="*/ 159 h 210"/>
              <a:gd name="T16" fmla="*/ 29 w 163"/>
              <a:gd name="T17" fmla="*/ 156 h 210"/>
              <a:gd name="T18" fmla="*/ 44 w 163"/>
              <a:gd name="T19" fmla="*/ 157 h 210"/>
              <a:gd name="T20" fmla="*/ 42 w 163"/>
              <a:gd name="T21" fmla="*/ 181 h 210"/>
              <a:gd name="T22" fmla="*/ 64 w 163"/>
              <a:gd name="T23" fmla="*/ 166 h 210"/>
              <a:gd name="T24" fmla="*/ 77 w 163"/>
              <a:gd name="T25" fmla="*/ 189 h 210"/>
              <a:gd name="T26" fmla="*/ 92 w 163"/>
              <a:gd name="T27" fmla="*/ 166 h 210"/>
              <a:gd name="T28" fmla="*/ 106 w 163"/>
              <a:gd name="T29" fmla="*/ 170 h 210"/>
              <a:gd name="T30" fmla="*/ 99 w 163"/>
              <a:gd name="T31" fmla="*/ 162 h 210"/>
              <a:gd name="T32" fmla="*/ 109 w 163"/>
              <a:gd name="T33" fmla="*/ 142 h 210"/>
              <a:gd name="T34" fmla="*/ 109 w 163"/>
              <a:gd name="T35" fmla="*/ 142 h 210"/>
              <a:gd name="T36" fmla="*/ 113 w 163"/>
              <a:gd name="T37" fmla="*/ 100 h 210"/>
              <a:gd name="T38" fmla="*/ 86 w 163"/>
              <a:gd name="T39" fmla="*/ 114 h 210"/>
              <a:gd name="T40" fmla="*/ 66 w 163"/>
              <a:gd name="T41" fmla="*/ 98 h 210"/>
              <a:gd name="T42" fmla="*/ 59 w 163"/>
              <a:gd name="T43" fmla="*/ 119 h 210"/>
              <a:gd name="T44" fmla="*/ 56 w 163"/>
              <a:gd name="T45" fmla="*/ 99 h 210"/>
              <a:gd name="T46" fmla="*/ 56 w 163"/>
              <a:gd name="T47" fmla="*/ 99 h 210"/>
              <a:gd name="T48" fmla="*/ 57 w 163"/>
              <a:gd name="T49" fmla="*/ 98 h 210"/>
              <a:gd name="T50" fmla="*/ 41 w 163"/>
              <a:gd name="T51" fmla="*/ 81 h 210"/>
              <a:gd name="T52" fmla="*/ 80 w 163"/>
              <a:gd name="T53" fmla="*/ 79 h 210"/>
              <a:gd name="T54" fmla="*/ 76 w 163"/>
              <a:gd name="T55" fmla="*/ 100 h 210"/>
              <a:gd name="T56" fmla="*/ 96 w 163"/>
              <a:gd name="T57" fmla="*/ 77 h 210"/>
              <a:gd name="T58" fmla="*/ 112 w 163"/>
              <a:gd name="T59" fmla="*/ 94 h 210"/>
              <a:gd name="T60" fmla="*/ 107 w 163"/>
              <a:gd name="T61" fmla="*/ 69 h 210"/>
              <a:gd name="T62" fmla="*/ 109 w 163"/>
              <a:gd name="T63" fmla="*/ 52 h 210"/>
              <a:gd name="T64" fmla="*/ 104 w 163"/>
              <a:gd name="T65" fmla="*/ 16 h 210"/>
              <a:gd name="T66" fmla="*/ 74 w 163"/>
              <a:gd name="T67" fmla="*/ 34 h 210"/>
              <a:gd name="T68" fmla="*/ 64 w 163"/>
              <a:gd name="T69" fmla="*/ 41 h 210"/>
              <a:gd name="T70" fmla="*/ 61 w 163"/>
              <a:gd name="T71" fmla="*/ 46 h 210"/>
              <a:gd name="T72" fmla="*/ 53 w 163"/>
              <a:gd name="T73" fmla="*/ 64 h 210"/>
              <a:gd name="T74" fmla="*/ 40 w 163"/>
              <a:gd name="T75" fmla="*/ 60 h 210"/>
              <a:gd name="T76" fmla="*/ 28 w 163"/>
              <a:gd name="T77" fmla="*/ 72 h 210"/>
              <a:gd name="T78" fmla="*/ 8 w 163"/>
              <a:gd name="T79" fmla="*/ 56 h 210"/>
              <a:gd name="T80" fmla="*/ 11 w 163"/>
              <a:gd name="T81" fmla="*/ 30 h 210"/>
              <a:gd name="T82" fmla="*/ 30 w 163"/>
              <a:gd name="T83" fmla="*/ 39 h 210"/>
              <a:gd name="T84" fmla="*/ 42 w 163"/>
              <a:gd name="T85" fmla="*/ 30 h 210"/>
              <a:gd name="T86" fmla="*/ 42 w 163"/>
              <a:gd name="T87" fmla="*/ 30 h 210"/>
              <a:gd name="T88" fmla="*/ 87 w 163"/>
              <a:gd name="T89" fmla="*/ 21 h 210"/>
              <a:gd name="T90" fmla="*/ 132 w 163"/>
              <a:gd name="T91" fmla="*/ 8 h 210"/>
              <a:gd name="T92" fmla="*/ 130 w 163"/>
              <a:gd name="T93" fmla="*/ 32 h 210"/>
              <a:gd name="T94" fmla="*/ 133 w 163"/>
              <a:gd name="T95" fmla="*/ 35 h 210"/>
              <a:gd name="T96" fmla="*/ 136 w 163"/>
              <a:gd name="T97" fmla="*/ 41 h 210"/>
              <a:gd name="T98" fmla="*/ 151 w 163"/>
              <a:gd name="T99" fmla="*/ 79 h 210"/>
              <a:gd name="T100" fmla="*/ 130 w 163"/>
              <a:gd name="T101" fmla="*/ 74 h 210"/>
              <a:gd name="T102" fmla="*/ 135 w 163"/>
              <a:gd name="T103" fmla="*/ 97 h 210"/>
              <a:gd name="T104" fmla="*/ 115 w 163"/>
              <a:gd name="T105" fmla="*/ 103 h 210"/>
              <a:gd name="T106" fmla="*/ 115 w 163"/>
              <a:gd name="T107" fmla="*/ 103 h 210"/>
              <a:gd name="T108" fmla="*/ 135 w 163"/>
              <a:gd name="T109" fmla="*/ 114 h 210"/>
              <a:gd name="T110" fmla="*/ 153 w 163"/>
              <a:gd name="T111" fmla="*/ 103 h 210"/>
              <a:gd name="T112" fmla="*/ 140 w 163"/>
              <a:gd name="T113" fmla="*/ 123 h 2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
              <a:gd name="T172" fmla="*/ 0 h 210"/>
              <a:gd name="T173" fmla="*/ 163 w 163"/>
              <a:gd name="T174" fmla="*/ 210 h 2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 h="210">
                <a:moveTo>
                  <a:pt x="163" y="136"/>
                </a:moveTo>
                <a:lnTo>
                  <a:pt x="163" y="145"/>
                </a:lnTo>
                <a:lnTo>
                  <a:pt x="162" y="153"/>
                </a:lnTo>
                <a:lnTo>
                  <a:pt x="160" y="161"/>
                </a:lnTo>
                <a:lnTo>
                  <a:pt x="157" y="168"/>
                </a:lnTo>
                <a:lnTo>
                  <a:pt x="138" y="159"/>
                </a:lnTo>
                <a:lnTo>
                  <a:pt x="140" y="155"/>
                </a:lnTo>
                <a:lnTo>
                  <a:pt x="141" y="149"/>
                </a:lnTo>
                <a:lnTo>
                  <a:pt x="142" y="142"/>
                </a:lnTo>
                <a:lnTo>
                  <a:pt x="142" y="136"/>
                </a:lnTo>
                <a:lnTo>
                  <a:pt x="163" y="136"/>
                </a:lnTo>
                <a:close/>
                <a:moveTo>
                  <a:pt x="157" y="168"/>
                </a:moveTo>
                <a:lnTo>
                  <a:pt x="153" y="176"/>
                </a:lnTo>
                <a:lnTo>
                  <a:pt x="148" y="182"/>
                </a:lnTo>
                <a:lnTo>
                  <a:pt x="143" y="188"/>
                </a:lnTo>
                <a:lnTo>
                  <a:pt x="137" y="193"/>
                </a:lnTo>
                <a:lnTo>
                  <a:pt x="124" y="177"/>
                </a:lnTo>
                <a:lnTo>
                  <a:pt x="129" y="172"/>
                </a:lnTo>
                <a:lnTo>
                  <a:pt x="132" y="168"/>
                </a:lnTo>
                <a:lnTo>
                  <a:pt x="135" y="164"/>
                </a:lnTo>
                <a:lnTo>
                  <a:pt x="138" y="159"/>
                </a:lnTo>
                <a:lnTo>
                  <a:pt x="157" y="168"/>
                </a:lnTo>
                <a:close/>
                <a:moveTo>
                  <a:pt x="123" y="177"/>
                </a:moveTo>
                <a:lnTo>
                  <a:pt x="123" y="177"/>
                </a:lnTo>
                <a:lnTo>
                  <a:pt x="124" y="177"/>
                </a:lnTo>
                <a:lnTo>
                  <a:pt x="131" y="185"/>
                </a:lnTo>
                <a:lnTo>
                  <a:pt x="123" y="177"/>
                </a:lnTo>
                <a:close/>
                <a:moveTo>
                  <a:pt x="137" y="193"/>
                </a:moveTo>
                <a:lnTo>
                  <a:pt x="132" y="197"/>
                </a:lnTo>
                <a:lnTo>
                  <a:pt x="125" y="200"/>
                </a:lnTo>
                <a:lnTo>
                  <a:pt x="119" y="204"/>
                </a:lnTo>
                <a:lnTo>
                  <a:pt x="113" y="206"/>
                </a:lnTo>
                <a:lnTo>
                  <a:pt x="106" y="186"/>
                </a:lnTo>
                <a:lnTo>
                  <a:pt x="115" y="182"/>
                </a:lnTo>
                <a:lnTo>
                  <a:pt x="123" y="177"/>
                </a:lnTo>
                <a:lnTo>
                  <a:pt x="137" y="193"/>
                </a:lnTo>
                <a:close/>
                <a:moveTo>
                  <a:pt x="113" y="206"/>
                </a:moveTo>
                <a:lnTo>
                  <a:pt x="106" y="208"/>
                </a:lnTo>
                <a:lnTo>
                  <a:pt x="98" y="209"/>
                </a:lnTo>
                <a:lnTo>
                  <a:pt x="91" y="210"/>
                </a:lnTo>
                <a:lnTo>
                  <a:pt x="84" y="210"/>
                </a:lnTo>
                <a:lnTo>
                  <a:pt x="84" y="189"/>
                </a:lnTo>
                <a:lnTo>
                  <a:pt x="95" y="188"/>
                </a:lnTo>
                <a:lnTo>
                  <a:pt x="106" y="186"/>
                </a:lnTo>
                <a:lnTo>
                  <a:pt x="113" y="206"/>
                </a:lnTo>
                <a:close/>
                <a:moveTo>
                  <a:pt x="84" y="210"/>
                </a:moveTo>
                <a:lnTo>
                  <a:pt x="77" y="210"/>
                </a:lnTo>
                <a:lnTo>
                  <a:pt x="69" y="209"/>
                </a:lnTo>
                <a:lnTo>
                  <a:pt x="62" y="208"/>
                </a:lnTo>
                <a:lnTo>
                  <a:pt x="56" y="206"/>
                </a:lnTo>
                <a:lnTo>
                  <a:pt x="62" y="186"/>
                </a:lnTo>
                <a:lnTo>
                  <a:pt x="72" y="188"/>
                </a:lnTo>
                <a:lnTo>
                  <a:pt x="84" y="189"/>
                </a:lnTo>
                <a:lnTo>
                  <a:pt x="84" y="210"/>
                </a:lnTo>
                <a:close/>
                <a:moveTo>
                  <a:pt x="56" y="206"/>
                </a:moveTo>
                <a:lnTo>
                  <a:pt x="49" y="204"/>
                </a:lnTo>
                <a:lnTo>
                  <a:pt x="43" y="200"/>
                </a:lnTo>
                <a:lnTo>
                  <a:pt x="37" y="197"/>
                </a:lnTo>
                <a:lnTo>
                  <a:pt x="31" y="193"/>
                </a:lnTo>
                <a:lnTo>
                  <a:pt x="44" y="177"/>
                </a:lnTo>
                <a:lnTo>
                  <a:pt x="53" y="182"/>
                </a:lnTo>
                <a:lnTo>
                  <a:pt x="62" y="186"/>
                </a:lnTo>
                <a:lnTo>
                  <a:pt x="56" y="206"/>
                </a:lnTo>
                <a:close/>
                <a:moveTo>
                  <a:pt x="44" y="177"/>
                </a:moveTo>
                <a:lnTo>
                  <a:pt x="43" y="176"/>
                </a:lnTo>
                <a:lnTo>
                  <a:pt x="44" y="177"/>
                </a:lnTo>
                <a:lnTo>
                  <a:pt x="38" y="185"/>
                </a:lnTo>
                <a:lnTo>
                  <a:pt x="44" y="177"/>
                </a:lnTo>
                <a:close/>
                <a:moveTo>
                  <a:pt x="31" y="193"/>
                </a:moveTo>
                <a:lnTo>
                  <a:pt x="24" y="187"/>
                </a:lnTo>
                <a:lnTo>
                  <a:pt x="17" y="180"/>
                </a:lnTo>
                <a:lnTo>
                  <a:pt x="34" y="166"/>
                </a:lnTo>
                <a:lnTo>
                  <a:pt x="39" y="172"/>
                </a:lnTo>
                <a:lnTo>
                  <a:pt x="44" y="177"/>
                </a:lnTo>
                <a:lnTo>
                  <a:pt x="31" y="193"/>
                </a:lnTo>
                <a:close/>
                <a:moveTo>
                  <a:pt x="17" y="180"/>
                </a:moveTo>
                <a:lnTo>
                  <a:pt x="10" y="171"/>
                </a:lnTo>
                <a:lnTo>
                  <a:pt x="4" y="161"/>
                </a:lnTo>
                <a:lnTo>
                  <a:pt x="23" y="150"/>
                </a:lnTo>
                <a:lnTo>
                  <a:pt x="28" y="159"/>
                </a:lnTo>
                <a:lnTo>
                  <a:pt x="34" y="166"/>
                </a:lnTo>
                <a:lnTo>
                  <a:pt x="17" y="180"/>
                </a:lnTo>
                <a:close/>
                <a:moveTo>
                  <a:pt x="4" y="161"/>
                </a:moveTo>
                <a:lnTo>
                  <a:pt x="0" y="154"/>
                </a:lnTo>
                <a:lnTo>
                  <a:pt x="6" y="147"/>
                </a:lnTo>
                <a:lnTo>
                  <a:pt x="13" y="156"/>
                </a:lnTo>
                <a:lnTo>
                  <a:pt x="4" y="161"/>
                </a:lnTo>
                <a:close/>
                <a:moveTo>
                  <a:pt x="6" y="147"/>
                </a:moveTo>
                <a:lnTo>
                  <a:pt x="14" y="140"/>
                </a:lnTo>
                <a:lnTo>
                  <a:pt x="29" y="156"/>
                </a:lnTo>
                <a:lnTo>
                  <a:pt x="21" y="163"/>
                </a:lnTo>
                <a:lnTo>
                  <a:pt x="6" y="147"/>
                </a:lnTo>
                <a:close/>
                <a:moveTo>
                  <a:pt x="14" y="140"/>
                </a:moveTo>
                <a:lnTo>
                  <a:pt x="24" y="132"/>
                </a:lnTo>
                <a:lnTo>
                  <a:pt x="31" y="141"/>
                </a:lnTo>
                <a:lnTo>
                  <a:pt x="22" y="147"/>
                </a:lnTo>
                <a:lnTo>
                  <a:pt x="14" y="140"/>
                </a:lnTo>
                <a:close/>
                <a:moveTo>
                  <a:pt x="31" y="141"/>
                </a:moveTo>
                <a:lnTo>
                  <a:pt x="37" y="151"/>
                </a:lnTo>
                <a:lnTo>
                  <a:pt x="44" y="157"/>
                </a:lnTo>
                <a:lnTo>
                  <a:pt x="32" y="173"/>
                </a:lnTo>
                <a:lnTo>
                  <a:pt x="22" y="165"/>
                </a:lnTo>
                <a:lnTo>
                  <a:pt x="13" y="154"/>
                </a:lnTo>
                <a:lnTo>
                  <a:pt x="31" y="141"/>
                </a:lnTo>
                <a:close/>
                <a:moveTo>
                  <a:pt x="44" y="157"/>
                </a:moveTo>
                <a:lnTo>
                  <a:pt x="53" y="162"/>
                </a:lnTo>
                <a:lnTo>
                  <a:pt x="61" y="165"/>
                </a:lnTo>
                <a:lnTo>
                  <a:pt x="54" y="186"/>
                </a:lnTo>
                <a:lnTo>
                  <a:pt x="49" y="184"/>
                </a:lnTo>
                <a:lnTo>
                  <a:pt x="42" y="181"/>
                </a:lnTo>
                <a:lnTo>
                  <a:pt x="37" y="178"/>
                </a:lnTo>
                <a:lnTo>
                  <a:pt x="32" y="173"/>
                </a:lnTo>
                <a:lnTo>
                  <a:pt x="44" y="157"/>
                </a:lnTo>
                <a:close/>
                <a:moveTo>
                  <a:pt x="55" y="186"/>
                </a:moveTo>
                <a:lnTo>
                  <a:pt x="54" y="186"/>
                </a:lnTo>
                <a:lnTo>
                  <a:pt x="58" y="176"/>
                </a:lnTo>
                <a:lnTo>
                  <a:pt x="55" y="186"/>
                </a:lnTo>
                <a:close/>
                <a:moveTo>
                  <a:pt x="60" y="165"/>
                </a:moveTo>
                <a:lnTo>
                  <a:pt x="64" y="166"/>
                </a:lnTo>
                <a:lnTo>
                  <a:pt x="70" y="167"/>
                </a:lnTo>
                <a:lnTo>
                  <a:pt x="68" y="188"/>
                </a:lnTo>
                <a:lnTo>
                  <a:pt x="61" y="187"/>
                </a:lnTo>
                <a:lnTo>
                  <a:pt x="55" y="186"/>
                </a:lnTo>
                <a:lnTo>
                  <a:pt x="60" y="165"/>
                </a:lnTo>
                <a:close/>
                <a:moveTo>
                  <a:pt x="70" y="167"/>
                </a:moveTo>
                <a:lnTo>
                  <a:pt x="78" y="167"/>
                </a:lnTo>
                <a:lnTo>
                  <a:pt x="86" y="168"/>
                </a:lnTo>
                <a:lnTo>
                  <a:pt x="86" y="189"/>
                </a:lnTo>
                <a:lnTo>
                  <a:pt x="77" y="189"/>
                </a:lnTo>
                <a:lnTo>
                  <a:pt x="68" y="188"/>
                </a:lnTo>
                <a:lnTo>
                  <a:pt x="70" y="167"/>
                </a:lnTo>
                <a:close/>
                <a:moveTo>
                  <a:pt x="86" y="168"/>
                </a:moveTo>
                <a:lnTo>
                  <a:pt x="89" y="167"/>
                </a:lnTo>
                <a:lnTo>
                  <a:pt x="92" y="166"/>
                </a:lnTo>
                <a:lnTo>
                  <a:pt x="100" y="186"/>
                </a:lnTo>
                <a:lnTo>
                  <a:pt x="93" y="188"/>
                </a:lnTo>
                <a:lnTo>
                  <a:pt x="86" y="189"/>
                </a:lnTo>
                <a:lnTo>
                  <a:pt x="86" y="168"/>
                </a:lnTo>
                <a:close/>
                <a:moveTo>
                  <a:pt x="92" y="166"/>
                </a:moveTo>
                <a:lnTo>
                  <a:pt x="95" y="165"/>
                </a:lnTo>
                <a:lnTo>
                  <a:pt x="99" y="162"/>
                </a:lnTo>
                <a:lnTo>
                  <a:pt x="113" y="179"/>
                </a:lnTo>
                <a:lnTo>
                  <a:pt x="107" y="183"/>
                </a:lnTo>
                <a:lnTo>
                  <a:pt x="100" y="186"/>
                </a:lnTo>
                <a:lnTo>
                  <a:pt x="92" y="166"/>
                </a:lnTo>
                <a:close/>
                <a:moveTo>
                  <a:pt x="99" y="162"/>
                </a:moveTo>
                <a:lnTo>
                  <a:pt x="100" y="161"/>
                </a:lnTo>
                <a:lnTo>
                  <a:pt x="99" y="162"/>
                </a:lnTo>
                <a:lnTo>
                  <a:pt x="106" y="170"/>
                </a:lnTo>
                <a:lnTo>
                  <a:pt x="99" y="162"/>
                </a:lnTo>
                <a:close/>
                <a:moveTo>
                  <a:pt x="99" y="162"/>
                </a:moveTo>
                <a:lnTo>
                  <a:pt x="104" y="158"/>
                </a:lnTo>
                <a:lnTo>
                  <a:pt x="107" y="153"/>
                </a:lnTo>
                <a:lnTo>
                  <a:pt x="125" y="162"/>
                </a:lnTo>
                <a:lnTo>
                  <a:pt x="123" y="166"/>
                </a:lnTo>
                <a:lnTo>
                  <a:pt x="120" y="170"/>
                </a:lnTo>
                <a:lnTo>
                  <a:pt x="117" y="174"/>
                </a:lnTo>
                <a:lnTo>
                  <a:pt x="113" y="179"/>
                </a:lnTo>
                <a:lnTo>
                  <a:pt x="99" y="162"/>
                </a:lnTo>
                <a:close/>
                <a:moveTo>
                  <a:pt x="107" y="153"/>
                </a:moveTo>
                <a:lnTo>
                  <a:pt x="109" y="147"/>
                </a:lnTo>
                <a:lnTo>
                  <a:pt x="109" y="142"/>
                </a:lnTo>
                <a:lnTo>
                  <a:pt x="131" y="142"/>
                </a:lnTo>
                <a:lnTo>
                  <a:pt x="130" y="147"/>
                </a:lnTo>
                <a:lnTo>
                  <a:pt x="130" y="153"/>
                </a:lnTo>
                <a:lnTo>
                  <a:pt x="127" y="158"/>
                </a:lnTo>
                <a:lnTo>
                  <a:pt x="125" y="162"/>
                </a:lnTo>
                <a:lnTo>
                  <a:pt x="107" y="153"/>
                </a:lnTo>
                <a:close/>
                <a:moveTo>
                  <a:pt x="109" y="142"/>
                </a:moveTo>
                <a:lnTo>
                  <a:pt x="109" y="135"/>
                </a:lnTo>
                <a:lnTo>
                  <a:pt x="108" y="129"/>
                </a:lnTo>
                <a:lnTo>
                  <a:pt x="106" y="124"/>
                </a:lnTo>
                <a:lnTo>
                  <a:pt x="104" y="119"/>
                </a:lnTo>
                <a:lnTo>
                  <a:pt x="119" y="106"/>
                </a:lnTo>
                <a:lnTo>
                  <a:pt x="124" y="113"/>
                </a:lnTo>
                <a:lnTo>
                  <a:pt x="127" y="122"/>
                </a:lnTo>
                <a:lnTo>
                  <a:pt x="130" y="131"/>
                </a:lnTo>
                <a:lnTo>
                  <a:pt x="131" y="142"/>
                </a:lnTo>
                <a:lnTo>
                  <a:pt x="109" y="142"/>
                </a:lnTo>
                <a:close/>
                <a:moveTo>
                  <a:pt x="104" y="119"/>
                </a:moveTo>
                <a:lnTo>
                  <a:pt x="100" y="117"/>
                </a:lnTo>
                <a:lnTo>
                  <a:pt x="96" y="115"/>
                </a:lnTo>
                <a:lnTo>
                  <a:pt x="92" y="114"/>
                </a:lnTo>
                <a:lnTo>
                  <a:pt x="86" y="114"/>
                </a:lnTo>
                <a:lnTo>
                  <a:pt x="86" y="93"/>
                </a:lnTo>
                <a:lnTo>
                  <a:pt x="96" y="94"/>
                </a:lnTo>
                <a:lnTo>
                  <a:pt x="106" y="96"/>
                </a:lnTo>
                <a:lnTo>
                  <a:pt x="109" y="98"/>
                </a:lnTo>
                <a:lnTo>
                  <a:pt x="113" y="100"/>
                </a:lnTo>
                <a:lnTo>
                  <a:pt x="116" y="103"/>
                </a:lnTo>
                <a:lnTo>
                  <a:pt x="119" y="106"/>
                </a:lnTo>
                <a:lnTo>
                  <a:pt x="104" y="119"/>
                </a:lnTo>
                <a:close/>
                <a:moveTo>
                  <a:pt x="86" y="114"/>
                </a:moveTo>
                <a:lnTo>
                  <a:pt x="82" y="114"/>
                </a:lnTo>
                <a:lnTo>
                  <a:pt x="77" y="116"/>
                </a:lnTo>
                <a:lnTo>
                  <a:pt x="69" y="97"/>
                </a:lnTo>
                <a:lnTo>
                  <a:pt x="78" y="94"/>
                </a:lnTo>
                <a:lnTo>
                  <a:pt x="86" y="93"/>
                </a:lnTo>
                <a:lnTo>
                  <a:pt x="86" y="114"/>
                </a:lnTo>
                <a:close/>
                <a:moveTo>
                  <a:pt x="69" y="97"/>
                </a:moveTo>
                <a:lnTo>
                  <a:pt x="122" y="75"/>
                </a:lnTo>
                <a:lnTo>
                  <a:pt x="69" y="97"/>
                </a:lnTo>
                <a:lnTo>
                  <a:pt x="72" y="106"/>
                </a:lnTo>
                <a:lnTo>
                  <a:pt x="69" y="97"/>
                </a:lnTo>
                <a:close/>
                <a:moveTo>
                  <a:pt x="77" y="116"/>
                </a:moveTo>
                <a:lnTo>
                  <a:pt x="72" y="117"/>
                </a:lnTo>
                <a:lnTo>
                  <a:pt x="67" y="118"/>
                </a:lnTo>
                <a:lnTo>
                  <a:pt x="63" y="99"/>
                </a:lnTo>
                <a:lnTo>
                  <a:pt x="66" y="98"/>
                </a:lnTo>
                <a:lnTo>
                  <a:pt x="69" y="97"/>
                </a:lnTo>
                <a:lnTo>
                  <a:pt x="77" y="116"/>
                </a:lnTo>
                <a:close/>
                <a:moveTo>
                  <a:pt x="67" y="118"/>
                </a:moveTo>
                <a:lnTo>
                  <a:pt x="84" y="115"/>
                </a:lnTo>
                <a:lnTo>
                  <a:pt x="67" y="118"/>
                </a:lnTo>
                <a:lnTo>
                  <a:pt x="65" y="109"/>
                </a:lnTo>
                <a:lnTo>
                  <a:pt x="67" y="118"/>
                </a:lnTo>
                <a:close/>
                <a:moveTo>
                  <a:pt x="67" y="118"/>
                </a:moveTo>
                <a:lnTo>
                  <a:pt x="63" y="119"/>
                </a:lnTo>
                <a:lnTo>
                  <a:pt x="59" y="119"/>
                </a:lnTo>
                <a:lnTo>
                  <a:pt x="59" y="99"/>
                </a:lnTo>
                <a:lnTo>
                  <a:pt x="61" y="99"/>
                </a:lnTo>
                <a:lnTo>
                  <a:pt x="63" y="99"/>
                </a:lnTo>
                <a:lnTo>
                  <a:pt x="67" y="118"/>
                </a:lnTo>
                <a:close/>
                <a:moveTo>
                  <a:pt x="59" y="119"/>
                </a:moveTo>
                <a:lnTo>
                  <a:pt x="54" y="119"/>
                </a:lnTo>
                <a:lnTo>
                  <a:pt x="50" y="118"/>
                </a:lnTo>
                <a:lnTo>
                  <a:pt x="45" y="116"/>
                </a:lnTo>
                <a:lnTo>
                  <a:pt x="42" y="114"/>
                </a:lnTo>
                <a:lnTo>
                  <a:pt x="56" y="99"/>
                </a:lnTo>
                <a:lnTo>
                  <a:pt x="57" y="99"/>
                </a:lnTo>
                <a:lnTo>
                  <a:pt x="59" y="99"/>
                </a:lnTo>
                <a:lnTo>
                  <a:pt x="59" y="119"/>
                </a:lnTo>
                <a:close/>
                <a:moveTo>
                  <a:pt x="42" y="114"/>
                </a:moveTo>
                <a:lnTo>
                  <a:pt x="39" y="111"/>
                </a:lnTo>
                <a:lnTo>
                  <a:pt x="37" y="107"/>
                </a:lnTo>
                <a:lnTo>
                  <a:pt x="36" y="103"/>
                </a:lnTo>
                <a:lnTo>
                  <a:pt x="35" y="98"/>
                </a:lnTo>
                <a:lnTo>
                  <a:pt x="57" y="98"/>
                </a:lnTo>
                <a:lnTo>
                  <a:pt x="56" y="99"/>
                </a:lnTo>
                <a:lnTo>
                  <a:pt x="42" y="114"/>
                </a:lnTo>
                <a:close/>
                <a:moveTo>
                  <a:pt x="35" y="98"/>
                </a:moveTo>
                <a:lnTo>
                  <a:pt x="36" y="93"/>
                </a:lnTo>
                <a:lnTo>
                  <a:pt x="37" y="88"/>
                </a:lnTo>
                <a:lnTo>
                  <a:pt x="38" y="84"/>
                </a:lnTo>
                <a:lnTo>
                  <a:pt x="41" y="81"/>
                </a:lnTo>
                <a:lnTo>
                  <a:pt x="57" y="96"/>
                </a:lnTo>
                <a:lnTo>
                  <a:pt x="57" y="97"/>
                </a:lnTo>
                <a:lnTo>
                  <a:pt x="57" y="98"/>
                </a:lnTo>
                <a:lnTo>
                  <a:pt x="35" y="98"/>
                </a:lnTo>
                <a:close/>
                <a:moveTo>
                  <a:pt x="41" y="81"/>
                </a:moveTo>
                <a:lnTo>
                  <a:pt x="44" y="78"/>
                </a:lnTo>
                <a:lnTo>
                  <a:pt x="49" y="76"/>
                </a:lnTo>
                <a:lnTo>
                  <a:pt x="53" y="75"/>
                </a:lnTo>
                <a:lnTo>
                  <a:pt x="58" y="75"/>
                </a:lnTo>
                <a:lnTo>
                  <a:pt x="58" y="96"/>
                </a:lnTo>
                <a:lnTo>
                  <a:pt x="57" y="96"/>
                </a:lnTo>
                <a:lnTo>
                  <a:pt x="41" y="81"/>
                </a:lnTo>
                <a:close/>
                <a:moveTo>
                  <a:pt x="58" y="75"/>
                </a:moveTo>
                <a:lnTo>
                  <a:pt x="65" y="76"/>
                </a:lnTo>
                <a:lnTo>
                  <a:pt x="75" y="78"/>
                </a:lnTo>
                <a:lnTo>
                  <a:pt x="67" y="98"/>
                </a:lnTo>
                <a:lnTo>
                  <a:pt x="62" y="97"/>
                </a:lnTo>
                <a:lnTo>
                  <a:pt x="58" y="96"/>
                </a:lnTo>
                <a:lnTo>
                  <a:pt x="58" y="75"/>
                </a:lnTo>
                <a:close/>
                <a:moveTo>
                  <a:pt x="75" y="78"/>
                </a:moveTo>
                <a:lnTo>
                  <a:pt x="78" y="79"/>
                </a:lnTo>
                <a:lnTo>
                  <a:pt x="80" y="79"/>
                </a:lnTo>
                <a:lnTo>
                  <a:pt x="76" y="100"/>
                </a:lnTo>
                <a:lnTo>
                  <a:pt x="71" y="99"/>
                </a:lnTo>
                <a:lnTo>
                  <a:pt x="67" y="98"/>
                </a:lnTo>
                <a:lnTo>
                  <a:pt x="75" y="78"/>
                </a:lnTo>
                <a:close/>
                <a:moveTo>
                  <a:pt x="80" y="79"/>
                </a:moveTo>
                <a:lnTo>
                  <a:pt x="82" y="80"/>
                </a:lnTo>
                <a:lnTo>
                  <a:pt x="84" y="80"/>
                </a:lnTo>
                <a:lnTo>
                  <a:pt x="84" y="101"/>
                </a:lnTo>
                <a:lnTo>
                  <a:pt x="80" y="101"/>
                </a:lnTo>
                <a:lnTo>
                  <a:pt x="76" y="100"/>
                </a:lnTo>
                <a:lnTo>
                  <a:pt x="80" y="79"/>
                </a:lnTo>
                <a:close/>
                <a:moveTo>
                  <a:pt x="84" y="80"/>
                </a:moveTo>
                <a:lnTo>
                  <a:pt x="88" y="80"/>
                </a:lnTo>
                <a:lnTo>
                  <a:pt x="92" y="79"/>
                </a:lnTo>
                <a:lnTo>
                  <a:pt x="98" y="99"/>
                </a:lnTo>
                <a:lnTo>
                  <a:pt x="91" y="101"/>
                </a:lnTo>
                <a:lnTo>
                  <a:pt x="84" y="101"/>
                </a:lnTo>
                <a:lnTo>
                  <a:pt x="84" y="80"/>
                </a:lnTo>
                <a:close/>
                <a:moveTo>
                  <a:pt x="92" y="79"/>
                </a:moveTo>
                <a:lnTo>
                  <a:pt x="96" y="77"/>
                </a:lnTo>
                <a:lnTo>
                  <a:pt x="100" y="75"/>
                </a:lnTo>
                <a:lnTo>
                  <a:pt x="111" y="94"/>
                </a:lnTo>
                <a:lnTo>
                  <a:pt x="105" y="97"/>
                </a:lnTo>
                <a:lnTo>
                  <a:pt x="98" y="99"/>
                </a:lnTo>
                <a:lnTo>
                  <a:pt x="92" y="79"/>
                </a:lnTo>
                <a:close/>
                <a:moveTo>
                  <a:pt x="112" y="94"/>
                </a:moveTo>
                <a:lnTo>
                  <a:pt x="111" y="94"/>
                </a:lnTo>
                <a:lnTo>
                  <a:pt x="106" y="84"/>
                </a:lnTo>
                <a:lnTo>
                  <a:pt x="112" y="94"/>
                </a:lnTo>
                <a:close/>
                <a:moveTo>
                  <a:pt x="100" y="76"/>
                </a:moveTo>
                <a:lnTo>
                  <a:pt x="104" y="73"/>
                </a:lnTo>
                <a:lnTo>
                  <a:pt x="107" y="69"/>
                </a:lnTo>
                <a:lnTo>
                  <a:pt x="125" y="78"/>
                </a:lnTo>
                <a:lnTo>
                  <a:pt x="123" y="82"/>
                </a:lnTo>
                <a:lnTo>
                  <a:pt x="119" y="86"/>
                </a:lnTo>
                <a:lnTo>
                  <a:pt x="116" y="90"/>
                </a:lnTo>
                <a:lnTo>
                  <a:pt x="112" y="94"/>
                </a:lnTo>
                <a:lnTo>
                  <a:pt x="100" y="76"/>
                </a:lnTo>
                <a:close/>
                <a:moveTo>
                  <a:pt x="107" y="69"/>
                </a:moveTo>
                <a:lnTo>
                  <a:pt x="109" y="63"/>
                </a:lnTo>
                <a:lnTo>
                  <a:pt x="109" y="58"/>
                </a:lnTo>
                <a:lnTo>
                  <a:pt x="131" y="58"/>
                </a:lnTo>
                <a:lnTo>
                  <a:pt x="130" y="63"/>
                </a:lnTo>
                <a:lnTo>
                  <a:pt x="130" y="69"/>
                </a:lnTo>
                <a:lnTo>
                  <a:pt x="127" y="74"/>
                </a:lnTo>
                <a:lnTo>
                  <a:pt x="125" y="78"/>
                </a:lnTo>
                <a:lnTo>
                  <a:pt x="107" y="69"/>
                </a:lnTo>
                <a:close/>
                <a:moveTo>
                  <a:pt x="109" y="58"/>
                </a:moveTo>
                <a:lnTo>
                  <a:pt x="109" y="52"/>
                </a:lnTo>
                <a:lnTo>
                  <a:pt x="108" y="47"/>
                </a:lnTo>
                <a:lnTo>
                  <a:pt x="106" y="43"/>
                </a:lnTo>
                <a:lnTo>
                  <a:pt x="103" y="40"/>
                </a:lnTo>
                <a:lnTo>
                  <a:pt x="98" y="38"/>
                </a:lnTo>
                <a:lnTo>
                  <a:pt x="94" y="35"/>
                </a:lnTo>
                <a:lnTo>
                  <a:pt x="89" y="34"/>
                </a:lnTo>
                <a:lnTo>
                  <a:pt x="83" y="33"/>
                </a:lnTo>
                <a:lnTo>
                  <a:pt x="83" y="13"/>
                </a:lnTo>
                <a:lnTo>
                  <a:pt x="93" y="13"/>
                </a:lnTo>
                <a:lnTo>
                  <a:pt x="104" y="16"/>
                </a:lnTo>
                <a:lnTo>
                  <a:pt x="112" y="19"/>
                </a:lnTo>
                <a:lnTo>
                  <a:pt x="118" y="24"/>
                </a:lnTo>
                <a:lnTo>
                  <a:pt x="123" y="30"/>
                </a:lnTo>
                <a:lnTo>
                  <a:pt x="127" y="38"/>
                </a:lnTo>
                <a:lnTo>
                  <a:pt x="130" y="47"/>
                </a:lnTo>
                <a:lnTo>
                  <a:pt x="131" y="58"/>
                </a:lnTo>
                <a:lnTo>
                  <a:pt x="109" y="58"/>
                </a:lnTo>
                <a:close/>
                <a:moveTo>
                  <a:pt x="83" y="33"/>
                </a:moveTo>
                <a:lnTo>
                  <a:pt x="78" y="33"/>
                </a:lnTo>
                <a:lnTo>
                  <a:pt x="74" y="34"/>
                </a:lnTo>
                <a:lnTo>
                  <a:pt x="70" y="35"/>
                </a:lnTo>
                <a:lnTo>
                  <a:pt x="67" y="36"/>
                </a:lnTo>
                <a:lnTo>
                  <a:pt x="56" y="19"/>
                </a:lnTo>
                <a:lnTo>
                  <a:pt x="61" y="16"/>
                </a:lnTo>
                <a:lnTo>
                  <a:pt x="67" y="14"/>
                </a:lnTo>
                <a:lnTo>
                  <a:pt x="75" y="13"/>
                </a:lnTo>
                <a:lnTo>
                  <a:pt x="83" y="13"/>
                </a:lnTo>
                <a:lnTo>
                  <a:pt x="83" y="33"/>
                </a:lnTo>
                <a:close/>
                <a:moveTo>
                  <a:pt x="67" y="36"/>
                </a:moveTo>
                <a:lnTo>
                  <a:pt x="64" y="41"/>
                </a:lnTo>
                <a:lnTo>
                  <a:pt x="62" y="45"/>
                </a:lnTo>
                <a:lnTo>
                  <a:pt x="41" y="40"/>
                </a:lnTo>
                <a:lnTo>
                  <a:pt x="43" y="33"/>
                </a:lnTo>
                <a:lnTo>
                  <a:pt x="47" y="28"/>
                </a:lnTo>
                <a:lnTo>
                  <a:pt x="51" y="23"/>
                </a:lnTo>
                <a:lnTo>
                  <a:pt x="56" y="19"/>
                </a:lnTo>
                <a:lnTo>
                  <a:pt x="67" y="36"/>
                </a:lnTo>
                <a:close/>
                <a:moveTo>
                  <a:pt x="62" y="45"/>
                </a:moveTo>
                <a:lnTo>
                  <a:pt x="62" y="44"/>
                </a:lnTo>
                <a:lnTo>
                  <a:pt x="61" y="46"/>
                </a:lnTo>
                <a:lnTo>
                  <a:pt x="52" y="43"/>
                </a:lnTo>
                <a:lnTo>
                  <a:pt x="62" y="45"/>
                </a:lnTo>
                <a:close/>
                <a:moveTo>
                  <a:pt x="61" y="46"/>
                </a:moveTo>
                <a:lnTo>
                  <a:pt x="58" y="57"/>
                </a:lnTo>
                <a:lnTo>
                  <a:pt x="53" y="64"/>
                </a:lnTo>
                <a:lnTo>
                  <a:pt x="37" y="51"/>
                </a:lnTo>
                <a:lnTo>
                  <a:pt x="39" y="47"/>
                </a:lnTo>
                <a:lnTo>
                  <a:pt x="41" y="40"/>
                </a:lnTo>
                <a:lnTo>
                  <a:pt x="61" y="46"/>
                </a:lnTo>
                <a:close/>
                <a:moveTo>
                  <a:pt x="53" y="64"/>
                </a:moveTo>
                <a:lnTo>
                  <a:pt x="50" y="69"/>
                </a:lnTo>
                <a:lnTo>
                  <a:pt x="44" y="71"/>
                </a:lnTo>
                <a:lnTo>
                  <a:pt x="37" y="51"/>
                </a:lnTo>
                <a:lnTo>
                  <a:pt x="53" y="64"/>
                </a:lnTo>
                <a:close/>
                <a:moveTo>
                  <a:pt x="44" y="71"/>
                </a:moveTo>
                <a:lnTo>
                  <a:pt x="48" y="70"/>
                </a:lnTo>
                <a:lnTo>
                  <a:pt x="44" y="71"/>
                </a:lnTo>
                <a:lnTo>
                  <a:pt x="40" y="60"/>
                </a:lnTo>
                <a:lnTo>
                  <a:pt x="44" y="71"/>
                </a:lnTo>
                <a:close/>
                <a:moveTo>
                  <a:pt x="44" y="71"/>
                </a:moveTo>
                <a:lnTo>
                  <a:pt x="39" y="72"/>
                </a:lnTo>
                <a:lnTo>
                  <a:pt x="34" y="73"/>
                </a:lnTo>
                <a:lnTo>
                  <a:pt x="34" y="51"/>
                </a:lnTo>
                <a:lnTo>
                  <a:pt x="35" y="51"/>
                </a:lnTo>
                <a:lnTo>
                  <a:pt x="37" y="51"/>
                </a:lnTo>
                <a:lnTo>
                  <a:pt x="44" y="71"/>
                </a:lnTo>
                <a:close/>
                <a:moveTo>
                  <a:pt x="34" y="73"/>
                </a:moveTo>
                <a:lnTo>
                  <a:pt x="28" y="72"/>
                </a:lnTo>
                <a:lnTo>
                  <a:pt x="23" y="71"/>
                </a:lnTo>
                <a:lnTo>
                  <a:pt x="17" y="69"/>
                </a:lnTo>
                <a:lnTo>
                  <a:pt x="13" y="66"/>
                </a:lnTo>
                <a:lnTo>
                  <a:pt x="29" y="50"/>
                </a:lnTo>
                <a:lnTo>
                  <a:pt x="31" y="51"/>
                </a:lnTo>
                <a:lnTo>
                  <a:pt x="34" y="51"/>
                </a:lnTo>
                <a:lnTo>
                  <a:pt x="34" y="73"/>
                </a:lnTo>
                <a:close/>
                <a:moveTo>
                  <a:pt x="13" y="66"/>
                </a:moveTo>
                <a:lnTo>
                  <a:pt x="10" y="61"/>
                </a:lnTo>
                <a:lnTo>
                  <a:pt x="8" y="56"/>
                </a:lnTo>
                <a:lnTo>
                  <a:pt x="7" y="51"/>
                </a:lnTo>
                <a:lnTo>
                  <a:pt x="6" y="45"/>
                </a:lnTo>
                <a:lnTo>
                  <a:pt x="28" y="45"/>
                </a:lnTo>
                <a:lnTo>
                  <a:pt x="28" y="49"/>
                </a:lnTo>
                <a:lnTo>
                  <a:pt x="29" y="50"/>
                </a:lnTo>
                <a:lnTo>
                  <a:pt x="13" y="66"/>
                </a:lnTo>
                <a:close/>
                <a:moveTo>
                  <a:pt x="6" y="45"/>
                </a:moveTo>
                <a:lnTo>
                  <a:pt x="7" y="40"/>
                </a:lnTo>
                <a:lnTo>
                  <a:pt x="8" y="35"/>
                </a:lnTo>
                <a:lnTo>
                  <a:pt x="11" y="30"/>
                </a:lnTo>
                <a:lnTo>
                  <a:pt x="14" y="25"/>
                </a:lnTo>
                <a:lnTo>
                  <a:pt x="30" y="39"/>
                </a:lnTo>
                <a:lnTo>
                  <a:pt x="29" y="42"/>
                </a:lnTo>
                <a:lnTo>
                  <a:pt x="28" y="45"/>
                </a:lnTo>
                <a:lnTo>
                  <a:pt x="6" y="45"/>
                </a:lnTo>
                <a:close/>
                <a:moveTo>
                  <a:pt x="30" y="39"/>
                </a:moveTo>
                <a:lnTo>
                  <a:pt x="51" y="15"/>
                </a:lnTo>
                <a:lnTo>
                  <a:pt x="30" y="39"/>
                </a:lnTo>
                <a:lnTo>
                  <a:pt x="23" y="32"/>
                </a:lnTo>
                <a:lnTo>
                  <a:pt x="30" y="39"/>
                </a:lnTo>
                <a:close/>
                <a:moveTo>
                  <a:pt x="14" y="25"/>
                </a:moveTo>
                <a:lnTo>
                  <a:pt x="17" y="22"/>
                </a:lnTo>
                <a:lnTo>
                  <a:pt x="22" y="18"/>
                </a:lnTo>
                <a:lnTo>
                  <a:pt x="27" y="15"/>
                </a:lnTo>
                <a:lnTo>
                  <a:pt x="33" y="12"/>
                </a:lnTo>
                <a:lnTo>
                  <a:pt x="42" y="30"/>
                </a:lnTo>
                <a:lnTo>
                  <a:pt x="35" y="34"/>
                </a:lnTo>
                <a:lnTo>
                  <a:pt x="30" y="39"/>
                </a:lnTo>
                <a:lnTo>
                  <a:pt x="14" y="25"/>
                </a:lnTo>
                <a:close/>
                <a:moveTo>
                  <a:pt x="42" y="30"/>
                </a:moveTo>
                <a:lnTo>
                  <a:pt x="66" y="18"/>
                </a:lnTo>
                <a:lnTo>
                  <a:pt x="42" y="30"/>
                </a:lnTo>
                <a:lnTo>
                  <a:pt x="37" y="21"/>
                </a:lnTo>
                <a:lnTo>
                  <a:pt x="42" y="30"/>
                </a:lnTo>
                <a:close/>
                <a:moveTo>
                  <a:pt x="33" y="12"/>
                </a:moveTo>
                <a:lnTo>
                  <a:pt x="44" y="6"/>
                </a:lnTo>
                <a:lnTo>
                  <a:pt x="58" y="2"/>
                </a:lnTo>
                <a:lnTo>
                  <a:pt x="62" y="23"/>
                </a:lnTo>
                <a:lnTo>
                  <a:pt x="52" y="26"/>
                </a:lnTo>
                <a:lnTo>
                  <a:pt x="42" y="30"/>
                </a:lnTo>
                <a:lnTo>
                  <a:pt x="33" y="12"/>
                </a:lnTo>
                <a:close/>
                <a:moveTo>
                  <a:pt x="62" y="23"/>
                </a:moveTo>
                <a:lnTo>
                  <a:pt x="78" y="20"/>
                </a:lnTo>
                <a:lnTo>
                  <a:pt x="62" y="23"/>
                </a:lnTo>
                <a:lnTo>
                  <a:pt x="60" y="13"/>
                </a:lnTo>
                <a:lnTo>
                  <a:pt x="62" y="23"/>
                </a:lnTo>
                <a:close/>
                <a:moveTo>
                  <a:pt x="58" y="2"/>
                </a:moveTo>
                <a:lnTo>
                  <a:pt x="72" y="0"/>
                </a:lnTo>
                <a:lnTo>
                  <a:pt x="87" y="0"/>
                </a:lnTo>
                <a:lnTo>
                  <a:pt x="87" y="21"/>
                </a:lnTo>
                <a:lnTo>
                  <a:pt x="75" y="22"/>
                </a:lnTo>
                <a:lnTo>
                  <a:pt x="62" y="23"/>
                </a:lnTo>
                <a:lnTo>
                  <a:pt x="58" y="2"/>
                </a:lnTo>
                <a:close/>
                <a:moveTo>
                  <a:pt x="87" y="0"/>
                </a:moveTo>
                <a:lnTo>
                  <a:pt x="96" y="0"/>
                </a:lnTo>
                <a:lnTo>
                  <a:pt x="105" y="1"/>
                </a:lnTo>
                <a:lnTo>
                  <a:pt x="112" y="2"/>
                </a:lnTo>
                <a:lnTo>
                  <a:pt x="119" y="3"/>
                </a:lnTo>
                <a:lnTo>
                  <a:pt x="125" y="5"/>
                </a:lnTo>
                <a:lnTo>
                  <a:pt x="132" y="8"/>
                </a:lnTo>
                <a:lnTo>
                  <a:pt x="137" y="12"/>
                </a:lnTo>
                <a:lnTo>
                  <a:pt x="142" y="16"/>
                </a:lnTo>
                <a:lnTo>
                  <a:pt x="129" y="31"/>
                </a:lnTo>
                <a:lnTo>
                  <a:pt x="121" y="27"/>
                </a:lnTo>
                <a:lnTo>
                  <a:pt x="112" y="24"/>
                </a:lnTo>
                <a:lnTo>
                  <a:pt x="100" y="22"/>
                </a:lnTo>
                <a:lnTo>
                  <a:pt x="87" y="21"/>
                </a:lnTo>
                <a:lnTo>
                  <a:pt x="87" y="0"/>
                </a:lnTo>
                <a:close/>
                <a:moveTo>
                  <a:pt x="129" y="31"/>
                </a:moveTo>
                <a:lnTo>
                  <a:pt x="130" y="32"/>
                </a:lnTo>
                <a:lnTo>
                  <a:pt x="129" y="31"/>
                </a:lnTo>
                <a:lnTo>
                  <a:pt x="136" y="23"/>
                </a:lnTo>
                <a:lnTo>
                  <a:pt x="129" y="31"/>
                </a:lnTo>
                <a:close/>
                <a:moveTo>
                  <a:pt x="142" y="15"/>
                </a:moveTo>
                <a:lnTo>
                  <a:pt x="146" y="19"/>
                </a:lnTo>
                <a:lnTo>
                  <a:pt x="149" y="23"/>
                </a:lnTo>
                <a:lnTo>
                  <a:pt x="152" y="27"/>
                </a:lnTo>
                <a:lnTo>
                  <a:pt x="155" y="31"/>
                </a:lnTo>
                <a:lnTo>
                  <a:pt x="136" y="41"/>
                </a:lnTo>
                <a:lnTo>
                  <a:pt x="133" y="35"/>
                </a:lnTo>
                <a:lnTo>
                  <a:pt x="129" y="31"/>
                </a:lnTo>
                <a:lnTo>
                  <a:pt x="142" y="15"/>
                </a:lnTo>
                <a:close/>
                <a:moveTo>
                  <a:pt x="155" y="31"/>
                </a:moveTo>
                <a:lnTo>
                  <a:pt x="157" y="35"/>
                </a:lnTo>
                <a:lnTo>
                  <a:pt x="159" y="41"/>
                </a:lnTo>
                <a:lnTo>
                  <a:pt x="159" y="46"/>
                </a:lnTo>
                <a:lnTo>
                  <a:pt x="160" y="51"/>
                </a:lnTo>
                <a:lnTo>
                  <a:pt x="138" y="51"/>
                </a:lnTo>
                <a:lnTo>
                  <a:pt x="138" y="46"/>
                </a:lnTo>
                <a:lnTo>
                  <a:pt x="136" y="41"/>
                </a:lnTo>
                <a:lnTo>
                  <a:pt x="155" y="31"/>
                </a:lnTo>
                <a:close/>
                <a:moveTo>
                  <a:pt x="160" y="51"/>
                </a:moveTo>
                <a:lnTo>
                  <a:pt x="159" y="61"/>
                </a:lnTo>
                <a:lnTo>
                  <a:pt x="155" y="71"/>
                </a:lnTo>
                <a:lnTo>
                  <a:pt x="136" y="63"/>
                </a:lnTo>
                <a:lnTo>
                  <a:pt x="138" y="57"/>
                </a:lnTo>
                <a:lnTo>
                  <a:pt x="138" y="51"/>
                </a:lnTo>
                <a:lnTo>
                  <a:pt x="160" y="51"/>
                </a:lnTo>
                <a:close/>
                <a:moveTo>
                  <a:pt x="155" y="71"/>
                </a:moveTo>
                <a:lnTo>
                  <a:pt x="151" y="79"/>
                </a:lnTo>
                <a:lnTo>
                  <a:pt x="145" y="87"/>
                </a:lnTo>
                <a:lnTo>
                  <a:pt x="130" y="73"/>
                </a:lnTo>
                <a:lnTo>
                  <a:pt x="134" y="69"/>
                </a:lnTo>
                <a:lnTo>
                  <a:pt x="136" y="63"/>
                </a:lnTo>
                <a:lnTo>
                  <a:pt x="155" y="71"/>
                </a:lnTo>
                <a:close/>
                <a:moveTo>
                  <a:pt x="130" y="74"/>
                </a:moveTo>
                <a:lnTo>
                  <a:pt x="131" y="73"/>
                </a:lnTo>
                <a:lnTo>
                  <a:pt x="130" y="73"/>
                </a:lnTo>
                <a:lnTo>
                  <a:pt x="138" y="80"/>
                </a:lnTo>
                <a:lnTo>
                  <a:pt x="130" y="74"/>
                </a:lnTo>
                <a:close/>
                <a:moveTo>
                  <a:pt x="146" y="87"/>
                </a:moveTo>
                <a:lnTo>
                  <a:pt x="141" y="93"/>
                </a:lnTo>
                <a:lnTo>
                  <a:pt x="135" y="97"/>
                </a:lnTo>
                <a:lnTo>
                  <a:pt x="122" y="80"/>
                </a:lnTo>
                <a:lnTo>
                  <a:pt x="126" y="77"/>
                </a:lnTo>
                <a:lnTo>
                  <a:pt x="130" y="74"/>
                </a:lnTo>
                <a:lnTo>
                  <a:pt x="146" y="87"/>
                </a:lnTo>
                <a:close/>
                <a:moveTo>
                  <a:pt x="135" y="97"/>
                </a:moveTo>
                <a:lnTo>
                  <a:pt x="132" y="100"/>
                </a:lnTo>
                <a:lnTo>
                  <a:pt x="135" y="97"/>
                </a:lnTo>
                <a:lnTo>
                  <a:pt x="129" y="88"/>
                </a:lnTo>
                <a:lnTo>
                  <a:pt x="135" y="97"/>
                </a:lnTo>
                <a:close/>
                <a:moveTo>
                  <a:pt x="135" y="97"/>
                </a:moveTo>
                <a:lnTo>
                  <a:pt x="129" y="101"/>
                </a:lnTo>
                <a:lnTo>
                  <a:pt x="122" y="103"/>
                </a:lnTo>
                <a:lnTo>
                  <a:pt x="116" y="83"/>
                </a:lnTo>
                <a:lnTo>
                  <a:pt x="119" y="82"/>
                </a:lnTo>
                <a:lnTo>
                  <a:pt x="122" y="80"/>
                </a:lnTo>
                <a:lnTo>
                  <a:pt x="135" y="97"/>
                </a:lnTo>
                <a:close/>
                <a:moveTo>
                  <a:pt x="115" y="103"/>
                </a:moveTo>
                <a:lnTo>
                  <a:pt x="88" y="91"/>
                </a:lnTo>
                <a:lnTo>
                  <a:pt x="116" y="83"/>
                </a:lnTo>
                <a:lnTo>
                  <a:pt x="119" y="94"/>
                </a:lnTo>
                <a:lnTo>
                  <a:pt x="115" y="103"/>
                </a:lnTo>
                <a:close/>
                <a:moveTo>
                  <a:pt x="123" y="83"/>
                </a:moveTo>
                <a:lnTo>
                  <a:pt x="132" y="87"/>
                </a:lnTo>
                <a:lnTo>
                  <a:pt x="139" y="91"/>
                </a:lnTo>
                <a:lnTo>
                  <a:pt x="129" y="109"/>
                </a:lnTo>
                <a:lnTo>
                  <a:pt x="122" y="106"/>
                </a:lnTo>
                <a:lnTo>
                  <a:pt x="115" y="103"/>
                </a:lnTo>
                <a:lnTo>
                  <a:pt x="123" y="83"/>
                </a:lnTo>
                <a:close/>
                <a:moveTo>
                  <a:pt x="139" y="91"/>
                </a:moveTo>
                <a:lnTo>
                  <a:pt x="155" y="101"/>
                </a:lnTo>
                <a:lnTo>
                  <a:pt x="139" y="91"/>
                </a:lnTo>
                <a:lnTo>
                  <a:pt x="134" y="100"/>
                </a:lnTo>
                <a:lnTo>
                  <a:pt x="139" y="91"/>
                </a:lnTo>
                <a:close/>
                <a:moveTo>
                  <a:pt x="139" y="91"/>
                </a:moveTo>
                <a:lnTo>
                  <a:pt x="145" y="96"/>
                </a:lnTo>
                <a:lnTo>
                  <a:pt x="150" y="100"/>
                </a:lnTo>
                <a:lnTo>
                  <a:pt x="135" y="114"/>
                </a:lnTo>
                <a:lnTo>
                  <a:pt x="132" y="112"/>
                </a:lnTo>
                <a:lnTo>
                  <a:pt x="129" y="109"/>
                </a:lnTo>
                <a:lnTo>
                  <a:pt x="139" y="91"/>
                </a:lnTo>
                <a:close/>
                <a:moveTo>
                  <a:pt x="135" y="114"/>
                </a:moveTo>
                <a:lnTo>
                  <a:pt x="135" y="114"/>
                </a:lnTo>
                <a:lnTo>
                  <a:pt x="143" y="107"/>
                </a:lnTo>
                <a:lnTo>
                  <a:pt x="135" y="114"/>
                </a:lnTo>
                <a:close/>
                <a:moveTo>
                  <a:pt x="150" y="100"/>
                </a:moveTo>
                <a:lnTo>
                  <a:pt x="153" y="103"/>
                </a:lnTo>
                <a:lnTo>
                  <a:pt x="157" y="107"/>
                </a:lnTo>
                <a:lnTo>
                  <a:pt x="159" y="111"/>
                </a:lnTo>
                <a:lnTo>
                  <a:pt x="161" y="116"/>
                </a:lnTo>
                <a:lnTo>
                  <a:pt x="140" y="123"/>
                </a:lnTo>
                <a:lnTo>
                  <a:pt x="138" y="118"/>
                </a:lnTo>
                <a:lnTo>
                  <a:pt x="135" y="114"/>
                </a:lnTo>
                <a:lnTo>
                  <a:pt x="150" y="100"/>
                </a:lnTo>
                <a:close/>
                <a:moveTo>
                  <a:pt x="140" y="123"/>
                </a:moveTo>
                <a:lnTo>
                  <a:pt x="143" y="132"/>
                </a:lnTo>
                <a:lnTo>
                  <a:pt x="140" y="123"/>
                </a:lnTo>
                <a:lnTo>
                  <a:pt x="150" y="119"/>
                </a:lnTo>
                <a:lnTo>
                  <a:pt x="140" y="123"/>
                </a:lnTo>
                <a:close/>
                <a:moveTo>
                  <a:pt x="161" y="116"/>
                </a:moveTo>
                <a:lnTo>
                  <a:pt x="163" y="126"/>
                </a:lnTo>
                <a:lnTo>
                  <a:pt x="163" y="136"/>
                </a:lnTo>
                <a:lnTo>
                  <a:pt x="142" y="136"/>
                </a:lnTo>
                <a:lnTo>
                  <a:pt x="142" y="129"/>
                </a:lnTo>
                <a:lnTo>
                  <a:pt x="140" y="123"/>
                </a:lnTo>
                <a:lnTo>
                  <a:pt x="161" y="11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4" name="Freeform 26"/>
          <p:cNvSpPr>
            <a:spLocks/>
          </p:cNvSpPr>
          <p:nvPr/>
        </p:nvSpPr>
        <p:spPr bwMode="auto">
          <a:xfrm>
            <a:off x="1336675" y="3586163"/>
            <a:ext cx="101600" cy="98425"/>
          </a:xfrm>
          <a:custGeom>
            <a:avLst/>
            <a:gdLst>
              <a:gd name="T0" fmla="*/ 0 w 193"/>
              <a:gd name="T1" fmla="*/ 178 h 185"/>
              <a:gd name="T2" fmla="*/ 4 w 193"/>
              <a:gd name="T3" fmla="*/ 178 h 185"/>
              <a:gd name="T4" fmla="*/ 8 w 193"/>
              <a:gd name="T5" fmla="*/ 177 h 185"/>
              <a:gd name="T6" fmla="*/ 11 w 193"/>
              <a:gd name="T7" fmla="*/ 176 h 185"/>
              <a:gd name="T8" fmla="*/ 14 w 193"/>
              <a:gd name="T9" fmla="*/ 174 h 185"/>
              <a:gd name="T10" fmla="*/ 17 w 193"/>
              <a:gd name="T11" fmla="*/ 170 h 185"/>
              <a:gd name="T12" fmla="*/ 20 w 193"/>
              <a:gd name="T13" fmla="*/ 165 h 185"/>
              <a:gd name="T14" fmla="*/ 23 w 193"/>
              <a:gd name="T15" fmla="*/ 160 h 185"/>
              <a:gd name="T16" fmla="*/ 27 w 193"/>
              <a:gd name="T17" fmla="*/ 154 h 185"/>
              <a:gd name="T18" fmla="*/ 90 w 193"/>
              <a:gd name="T19" fmla="*/ 0 h 185"/>
              <a:gd name="T20" fmla="*/ 97 w 193"/>
              <a:gd name="T21" fmla="*/ 0 h 185"/>
              <a:gd name="T22" fmla="*/ 161 w 193"/>
              <a:gd name="T23" fmla="*/ 152 h 185"/>
              <a:gd name="T24" fmla="*/ 166 w 193"/>
              <a:gd name="T25" fmla="*/ 159 h 185"/>
              <a:gd name="T26" fmla="*/ 170 w 193"/>
              <a:gd name="T27" fmla="*/ 165 h 185"/>
              <a:gd name="T28" fmla="*/ 174 w 193"/>
              <a:gd name="T29" fmla="*/ 170 h 185"/>
              <a:gd name="T30" fmla="*/ 179 w 193"/>
              <a:gd name="T31" fmla="*/ 175 h 185"/>
              <a:gd name="T32" fmla="*/ 184 w 193"/>
              <a:gd name="T33" fmla="*/ 176 h 185"/>
              <a:gd name="T34" fmla="*/ 193 w 193"/>
              <a:gd name="T35" fmla="*/ 178 h 185"/>
              <a:gd name="T36" fmla="*/ 193 w 193"/>
              <a:gd name="T37" fmla="*/ 185 h 185"/>
              <a:gd name="T38" fmla="*/ 108 w 193"/>
              <a:gd name="T39" fmla="*/ 185 h 185"/>
              <a:gd name="T40" fmla="*/ 108 w 193"/>
              <a:gd name="T41" fmla="*/ 178 h 185"/>
              <a:gd name="T42" fmla="*/ 114 w 193"/>
              <a:gd name="T43" fmla="*/ 178 h 185"/>
              <a:gd name="T44" fmla="*/ 118 w 193"/>
              <a:gd name="T45" fmla="*/ 178 h 185"/>
              <a:gd name="T46" fmla="*/ 121 w 193"/>
              <a:gd name="T47" fmla="*/ 177 h 185"/>
              <a:gd name="T48" fmla="*/ 123 w 193"/>
              <a:gd name="T49" fmla="*/ 176 h 185"/>
              <a:gd name="T50" fmla="*/ 125 w 193"/>
              <a:gd name="T51" fmla="*/ 175 h 185"/>
              <a:gd name="T52" fmla="*/ 127 w 193"/>
              <a:gd name="T53" fmla="*/ 173 h 185"/>
              <a:gd name="T54" fmla="*/ 128 w 193"/>
              <a:gd name="T55" fmla="*/ 169 h 185"/>
              <a:gd name="T56" fmla="*/ 129 w 193"/>
              <a:gd name="T57" fmla="*/ 167 h 185"/>
              <a:gd name="T58" fmla="*/ 129 w 193"/>
              <a:gd name="T59" fmla="*/ 163 h 185"/>
              <a:gd name="T60" fmla="*/ 128 w 193"/>
              <a:gd name="T61" fmla="*/ 156 h 185"/>
              <a:gd name="T62" fmla="*/ 125 w 193"/>
              <a:gd name="T63" fmla="*/ 148 h 185"/>
              <a:gd name="T64" fmla="*/ 84 w 193"/>
              <a:gd name="T65" fmla="*/ 49 h 185"/>
              <a:gd name="T66" fmla="*/ 42 w 193"/>
              <a:gd name="T67" fmla="*/ 152 h 185"/>
              <a:gd name="T68" fmla="*/ 40 w 193"/>
              <a:gd name="T69" fmla="*/ 159 h 185"/>
              <a:gd name="T70" fmla="*/ 38 w 193"/>
              <a:gd name="T71" fmla="*/ 165 h 185"/>
              <a:gd name="T72" fmla="*/ 38 w 193"/>
              <a:gd name="T73" fmla="*/ 169 h 185"/>
              <a:gd name="T74" fmla="*/ 39 w 193"/>
              <a:gd name="T75" fmla="*/ 174 h 185"/>
              <a:gd name="T76" fmla="*/ 41 w 193"/>
              <a:gd name="T77" fmla="*/ 176 h 185"/>
              <a:gd name="T78" fmla="*/ 45 w 193"/>
              <a:gd name="T79" fmla="*/ 177 h 185"/>
              <a:gd name="T80" fmla="*/ 50 w 193"/>
              <a:gd name="T81" fmla="*/ 178 h 185"/>
              <a:gd name="T82" fmla="*/ 58 w 193"/>
              <a:gd name="T83" fmla="*/ 178 h 185"/>
              <a:gd name="T84" fmla="*/ 58 w 193"/>
              <a:gd name="T85" fmla="*/ 185 h 185"/>
              <a:gd name="T86" fmla="*/ 0 w 193"/>
              <a:gd name="T87" fmla="*/ 185 h 185"/>
              <a:gd name="T88" fmla="*/ 0 w 193"/>
              <a:gd name="T89" fmla="*/ 178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3"/>
              <a:gd name="T136" fmla="*/ 0 h 185"/>
              <a:gd name="T137" fmla="*/ 193 w 193"/>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3" h="185">
                <a:moveTo>
                  <a:pt x="0" y="178"/>
                </a:moveTo>
                <a:lnTo>
                  <a:pt x="4" y="178"/>
                </a:lnTo>
                <a:lnTo>
                  <a:pt x="8" y="177"/>
                </a:lnTo>
                <a:lnTo>
                  <a:pt x="11" y="176"/>
                </a:lnTo>
                <a:lnTo>
                  <a:pt x="14" y="174"/>
                </a:lnTo>
                <a:lnTo>
                  <a:pt x="17" y="170"/>
                </a:lnTo>
                <a:lnTo>
                  <a:pt x="20" y="165"/>
                </a:lnTo>
                <a:lnTo>
                  <a:pt x="23" y="160"/>
                </a:lnTo>
                <a:lnTo>
                  <a:pt x="27" y="154"/>
                </a:lnTo>
                <a:lnTo>
                  <a:pt x="90" y="0"/>
                </a:lnTo>
                <a:lnTo>
                  <a:pt x="97" y="0"/>
                </a:lnTo>
                <a:lnTo>
                  <a:pt x="161" y="152"/>
                </a:lnTo>
                <a:lnTo>
                  <a:pt x="166" y="159"/>
                </a:lnTo>
                <a:lnTo>
                  <a:pt x="170" y="165"/>
                </a:lnTo>
                <a:lnTo>
                  <a:pt x="174" y="170"/>
                </a:lnTo>
                <a:lnTo>
                  <a:pt x="179" y="175"/>
                </a:lnTo>
                <a:lnTo>
                  <a:pt x="184" y="176"/>
                </a:lnTo>
                <a:lnTo>
                  <a:pt x="193" y="178"/>
                </a:lnTo>
                <a:lnTo>
                  <a:pt x="193" y="185"/>
                </a:lnTo>
                <a:lnTo>
                  <a:pt x="108" y="185"/>
                </a:lnTo>
                <a:lnTo>
                  <a:pt x="108" y="178"/>
                </a:lnTo>
                <a:lnTo>
                  <a:pt x="114" y="178"/>
                </a:lnTo>
                <a:lnTo>
                  <a:pt x="118" y="178"/>
                </a:lnTo>
                <a:lnTo>
                  <a:pt x="121" y="177"/>
                </a:lnTo>
                <a:lnTo>
                  <a:pt x="123" y="176"/>
                </a:lnTo>
                <a:lnTo>
                  <a:pt x="125" y="175"/>
                </a:lnTo>
                <a:lnTo>
                  <a:pt x="127" y="173"/>
                </a:lnTo>
                <a:lnTo>
                  <a:pt x="128" y="169"/>
                </a:lnTo>
                <a:lnTo>
                  <a:pt x="129" y="167"/>
                </a:lnTo>
                <a:lnTo>
                  <a:pt x="129" y="163"/>
                </a:lnTo>
                <a:lnTo>
                  <a:pt x="128" y="156"/>
                </a:lnTo>
                <a:lnTo>
                  <a:pt x="125" y="148"/>
                </a:lnTo>
                <a:lnTo>
                  <a:pt x="84" y="49"/>
                </a:lnTo>
                <a:lnTo>
                  <a:pt x="42" y="152"/>
                </a:lnTo>
                <a:lnTo>
                  <a:pt x="40" y="159"/>
                </a:lnTo>
                <a:lnTo>
                  <a:pt x="38" y="165"/>
                </a:lnTo>
                <a:lnTo>
                  <a:pt x="38" y="169"/>
                </a:lnTo>
                <a:lnTo>
                  <a:pt x="39" y="174"/>
                </a:lnTo>
                <a:lnTo>
                  <a:pt x="41" y="176"/>
                </a:lnTo>
                <a:lnTo>
                  <a:pt x="45" y="177"/>
                </a:lnTo>
                <a:lnTo>
                  <a:pt x="50" y="178"/>
                </a:lnTo>
                <a:lnTo>
                  <a:pt x="58" y="178"/>
                </a:lnTo>
                <a:lnTo>
                  <a:pt x="58" y="185"/>
                </a:lnTo>
                <a:lnTo>
                  <a:pt x="0" y="185"/>
                </a:lnTo>
                <a:lnTo>
                  <a:pt x="0" y="17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5" name="Freeform 27"/>
          <p:cNvSpPr>
            <a:spLocks noEditPoints="1"/>
          </p:cNvSpPr>
          <p:nvPr/>
        </p:nvSpPr>
        <p:spPr bwMode="auto">
          <a:xfrm>
            <a:off x="1330325" y="3581400"/>
            <a:ext cx="112713" cy="107950"/>
          </a:xfrm>
          <a:custGeom>
            <a:avLst/>
            <a:gdLst>
              <a:gd name="T0" fmla="*/ 17 w 214"/>
              <a:gd name="T1" fmla="*/ 198 h 205"/>
              <a:gd name="T2" fmla="*/ 22 w 214"/>
              <a:gd name="T3" fmla="*/ 197 h 205"/>
              <a:gd name="T4" fmla="*/ 19 w 214"/>
              <a:gd name="T5" fmla="*/ 175 h 205"/>
              <a:gd name="T6" fmla="*/ 32 w 214"/>
              <a:gd name="T7" fmla="*/ 192 h 205"/>
              <a:gd name="T8" fmla="*/ 18 w 214"/>
              <a:gd name="T9" fmla="*/ 176 h 205"/>
              <a:gd name="T10" fmla="*/ 32 w 214"/>
              <a:gd name="T11" fmla="*/ 192 h 205"/>
              <a:gd name="T12" fmla="*/ 31 w 214"/>
              <a:gd name="T13" fmla="*/ 175 h 205"/>
              <a:gd name="T14" fmla="*/ 47 w 214"/>
              <a:gd name="T15" fmla="*/ 168 h 205"/>
              <a:gd name="T16" fmla="*/ 90 w 214"/>
              <a:gd name="T17" fmla="*/ 7 h 205"/>
              <a:gd name="T18" fmla="*/ 94 w 214"/>
              <a:gd name="T19" fmla="*/ 0 h 205"/>
              <a:gd name="T20" fmla="*/ 108 w 214"/>
              <a:gd name="T21" fmla="*/ 0 h 205"/>
              <a:gd name="T22" fmla="*/ 115 w 214"/>
              <a:gd name="T23" fmla="*/ 0 h 205"/>
              <a:gd name="T24" fmla="*/ 183 w 214"/>
              <a:gd name="T25" fmla="*/ 158 h 205"/>
              <a:gd name="T26" fmla="*/ 183 w 214"/>
              <a:gd name="T27" fmla="*/ 159 h 205"/>
              <a:gd name="T28" fmla="*/ 185 w 214"/>
              <a:gd name="T29" fmla="*/ 164 h 205"/>
              <a:gd name="T30" fmla="*/ 183 w 214"/>
              <a:gd name="T31" fmla="*/ 158 h 205"/>
              <a:gd name="T32" fmla="*/ 178 w 214"/>
              <a:gd name="T33" fmla="*/ 189 h 205"/>
              <a:gd name="T34" fmla="*/ 185 w 214"/>
              <a:gd name="T35" fmla="*/ 194 h 205"/>
              <a:gd name="T36" fmla="*/ 197 w 214"/>
              <a:gd name="T37" fmla="*/ 175 h 205"/>
              <a:gd name="T38" fmla="*/ 197 w 214"/>
              <a:gd name="T39" fmla="*/ 175 h 205"/>
              <a:gd name="T40" fmla="*/ 197 w 214"/>
              <a:gd name="T41" fmla="*/ 175 h 205"/>
              <a:gd name="T42" fmla="*/ 192 w 214"/>
              <a:gd name="T43" fmla="*/ 196 h 205"/>
              <a:gd name="T44" fmla="*/ 204 w 214"/>
              <a:gd name="T45" fmla="*/ 188 h 205"/>
              <a:gd name="T46" fmla="*/ 193 w 214"/>
              <a:gd name="T47" fmla="*/ 188 h 205"/>
              <a:gd name="T48" fmla="*/ 204 w 214"/>
              <a:gd name="T49" fmla="*/ 195 h 205"/>
              <a:gd name="T50" fmla="*/ 204 w 214"/>
              <a:gd name="T51" fmla="*/ 185 h 205"/>
              <a:gd name="T52" fmla="*/ 119 w 214"/>
              <a:gd name="T53" fmla="*/ 195 h 205"/>
              <a:gd name="T54" fmla="*/ 130 w 214"/>
              <a:gd name="T55" fmla="*/ 195 h 205"/>
              <a:gd name="T56" fmla="*/ 119 w 214"/>
              <a:gd name="T57" fmla="*/ 188 h 205"/>
              <a:gd name="T58" fmla="*/ 119 w 214"/>
              <a:gd name="T59" fmla="*/ 198 h 205"/>
              <a:gd name="T60" fmla="*/ 130 w 214"/>
              <a:gd name="T61" fmla="*/ 175 h 205"/>
              <a:gd name="T62" fmla="*/ 148 w 214"/>
              <a:gd name="T63" fmla="*/ 189 h 205"/>
              <a:gd name="T64" fmla="*/ 125 w 214"/>
              <a:gd name="T65" fmla="*/ 198 h 205"/>
              <a:gd name="T66" fmla="*/ 146 w 214"/>
              <a:gd name="T67" fmla="*/ 153 h 205"/>
              <a:gd name="T68" fmla="*/ 149 w 214"/>
              <a:gd name="T69" fmla="*/ 158 h 205"/>
              <a:gd name="T70" fmla="*/ 85 w 214"/>
              <a:gd name="T71" fmla="*/ 63 h 205"/>
              <a:gd name="T72" fmla="*/ 95 w 214"/>
              <a:gd name="T73" fmla="*/ 32 h 205"/>
              <a:gd name="T74" fmla="*/ 63 w 214"/>
              <a:gd name="T75" fmla="*/ 166 h 205"/>
              <a:gd name="T76" fmla="*/ 45 w 214"/>
              <a:gd name="T77" fmla="*/ 153 h 205"/>
              <a:gd name="T78" fmla="*/ 60 w 214"/>
              <a:gd name="T79" fmla="*/ 172 h 205"/>
              <a:gd name="T80" fmla="*/ 63 w 214"/>
              <a:gd name="T81" fmla="*/ 166 h 205"/>
              <a:gd name="T82" fmla="*/ 40 w 214"/>
              <a:gd name="T83" fmla="*/ 186 h 205"/>
              <a:gd name="T84" fmla="*/ 59 w 214"/>
              <a:gd name="T85" fmla="*/ 177 h 205"/>
              <a:gd name="T86" fmla="*/ 59 w 214"/>
              <a:gd name="T87" fmla="*/ 177 h 205"/>
              <a:gd name="T88" fmla="*/ 47 w 214"/>
              <a:gd name="T89" fmla="*/ 194 h 205"/>
              <a:gd name="T90" fmla="*/ 64 w 214"/>
              <a:gd name="T91" fmla="*/ 177 h 205"/>
              <a:gd name="T92" fmla="*/ 63 w 214"/>
              <a:gd name="T93" fmla="*/ 177 h 205"/>
              <a:gd name="T94" fmla="*/ 59 w 214"/>
              <a:gd name="T95" fmla="*/ 176 h 205"/>
              <a:gd name="T96" fmla="*/ 69 w 214"/>
              <a:gd name="T97" fmla="*/ 177 h 205"/>
              <a:gd name="T98" fmla="*/ 80 w 214"/>
              <a:gd name="T99" fmla="*/ 188 h 205"/>
              <a:gd name="T100" fmla="*/ 80 w 214"/>
              <a:gd name="T101" fmla="*/ 195 h 205"/>
              <a:gd name="T102" fmla="*/ 69 w 214"/>
              <a:gd name="T103" fmla="*/ 205 h 205"/>
              <a:gd name="T104" fmla="*/ 11 w 214"/>
              <a:gd name="T105" fmla="*/ 205 h 205"/>
              <a:gd name="T106" fmla="*/ 0 w 214"/>
              <a:gd name="T107" fmla="*/ 195 h 205"/>
              <a:gd name="T108" fmla="*/ 0 w 214"/>
              <a:gd name="T109" fmla="*/ 188 h 2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4"/>
              <a:gd name="T166" fmla="*/ 0 h 205"/>
              <a:gd name="T167" fmla="*/ 214 w 214"/>
              <a:gd name="T168" fmla="*/ 205 h 2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4" h="205">
                <a:moveTo>
                  <a:pt x="11" y="177"/>
                </a:moveTo>
                <a:lnTo>
                  <a:pt x="14" y="177"/>
                </a:lnTo>
                <a:lnTo>
                  <a:pt x="17" y="176"/>
                </a:lnTo>
                <a:lnTo>
                  <a:pt x="22" y="197"/>
                </a:lnTo>
                <a:lnTo>
                  <a:pt x="17" y="198"/>
                </a:lnTo>
                <a:lnTo>
                  <a:pt x="11" y="198"/>
                </a:lnTo>
                <a:lnTo>
                  <a:pt x="11" y="177"/>
                </a:lnTo>
                <a:close/>
                <a:moveTo>
                  <a:pt x="22" y="197"/>
                </a:moveTo>
                <a:lnTo>
                  <a:pt x="26" y="196"/>
                </a:lnTo>
                <a:lnTo>
                  <a:pt x="22" y="197"/>
                </a:lnTo>
                <a:lnTo>
                  <a:pt x="19" y="187"/>
                </a:lnTo>
                <a:lnTo>
                  <a:pt x="22" y="197"/>
                </a:lnTo>
                <a:close/>
                <a:moveTo>
                  <a:pt x="17" y="176"/>
                </a:moveTo>
                <a:lnTo>
                  <a:pt x="18" y="176"/>
                </a:lnTo>
                <a:lnTo>
                  <a:pt x="19" y="175"/>
                </a:lnTo>
                <a:lnTo>
                  <a:pt x="31" y="193"/>
                </a:lnTo>
                <a:lnTo>
                  <a:pt x="27" y="195"/>
                </a:lnTo>
                <a:lnTo>
                  <a:pt x="22" y="197"/>
                </a:lnTo>
                <a:lnTo>
                  <a:pt x="17" y="176"/>
                </a:lnTo>
                <a:close/>
                <a:moveTo>
                  <a:pt x="32" y="192"/>
                </a:moveTo>
                <a:lnTo>
                  <a:pt x="32" y="192"/>
                </a:lnTo>
                <a:lnTo>
                  <a:pt x="31" y="193"/>
                </a:lnTo>
                <a:lnTo>
                  <a:pt x="25" y="184"/>
                </a:lnTo>
                <a:lnTo>
                  <a:pt x="32" y="192"/>
                </a:lnTo>
                <a:close/>
                <a:moveTo>
                  <a:pt x="18" y="176"/>
                </a:moveTo>
                <a:lnTo>
                  <a:pt x="20" y="173"/>
                </a:lnTo>
                <a:lnTo>
                  <a:pt x="22" y="170"/>
                </a:lnTo>
                <a:lnTo>
                  <a:pt x="41" y="181"/>
                </a:lnTo>
                <a:lnTo>
                  <a:pt x="36" y="187"/>
                </a:lnTo>
                <a:lnTo>
                  <a:pt x="32" y="192"/>
                </a:lnTo>
                <a:lnTo>
                  <a:pt x="18" y="176"/>
                </a:lnTo>
                <a:close/>
                <a:moveTo>
                  <a:pt x="41" y="181"/>
                </a:moveTo>
                <a:lnTo>
                  <a:pt x="54" y="159"/>
                </a:lnTo>
                <a:lnTo>
                  <a:pt x="41" y="181"/>
                </a:lnTo>
                <a:lnTo>
                  <a:pt x="31" y="175"/>
                </a:lnTo>
                <a:lnTo>
                  <a:pt x="41" y="181"/>
                </a:lnTo>
                <a:close/>
                <a:moveTo>
                  <a:pt x="22" y="170"/>
                </a:moveTo>
                <a:lnTo>
                  <a:pt x="25" y="166"/>
                </a:lnTo>
                <a:lnTo>
                  <a:pt x="27" y="161"/>
                </a:lnTo>
                <a:lnTo>
                  <a:pt x="47" y="168"/>
                </a:lnTo>
                <a:lnTo>
                  <a:pt x="44" y="175"/>
                </a:lnTo>
                <a:lnTo>
                  <a:pt x="41" y="181"/>
                </a:lnTo>
                <a:lnTo>
                  <a:pt x="22" y="170"/>
                </a:lnTo>
                <a:close/>
                <a:moveTo>
                  <a:pt x="27" y="161"/>
                </a:moveTo>
                <a:lnTo>
                  <a:pt x="90" y="7"/>
                </a:lnTo>
                <a:lnTo>
                  <a:pt x="110" y="14"/>
                </a:lnTo>
                <a:lnTo>
                  <a:pt x="47" y="168"/>
                </a:lnTo>
                <a:lnTo>
                  <a:pt x="27" y="161"/>
                </a:lnTo>
                <a:close/>
                <a:moveTo>
                  <a:pt x="90" y="7"/>
                </a:moveTo>
                <a:lnTo>
                  <a:pt x="94" y="0"/>
                </a:lnTo>
                <a:lnTo>
                  <a:pt x="101" y="0"/>
                </a:lnTo>
                <a:lnTo>
                  <a:pt x="101" y="10"/>
                </a:lnTo>
                <a:lnTo>
                  <a:pt x="90" y="7"/>
                </a:lnTo>
                <a:close/>
                <a:moveTo>
                  <a:pt x="101" y="0"/>
                </a:moveTo>
                <a:lnTo>
                  <a:pt x="108" y="0"/>
                </a:lnTo>
                <a:lnTo>
                  <a:pt x="108" y="22"/>
                </a:lnTo>
                <a:lnTo>
                  <a:pt x="101" y="22"/>
                </a:lnTo>
                <a:lnTo>
                  <a:pt x="101" y="0"/>
                </a:lnTo>
                <a:close/>
                <a:moveTo>
                  <a:pt x="108" y="0"/>
                </a:moveTo>
                <a:lnTo>
                  <a:pt x="115" y="0"/>
                </a:lnTo>
                <a:lnTo>
                  <a:pt x="118" y="7"/>
                </a:lnTo>
                <a:lnTo>
                  <a:pt x="108" y="10"/>
                </a:lnTo>
                <a:lnTo>
                  <a:pt x="108" y="0"/>
                </a:lnTo>
                <a:close/>
                <a:moveTo>
                  <a:pt x="118" y="7"/>
                </a:moveTo>
                <a:lnTo>
                  <a:pt x="183" y="158"/>
                </a:lnTo>
                <a:lnTo>
                  <a:pt x="163" y="166"/>
                </a:lnTo>
                <a:lnTo>
                  <a:pt x="99" y="14"/>
                </a:lnTo>
                <a:lnTo>
                  <a:pt x="118" y="7"/>
                </a:lnTo>
                <a:close/>
                <a:moveTo>
                  <a:pt x="183" y="158"/>
                </a:moveTo>
                <a:lnTo>
                  <a:pt x="183" y="159"/>
                </a:lnTo>
                <a:lnTo>
                  <a:pt x="183" y="158"/>
                </a:lnTo>
                <a:lnTo>
                  <a:pt x="172" y="162"/>
                </a:lnTo>
                <a:lnTo>
                  <a:pt x="183" y="158"/>
                </a:lnTo>
                <a:close/>
                <a:moveTo>
                  <a:pt x="183" y="158"/>
                </a:moveTo>
                <a:lnTo>
                  <a:pt x="185" y="164"/>
                </a:lnTo>
                <a:lnTo>
                  <a:pt x="189" y="169"/>
                </a:lnTo>
                <a:lnTo>
                  <a:pt x="172" y="183"/>
                </a:lnTo>
                <a:lnTo>
                  <a:pt x="167" y="174"/>
                </a:lnTo>
                <a:lnTo>
                  <a:pt x="163" y="166"/>
                </a:lnTo>
                <a:lnTo>
                  <a:pt x="183" y="158"/>
                </a:lnTo>
                <a:close/>
                <a:moveTo>
                  <a:pt x="189" y="169"/>
                </a:moveTo>
                <a:lnTo>
                  <a:pt x="192" y="173"/>
                </a:lnTo>
                <a:lnTo>
                  <a:pt x="196" y="175"/>
                </a:lnTo>
                <a:lnTo>
                  <a:pt x="185" y="194"/>
                </a:lnTo>
                <a:lnTo>
                  <a:pt x="178" y="189"/>
                </a:lnTo>
                <a:lnTo>
                  <a:pt x="172" y="183"/>
                </a:lnTo>
                <a:lnTo>
                  <a:pt x="189" y="169"/>
                </a:lnTo>
                <a:close/>
                <a:moveTo>
                  <a:pt x="186" y="194"/>
                </a:moveTo>
                <a:lnTo>
                  <a:pt x="185" y="194"/>
                </a:lnTo>
                <a:lnTo>
                  <a:pt x="190" y="185"/>
                </a:lnTo>
                <a:lnTo>
                  <a:pt x="186" y="194"/>
                </a:lnTo>
                <a:close/>
                <a:moveTo>
                  <a:pt x="194" y="175"/>
                </a:moveTo>
                <a:lnTo>
                  <a:pt x="195" y="175"/>
                </a:lnTo>
                <a:lnTo>
                  <a:pt x="197" y="175"/>
                </a:lnTo>
                <a:lnTo>
                  <a:pt x="192" y="196"/>
                </a:lnTo>
                <a:lnTo>
                  <a:pt x="189" y="195"/>
                </a:lnTo>
                <a:lnTo>
                  <a:pt x="186" y="194"/>
                </a:lnTo>
                <a:lnTo>
                  <a:pt x="194" y="175"/>
                </a:lnTo>
                <a:close/>
                <a:moveTo>
                  <a:pt x="197" y="175"/>
                </a:moveTo>
                <a:lnTo>
                  <a:pt x="213" y="179"/>
                </a:lnTo>
                <a:lnTo>
                  <a:pt x="197" y="175"/>
                </a:lnTo>
                <a:lnTo>
                  <a:pt x="195" y="186"/>
                </a:lnTo>
                <a:lnTo>
                  <a:pt x="197" y="175"/>
                </a:lnTo>
                <a:close/>
                <a:moveTo>
                  <a:pt x="197" y="175"/>
                </a:moveTo>
                <a:lnTo>
                  <a:pt x="201" y="176"/>
                </a:lnTo>
                <a:lnTo>
                  <a:pt x="206" y="177"/>
                </a:lnTo>
                <a:lnTo>
                  <a:pt x="201" y="198"/>
                </a:lnTo>
                <a:lnTo>
                  <a:pt x="196" y="197"/>
                </a:lnTo>
                <a:lnTo>
                  <a:pt x="192" y="196"/>
                </a:lnTo>
                <a:lnTo>
                  <a:pt x="197" y="175"/>
                </a:lnTo>
                <a:close/>
                <a:moveTo>
                  <a:pt x="206" y="177"/>
                </a:moveTo>
                <a:lnTo>
                  <a:pt x="214" y="178"/>
                </a:lnTo>
                <a:lnTo>
                  <a:pt x="214" y="188"/>
                </a:lnTo>
                <a:lnTo>
                  <a:pt x="204" y="188"/>
                </a:lnTo>
                <a:lnTo>
                  <a:pt x="206" y="177"/>
                </a:lnTo>
                <a:close/>
                <a:moveTo>
                  <a:pt x="214" y="188"/>
                </a:moveTo>
                <a:lnTo>
                  <a:pt x="214" y="195"/>
                </a:lnTo>
                <a:lnTo>
                  <a:pt x="193" y="195"/>
                </a:lnTo>
                <a:lnTo>
                  <a:pt x="193" y="188"/>
                </a:lnTo>
                <a:lnTo>
                  <a:pt x="214" y="188"/>
                </a:lnTo>
                <a:close/>
                <a:moveTo>
                  <a:pt x="214" y="195"/>
                </a:moveTo>
                <a:lnTo>
                  <a:pt x="214" y="205"/>
                </a:lnTo>
                <a:lnTo>
                  <a:pt x="204" y="205"/>
                </a:lnTo>
                <a:lnTo>
                  <a:pt x="204" y="195"/>
                </a:lnTo>
                <a:lnTo>
                  <a:pt x="214" y="195"/>
                </a:lnTo>
                <a:close/>
                <a:moveTo>
                  <a:pt x="204" y="205"/>
                </a:moveTo>
                <a:lnTo>
                  <a:pt x="119" y="205"/>
                </a:lnTo>
                <a:lnTo>
                  <a:pt x="119" y="185"/>
                </a:lnTo>
                <a:lnTo>
                  <a:pt x="204" y="185"/>
                </a:lnTo>
                <a:lnTo>
                  <a:pt x="204" y="205"/>
                </a:lnTo>
                <a:close/>
                <a:moveTo>
                  <a:pt x="119" y="205"/>
                </a:moveTo>
                <a:lnTo>
                  <a:pt x="109" y="205"/>
                </a:lnTo>
                <a:lnTo>
                  <a:pt x="109" y="195"/>
                </a:lnTo>
                <a:lnTo>
                  <a:pt x="119" y="195"/>
                </a:lnTo>
                <a:lnTo>
                  <a:pt x="119" y="205"/>
                </a:lnTo>
                <a:close/>
                <a:moveTo>
                  <a:pt x="109" y="195"/>
                </a:moveTo>
                <a:lnTo>
                  <a:pt x="109" y="188"/>
                </a:lnTo>
                <a:lnTo>
                  <a:pt x="130" y="188"/>
                </a:lnTo>
                <a:lnTo>
                  <a:pt x="130" y="195"/>
                </a:lnTo>
                <a:lnTo>
                  <a:pt x="109" y="195"/>
                </a:lnTo>
                <a:close/>
                <a:moveTo>
                  <a:pt x="109" y="188"/>
                </a:moveTo>
                <a:lnTo>
                  <a:pt x="109" y="177"/>
                </a:lnTo>
                <a:lnTo>
                  <a:pt x="119" y="177"/>
                </a:lnTo>
                <a:lnTo>
                  <a:pt x="119" y="188"/>
                </a:lnTo>
                <a:lnTo>
                  <a:pt x="109" y="188"/>
                </a:lnTo>
                <a:close/>
                <a:moveTo>
                  <a:pt x="119" y="177"/>
                </a:moveTo>
                <a:lnTo>
                  <a:pt x="125" y="177"/>
                </a:lnTo>
                <a:lnTo>
                  <a:pt x="125" y="198"/>
                </a:lnTo>
                <a:lnTo>
                  <a:pt x="119" y="198"/>
                </a:lnTo>
                <a:lnTo>
                  <a:pt x="119" y="177"/>
                </a:lnTo>
                <a:close/>
                <a:moveTo>
                  <a:pt x="125" y="177"/>
                </a:moveTo>
                <a:lnTo>
                  <a:pt x="127" y="177"/>
                </a:lnTo>
                <a:lnTo>
                  <a:pt x="129" y="176"/>
                </a:lnTo>
                <a:lnTo>
                  <a:pt x="130" y="175"/>
                </a:lnTo>
                <a:lnTo>
                  <a:pt x="130" y="173"/>
                </a:lnTo>
                <a:lnTo>
                  <a:pt x="151" y="173"/>
                </a:lnTo>
                <a:lnTo>
                  <a:pt x="151" y="179"/>
                </a:lnTo>
                <a:lnTo>
                  <a:pt x="150" y="185"/>
                </a:lnTo>
                <a:lnTo>
                  <a:pt x="148" y="189"/>
                </a:lnTo>
                <a:lnTo>
                  <a:pt x="144" y="192"/>
                </a:lnTo>
                <a:lnTo>
                  <a:pt x="141" y="195"/>
                </a:lnTo>
                <a:lnTo>
                  <a:pt x="136" y="197"/>
                </a:lnTo>
                <a:lnTo>
                  <a:pt x="131" y="198"/>
                </a:lnTo>
                <a:lnTo>
                  <a:pt x="125" y="198"/>
                </a:lnTo>
                <a:lnTo>
                  <a:pt x="125" y="177"/>
                </a:lnTo>
                <a:close/>
                <a:moveTo>
                  <a:pt x="130" y="173"/>
                </a:moveTo>
                <a:lnTo>
                  <a:pt x="129" y="168"/>
                </a:lnTo>
                <a:lnTo>
                  <a:pt x="127" y="162"/>
                </a:lnTo>
                <a:lnTo>
                  <a:pt x="146" y="153"/>
                </a:lnTo>
                <a:lnTo>
                  <a:pt x="150" y="164"/>
                </a:lnTo>
                <a:lnTo>
                  <a:pt x="151" y="173"/>
                </a:lnTo>
                <a:lnTo>
                  <a:pt x="130" y="173"/>
                </a:lnTo>
                <a:close/>
                <a:moveTo>
                  <a:pt x="146" y="153"/>
                </a:moveTo>
                <a:lnTo>
                  <a:pt x="149" y="158"/>
                </a:lnTo>
                <a:lnTo>
                  <a:pt x="146" y="153"/>
                </a:lnTo>
                <a:lnTo>
                  <a:pt x="136" y="158"/>
                </a:lnTo>
                <a:lnTo>
                  <a:pt x="146" y="153"/>
                </a:lnTo>
                <a:close/>
                <a:moveTo>
                  <a:pt x="127" y="162"/>
                </a:moveTo>
                <a:lnTo>
                  <a:pt x="85" y="63"/>
                </a:lnTo>
                <a:lnTo>
                  <a:pt x="105" y="56"/>
                </a:lnTo>
                <a:lnTo>
                  <a:pt x="146" y="153"/>
                </a:lnTo>
                <a:lnTo>
                  <a:pt x="127" y="162"/>
                </a:lnTo>
                <a:close/>
                <a:moveTo>
                  <a:pt x="85" y="56"/>
                </a:moveTo>
                <a:lnTo>
                  <a:pt x="95" y="32"/>
                </a:lnTo>
                <a:lnTo>
                  <a:pt x="105" y="56"/>
                </a:lnTo>
                <a:lnTo>
                  <a:pt x="95" y="59"/>
                </a:lnTo>
                <a:lnTo>
                  <a:pt x="85" y="56"/>
                </a:lnTo>
                <a:close/>
                <a:moveTo>
                  <a:pt x="105" y="63"/>
                </a:moveTo>
                <a:lnTo>
                  <a:pt x="63" y="166"/>
                </a:lnTo>
                <a:lnTo>
                  <a:pt x="44" y="158"/>
                </a:lnTo>
                <a:lnTo>
                  <a:pt x="85" y="56"/>
                </a:lnTo>
                <a:lnTo>
                  <a:pt x="105" y="63"/>
                </a:lnTo>
                <a:close/>
                <a:moveTo>
                  <a:pt x="44" y="158"/>
                </a:moveTo>
                <a:lnTo>
                  <a:pt x="45" y="153"/>
                </a:lnTo>
                <a:lnTo>
                  <a:pt x="44" y="158"/>
                </a:lnTo>
                <a:lnTo>
                  <a:pt x="53" y="162"/>
                </a:lnTo>
                <a:lnTo>
                  <a:pt x="44" y="158"/>
                </a:lnTo>
                <a:close/>
                <a:moveTo>
                  <a:pt x="63" y="166"/>
                </a:moveTo>
                <a:lnTo>
                  <a:pt x="60" y="172"/>
                </a:lnTo>
                <a:lnTo>
                  <a:pt x="59" y="177"/>
                </a:lnTo>
                <a:lnTo>
                  <a:pt x="39" y="174"/>
                </a:lnTo>
                <a:lnTo>
                  <a:pt x="41" y="167"/>
                </a:lnTo>
                <a:lnTo>
                  <a:pt x="44" y="158"/>
                </a:lnTo>
                <a:lnTo>
                  <a:pt x="63" y="166"/>
                </a:lnTo>
                <a:close/>
                <a:moveTo>
                  <a:pt x="59" y="177"/>
                </a:moveTo>
                <a:lnTo>
                  <a:pt x="59" y="177"/>
                </a:lnTo>
                <a:lnTo>
                  <a:pt x="42" y="189"/>
                </a:lnTo>
                <a:lnTo>
                  <a:pt x="40" y="186"/>
                </a:lnTo>
                <a:lnTo>
                  <a:pt x="39" y="183"/>
                </a:lnTo>
                <a:lnTo>
                  <a:pt x="39" y="178"/>
                </a:lnTo>
                <a:lnTo>
                  <a:pt x="39" y="174"/>
                </a:lnTo>
                <a:lnTo>
                  <a:pt x="59" y="177"/>
                </a:lnTo>
                <a:close/>
                <a:moveTo>
                  <a:pt x="59" y="177"/>
                </a:moveTo>
                <a:lnTo>
                  <a:pt x="60" y="179"/>
                </a:lnTo>
                <a:lnTo>
                  <a:pt x="59" y="177"/>
                </a:lnTo>
                <a:lnTo>
                  <a:pt x="50" y="184"/>
                </a:lnTo>
                <a:lnTo>
                  <a:pt x="59" y="177"/>
                </a:lnTo>
                <a:close/>
                <a:moveTo>
                  <a:pt x="59" y="177"/>
                </a:moveTo>
                <a:lnTo>
                  <a:pt x="59" y="177"/>
                </a:lnTo>
                <a:lnTo>
                  <a:pt x="59" y="176"/>
                </a:lnTo>
                <a:lnTo>
                  <a:pt x="54" y="197"/>
                </a:lnTo>
                <a:lnTo>
                  <a:pt x="50" y="196"/>
                </a:lnTo>
                <a:lnTo>
                  <a:pt x="47" y="194"/>
                </a:lnTo>
                <a:lnTo>
                  <a:pt x="44" y="192"/>
                </a:lnTo>
                <a:lnTo>
                  <a:pt x="42" y="189"/>
                </a:lnTo>
                <a:lnTo>
                  <a:pt x="59" y="177"/>
                </a:lnTo>
                <a:close/>
                <a:moveTo>
                  <a:pt x="59" y="176"/>
                </a:moveTo>
                <a:lnTo>
                  <a:pt x="64" y="177"/>
                </a:lnTo>
                <a:lnTo>
                  <a:pt x="59" y="176"/>
                </a:lnTo>
                <a:lnTo>
                  <a:pt x="56" y="187"/>
                </a:lnTo>
                <a:lnTo>
                  <a:pt x="59" y="176"/>
                </a:lnTo>
                <a:close/>
                <a:moveTo>
                  <a:pt x="59" y="176"/>
                </a:moveTo>
                <a:lnTo>
                  <a:pt x="63" y="177"/>
                </a:lnTo>
                <a:lnTo>
                  <a:pt x="69" y="177"/>
                </a:lnTo>
                <a:lnTo>
                  <a:pt x="69" y="198"/>
                </a:lnTo>
                <a:lnTo>
                  <a:pt x="60" y="198"/>
                </a:lnTo>
                <a:lnTo>
                  <a:pt x="54" y="197"/>
                </a:lnTo>
                <a:lnTo>
                  <a:pt x="59" y="176"/>
                </a:lnTo>
                <a:close/>
                <a:moveTo>
                  <a:pt x="69" y="177"/>
                </a:moveTo>
                <a:lnTo>
                  <a:pt x="80" y="177"/>
                </a:lnTo>
                <a:lnTo>
                  <a:pt x="80" y="188"/>
                </a:lnTo>
                <a:lnTo>
                  <a:pt x="69" y="188"/>
                </a:lnTo>
                <a:lnTo>
                  <a:pt x="69" y="177"/>
                </a:lnTo>
                <a:close/>
                <a:moveTo>
                  <a:pt x="80" y="188"/>
                </a:moveTo>
                <a:lnTo>
                  <a:pt x="80" y="195"/>
                </a:lnTo>
                <a:lnTo>
                  <a:pt x="58" y="195"/>
                </a:lnTo>
                <a:lnTo>
                  <a:pt x="58" y="188"/>
                </a:lnTo>
                <a:lnTo>
                  <a:pt x="80" y="188"/>
                </a:lnTo>
                <a:close/>
                <a:moveTo>
                  <a:pt x="80" y="195"/>
                </a:moveTo>
                <a:lnTo>
                  <a:pt x="80" y="205"/>
                </a:lnTo>
                <a:lnTo>
                  <a:pt x="69" y="205"/>
                </a:lnTo>
                <a:lnTo>
                  <a:pt x="69" y="195"/>
                </a:lnTo>
                <a:lnTo>
                  <a:pt x="80" y="195"/>
                </a:lnTo>
                <a:close/>
                <a:moveTo>
                  <a:pt x="69" y="205"/>
                </a:moveTo>
                <a:lnTo>
                  <a:pt x="11" y="205"/>
                </a:lnTo>
                <a:lnTo>
                  <a:pt x="11" y="185"/>
                </a:lnTo>
                <a:lnTo>
                  <a:pt x="69" y="185"/>
                </a:lnTo>
                <a:lnTo>
                  <a:pt x="69" y="205"/>
                </a:lnTo>
                <a:close/>
                <a:moveTo>
                  <a:pt x="11" y="205"/>
                </a:moveTo>
                <a:lnTo>
                  <a:pt x="0" y="205"/>
                </a:lnTo>
                <a:lnTo>
                  <a:pt x="0" y="195"/>
                </a:lnTo>
                <a:lnTo>
                  <a:pt x="11" y="195"/>
                </a:lnTo>
                <a:lnTo>
                  <a:pt x="11" y="205"/>
                </a:lnTo>
                <a:close/>
                <a:moveTo>
                  <a:pt x="0" y="195"/>
                </a:moveTo>
                <a:lnTo>
                  <a:pt x="0" y="188"/>
                </a:lnTo>
                <a:lnTo>
                  <a:pt x="21" y="188"/>
                </a:lnTo>
                <a:lnTo>
                  <a:pt x="21" y="195"/>
                </a:lnTo>
                <a:lnTo>
                  <a:pt x="0" y="195"/>
                </a:lnTo>
                <a:close/>
                <a:moveTo>
                  <a:pt x="0" y="188"/>
                </a:moveTo>
                <a:lnTo>
                  <a:pt x="0" y="177"/>
                </a:lnTo>
                <a:lnTo>
                  <a:pt x="11" y="177"/>
                </a:lnTo>
                <a:lnTo>
                  <a:pt x="11" y="188"/>
                </a:lnTo>
                <a:lnTo>
                  <a:pt x="0" y="18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6" name="Freeform 28"/>
          <p:cNvSpPr>
            <a:spLocks/>
          </p:cNvSpPr>
          <p:nvPr/>
        </p:nvSpPr>
        <p:spPr bwMode="auto">
          <a:xfrm>
            <a:off x="933450" y="3003550"/>
            <a:ext cx="47625" cy="95250"/>
          </a:xfrm>
          <a:custGeom>
            <a:avLst/>
            <a:gdLst>
              <a:gd name="T0" fmla="*/ 91 w 91"/>
              <a:gd name="T1" fmla="*/ 178 h 178"/>
              <a:gd name="T2" fmla="*/ 0 w 91"/>
              <a:gd name="T3" fmla="*/ 178 h 178"/>
              <a:gd name="T4" fmla="*/ 0 w 91"/>
              <a:gd name="T5" fmla="*/ 173 h 178"/>
              <a:gd name="T6" fmla="*/ 7 w 91"/>
              <a:gd name="T7" fmla="*/ 173 h 178"/>
              <a:gd name="T8" fmla="*/ 13 w 91"/>
              <a:gd name="T9" fmla="*/ 173 h 178"/>
              <a:gd name="T10" fmla="*/ 19 w 91"/>
              <a:gd name="T11" fmla="*/ 172 h 178"/>
              <a:gd name="T12" fmla="*/ 23 w 91"/>
              <a:gd name="T13" fmla="*/ 170 h 178"/>
              <a:gd name="T14" fmla="*/ 27 w 91"/>
              <a:gd name="T15" fmla="*/ 167 h 178"/>
              <a:gd name="T16" fmla="*/ 28 w 91"/>
              <a:gd name="T17" fmla="*/ 163 h 178"/>
              <a:gd name="T18" fmla="*/ 29 w 91"/>
              <a:gd name="T19" fmla="*/ 159 h 178"/>
              <a:gd name="T20" fmla="*/ 30 w 91"/>
              <a:gd name="T21" fmla="*/ 154 h 178"/>
              <a:gd name="T22" fmla="*/ 30 w 91"/>
              <a:gd name="T23" fmla="*/ 147 h 178"/>
              <a:gd name="T24" fmla="*/ 30 w 91"/>
              <a:gd name="T25" fmla="*/ 31 h 178"/>
              <a:gd name="T26" fmla="*/ 30 w 91"/>
              <a:gd name="T27" fmla="*/ 23 h 178"/>
              <a:gd name="T28" fmla="*/ 29 w 91"/>
              <a:gd name="T29" fmla="*/ 18 h 178"/>
              <a:gd name="T30" fmla="*/ 28 w 91"/>
              <a:gd name="T31" fmla="*/ 14 h 178"/>
              <a:gd name="T32" fmla="*/ 27 w 91"/>
              <a:gd name="T33" fmla="*/ 11 h 178"/>
              <a:gd name="T34" fmla="*/ 23 w 91"/>
              <a:gd name="T35" fmla="*/ 8 h 178"/>
              <a:gd name="T36" fmla="*/ 19 w 91"/>
              <a:gd name="T37" fmla="*/ 6 h 178"/>
              <a:gd name="T38" fmla="*/ 13 w 91"/>
              <a:gd name="T39" fmla="*/ 5 h 178"/>
              <a:gd name="T40" fmla="*/ 7 w 91"/>
              <a:gd name="T41" fmla="*/ 4 h 178"/>
              <a:gd name="T42" fmla="*/ 0 w 91"/>
              <a:gd name="T43" fmla="*/ 4 h 178"/>
              <a:gd name="T44" fmla="*/ 0 w 91"/>
              <a:gd name="T45" fmla="*/ 0 h 178"/>
              <a:gd name="T46" fmla="*/ 91 w 91"/>
              <a:gd name="T47" fmla="*/ 0 h 178"/>
              <a:gd name="T48" fmla="*/ 91 w 91"/>
              <a:gd name="T49" fmla="*/ 4 h 178"/>
              <a:gd name="T50" fmla="*/ 84 w 91"/>
              <a:gd name="T51" fmla="*/ 4 h 178"/>
              <a:gd name="T52" fmla="*/ 78 w 91"/>
              <a:gd name="T53" fmla="*/ 5 h 178"/>
              <a:gd name="T54" fmla="*/ 73 w 91"/>
              <a:gd name="T55" fmla="*/ 6 h 178"/>
              <a:gd name="T56" fmla="*/ 68 w 91"/>
              <a:gd name="T57" fmla="*/ 8 h 178"/>
              <a:gd name="T58" fmla="*/ 64 w 91"/>
              <a:gd name="T59" fmla="*/ 11 h 178"/>
              <a:gd name="T60" fmla="*/ 63 w 91"/>
              <a:gd name="T61" fmla="*/ 13 h 178"/>
              <a:gd name="T62" fmla="*/ 61 w 91"/>
              <a:gd name="T63" fmla="*/ 17 h 178"/>
              <a:gd name="T64" fmla="*/ 61 w 91"/>
              <a:gd name="T65" fmla="*/ 23 h 178"/>
              <a:gd name="T66" fmla="*/ 60 w 91"/>
              <a:gd name="T67" fmla="*/ 31 h 178"/>
              <a:gd name="T68" fmla="*/ 60 w 91"/>
              <a:gd name="T69" fmla="*/ 147 h 178"/>
              <a:gd name="T70" fmla="*/ 61 w 91"/>
              <a:gd name="T71" fmla="*/ 154 h 178"/>
              <a:gd name="T72" fmla="*/ 61 w 91"/>
              <a:gd name="T73" fmla="*/ 159 h 178"/>
              <a:gd name="T74" fmla="*/ 63 w 91"/>
              <a:gd name="T75" fmla="*/ 163 h 178"/>
              <a:gd name="T76" fmla="*/ 64 w 91"/>
              <a:gd name="T77" fmla="*/ 167 h 178"/>
              <a:gd name="T78" fmla="*/ 67 w 91"/>
              <a:gd name="T79" fmla="*/ 170 h 178"/>
              <a:gd name="T80" fmla="*/ 72 w 91"/>
              <a:gd name="T81" fmla="*/ 172 h 178"/>
              <a:gd name="T82" fmla="*/ 77 w 91"/>
              <a:gd name="T83" fmla="*/ 173 h 178"/>
              <a:gd name="T84" fmla="*/ 84 w 91"/>
              <a:gd name="T85" fmla="*/ 173 h 178"/>
              <a:gd name="T86" fmla="*/ 91 w 91"/>
              <a:gd name="T87" fmla="*/ 173 h 178"/>
              <a:gd name="T88" fmla="*/ 91 w 91"/>
              <a:gd name="T89" fmla="*/ 178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1"/>
              <a:gd name="T136" fmla="*/ 0 h 178"/>
              <a:gd name="T137" fmla="*/ 91 w 91"/>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1" h="178">
                <a:moveTo>
                  <a:pt x="91" y="178"/>
                </a:moveTo>
                <a:lnTo>
                  <a:pt x="0" y="178"/>
                </a:lnTo>
                <a:lnTo>
                  <a:pt x="0" y="173"/>
                </a:lnTo>
                <a:lnTo>
                  <a:pt x="7" y="173"/>
                </a:lnTo>
                <a:lnTo>
                  <a:pt x="13" y="173"/>
                </a:lnTo>
                <a:lnTo>
                  <a:pt x="19" y="172"/>
                </a:lnTo>
                <a:lnTo>
                  <a:pt x="23" y="170"/>
                </a:lnTo>
                <a:lnTo>
                  <a:pt x="27" y="167"/>
                </a:lnTo>
                <a:lnTo>
                  <a:pt x="28" y="163"/>
                </a:lnTo>
                <a:lnTo>
                  <a:pt x="29" y="159"/>
                </a:lnTo>
                <a:lnTo>
                  <a:pt x="30" y="154"/>
                </a:lnTo>
                <a:lnTo>
                  <a:pt x="30" y="147"/>
                </a:lnTo>
                <a:lnTo>
                  <a:pt x="30" y="31"/>
                </a:lnTo>
                <a:lnTo>
                  <a:pt x="30" y="23"/>
                </a:lnTo>
                <a:lnTo>
                  <a:pt x="29" y="18"/>
                </a:lnTo>
                <a:lnTo>
                  <a:pt x="28" y="14"/>
                </a:lnTo>
                <a:lnTo>
                  <a:pt x="27" y="11"/>
                </a:lnTo>
                <a:lnTo>
                  <a:pt x="23" y="8"/>
                </a:lnTo>
                <a:lnTo>
                  <a:pt x="19" y="6"/>
                </a:lnTo>
                <a:lnTo>
                  <a:pt x="13" y="5"/>
                </a:lnTo>
                <a:lnTo>
                  <a:pt x="7" y="4"/>
                </a:lnTo>
                <a:lnTo>
                  <a:pt x="0" y="4"/>
                </a:lnTo>
                <a:lnTo>
                  <a:pt x="0" y="0"/>
                </a:lnTo>
                <a:lnTo>
                  <a:pt x="91" y="0"/>
                </a:lnTo>
                <a:lnTo>
                  <a:pt x="91" y="4"/>
                </a:lnTo>
                <a:lnTo>
                  <a:pt x="84" y="4"/>
                </a:lnTo>
                <a:lnTo>
                  <a:pt x="78" y="5"/>
                </a:lnTo>
                <a:lnTo>
                  <a:pt x="73" y="6"/>
                </a:lnTo>
                <a:lnTo>
                  <a:pt x="68" y="8"/>
                </a:lnTo>
                <a:lnTo>
                  <a:pt x="64" y="11"/>
                </a:lnTo>
                <a:lnTo>
                  <a:pt x="63" y="13"/>
                </a:lnTo>
                <a:lnTo>
                  <a:pt x="61" y="17"/>
                </a:lnTo>
                <a:lnTo>
                  <a:pt x="61" y="23"/>
                </a:lnTo>
                <a:lnTo>
                  <a:pt x="60" y="31"/>
                </a:lnTo>
                <a:lnTo>
                  <a:pt x="60" y="147"/>
                </a:lnTo>
                <a:lnTo>
                  <a:pt x="61" y="154"/>
                </a:lnTo>
                <a:lnTo>
                  <a:pt x="61" y="159"/>
                </a:lnTo>
                <a:lnTo>
                  <a:pt x="63" y="163"/>
                </a:lnTo>
                <a:lnTo>
                  <a:pt x="64" y="167"/>
                </a:lnTo>
                <a:lnTo>
                  <a:pt x="67" y="170"/>
                </a:lnTo>
                <a:lnTo>
                  <a:pt x="72" y="172"/>
                </a:lnTo>
                <a:lnTo>
                  <a:pt x="77" y="173"/>
                </a:lnTo>
                <a:lnTo>
                  <a:pt x="84" y="173"/>
                </a:lnTo>
                <a:lnTo>
                  <a:pt x="91" y="173"/>
                </a:lnTo>
                <a:lnTo>
                  <a:pt x="91" y="17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7" name="Freeform 29"/>
          <p:cNvSpPr>
            <a:spLocks noEditPoints="1"/>
          </p:cNvSpPr>
          <p:nvPr/>
        </p:nvSpPr>
        <p:spPr bwMode="auto">
          <a:xfrm>
            <a:off x="928688" y="2998788"/>
            <a:ext cx="58737" cy="104775"/>
          </a:xfrm>
          <a:custGeom>
            <a:avLst/>
            <a:gdLst>
              <a:gd name="T0" fmla="*/ 101 w 112"/>
              <a:gd name="T1" fmla="*/ 179 h 199"/>
              <a:gd name="T2" fmla="*/ 0 w 112"/>
              <a:gd name="T3" fmla="*/ 189 h 199"/>
              <a:gd name="T4" fmla="*/ 0 w 112"/>
              <a:gd name="T5" fmla="*/ 184 h 199"/>
              <a:gd name="T6" fmla="*/ 0 w 112"/>
              <a:gd name="T7" fmla="*/ 184 h 199"/>
              <a:gd name="T8" fmla="*/ 0 w 112"/>
              <a:gd name="T9" fmla="*/ 184 h 199"/>
              <a:gd name="T10" fmla="*/ 10 w 112"/>
              <a:gd name="T11" fmla="*/ 194 h 199"/>
              <a:gd name="T12" fmla="*/ 26 w 112"/>
              <a:gd name="T13" fmla="*/ 172 h 199"/>
              <a:gd name="T14" fmla="*/ 17 w 112"/>
              <a:gd name="T15" fmla="*/ 173 h 199"/>
              <a:gd name="T16" fmla="*/ 29 w 112"/>
              <a:gd name="T17" fmla="*/ 183 h 199"/>
              <a:gd name="T18" fmla="*/ 29 w 112"/>
              <a:gd name="T19" fmla="*/ 170 h 199"/>
              <a:gd name="T20" fmla="*/ 26 w 112"/>
              <a:gd name="T21" fmla="*/ 172 h 199"/>
              <a:gd name="T22" fmla="*/ 37 w 112"/>
              <a:gd name="T23" fmla="*/ 178 h 199"/>
              <a:gd name="T24" fmla="*/ 30 w 112"/>
              <a:gd name="T25" fmla="*/ 158 h 199"/>
              <a:gd name="T26" fmla="*/ 47 w 112"/>
              <a:gd name="T27" fmla="*/ 181 h 199"/>
              <a:gd name="T28" fmla="*/ 30 w 112"/>
              <a:gd name="T29" fmla="*/ 42 h 199"/>
              <a:gd name="T30" fmla="*/ 30 w 112"/>
              <a:gd name="T31" fmla="*/ 42 h 199"/>
              <a:gd name="T32" fmla="*/ 47 w 112"/>
              <a:gd name="T33" fmla="*/ 19 h 199"/>
              <a:gd name="T34" fmla="*/ 30 w 112"/>
              <a:gd name="T35" fmla="*/ 42 h 199"/>
              <a:gd name="T36" fmla="*/ 37 w 112"/>
              <a:gd name="T37" fmla="*/ 22 h 199"/>
              <a:gd name="T38" fmla="*/ 26 w 112"/>
              <a:gd name="T39" fmla="*/ 27 h 199"/>
              <a:gd name="T40" fmla="*/ 30 w 112"/>
              <a:gd name="T41" fmla="*/ 29 h 199"/>
              <a:gd name="T42" fmla="*/ 29 w 112"/>
              <a:gd name="T43" fmla="*/ 17 h 199"/>
              <a:gd name="T44" fmla="*/ 17 w 112"/>
              <a:gd name="T45" fmla="*/ 26 h 199"/>
              <a:gd name="T46" fmla="*/ 26 w 112"/>
              <a:gd name="T47" fmla="*/ 27 h 199"/>
              <a:gd name="T48" fmla="*/ 17 w 112"/>
              <a:gd name="T49" fmla="*/ 4 h 199"/>
              <a:gd name="T50" fmla="*/ 0 w 112"/>
              <a:gd name="T51" fmla="*/ 15 h 199"/>
              <a:gd name="T52" fmla="*/ 0 w 112"/>
              <a:gd name="T53" fmla="*/ 11 h 199"/>
              <a:gd name="T54" fmla="*/ 0 w 112"/>
              <a:gd name="T55" fmla="*/ 11 h 199"/>
              <a:gd name="T56" fmla="*/ 0 w 112"/>
              <a:gd name="T57" fmla="*/ 11 h 199"/>
              <a:gd name="T58" fmla="*/ 10 w 112"/>
              <a:gd name="T59" fmla="*/ 21 h 199"/>
              <a:gd name="T60" fmla="*/ 112 w 112"/>
              <a:gd name="T61" fmla="*/ 11 h 199"/>
              <a:gd name="T62" fmla="*/ 112 w 112"/>
              <a:gd name="T63" fmla="*/ 15 h 199"/>
              <a:gd name="T64" fmla="*/ 112 w 112"/>
              <a:gd name="T65" fmla="*/ 15 h 199"/>
              <a:gd name="T66" fmla="*/ 112 w 112"/>
              <a:gd name="T67" fmla="*/ 15 h 199"/>
              <a:gd name="T68" fmla="*/ 101 w 112"/>
              <a:gd name="T69" fmla="*/ 4 h 199"/>
              <a:gd name="T70" fmla="*/ 86 w 112"/>
              <a:gd name="T71" fmla="*/ 27 h 199"/>
              <a:gd name="T72" fmla="*/ 94 w 112"/>
              <a:gd name="T73" fmla="*/ 26 h 199"/>
              <a:gd name="T74" fmla="*/ 67 w 112"/>
              <a:gd name="T75" fmla="*/ 14 h 199"/>
              <a:gd name="T76" fmla="*/ 82 w 112"/>
              <a:gd name="T77" fmla="*/ 29 h 199"/>
              <a:gd name="T78" fmla="*/ 82 w 112"/>
              <a:gd name="T79" fmla="*/ 29 h 199"/>
              <a:gd name="T80" fmla="*/ 60 w 112"/>
              <a:gd name="T81" fmla="*/ 42 h 199"/>
              <a:gd name="T82" fmla="*/ 67 w 112"/>
              <a:gd name="T83" fmla="*/ 14 h 199"/>
              <a:gd name="T84" fmla="*/ 60 w 112"/>
              <a:gd name="T85" fmla="*/ 158 h 199"/>
              <a:gd name="T86" fmla="*/ 82 w 112"/>
              <a:gd name="T87" fmla="*/ 167 h 199"/>
              <a:gd name="T88" fmla="*/ 62 w 112"/>
              <a:gd name="T89" fmla="*/ 174 h 199"/>
              <a:gd name="T90" fmla="*/ 83 w 112"/>
              <a:gd name="T91" fmla="*/ 170 h 199"/>
              <a:gd name="T92" fmla="*/ 83 w 112"/>
              <a:gd name="T93" fmla="*/ 170 h 199"/>
              <a:gd name="T94" fmla="*/ 78 w 112"/>
              <a:gd name="T95" fmla="*/ 192 h 199"/>
              <a:gd name="T96" fmla="*/ 66 w 112"/>
              <a:gd name="T97" fmla="*/ 184 h 199"/>
              <a:gd name="T98" fmla="*/ 85 w 112"/>
              <a:gd name="T99" fmla="*/ 172 h 199"/>
              <a:gd name="T100" fmla="*/ 88 w 112"/>
              <a:gd name="T101" fmla="*/ 173 h 199"/>
              <a:gd name="T102" fmla="*/ 78 w 112"/>
              <a:gd name="T103" fmla="*/ 192 h 199"/>
              <a:gd name="T104" fmla="*/ 101 w 112"/>
              <a:gd name="T105" fmla="*/ 194 h 199"/>
              <a:gd name="T106" fmla="*/ 112 w 112"/>
              <a:gd name="T107" fmla="*/ 173 h 199"/>
              <a:gd name="T108" fmla="*/ 112 w 112"/>
              <a:gd name="T109" fmla="*/ 184 h 199"/>
              <a:gd name="T110" fmla="*/ 112 w 112"/>
              <a:gd name="T111" fmla="*/ 184 h 199"/>
              <a:gd name="T112" fmla="*/ 101 w 112"/>
              <a:gd name="T113" fmla="*/ 189 h 1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2"/>
              <a:gd name="T172" fmla="*/ 0 h 199"/>
              <a:gd name="T173" fmla="*/ 112 w 112"/>
              <a:gd name="T174" fmla="*/ 199 h 1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2" h="199">
                <a:moveTo>
                  <a:pt x="101" y="199"/>
                </a:moveTo>
                <a:lnTo>
                  <a:pt x="10" y="199"/>
                </a:lnTo>
                <a:lnTo>
                  <a:pt x="10" y="179"/>
                </a:lnTo>
                <a:lnTo>
                  <a:pt x="101" y="179"/>
                </a:lnTo>
                <a:lnTo>
                  <a:pt x="101" y="199"/>
                </a:lnTo>
                <a:close/>
                <a:moveTo>
                  <a:pt x="10" y="199"/>
                </a:moveTo>
                <a:lnTo>
                  <a:pt x="0" y="199"/>
                </a:lnTo>
                <a:lnTo>
                  <a:pt x="0" y="189"/>
                </a:lnTo>
                <a:lnTo>
                  <a:pt x="10" y="189"/>
                </a:lnTo>
                <a:lnTo>
                  <a:pt x="10" y="199"/>
                </a:lnTo>
                <a:close/>
                <a:moveTo>
                  <a:pt x="0" y="189"/>
                </a:moveTo>
                <a:lnTo>
                  <a:pt x="0" y="184"/>
                </a:lnTo>
                <a:lnTo>
                  <a:pt x="20" y="184"/>
                </a:lnTo>
                <a:lnTo>
                  <a:pt x="20" y="189"/>
                </a:lnTo>
                <a:lnTo>
                  <a:pt x="0" y="189"/>
                </a:lnTo>
                <a:close/>
                <a:moveTo>
                  <a:pt x="0" y="184"/>
                </a:moveTo>
                <a:lnTo>
                  <a:pt x="0" y="173"/>
                </a:lnTo>
                <a:lnTo>
                  <a:pt x="10" y="173"/>
                </a:lnTo>
                <a:lnTo>
                  <a:pt x="10" y="184"/>
                </a:lnTo>
                <a:lnTo>
                  <a:pt x="0" y="184"/>
                </a:lnTo>
                <a:close/>
                <a:moveTo>
                  <a:pt x="10" y="173"/>
                </a:moveTo>
                <a:lnTo>
                  <a:pt x="17" y="173"/>
                </a:lnTo>
                <a:lnTo>
                  <a:pt x="17" y="194"/>
                </a:lnTo>
                <a:lnTo>
                  <a:pt x="10" y="194"/>
                </a:lnTo>
                <a:lnTo>
                  <a:pt x="10" y="173"/>
                </a:lnTo>
                <a:close/>
                <a:moveTo>
                  <a:pt x="17" y="173"/>
                </a:moveTo>
                <a:lnTo>
                  <a:pt x="22" y="173"/>
                </a:lnTo>
                <a:lnTo>
                  <a:pt x="26" y="172"/>
                </a:lnTo>
                <a:lnTo>
                  <a:pt x="33" y="192"/>
                </a:lnTo>
                <a:lnTo>
                  <a:pt x="26" y="194"/>
                </a:lnTo>
                <a:lnTo>
                  <a:pt x="17" y="194"/>
                </a:lnTo>
                <a:lnTo>
                  <a:pt x="17" y="173"/>
                </a:lnTo>
                <a:close/>
                <a:moveTo>
                  <a:pt x="26" y="172"/>
                </a:moveTo>
                <a:lnTo>
                  <a:pt x="46" y="165"/>
                </a:lnTo>
                <a:lnTo>
                  <a:pt x="26" y="172"/>
                </a:lnTo>
                <a:lnTo>
                  <a:pt x="29" y="183"/>
                </a:lnTo>
                <a:lnTo>
                  <a:pt x="26" y="172"/>
                </a:lnTo>
                <a:close/>
                <a:moveTo>
                  <a:pt x="26" y="172"/>
                </a:moveTo>
                <a:lnTo>
                  <a:pt x="28" y="171"/>
                </a:lnTo>
                <a:lnTo>
                  <a:pt x="29" y="170"/>
                </a:lnTo>
                <a:lnTo>
                  <a:pt x="44" y="185"/>
                </a:lnTo>
                <a:lnTo>
                  <a:pt x="39" y="189"/>
                </a:lnTo>
                <a:lnTo>
                  <a:pt x="33" y="192"/>
                </a:lnTo>
                <a:lnTo>
                  <a:pt x="26" y="172"/>
                </a:lnTo>
                <a:close/>
                <a:moveTo>
                  <a:pt x="29" y="170"/>
                </a:moveTo>
                <a:lnTo>
                  <a:pt x="29" y="170"/>
                </a:lnTo>
                <a:lnTo>
                  <a:pt x="30" y="169"/>
                </a:lnTo>
                <a:lnTo>
                  <a:pt x="37" y="178"/>
                </a:lnTo>
                <a:lnTo>
                  <a:pt x="29" y="170"/>
                </a:lnTo>
                <a:close/>
                <a:moveTo>
                  <a:pt x="30" y="169"/>
                </a:moveTo>
                <a:lnTo>
                  <a:pt x="30" y="166"/>
                </a:lnTo>
                <a:lnTo>
                  <a:pt x="30" y="158"/>
                </a:lnTo>
                <a:lnTo>
                  <a:pt x="51" y="158"/>
                </a:lnTo>
                <a:lnTo>
                  <a:pt x="50" y="167"/>
                </a:lnTo>
                <a:lnTo>
                  <a:pt x="49" y="176"/>
                </a:lnTo>
                <a:lnTo>
                  <a:pt x="47" y="181"/>
                </a:lnTo>
                <a:lnTo>
                  <a:pt x="43" y="185"/>
                </a:lnTo>
                <a:lnTo>
                  <a:pt x="30" y="169"/>
                </a:lnTo>
                <a:close/>
                <a:moveTo>
                  <a:pt x="30" y="158"/>
                </a:moveTo>
                <a:lnTo>
                  <a:pt x="30" y="42"/>
                </a:lnTo>
                <a:lnTo>
                  <a:pt x="51" y="42"/>
                </a:lnTo>
                <a:lnTo>
                  <a:pt x="51" y="158"/>
                </a:lnTo>
                <a:lnTo>
                  <a:pt x="30" y="158"/>
                </a:lnTo>
                <a:close/>
                <a:moveTo>
                  <a:pt x="30" y="42"/>
                </a:moveTo>
                <a:lnTo>
                  <a:pt x="30" y="32"/>
                </a:lnTo>
                <a:lnTo>
                  <a:pt x="30" y="29"/>
                </a:lnTo>
                <a:lnTo>
                  <a:pt x="44" y="15"/>
                </a:lnTo>
                <a:lnTo>
                  <a:pt x="47" y="19"/>
                </a:lnTo>
                <a:lnTo>
                  <a:pt x="49" y="25"/>
                </a:lnTo>
                <a:lnTo>
                  <a:pt x="50" y="32"/>
                </a:lnTo>
                <a:lnTo>
                  <a:pt x="51" y="42"/>
                </a:lnTo>
                <a:lnTo>
                  <a:pt x="30" y="42"/>
                </a:lnTo>
                <a:close/>
                <a:moveTo>
                  <a:pt x="30" y="29"/>
                </a:moveTo>
                <a:lnTo>
                  <a:pt x="30" y="30"/>
                </a:lnTo>
                <a:lnTo>
                  <a:pt x="30" y="29"/>
                </a:lnTo>
                <a:lnTo>
                  <a:pt x="37" y="22"/>
                </a:lnTo>
                <a:lnTo>
                  <a:pt x="30" y="29"/>
                </a:lnTo>
                <a:close/>
                <a:moveTo>
                  <a:pt x="30" y="29"/>
                </a:moveTo>
                <a:lnTo>
                  <a:pt x="28" y="28"/>
                </a:lnTo>
                <a:lnTo>
                  <a:pt x="26" y="27"/>
                </a:lnTo>
                <a:lnTo>
                  <a:pt x="33" y="6"/>
                </a:lnTo>
                <a:lnTo>
                  <a:pt x="39" y="11"/>
                </a:lnTo>
                <a:lnTo>
                  <a:pt x="44" y="15"/>
                </a:lnTo>
                <a:lnTo>
                  <a:pt x="30" y="29"/>
                </a:lnTo>
                <a:close/>
                <a:moveTo>
                  <a:pt x="26" y="27"/>
                </a:moveTo>
                <a:lnTo>
                  <a:pt x="37" y="31"/>
                </a:lnTo>
                <a:lnTo>
                  <a:pt x="26" y="27"/>
                </a:lnTo>
                <a:lnTo>
                  <a:pt x="29" y="17"/>
                </a:lnTo>
                <a:lnTo>
                  <a:pt x="26" y="27"/>
                </a:lnTo>
                <a:close/>
                <a:moveTo>
                  <a:pt x="26" y="27"/>
                </a:moveTo>
                <a:lnTo>
                  <a:pt x="21" y="26"/>
                </a:lnTo>
                <a:lnTo>
                  <a:pt x="17" y="26"/>
                </a:lnTo>
                <a:lnTo>
                  <a:pt x="17" y="4"/>
                </a:lnTo>
                <a:lnTo>
                  <a:pt x="26" y="5"/>
                </a:lnTo>
                <a:lnTo>
                  <a:pt x="33" y="6"/>
                </a:lnTo>
                <a:lnTo>
                  <a:pt x="26" y="27"/>
                </a:lnTo>
                <a:close/>
                <a:moveTo>
                  <a:pt x="17" y="26"/>
                </a:moveTo>
                <a:lnTo>
                  <a:pt x="10" y="26"/>
                </a:lnTo>
                <a:lnTo>
                  <a:pt x="10" y="4"/>
                </a:lnTo>
                <a:lnTo>
                  <a:pt x="17" y="4"/>
                </a:lnTo>
                <a:lnTo>
                  <a:pt x="17" y="26"/>
                </a:lnTo>
                <a:close/>
                <a:moveTo>
                  <a:pt x="10" y="26"/>
                </a:moveTo>
                <a:lnTo>
                  <a:pt x="0" y="26"/>
                </a:lnTo>
                <a:lnTo>
                  <a:pt x="0" y="15"/>
                </a:lnTo>
                <a:lnTo>
                  <a:pt x="10" y="15"/>
                </a:lnTo>
                <a:lnTo>
                  <a:pt x="10" y="26"/>
                </a:lnTo>
                <a:close/>
                <a:moveTo>
                  <a:pt x="0" y="15"/>
                </a:moveTo>
                <a:lnTo>
                  <a:pt x="0" y="11"/>
                </a:lnTo>
                <a:lnTo>
                  <a:pt x="20" y="11"/>
                </a:lnTo>
                <a:lnTo>
                  <a:pt x="20" y="15"/>
                </a:lnTo>
                <a:lnTo>
                  <a:pt x="0" y="15"/>
                </a:lnTo>
                <a:close/>
                <a:moveTo>
                  <a:pt x="0" y="11"/>
                </a:moveTo>
                <a:lnTo>
                  <a:pt x="0" y="0"/>
                </a:lnTo>
                <a:lnTo>
                  <a:pt x="10" y="0"/>
                </a:lnTo>
                <a:lnTo>
                  <a:pt x="10" y="11"/>
                </a:lnTo>
                <a:lnTo>
                  <a:pt x="0" y="11"/>
                </a:lnTo>
                <a:close/>
                <a:moveTo>
                  <a:pt x="10" y="0"/>
                </a:moveTo>
                <a:lnTo>
                  <a:pt x="101" y="0"/>
                </a:lnTo>
                <a:lnTo>
                  <a:pt x="101" y="21"/>
                </a:lnTo>
                <a:lnTo>
                  <a:pt x="10" y="21"/>
                </a:lnTo>
                <a:lnTo>
                  <a:pt x="10" y="0"/>
                </a:lnTo>
                <a:close/>
                <a:moveTo>
                  <a:pt x="101" y="0"/>
                </a:moveTo>
                <a:lnTo>
                  <a:pt x="112" y="0"/>
                </a:lnTo>
                <a:lnTo>
                  <a:pt x="112" y="11"/>
                </a:lnTo>
                <a:lnTo>
                  <a:pt x="101" y="11"/>
                </a:lnTo>
                <a:lnTo>
                  <a:pt x="101" y="0"/>
                </a:lnTo>
                <a:close/>
                <a:moveTo>
                  <a:pt x="112" y="11"/>
                </a:moveTo>
                <a:lnTo>
                  <a:pt x="112" y="15"/>
                </a:lnTo>
                <a:lnTo>
                  <a:pt x="90" y="15"/>
                </a:lnTo>
                <a:lnTo>
                  <a:pt x="90" y="11"/>
                </a:lnTo>
                <a:lnTo>
                  <a:pt x="112" y="11"/>
                </a:lnTo>
                <a:close/>
                <a:moveTo>
                  <a:pt x="112" y="15"/>
                </a:moveTo>
                <a:lnTo>
                  <a:pt x="112" y="26"/>
                </a:lnTo>
                <a:lnTo>
                  <a:pt x="101" y="26"/>
                </a:lnTo>
                <a:lnTo>
                  <a:pt x="101" y="15"/>
                </a:lnTo>
                <a:lnTo>
                  <a:pt x="112" y="15"/>
                </a:lnTo>
                <a:close/>
                <a:moveTo>
                  <a:pt x="101" y="26"/>
                </a:moveTo>
                <a:lnTo>
                  <a:pt x="94" y="26"/>
                </a:lnTo>
                <a:lnTo>
                  <a:pt x="94" y="4"/>
                </a:lnTo>
                <a:lnTo>
                  <a:pt x="101" y="4"/>
                </a:lnTo>
                <a:lnTo>
                  <a:pt x="101" y="26"/>
                </a:lnTo>
                <a:close/>
                <a:moveTo>
                  <a:pt x="94" y="26"/>
                </a:moveTo>
                <a:lnTo>
                  <a:pt x="90" y="26"/>
                </a:lnTo>
                <a:lnTo>
                  <a:pt x="86" y="27"/>
                </a:lnTo>
                <a:lnTo>
                  <a:pt x="79" y="6"/>
                </a:lnTo>
                <a:lnTo>
                  <a:pt x="86" y="5"/>
                </a:lnTo>
                <a:lnTo>
                  <a:pt x="94" y="4"/>
                </a:lnTo>
                <a:lnTo>
                  <a:pt x="94" y="26"/>
                </a:lnTo>
                <a:close/>
                <a:moveTo>
                  <a:pt x="86" y="27"/>
                </a:moveTo>
                <a:lnTo>
                  <a:pt x="84" y="28"/>
                </a:lnTo>
                <a:lnTo>
                  <a:pt x="82" y="29"/>
                </a:lnTo>
                <a:lnTo>
                  <a:pt x="67" y="14"/>
                </a:lnTo>
                <a:lnTo>
                  <a:pt x="72" y="10"/>
                </a:lnTo>
                <a:lnTo>
                  <a:pt x="79" y="6"/>
                </a:lnTo>
                <a:lnTo>
                  <a:pt x="86" y="27"/>
                </a:lnTo>
                <a:close/>
                <a:moveTo>
                  <a:pt x="82" y="29"/>
                </a:moveTo>
                <a:lnTo>
                  <a:pt x="82" y="29"/>
                </a:lnTo>
                <a:lnTo>
                  <a:pt x="74" y="22"/>
                </a:lnTo>
                <a:lnTo>
                  <a:pt x="82" y="29"/>
                </a:lnTo>
                <a:close/>
                <a:moveTo>
                  <a:pt x="82" y="29"/>
                </a:moveTo>
                <a:lnTo>
                  <a:pt x="82" y="32"/>
                </a:lnTo>
                <a:lnTo>
                  <a:pt x="82" y="42"/>
                </a:lnTo>
                <a:lnTo>
                  <a:pt x="60" y="42"/>
                </a:lnTo>
                <a:lnTo>
                  <a:pt x="61" y="32"/>
                </a:lnTo>
                <a:lnTo>
                  <a:pt x="62" y="25"/>
                </a:lnTo>
                <a:lnTo>
                  <a:pt x="64" y="19"/>
                </a:lnTo>
                <a:lnTo>
                  <a:pt x="67" y="14"/>
                </a:lnTo>
                <a:lnTo>
                  <a:pt x="82" y="29"/>
                </a:lnTo>
                <a:close/>
                <a:moveTo>
                  <a:pt x="82" y="42"/>
                </a:moveTo>
                <a:lnTo>
                  <a:pt x="82" y="158"/>
                </a:lnTo>
                <a:lnTo>
                  <a:pt x="60" y="158"/>
                </a:lnTo>
                <a:lnTo>
                  <a:pt x="60" y="42"/>
                </a:lnTo>
                <a:lnTo>
                  <a:pt x="82" y="42"/>
                </a:lnTo>
                <a:close/>
                <a:moveTo>
                  <a:pt x="82" y="158"/>
                </a:moveTo>
                <a:lnTo>
                  <a:pt x="82" y="167"/>
                </a:lnTo>
                <a:lnTo>
                  <a:pt x="83" y="170"/>
                </a:lnTo>
                <a:lnTo>
                  <a:pt x="67" y="185"/>
                </a:lnTo>
                <a:lnTo>
                  <a:pt x="64" y="181"/>
                </a:lnTo>
                <a:lnTo>
                  <a:pt x="62" y="174"/>
                </a:lnTo>
                <a:lnTo>
                  <a:pt x="61" y="167"/>
                </a:lnTo>
                <a:lnTo>
                  <a:pt x="60" y="158"/>
                </a:lnTo>
                <a:lnTo>
                  <a:pt x="82" y="158"/>
                </a:lnTo>
                <a:close/>
                <a:moveTo>
                  <a:pt x="83" y="170"/>
                </a:moveTo>
                <a:lnTo>
                  <a:pt x="83" y="171"/>
                </a:lnTo>
                <a:lnTo>
                  <a:pt x="84" y="172"/>
                </a:lnTo>
                <a:lnTo>
                  <a:pt x="74" y="178"/>
                </a:lnTo>
                <a:lnTo>
                  <a:pt x="83" y="170"/>
                </a:lnTo>
                <a:close/>
                <a:moveTo>
                  <a:pt x="84" y="172"/>
                </a:moveTo>
                <a:lnTo>
                  <a:pt x="84" y="172"/>
                </a:lnTo>
                <a:lnTo>
                  <a:pt x="85" y="172"/>
                </a:lnTo>
                <a:lnTo>
                  <a:pt x="78" y="192"/>
                </a:lnTo>
                <a:lnTo>
                  <a:pt x="74" y="191"/>
                </a:lnTo>
                <a:lnTo>
                  <a:pt x="70" y="189"/>
                </a:lnTo>
                <a:lnTo>
                  <a:pt x="68" y="186"/>
                </a:lnTo>
                <a:lnTo>
                  <a:pt x="66" y="184"/>
                </a:lnTo>
                <a:lnTo>
                  <a:pt x="84" y="172"/>
                </a:lnTo>
                <a:close/>
                <a:moveTo>
                  <a:pt x="85" y="172"/>
                </a:moveTo>
                <a:lnTo>
                  <a:pt x="34" y="156"/>
                </a:lnTo>
                <a:lnTo>
                  <a:pt x="85" y="172"/>
                </a:lnTo>
                <a:lnTo>
                  <a:pt x="82" y="183"/>
                </a:lnTo>
                <a:lnTo>
                  <a:pt x="85" y="172"/>
                </a:lnTo>
                <a:close/>
                <a:moveTo>
                  <a:pt x="85" y="172"/>
                </a:moveTo>
                <a:lnTo>
                  <a:pt x="88" y="173"/>
                </a:lnTo>
                <a:lnTo>
                  <a:pt x="94" y="173"/>
                </a:lnTo>
                <a:lnTo>
                  <a:pt x="94" y="194"/>
                </a:lnTo>
                <a:lnTo>
                  <a:pt x="85" y="194"/>
                </a:lnTo>
                <a:lnTo>
                  <a:pt x="78" y="192"/>
                </a:lnTo>
                <a:lnTo>
                  <a:pt x="85" y="172"/>
                </a:lnTo>
                <a:close/>
                <a:moveTo>
                  <a:pt x="94" y="173"/>
                </a:moveTo>
                <a:lnTo>
                  <a:pt x="101" y="173"/>
                </a:lnTo>
                <a:lnTo>
                  <a:pt x="101" y="194"/>
                </a:lnTo>
                <a:lnTo>
                  <a:pt x="94" y="194"/>
                </a:lnTo>
                <a:lnTo>
                  <a:pt x="94" y="173"/>
                </a:lnTo>
                <a:close/>
                <a:moveTo>
                  <a:pt x="101" y="173"/>
                </a:moveTo>
                <a:lnTo>
                  <a:pt x="112" y="173"/>
                </a:lnTo>
                <a:lnTo>
                  <a:pt x="112" y="184"/>
                </a:lnTo>
                <a:lnTo>
                  <a:pt x="101" y="184"/>
                </a:lnTo>
                <a:lnTo>
                  <a:pt x="101" y="173"/>
                </a:lnTo>
                <a:close/>
                <a:moveTo>
                  <a:pt x="112" y="184"/>
                </a:moveTo>
                <a:lnTo>
                  <a:pt x="112" y="189"/>
                </a:lnTo>
                <a:lnTo>
                  <a:pt x="90" y="189"/>
                </a:lnTo>
                <a:lnTo>
                  <a:pt x="90" y="184"/>
                </a:lnTo>
                <a:lnTo>
                  <a:pt x="112" y="184"/>
                </a:lnTo>
                <a:close/>
                <a:moveTo>
                  <a:pt x="112" y="189"/>
                </a:moveTo>
                <a:lnTo>
                  <a:pt x="112" y="199"/>
                </a:lnTo>
                <a:lnTo>
                  <a:pt x="101" y="199"/>
                </a:lnTo>
                <a:lnTo>
                  <a:pt x="101" y="189"/>
                </a:lnTo>
                <a:lnTo>
                  <a:pt x="112" y="18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8" name="Freeform 30"/>
          <p:cNvSpPr>
            <a:spLocks noEditPoints="1"/>
          </p:cNvSpPr>
          <p:nvPr/>
        </p:nvSpPr>
        <p:spPr bwMode="auto">
          <a:xfrm>
            <a:off x="939800" y="3489325"/>
            <a:ext cx="127000" cy="101600"/>
          </a:xfrm>
          <a:custGeom>
            <a:avLst/>
            <a:gdLst>
              <a:gd name="T0" fmla="*/ 133 w 240"/>
              <a:gd name="T1" fmla="*/ 120 h 190"/>
              <a:gd name="T2" fmla="*/ 143 w 240"/>
              <a:gd name="T3" fmla="*/ 142 h 190"/>
              <a:gd name="T4" fmla="*/ 161 w 240"/>
              <a:gd name="T5" fmla="*/ 156 h 190"/>
              <a:gd name="T6" fmla="*/ 188 w 240"/>
              <a:gd name="T7" fmla="*/ 158 h 190"/>
              <a:gd name="T8" fmla="*/ 218 w 240"/>
              <a:gd name="T9" fmla="*/ 143 h 190"/>
              <a:gd name="T10" fmla="*/ 240 w 240"/>
              <a:gd name="T11" fmla="*/ 121 h 190"/>
              <a:gd name="T12" fmla="*/ 221 w 240"/>
              <a:gd name="T13" fmla="*/ 163 h 190"/>
              <a:gd name="T14" fmla="*/ 204 w 240"/>
              <a:gd name="T15" fmla="*/ 179 h 190"/>
              <a:gd name="T16" fmla="*/ 181 w 240"/>
              <a:gd name="T17" fmla="*/ 188 h 190"/>
              <a:gd name="T18" fmla="*/ 153 w 240"/>
              <a:gd name="T19" fmla="*/ 187 h 190"/>
              <a:gd name="T20" fmla="*/ 126 w 240"/>
              <a:gd name="T21" fmla="*/ 174 h 190"/>
              <a:gd name="T22" fmla="*/ 93 w 240"/>
              <a:gd name="T23" fmla="*/ 172 h 190"/>
              <a:gd name="T24" fmla="*/ 60 w 240"/>
              <a:gd name="T25" fmla="*/ 187 h 190"/>
              <a:gd name="T26" fmla="*/ 27 w 240"/>
              <a:gd name="T27" fmla="*/ 185 h 190"/>
              <a:gd name="T28" fmla="*/ 4 w 240"/>
              <a:gd name="T29" fmla="*/ 162 h 190"/>
              <a:gd name="T30" fmla="*/ 1 w 240"/>
              <a:gd name="T31" fmla="*/ 132 h 190"/>
              <a:gd name="T32" fmla="*/ 13 w 240"/>
              <a:gd name="T33" fmla="*/ 112 h 190"/>
              <a:gd name="T34" fmla="*/ 49 w 240"/>
              <a:gd name="T35" fmla="*/ 88 h 190"/>
              <a:gd name="T36" fmla="*/ 96 w 240"/>
              <a:gd name="T37" fmla="*/ 40 h 190"/>
              <a:gd name="T38" fmla="*/ 84 w 240"/>
              <a:gd name="T39" fmla="*/ 16 h 190"/>
              <a:gd name="T40" fmla="*/ 62 w 240"/>
              <a:gd name="T41" fmla="*/ 11 h 190"/>
              <a:gd name="T42" fmla="*/ 44 w 240"/>
              <a:gd name="T43" fmla="*/ 19 h 190"/>
              <a:gd name="T44" fmla="*/ 39 w 240"/>
              <a:gd name="T45" fmla="*/ 40 h 190"/>
              <a:gd name="T46" fmla="*/ 34 w 240"/>
              <a:gd name="T47" fmla="*/ 59 h 190"/>
              <a:gd name="T48" fmla="*/ 20 w 240"/>
              <a:gd name="T49" fmla="*/ 62 h 190"/>
              <a:gd name="T50" fmla="*/ 9 w 240"/>
              <a:gd name="T51" fmla="*/ 55 h 190"/>
              <a:gd name="T52" fmla="*/ 8 w 240"/>
              <a:gd name="T53" fmla="*/ 36 h 190"/>
              <a:gd name="T54" fmla="*/ 27 w 240"/>
              <a:gd name="T55" fmla="*/ 11 h 190"/>
              <a:gd name="T56" fmla="*/ 50 w 240"/>
              <a:gd name="T57" fmla="*/ 2 h 190"/>
              <a:gd name="T58" fmla="*/ 82 w 240"/>
              <a:gd name="T59" fmla="*/ 0 h 190"/>
              <a:gd name="T60" fmla="*/ 113 w 240"/>
              <a:gd name="T61" fmla="*/ 9 h 190"/>
              <a:gd name="T62" fmla="*/ 129 w 240"/>
              <a:gd name="T63" fmla="*/ 17 h 190"/>
              <a:gd name="T64" fmla="*/ 153 w 240"/>
              <a:gd name="T65" fmla="*/ 3 h 190"/>
              <a:gd name="T66" fmla="*/ 184 w 240"/>
              <a:gd name="T67" fmla="*/ 0 h 190"/>
              <a:gd name="T68" fmla="*/ 208 w 240"/>
              <a:gd name="T69" fmla="*/ 7 h 190"/>
              <a:gd name="T70" fmla="*/ 227 w 240"/>
              <a:gd name="T71" fmla="*/ 24 h 190"/>
              <a:gd name="T72" fmla="*/ 238 w 240"/>
              <a:gd name="T73" fmla="*/ 49 h 190"/>
              <a:gd name="T74" fmla="*/ 129 w 240"/>
              <a:gd name="T75" fmla="*/ 72 h 190"/>
              <a:gd name="T76" fmla="*/ 201 w 240"/>
              <a:gd name="T77" fmla="*/ 40 h 190"/>
              <a:gd name="T78" fmla="*/ 182 w 240"/>
              <a:gd name="T79" fmla="*/ 16 h 190"/>
              <a:gd name="T80" fmla="*/ 152 w 240"/>
              <a:gd name="T81" fmla="*/ 16 h 190"/>
              <a:gd name="T82" fmla="*/ 132 w 240"/>
              <a:gd name="T83" fmla="*/ 40 h 190"/>
              <a:gd name="T84" fmla="*/ 101 w 240"/>
              <a:gd name="T85" fmla="*/ 138 h 190"/>
              <a:gd name="T86" fmla="*/ 96 w 240"/>
              <a:gd name="T87" fmla="*/ 80 h 190"/>
              <a:gd name="T88" fmla="*/ 53 w 240"/>
              <a:gd name="T89" fmla="*/ 99 h 190"/>
              <a:gd name="T90" fmla="*/ 39 w 240"/>
              <a:gd name="T91" fmla="*/ 115 h 190"/>
              <a:gd name="T92" fmla="*/ 34 w 240"/>
              <a:gd name="T93" fmla="*/ 134 h 190"/>
              <a:gd name="T94" fmla="*/ 42 w 240"/>
              <a:gd name="T95" fmla="*/ 157 h 190"/>
              <a:gd name="T96" fmla="*/ 65 w 240"/>
              <a:gd name="T97" fmla="*/ 168 h 190"/>
              <a:gd name="T98" fmla="*/ 81 w 240"/>
              <a:gd name="T99" fmla="*/ 163 h 1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0"/>
              <a:gd name="T151" fmla="*/ 0 h 190"/>
              <a:gd name="T152" fmla="*/ 240 w 240"/>
              <a:gd name="T153" fmla="*/ 190 h 1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0" h="190">
                <a:moveTo>
                  <a:pt x="129" y="72"/>
                </a:moveTo>
                <a:lnTo>
                  <a:pt x="129" y="94"/>
                </a:lnTo>
                <a:lnTo>
                  <a:pt x="131" y="113"/>
                </a:lnTo>
                <a:lnTo>
                  <a:pt x="133" y="120"/>
                </a:lnTo>
                <a:lnTo>
                  <a:pt x="134" y="126"/>
                </a:lnTo>
                <a:lnTo>
                  <a:pt x="136" y="132"/>
                </a:lnTo>
                <a:lnTo>
                  <a:pt x="138" y="137"/>
                </a:lnTo>
                <a:lnTo>
                  <a:pt x="143" y="142"/>
                </a:lnTo>
                <a:lnTo>
                  <a:pt x="147" y="147"/>
                </a:lnTo>
                <a:lnTo>
                  <a:pt x="151" y="151"/>
                </a:lnTo>
                <a:lnTo>
                  <a:pt x="156" y="154"/>
                </a:lnTo>
                <a:lnTo>
                  <a:pt x="161" y="156"/>
                </a:lnTo>
                <a:lnTo>
                  <a:pt x="166" y="158"/>
                </a:lnTo>
                <a:lnTo>
                  <a:pt x="173" y="159"/>
                </a:lnTo>
                <a:lnTo>
                  <a:pt x="179" y="159"/>
                </a:lnTo>
                <a:lnTo>
                  <a:pt x="188" y="158"/>
                </a:lnTo>
                <a:lnTo>
                  <a:pt x="197" y="157"/>
                </a:lnTo>
                <a:lnTo>
                  <a:pt x="204" y="153"/>
                </a:lnTo>
                <a:lnTo>
                  <a:pt x="211" y="149"/>
                </a:lnTo>
                <a:lnTo>
                  <a:pt x="218" y="143"/>
                </a:lnTo>
                <a:lnTo>
                  <a:pt x="224" y="136"/>
                </a:lnTo>
                <a:lnTo>
                  <a:pt x="230" y="126"/>
                </a:lnTo>
                <a:lnTo>
                  <a:pt x="234" y="117"/>
                </a:lnTo>
                <a:lnTo>
                  <a:pt x="240" y="121"/>
                </a:lnTo>
                <a:lnTo>
                  <a:pt x="235" y="137"/>
                </a:lnTo>
                <a:lnTo>
                  <a:pt x="229" y="151"/>
                </a:lnTo>
                <a:lnTo>
                  <a:pt x="226" y="157"/>
                </a:lnTo>
                <a:lnTo>
                  <a:pt x="221" y="163"/>
                </a:lnTo>
                <a:lnTo>
                  <a:pt x="217" y="168"/>
                </a:lnTo>
                <a:lnTo>
                  <a:pt x="213" y="172"/>
                </a:lnTo>
                <a:lnTo>
                  <a:pt x="208" y="176"/>
                </a:lnTo>
                <a:lnTo>
                  <a:pt x="204" y="179"/>
                </a:lnTo>
                <a:lnTo>
                  <a:pt x="199" y="182"/>
                </a:lnTo>
                <a:lnTo>
                  <a:pt x="192" y="184"/>
                </a:lnTo>
                <a:lnTo>
                  <a:pt x="187" y="186"/>
                </a:lnTo>
                <a:lnTo>
                  <a:pt x="181" y="188"/>
                </a:lnTo>
                <a:lnTo>
                  <a:pt x="175" y="188"/>
                </a:lnTo>
                <a:lnTo>
                  <a:pt x="169" y="190"/>
                </a:lnTo>
                <a:lnTo>
                  <a:pt x="160" y="188"/>
                </a:lnTo>
                <a:lnTo>
                  <a:pt x="153" y="187"/>
                </a:lnTo>
                <a:lnTo>
                  <a:pt x="147" y="186"/>
                </a:lnTo>
                <a:lnTo>
                  <a:pt x="142" y="184"/>
                </a:lnTo>
                <a:lnTo>
                  <a:pt x="133" y="180"/>
                </a:lnTo>
                <a:lnTo>
                  <a:pt x="126" y="174"/>
                </a:lnTo>
                <a:lnTo>
                  <a:pt x="118" y="167"/>
                </a:lnTo>
                <a:lnTo>
                  <a:pt x="110" y="157"/>
                </a:lnTo>
                <a:lnTo>
                  <a:pt x="101" y="165"/>
                </a:lnTo>
                <a:lnTo>
                  <a:pt x="93" y="172"/>
                </a:lnTo>
                <a:lnTo>
                  <a:pt x="84" y="177"/>
                </a:lnTo>
                <a:lnTo>
                  <a:pt x="75" y="181"/>
                </a:lnTo>
                <a:lnTo>
                  <a:pt x="68" y="184"/>
                </a:lnTo>
                <a:lnTo>
                  <a:pt x="60" y="187"/>
                </a:lnTo>
                <a:lnTo>
                  <a:pt x="51" y="188"/>
                </a:lnTo>
                <a:lnTo>
                  <a:pt x="44" y="190"/>
                </a:lnTo>
                <a:lnTo>
                  <a:pt x="36" y="188"/>
                </a:lnTo>
                <a:lnTo>
                  <a:pt x="27" y="185"/>
                </a:lnTo>
                <a:lnTo>
                  <a:pt x="20" y="181"/>
                </a:lnTo>
                <a:lnTo>
                  <a:pt x="13" y="176"/>
                </a:lnTo>
                <a:lnTo>
                  <a:pt x="8" y="169"/>
                </a:lnTo>
                <a:lnTo>
                  <a:pt x="4" y="162"/>
                </a:lnTo>
                <a:lnTo>
                  <a:pt x="1" y="153"/>
                </a:lnTo>
                <a:lnTo>
                  <a:pt x="0" y="144"/>
                </a:lnTo>
                <a:lnTo>
                  <a:pt x="0" y="138"/>
                </a:lnTo>
                <a:lnTo>
                  <a:pt x="1" y="132"/>
                </a:lnTo>
                <a:lnTo>
                  <a:pt x="4" y="126"/>
                </a:lnTo>
                <a:lnTo>
                  <a:pt x="6" y="121"/>
                </a:lnTo>
                <a:lnTo>
                  <a:pt x="9" y="116"/>
                </a:lnTo>
                <a:lnTo>
                  <a:pt x="13" y="112"/>
                </a:lnTo>
                <a:lnTo>
                  <a:pt x="17" y="107"/>
                </a:lnTo>
                <a:lnTo>
                  <a:pt x="22" y="102"/>
                </a:lnTo>
                <a:lnTo>
                  <a:pt x="34" y="96"/>
                </a:lnTo>
                <a:lnTo>
                  <a:pt x="49" y="88"/>
                </a:lnTo>
                <a:lnTo>
                  <a:pt x="70" y="77"/>
                </a:lnTo>
                <a:lnTo>
                  <a:pt x="96" y="67"/>
                </a:lnTo>
                <a:lnTo>
                  <a:pt x="96" y="49"/>
                </a:lnTo>
                <a:lnTo>
                  <a:pt x="96" y="40"/>
                </a:lnTo>
                <a:lnTo>
                  <a:pt x="94" y="33"/>
                </a:lnTo>
                <a:lnTo>
                  <a:pt x="92" y="26"/>
                </a:lnTo>
                <a:lnTo>
                  <a:pt x="89" y="20"/>
                </a:lnTo>
                <a:lnTo>
                  <a:pt x="84" y="16"/>
                </a:lnTo>
                <a:lnTo>
                  <a:pt x="79" y="13"/>
                </a:lnTo>
                <a:lnTo>
                  <a:pt x="74" y="11"/>
                </a:lnTo>
                <a:lnTo>
                  <a:pt x="67" y="11"/>
                </a:lnTo>
                <a:lnTo>
                  <a:pt x="62" y="11"/>
                </a:lnTo>
                <a:lnTo>
                  <a:pt x="56" y="12"/>
                </a:lnTo>
                <a:lnTo>
                  <a:pt x="51" y="14"/>
                </a:lnTo>
                <a:lnTo>
                  <a:pt x="47" y="16"/>
                </a:lnTo>
                <a:lnTo>
                  <a:pt x="44" y="19"/>
                </a:lnTo>
                <a:lnTo>
                  <a:pt x="42" y="24"/>
                </a:lnTo>
                <a:lnTo>
                  <a:pt x="40" y="27"/>
                </a:lnTo>
                <a:lnTo>
                  <a:pt x="40" y="32"/>
                </a:lnTo>
                <a:lnTo>
                  <a:pt x="39" y="40"/>
                </a:lnTo>
                <a:lnTo>
                  <a:pt x="39" y="47"/>
                </a:lnTo>
                <a:lnTo>
                  <a:pt x="38" y="53"/>
                </a:lnTo>
                <a:lnTo>
                  <a:pt x="36" y="56"/>
                </a:lnTo>
                <a:lnTo>
                  <a:pt x="34" y="59"/>
                </a:lnTo>
                <a:lnTo>
                  <a:pt x="32" y="61"/>
                </a:lnTo>
                <a:lnTo>
                  <a:pt x="28" y="62"/>
                </a:lnTo>
                <a:lnTo>
                  <a:pt x="24" y="63"/>
                </a:lnTo>
                <a:lnTo>
                  <a:pt x="20" y="62"/>
                </a:lnTo>
                <a:lnTo>
                  <a:pt x="16" y="61"/>
                </a:lnTo>
                <a:lnTo>
                  <a:pt x="13" y="60"/>
                </a:lnTo>
                <a:lnTo>
                  <a:pt x="11" y="58"/>
                </a:lnTo>
                <a:lnTo>
                  <a:pt x="9" y="55"/>
                </a:lnTo>
                <a:lnTo>
                  <a:pt x="8" y="52"/>
                </a:lnTo>
                <a:lnTo>
                  <a:pt x="7" y="48"/>
                </a:lnTo>
                <a:lnTo>
                  <a:pt x="7" y="43"/>
                </a:lnTo>
                <a:lnTo>
                  <a:pt x="8" y="36"/>
                </a:lnTo>
                <a:lnTo>
                  <a:pt x="11" y="28"/>
                </a:lnTo>
                <a:lnTo>
                  <a:pt x="15" y="21"/>
                </a:lnTo>
                <a:lnTo>
                  <a:pt x="22" y="14"/>
                </a:lnTo>
                <a:lnTo>
                  <a:pt x="27" y="11"/>
                </a:lnTo>
                <a:lnTo>
                  <a:pt x="33" y="8"/>
                </a:lnTo>
                <a:lnTo>
                  <a:pt x="38" y="5"/>
                </a:lnTo>
                <a:lnTo>
                  <a:pt x="44" y="3"/>
                </a:lnTo>
                <a:lnTo>
                  <a:pt x="50" y="2"/>
                </a:lnTo>
                <a:lnTo>
                  <a:pt x="58" y="1"/>
                </a:lnTo>
                <a:lnTo>
                  <a:pt x="65" y="0"/>
                </a:lnTo>
                <a:lnTo>
                  <a:pt x="72" y="0"/>
                </a:lnTo>
                <a:lnTo>
                  <a:pt x="82" y="0"/>
                </a:lnTo>
                <a:lnTo>
                  <a:pt x="92" y="1"/>
                </a:lnTo>
                <a:lnTo>
                  <a:pt x="100" y="3"/>
                </a:lnTo>
                <a:lnTo>
                  <a:pt x="106" y="6"/>
                </a:lnTo>
                <a:lnTo>
                  <a:pt x="113" y="9"/>
                </a:lnTo>
                <a:lnTo>
                  <a:pt x="118" y="13"/>
                </a:lnTo>
                <a:lnTo>
                  <a:pt x="122" y="17"/>
                </a:lnTo>
                <a:lnTo>
                  <a:pt x="125" y="24"/>
                </a:lnTo>
                <a:lnTo>
                  <a:pt x="129" y="17"/>
                </a:lnTo>
                <a:lnTo>
                  <a:pt x="134" y="13"/>
                </a:lnTo>
                <a:lnTo>
                  <a:pt x="141" y="9"/>
                </a:lnTo>
                <a:lnTo>
                  <a:pt x="147" y="6"/>
                </a:lnTo>
                <a:lnTo>
                  <a:pt x="153" y="3"/>
                </a:lnTo>
                <a:lnTo>
                  <a:pt x="160" y="1"/>
                </a:lnTo>
                <a:lnTo>
                  <a:pt x="169" y="0"/>
                </a:lnTo>
                <a:lnTo>
                  <a:pt x="177" y="0"/>
                </a:lnTo>
                <a:lnTo>
                  <a:pt x="184" y="0"/>
                </a:lnTo>
                <a:lnTo>
                  <a:pt x="190" y="1"/>
                </a:lnTo>
                <a:lnTo>
                  <a:pt x="197" y="2"/>
                </a:lnTo>
                <a:lnTo>
                  <a:pt x="203" y="5"/>
                </a:lnTo>
                <a:lnTo>
                  <a:pt x="208" y="7"/>
                </a:lnTo>
                <a:lnTo>
                  <a:pt x="213" y="10"/>
                </a:lnTo>
                <a:lnTo>
                  <a:pt x="218" y="14"/>
                </a:lnTo>
                <a:lnTo>
                  <a:pt x="223" y="19"/>
                </a:lnTo>
                <a:lnTo>
                  <a:pt x="227" y="24"/>
                </a:lnTo>
                <a:lnTo>
                  <a:pt x="230" y="30"/>
                </a:lnTo>
                <a:lnTo>
                  <a:pt x="233" y="36"/>
                </a:lnTo>
                <a:lnTo>
                  <a:pt x="236" y="42"/>
                </a:lnTo>
                <a:lnTo>
                  <a:pt x="238" y="49"/>
                </a:lnTo>
                <a:lnTo>
                  <a:pt x="239" y="57"/>
                </a:lnTo>
                <a:lnTo>
                  <a:pt x="240" y="64"/>
                </a:lnTo>
                <a:lnTo>
                  <a:pt x="240" y="72"/>
                </a:lnTo>
                <a:lnTo>
                  <a:pt x="129" y="72"/>
                </a:lnTo>
                <a:close/>
                <a:moveTo>
                  <a:pt x="129" y="60"/>
                </a:moveTo>
                <a:lnTo>
                  <a:pt x="203" y="60"/>
                </a:lnTo>
                <a:lnTo>
                  <a:pt x="202" y="49"/>
                </a:lnTo>
                <a:lnTo>
                  <a:pt x="201" y="40"/>
                </a:lnTo>
                <a:lnTo>
                  <a:pt x="198" y="32"/>
                </a:lnTo>
                <a:lnTo>
                  <a:pt x="193" y="25"/>
                </a:lnTo>
                <a:lnTo>
                  <a:pt x="188" y="20"/>
                </a:lnTo>
                <a:lnTo>
                  <a:pt x="182" y="16"/>
                </a:lnTo>
                <a:lnTo>
                  <a:pt x="175" y="14"/>
                </a:lnTo>
                <a:lnTo>
                  <a:pt x="166" y="13"/>
                </a:lnTo>
                <a:lnTo>
                  <a:pt x="159" y="14"/>
                </a:lnTo>
                <a:lnTo>
                  <a:pt x="152" y="16"/>
                </a:lnTo>
                <a:lnTo>
                  <a:pt x="146" y="19"/>
                </a:lnTo>
                <a:lnTo>
                  <a:pt x="141" y="25"/>
                </a:lnTo>
                <a:lnTo>
                  <a:pt x="135" y="32"/>
                </a:lnTo>
                <a:lnTo>
                  <a:pt x="132" y="40"/>
                </a:lnTo>
                <a:lnTo>
                  <a:pt x="130" y="49"/>
                </a:lnTo>
                <a:lnTo>
                  <a:pt x="129" y="60"/>
                </a:lnTo>
                <a:close/>
                <a:moveTo>
                  <a:pt x="105" y="147"/>
                </a:moveTo>
                <a:lnTo>
                  <a:pt x="101" y="138"/>
                </a:lnTo>
                <a:lnTo>
                  <a:pt x="98" y="126"/>
                </a:lnTo>
                <a:lnTo>
                  <a:pt x="97" y="113"/>
                </a:lnTo>
                <a:lnTo>
                  <a:pt x="96" y="97"/>
                </a:lnTo>
                <a:lnTo>
                  <a:pt x="96" y="80"/>
                </a:lnTo>
                <a:lnTo>
                  <a:pt x="81" y="85"/>
                </a:lnTo>
                <a:lnTo>
                  <a:pt x="70" y="90"/>
                </a:lnTo>
                <a:lnTo>
                  <a:pt x="61" y="95"/>
                </a:lnTo>
                <a:lnTo>
                  <a:pt x="53" y="99"/>
                </a:lnTo>
                <a:lnTo>
                  <a:pt x="49" y="103"/>
                </a:lnTo>
                <a:lnTo>
                  <a:pt x="45" y="107"/>
                </a:lnTo>
                <a:lnTo>
                  <a:pt x="41" y="111"/>
                </a:lnTo>
                <a:lnTo>
                  <a:pt x="39" y="115"/>
                </a:lnTo>
                <a:lnTo>
                  <a:pt x="36" y="119"/>
                </a:lnTo>
                <a:lnTo>
                  <a:pt x="35" y="123"/>
                </a:lnTo>
                <a:lnTo>
                  <a:pt x="34" y="128"/>
                </a:lnTo>
                <a:lnTo>
                  <a:pt x="34" y="134"/>
                </a:lnTo>
                <a:lnTo>
                  <a:pt x="34" y="140"/>
                </a:lnTo>
                <a:lnTo>
                  <a:pt x="36" y="146"/>
                </a:lnTo>
                <a:lnTo>
                  <a:pt x="39" y="152"/>
                </a:lnTo>
                <a:lnTo>
                  <a:pt x="42" y="157"/>
                </a:lnTo>
                <a:lnTo>
                  <a:pt x="47" y="162"/>
                </a:lnTo>
                <a:lnTo>
                  <a:pt x="52" y="165"/>
                </a:lnTo>
                <a:lnTo>
                  <a:pt x="59" y="167"/>
                </a:lnTo>
                <a:lnTo>
                  <a:pt x="65" y="168"/>
                </a:lnTo>
                <a:lnTo>
                  <a:pt x="68" y="168"/>
                </a:lnTo>
                <a:lnTo>
                  <a:pt x="72" y="167"/>
                </a:lnTo>
                <a:lnTo>
                  <a:pt x="76" y="166"/>
                </a:lnTo>
                <a:lnTo>
                  <a:pt x="81" y="163"/>
                </a:lnTo>
                <a:lnTo>
                  <a:pt x="93" y="156"/>
                </a:lnTo>
                <a:lnTo>
                  <a:pt x="105" y="14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9" name="Freeform 31"/>
          <p:cNvSpPr>
            <a:spLocks noEditPoints="1"/>
          </p:cNvSpPr>
          <p:nvPr/>
        </p:nvSpPr>
        <p:spPr bwMode="auto">
          <a:xfrm>
            <a:off x="935038" y="3484563"/>
            <a:ext cx="139700" cy="111125"/>
          </a:xfrm>
          <a:custGeom>
            <a:avLst/>
            <a:gdLst>
              <a:gd name="T0" fmla="*/ 133 w 263"/>
              <a:gd name="T1" fmla="*/ 134 h 211"/>
              <a:gd name="T2" fmla="*/ 155 w 263"/>
              <a:gd name="T3" fmla="*/ 170 h 211"/>
              <a:gd name="T4" fmla="*/ 181 w 263"/>
              <a:gd name="T5" fmla="*/ 181 h 211"/>
              <a:gd name="T6" fmla="*/ 219 w 263"/>
              <a:gd name="T7" fmla="*/ 174 h 211"/>
              <a:gd name="T8" fmla="*/ 248 w 263"/>
              <a:gd name="T9" fmla="*/ 142 h 211"/>
              <a:gd name="T10" fmla="*/ 256 w 263"/>
              <a:gd name="T11" fmla="*/ 124 h 211"/>
              <a:gd name="T12" fmla="*/ 248 w 263"/>
              <a:gd name="T13" fmla="*/ 167 h 211"/>
              <a:gd name="T14" fmla="*/ 230 w 263"/>
              <a:gd name="T15" fmla="*/ 191 h 211"/>
              <a:gd name="T16" fmla="*/ 199 w 263"/>
              <a:gd name="T17" fmla="*/ 186 h 211"/>
              <a:gd name="T18" fmla="*/ 165 w 263"/>
              <a:gd name="T19" fmla="*/ 188 h 211"/>
              <a:gd name="T20" fmla="*/ 129 w 263"/>
              <a:gd name="T21" fmla="*/ 193 h 211"/>
              <a:gd name="T22" fmla="*/ 129 w 263"/>
              <a:gd name="T23" fmla="*/ 193 h 211"/>
              <a:gd name="T24" fmla="*/ 81 w 263"/>
              <a:gd name="T25" fmla="*/ 183 h 211"/>
              <a:gd name="T26" fmla="*/ 54 w 263"/>
              <a:gd name="T27" fmla="*/ 189 h 211"/>
              <a:gd name="T28" fmla="*/ 42 w 263"/>
              <a:gd name="T29" fmla="*/ 187 h 211"/>
              <a:gd name="T30" fmla="*/ 42 w 263"/>
              <a:gd name="T31" fmla="*/ 187 h 211"/>
              <a:gd name="T32" fmla="*/ 4 w 263"/>
              <a:gd name="T33" fmla="*/ 177 h 211"/>
              <a:gd name="T34" fmla="*/ 1 w 263"/>
              <a:gd name="T35" fmla="*/ 140 h 211"/>
              <a:gd name="T36" fmla="*/ 15 w 263"/>
              <a:gd name="T37" fmla="*/ 115 h 211"/>
              <a:gd name="T38" fmla="*/ 38 w 263"/>
              <a:gd name="T39" fmla="*/ 123 h 211"/>
              <a:gd name="T40" fmla="*/ 64 w 263"/>
              <a:gd name="T41" fmla="*/ 84 h 211"/>
              <a:gd name="T42" fmla="*/ 116 w 263"/>
              <a:gd name="T43" fmla="*/ 85 h 211"/>
              <a:gd name="T44" fmla="*/ 94 w 263"/>
              <a:gd name="T45" fmla="*/ 48 h 211"/>
              <a:gd name="T46" fmla="*/ 107 w 263"/>
              <a:gd name="T47" fmla="*/ 23 h 211"/>
              <a:gd name="T48" fmla="*/ 77 w 263"/>
              <a:gd name="T49" fmla="*/ 11 h 211"/>
              <a:gd name="T50" fmla="*/ 61 w 263"/>
              <a:gd name="T51" fmla="*/ 40 h 211"/>
              <a:gd name="T52" fmla="*/ 60 w 263"/>
              <a:gd name="T53" fmla="*/ 41 h 211"/>
              <a:gd name="T54" fmla="*/ 60 w 263"/>
              <a:gd name="T55" fmla="*/ 43 h 211"/>
              <a:gd name="T56" fmla="*/ 59 w 263"/>
              <a:gd name="T57" fmla="*/ 59 h 211"/>
              <a:gd name="T58" fmla="*/ 36 w 263"/>
              <a:gd name="T59" fmla="*/ 63 h 211"/>
              <a:gd name="T60" fmla="*/ 35 w 263"/>
              <a:gd name="T61" fmla="*/ 84 h 211"/>
              <a:gd name="T62" fmla="*/ 22 w 263"/>
              <a:gd name="T63" fmla="*/ 82 h 211"/>
              <a:gd name="T64" fmla="*/ 6 w 263"/>
              <a:gd name="T65" fmla="*/ 54 h 211"/>
              <a:gd name="T66" fmla="*/ 28 w 263"/>
              <a:gd name="T67" fmla="*/ 49 h 211"/>
              <a:gd name="T68" fmla="*/ 11 w 263"/>
              <a:gd name="T69" fmla="*/ 35 h 211"/>
              <a:gd name="T70" fmla="*/ 57 w 263"/>
              <a:gd name="T71" fmla="*/ 24 h 211"/>
              <a:gd name="T72" fmla="*/ 57 w 263"/>
              <a:gd name="T73" fmla="*/ 24 h 211"/>
              <a:gd name="T74" fmla="*/ 82 w 263"/>
              <a:gd name="T75" fmla="*/ 21 h 211"/>
              <a:gd name="T76" fmla="*/ 112 w 263"/>
              <a:gd name="T77" fmla="*/ 26 h 211"/>
              <a:gd name="T78" fmla="*/ 152 w 263"/>
              <a:gd name="T79" fmla="*/ 7 h 211"/>
              <a:gd name="T80" fmla="*/ 187 w 263"/>
              <a:gd name="T81" fmla="*/ 0 h 211"/>
              <a:gd name="T82" fmla="*/ 217 w 263"/>
              <a:gd name="T83" fmla="*/ 5 h 211"/>
              <a:gd name="T84" fmla="*/ 198 w 263"/>
              <a:gd name="T85" fmla="*/ 22 h 211"/>
              <a:gd name="T86" fmla="*/ 231 w 263"/>
              <a:gd name="T87" fmla="*/ 46 h 211"/>
              <a:gd name="T88" fmla="*/ 239 w 263"/>
              <a:gd name="T89" fmla="*/ 69 h 211"/>
              <a:gd name="T90" fmla="*/ 139 w 263"/>
              <a:gd name="T91" fmla="*/ 73 h 211"/>
              <a:gd name="T92" fmla="*/ 139 w 263"/>
              <a:gd name="T93" fmla="*/ 82 h 211"/>
              <a:gd name="T94" fmla="*/ 195 w 263"/>
              <a:gd name="T95" fmla="*/ 43 h 211"/>
              <a:gd name="T96" fmla="*/ 176 w 263"/>
              <a:gd name="T97" fmla="*/ 35 h 211"/>
              <a:gd name="T98" fmla="*/ 176 w 263"/>
              <a:gd name="T99" fmla="*/ 35 h 211"/>
              <a:gd name="T100" fmla="*/ 146 w 263"/>
              <a:gd name="T101" fmla="*/ 25 h 211"/>
              <a:gd name="T102" fmla="*/ 155 w 263"/>
              <a:gd name="T103" fmla="*/ 48 h 211"/>
              <a:gd name="T104" fmla="*/ 129 w 263"/>
              <a:gd name="T105" fmla="*/ 71 h 211"/>
              <a:gd name="T106" fmla="*/ 98 w 263"/>
              <a:gd name="T107" fmla="*/ 138 h 211"/>
              <a:gd name="T108" fmla="*/ 98 w 263"/>
              <a:gd name="T109" fmla="*/ 138 h 211"/>
              <a:gd name="T110" fmla="*/ 110 w 263"/>
              <a:gd name="T111" fmla="*/ 101 h 211"/>
              <a:gd name="T112" fmla="*/ 65 w 263"/>
              <a:gd name="T113" fmla="*/ 97 h 211"/>
              <a:gd name="T114" fmla="*/ 40 w 263"/>
              <a:gd name="T115" fmla="*/ 121 h 211"/>
              <a:gd name="T116" fmla="*/ 57 w 263"/>
              <a:gd name="T117" fmla="*/ 131 h 211"/>
              <a:gd name="T118" fmla="*/ 55 w 263"/>
              <a:gd name="T119" fmla="*/ 154 h 211"/>
              <a:gd name="T120" fmla="*/ 55 w 263"/>
              <a:gd name="T121" fmla="*/ 154 h 211"/>
              <a:gd name="T122" fmla="*/ 60 w 263"/>
              <a:gd name="T123" fmla="*/ 161 h 211"/>
              <a:gd name="T124" fmla="*/ 97 w 263"/>
              <a:gd name="T125" fmla="*/ 159 h 2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3"/>
              <a:gd name="T190" fmla="*/ 0 h 211"/>
              <a:gd name="T191" fmla="*/ 263 w 263"/>
              <a:gd name="T192" fmla="*/ 211 h 2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3" h="211">
                <a:moveTo>
                  <a:pt x="149" y="83"/>
                </a:moveTo>
                <a:lnTo>
                  <a:pt x="151" y="104"/>
                </a:lnTo>
                <a:lnTo>
                  <a:pt x="152" y="121"/>
                </a:lnTo>
                <a:lnTo>
                  <a:pt x="153" y="128"/>
                </a:lnTo>
                <a:lnTo>
                  <a:pt x="155" y="133"/>
                </a:lnTo>
                <a:lnTo>
                  <a:pt x="156" y="138"/>
                </a:lnTo>
                <a:lnTo>
                  <a:pt x="158" y="142"/>
                </a:lnTo>
                <a:lnTo>
                  <a:pt x="140" y="153"/>
                </a:lnTo>
                <a:lnTo>
                  <a:pt x="137" y="148"/>
                </a:lnTo>
                <a:lnTo>
                  <a:pt x="135" y="141"/>
                </a:lnTo>
                <a:lnTo>
                  <a:pt x="133" y="134"/>
                </a:lnTo>
                <a:lnTo>
                  <a:pt x="131" y="126"/>
                </a:lnTo>
                <a:lnTo>
                  <a:pt x="129" y="107"/>
                </a:lnTo>
                <a:lnTo>
                  <a:pt x="129" y="83"/>
                </a:lnTo>
                <a:lnTo>
                  <a:pt x="149" y="83"/>
                </a:lnTo>
                <a:close/>
                <a:moveTo>
                  <a:pt x="158" y="142"/>
                </a:moveTo>
                <a:lnTo>
                  <a:pt x="161" y="147"/>
                </a:lnTo>
                <a:lnTo>
                  <a:pt x="164" y="151"/>
                </a:lnTo>
                <a:lnTo>
                  <a:pt x="167" y="153"/>
                </a:lnTo>
                <a:lnTo>
                  <a:pt x="171" y="156"/>
                </a:lnTo>
                <a:lnTo>
                  <a:pt x="160" y="174"/>
                </a:lnTo>
                <a:lnTo>
                  <a:pt x="155" y="170"/>
                </a:lnTo>
                <a:lnTo>
                  <a:pt x="149" y="165"/>
                </a:lnTo>
                <a:lnTo>
                  <a:pt x="144" y="160"/>
                </a:lnTo>
                <a:lnTo>
                  <a:pt x="140" y="153"/>
                </a:lnTo>
                <a:lnTo>
                  <a:pt x="158" y="142"/>
                </a:lnTo>
                <a:close/>
                <a:moveTo>
                  <a:pt x="171" y="156"/>
                </a:moveTo>
                <a:lnTo>
                  <a:pt x="174" y="158"/>
                </a:lnTo>
                <a:lnTo>
                  <a:pt x="179" y="159"/>
                </a:lnTo>
                <a:lnTo>
                  <a:pt x="184" y="160"/>
                </a:lnTo>
                <a:lnTo>
                  <a:pt x="189" y="160"/>
                </a:lnTo>
                <a:lnTo>
                  <a:pt x="189" y="181"/>
                </a:lnTo>
                <a:lnTo>
                  <a:pt x="181" y="181"/>
                </a:lnTo>
                <a:lnTo>
                  <a:pt x="173" y="180"/>
                </a:lnTo>
                <a:lnTo>
                  <a:pt x="167" y="177"/>
                </a:lnTo>
                <a:lnTo>
                  <a:pt x="160" y="174"/>
                </a:lnTo>
                <a:lnTo>
                  <a:pt x="171" y="156"/>
                </a:lnTo>
                <a:close/>
                <a:moveTo>
                  <a:pt x="189" y="160"/>
                </a:moveTo>
                <a:lnTo>
                  <a:pt x="196" y="159"/>
                </a:lnTo>
                <a:lnTo>
                  <a:pt x="202" y="158"/>
                </a:lnTo>
                <a:lnTo>
                  <a:pt x="210" y="155"/>
                </a:lnTo>
                <a:lnTo>
                  <a:pt x="215" y="152"/>
                </a:lnTo>
                <a:lnTo>
                  <a:pt x="228" y="168"/>
                </a:lnTo>
                <a:lnTo>
                  <a:pt x="219" y="174"/>
                </a:lnTo>
                <a:lnTo>
                  <a:pt x="210" y="178"/>
                </a:lnTo>
                <a:lnTo>
                  <a:pt x="199" y="181"/>
                </a:lnTo>
                <a:lnTo>
                  <a:pt x="189" y="181"/>
                </a:lnTo>
                <a:lnTo>
                  <a:pt x="189" y="160"/>
                </a:lnTo>
                <a:close/>
                <a:moveTo>
                  <a:pt x="215" y="152"/>
                </a:moveTo>
                <a:lnTo>
                  <a:pt x="220" y="147"/>
                </a:lnTo>
                <a:lnTo>
                  <a:pt x="225" y="140"/>
                </a:lnTo>
                <a:lnTo>
                  <a:pt x="230" y="132"/>
                </a:lnTo>
                <a:lnTo>
                  <a:pt x="235" y="124"/>
                </a:lnTo>
                <a:lnTo>
                  <a:pt x="254" y="132"/>
                </a:lnTo>
                <a:lnTo>
                  <a:pt x="248" y="142"/>
                </a:lnTo>
                <a:lnTo>
                  <a:pt x="243" y="153"/>
                </a:lnTo>
                <a:lnTo>
                  <a:pt x="236" y="161"/>
                </a:lnTo>
                <a:lnTo>
                  <a:pt x="228" y="168"/>
                </a:lnTo>
                <a:lnTo>
                  <a:pt x="215" y="152"/>
                </a:lnTo>
                <a:close/>
                <a:moveTo>
                  <a:pt x="235" y="124"/>
                </a:moveTo>
                <a:lnTo>
                  <a:pt x="240" y="111"/>
                </a:lnTo>
                <a:lnTo>
                  <a:pt x="250" y="120"/>
                </a:lnTo>
                <a:lnTo>
                  <a:pt x="244" y="128"/>
                </a:lnTo>
                <a:lnTo>
                  <a:pt x="235" y="124"/>
                </a:lnTo>
                <a:close/>
                <a:moveTo>
                  <a:pt x="250" y="120"/>
                </a:moveTo>
                <a:lnTo>
                  <a:pt x="256" y="124"/>
                </a:lnTo>
                <a:lnTo>
                  <a:pt x="244" y="140"/>
                </a:lnTo>
                <a:lnTo>
                  <a:pt x="238" y="136"/>
                </a:lnTo>
                <a:lnTo>
                  <a:pt x="250" y="120"/>
                </a:lnTo>
                <a:close/>
                <a:moveTo>
                  <a:pt x="256" y="124"/>
                </a:moveTo>
                <a:lnTo>
                  <a:pt x="263" y="128"/>
                </a:lnTo>
                <a:lnTo>
                  <a:pt x="261" y="135"/>
                </a:lnTo>
                <a:lnTo>
                  <a:pt x="250" y="132"/>
                </a:lnTo>
                <a:lnTo>
                  <a:pt x="256" y="124"/>
                </a:lnTo>
                <a:close/>
                <a:moveTo>
                  <a:pt x="261" y="135"/>
                </a:moveTo>
                <a:lnTo>
                  <a:pt x="255" y="152"/>
                </a:lnTo>
                <a:lnTo>
                  <a:pt x="248" y="167"/>
                </a:lnTo>
                <a:lnTo>
                  <a:pt x="244" y="174"/>
                </a:lnTo>
                <a:lnTo>
                  <a:pt x="240" y="180"/>
                </a:lnTo>
                <a:lnTo>
                  <a:pt x="236" y="186"/>
                </a:lnTo>
                <a:lnTo>
                  <a:pt x="230" y="191"/>
                </a:lnTo>
                <a:lnTo>
                  <a:pt x="216" y="176"/>
                </a:lnTo>
                <a:lnTo>
                  <a:pt x="223" y="167"/>
                </a:lnTo>
                <a:lnTo>
                  <a:pt x="229" y="156"/>
                </a:lnTo>
                <a:lnTo>
                  <a:pt x="236" y="143"/>
                </a:lnTo>
                <a:lnTo>
                  <a:pt x="240" y="129"/>
                </a:lnTo>
                <a:lnTo>
                  <a:pt x="261" y="135"/>
                </a:lnTo>
                <a:close/>
                <a:moveTo>
                  <a:pt x="230" y="191"/>
                </a:moveTo>
                <a:lnTo>
                  <a:pt x="225" y="195"/>
                </a:lnTo>
                <a:lnTo>
                  <a:pt x="219" y="199"/>
                </a:lnTo>
                <a:lnTo>
                  <a:pt x="213" y="203"/>
                </a:lnTo>
                <a:lnTo>
                  <a:pt x="207" y="206"/>
                </a:lnTo>
                <a:lnTo>
                  <a:pt x="200" y="208"/>
                </a:lnTo>
                <a:lnTo>
                  <a:pt x="193" y="210"/>
                </a:lnTo>
                <a:lnTo>
                  <a:pt x="186" y="210"/>
                </a:lnTo>
                <a:lnTo>
                  <a:pt x="179" y="211"/>
                </a:lnTo>
                <a:lnTo>
                  <a:pt x="179" y="189"/>
                </a:lnTo>
                <a:lnTo>
                  <a:pt x="189" y="188"/>
                </a:lnTo>
                <a:lnTo>
                  <a:pt x="199" y="186"/>
                </a:lnTo>
                <a:lnTo>
                  <a:pt x="208" y="182"/>
                </a:lnTo>
                <a:lnTo>
                  <a:pt x="216" y="176"/>
                </a:lnTo>
                <a:lnTo>
                  <a:pt x="230" y="191"/>
                </a:lnTo>
                <a:close/>
                <a:moveTo>
                  <a:pt x="179" y="211"/>
                </a:moveTo>
                <a:lnTo>
                  <a:pt x="169" y="210"/>
                </a:lnTo>
                <a:lnTo>
                  <a:pt x="161" y="209"/>
                </a:lnTo>
                <a:lnTo>
                  <a:pt x="154" y="208"/>
                </a:lnTo>
                <a:lnTo>
                  <a:pt x="147" y="205"/>
                </a:lnTo>
                <a:lnTo>
                  <a:pt x="156" y="186"/>
                </a:lnTo>
                <a:lnTo>
                  <a:pt x="160" y="187"/>
                </a:lnTo>
                <a:lnTo>
                  <a:pt x="165" y="188"/>
                </a:lnTo>
                <a:lnTo>
                  <a:pt x="171" y="189"/>
                </a:lnTo>
                <a:lnTo>
                  <a:pt x="179" y="189"/>
                </a:lnTo>
                <a:lnTo>
                  <a:pt x="179" y="211"/>
                </a:lnTo>
                <a:close/>
                <a:moveTo>
                  <a:pt x="147" y="205"/>
                </a:moveTo>
                <a:lnTo>
                  <a:pt x="146" y="205"/>
                </a:lnTo>
                <a:lnTo>
                  <a:pt x="152" y="195"/>
                </a:lnTo>
                <a:lnTo>
                  <a:pt x="147" y="205"/>
                </a:lnTo>
                <a:close/>
                <a:moveTo>
                  <a:pt x="146" y="205"/>
                </a:moveTo>
                <a:lnTo>
                  <a:pt x="138" y="201"/>
                </a:lnTo>
                <a:lnTo>
                  <a:pt x="129" y="193"/>
                </a:lnTo>
                <a:lnTo>
                  <a:pt x="143" y="178"/>
                </a:lnTo>
                <a:lnTo>
                  <a:pt x="149" y="182"/>
                </a:lnTo>
                <a:lnTo>
                  <a:pt x="156" y="186"/>
                </a:lnTo>
                <a:lnTo>
                  <a:pt x="146" y="205"/>
                </a:lnTo>
                <a:close/>
                <a:moveTo>
                  <a:pt x="129" y="193"/>
                </a:moveTo>
                <a:lnTo>
                  <a:pt x="120" y="185"/>
                </a:lnTo>
                <a:lnTo>
                  <a:pt x="112" y="175"/>
                </a:lnTo>
                <a:lnTo>
                  <a:pt x="129" y="162"/>
                </a:lnTo>
                <a:lnTo>
                  <a:pt x="136" y="170"/>
                </a:lnTo>
                <a:lnTo>
                  <a:pt x="143" y="178"/>
                </a:lnTo>
                <a:lnTo>
                  <a:pt x="129" y="193"/>
                </a:lnTo>
                <a:close/>
                <a:moveTo>
                  <a:pt x="113" y="161"/>
                </a:moveTo>
                <a:lnTo>
                  <a:pt x="123" y="153"/>
                </a:lnTo>
                <a:lnTo>
                  <a:pt x="129" y="162"/>
                </a:lnTo>
                <a:lnTo>
                  <a:pt x="120" y="168"/>
                </a:lnTo>
                <a:lnTo>
                  <a:pt x="113" y="161"/>
                </a:lnTo>
                <a:close/>
                <a:moveTo>
                  <a:pt x="128" y="177"/>
                </a:moveTo>
                <a:lnTo>
                  <a:pt x="117" y="185"/>
                </a:lnTo>
                <a:lnTo>
                  <a:pt x="108" y="191"/>
                </a:lnTo>
                <a:lnTo>
                  <a:pt x="100" y="197"/>
                </a:lnTo>
                <a:lnTo>
                  <a:pt x="90" y="202"/>
                </a:lnTo>
                <a:lnTo>
                  <a:pt x="81" y="183"/>
                </a:lnTo>
                <a:lnTo>
                  <a:pt x="89" y="179"/>
                </a:lnTo>
                <a:lnTo>
                  <a:pt x="97" y="174"/>
                </a:lnTo>
                <a:lnTo>
                  <a:pt x="105" y="167"/>
                </a:lnTo>
                <a:lnTo>
                  <a:pt x="113" y="161"/>
                </a:lnTo>
                <a:lnTo>
                  <a:pt x="128" y="177"/>
                </a:lnTo>
                <a:close/>
                <a:moveTo>
                  <a:pt x="90" y="202"/>
                </a:moveTo>
                <a:lnTo>
                  <a:pt x="81" y="206"/>
                </a:lnTo>
                <a:lnTo>
                  <a:pt x="72" y="209"/>
                </a:lnTo>
                <a:lnTo>
                  <a:pt x="62" y="210"/>
                </a:lnTo>
                <a:lnTo>
                  <a:pt x="54" y="211"/>
                </a:lnTo>
                <a:lnTo>
                  <a:pt x="54" y="189"/>
                </a:lnTo>
                <a:lnTo>
                  <a:pt x="60" y="189"/>
                </a:lnTo>
                <a:lnTo>
                  <a:pt x="68" y="188"/>
                </a:lnTo>
                <a:lnTo>
                  <a:pt x="74" y="186"/>
                </a:lnTo>
                <a:lnTo>
                  <a:pt x="81" y="183"/>
                </a:lnTo>
                <a:lnTo>
                  <a:pt x="90" y="202"/>
                </a:lnTo>
                <a:close/>
                <a:moveTo>
                  <a:pt x="54" y="211"/>
                </a:moveTo>
                <a:lnTo>
                  <a:pt x="49" y="211"/>
                </a:lnTo>
                <a:lnTo>
                  <a:pt x="44" y="210"/>
                </a:lnTo>
                <a:lnTo>
                  <a:pt x="38" y="209"/>
                </a:lnTo>
                <a:lnTo>
                  <a:pt x="33" y="207"/>
                </a:lnTo>
                <a:lnTo>
                  <a:pt x="42" y="187"/>
                </a:lnTo>
                <a:lnTo>
                  <a:pt x="48" y="189"/>
                </a:lnTo>
                <a:lnTo>
                  <a:pt x="54" y="189"/>
                </a:lnTo>
                <a:lnTo>
                  <a:pt x="54" y="211"/>
                </a:lnTo>
                <a:close/>
                <a:moveTo>
                  <a:pt x="33" y="207"/>
                </a:moveTo>
                <a:lnTo>
                  <a:pt x="28" y="205"/>
                </a:lnTo>
                <a:lnTo>
                  <a:pt x="24" y="202"/>
                </a:lnTo>
                <a:lnTo>
                  <a:pt x="20" y="198"/>
                </a:lnTo>
                <a:lnTo>
                  <a:pt x="16" y="194"/>
                </a:lnTo>
                <a:lnTo>
                  <a:pt x="31" y="180"/>
                </a:lnTo>
                <a:lnTo>
                  <a:pt x="36" y="184"/>
                </a:lnTo>
                <a:lnTo>
                  <a:pt x="42" y="187"/>
                </a:lnTo>
                <a:lnTo>
                  <a:pt x="33" y="207"/>
                </a:lnTo>
                <a:close/>
                <a:moveTo>
                  <a:pt x="16" y="194"/>
                </a:moveTo>
                <a:lnTo>
                  <a:pt x="11" y="190"/>
                </a:lnTo>
                <a:lnTo>
                  <a:pt x="8" y="186"/>
                </a:lnTo>
                <a:lnTo>
                  <a:pt x="6" y="182"/>
                </a:lnTo>
                <a:lnTo>
                  <a:pt x="4" y="177"/>
                </a:lnTo>
                <a:lnTo>
                  <a:pt x="23" y="168"/>
                </a:lnTo>
                <a:lnTo>
                  <a:pt x="26" y="175"/>
                </a:lnTo>
                <a:lnTo>
                  <a:pt x="31" y="180"/>
                </a:lnTo>
                <a:lnTo>
                  <a:pt x="16" y="194"/>
                </a:lnTo>
                <a:close/>
                <a:moveTo>
                  <a:pt x="4" y="177"/>
                </a:moveTo>
                <a:lnTo>
                  <a:pt x="2" y="171"/>
                </a:lnTo>
                <a:lnTo>
                  <a:pt x="1" y="166"/>
                </a:lnTo>
                <a:lnTo>
                  <a:pt x="0" y="161"/>
                </a:lnTo>
                <a:lnTo>
                  <a:pt x="0" y="155"/>
                </a:lnTo>
                <a:lnTo>
                  <a:pt x="21" y="155"/>
                </a:lnTo>
                <a:lnTo>
                  <a:pt x="22" y="162"/>
                </a:lnTo>
                <a:lnTo>
                  <a:pt x="23" y="168"/>
                </a:lnTo>
                <a:lnTo>
                  <a:pt x="4" y="177"/>
                </a:lnTo>
                <a:close/>
                <a:moveTo>
                  <a:pt x="0" y="155"/>
                </a:moveTo>
                <a:lnTo>
                  <a:pt x="0" y="148"/>
                </a:lnTo>
                <a:lnTo>
                  <a:pt x="1" y="140"/>
                </a:lnTo>
                <a:lnTo>
                  <a:pt x="3" y="134"/>
                </a:lnTo>
                <a:lnTo>
                  <a:pt x="6" y="127"/>
                </a:lnTo>
                <a:lnTo>
                  <a:pt x="25" y="137"/>
                </a:lnTo>
                <a:lnTo>
                  <a:pt x="23" y="141"/>
                </a:lnTo>
                <a:lnTo>
                  <a:pt x="22" y="146"/>
                </a:lnTo>
                <a:lnTo>
                  <a:pt x="21" y="151"/>
                </a:lnTo>
                <a:lnTo>
                  <a:pt x="21" y="155"/>
                </a:lnTo>
                <a:lnTo>
                  <a:pt x="0" y="155"/>
                </a:lnTo>
                <a:close/>
                <a:moveTo>
                  <a:pt x="6" y="127"/>
                </a:moveTo>
                <a:lnTo>
                  <a:pt x="10" y="122"/>
                </a:lnTo>
                <a:lnTo>
                  <a:pt x="15" y="115"/>
                </a:lnTo>
                <a:lnTo>
                  <a:pt x="20" y="110"/>
                </a:lnTo>
                <a:lnTo>
                  <a:pt x="26" y="105"/>
                </a:lnTo>
                <a:lnTo>
                  <a:pt x="38" y="123"/>
                </a:lnTo>
                <a:lnTo>
                  <a:pt x="34" y="126"/>
                </a:lnTo>
                <a:lnTo>
                  <a:pt x="30" y="129"/>
                </a:lnTo>
                <a:lnTo>
                  <a:pt x="28" y="133"/>
                </a:lnTo>
                <a:lnTo>
                  <a:pt x="25" y="137"/>
                </a:lnTo>
                <a:lnTo>
                  <a:pt x="6" y="127"/>
                </a:lnTo>
                <a:close/>
                <a:moveTo>
                  <a:pt x="38" y="122"/>
                </a:moveTo>
                <a:lnTo>
                  <a:pt x="37" y="123"/>
                </a:lnTo>
                <a:lnTo>
                  <a:pt x="38" y="123"/>
                </a:lnTo>
                <a:lnTo>
                  <a:pt x="32" y="113"/>
                </a:lnTo>
                <a:lnTo>
                  <a:pt x="38" y="122"/>
                </a:lnTo>
                <a:close/>
                <a:moveTo>
                  <a:pt x="26" y="105"/>
                </a:moveTo>
                <a:lnTo>
                  <a:pt x="37" y="98"/>
                </a:lnTo>
                <a:lnTo>
                  <a:pt x="54" y="88"/>
                </a:lnTo>
                <a:lnTo>
                  <a:pt x="63" y="108"/>
                </a:lnTo>
                <a:lnTo>
                  <a:pt x="49" y="115"/>
                </a:lnTo>
                <a:lnTo>
                  <a:pt x="38" y="122"/>
                </a:lnTo>
                <a:lnTo>
                  <a:pt x="26" y="105"/>
                </a:lnTo>
                <a:close/>
                <a:moveTo>
                  <a:pt x="54" y="88"/>
                </a:moveTo>
                <a:lnTo>
                  <a:pt x="64" y="84"/>
                </a:lnTo>
                <a:lnTo>
                  <a:pt x="76" y="79"/>
                </a:lnTo>
                <a:lnTo>
                  <a:pt x="88" y="74"/>
                </a:lnTo>
                <a:lnTo>
                  <a:pt x="102" y="68"/>
                </a:lnTo>
                <a:lnTo>
                  <a:pt x="110" y="87"/>
                </a:lnTo>
                <a:lnTo>
                  <a:pt x="97" y="94"/>
                </a:lnTo>
                <a:lnTo>
                  <a:pt x="84" y="99"/>
                </a:lnTo>
                <a:lnTo>
                  <a:pt x="74" y="103"/>
                </a:lnTo>
                <a:lnTo>
                  <a:pt x="63" y="108"/>
                </a:lnTo>
                <a:lnTo>
                  <a:pt x="54" y="88"/>
                </a:lnTo>
                <a:close/>
                <a:moveTo>
                  <a:pt x="116" y="78"/>
                </a:moveTo>
                <a:lnTo>
                  <a:pt x="116" y="85"/>
                </a:lnTo>
                <a:lnTo>
                  <a:pt x="110" y="87"/>
                </a:lnTo>
                <a:lnTo>
                  <a:pt x="106" y="78"/>
                </a:lnTo>
                <a:lnTo>
                  <a:pt x="116" y="78"/>
                </a:lnTo>
                <a:close/>
                <a:moveTo>
                  <a:pt x="96" y="78"/>
                </a:moveTo>
                <a:lnTo>
                  <a:pt x="96" y="60"/>
                </a:lnTo>
                <a:lnTo>
                  <a:pt x="116" y="60"/>
                </a:lnTo>
                <a:lnTo>
                  <a:pt x="116" y="78"/>
                </a:lnTo>
                <a:lnTo>
                  <a:pt x="96" y="78"/>
                </a:lnTo>
                <a:close/>
                <a:moveTo>
                  <a:pt x="96" y="60"/>
                </a:moveTo>
                <a:lnTo>
                  <a:pt x="94" y="54"/>
                </a:lnTo>
                <a:lnTo>
                  <a:pt x="94" y="48"/>
                </a:lnTo>
                <a:lnTo>
                  <a:pt x="92" y="43"/>
                </a:lnTo>
                <a:lnTo>
                  <a:pt x="90" y="40"/>
                </a:lnTo>
                <a:lnTo>
                  <a:pt x="88" y="37"/>
                </a:lnTo>
                <a:lnTo>
                  <a:pt x="85" y="34"/>
                </a:lnTo>
                <a:lnTo>
                  <a:pt x="81" y="32"/>
                </a:lnTo>
                <a:lnTo>
                  <a:pt x="77" y="32"/>
                </a:lnTo>
                <a:lnTo>
                  <a:pt x="77" y="11"/>
                </a:lnTo>
                <a:lnTo>
                  <a:pt x="86" y="12"/>
                </a:lnTo>
                <a:lnTo>
                  <a:pt x="94" y="14"/>
                </a:lnTo>
                <a:lnTo>
                  <a:pt x="101" y="18"/>
                </a:lnTo>
                <a:lnTo>
                  <a:pt x="107" y="23"/>
                </a:lnTo>
                <a:lnTo>
                  <a:pt x="111" y="30"/>
                </a:lnTo>
                <a:lnTo>
                  <a:pt x="114" y="39"/>
                </a:lnTo>
                <a:lnTo>
                  <a:pt x="116" y="49"/>
                </a:lnTo>
                <a:lnTo>
                  <a:pt x="116" y="60"/>
                </a:lnTo>
                <a:lnTo>
                  <a:pt x="96" y="60"/>
                </a:lnTo>
                <a:close/>
                <a:moveTo>
                  <a:pt x="77" y="32"/>
                </a:moveTo>
                <a:lnTo>
                  <a:pt x="73" y="32"/>
                </a:lnTo>
                <a:lnTo>
                  <a:pt x="69" y="34"/>
                </a:lnTo>
                <a:lnTo>
                  <a:pt x="63" y="13"/>
                </a:lnTo>
                <a:lnTo>
                  <a:pt x="70" y="12"/>
                </a:lnTo>
                <a:lnTo>
                  <a:pt x="77" y="11"/>
                </a:lnTo>
                <a:lnTo>
                  <a:pt x="77" y="32"/>
                </a:lnTo>
                <a:close/>
                <a:moveTo>
                  <a:pt x="69" y="34"/>
                </a:moveTo>
                <a:lnTo>
                  <a:pt x="66" y="35"/>
                </a:lnTo>
                <a:lnTo>
                  <a:pt x="64" y="36"/>
                </a:lnTo>
                <a:lnTo>
                  <a:pt x="51" y="19"/>
                </a:lnTo>
                <a:lnTo>
                  <a:pt x="56" y="16"/>
                </a:lnTo>
                <a:lnTo>
                  <a:pt x="63" y="13"/>
                </a:lnTo>
                <a:lnTo>
                  <a:pt x="69" y="34"/>
                </a:lnTo>
                <a:close/>
                <a:moveTo>
                  <a:pt x="64" y="36"/>
                </a:moveTo>
                <a:lnTo>
                  <a:pt x="62" y="38"/>
                </a:lnTo>
                <a:lnTo>
                  <a:pt x="61" y="40"/>
                </a:lnTo>
                <a:lnTo>
                  <a:pt x="43" y="29"/>
                </a:lnTo>
                <a:lnTo>
                  <a:pt x="46" y="24"/>
                </a:lnTo>
                <a:lnTo>
                  <a:pt x="51" y="19"/>
                </a:lnTo>
                <a:lnTo>
                  <a:pt x="64" y="36"/>
                </a:lnTo>
                <a:close/>
                <a:moveTo>
                  <a:pt x="43" y="29"/>
                </a:moveTo>
                <a:lnTo>
                  <a:pt x="25" y="62"/>
                </a:lnTo>
                <a:lnTo>
                  <a:pt x="43" y="29"/>
                </a:lnTo>
                <a:lnTo>
                  <a:pt x="52" y="35"/>
                </a:lnTo>
                <a:lnTo>
                  <a:pt x="43" y="29"/>
                </a:lnTo>
                <a:close/>
                <a:moveTo>
                  <a:pt x="61" y="40"/>
                </a:moveTo>
                <a:lnTo>
                  <a:pt x="60" y="41"/>
                </a:lnTo>
                <a:lnTo>
                  <a:pt x="60" y="43"/>
                </a:lnTo>
                <a:lnTo>
                  <a:pt x="38" y="42"/>
                </a:lnTo>
                <a:lnTo>
                  <a:pt x="40" y="36"/>
                </a:lnTo>
                <a:lnTo>
                  <a:pt x="43" y="29"/>
                </a:lnTo>
                <a:lnTo>
                  <a:pt x="61" y="40"/>
                </a:lnTo>
                <a:close/>
                <a:moveTo>
                  <a:pt x="38" y="42"/>
                </a:moveTo>
                <a:lnTo>
                  <a:pt x="38" y="42"/>
                </a:lnTo>
                <a:lnTo>
                  <a:pt x="50" y="43"/>
                </a:lnTo>
                <a:lnTo>
                  <a:pt x="38" y="42"/>
                </a:lnTo>
                <a:close/>
                <a:moveTo>
                  <a:pt x="60" y="43"/>
                </a:moveTo>
                <a:lnTo>
                  <a:pt x="59" y="52"/>
                </a:lnTo>
                <a:lnTo>
                  <a:pt x="59" y="59"/>
                </a:lnTo>
                <a:lnTo>
                  <a:pt x="37" y="56"/>
                </a:lnTo>
                <a:lnTo>
                  <a:pt x="38" y="50"/>
                </a:lnTo>
                <a:lnTo>
                  <a:pt x="38" y="42"/>
                </a:lnTo>
                <a:lnTo>
                  <a:pt x="60" y="43"/>
                </a:lnTo>
                <a:close/>
                <a:moveTo>
                  <a:pt x="59" y="59"/>
                </a:moveTo>
                <a:lnTo>
                  <a:pt x="58" y="64"/>
                </a:lnTo>
                <a:lnTo>
                  <a:pt x="59" y="59"/>
                </a:lnTo>
                <a:lnTo>
                  <a:pt x="49" y="58"/>
                </a:lnTo>
                <a:lnTo>
                  <a:pt x="59" y="59"/>
                </a:lnTo>
                <a:close/>
                <a:moveTo>
                  <a:pt x="59" y="59"/>
                </a:moveTo>
                <a:lnTo>
                  <a:pt x="57" y="67"/>
                </a:lnTo>
                <a:lnTo>
                  <a:pt x="55" y="73"/>
                </a:lnTo>
                <a:lnTo>
                  <a:pt x="36" y="62"/>
                </a:lnTo>
                <a:lnTo>
                  <a:pt x="37" y="60"/>
                </a:lnTo>
                <a:lnTo>
                  <a:pt x="37" y="56"/>
                </a:lnTo>
                <a:lnTo>
                  <a:pt x="59" y="59"/>
                </a:lnTo>
                <a:close/>
                <a:moveTo>
                  <a:pt x="55" y="73"/>
                </a:moveTo>
                <a:lnTo>
                  <a:pt x="51" y="77"/>
                </a:lnTo>
                <a:lnTo>
                  <a:pt x="47" y="81"/>
                </a:lnTo>
                <a:lnTo>
                  <a:pt x="36" y="63"/>
                </a:lnTo>
                <a:lnTo>
                  <a:pt x="36" y="62"/>
                </a:lnTo>
                <a:lnTo>
                  <a:pt x="55" y="73"/>
                </a:lnTo>
                <a:close/>
                <a:moveTo>
                  <a:pt x="36" y="63"/>
                </a:moveTo>
                <a:lnTo>
                  <a:pt x="41" y="59"/>
                </a:lnTo>
                <a:lnTo>
                  <a:pt x="36" y="63"/>
                </a:lnTo>
                <a:lnTo>
                  <a:pt x="42" y="72"/>
                </a:lnTo>
                <a:lnTo>
                  <a:pt x="36" y="63"/>
                </a:lnTo>
                <a:close/>
                <a:moveTo>
                  <a:pt x="47" y="81"/>
                </a:moveTo>
                <a:lnTo>
                  <a:pt x="41" y="83"/>
                </a:lnTo>
                <a:lnTo>
                  <a:pt x="35" y="84"/>
                </a:lnTo>
                <a:lnTo>
                  <a:pt x="33" y="63"/>
                </a:lnTo>
                <a:lnTo>
                  <a:pt x="35" y="63"/>
                </a:lnTo>
                <a:lnTo>
                  <a:pt x="36" y="63"/>
                </a:lnTo>
                <a:lnTo>
                  <a:pt x="47" y="81"/>
                </a:lnTo>
                <a:close/>
                <a:moveTo>
                  <a:pt x="35" y="84"/>
                </a:moveTo>
                <a:lnTo>
                  <a:pt x="34" y="84"/>
                </a:lnTo>
                <a:lnTo>
                  <a:pt x="34" y="74"/>
                </a:lnTo>
                <a:lnTo>
                  <a:pt x="35" y="84"/>
                </a:lnTo>
                <a:close/>
                <a:moveTo>
                  <a:pt x="34" y="84"/>
                </a:moveTo>
                <a:lnTo>
                  <a:pt x="28" y="83"/>
                </a:lnTo>
                <a:lnTo>
                  <a:pt x="22" y="82"/>
                </a:lnTo>
                <a:lnTo>
                  <a:pt x="18" y="79"/>
                </a:lnTo>
                <a:lnTo>
                  <a:pt x="14" y="76"/>
                </a:lnTo>
                <a:lnTo>
                  <a:pt x="29" y="62"/>
                </a:lnTo>
                <a:lnTo>
                  <a:pt x="30" y="63"/>
                </a:lnTo>
                <a:lnTo>
                  <a:pt x="34" y="63"/>
                </a:lnTo>
                <a:lnTo>
                  <a:pt x="34" y="84"/>
                </a:lnTo>
                <a:close/>
                <a:moveTo>
                  <a:pt x="14" y="76"/>
                </a:moveTo>
                <a:lnTo>
                  <a:pt x="10" y="72"/>
                </a:lnTo>
                <a:lnTo>
                  <a:pt x="7" y="67"/>
                </a:lnTo>
                <a:lnTo>
                  <a:pt x="6" y="62"/>
                </a:lnTo>
                <a:lnTo>
                  <a:pt x="6" y="54"/>
                </a:lnTo>
                <a:lnTo>
                  <a:pt x="27" y="54"/>
                </a:lnTo>
                <a:lnTo>
                  <a:pt x="27" y="59"/>
                </a:lnTo>
                <a:lnTo>
                  <a:pt x="29" y="62"/>
                </a:lnTo>
                <a:lnTo>
                  <a:pt x="14" y="76"/>
                </a:lnTo>
                <a:close/>
                <a:moveTo>
                  <a:pt x="6" y="54"/>
                </a:moveTo>
                <a:lnTo>
                  <a:pt x="6" y="49"/>
                </a:lnTo>
                <a:lnTo>
                  <a:pt x="7" y="44"/>
                </a:lnTo>
                <a:lnTo>
                  <a:pt x="8" y="39"/>
                </a:lnTo>
                <a:lnTo>
                  <a:pt x="11" y="35"/>
                </a:lnTo>
                <a:lnTo>
                  <a:pt x="30" y="44"/>
                </a:lnTo>
                <a:lnTo>
                  <a:pt x="28" y="49"/>
                </a:lnTo>
                <a:lnTo>
                  <a:pt x="27" y="54"/>
                </a:lnTo>
                <a:lnTo>
                  <a:pt x="6" y="54"/>
                </a:lnTo>
                <a:close/>
                <a:moveTo>
                  <a:pt x="11" y="35"/>
                </a:moveTo>
                <a:lnTo>
                  <a:pt x="14" y="29"/>
                </a:lnTo>
                <a:lnTo>
                  <a:pt x="17" y="25"/>
                </a:lnTo>
                <a:lnTo>
                  <a:pt x="21" y="21"/>
                </a:lnTo>
                <a:lnTo>
                  <a:pt x="26" y="17"/>
                </a:lnTo>
                <a:lnTo>
                  <a:pt x="38" y="34"/>
                </a:lnTo>
                <a:lnTo>
                  <a:pt x="33" y="39"/>
                </a:lnTo>
                <a:lnTo>
                  <a:pt x="30" y="44"/>
                </a:lnTo>
                <a:lnTo>
                  <a:pt x="11" y="35"/>
                </a:lnTo>
                <a:close/>
                <a:moveTo>
                  <a:pt x="38" y="34"/>
                </a:moveTo>
                <a:lnTo>
                  <a:pt x="37" y="35"/>
                </a:lnTo>
                <a:lnTo>
                  <a:pt x="38" y="34"/>
                </a:lnTo>
                <a:lnTo>
                  <a:pt x="32" y="25"/>
                </a:lnTo>
                <a:lnTo>
                  <a:pt x="38" y="34"/>
                </a:lnTo>
                <a:close/>
                <a:moveTo>
                  <a:pt x="26" y="17"/>
                </a:moveTo>
                <a:lnTo>
                  <a:pt x="31" y="13"/>
                </a:lnTo>
                <a:lnTo>
                  <a:pt x="37" y="10"/>
                </a:lnTo>
                <a:lnTo>
                  <a:pt x="44" y="7"/>
                </a:lnTo>
                <a:lnTo>
                  <a:pt x="51" y="4"/>
                </a:lnTo>
                <a:lnTo>
                  <a:pt x="57" y="24"/>
                </a:lnTo>
                <a:lnTo>
                  <a:pt x="47" y="28"/>
                </a:lnTo>
                <a:lnTo>
                  <a:pt x="38" y="34"/>
                </a:lnTo>
                <a:lnTo>
                  <a:pt x="26" y="17"/>
                </a:lnTo>
                <a:close/>
                <a:moveTo>
                  <a:pt x="51" y="4"/>
                </a:moveTo>
                <a:lnTo>
                  <a:pt x="58" y="2"/>
                </a:lnTo>
                <a:lnTo>
                  <a:pt x="65" y="1"/>
                </a:lnTo>
                <a:lnTo>
                  <a:pt x="74" y="0"/>
                </a:lnTo>
                <a:lnTo>
                  <a:pt x="82" y="0"/>
                </a:lnTo>
                <a:lnTo>
                  <a:pt x="82" y="21"/>
                </a:lnTo>
                <a:lnTo>
                  <a:pt x="69" y="22"/>
                </a:lnTo>
                <a:lnTo>
                  <a:pt x="57" y="24"/>
                </a:lnTo>
                <a:lnTo>
                  <a:pt x="51" y="4"/>
                </a:lnTo>
                <a:close/>
                <a:moveTo>
                  <a:pt x="82" y="0"/>
                </a:moveTo>
                <a:lnTo>
                  <a:pt x="93" y="0"/>
                </a:lnTo>
                <a:lnTo>
                  <a:pt x="104" y="1"/>
                </a:lnTo>
                <a:lnTo>
                  <a:pt x="113" y="3"/>
                </a:lnTo>
                <a:lnTo>
                  <a:pt x="121" y="7"/>
                </a:lnTo>
                <a:lnTo>
                  <a:pt x="112" y="26"/>
                </a:lnTo>
                <a:lnTo>
                  <a:pt x="106" y="24"/>
                </a:lnTo>
                <a:lnTo>
                  <a:pt x="100" y="22"/>
                </a:lnTo>
                <a:lnTo>
                  <a:pt x="91" y="21"/>
                </a:lnTo>
                <a:lnTo>
                  <a:pt x="82" y="21"/>
                </a:lnTo>
                <a:lnTo>
                  <a:pt x="82" y="0"/>
                </a:lnTo>
                <a:close/>
                <a:moveTo>
                  <a:pt x="121" y="7"/>
                </a:moveTo>
                <a:lnTo>
                  <a:pt x="129" y="11"/>
                </a:lnTo>
                <a:lnTo>
                  <a:pt x="135" y="17"/>
                </a:lnTo>
                <a:lnTo>
                  <a:pt x="140" y="23"/>
                </a:lnTo>
                <a:lnTo>
                  <a:pt x="144" y="30"/>
                </a:lnTo>
                <a:lnTo>
                  <a:pt x="125" y="39"/>
                </a:lnTo>
                <a:lnTo>
                  <a:pt x="123" y="35"/>
                </a:lnTo>
                <a:lnTo>
                  <a:pt x="120" y="31"/>
                </a:lnTo>
                <a:lnTo>
                  <a:pt x="116" y="28"/>
                </a:lnTo>
                <a:lnTo>
                  <a:pt x="112" y="26"/>
                </a:lnTo>
                <a:lnTo>
                  <a:pt x="121" y="7"/>
                </a:lnTo>
                <a:close/>
                <a:moveTo>
                  <a:pt x="143" y="41"/>
                </a:moveTo>
                <a:lnTo>
                  <a:pt x="132" y="56"/>
                </a:lnTo>
                <a:lnTo>
                  <a:pt x="125" y="39"/>
                </a:lnTo>
                <a:lnTo>
                  <a:pt x="135" y="35"/>
                </a:lnTo>
                <a:lnTo>
                  <a:pt x="143" y="41"/>
                </a:lnTo>
                <a:close/>
                <a:moveTo>
                  <a:pt x="126" y="28"/>
                </a:moveTo>
                <a:lnTo>
                  <a:pt x="132" y="21"/>
                </a:lnTo>
                <a:lnTo>
                  <a:pt x="138" y="16"/>
                </a:lnTo>
                <a:lnTo>
                  <a:pt x="144" y="11"/>
                </a:lnTo>
                <a:lnTo>
                  <a:pt x="152" y="7"/>
                </a:lnTo>
                <a:lnTo>
                  <a:pt x="161" y="26"/>
                </a:lnTo>
                <a:lnTo>
                  <a:pt x="156" y="28"/>
                </a:lnTo>
                <a:lnTo>
                  <a:pt x="152" y="32"/>
                </a:lnTo>
                <a:lnTo>
                  <a:pt x="147" y="36"/>
                </a:lnTo>
                <a:lnTo>
                  <a:pt x="143" y="41"/>
                </a:lnTo>
                <a:lnTo>
                  <a:pt x="126" y="28"/>
                </a:lnTo>
                <a:close/>
                <a:moveTo>
                  <a:pt x="152" y="7"/>
                </a:moveTo>
                <a:lnTo>
                  <a:pt x="160" y="3"/>
                </a:lnTo>
                <a:lnTo>
                  <a:pt x="168" y="1"/>
                </a:lnTo>
                <a:lnTo>
                  <a:pt x="178" y="0"/>
                </a:lnTo>
                <a:lnTo>
                  <a:pt x="187" y="0"/>
                </a:lnTo>
                <a:lnTo>
                  <a:pt x="187" y="21"/>
                </a:lnTo>
                <a:lnTo>
                  <a:pt x="180" y="21"/>
                </a:lnTo>
                <a:lnTo>
                  <a:pt x="172" y="22"/>
                </a:lnTo>
                <a:lnTo>
                  <a:pt x="166" y="24"/>
                </a:lnTo>
                <a:lnTo>
                  <a:pt x="161" y="26"/>
                </a:lnTo>
                <a:lnTo>
                  <a:pt x="152" y="7"/>
                </a:lnTo>
                <a:close/>
                <a:moveTo>
                  <a:pt x="187" y="0"/>
                </a:moveTo>
                <a:lnTo>
                  <a:pt x="195" y="0"/>
                </a:lnTo>
                <a:lnTo>
                  <a:pt x="202" y="1"/>
                </a:lnTo>
                <a:lnTo>
                  <a:pt x="210" y="3"/>
                </a:lnTo>
                <a:lnTo>
                  <a:pt x="217" y="5"/>
                </a:lnTo>
                <a:lnTo>
                  <a:pt x="223" y="9"/>
                </a:lnTo>
                <a:lnTo>
                  <a:pt x="229" y="13"/>
                </a:lnTo>
                <a:lnTo>
                  <a:pt x="236" y="18"/>
                </a:lnTo>
                <a:lnTo>
                  <a:pt x="241" y="23"/>
                </a:lnTo>
                <a:lnTo>
                  <a:pt x="225" y="37"/>
                </a:lnTo>
                <a:lnTo>
                  <a:pt x="221" y="34"/>
                </a:lnTo>
                <a:lnTo>
                  <a:pt x="217" y="30"/>
                </a:lnTo>
                <a:lnTo>
                  <a:pt x="213" y="27"/>
                </a:lnTo>
                <a:lnTo>
                  <a:pt x="209" y="25"/>
                </a:lnTo>
                <a:lnTo>
                  <a:pt x="203" y="23"/>
                </a:lnTo>
                <a:lnTo>
                  <a:pt x="198" y="22"/>
                </a:lnTo>
                <a:lnTo>
                  <a:pt x="193" y="21"/>
                </a:lnTo>
                <a:lnTo>
                  <a:pt x="187" y="21"/>
                </a:lnTo>
                <a:lnTo>
                  <a:pt x="187" y="0"/>
                </a:lnTo>
                <a:close/>
                <a:moveTo>
                  <a:pt x="241" y="23"/>
                </a:moveTo>
                <a:lnTo>
                  <a:pt x="245" y="28"/>
                </a:lnTo>
                <a:lnTo>
                  <a:pt x="249" y="36"/>
                </a:lnTo>
                <a:lnTo>
                  <a:pt x="253" y="42"/>
                </a:lnTo>
                <a:lnTo>
                  <a:pt x="255" y="50"/>
                </a:lnTo>
                <a:lnTo>
                  <a:pt x="236" y="56"/>
                </a:lnTo>
                <a:lnTo>
                  <a:pt x="234" y="51"/>
                </a:lnTo>
                <a:lnTo>
                  <a:pt x="231" y="46"/>
                </a:lnTo>
                <a:lnTo>
                  <a:pt x="228" y="41"/>
                </a:lnTo>
                <a:lnTo>
                  <a:pt x="225" y="37"/>
                </a:lnTo>
                <a:lnTo>
                  <a:pt x="241" y="23"/>
                </a:lnTo>
                <a:close/>
                <a:moveTo>
                  <a:pt x="255" y="50"/>
                </a:moveTo>
                <a:lnTo>
                  <a:pt x="257" y="57"/>
                </a:lnTo>
                <a:lnTo>
                  <a:pt x="259" y="66"/>
                </a:lnTo>
                <a:lnTo>
                  <a:pt x="261" y="75"/>
                </a:lnTo>
                <a:lnTo>
                  <a:pt x="261" y="83"/>
                </a:lnTo>
                <a:lnTo>
                  <a:pt x="240" y="84"/>
                </a:lnTo>
                <a:lnTo>
                  <a:pt x="240" y="76"/>
                </a:lnTo>
                <a:lnTo>
                  <a:pt x="239" y="69"/>
                </a:lnTo>
                <a:lnTo>
                  <a:pt x="238" y="63"/>
                </a:lnTo>
                <a:lnTo>
                  <a:pt x="236" y="56"/>
                </a:lnTo>
                <a:lnTo>
                  <a:pt x="255" y="50"/>
                </a:lnTo>
                <a:close/>
                <a:moveTo>
                  <a:pt x="261" y="83"/>
                </a:moveTo>
                <a:lnTo>
                  <a:pt x="261" y="95"/>
                </a:lnTo>
                <a:lnTo>
                  <a:pt x="250" y="95"/>
                </a:lnTo>
                <a:lnTo>
                  <a:pt x="250" y="83"/>
                </a:lnTo>
                <a:lnTo>
                  <a:pt x="261" y="83"/>
                </a:lnTo>
                <a:close/>
                <a:moveTo>
                  <a:pt x="250" y="95"/>
                </a:moveTo>
                <a:lnTo>
                  <a:pt x="139" y="95"/>
                </a:lnTo>
                <a:lnTo>
                  <a:pt x="139" y="73"/>
                </a:lnTo>
                <a:lnTo>
                  <a:pt x="250" y="73"/>
                </a:lnTo>
                <a:lnTo>
                  <a:pt x="250" y="95"/>
                </a:lnTo>
                <a:close/>
                <a:moveTo>
                  <a:pt x="129" y="83"/>
                </a:moveTo>
                <a:lnTo>
                  <a:pt x="129" y="73"/>
                </a:lnTo>
                <a:lnTo>
                  <a:pt x="139" y="73"/>
                </a:lnTo>
                <a:lnTo>
                  <a:pt x="139" y="83"/>
                </a:lnTo>
                <a:lnTo>
                  <a:pt x="129" y="83"/>
                </a:lnTo>
                <a:close/>
                <a:moveTo>
                  <a:pt x="139" y="60"/>
                </a:moveTo>
                <a:lnTo>
                  <a:pt x="213" y="60"/>
                </a:lnTo>
                <a:lnTo>
                  <a:pt x="213" y="82"/>
                </a:lnTo>
                <a:lnTo>
                  <a:pt x="139" y="82"/>
                </a:lnTo>
                <a:lnTo>
                  <a:pt x="139" y="60"/>
                </a:lnTo>
                <a:close/>
                <a:moveTo>
                  <a:pt x="223" y="71"/>
                </a:moveTo>
                <a:lnTo>
                  <a:pt x="224" y="82"/>
                </a:lnTo>
                <a:lnTo>
                  <a:pt x="213" y="82"/>
                </a:lnTo>
                <a:lnTo>
                  <a:pt x="213" y="71"/>
                </a:lnTo>
                <a:lnTo>
                  <a:pt x="223" y="71"/>
                </a:lnTo>
                <a:close/>
                <a:moveTo>
                  <a:pt x="202" y="72"/>
                </a:moveTo>
                <a:lnTo>
                  <a:pt x="201" y="63"/>
                </a:lnTo>
                <a:lnTo>
                  <a:pt x="200" y="54"/>
                </a:lnTo>
                <a:lnTo>
                  <a:pt x="198" y="48"/>
                </a:lnTo>
                <a:lnTo>
                  <a:pt x="195" y="43"/>
                </a:lnTo>
                <a:lnTo>
                  <a:pt x="212" y="29"/>
                </a:lnTo>
                <a:lnTo>
                  <a:pt x="217" y="38"/>
                </a:lnTo>
                <a:lnTo>
                  <a:pt x="220" y="47"/>
                </a:lnTo>
                <a:lnTo>
                  <a:pt x="222" y="58"/>
                </a:lnTo>
                <a:lnTo>
                  <a:pt x="223" y="71"/>
                </a:lnTo>
                <a:lnTo>
                  <a:pt x="202" y="72"/>
                </a:lnTo>
                <a:close/>
                <a:moveTo>
                  <a:pt x="195" y="43"/>
                </a:moveTo>
                <a:lnTo>
                  <a:pt x="192" y="39"/>
                </a:lnTo>
                <a:lnTo>
                  <a:pt x="188" y="37"/>
                </a:lnTo>
                <a:lnTo>
                  <a:pt x="183" y="36"/>
                </a:lnTo>
                <a:lnTo>
                  <a:pt x="176" y="35"/>
                </a:lnTo>
                <a:lnTo>
                  <a:pt x="176" y="14"/>
                </a:lnTo>
                <a:lnTo>
                  <a:pt x="183" y="14"/>
                </a:lnTo>
                <a:lnTo>
                  <a:pt x="188" y="15"/>
                </a:lnTo>
                <a:lnTo>
                  <a:pt x="192" y="16"/>
                </a:lnTo>
                <a:lnTo>
                  <a:pt x="197" y="18"/>
                </a:lnTo>
                <a:lnTo>
                  <a:pt x="201" y="20"/>
                </a:lnTo>
                <a:lnTo>
                  <a:pt x="206" y="23"/>
                </a:lnTo>
                <a:lnTo>
                  <a:pt x="209" y="26"/>
                </a:lnTo>
                <a:lnTo>
                  <a:pt x="212" y="29"/>
                </a:lnTo>
                <a:lnTo>
                  <a:pt x="195" y="43"/>
                </a:lnTo>
                <a:close/>
                <a:moveTo>
                  <a:pt x="176" y="35"/>
                </a:moveTo>
                <a:lnTo>
                  <a:pt x="171" y="36"/>
                </a:lnTo>
                <a:lnTo>
                  <a:pt x="166" y="37"/>
                </a:lnTo>
                <a:lnTo>
                  <a:pt x="158" y="18"/>
                </a:lnTo>
                <a:lnTo>
                  <a:pt x="167" y="15"/>
                </a:lnTo>
                <a:lnTo>
                  <a:pt x="176" y="14"/>
                </a:lnTo>
                <a:lnTo>
                  <a:pt x="176" y="35"/>
                </a:lnTo>
                <a:close/>
                <a:moveTo>
                  <a:pt x="166" y="37"/>
                </a:moveTo>
                <a:lnTo>
                  <a:pt x="162" y="40"/>
                </a:lnTo>
                <a:lnTo>
                  <a:pt x="159" y="43"/>
                </a:lnTo>
                <a:lnTo>
                  <a:pt x="143" y="29"/>
                </a:lnTo>
                <a:lnTo>
                  <a:pt x="146" y="25"/>
                </a:lnTo>
                <a:lnTo>
                  <a:pt x="149" y="22"/>
                </a:lnTo>
                <a:lnTo>
                  <a:pt x="154" y="20"/>
                </a:lnTo>
                <a:lnTo>
                  <a:pt x="158" y="18"/>
                </a:lnTo>
                <a:lnTo>
                  <a:pt x="166" y="37"/>
                </a:lnTo>
                <a:close/>
                <a:moveTo>
                  <a:pt x="159" y="43"/>
                </a:moveTo>
                <a:lnTo>
                  <a:pt x="159" y="43"/>
                </a:lnTo>
                <a:lnTo>
                  <a:pt x="151" y="36"/>
                </a:lnTo>
                <a:lnTo>
                  <a:pt x="159" y="43"/>
                </a:lnTo>
                <a:close/>
                <a:moveTo>
                  <a:pt x="159" y="43"/>
                </a:moveTo>
                <a:lnTo>
                  <a:pt x="155" y="48"/>
                </a:lnTo>
                <a:lnTo>
                  <a:pt x="153" y="54"/>
                </a:lnTo>
                <a:lnTo>
                  <a:pt x="132" y="48"/>
                </a:lnTo>
                <a:lnTo>
                  <a:pt x="134" y="43"/>
                </a:lnTo>
                <a:lnTo>
                  <a:pt x="137" y="38"/>
                </a:lnTo>
                <a:lnTo>
                  <a:pt x="139" y="32"/>
                </a:lnTo>
                <a:lnTo>
                  <a:pt x="143" y="28"/>
                </a:lnTo>
                <a:lnTo>
                  <a:pt x="159" y="43"/>
                </a:lnTo>
                <a:close/>
                <a:moveTo>
                  <a:pt x="153" y="54"/>
                </a:moveTo>
                <a:lnTo>
                  <a:pt x="151" y="63"/>
                </a:lnTo>
                <a:lnTo>
                  <a:pt x="149" y="71"/>
                </a:lnTo>
                <a:lnTo>
                  <a:pt x="129" y="71"/>
                </a:lnTo>
                <a:lnTo>
                  <a:pt x="130" y="58"/>
                </a:lnTo>
                <a:lnTo>
                  <a:pt x="132" y="48"/>
                </a:lnTo>
                <a:lnTo>
                  <a:pt x="153" y="54"/>
                </a:lnTo>
                <a:close/>
                <a:moveTo>
                  <a:pt x="139" y="82"/>
                </a:moveTo>
                <a:lnTo>
                  <a:pt x="128" y="82"/>
                </a:lnTo>
                <a:lnTo>
                  <a:pt x="129" y="71"/>
                </a:lnTo>
                <a:lnTo>
                  <a:pt x="139" y="71"/>
                </a:lnTo>
                <a:lnTo>
                  <a:pt x="139" y="82"/>
                </a:lnTo>
                <a:close/>
                <a:moveTo>
                  <a:pt x="106" y="163"/>
                </a:moveTo>
                <a:lnTo>
                  <a:pt x="101" y="152"/>
                </a:lnTo>
                <a:lnTo>
                  <a:pt x="98" y="138"/>
                </a:lnTo>
                <a:lnTo>
                  <a:pt x="118" y="135"/>
                </a:lnTo>
                <a:lnTo>
                  <a:pt x="121" y="145"/>
                </a:lnTo>
                <a:lnTo>
                  <a:pt x="125" y="154"/>
                </a:lnTo>
                <a:lnTo>
                  <a:pt x="106" y="163"/>
                </a:lnTo>
                <a:close/>
                <a:moveTo>
                  <a:pt x="98" y="138"/>
                </a:moveTo>
                <a:lnTo>
                  <a:pt x="96" y="124"/>
                </a:lnTo>
                <a:lnTo>
                  <a:pt x="96" y="108"/>
                </a:lnTo>
                <a:lnTo>
                  <a:pt x="116" y="108"/>
                </a:lnTo>
                <a:lnTo>
                  <a:pt x="117" y="123"/>
                </a:lnTo>
                <a:lnTo>
                  <a:pt x="118" y="135"/>
                </a:lnTo>
                <a:lnTo>
                  <a:pt x="98" y="138"/>
                </a:lnTo>
                <a:close/>
                <a:moveTo>
                  <a:pt x="96" y="108"/>
                </a:moveTo>
                <a:lnTo>
                  <a:pt x="96" y="91"/>
                </a:lnTo>
                <a:lnTo>
                  <a:pt x="116" y="91"/>
                </a:lnTo>
                <a:lnTo>
                  <a:pt x="116" y="108"/>
                </a:lnTo>
                <a:lnTo>
                  <a:pt x="96" y="108"/>
                </a:lnTo>
                <a:close/>
                <a:moveTo>
                  <a:pt x="102" y="81"/>
                </a:moveTo>
                <a:lnTo>
                  <a:pt x="116" y="75"/>
                </a:lnTo>
                <a:lnTo>
                  <a:pt x="116" y="91"/>
                </a:lnTo>
                <a:lnTo>
                  <a:pt x="106" y="91"/>
                </a:lnTo>
                <a:lnTo>
                  <a:pt x="102" y="81"/>
                </a:lnTo>
                <a:close/>
                <a:moveTo>
                  <a:pt x="110" y="101"/>
                </a:moveTo>
                <a:lnTo>
                  <a:pt x="96" y="106"/>
                </a:lnTo>
                <a:lnTo>
                  <a:pt x="84" y="111"/>
                </a:lnTo>
                <a:lnTo>
                  <a:pt x="76" y="92"/>
                </a:lnTo>
                <a:lnTo>
                  <a:pt x="88" y="86"/>
                </a:lnTo>
                <a:lnTo>
                  <a:pt x="102" y="81"/>
                </a:lnTo>
                <a:lnTo>
                  <a:pt x="110" y="101"/>
                </a:lnTo>
                <a:close/>
                <a:moveTo>
                  <a:pt x="84" y="111"/>
                </a:moveTo>
                <a:lnTo>
                  <a:pt x="76" y="115"/>
                </a:lnTo>
                <a:lnTo>
                  <a:pt x="70" y="119"/>
                </a:lnTo>
                <a:lnTo>
                  <a:pt x="58" y="102"/>
                </a:lnTo>
                <a:lnTo>
                  <a:pt x="65" y="97"/>
                </a:lnTo>
                <a:lnTo>
                  <a:pt x="76" y="92"/>
                </a:lnTo>
                <a:lnTo>
                  <a:pt x="84" y="111"/>
                </a:lnTo>
                <a:close/>
                <a:moveTo>
                  <a:pt x="57" y="102"/>
                </a:moveTo>
                <a:lnTo>
                  <a:pt x="56" y="103"/>
                </a:lnTo>
                <a:lnTo>
                  <a:pt x="58" y="102"/>
                </a:lnTo>
                <a:lnTo>
                  <a:pt x="63" y="110"/>
                </a:lnTo>
                <a:lnTo>
                  <a:pt x="57" y="102"/>
                </a:lnTo>
                <a:close/>
                <a:moveTo>
                  <a:pt x="70" y="119"/>
                </a:moveTo>
                <a:lnTo>
                  <a:pt x="62" y="125"/>
                </a:lnTo>
                <a:lnTo>
                  <a:pt x="57" y="131"/>
                </a:lnTo>
                <a:lnTo>
                  <a:pt x="40" y="121"/>
                </a:lnTo>
                <a:lnTo>
                  <a:pt x="43" y="115"/>
                </a:lnTo>
                <a:lnTo>
                  <a:pt x="47" y="110"/>
                </a:lnTo>
                <a:lnTo>
                  <a:pt x="52" y="106"/>
                </a:lnTo>
                <a:lnTo>
                  <a:pt x="57" y="102"/>
                </a:lnTo>
                <a:lnTo>
                  <a:pt x="70" y="119"/>
                </a:lnTo>
                <a:close/>
                <a:moveTo>
                  <a:pt x="40" y="121"/>
                </a:moveTo>
                <a:lnTo>
                  <a:pt x="54" y="97"/>
                </a:lnTo>
                <a:lnTo>
                  <a:pt x="40" y="121"/>
                </a:lnTo>
                <a:lnTo>
                  <a:pt x="49" y="126"/>
                </a:lnTo>
                <a:lnTo>
                  <a:pt x="40" y="121"/>
                </a:lnTo>
                <a:close/>
                <a:moveTo>
                  <a:pt x="57" y="131"/>
                </a:moveTo>
                <a:lnTo>
                  <a:pt x="55" y="137"/>
                </a:lnTo>
                <a:lnTo>
                  <a:pt x="54" y="145"/>
                </a:lnTo>
                <a:lnTo>
                  <a:pt x="32" y="145"/>
                </a:lnTo>
                <a:lnTo>
                  <a:pt x="33" y="138"/>
                </a:lnTo>
                <a:lnTo>
                  <a:pt x="34" y="132"/>
                </a:lnTo>
                <a:lnTo>
                  <a:pt x="36" y="126"/>
                </a:lnTo>
                <a:lnTo>
                  <a:pt x="40" y="121"/>
                </a:lnTo>
                <a:lnTo>
                  <a:pt x="57" y="131"/>
                </a:lnTo>
                <a:close/>
                <a:moveTo>
                  <a:pt x="54" y="145"/>
                </a:moveTo>
                <a:lnTo>
                  <a:pt x="54" y="149"/>
                </a:lnTo>
                <a:lnTo>
                  <a:pt x="55" y="154"/>
                </a:lnTo>
                <a:lnTo>
                  <a:pt x="35" y="161"/>
                </a:lnTo>
                <a:lnTo>
                  <a:pt x="33" y="153"/>
                </a:lnTo>
                <a:lnTo>
                  <a:pt x="32" y="145"/>
                </a:lnTo>
                <a:lnTo>
                  <a:pt x="54" y="145"/>
                </a:lnTo>
                <a:close/>
                <a:moveTo>
                  <a:pt x="55" y="154"/>
                </a:moveTo>
                <a:lnTo>
                  <a:pt x="57" y="158"/>
                </a:lnTo>
                <a:lnTo>
                  <a:pt x="60" y="161"/>
                </a:lnTo>
                <a:lnTo>
                  <a:pt x="45" y="176"/>
                </a:lnTo>
                <a:lnTo>
                  <a:pt x="40" y="168"/>
                </a:lnTo>
                <a:lnTo>
                  <a:pt x="35" y="161"/>
                </a:lnTo>
                <a:lnTo>
                  <a:pt x="55" y="154"/>
                </a:lnTo>
                <a:close/>
                <a:moveTo>
                  <a:pt x="60" y="161"/>
                </a:moveTo>
                <a:lnTo>
                  <a:pt x="63" y="164"/>
                </a:lnTo>
                <a:lnTo>
                  <a:pt x="66" y="166"/>
                </a:lnTo>
                <a:lnTo>
                  <a:pt x="71" y="167"/>
                </a:lnTo>
                <a:lnTo>
                  <a:pt x="75" y="168"/>
                </a:lnTo>
                <a:lnTo>
                  <a:pt x="74" y="189"/>
                </a:lnTo>
                <a:lnTo>
                  <a:pt x="65" y="188"/>
                </a:lnTo>
                <a:lnTo>
                  <a:pt x="58" y="186"/>
                </a:lnTo>
                <a:lnTo>
                  <a:pt x="51" y="182"/>
                </a:lnTo>
                <a:lnTo>
                  <a:pt x="45" y="176"/>
                </a:lnTo>
                <a:lnTo>
                  <a:pt x="60" y="161"/>
                </a:lnTo>
                <a:close/>
                <a:moveTo>
                  <a:pt x="75" y="168"/>
                </a:moveTo>
                <a:lnTo>
                  <a:pt x="80" y="167"/>
                </a:lnTo>
                <a:lnTo>
                  <a:pt x="87" y="164"/>
                </a:lnTo>
                <a:lnTo>
                  <a:pt x="97" y="184"/>
                </a:lnTo>
                <a:lnTo>
                  <a:pt x="90" y="186"/>
                </a:lnTo>
                <a:lnTo>
                  <a:pt x="84" y="188"/>
                </a:lnTo>
                <a:lnTo>
                  <a:pt x="79" y="189"/>
                </a:lnTo>
                <a:lnTo>
                  <a:pt x="74" y="189"/>
                </a:lnTo>
                <a:lnTo>
                  <a:pt x="75" y="168"/>
                </a:lnTo>
                <a:close/>
                <a:moveTo>
                  <a:pt x="87" y="164"/>
                </a:moveTo>
                <a:lnTo>
                  <a:pt x="97" y="159"/>
                </a:lnTo>
                <a:lnTo>
                  <a:pt x="109" y="150"/>
                </a:lnTo>
                <a:lnTo>
                  <a:pt x="121" y="166"/>
                </a:lnTo>
                <a:lnTo>
                  <a:pt x="108" y="177"/>
                </a:lnTo>
                <a:lnTo>
                  <a:pt x="97" y="184"/>
                </a:lnTo>
                <a:lnTo>
                  <a:pt x="87" y="164"/>
                </a:lnTo>
                <a:close/>
                <a:moveTo>
                  <a:pt x="125" y="154"/>
                </a:moveTo>
                <a:lnTo>
                  <a:pt x="129" y="161"/>
                </a:lnTo>
                <a:lnTo>
                  <a:pt x="121" y="166"/>
                </a:lnTo>
                <a:lnTo>
                  <a:pt x="115" y="158"/>
                </a:lnTo>
                <a:lnTo>
                  <a:pt x="125" y="15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0" name="Freeform 32"/>
          <p:cNvSpPr>
            <a:spLocks noEditPoints="1"/>
          </p:cNvSpPr>
          <p:nvPr/>
        </p:nvSpPr>
        <p:spPr bwMode="auto">
          <a:xfrm>
            <a:off x="1790700" y="3467100"/>
            <a:ext cx="100013" cy="100013"/>
          </a:xfrm>
          <a:custGeom>
            <a:avLst/>
            <a:gdLst>
              <a:gd name="T0" fmla="*/ 134 w 188"/>
              <a:gd name="T1" fmla="*/ 190 h 190"/>
              <a:gd name="T2" fmla="*/ 125 w 188"/>
              <a:gd name="T3" fmla="*/ 164 h 190"/>
              <a:gd name="T4" fmla="*/ 113 w 188"/>
              <a:gd name="T5" fmla="*/ 175 h 190"/>
              <a:gd name="T6" fmla="*/ 99 w 188"/>
              <a:gd name="T7" fmla="*/ 184 h 190"/>
              <a:gd name="T8" fmla="*/ 86 w 188"/>
              <a:gd name="T9" fmla="*/ 188 h 190"/>
              <a:gd name="T10" fmla="*/ 72 w 188"/>
              <a:gd name="T11" fmla="*/ 190 h 190"/>
              <a:gd name="T12" fmla="*/ 58 w 188"/>
              <a:gd name="T13" fmla="*/ 188 h 190"/>
              <a:gd name="T14" fmla="*/ 44 w 188"/>
              <a:gd name="T15" fmla="*/ 184 h 190"/>
              <a:gd name="T16" fmla="*/ 32 w 188"/>
              <a:gd name="T17" fmla="*/ 175 h 190"/>
              <a:gd name="T18" fmla="*/ 21 w 188"/>
              <a:gd name="T19" fmla="*/ 165 h 190"/>
              <a:gd name="T20" fmla="*/ 11 w 188"/>
              <a:gd name="T21" fmla="*/ 152 h 190"/>
              <a:gd name="T22" fmla="*/ 5 w 188"/>
              <a:gd name="T23" fmla="*/ 137 h 190"/>
              <a:gd name="T24" fmla="*/ 1 w 188"/>
              <a:gd name="T25" fmla="*/ 120 h 190"/>
              <a:gd name="T26" fmla="*/ 0 w 188"/>
              <a:gd name="T27" fmla="*/ 103 h 190"/>
              <a:gd name="T28" fmla="*/ 1 w 188"/>
              <a:gd name="T29" fmla="*/ 84 h 190"/>
              <a:gd name="T30" fmla="*/ 5 w 188"/>
              <a:gd name="T31" fmla="*/ 67 h 190"/>
              <a:gd name="T32" fmla="*/ 12 w 188"/>
              <a:gd name="T33" fmla="*/ 50 h 190"/>
              <a:gd name="T34" fmla="*/ 21 w 188"/>
              <a:gd name="T35" fmla="*/ 34 h 190"/>
              <a:gd name="T36" fmla="*/ 35 w 188"/>
              <a:gd name="T37" fmla="*/ 20 h 190"/>
              <a:gd name="T38" fmla="*/ 51 w 188"/>
              <a:gd name="T39" fmla="*/ 9 h 190"/>
              <a:gd name="T40" fmla="*/ 67 w 188"/>
              <a:gd name="T41" fmla="*/ 2 h 190"/>
              <a:gd name="T42" fmla="*/ 86 w 188"/>
              <a:gd name="T43" fmla="*/ 0 h 190"/>
              <a:gd name="T44" fmla="*/ 108 w 188"/>
              <a:gd name="T45" fmla="*/ 4 h 190"/>
              <a:gd name="T46" fmla="*/ 117 w 188"/>
              <a:gd name="T47" fmla="*/ 8 h 190"/>
              <a:gd name="T48" fmla="*/ 125 w 188"/>
              <a:gd name="T49" fmla="*/ 16 h 190"/>
              <a:gd name="T50" fmla="*/ 157 w 188"/>
              <a:gd name="T51" fmla="*/ 0 h 190"/>
              <a:gd name="T52" fmla="*/ 157 w 188"/>
              <a:gd name="T53" fmla="*/ 127 h 190"/>
              <a:gd name="T54" fmla="*/ 158 w 188"/>
              <a:gd name="T55" fmla="*/ 145 h 190"/>
              <a:gd name="T56" fmla="*/ 159 w 188"/>
              <a:gd name="T57" fmla="*/ 155 h 190"/>
              <a:gd name="T58" fmla="*/ 162 w 188"/>
              <a:gd name="T59" fmla="*/ 160 h 190"/>
              <a:gd name="T60" fmla="*/ 167 w 188"/>
              <a:gd name="T61" fmla="*/ 163 h 190"/>
              <a:gd name="T62" fmla="*/ 178 w 188"/>
              <a:gd name="T63" fmla="*/ 163 h 190"/>
              <a:gd name="T64" fmla="*/ 188 w 188"/>
              <a:gd name="T65" fmla="*/ 167 h 190"/>
              <a:gd name="T66" fmla="*/ 125 w 188"/>
              <a:gd name="T67" fmla="*/ 58 h 190"/>
              <a:gd name="T68" fmla="*/ 122 w 188"/>
              <a:gd name="T69" fmla="*/ 43 h 190"/>
              <a:gd name="T70" fmla="*/ 114 w 188"/>
              <a:gd name="T71" fmla="*/ 28 h 190"/>
              <a:gd name="T72" fmla="*/ 100 w 188"/>
              <a:gd name="T73" fmla="*/ 17 h 190"/>
              <a:gd name="T74" fmla="*/ 84 w 188"/>
              <a:gd name="T75" fmla="*/ 13 h 190"/>
              <a:gd name="T76" fmla="*/ 74 w 188"/>
              <a:gd name="T77" fmla="*/ 14 h 190"/>
              <a:gd name="T78" fmla="*/ 65 w 188"/>
              <a:gd name="T79" fmla="*/ 17 h 190"/>
              <a:gd name="T80" fmla="*/ 57 w 188"/>
              <a:gd name="T81" fmla="*/ 23 h 190"/>
              <a:gd name="T82" fmla="*/ 50 w 188"/>
              <a:gd name="T83" fmla="*/ 32 h 190"/>
              <a:gd name="T84" fmla="*/ 43 w 188"/>
              <a:gd name="T85" fmla="*/ 44 h 190"/>
              <a:gd name="T86" fmla="*/ 39 w 188"/>
              <a:gd name="T87" fmla="*/ 56 h 190"/>
              <a:gd name="T88" fmla="*/ 35 w 188"/>
              <a:gd name="T89" fmla="*/ 86 h 190"/>
              <a:gd name="T90" fmla="*/ 37 w 188"/>
              <a:gd name="T91" fmla="*/ 106 h 190"/>
              <a:gd name="T92" fmla="*/ 40 w 188"/>
              <a:gd name="T93" fmla="*/ 123 h 190"/>
              <a:gd name="T94" fmla="*/ 45 w 188"/>
              <a:gd name="T95" fmla="*/ 137 h 190"/>
              <a:gd name="T96" fmla="*/ 54 w 188"/>
              <a:gd name="T97" fmla="*/ 148 h 190"/>
              <a:gd name="T98" fmla="*/ 62 w 188"/>
              <a:gd name="T99" fmla="*/ 157 h 190"/>
              <a:gd name="T100" fmla="*/ 70 w 188"/>
              <a:gd name="T101" fmla="*/ 163 h 190"/>
              <a:gd name="T102" fmla="*/ 80 w 188"/>
              <a:gd name="T103" fmla="*/ 167 h 190"/>
              <a:gd name="T104" fmla="*/ 90 w 188"/>
              <a:gd name="T105" fmla="*/ 168 h 190"/>
              <a:gd name="T106" fmla="*/ 99 w 188"/>
              <a:gd name="T107" fmla="*/ 167 h 190"/>
              <a:gd name="T108" fmla="*/ 108 w 188"/>
              <a:gd name="T109" fmla="*/ 164 h 190"/>
              <a:gd name="T110" fmla="*/ 125 w 188"/>
              <a:gd name="T111" fmla="*/ 151 h 1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8"/>
              <a:gd name="T169" fmla="*/ 0 h 190"/>
              <a:gd name="T170" fmla="*/ 188 w 188"/>
              <a:gd name="T171" fmla="*/ 190 h 19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8" h="190">
                <a:moveTo>
                  <a:pt x="188" y="167"/>
                </a:moveTo>
                <a:lnTo>
                  <a:pt x="134" y="190"/>
                </a:lnTo>
                <a:lnTo>
                  <a:pt x="125" y="190"/>
                </a:lnTo>
                <a:lnTo>
                  <a:pt x="125" y="164"/>
                </a:lnTo>
                <a:lnTo>
                  <a:pt x="119" y="170"/>
                </a:lnTo>
                <a:lnTo>
                  <a:pt x="113" y="175"/>
                </a:lnTo>
                <a:lnTo>
                  <a:pt x="106" y="180"/>
                </a:lnTo>
                <a:lnTo>
                  <a:pt x="99" y="184"/>
                </a:lnTo>
                <a:lnTo>
                  <a:pt x="93" y="186"/>
                </a:lnTo>
                <a:lnTo>
                  <a:pt x="86" y="188"/>
                </a:lnTo>
                <a:lnTo>
                  <a:pt x="80" y="190"/>
                </a:lnTo>
                <a:lnTo>
                  <a:pt x="72" y="190"/>
                </a:lnTo>
                <a:lnTo>
                  <a:pt x="65" y="190"/>
                </a:lnTo>
                <a:lnTo>
                  <a:pt x="58" y="188"/>
                </a:lnTo>
                <a:lnTo>
                  <a:pt x="52" y="187"/>
                </a:lnTo>
                <a:lnTo>
                  <a:pt x="44" y="184"/>
                </a:lnTo>
                <a:lnTo>
                  <a:pt x="38" y="180"/>
                </a:lnTo>
                <a:lnTo>
                  <a:pt x="32" y="175"/>
                </a:lnTo>
                <a:lnTo>
                  <a:pt x="27" y="170"/>
                </a:lnTo>
                <a:lnTo>
                  <a:pt x="21" y="165"/>
                </a:lnTo>
                <a:lnTo>
                  <a:pt x="16" y="158"/>
                </a:lnTo>
                <a:lnTo>
                  <a:pt x="11" y="152"/>
                </a:lnTo>
                <a:lnTo>
                  <a:pt x="8" y="144"/>
                </a:lnTo>
                <a:lnTo>
                  <a:pt x="5" y="137"/>
                </a:lnTo>
                <a:lnTo>
                  <a:pt x="3" y="129"/>
                </a:lnTo>
                <a:lnTo>
                  <a:pt x="1" y="120"/>
                </a:lnTo>
                <a:lnTo>
                  <a:pt x="0" y="111"/>
                </a:lnTo>
                <a:lnTo>
                  <a:pt x="0" y="103"/>
                </a:lnTo>
                <a:lnTo>
                  <a:pt x="0" y="93"/>
                </a:lnTo>
                <a:lnTo>
                  <a:pt x="1" y="84"/>
                </a:lnTo>
                <a:lnTo>
                  <a:pt x="3" y="75"/>
                </a:lnTo>
                <a:lnTo>
                  <a:pt x="5" y="67"/>
                </a:lnTo>
                <a:lnTo>
                  <a:pt x="8" y="58"/>
                </a:lnTo>
                <a:lnTo>
                  <a:pt x="12" y="50"/>
                </a:lnTo>
                <a:lnTo>
                  <a:pt x="16" y="42"/>
                </a:lnTo>
                <a:lnTo>
                  <a:pt x="21" y="34"/>
                </a:lnTo>
                <a:lnTo>
                  <a:pt x="29" y="26"/>
                </a:lnTo>
                <a:lnTo>
                  <a:pt x="35" y="20"/>
                </a:lnTo>
                <a:lnTo>
                  <a:pt x="42" y="14"/>
                </a:lnTo>
                <a:lnTo>
                  <a:pt x="51" y="9"/>
                </a:lnTo>
                <a:lnTo>
                  <a:pt x="59" y="5"/>
                </a:lnTo>
                <a:lnTo>
                  <a:pt x="67" y="2"/>
                </a:lnTo>
                <a:lnTo>
                  <a:pt x="76" y="1"/>
                </a:lnTo>
                <a:lnTo>
                  <a:pt x="86" y="0"/>
                </a:lnTo>
                <a:lnTo>
                  <a:pt x="97" y="1"/>
                </a:lnTo>
                <a:lnTo>
                  <a:pt x="108" y="4"/>
                </a:lnTo>
                <a:lnTo>
                  <a:pt x="113" y="6"/>
                </a:lnTo>
                <a:lnTo>
                  <a:pt x="117" y="8"/>
                </a:lnTo>
                <a:lnTo>
                  <a:pt x="121" y="12"/>
                </a:lnTo>
                <a:lnTo>
                  <a:pt x="125" y="16"/>
                </a:lnTo>
                <a:lnTo>
                  <a:pt x="150" y="0"/>
                </a:lnTo>
                <a:lnTo>
                  <a:pt x="157" y="0"/>
                </a:lnTo>
                <a:lnTo>
                  <a:pt x="157" y="113"/>
                </a:lnTo>
                <a:lnTo>
                  <a:pt x="157" y="127"/>
                </a:lnTo>
                <a:lnTo>
                  <a:pt x="157" y="137"/>
                </a:lnTo>
                <a:lnTo>
                  <a:pt x="158" y="145"/>
                </a:lnTo>
                <a:lnTo>
                  <a:pt x="158" y="151"/>
                </a:lnTo>
                <a:lnTo>
                  <a:pt x="159" y="155"/>
                </a:lnTo>
                <a:lnTo>
                  <a:pt x="161" y="157"/>
                </a:lnTo>
                <a:lnTo>
                  <a:pt x="162" y="160"/>
                </a:lnTo>
                <a:lnTo>
                  <a:pt x="164" y="162"/>
                </a:lnTo>
                <a:lnTo>
                  <a:pt x="167" y="163"/>
                </a:lnTo>
                <a:lnTo>
                  <a:pt x="172" y="164"/>
                </a:lnTo>
                <a:lnTo>
                  <a:pt x="178" y="163"/>
                </a:lnTo>
                <a:lnTo>
                  <a:pt x="185" y="161"/>
                </a:lnTo>
                <a:lnTo>
                  <a:pt x="188" y="167"/>
                </a:lnTo>
                <a:close/>
                <a:moveTo>
                  <a:pt x="125" y="151"/>
                </a:moveTo>
                <a:lnTo>
                  <a:pt x="125" y="58"/>
                </a:lnTo>
                <a:lnTo>
                  <a:pt x="124" y="50"/>
                </a:lnTo>
                <a:lnTo>
                  <a:pt x="122" y="43"/>
                </a:lnTo>
                <a:lnTo>
                  <a:pt x="119" y="35"/>
                </a:lnTo>
                <a:lnTo>
                  <a:pt x="114" y="28"/>
                </a:lnTo>
                <a:lnTo>
                  <a:pt x="108" y="22"/>
                </a:lnTo>
                <a:lnTo>
                  <a:pt x="100" y="17"/>
                </a:lnTo>
                <a:lnTo>
                  <a:pt x="92" y="14"/>
                </a:lnTo>
                <a:lnTo>
                  <a:pt x="84" y="13"/>
                </a:lnTo>
                <a:lnTo>
                  <a:pt x="79" y="13"/>
                </a:lnTo>
                <a:lnTo>
                  <a:pt x="74" y="14"/>
                </a:lnTo>
                <a:lnTo>
                  <a:pt x="69" y="15"/>
                </a:lnTo>
                <a:lnTo>
                  <a:pt x="65" y="17"/>
                </a:lnTo>
                <a:lnTo>
                  <a:pt x="61" y="20"/>
                </a:lnTo>
                <a:lnTo>
                  <a:pt x="57" y="23"/>
                </a:lnTo>
                <a:lnTo>
                  <a:pt x="54" y="27"/>
                </a:lnTo>
                <a:lnTo>
                  <a:pt x="50" y="32"/>
                </a:lnTo>
                <a:lnTo>
                  <a:pt x="46" y="37"/>
                </a:lnTo>
                <a:lnTo>
                  <a:pt x="43" y="44"/>
                </a:lnTo>
                <a:lnTo>
                  <a:pt x="41" y="50"/>
                </a:lnTo>
                <a:lnTo>
                  <a:pt x="39" y="56"/>
                </a:lnTo>
                <a:lnTo>
                  <a:pt x="36" y="71"/>
                </a:lnTo>
                <a:lnTo>
                  <a:pt x="35" y="86"/>
                </a:lnTo>
                <a:lnTo>
                  <a:pt x="36" y="97"/>
                </a:lnTo>
                <a:lnTo>
                  <a:pt x="37" y="106"/>
                </a:lnTo>
                <a:lnTo>
                  <a:pt x="38" y="114"/>
                </a:lnTo>
                <a:lnTo>
                  <a:pt x="40" y="123"/>
                </a:lnTo>
                <a:lnTo>
                  <a:pt x="42" y="130"/>
                </a:lnTo>
                <a:lnTo>
                  <a:pt x="45" y="137"/>
                </a:lnTo>
                <a:lnTo>
                  <a:pt x="50" y="143"/>
                </a:lnTo>
                <a:lnTo>
                  <a:pt x="54" y="148"/>
                </a:lnTo>
                <a:lnTo>
                  <a:pt x="58" y="154"/>
                </a:lnTo>
                <a:lnTo>
                  <a:pt x="62" y="157"/>
                </a:lnTo>
                <a:lnTo>
                  <a:pt x="66" y="160"/>
                </a:lnTo>
                <a:lnTo>
                  <a:pt x="70" y="163"/>
                </a:lnTo>
                <a:lnTo>
                  <a:pt x="75" y="165"/>
                </a:lnTo>
                <a:lnTo>
                  <a:pt x="80" y="167"/>
                </a:lnTo>
                <a:lnTo>
                  <a:pt x="85" y="168"/>
                </a:lnTo>
                <a:lnTo>
                  <a:pt x="90" y="168"/>
                </a:lnTo>
                <a:lnTo>
                  <a:pt x="95" y="168"/>
                </a:lnTo>
                <a:lnTo>
                  <a:pt x="99" y="167"/>
                </a:lnTo>
                <a:lnTo>
                  <a:pt x="103" y="165"/>
                </a:lnTo>
                <a:lnTo>
                  <a:pt x="108" y="164"/>
                </a:lnTo>
                <a:lnTo>
                  <a:pt x="117" y="158"/>
                </a:lnTo>
                <a:lnTo>
                  <a:pt x="125" y="15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1" name="Freeform 33"/>
          <p:cNvSpPr>
            <a:spLocks noEditPoints="1"/>
          </p:cNvSpPr>
          <p:nvPr/>
        </p:nvSpPr>
        <p:spPr bwMode="auto">
          <a:xfrm>
            <a:off x="1784350" y="3460750"/>
            <a:ext cx="112713" cy="111125"/>
          </a:xfrm>
          <a:custGeom>
            <a:avLst/>
            <a:gdLst>
              <a:gd name="T0" fmla="*/ 148 w 213"/>
              <a:gd name="T1" fmla="*/ 210 h 210"/>
              <a:gd name="T2" fmla="*/ 146 w 213"/>
              <a:gd name="T3" fmla="*/ 190 h 210"/>
              <a:gd name="T4" fmla="*/ 126 w 213"/>
              <a:gd name="T5" fmla="*/ 200 h 210"/>
              <a:gd name="T6" fmla="*/ 148 w 213"/>
              <a:gd name="T7" fmla="*/ 174 h 210"/>
              <a:gd name="T8" fmla="*/ 116 w 213"/>
              <a:gd name="T9" fmla="*/ 203 h 210"/>
              <a:gd name="T10" fmla="*/ 116 w 213"/>
              <a:gd name="T11" fmla="*/ 203 h 210"/>
              <a:gd name="T12" fmla="*/ 96 w 213"/>
              <a:gd name="T13" fmla="*/ 188 h 210"/>
              <a:gd name="T14" fmla="*/ 60 w 213"/>
              <a:gd name="T15" fmla="*/ 206 h 210"/>
              <a:gd name="T16" fmla="*/ 46 w 213"/>
              <a:gd name="T17" fmla="*/ 173 h 210"/>
              <a:gd name="T18" fmla="*/ 84 w 213"/>
              <a:gd name="T19" fmla="*/ 190 h 210"/>
              <a:gd name="T20" fmla="*/ 27 w 213"/>
              <a:gd name="T21" fmla="*/ 143 h 210"/>
              <a:gd name="T22" fmla="*/ 4 w 213"/>
              <a:gd name="T23" fmla="*/ 141 h 210"/>
              <a:gd name="T24" fmla="*/ 24 w 213"/>
              <a:gd name="T25" fmla="*/ 136 h 210"/>
              <a:gd name="T26" fmla="*/ 7 w 213"/>
              <a:gd name="T27" fmla="*/ 72 h 210"/>
              <a:gd name="T28" fmla="*/ 33 w 213"/>
              <a:gd name="T29" fmla="*/ 64 h 210"/>
              <a:gd name="T30" fmla="*/ 0 w 213"/>
              <a:gd name="T31" fmla="*/ 113 h 210"/>
              <a:gd name="T32" fmla="*/ 32 w 213"/>
              <a:gd name="T33" fmla="*/ 29 h 210"/>
              <a:gd name="T34" fmla="*/ 48 w 213"/>
              <a:gd name="T35" fmla="*/ 43 h 210"/>
              <a:gd name="T36" fmla="*/ 98 w 213"/>
              <a:gd name="T37" fmla="*/ 0 h 210"/>
              <a:gd name="T38" fmla="*/ 98 w 213"/>
              <a:gd name="T39" fmla="*/ 0 h 210"/>
              <a:gd name="T40" fmla="*/ 118 w 213"/>
              <a:gd name="T41" fmla="*/ 2 h 210"/>
              <a:gd name="T42" fmla="*/ 129 w 213"/>
              <a:gd name="T43" fmla="*/ 7 h 210"/>
              <a:gd name="T44" fmla="*/ 124 w 213"/>
              <a:gd name="T45" fmla="*/ 4 h 210"/>
              <a:gd name="T46" fmla="*/ 157 w 213"/>
              <a:gd name="T47" fmla="*/ 1 h 210"/>
              <a:gd name="T48" fmla="*/ 162 w 213"/>
              <a:gd name="T49" fmla="*/ 10 h 210"/>
              <a:gd name="T50" fmla="*/ 169 w 213"/>
              <a:gd name="T51" fmla="*/ 0 h 210"/>
              <a:gd name="T52" fmla="*/ 159 w 213"/>
              <a:gd name="T53" fmla="*/ 123 h 210"/>
              <a:gd name="T54" fmla="*/ 159 w 213"/>
              <a:gd name="T55" fmla="*/ 137 h 210"/>
              <a:gd name="T56" fmla="*/ 159 w 213"/>
              <a:gd name="T57" fmla="*/ 156 h 210"/>
              <a:gd name="T58" fmla="*/ 181 w 213"/>
              <a:gd name="T59" fmla="*/ 160 h 210"/>
              <a:gd name="T60" fmla="*/ 181 w 213"/>
              <a:gd name="T61" fmla="*/ 160 h 210"/>
              <a:gd name="T62" fmla="*/ 182 w 213"/>
              <a:gd name="T63" fmla="*/ 163 h 210"/>
              <a:gd name="T64" fmla="*/ 183 w 213"/>
              <a:gd name="T65" fmla="*/ 164 h 210"/>
              <a:gd name="T66" fmla="*/ 182 w 213"/>
              <a:gd name="T67" fmla="*/ 164 h 210"/>
              <a:gd name="T68" fmla="*/ 184 w 213"/>
              <a:gd name="T69" fmla="*/ 164 h 210"/>
              <a:gd name="T70" fmla="*/ 210 w 213"/>
              <a:gd name="T71" fmla="*/ 174 h 210"/>
              <a:gd name="T72" fmla="*/ 200 w 213"/>
              <a:gd name="T73" fmla="*/ 177 h 210"/>
              <a:gd name="T74" fmla="*/ 126 w 213"/>
              <a:gd name="T75" fmla="*/ 68 h 210"/>
              <a:gd name="T76" fmla="*/ 124 w 213"/>
              <a:gd name="T77" fmla="*/ 56 h 210"/>
              <a:gd name="T78" fmla="*/ 134 w 213"/>
              <a:gd name="T79" fmla="*/ 31 h 210"/>
              <a:gd name="T80" fmla="*/ 107 w 213"/>
              <a:gd name="T81" fmla="*/ 36 h 210"/>
              <a:gd name="T82" fmla="*/ 118 w 213"/>
              <a:gd name="T83" fmla="*/ 17 h 210"/>
              <a:gd name="T84" fmla="*/ 96 w 213"/>
              <a:gd name="T85" fmla="*/ 33 h 210"/>
              <a:gd name="T86" fmla="*/ 96 w 213"/>
              <a:gd name="T87" fmla="*/ 11 h 210"/>
              <a:gd name="T88" fmla="*/ 82 w 213"/>
              <a:gd name="T89" fmla="*/ 36 h 210"/>
              <a:gd name="T90" fmla="*/ 82 w 213"/>
              <a:gd name="T91" fmla="*/ 36 h 210"/>
              <a:gd name="T92" fmla="*/ 72 w 213"/>
              <a:gd name="T93" fmla="*/ 17 h 210"/>
              <a:gd name="T94" fmla="*/ 71 w 213"/>
              <a:gd name="T95" fmla="*/ 47 h 210"/>
              <a:gd name="T96" fmla="*/ 53 w 213"/>
              <a:gd name="T97" fmla="*/ 36 h 210"/>
              <a:gd name="T98" fmla="*/ 38 w 213"/>
              <a:gd name="T99" fmla="*/ 80 h 210"/>
              <a:gd name="T100" fmla="*/ 60 w 213"/>
              <a:gd name="T101" fmla="*/ 122 h 210"/>
              <a:gd name="T102" fmla="*/ 58 w 213"/>
              <a:gd name="T103" fmla="*/ 96 h 210"/>
              <a:gd name="T104" fmla="*/ 52 w 213"/>
              <a:gd name="T105" fmla="*/ 158 h 210"/>
              <a:gd name="T106" fmla="*/ 87 w 213"/>
              <a:gd name="T107" fmla="*/ 164 h 210"/>
              <a:gd name="T108" fmla="*/ 87 w 213"/>
              <a:gd name="T109" fmla="*/ 164 h 210"/>
              <a:gd name="T110" fmla="*/ 77 w 213"/>
              <a:gd name="T111" fmla="*/ 182 h 210"/>
              <a:gd name="T112" fmla="*/ 109 w 213"/>
              <a:gd name="T113" fmla="*/ 167 h 210"/>
              <a:gd name="T114" fmla="*/ 129 w 213"/>
              <a:gd name="T115" fmla="*/ 180 h 210"/>
              <a:gd name="T116" fmla="*/ 148 w 213"/>
              <a:gd name="T117" fmla="*/ 161 h 2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3"/>
              <a:gd name="T178" fmla="*/ 0 h 210"/>
              <a:gd name="T179" fmla="*/ 213 w 213"/>
              <a:gd name="T180" fmla="*/ 210 h 2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3" h="210">
                <a:moveTo>
                  <a:pt x="204" y="188"/>
                </a:moveTo>
                <a:lnTo>
                  <a:pt x="150" y="209"/>
                </a:lnTo>
                <a:lnTo>
                  <a:pt x="141" y="191"/>
                </a:lnTo>
                <a:lnTo>
                  <a:pt x="195" y="168"/>
                </a:lnTo>
                <a:lnTo>
                  <a:pt x="204" y="188"/>
                </a:lnTo>
                <a:close/>
                <a:moveTo>
                  <a:pt x="150" y="209"/>
                </a:moveTo>
                <a:lnTo>
                  <a:pt x="148" y="210"/>
                </a:lnTo>
                <a:lnTo>
                  <a:pt x="146" y="210"/>
                </a:lnTo>
                <a:lnTo>
                  <a:pt x="146" y="200"/>
                </a:lnTo>
                <a:lnTo>
                  <a:pt x="150" y="209"/>
                </a:lnTo>
                <a:close/>
                <a:moveTo>
                  <a:pt x="146" y="210"/>
                </a:moveTo>
                <a:lnTo>
                  <a:pt x="137" y="210"/>
                </a:lnTo>
                <a:lnTo>
                  <a:pt x="137" y="190"/>
                </a:lnTo>
                <a:lnTo>
                  <a:pt x="146" y="190"/>
                </a:lnTo>
                <a:lnTo>
                  <a:pt x="146" y="210"/>
                </a:lnTo>
                <a:close/>
                <a:moveTo>
                  <a:pt x="137" y="210"/>
                </a:moveTo>
                <a:lnTo>
                  <a:pt x="126" y="210"/>
                </a:lnTo>
                <a:lnTo>
                  <a:pt x="126" y="200"/>
                </a:lnTo>
                <a:lnTo>
                  <a:pt x="137" y="200"/>
                </a:lnTo>
                <a:lnTo>
                  <a:pt x="137" y="210"/>
                </a:lnTo>
                <a:close/>
                <a:moveTo>
                  <a:pt x="126" y="200"/>
                </a:moveTo>
                <a:lnTo>
                  <a:pt x="126" y="174"/>
                </a:lnTo>
                <a:lnTo>
                  <a:pt x="148" y="174"/>
                </a:lnTo>
                <a:lnTo>
                  <a:pt x="148" y="200"/>
                </a:lnTo>
                <a:lnTo>
                  <a:pt x="126" y="200"/>
                </a:lnTo>
                <a:close/>
                <a:moveTo>
                  <a:pt x="129" y="167"/>
                </a:moveTo>
                <a:lnTo>
                  <a:pt x="148" y="148"/>
                </a:lnTo>
                <a:lnTo>
                  <a:pt x="148" y="174"/>
                </a:lnTo>
                <a:lnTo>
                  <a:pt x="137" y="174"/>
                </a:lnTo>
                <a:lnTo>
                  <a:pt x="129" y="167"/>
                </a:lnTo>
                <a:close/>
                <a:moveTo>
                  <a:pt x="145" y="181"/>
                </a:moveTo>
                <a:lnTo>
                  <a:pt x="137" y="189"/>
                </a:lnTo>
                <a:lnTo>
                  <a:pt x="131" y="194"/>
                </a:lnTo>
                <a:lnTo>
                  <a:pt x="124" y="199"/>
                </a:lnTo>
                <a:lnTo>
                  <a:pt x="116" y="203"/>
                </a:lnTo>
                <a:lnTo>
                  <a:pt x="107" y="184"/>
                </a:lnTo>
                <a:lnTo>
                  <a:pt x="112" y="181"/>
                </a:lnTo>
                <a:lnTo>
                  <a:pt x="119" y="177"/>
                </a:lnTo>
                <a:lnTo>
                  <a:pt x="124" y="172"/>
                </a:lnTo>
                <a:lnTo>
                  <a:pt x="129" y="167"/>
                </a:lnTo>
                <a:lnTo>
                  <a:pt x="145" y="181"/>
                </a:lnTo>
                <a:close/>
                <a:moveTo>
                  <a:pt x="116" y="203"/>
                </a:moveTo>
                <a:lnTo>
                  <a:pt x="108" y="206"/>
                </a:lnTo>
                <a:lnTo>
                  <a:pt x="101" y="208"/>
                </a:lnTo>
                <a:lnTo>
                  <a:pt x="93" y="210"/>
                </a:lnTo>
                <a:lnTo>
                  <a:pt x="84" y="210"/>
                </a:lnTo>
                <a:lnTo>
                  <a:pt x="84" y="190"/>
                </a:lnTo>
                <a:lnTo>
                  <a:pt x="91" y="189"/>
                </a:lnTo>
                <a:lnTo>
                  <a:pt x="96" y="188"/>
                </a:lnTo>
                <a:lnTo>
                  <a:pt x="101" y="186"/>
                </a:lnTo>
                <a:lnTo>
                  <a:pt x="107" y="184"/>
                </a:lnTo>
                <a:lnTo>
                  <a:pt x="116" y="203"/>
                </a:lnTo>
                <a:close/>
                <a:moveTo>
                  <a:pt x="84" y="210"/>
                </a:moveTo>
                <a:lnTo>
                  <a:pt x="76" y="210"/>
                </a:lnTo>
                <a:lnTo>
                  <a:pt x="68" y="208"/>
                </a:lnTo>
                <a:lnTo>
                  <a:pt x="60" y="206"/>
                </a:lnTo>
                <a:lnTo>
                  <a:pt x="52" y="203"/>
                </a:lnTo>
                <a:lnTo>
                  <a:pt x="45" y="199"/>
                </a:lnTo>
                <a:lnTo>
                  <a:pt x="38" y="195"/>
                </a:lnTo>
                <a:lnTo>
                  <a:pt x="31" y="189"/>
                </a:lnTo>
                <a:lnTo>
                  <a:pt x="25" y="181"/>
                </a:lnTo>
                <a:lnTo>
                  <a:pt x="41" y="168"/>
                </a:lnTo>
                <a:lnTo>
                  <a:pt x="46" y="173"/>
                </a:lnTo>
                <a:lnTo>
                  <a:pt x="51" y="177"/>
                </a:lnTo>
                <a:lnTo>
                  <a:pt x="56" y="181"/>
                </a:lnTo>
                <a:lnTo>
                  <a:pt x="62" y="184"/>
                </a:lnTo>
                <a:lnTo>
                  <a:pt x="67" y="186"/>
                </a:lnTo>
                <a:lnTo>
                  <a:pt x="73" y="188"/>
                </a:lnTo>
                <a:lnTo>
                  <a:pt x="78" y="189"/>
                </a:lnTo>
                <a:lnTo>
                  <a:pt x="84" y="190"/>
                </a:lnTo>
                <a:lnTo>
                  <a:pt x="84" y="210"/>
                </a:lnTo>
                <a:close/>
                <a:moveTo>
                  <a:pt x="25" y="181"/>
                </a:moveTo>
                <a:lnTo>
                  <a:pt x="19" y="174"/>
                </a:lnTo>
                <a:lnTo>
                  <a:pt x="15" y="167"/>
                </a:lnTo>
                <a:lnTo>
                  <a:pt x="11" y="158"/>
                </a:lnTo>
                <a:lnTo>
                  <a:pt x="7" y="150"/>
                </a:lnTo>
                <a:lnTo>
                  <a:pt x="27" y="143"/>
                </a:lnTo>
                <a:lnTo>
                  <a:pt x="29" y="150"/>
                </a:lnTo>
                <a:lnTo>
                  <a:pt x="32" y="156"/>
                </a:lnTo>
                <a:lnTo>
                  <a:pt x="37" y="163"/>
                </a:lnTo>
                <a:lnTo>
                  <a:pt x="41" y="168"/>
                </a:lnTo>
                <a:lnTo>
                  <a:pt x="25" y="181"/>
                </a:lnTo>
                <a:close/>
                <a:moveTo>
                  <a:pt x="7" y="150"/>
                </a:moveTo>
                <a:lnTo>
                  <a:pt x="4" y="141"/>
                </a:lnTo>
                <a:lnTo>
                  <a:pt x="2" y="131"/>
                </a:lnTo>
                <a:lnTo>
                  <a:pt x="1" y="122"/>
                </a:lnTo>
                <a:lnTo>
                  <a:pt x="0" y="113"/>
                </a:lnTo>
                <a:lnTo>
                  <a:pt x="22" y="113"/>
                </a:lnTo>
                <a:lnTo>
                  <a:pt x="22" y="121"/>
                </a:lnTo>
                <a:lnTo>
                  <a:pt x="23" y="128"/>
                </a:lnTo>
                <a:lnTo>
                  <a:pt x="24" y="136"/>
                </a:lnTo>
                <a:lnTo>
                  <a:pt x="27" y="143"/>
                </a:lnTo>
                <a:lnTo>
                  <a:pt x="7" y="150"/>
                </a:lnTo>
                <a:close/>
                <a:moveTo>
                  <a:pt x="0" y="113"/>
                </a:moveTo>
                <a:lnTo>
                  <a:pt x="1" y="102"/>
                </a:lnTo>
                <a:lnTo>
                  <a:pt x="2" y="92"/>
                </a:lnTo>
                <a:lnTo>
                  <a:pt x="4" y="83"/>
                </a:lnTo>
                <a:lnTo>
                  <a:pt x="7" y="72"/>
                </a:lnTo>
                <a:lnTo>
                  <a:pt x="11" y="64"/>
                </a:lnTo>
                <a:lnTo>
                  <a:pt x="15" y="55"/>
                </a:lnTo>
                <a:lnTo>
                  <a:pt x="20" y="46"/>
                </a:lnTo>
                <a:lnTo>
                  <a:pt x="25" y="38"/>
                </a:lnTo>
                <a:lnTo>
                  <a:pt x="43" y="51"/>
                </a:lnTo>
                <a:lnTo>
                  <a:pt x="38" y="58"/>
                </a:lnTo>
                <a:lnTo>
                  <a:pt x="33" y="64"/>
                </a:lnTo>
                <a:lnTo>
                  <a:pt x="30" y="72"/>
                </a:lnTo>
                <a:lnTo>
                  <a:pt x="27" y="80"/>
                </a:lnTo>
                <a:lnTo>
                  <a:pt x="25" y="87"/>
                </a:lnTo>
                <a:lnTo>
                  <a:pt x="23" y="95"/>
                </a:lnTo>
                <a:lnTo>
                  <a:pt x="22" y="103"/>
                </a:lnTo>
                <a:lnTo>
                  <a:pt x="22" y="113"/>
                </a:lnTo>
                <a:lnTo>
                  <a:pt x="0" y="113"/>
                </a:lnTo>
                <a:close/>
                <a:moveTo>
                  <a:pt x="43" y="51"/>
                </a:moveTo>
                <a:lnTo>
                  <a:pt x="43" y="50"/>
                </a:lnTo>
                <a:lnTo>
                  <a:pt x="43" y="51"/>
                </a:lnTo>
                <a:lnTo>
                  <a:pt x="33" y="44"/>
                </a:lnTo>
                <a:lnTo>
                  <a:pt x="43" y="51"/>
                </a:lnTo>
                <a:close/>
                <a:moveTo>
                  <a:pt x="25" y="38"/>
                </a:moveTo>
                <a:lnTo>
                  <a:pt x="32" y="29"/>
                </a:lnTo>
                <a:lnTo>
                  <a:pt x="41" y="22"/>
                </a:lnTo>
                <a:lnTo>
                  <a:pt x="49" y="15"/>
                </a:lnTo>
                <a:lnTo>
                  <a:pt x="57" y="10"/>
                </a:lnTo>
                <a:lnTo>
                  <a:pt x="68" y="29"/>
                </a:lnTo>
                <a:lnTo>
                  <a:pt x="60" y="33"/>
                </a:lnTo>
                <a:lnTo>
                  <a:pt x="54" y="37"/>
                </a:lnTo>
                <a:lnTo>
                  <a:pt x="48" y="43"/>
                </a:lnTo>
                <a:lnTo>
                  <a:pt x="43" y="51"/>
                </a:lnTo>
                <a:lnTo>
                  <a:pt x="25" y="38"/>
                </a:lnTo>
                <a:close/>
                <a:moveTo>
                  <a:pt x="57" y="10"/>
                </a:moveTo>
                <a:lnTo>
                  <a:pt x="67" y="5"/>
                </a:lnTo>
                <a:lnTo>
                  <a:pt x="77" y="2"/>
                </a:lnTo>
                <a:lnTo>
                  <a:pt x="87" y="1"/>
                </a:lnTo>
                <a:lnTo>
                  <a:pt x="98" y="0"/>
                </a:lnTo>
                <a:lnTo>
                  <a:pt x="98" y="20"/>
                </a:lnTo>
                <a:lnTo>
                  <a:pt x="90" y="22"/>
                </a:lnTo>
                <a:lnTo>
                  <a:pt x="82" y="23"/>
                </a:lnTo>
                <a:lnTo>
                  <a:pt x="75" y="26"/>
                </a:lnTo>
                <a:lnTo>
                  <a:pt x="68" y="29"/>
                </a:lnTo>
                <a:lnTo>
                  <a:pt x="57" y="10"/>
                </a:lnTo>
                <a:close/>
                <a:moveTo>
                  <a:pt x="98" y="0"/>
                </a:moveTo>
                <a:lnTo>
                  <a:pt x="98" y="0"/>
                </a:lnTo>
                <a:lnTo>
                  <a:pt x="98" y="10"/>
                </a:lnTo>
                <a:lnTo>
                  <a:pt x="98" y="0"/>
                </a:lnTo>
                <a:close/>
                <a:moveTo>
                  <a:pt x="98" y="0"/>
                </a:moveTo>
                <a:lnTo>
                  <a:pt x="105" y="0"/>
                </a:lnTo>
                <a:lnTo>
                  <a:pt x="111" y="1"/>
                </a:lnTo>
                <a:lnTo>
                  <a:pt x="118" y="2"/>
                </a:lnTo>
                <a:lnTo>
                  <a:pt x="124" y="4"/>
                </a:lnTo>
                <a:lnTo>
                  <a:pt x="115" y="24"/>
                </a:lnTo>
                <a:lnTo>
                  <a:pt x="107" y="22"/>
                </a:lnTo>
                <a:lnTo>
                  <a:pt x="98" y="20"/>
                </a:lnTo>
                <a:lnTo>
                  <a:pt x="98" y="0"/>
                </a:lnTo>
                <a:close/>
                <a:moveTo>
                  <a:pt x="124" y="4"/>
                </a:moveTo>
                <a:lnTo>
                  <a:pt x="129" y="7"/>
                </a:lnTo>
                <a:lnTo>
                  <a:pt x="134" y="10"/>
                </a:lnTo>
                <a:lnTo>
                  <a:pt x="139" y="13"/>
                </a:lnTo>
                <a:lnTo>
                  <a:pt x="145" y="17"/>
                </a:lnTo>
                <a:lnTo>
                  <a:pt x="129" y="33"/>
                </a:lnTo>
                <a:lnTo>
                  <a:pt x="123" y="28"/>
                </a:lnTo>
                <a:lnTo>
                  <a:pt x="115" y="24"/>
                </a:lnTo>
                <a:lnTo>
                  <a:pt x="124" y="4"/>
                </a:lnTo>
                <a:close/>
                <a:moveTo>
                  <a:pt x="142" y="34"/>
                </a:moveTo>
                <a:lnTo>
                  <a:pt x="135" y="38"/>
                </a:lnTo>
                <a:lnTo>
                  <a:pt x="129" y="33"/>
                </a:lnTo>
                <a:lnTo>
                  <a:pt x="137" y="26"/>
                </a:lnTo>
                <a:lnTo>
                  <a:pt x="142" y="34"/>
                </a:lnTo>
                <a:close/>
                <a:moveTo>
                  <a:pt x="131" y="16"/>
                </a:moveTo>
                <a:lnTo>
                  <a:pt x="157" y="1"/>
                </a:lnTo>
                <a:lnTo>
                  <a:pt x="167" y="19"/>
                </a:lnTo>
                <a:lnTo>
                  <a:pt x="142" y="34"/>
                </a:lnTo>
                <a:lnTo>
                  <a:pt x="131" y="16"/>
                </a:lnTo>
                <a:close/>
                <a:moveTo>
                  <a:pt x="157" y="1"/>
                </a:moveTo>
                <a:lnTo>
                  <a:pt x="159" y="0"/>
                </a:lnTo>
                <a:lnTo>
                  <a:pt x="162" y="0"/>
                </a:lnTo>
                <a:lnTo>
                  <a:pt x="162" y="10"/>
                </a:lnTo>
                <a:lnTo>
                  <a:pt x="157" y="1"/>
                </a:lnTo>
                <a:close/>
                <a:moveTo>
                  <a:pt x="162" y="0"/>
                </a:moveTo>
                <a:lnTo>
                  <a:pt x="169" y="0"/>
                </a:lnTo>
                <a:lnTo>
                  <a:pt x="169" y="20"/>
                </a:lnTo>
                <a:lnTo>
                  <a:pt x="162" y="20"/>
                </a:lnTo>
                <a:lnTo>
                  <a:pt x="162" y="0"/>
                </a:lnTo>
                <a:close/>
                <a:moveTo>
                  <a:pt x="169" y="0"/>
                </a:moveTo>
                <a:lnTo>
                  <a:pt x="180" y="0"/>
                </a:lnTo>
                <a:lnTo>
                  <a:pt x="180" y="10"/>
                </a:lnTo>
                <a:lnTo>
                  <a:pt x="169" y="10"/>
                </a:lnTo>
                <a:lnTo>
                  <a:pt x="169" y="0"/>
                </a:lnTo>
                <a:close/>
                <a:moveTo>
                  <a:pt x="180" y="10"/>
                </a:moveTo>
                <a:lnTo>
                  <a:pt x="180" y="123"/>
                </a:lnTo>
                <a:lnTo>
                  <a:pt x="159" y="123"/>
                </a:lnTo>
                <a:lnTo>
                  <a:pt x="159" y="10"/>
                </a:lnTo>
                <a:lnTo>
                  <a:pt x="180" y="10"/>
                </a:lnTo>
                <a:close/>
                <a:moveTo>
                  <a:pt x="180" y="123"/>
                </a:moveTo>
                <a:lnTo>
                  <a:pt x="180" y="137"/>
                </a:lnTo>
                <a:lnTo>
                  <a:pt x="181" y="147"/>
                </a:lnTo>
                <a:lnTo>
                  <a:pt x="159" y="147"/>
                </a:lnTo>
                <a:lnTo>
                  <a:pt x="159" y="137"/>
                </a:lnTo>
                <a:lnTo>
                  <a:pt x="159" y="123"/>
                </a:lnTo>
                <a:lnTo>
                  <a:pt x="180" y="123"/>
                </a:lnTo>
                <a:close/>
                <a:moveTo>
                  <a:pt x="181" y="147"/>
                </a:moveTo>
                <a:lnTo>
                  <a:pt x="181" y="154"/>
                </a:lnTo>
                <a:lnTo>
                  <a:pt x="181" y="160"/>
                </a:lnTo>
                <a:lnTo>
                  <a:pt x="160" y="162"/>
                </a:lnTo>
                <a:lnTo>
                  <a:pt x="159" y="156"/>
                </a:lnTo>
                <a:lnTo>
                  <a:pt x="159" y="147"/>
                </a:lnTo>
                <a:lnTo>
                  <a:pt x="181" y="147"/>
                </a:lnTo>
                <a:close/>
                <a:moveTo>
                  <a:pt x="181" y="160"/>
                </a:moveTo>
                <a:lnTo>
                  <a:pt x="180" y="153"/>
                </a:lnTo>
                <a:lnTo>
                  <a:pt x="181" y="160"/>
                </a:lnTo>
                <a:lnTo>
                  <a:pt x="170" y="161"/>
                </a:lnTo>
                <a:lnTo>
                  <a:pt x="181" y="160"/>
                </a:lnTo>
                <a:close/>
                <a:moveTo>
                  <a:pt x="181" y="160"/>
                </a:moveTo>
                <a:lnTo>
                  <a:pt x="181" y="162"/>
                </a:lnTo>
                <a:lnTo>
                  <a:pt x="182" y="163"/>
                </a:lnTo>
                <a:lnTo>
                  <a:pt x="162" y="172"/>
                </a:lnTo>
                <a:lnTo>
                  <a:pt x="161" y="167"/>
                </a:lnTo>
                <a:lnTo>
                  <a:pt x="160" y="162"/>
                </a:lnTo>
                <a:lnTo>
                  <a:pt x="181" y="160"/>
                </a:lnTo>
                <a:close/>
                <a:moveTo>
                  <a:pt x="182" y="163"/>
                </a:moveTo>
                <a:lnTo>
                  <a:pt x="182" y="163"/>
                </a:lnTo>
                <a:lnTo>
                  <a:pt x="169" y="180"/>
                </a:lnTo>
                <a:lnTo>
                  <a:pt x="165" y="176"/>
                </a:lnTo>
                <a:lnTo>
                  <a:pt x="162" y="172"/>
                </a:lnTo>
                <a:lnTo>
                  <a:pt x="182" y="163"/>
                </a:lnTo>
                <a:close/>
                <a:moveTo>
                  <a:pt x="182" y="163"/>
                </a:moveTo>
                <a:lnTo>
                  <a:pt x="182" y="163"/>
                </a:lnTo>
                <a:lnTo>
                  <a:pt x="182" y="164"/>
                </a:lnTo>
                <a:lnTo>
                  <a:pt x="176" y="172"/>
                </a:lnTo>
                <a:lnTo>
                  <a:pt x="182" y="163"/>
                </a:lnTo>
                <a:close/>
                <a:moveTo>
                  <a:pt x="182" y="164"/>
                </a:moveTo>
                <a:lnTo>
                  <a:pt x="183" y="164"/>
                </a:lnTo>
                <a:lnTo>
                  <a:pt x="184" y="164"/>
                </a:lnTo>
                <a:lnTo>
                  <a:pt x="184" y="184"/>
                </a:lnTo>
                <a:lnTo>
                  <a:pt x="180" y="184"/>
                </a:lnTo>
                <a:lnTo>
                  <a:pt x="176" y="183"/>
                </a:lnTo>
                <a:lnTo>
                  <a:pt x="173" y="182"/>
                </a:lnTo>
                <a:lnTo>
                  <a:pt x="169" y="179"/>
                </a:lnTo>
                <a:lnTo>
                  <a:pt x="182" y="164"/>
                </a:lnTo>
                <a:close/>
                <a:moveTo>
                  <a:pt x="184" y="164"/>
                </a:moveTo>
                <a:lnTo>
                  <a:pt x="188" y="163"/>
                </a:lnTo>
                <a:lnTo>
                  <a:pt x="193" y="161"/>
                </a:lnTo>
                <a:lnTo>
                  <a:pt x="201" y="180"/>
                </a:lnTo>
                <a:lnTo>
                  <a:pt x="192" y="183"/>
                </a:lnTo>
                <a:lnTo>
                  <a:pt x="184" y="184"/>
                </a:lnTo>
                <a:lnTo>
                  <a:pt x="184" y="164"/>
                </a:lnTo>
                <a:close/>
                <a:moveTo>
                  <a:pt x="193" y="161"/>
                </a:moveTo>
                <a:lnTo>
                  <a:pt x="204" y="157"/>
                </a:lnTo>
                <a:lnTo>
                  <a:pt x="207" y="168"/>
                </a:lnTo>
                <a:lnTo>
                  <a:pt x="197" y="171"/>
                </a:lnTo>
                <a:lnTo>
                  <a:pt x="193" y="161"/>
                </a:lnTo>
                <a:close/>
                <a:moveTo>
                  <a:pt x="207" y="168"/>
                </a:moveTo>
                <a:lnTo>
                  <a:pt x="210" y="174"/>
                </a:lnTo>
                <a:lnTo>
                  <a:pt x="189" y="181"/>
                </a:lnTo>
                <a:lnTo>
                  <a:pt x="187" y="174"/>
                </a:lnTo>
                <a:lnTo>
                  <a:pt x="207" y="168"/>
                </a:lnTo>
                <a:close/>
                <a:moveTo>
                  <a:pt x="210" y="174"/>
                </a:moveTo>
                <a:lnTo>
                  <a:pt x="213" y="183"/>
                </a:lnTo>
                <a:lnTo>
                  <a:pt x="204" y="188"/>
                </a:lnTo>
                <a:lnTo>
                  <a:pt x="200" y="177"/>
                </a:lnTo>
                <a:lnTo>
                  <a:pt x="210" y="174"/>
                </a:lnTo>
                <a:close/>
                <a:moveTo>
                  <a:pt x="126" y="161"/>
                </a:moveTo>
                <a:lnTo>
                  <a:pt x="126" y="68"/>
                </a:lnTo>
                <a:lnTo>
                  <a:pt x="148" y="68"/>
                </a:lnTo>
                <a:lnTo>
                  <a:pt x="148" y="161"/>
                </a:lnTo>
                <a:lnTo>
                  <a:pt x="126" y="161"/>
                </a:lnTo>
                <a:close/>
                <a:moveTo>
                  <a:pt x="126" y="68"/>
                </a:moveTo>
                <a:lnTo>
                  <a:pt x="126" y="62"/>
                </a:lnTo>
                <a:lnTo>
                  <a:pt x="124" y="56"/>
                </a:lnTo>
                <a:lnTo>
                  <a:pt x="145" y="48"/>
                </a:lnTo>
                <a:lnTo>
                  <a:pt x="147" y="59"/>
                </a:lnTo>
                <a:lnTo>
                  <a:pt x="148" y="68"/>
                </a:lnTo>
                <a:lnTo>
                  <a:pt x="126" y="68"/>
                </a:lnTo>
                <a:close/>
                <a:moveTo>
                  <a:pt x="124" y="56"/>
                </a:moveTo>
                <a:lnTo>
                  <a:pt x="122" y="51"/>
                </a:lnTo>
                <a:lnTo>
                  <a:pt x="118" y="44"/>
                </a:lnTo>
                <a:lnTo>
                  <a:pt x="134" y="32"/>
                </a:lnTo>
                <a:lnTo>
                  <a:pt x="140" y="40"/>
                </a:lnTo>
                <a:lnTo>
                  <a:pt x="145" y="48"/>
                </a:lnTo>
                <a:lnTo>
                  <a:pt x="124" y="56"/>
                </a:lnTo>
                <a:close/>
                <a:moveTo>
                  <a:pt x="134" y="31"/>
                </a:moveTo>
                <a:lnTo>
                  <a:pt x="135" y="33"/>
                </a:lnTo>
                <a:lnTo>
                  <a:pt x="134" y="32"/>
                </a:lnTo>
                <a:lnTo>
                  <a:pt x="126" y="38"/>
                </a:lnTo>
                <a:lnTo>
                  <a:pt x="134" y="31"/>
                </a:lnTo>
                <a:close/>
                <a:moveTo>
                  <a:pt x="118" y="44"/>
                </a:moveTo>
                <a:lnTo>
                  <a:pt x="113" y="39"/>
                </a:lnTo>
                <a:lnTo>
                  <a:pt x="107" y="36"/>
                </a:lnTo>
                <a:lnTo>
                  <a:pt x="118" y="17"/>
                </a:lnTo>
                <a:lnTo>
                  <a:pt x="122" y="19"/>
                </a:lnTo>
                <a:lnTo>
                  <a:pt x="126" y="24"/>
                </a:lnTo>
                <a:lnTo>
                  <a:pt x="130" y="27"/>
                </a:lnTo>
                <a:lnTo>
                  <a:pt x="134" y="31"/>
                </a:lnTo>
                <a:lnTo>
                  <a:pt x="118" y="44"/>
                </a:lnTo>
                <a:close/>
                <a:moveTo>
                  <a:pt x="118" y="17"/>
                </a:moveTo>
                <a:lnTo>
                  <a:pt x="153" y="35"/>
                </a:lnTo>
                <a:lnTo>
                  <a:pt x="118" y="17"/>
                </a:lnTo>
                <a:lnTo>
                  <a:pt x="112" y="27"/>
                </a:lnTo>
                <a:lnTo>
                  <a:pt x="118" y="17"/>
                </a:lnTo>
                <a:close/>
                <a:moveTo>
                  <a:pt x="107" y="36"/>
                </a:moveTo>
                <a:lnTo>
                  <a:pt x="102" y="34"/>
                </a:lnTo>
                <a:lnTo>
                  <a:pt x="96" y="33"/>
                </a:lnTo>
                <a:lnTo>
                  <a:pt x="96" y="11"/>
                </a:lnTo>
                <a:lnTo>
                  <a:pt x="102" y="12"/>
                </a:lnTo>
                <a:lnTo>
                  <a:pt x="107" y="13"/>
                </a:lnTo>
                <a:lnTo>
                  <a:pt x="112" y="15"/>
                </a:lnTo>
                <a:lnTo>
                  <a:pt x="118" y="17"/>
                </a:lnTo>
                <a:lnTo>
                  <a:pt x="107" y="36"/>
                </a:lnTo>
                <a:close/>
                <a:moveTo>
                  <a:pt x="96" y="11"/>
                </a:moveTo>
                <a:lnTo>
                  <a:pt x="97" y="11"/>
                </a:lnTo>
                <a:lnTo>
                  <a:pt x="96" y="11"/>
                </a:lnTo>
                <a:lnTo>
                  <a:pt x="96" y="23"/>
                </a:lnTo>
                <a:lnTo>
                  <a:pt x="96" y="11"/>
                </a:lnTo>
                <a:close/>
                <a:moveTo>
                  <a:pt x="96" y="33"/>
                </a:moveTo>
                <a:lnTo>
                  <a:pt x="88" y="34"/>
                </a:lnTo>
                <a:lnTo>
                  <a:pt x="82" y="36"/>
                </a:lnTo>
                <a:lnTo>
                  <a:pt x="72" y="17"/>
                </a:lnTo>
                <a:lnTo>
                  <a:pt x="77" y="14"/>
                </a:lnTo>
                <a:lnTo>
                  <a:pt x="83" y="13"/>
                </a:lnTo>
                <a:lnTo>
                  <a:pt x="90" y="12"/>
                </a:lnTo>
                <a:lnTo>
                  <a:pt x="96" y="11"/>
                </a:lnTo>
                <a:lnTo>
                  <a:pt x="96" y="33"/>
                </a:lnTo>
                <a:close/>
                <a:moveTo>
                  <a:pt x="82" y="36"/>
                </a:moveTo>
                <a:lnTo>
                  <a:pt x="76" y="41"/>
                </a:lnTo>
                <a:lnTo>
                  <a:pt x="71" y="47"/>
                </a:lnTo>
                <a:lnTo>
                  <a:pt x="53" y="36"/>
                </a:lnTo>
                <a:lnTo>
                  <a:pt x="57" y="30"/>
                </a:lnTo>
                <a:lnTo>
                  <a:pt x="62" y="26"/>
                </a:lnTo>
                <a:lnTo>
                  <a:pt x="67" y="20"/>
                </a:lnTo>
                <a:lnTo>
                  <a:pt x="72" y="17"/>
                </a:lnTo>
                <a:lnTo>
                  <a:pt x="82" y="36"/>
                </a:lnTo>
                <a:close/>
                <a:moveTo>
                  <a:pt x="53" y="36"/>
                </a:moveTo>
                <a:lnTo>
                  <a:pt x="54" y="34"/>
                </a:lnTo>
                <a:lnTo>
                  <a:pt x="53" y="36"/>
                </a:lnTo>
                <a:lnTo>
                  <a:pt x="62" y="42"/>
                </a:lnTo>
                <a:lnTo>
                  <a:pt x="53" y="36"/>
                </a:lnTo>
                <a:close/>
                <a:moveTo>
                  <a:pt x="71" y="47"/>
                </a:moveTo>
                <a:lnTo>
                  <a:pt x="65" y="58"/>
                </a:lnTo>
                <a:lnTo>
                  <a:pt x="62" y="69"/>
                </a:lnTo>
                <a:lnTo>
                  <a:pt x="41" y="64"/>
                </a:lnTo>
                <a:lnTo>
                  <a:pt x="43" y="56"/>
                </a:lnTo>
                <a:lnTo>
                  <a:pt x="46" y="48"/>
                </a:lnTo>
                <a:lnTo>
                  <a:pt x="49" y="42"/>
                </a:lnTo>
                <a:lnTo>
                  <a:pt x="53" y="36"/>
                </a:lnTo>
                <a:lnTo>
                  <a:pt x="71" y="47"/>
                </a:lnTo>
                <a:close/>
                <a:moveTo>
                  <a:pt x="62" y="69"/>
                </a:moveTo>
                <a:lnTo>
                  <a:pt x="58" y="82"/>
                </a:lnTo>
                <a:lnTo>
                  <a:pt x="58" y="96"/>
                </a:lnTo>
                <a:lnTo>
                  <a:pt x="37" y="96"/>
                </a:lnTo>
                <a:lnTo>
                  <a:pt x="37" y="88"/>
                </a:lnTo>
                <a:lnTo>
                  <a:pt x="38" y="80"/>
                </a:lnTo>
                <a:lnTo>
                  <a:pt x="39" y="71"/>
                </a:lnTo>
                <a:lnTo>
                  <a:pt x="41" y="64"/>
                </a:lnTo>
                <a:lnTo>
                  <a:pt x="62" y="69"/>
                </a:lnTo>
                <a:close/>
                <a:moveTo>
                  <a:pt x="58" y="96"/>
                </a:moveTo>
                <a:lnTo>
                  <a:pt x="58" y="106"/>
                </a:lnTo>
                <a:lnTo>
                  <a:pt x="59" y="114"/>
                </a:lnTo>
                <a:lnTo>
                  <a:pt x="60" y="122"/>
                </a:lnTo>
                <a:lnTo>
                  <a:pt x="63" y="129"/>
                </a:lnTo>
                <a:lnTo>
                  <a:pt x="42" y="136"/>
                </a:lnTo>
                <a:lnTo>
                  <a:pt x="40" y="126"/>
                </a:lnTo>
                <a:lnTo>
                  <a:pt x="38" y="117"/>
                </a:lnTo>
                <a:lnTo>
                  <a:pt x="38" y="107"/>
                </a:lnTo>
                <a:lnTo>
                  <a:pt x="37" y="96"/>
                </a:lnTo>
                <a:lnTo>
                  <a:pt x="58" y="96"/>
                </a:lnTo>
                <a:close/>
                <a:moveTo>
                  <a:pt x="63" y="129"/>
                </a:moveTo>
                <a:lnTo>
                  <a:pt x="65" y="136"/>
                </a:lnTo>
                <a:lnTo>
                  <a:pt x="67" y="142"/>
                </a:lnTo>
                <a:lnTo>
                  <a:pt x="70" y="147"/>
                </a:lnTo>
                <a:lnTo>
                  <a:pt x="74" y="152"/>
                </a:lnTo>
                <a:lnTo>
                  <a:pt x="57" y="166"/>
                </a:lnTo>
                <a:lnTo>
                  <a:pt x="52" y="158"/>
                </a:lnTo>
                <a:lnTo>
                  <a:pt x="48" y="151"/>
                </a:lnTo>
                <a:lnTo>
                  <a:pt x="45" y="144"/>
                </a:lnTo>
                <a:lnTo>
                  <a:pt x="42" y="136"/>
                </a:lnTo>
                <a:lnTo>
                  <a:pt x="63" y="129"/>
                </a:lnTo>
                <a:close/>
                <a:moveTo>
                  <a:pt x="74" y="152"/>
                </a:moveTo>
                <a:lnTo>
                  <a:pt x="80" y="158"/>
                </a:lnTo>
                <a:lnTo>
                  <a:pt x="87" y="164"/>
                </a:lnTo>
                <a:lnTo>
                  <a:pt x="77" y="182"/>
                </a:lnTo>
                <a:lnTo>
                  <a:pt x="72" y="179"/>
                </a:lnTo>
                <a:lnTo>
                  <a:pt x="67" y="175"/>
                </a:lnTo>
                <a:lnTo>
                  <a:pt x="62" y="171"/>
                </a:lnTo>
                <a:lnTo>
                  <a:pt x="57" y="166"/>
                </a:lnTo>
                <a:lnTo>
                  <a:pt x="74" y="152"/>
                </a:lnTo>
                <a:close/>
                <a:moveTo>
                  <a:pt x="87" y="164"/>
                </a:moveTo>
                <a:lnTo>
                  <a:pt x="95" y="167"/>
                </a:lnTo>
                <a:lnTo>
                  <a:pt x="102" y="168"/>
                </a:lnTo>
                <a:lnTo>
                  <a:pt x="102" y="189"/>
                </a:lnTo>
                <a:lnTo>
                  <a:pt x="96" y="189"/>
                </a:lnTo>
                <a:lnTo>
                  <a:pt x="90" y="186"/>
                </a:lnTo>
                <a:lnTo>
                  <a:pt x="83" y="185"/>
                </a:lnTo>
                <a:lnTo>
                  <a:pt x="77" y="182"/>
                </a:lnTo>
                <a:lnTo>
                  <a:pt x="87" y="164"/>
                </a:lnTo>
                <a:close/>
                <a:moveTo>
                  <a:pt x="102" y="189"/>
                </a:moveTo>
                <a:lnTo>
                  <a:pt x="102" y="189"/>
                </a:lnTo>
                <a:lnTo>
                  <a:pt x="102" y="178"/>
                </a:lnTo>
                <a:lnTo>
                  <a:pt x="102" y="189"/>
                </a:lnTo>
                <a:close/>
                <a:moveTo>
                  <a:pt x="102" y="168"/>
                </a:moveTo>
                <a:lnTo>
                  <a:pt x="109" y="167"/>
                </a:lnTo>
                <a:lnTo>
                  <a:pt x="115" y="164"/>
                </a:lnTo>
                <a:lnTo>
                  <a:pt x="123" y="160"/>
                </a:lnTo>
                <a:lnTo>
                  <a:pt x="129" y="153"/>
                </a:lnTo>
                <a:lnTo>
                  <a:pt x="145" y="168"/>
                </a:lnTo>
                <a:lnTo>
                  <a:pt x="139" y="173"/>
                </a:lnTo>
                <a:lnTo>
                  <a:pt x="134" y="177"/>
                </a:lnTo>
                <a:lnTo>
                  <a:pt x="129" y="180"/>
                </a:lnTo>
                <a:lnTo>
                  <a:pt x="124" y="183"/>
                </a:lnTo>
                <a:lnTo>
                  <a:pt x="119" y="185"/>
                </a:lnTo>
                <a:lnTo>
                  <a:pt x="113" y="188"/>
                </a:lnTo>
                <a:lnTo>
                  <a:pt x="108" y="189"/>
                </a:lnTo>
                <a:lnTo>
                  <a:pt x="102" y="189"/>
                </a:lnTo>
                <a:lnTo>
                  <a:pt x="102" y="168"/>
                </a:lnTo>
                <a:close/>
                <a:moveTo>
                  <a:pt x="148" y="161"/>
                </a:moveTo>
                <a:lnTo>
                  <a:pt x="148" y="165"/>
                </a:lnTo>
                <a:lnTo>
                  <a:pt x="145" y="168"/>
                </a:lnTo>
                <a:lnTo>
                  <a:pt x="137" y="161"/>
                </a:lnTo>
                <a:lnTo>
                  <a:pt x="148" y="16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2" name="Freeform 34"/>
          <p:cNvSpPr>
            <a:spLocks/>
          </p:cNvSpPr>
          <p:nvPr/>
        </p:nvSpPr>
        <p:spPr bwMode="auto">
          <a:xfrm>
            <a:off x="1673225" y="3144838"/>
            <a:ext cx="92075" cy="96837"/>
          </a:xfrm>
          <a:custGeom>
            <a:avLst/>
            <a:gdLst>
              <a:gd name="T0" fmla="*/ 76 w 175"/>
              <a:gd name="T1" fmla="*/ 184 h 184"/>
              <a:gd name="T2" fmla="*/ 58 w 175"/>
              <a:gd name="T3" fmla="*/ 180 h 184"/>
              <a:gd name="T4" fmla="*/ 41 w 175"/>
              <a:gd name="T5" fmla="*/ 173 h 184"/>
              <a:gd name="T6" fmla="*/ 28 w 175"/>
              <a:gd name="T7" fmla="*/ 163 h 184"/>
              <a:gd name="T8" fmla="*/ 16 w 175"/>
              <a:gd name="T9" fmla="*/ 150 h 184"/>
              <a:gd name="T10" fmla="*/ 9 w 175"/>
              <a:gd name="T11" fmla="*/ 136 h 184"/>
              <a:gd name="T12" fmla="*/ 4 w 175"/>
              <a:gd name="T13" fmla="*/ 121 h 184"/>
              <a:gd name="T14" fmla="*/ 2 w 175"/>
              <a:gd name="T15" fmla="*/ 103 h 184"/>
              <a:gd name="T16" fmla="*/ 2 w 175"/>
              <a:gd name="T17" fmla="*/ 83 h 184"/>
              <a:gd name="T18" fmla="*/ 8 w 175"/>
              <a:gd name="T19" fmla="*/ 61 h 184"/>
              <a:gd name="T20" fmla="*/ 18 w 175"/>
              <a:gd name="T21" fmla="*/ 42 h 184"/>
              <a:gd name="T22" fmla="*/ 25 w 175"/>
              <a:gd name="T23" fmla="*/ 27 h 184"/>
              <a:gd name="T24" fmla="*/ 26 w 175"/>
              <a:gd name="T25" fmla="*/ 19 h 184"/>
              <a:gd name="T26" fmla="*/ 24 w 175"/>
              <a:gd name="T27" fmla="*/ 14 h 184"/>
              <a:gd name="T28" fmla="*/ 18 w 175"/>
              <a:gd name="T29" fmla="*/ 11 h 184"/>
              <a:gd name="T30" fmla="*/ 7 w 175"/>
              <a:gd name="T31" fmla="*/ 8 h 184"/>
              <a:gd name="T32" fmla="*/ 0 w 175"/>
              <a:gd name="T33" fmla="*/ 0 h 184"/>
              <a:gd name="T34" fmla="*/ 50 w 175"/>
              <a:gd name="T35" fmla="*/ 10 h 184"/>
              <a:gd name="T36" fmla="*/ 44 w 175"/>
              <a:gd name="T37" fmla="*/ 29 h 184"/>
              <a:gd name="T38" fmla="*/ 40 w 175"/>
              <a:gd name="T39" fmla="*/ 51 h 184"/>
              <a:gd name="T40" fmla="*/ 37 w 175"/>
              <a:gd name="T41" fmla="*/ 74 h 184"/>
              <a:gd name="T42" fmla="*/ 37 w 175"/>
              <a:gd name="T43" fmla="*/ 96 h 184"/>
              <a:gd name="T44" fmla="*/ 39 w 175"/>
              <a:gd name="T45" fmla="*/ 114 h 184"/>
              <a:gd name="T46" fmla="*/ 43 w 175"/>
              <a:gd name="T47" fmla="*/ 130 h 184"/>
              <a:gd name="T48" fmla="*/ 49 w 175"/>
              <a:gd name="T49" fmla="*/ 144 h 184"/>
              <a:gd name="T50" fmla="*/ 56 w 175"/>
              <a:gd name="T51" fmla="*/ 155 h 184"/>
              <a:gd name="T52" fmla="*/ 64 w 175"/>
              <a:gd name="T53" fmla="*/ 163 h 184"/>
              <a:gd name="T54" fmla="*/ 72 w 175"/>
              <a:gd name="T55" fmla="*/ 168 h 184"/>
              <a:gd name="T56" fmla="*/ 82 w 175"/>
              <a:gd name="T57" fmla="*/ 170 h 184"/>
              <a:gd name="T58" fmla="*/ 92 w 175"/>
              <a:gd name="T59" fmla="*/ 170 h 184"/>
              <a:gd name="T60" fmla="*/ 102 w 175"/>
              <a:gd name="T61" fmla="*/ 168 h 184"/>
              <a:gd name="T62" fmla="*/ 111 w 175"/>
              <a:gd name="T63" fmla="*/ 163 h 184"/>
              <a:gd name="T64" fmla="*/ 119 w 175"/>
              <a:gd name="T65" fmla="*/ 155 h 184"/>
              <a:gd name="T66" fmla="*/ 126 w 175"/>
              <a:gd name="T67" fmla="*/ 144 h 184"/>
              <a:gd name="T68" fmla="*/ 131 w 175"/>
              <a:gd name="T69" fmla="*/ 131 h 184"/>
              <a:gd name="T70" fmla="*/ 136 w 175"/>
              <a:gd name="T71" fmla="*/ 105 h 184"/>
              <a:gd name="T72" fmla="*/ 137 w 175"/>
              <a:gd name="T73" fmla="*/ 68 h 184"/>
              <a:gd name="T74" fmla="*/ 133 w 175"/>
              <a:gd name="T75" fmla="*/ 39 h 184"/>
              <a:gd name="T76" fmla="*/ 126 w 175"/>
              <a:gd name="T77" fmla="*/ 16 h 184"/>
              <a:gd name="T78" fmla="*/ 175 w 175"/>
              <a:gd name="T79" fmla="*/ 0 h 184"/>
              <a:gd name="T80" fmla="*/ 168 w 175"/>
              <a:gd name="T81" fmla="*/ 8 h 184"/>
              <a:gd name="T82" fmla="*/ 156 w 175"/>
              <a:gd name="T83" fmla="*/ 11 h 184"/>
              <a:gd name="T84" fmla="*/ 151 w 175"/>
              <a:gd name="T85" fmla="*/ 14 h 184"/>
              <a:gd name="T86" fmla="*/ 149 w 175"/>
              <a:gd name="T87" fmla="*/ 19 h 184"/>
              <a:gd name="T88" fmla="*/ 150 w 175"/>
              <a:gd name="T89" fmla="*/ 27 h 184"/>
              <a:gd name="T90" fmla="*/ 156 w 175"/>
              <a:gd name="T91" fmla="*/ 42 h 184"/>
              <a:gd name="T92" fmla="*/ 167 w 175"/>
              <a:gd name="T93" fmla="*/ 61 h 184"/>
              <a:gd name="T94" fmla="*/ 173 w 175"/>
              <a:gd name="T95" fmla="*/ 83 h 184"/>
              <a:gd name="T96" fmla="*/ 173 w 175"/>
              <a:gd name="T97" fmla="*/ 103 h 184"/>
              <a:gd name="T98" fmla="*/ 171 w 175"/>
              <a:gd name="T99" fmla="*/ 121 h 184"/>
              <a:gd name="T100" fmla="*/ 165 w 175"/>
              <a:gd name="T101" fmla="*/ 136 h 184"/>
              <a:gd name="T102" fmla="*/ 156 w 175"/>
              <a:gd name="T103" fmla="*/ 150 h 184"/>
              <a:gd name="T104" fmla="*/ 145 w 175"/>
              <a:gd name="T105" fmla="*/ 163 h 184"/>
              <a:gd name="T106" fmla="*/ 131 w 175"/>
              <a:gd name="T107" fmla="*/ 173 h 184"/>
              <a:gd name="T108" fmla="*/ 115 w 175"/>
              <a:gd name="T109" fmla="*/ 180 h 184"/>
              <a:gd name="T110" fmla="*/ 97 w 175"/>
              <a:gd name="T111" fmla="*/ 184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5"/>
              <a:gd name="T169" fmla="*/ 0 h 184"/>
              <a:gd name="T170" fmla="*/ 175 w 175"/>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5" h="184">
                <a:moveTo>
                  <a:pt x="87" y="184"/>
                </a:moveTo>
                <a:lnTo>
                  <a:pt x="76" y="184"/>
                </a:lnTo>
                <a:lnTo>
                  <a:pt x="67" y="182"/>
                </a:lnTo>
                <a:lnTo>
                  <a:pt x="58" y="180"/>
                </a:lnTo>
                <a:lnTo>
                  <a:pt x="49" y="177"/>
                </a:lnTo>
                <a:lnTo>
                  <a:pt x="41" y="173"/>
                </a:lnTo>
                <a:lnTo>
                  <a:pt x="34" y="168"/>
                </a:lnTo>
                <a:lnTo>
                  <a:pt x="28" y="163"/>
                </a:lnTo>
                <a:lnTo>
                  <a:pt x="21" y="156"/>
                </a:lnTo>
                <a:lnTo>
                  <a:pt x="16" y="150"/>
                </a:lnTo>
                <a:lnTo>
                  <a:pt x="12" y="143"/>
                </a:lnTo>
                <a:lnTo>
                  <a:pt x="9" y="136"/>
                </a:lnTo>
                <a:lnTo>
                  <a:pt x="6" y="129"/>
                </a:lnTo>
                <a:lnTo>
                  <a:pt x="4" y="121"/>
                </a:lnTo>
                <a:lnTo>
                  <a:pt x="3" y="112"/>
                </a:lnTo>
                <a:lnTo>
                  <a:pt x="2" y="103"/>
                </a:lnTo>
                <a:lnTo>
                  <a:pt x="1" y="95"/>
                </a:lnTo>
                <a:lnTo>
                  <a:pt x="2" y="83"/>
                </a:lnTo>
                <a:lnTo>
                  <a:pt x="4" y="72"/>
                </a:lnTo>
                <a:lnTo>
                  <a:pt x="8" y="61"/>
                </a:lnTo>
                <a:lnTo>
                  <a:pt x="13" y="51"/>
                </a:lnTo>
                <a:lnTo>
                  <a:pt x="18" y="42"/>
                </a:lnTo>
                <a:lnTo>
                  <a:pt x="22" y="33"/>
                </a:lnTo>
                <a:lnTo>
                  <a:pt x="25" y="27"/>
                </a:lnTo>
                <a:lnTo>
                  <a:pt x="26" y="22"/>
                </a:lnTo>
                <a:lnTo>
                  <a:pt x="26" y="19"/>
                </a:lnTo>
                <a:lnTo>
                  <a:pt x="25" y="16"/>
                </a:lnTo>
                <a:lnTo>
                  <a:pt x="24" y="14"/>
                </a:lnTo>
                <a:lnTo>
                  <a:pt x="21" y="12"/>
                </a:lnTo>
                <a:lnTo>
                  <a:pt x="18" y="11"/>
                </a:lnTo>
                <a:lnTo>
                  <a:pt x="13" y="10"/>
                </a:lnTo>
                <a:lnTo>
                  <a:pt x="7" y="8"/>
                </a:lnTo>
                <a:lnTo>
                  <a:pt x="0" y="8"/>
                </a:lnTo>
                <a:lnTo>
                  <a:pt x="0" y="0"/>
                </a:lnTo>
                <a:lnTo>
                  <a:pt x="56" y="0"/>
                </a:lnTo>
                <a:lnTo>
                  <a:pt x="50" y="10"/>
                </a:lnTo>
                <a:lnTo>
                  <a:pt x="47" y="19"/>
                </a:lnTo>
                <a:lnTo>
                  <a:pt x="44" y="29"/>
                </a:lnTo>
                <a:lnTo>
                  <a:pt x="42" y="40"/>
                </a:lnTo>
                <a:lnTo>
                  <a:pt x="40" y="51"/>
                </a:lnTo>
                <a:lnTo>
                  <a:pt x="38" y="62"/>
                </a:lnTo>
                <a:lnTo>
                  <a:pt x="37" y="74"/>
                </a:lnTo>
                <a:lnTo>
                  <a:pt x="37" y="85"/>
                </a:lnTo>
                <a:lnTo>
                  <a:pt x="37" y="96"/>
                </a:lnTo>
                <a:lnTo>
                  <a:pt x="38" y="105"/>
                </a:lnTo>
                <a:lnTo>
                  <a:pt x="39" y="114"/>
                </a:lnTo>
                <a:lnTo>
                  <a:pt x="41" y="123"/>
                </a:lnTo>
                <a:lnTo>
                  <a:pt x="43" y="130"/>
                </a:lnTo>
                <a:lnTo>
                  <a:pt x="45" y="137"/>
                </a:lnTo>
                <a:lnTo>
                  <a:pt x="49" y="144"/>
                </a:lnTo>
                <a:lnTo>
                  <a:pt x="53" y="151"/>
                </a:lnTo>
                <a:lnTo>
                  <a:pt x="56" y="155"/>
                </a:lnTo>
                <a:lnTo>
                  <a:pt x="60" y="159"/>
                </a:lnTo>
                <a:lnTo>
                  <a:pt x="64" y="163"/>
                </a:lnTo>
                <a:lnTo>
                  <a:pt x="68" y="166"/>
                </a:lnTo>
                <a:lnTo>
                  <a:pt x="72" y="168"/>
                </a:lnTo>
                <a:lnTo>
                  <a:pt x="77" y="169"/>
                </a:lnTo>
                <a:lnTo>
                  <a:pt x="82" y="170"/>
                </a:lnTo>
                <a:lnTo>
                  <a:pt x="87" y="171"/>
                </a:lnTo>
                <a:lnTo>
                  <a:pt x="92" y="170"/>
                </a:lnTo>
                <a:lnTo>
                  <a:pt x="97" y="169"/>
                </a:lnTo>
                <a:lnTo>
                  <a:pt x="102" y="168"/>
                </a:lnTo>
                <a:lnTo>
                  <a:pt x="107" y="165"/>
                </a:lnTo>
                <a:lnTo>
                  <a:pt x="111" y="163"/>
                </a:lnTo>
                <a:lnTo>
                  <a:pt x="115" y="159"/>
                </a:lnTo>
                <a:lnTo>
                  <a:pt x="119" y="155"/>
                </a:lnTo>
                <a:lnTo>
                  <a:pt x="122" y="151"/>
                </a:lnTo>
                <a:lnTo>
                  <a:pt x="126" y="144"/>
                </a:lnTo>
                <a:lnTo>
                  <a:pt x="128" y="138"/>
                </a:lnTo>
                <a:lnTo>
                  <a:pt x="131" y="131"/>
                </a:lnTo>
                <a:lnTo>
                  <a:pt x="133" y="123"/>
                </a:lnTo>
                <a:lnTo>
                  <a:pt x="136" y="105"/>
                </a:lnTo>
                <a:lnTo>
                  <a:pt x="137" y="85"/>
                </a:lnTo>
                <a:lnTo>
                  <a:pt x="137" y="68"/>
                </a:lnTo>
                <a:lnTo>
                  <a:pt x="136" y="52"/>
                </a:lnTo>
                <a:lnTo>
                  <a:pt x="133" y="39"/>
                </a:lnTo>
                <a:lnTo>
                  <a:pt x="130" y="26"/>
                </a:lnTo>
                <a:lnTo>
                  <a:pt x="126" y="16"/>
                </a:lnTo>
                <a:lnTo>
                  <a:pt x="119" y="0"/>
                </a:lnTo>
                <a:lnTo>
                  <a:pt x="175" y="0"/>
                </a:lnTo>
                <a:lnTo>
                  <a:pt x="175" y="8"/>
                </a:lnTo>
                <a:lnTo>
                  <a:pt x="168" y="8"/>
                </a:lnTo>
                <a:lnTo>
                  <a:pt x="162" y="10"/>
                </a:lnTo>
                <a:lnTo>
                  <a:pt x="156" y="11"/>
                </a:lnTo>
                <a:lnTo>
                  <a:pt x="153" y="12"/>
                </a:lnTo>
                <a:lnTo>
                  <a:pt x="151" y="14"/>
                </a:lnTo>
                <a:lnTo>
                  <a:pt x="150" y="16"/>
                </a:lnTo>
                <a:lnTo>
                  <a:pt x="149" y="19"/>
                </a:lnTo>
                <a:lnTo>
                  <a:pt x="149" y="22"/>
                </a:lnTo>
                <a:lnTo>
                  <a:pt x="150" y="27"/>
                </a:lnTo>
                <a:lnTo>
                  <a:pt x="152" y="33"/>
                </a:lnTo>
                <a:lnTo>
                  <a:pt x="156" y="42"/>
                </a:lnTo>
                <a:lnTo>
                  <a:pt x="162" y="51"/>
                </a:lnTo>
                <a:lnTo>
                  <a:pt x="167" y="61"/>
                </a:lnTo>
                <a:lnTo>
                  <a:pt x="171" y="72"/>
                </a:lnTo>
                <a:lnTo>
                  <a:pt x="173" y="83"/>
                </a:lnTo>
                <a:lnTo>
                  <a:pt x="173" y="95"/>
                </a:lnTo>
                <a:lnTo>
                  <a:pt x="173" y="103"/>
                </a:lnTo>
                <a:lnTo>
                  <a:pt x="172" y="112"/>
                </a:lnTo>
                <a:lnTo>
                  <a:pt x="171" y="121"/>
                </a:lnTo>
                <a:lnTo>
                  <a:pt x="168" y="128"/>
                </a:lnTo>
                <a:lnTo>
                  <a:pt x="165" y="136"/>
                </a:lnTo>
                <a:lnTo>
                  <a:pt x="162" y="143"/>
                </a:lnTo>
                <a:lnTo>
                  <a:pt x="156" y="150"/>
                </a:lnTo>
                <a:lnTo>
                  <a:pt x="151" y="156"/>
                </a:lnTo>
                <a:lnTo>
                  <a:pt x="145" y="163"/>
                </a:lnTo>
                <a:lnTo>
                  <a:pt x="139" y="168"/>
                </a:lnTo>
                <a:lnTo>
                  <a:pt x="131" y="173"/>
                </a:lnTo>
                <a:lnTo>
                  <a:pt x="123" y="177"/>
                </a:lnTo>
                <a:lnTo>
                  <a:pt x="115" y="180"/>
                </a:lnTo>
                <a:lnTo>
                  <a:pt x="107" y="182"/>
                </a:lnTo>
                <a:lnTo>
                  <a:pt x="97" y="184"/>
                </a:lnTo>
                <a:lnTo>
                  <a:pt x="87" y="18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3" name="Freeform 35"/>
          <p:cNvSpPr>
            <a:spLocks noEditPoints="1"/>
          </p:cNvSpPr>
          <p:nvPr/>
        </p:nvSpPr>
        <p:spPr bwMode="auto">
          <a:xfrm>
            <a:off x="1666875" y="3138488"/>
            <a:ext cx="104775" cy="109537"/>
          </a:xfrm>
          <a:custGeom>
            <a:avLst/>
            <a:gdLst>
              <a:gd name="T0" fmla="*/ 40 w 198"/>
              <a:gd name="T1" fmla="*/ 188 h 205"/>
              <a:gd name="T2" fmla="*/ 66 w 198"/>
              <a:gd name="T3" fmla="*/ 178 h 205"/>
              <a:gd name="T4" fmla="*/ 31 w 198"/>
              <a:gd name="T5" fmla="*/ 181 h 205"/>
              <a:gd name="T6" fmla="*/ 12 w 198"/>
              <a:gd name="T7" fmla="*/ 151 h 205"/>
              <a:gd name="T8" fmla="*/ 25 w 198"/>
              <a:gd name="T9" fmla="*/ 174 h 205"/>
              <a:gd name="T10" fmla="*/ 24 w 198"/>
              <a:gd name="T11" fmla="*/ 114 h 205"/>
              <a:gd name="T12" fmla="*/ 5 w 198"/>
              <a:gd name="T13" fmla="*/ 81 h 205"/>
              <a:gd name="T14" fmla="*/ 16 w 198"/>
              <a:gd name="T15" fmla="*/ 57 h 205"/>
              <a:gd name="T16" fmla="*/ 34 w 198"/>
              <a:gd name="T17" fmla="*/ 67 h 205"/>
              <a:gd name="T18" fmla="*/ 40 w 198"/>
              <a:gd name="T19" fmla="*/ 57 h 205"/>
              <a:gd name="T20" fmla="*/ 24 w 198"/>
              <a:gd name="T21" fmla="*/ 40 h 205"/>
              <a:gd name="T22" fmla="*/ 24 w 198"/>
              <a:gd name="T23" fmla="*/ 40 h 205"/>
              <a:gd name="T24" fmla="*/ 26 w 198"/>
              <a:gd name="T25" fmla="*/ 33 h 205"/>
              <a:gd name="T26" fmla="*/ 26 w 198"/>
              <a:gd name="T27" fmla="*/ 30 h 205"/>
              <a:gd name="T28" fmla="*/ 26 w 198"/>
              <a:gd name="T29" fmla="*/ 31 h 205"/>
              <a:gd name="T30" fmla="*/ 20 w 198"/>
              <a:gd name="T31" fmla="*/ 30 h 205"/>
              <a:gd name="T32" fmla="*/ 12 w 198"/>
              <a:gd name="T33" fmla="*/ 8 h 205"/>
              <a:gd name="T34" fmla="*/ 12 w 198"/>
              <a:gd name="T35" fmla="*/ 19 h 205"/>
              <a:gd name="T36" fmla="*/ 0 w 198"/>
              <a:gd name="T37" fmla="*/ 11 h 205"/>
              <a:gd name="T38" fmla="*/ 68 w 198"/>
              <a:gd name="T39" fmla="*/ 22 h 205"/>
              <a:gd name="T40" fmla="*/ 68 w 198"/>
              <a:gd name="T41" fmla="*/ 0 h 205"/>
              <a:gd name="T42" fmla="*/ 60 w 198"/>
              <a:gd name="T43" fmla="*/ 74 h 205"/>
              <a:gd name="T44" fmla="*/ 44 w 198"/>
              <a:gd name="T45" fmla="*/ 49 h 205"/>
              <a:gd name="T46" fmla="*/ 60 w 198"/>
              <a:gd name="T47" fmla="*/ 107 h 205"/>
              <a:gd name="T48" fmla="*/ 39 w 198"/>
              <a:gd name="T49" fmla="*/ 108 h 205"/>
              <a:gd name="T50" fmla="*/ 73 w 198"/>
              <a:gd name="T51" fmla="*/ 155 h 205"/>
              <a:gd name="T52" fmla="*/ 73 w 198"/>
              <a:gd name="T53" fmla="*/ 155 h 205"/>
              <a:gd name="T54" fmla="*/ 85 w 198"/>
              <a:gd name="T55" fmla="*/ 168 h 205"/>
              <a:gd name="T56" fmla="*/ 85 w 198"/>
              <a:gd name="T57" fmla="*/ 168 h 205"/>
              <a:gd name="T58" fmla="*/ 75 w 198"/>
              <a:gd name="T59" fmla="*/ 185 h 205"/>
              <a:gd name="T60" fmla="*/ 112 w 198"/>
              <a:gd name="T61" fmla="*/ 191 h 205"/>
              <a:gd name="T62" fmla="*/ 143 w 198"/>
              <a:gd name="T63" fmla="*/ 167 h 205"/>
              <a:gd name="T64" fmla="*/ 143 w 198"/>
              <a:gd name="T65" fmla="*/ 167 h 205"/>
              <a:gd name="T66" fmla="*/ 133 w 198"/>
              <a:gd name="T67" fmla="*/ 138 h 205"/>
              <a:gd name="T68" fmla="*/ 126 w 198"/>
              <a:gd name="T69" fmla="*/ 155 h 205"/>
              <a:gd name="T70" fmla="*/ 159 w 198"/>
              <a:gd name="T71" fmla="*/ 108 h 205"/>
              <a:gd name="T72" fmla="*/ 137 w 198"/>
              <a:gd name="T73" fmla="*/ 65 h 205"/>
              <a:gd name="T74" fmla="*/ 160 w 198"/>
              <a:gd name="T75" fmla="*/ 96 h 205"/>
              <a:gd name="T76" fmla="*/ 132 w 198"/>
              <a:gd name="T77" fmla="*/ 40 h 205"/>
              <a:gd name="T78" fmla="*/ 122 w 198"/>
              <a:gd name="T79" fmla="*/ 15 h 205"/>
              <a:gd name="T80" fmla="*/ 187 w 198"/>
              <a:gd name="T81" fmla="*/ 22 h 205"/>
              <a:gd name="T82" fmla="*/ 187 w 198"/>
              <a:gd name="T83" fmla="*/ 0 h 205"/>
              <a:gd name="T84" fmla="*/ 198 w 198"/>
              <a:gd name="T85" fmla="*/ 30 h 205"/>
              <a:gd name="T86" fmla="*/ 171 w 198"/>
              <a:gd name="T87" fmla="*/ 10 h 205"/>
              <a:gd name="T88" fmla="*/ 159 w 198"/>
              <a:gd name="T89" fmla="*/ 14 h 205"/>
              <a:gd name="T90" fmla="*/ 165 w 198"/>
              <a:gd name="T91" fmla="*/ 23 h 205"/>
              <a:gd name="T92" fmla="*/ 158 w 198"/>
              <a:gd name="T93" fmla="*/ 14 h 205"/>
              <a:gd name="T94" fmla="*/ 152 w 198"/>
              <a:gd name="T95" fmla="*/ 24 h 205"/>
              <a:gd name="T96" fmla="*/ 151 w 198"/>
              <a:gd name="T97" fmla="*/ 33 h 205"/>
              <a:gd name="T98" fmla="*/ 175 w 198"/>
              <a:gd name="T99" fmla="*/ 40 h 205"/>
              <a:gd name="T100" fmla="*/ 164 w 198"/>
              <a:gd name="T101" fmla="*/ 67 h 205"/>
              <a:gd name="T102" fmla="*/ 192 w 198"/>
              <a:gd name="T103" fmla="*/ 81 h 205"/>
              <a:gd name="T104" fmla="*/ 196 w 198"/>
              <a:gd name="T105" fmla="*/ 106 h 205"/>
              <a:gd name="T106" fmla="*/ 194 w 198"/>
              <a:gd name="T107" fmla="*/ 124 h 205"/>
              <a:gd name="T108" fmla="*/ 156 w 198"/>
              <a:gd name="T109" fmla="*/ 161 h 205"/>
              <a:gd name="T110" fmla="*/ 175 w 198"/>
              <a:gd name="T111" fmla="*/ 113 h 205"/>
              <a:gd name="T112" fmla="*/ 171 w 198"/>
              <a:gd name="T113" fmla="*/ 174 h 205"/>
              <a:gd name="T114" fmla="*/ 138 w 198"/>
              <a:gd name="T115" fmla="*/ 175 h 205"/>
              <a:gd name="T116" fmla="*/ 121 w 198"/>
              <a:gd name="T117" fmla="*/ 203 h 205"/>
              <a:gd name="T118" fmla="*/ 131 w 198"/>
              <a:gd name="T119" fmla="*/ 178 h 2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8"/>
              <a:gd name="T181" fmla="*/ 0 h 205"/>
              <a:gd name="T182" fmla="*/ 198 w 198"/>
              <a:gd name="T183" fmla="*/ 205 h 2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8" h="205">
                <a:moveTo>
                  <a:pt x="99" y="205"/>
                </a:moveTo>
                <a:lnTo>
                  <a:pt x="87" y="205"/>
                </a:lnTo>
                <a:lnTo>
                  <a:pt x="77" y="203"/>
                </a:lnTo>
                <a:lnTo>
                  <a:pt x="67" y="201"/>
                </a:lnTo>
                <a:lnTo>
                  <a:pt x="57" y="198"/>
                </a:lnTo>
                <a:lnTo>
                  <a:pt x="48" y="194"/>
                </a:lnTo>
                <a:lnTo>
                  <a:pt x="40" y="188"/>
                </a:lnTo>
                <a:lnTo>
                  <a:pt x="32" y="181"/>
                </a:lnTo>
                <a:lnTo>
                  <a:pt x="25" y="174"/>
                </a:lnTo>
                <a:lnTo>
                  <a:pt x="42" y="161"/>
                </a:lnTo>
                <a:lnTo>
                  <a:pt x="47" y="166"/>
                </a:lnTo>
                <a:lnTo>
                  <a:pt x="53" y="171"/>
                </a:lnTo>
                <a:lnTo>
                  <a:pt x="59" y="175"/>
                </a:lnTo>
                <a:lnTo>
                  <a:pt x="66" y="178"/>
                </a:lnTo>
                <a:lnTo>
                  <a:pt x="73" y="181"/>
                </a:lnTo>
                <a:lnTo>
                  <a:pt x="81" y="182"/>
                </a:lnTo>
                <a:lnTo>
                  <a:pt x="89" y="184"/>
                </a:lnTo>
                <a:lnTo>
                  <a:pt x="99" y="184"/>
                </a:lnTo>
                <a:lnTo>
                  <a:pt x="99" y="205"/>
                </a:lnTo>
                <a:close/>
                <a:moveTo>
                  <a:pt x="25" y="174"/>
                </a:moveTo>
                <a:lnTo>
                  <a:pt x="31" y="181"/>
                </a:lnTo>
                <a:lnTo>
                  <a:pt x="25" y="174"/>
                </a:lnTo>
                <a:lnTo>
                  <a:pt x="33" y="167"/>
                </a:lnTo>
                <a:lnTo>
                  <a:pt x="25" y="174"/>
                </a:lnTo>
                <a:close/>
                <a:moveTo>
                  <a:pt x="25" y="174"/>
                </a:moveTo>
                <a:lnTo>
                  <a:pt x="20" y="167"/>
                </a:lnTo>
                <a:lnTo>
                  <a:pt x="15" y="160"/>
                </a:lnTo>
                <a:lnTo>
                  <a:pt x="12" y="151"/>
                </a:lnTo>
                <a:lnTo>
                  <a:pt x="9" y="143"/>
                </a:lnTo>
                <a:lnTo>
                  <a:pt x="28" y="137"/>
                </a:lnTo>
                <a:lnTo>
                  <a:pt x="30" y="143"/>
                </a:lnTo>
                <a:lnTo>
                  <a:pt x="33" y="149"/>
                </a:lnTo>
                <a:lnTo>
                  <a:pt x="38" y="155"/>
                </a:lnTo>
                <a:lnTo>
                  <a:pt x="42" y="161"/>
                </a:lnTo>
                <a:lnTo>
                  <a:pt x="25" y="174"/>
                </a:lnTo>
                <a:close/>
                <a:moveTo>
                  <a:pt x="9" y="143"/>
                </a:moveTo>
                <a:lnTo>
                  <a:pt x="5" y="134"/>
                </a:lnTo>
                <a:lnTo>
                  <a:pt x="4" y="124"/>
                </a:lnTo>
                <a:lnTo>
                  <a:pt x="3" y="115"/>
                </a:lnTo>
                <a:lnTo>
                  <a:pt x="2" y="106"/>
                </a:lnTo>
                <a:lnTo>
                  <a:pt x="24" y="106"/>
                </a:lnTo>
                <a:lnTo>
                  <a:pt x="24" y="114"/>
                </a:lnTo>
                <a:lnTo>
                  <a:pt x="25" y="121"/>
                </a:lnTo>
                <a:lnTo>
                  <a:pt x="26" y="129"/>
                </a:lnTo>
                <a:lnTo>
                  <a:pt x="28" y="137"/>
                </a:lnTo>
                <a:lnTo>
                  <a:pt x="9" y="143"/>
                </a:lnTo>
                <a:close/>
                <a:moveTo>
                  <a:pt x="2" y="106"/>
                </a:moveTo>
                <a:lnTo>
                  <a:pt x="3" y="93"/>
                </a:lnTo>
                <a:lnTo>
                  <a:pt x="5" y="81"/>
                </a:lnTo>
                <a:lnTo>
                  <a:pt x="26" y="86"/>
                </a:lnTo>
                <a:lnTo>
                  <a:pt x="24" y="95"/>
                </a:lnTo>
                <a:lnTo>
                  <a:pt x="24" y="106"/>
                </a:lnTo>
                <a:lnTo>
                  <a:pt x="2" y="106"/>
                </a:lnTo>
                <a:close/>
                <a:moveTo>
                  <a:pt x="5" y="81"/>
                </a:moveTo>
                <a:lnTo>
                  <a:pt x="11" y="68"/>
                </a:lnTo>
                <a:lnTo>
                  <a:pt x="16" y="57"/>
                </a:lnTo>
                <a:lnTo>
                  <a:pt x="34" y="67"/>
                </a:lnTo>
                <a:lnTo>
                  <a:pt x="29" y="77"/>
                </a:lnTo>
                <a:lnTo>
                  <a:pt x="26" y="86"/>
                </a:lnTo>
                <a:lnTo>
                  <a:pt x="5" y="81"/>
                </a:lnTo>
                <a:close/>
                <a:moveTo>
                  <a:pt x="34" y="67"/>
                </a:moveTo>
                <a:lnTo>
                  <a:pt x="6" y="116"/>
                </a:lnTo>
                <a:lnTo>
                  <a:pt x="34" y="67"/>
                </a:lnTo>
                <a:lnTo>
                  <a:pt x="25" y="62"/>
                </a:lnTo>
                <a:lnTo>
                  <a:pt x="34" y="67"/>
                </a:lnTo>
                <a:close/>
                <a:moveTo>
                  <a:pt x="16" y="57"/>
                </a:moveTo>
                <a:lnTo>
                  <a:pt x="21" y="47"/>
                </a:lnTo>
                <a:lnTo>
                  <a:pt x="24" y="40"/>
                </a:lnTo>
                <a:lnTo>
                  <a:pt x="44" y="49"/>
                </a:lnTo>
                <a:lnTo>
                  <a:pt x="40" y="57"/>
                </a:lnTo>
                <a:lnTo>
                  <a:pt x="34" y="67"/>
                </a:lnTo>
                <a:lnTo>
                  <a:pt x="16" y="57"/>
                </a:lnTo>
                <a:close/>
                <a:moveTo>
                  <a:pt x="24" y="40"/>
                </a:moveTo>
                <a:lnTo>
                  <a:pt x="2" y="95"/>
                </a:lnTo>
                <a:lnTo>
                  <a:pt x="24" y="40"/>
                </a:lnTo>
                <a:lnTo>
                  <a:pt x="34" y="44"/>
                </a:lnTo>
                <a:lnTo>
                  <a:pt x="24" y="40"/>
                </a:lnTo>
                <a:close/>
                <a:moveTo>
                  <a:pt x="24" y="40"/>
                </a:moveTo>
                <a:lnTo>
                  <a:pt x="26" y="36"/>
                </a:lnTo>
                <a:lnTo>
                  <a:pt x="26" y="33"/>
                </a:lnTo>
                <a:lnTo>
                  <a:pt x="48" y="33"/>
                </a:lnTo>
                <a:lnTo>
                  <a:pt x="47" y="40"/>
                </a:lnTo>
                <a:lnTo>
                  <a:pt x="44" y="49"/>
                </a:lnTo>
                <a:lnTo>
                  <a:pt x="24" y="40"/>
                </a:lnTo>
                <a:close/>
                <a:moveTo>
                  <a:pt x="26" y="33"/>
                </a:moveTo>
                <a:lnTo>
                  <a:pt x="26" y="31"/>
                </a:lnTo>
                <a:lnTo>
                  <a:pt x="26" y="30"/>
                </a:lnTo>
                <a:lnTo>
                  <a:pt x="47" y="24"/>
                </a:lnTo>
                <a:lnTo>
                  <a:pt x="48" y="28"/>
                </a:lnTo>
                <a:lnTo>
                  <a:pt x="48" y="33"/>
                </a:lnTo>
                <a:lnTo>
                  <a:pt x="26" y="33"/>
                </a:lnTo>
                <a:close/>
                <a:moveTo>
                  <a:pt x="26" y="30"/>
                </a:moveTo>
                <a:lnTo>
                  <a:pt x="27" y="31"/>
                </a:lnTo>
                <a:lnTo>
                  <a:pt x="41" y="14"/>
                </a:lnTo>
                <a:lnTo>
                  <a:pt x="44" y="18"/>
                </a:lnTo>
                <a:lnTo>
                  <a:pt x="47" y="24"/>
                </a:lnTo>
                <a:lnTo>
                  <a:pt x="26" y="30"/>
                </a:lnTo>
                <a:close/>
                <a:moveTo>
                  <a:pt x="40" y="14"/>
                </a:moveTo>
                <a:lnTo>
                  <a:pt x="40" y="14"/>
                </a:lnTo>
                <a:lnTo>
                  <a:pt x="41" y="14"/>
                </a:lnTo>
                <a:lnTo>
                  <a:pt x="33" y="23"/>
                </a:lnTo>
                <a:lnTo>
                  <a:pt x="40" y="14"/>
                </a:lnTo>
                <a:close/>
                <a:moveTo>
                  <a:pt x="27" y="32"/>
                </a:moveTo>
                <a:lnTo>
                  <a:pt x="26" y="31"/>
                </a:lnTo>
                <a:lnTo>
                  <a:pt x="24" y="31"/>
                </a:lnTo>
                <a:lnTo>
                  <a:pt x="27" y="10"/>
                </a:lnTo>
                <a:lnTo>
                  <a:pt x="34" y="11"/>
                </a:lnTo>
                <a:lnTo>
                  <a:pt x="40" y="14"/>
                </a:lnTo>
                <a:lnTo>
                  <a:pt x="27" y="32"/>
                </a:lnTo>
                <a:close/>
                <a:moveTo>
                  <a:pt x="24" y="31"/>
                </a:moveTo>
                <a:lnTo>
                  <a:pt x="20" y="30"/>
                </a:lnTo>
                <a:lnTo>
                  <a:pt x="24" y="31"/>
                </a:lnTo>
                <a:lnTo>
                  <a:pt x="25" y="21"/>
                </a:lnTo>
                <a:lnTo>
                  <a:pt x="24" y="31"/>
                </a:lnTo>
                <a:close/>
                <a:moveTo>
                  <a:pt x="24" y="31"/>
                </a:moveTo>
                <a:lnTo>
                  <a:pt x="18" y="30"/>
                </a:lnTo>
                <a:lnTo>
                  <a:pt x="12" y="30"/>
                </a:lnTo>
                <a:lnTo>
                  <a:pt x="12" y="8"/>
                </a:lnTo>
                <a:lnTo>
                  <a:pt x="20" y="9"/>
                </a:lnTo>
                <a:lnTo>
                  <a:pt x="27" y="10"/>
                </a:lnTo>
                <a:lnTo>
                  <a:pt x="24" y="31"/>
                </a:lnTo>
                <a:close/>
                <a:moveTo>
                  <a:pt x="12" y="30"/>
                </a:moveTo>
                <a:lnTo>
                  <a:pt x="0" y="30"/>
                </a:lnTo>
                <a:lnTo>
                  <a:pt x="0" y="19"/>
                </a:lnTo>
                <a:lnTo>
                  <a:pt x="12" y="19"/>
                </a:lnTo>
                <a:lnTo>
                  <a:pt x="12" y="30"/>
                </a:lnTo>
                <a:close/>
                <a:moveTo>
                  <a:pt x="0" y="19"/>
                </a:moveTo>
                <a:lnTo>
                  <a:pt x="0" y="11"/>
                </a:lnTo>
                <a:lnTo>
                  <a:pt x="22" y="11"/>
                </a:lnTo>
                <a:lnTo>
                  <a:pt x="22" y="19"/>
                </a:lnTo>
                <a:lnTo>
                  <a:pt x="0" y="19"/>
                </a:lnTo>
                <a:close/>
                <a:moveTo>
                  <a:pt x="0" y="11"/>
                </a:moveTo>
                <a:lnTo>
                  <a:pt x="0" y="0"/>
                </a:lnTo>
                <a:lnTo>
                  <a:pt x="12" y="0"/>
                </a:lnTo>
                <a:lnTo>
                  <a:pt x="12" y="11"/>
                </a:lnTo>
                <a:lnTo>
                  <a:pt x="0" y="11"/>
                </a:lnTo>
                <a:close/>
                <a:moveTo>
                  <a:pt x="12" y="0"/>
                </a:moveTo>
                <a:lnTo>
                  <a:pt x="68" y="0"/>
                </a:lnTo>
                <a:lnTo>
                  <a:pt x="68" y="22"/>
                </a:lnTo>
                <a:lnTo>
                  <a:pt x="12" y="22"/>
                </a:lnTo>
                <a:lnTo>
                  <a:pt x="12" y="0"/>
                </a:lnTo>
                <a:close/>
                <a:moveTo>
                  <a:pt x="68" y="0"/>
                </a:moveTo>
                <a:lnTo>
                  <a:pt x="84" y="0"/>
                </a:lnTo>
                <a:lnTo>
                  <a:pt x="77" y="15"/>
                </a:lnTo>
                <a:lnTo>
                  <a:pt x="68" y="11"/>
                </a:lnTo>
                <a:lnTo>
                  <a:pt x="68" y="0"/>
                </a:lnTo>
                <a:close/>
                <a:moveTo>
                  <a:pt x="77" y="15"/>
                </a:moveTo>
                <a:lnTo>
                  <a:pt x="73" y="25"/>
                </a:lnTo>
                <a:lnTo>
                  <a:pt x="70" y="34"/>
                </a:lnTo>
                <a:lnTo>
                  <a:pt x="67" y="43"/>
                </a:lnTo>
                <a:lnTo>
                  <a:pt x="64" y="53"/>
                </a:lnTo>
                <a:lnTo>
                  <a:pt x="62" y="63"/>
                </a:lnTo>
                <a:lnTo>
                  <a:pt x="60" y="74"/>
                </a:lnTo>
                <a:lnTo>
                  <a:pt x="60" y="85"/>
                </a:lnTo>
                <a:lnTo>
                  <a:pt x="59" y="96"/>
                </a:lnTo>
                <a:lnTo>
                  <a:pt x="39" y="96"/>
                </a:lnTo>
                <a:lnTo>
                  <a:pt x="39" y="84"/>
                </a:lnTo>
                <a:lnTo>
                  <a:pt x="40" y="72"/>
                </a:lnTo>
                <a:lnTo>
                  <a:pt x="42" y="60"/>
                </a:lnTo>
                <a:lnTo>
                  <a:pt x="44" y="49"/>
                </a:lnTo>
                <a:lnTo>
                  <a:pt x="46" y="37"/>
                </a:lnTo>
                <a:lnTo>
                  <a:pt x="49" y="27"/>
                </a:lnTo>
                <a:lnTo>
                  <a:pt x="53" y="16"/>
                </a:lnTo>
                <a:lnTo>
                  <a:pt x="57" y="6"/>
                </a:lnTo>
                <a:lnTo>
                  <a:pt x="77" y="15"/>
                </a:lnTo>
                <a:close/>
                <a:moveTo>
                  <a:pt x="59" y="96"/>
                </a:moveTo>
                <a:lnTo>
                  <a:pt x="60" y="107"/>
                </a:lnTo>
                <a:lnTo>
                  <a:pt x="60" y="115"/>
                </a:lnTo>
                <a:lnTo>
                  <a:pt x="61" y="123"/>
                </a:lnTo>
                <a:lnTo>
                  <a:pt x="64" y="132"/>
                </a:lnTo>
                <a:lnTo>
                  <a:pt x="43" y="136"/>
                </a:lnTo>
                <a:lnTo>
                  <a:pt x="41" y="127"/>
                </a:lnTo>
                <a:lnTo>
                  <a:pt x="40" y="117"/>
                </a:lnTo>
                <a:lnTo>
                  <a:pt x="39" y="108"/>
                </a:lnTo>
                <a:lnTo>
                  <a:pt x="39" y="96"/>
                </a:lnTo>
                <a:lnTo>
                  <a:pt x="59" y="96"/>
                </a:lnTo>
                <a:close/>
                <a:moveTo>
                  <a:pt x="64" y="132"/>
                </a:moveTo>
                <a:lnTo>
                  <a:pt x="66" y="138"/>
                </a:lnTo>
                <a:lnTo>
                  <a:pt x="68" y="144"/>
                </a:lnTo>
                <a:lnTo>
                  <a:pt x="70" y="150"/>
                </a:lnTo>
                <a:lnTo>
                  <a:pt x="73" y="155"/>
                </a:lnTo>
                <a:lnTo>
                  <a:pt x="56" y="167"/>
                </a:lnTo>
                <a:lnTo>
                  <a:pt x="52" y="161"/>
                </a:lnTo>
                <a:lnTo>
                  <a:pt x="48" y="152"/>
                </a:lnTo>
                <a:lnTo>
                  <a:pt x="45" y="145"/>
                </a:lnTo>
                <a:lnTo>
                  <a:pt x="43" y="136"/>
                </a:lnTo>
                <a:lnTo>
                  <a:pt x="64" y="132"/>
                </a:lnTo>
                <a:close/>
                <a:moveTo>
                  <a:pt x="73" y="155"/>
                </a:moveTo>
                <a:lnTo>
                  <a:pt x="75" y="159"/>
                </a:lnTo>
                <a:lnTo>
                  <a:pt x="74" y="155"/>
                </a:lnTo>
                <a:lnTo>
                  <a:pt x="65" y="162"/>
                </a:lnTo>
                <a:lnTo>
                  <a:pt x="73" y="155"/>
                </a:lnTo>
                <a:close/>
                <a:moveTo>
                  <a:pt x="74" y="155"/>
                </a:moveTo>
                <a:lnTo>
                  <a:pt x="79" y="163"/>
                </a:lnTo>
                <a:lnTo>
                  <a:pt x="85" y="168"/>
                </a:lnTo>
                <a:lnTo>
                  <a:pt x="75" y="185"/>
                </a:lnTo>
                <a:lnTo>
                  <a:pt x="70" y="182"/>
                </a:lnTo>
                <a:lnTo>
                  <a:pt x="65" y="178"/>
                </a:lnTo>
                <a:lnTo>
                  <a:pt x="60" y="173"/>
                </a:lnTo>
                <a:lnTo>
                  <a:pt x="55" y="167"/>
                </a:lnTo>
                <a:lnTo>
                  <a:pt x="74" y="155"/>
                </a:lnTo>
                <a:close/>
                <a:moveTo>
                  <a:pt x="85" y="168"/>
                </a:moveTo>
                <a:lnTo>
                  <a:pt x="92" y="171"/>
                </a:lnTo>
                <a:lnTo>
                  <a:pt x="99" y="171"/>
                </a:lnTo>
                <a:lnTo>
                  <a:pt x="99" y="193"/>
                </a:lnTo>
                <a:lnTo>
                  <a:pt x="93" y="192"/>
                </a:lnTo>
                <a:lnTo>
                  <a:pt x="86" y="191"/>
                </a:lnTo>
                <a:lnTo>
                  <a:pt x="80" y="189"/>
                </a:lnTo>
                <a:lnTo>
                  <a:pt x="75" y="185"/>
                </a:lnTo>
                <a:lnTo>
                  <a:pt x="85" y="168"/>
                </a:lnTo>
                <a:close/>
                <a:moveTo>
                  <a:pt x="99" y="171"/>
                </a:moveTo>
                <a:lnTo>
                  <a:pt x="107" y="170"/>
                </a:lnTo>
                <a:lnTo>
                  <a:pt x="113" y="168"/>
                </a:lnTo>
                <a:lnTo>
                  <a:pt x="124" y="185"/>
                </a:lnTo>
                <a:lnTo>
                  <a:pt x="119" y="189"/>
                </a:lnTo>
                <a:lnTo>
                  <a:pt x="112" y="191"/>
                </a:lnTo>
                <a:lnTo>
                  <a:pt x="106" y="192"/>
                </a:lnTo>
                <a:lnTo>
                  <a:pt x="99" y="193"/>
                </a:lnTo>
                <a:lnTo>
                  <a:pt x="99" y="171"/>
                </a:lnTo>
                <a:close/>
                <a:moveTo>
                  <a:pt x="113" y="168"/>
                </a:moveTo>
                <a:lnTo>
                  <a:pt x="120" y="163"/>
                </a:lnTo>
                <a:lnTo>
                  <a:pt x="126" y="155"/>
                </a:lnTo>
                <a:lnTo>
                  <a:pt x="143" y="167"/>
                </a:lnTo>
                <a:lnTo>
                  <a:pt x="139" y="173"/>
                </a:lnTo>
                <a:lnTo>
                  <a:pt x="134" y="178"/>
                </a:lnTo>
                <a:lnTo>
                  <a:pt x="130" y="182"/>
                </a:lnTo>
                <a:lnTo>
                  <a:pt x="124" y="185"/>
                </a:lnTo>
                <a:lnTo>
                  <a:pt x="113" y="168"/>
                </a:lnTo>
                <a:close/>
                <a:moveTo>
                  <a:pt x="143" y="167"/>
                </a:moveTo>
                <a:lnTo>
                  <a:pt x="143" y="167"/>
                </a:lnTo>
                <a:lnTo>
                  <a:pt x="134" y="162"/>
                </a:lnTo>
                <a:lnTo>
                  <a:pt x="143" y="167"/>
                </a:lnTo>
                <a:close/>
                <a:moveTo>
                  <a:pt x="126" y="155"/>
                </a:moveTo>
                <a:lnTo>
                  <a:pt x="129" y="150"/>
                </a:lnTo>
                <a:lnTo>
                  <a:pt x="131" y="145"/>
                </a:lnTo>
                <a:lnTo>
                  <a:pt x="133" y="138"/>
                </a:lnTo>
                <a:lnTo>
                  <a:pt x="135" y="132"/>
                </a:lnTo>
                <a:lnTo>
                  <a:pt x="156" y="136"/>
                </a:lnTo>
                <a:lnTo>
                  <a:pt x="154" y="145"/>
                </a:lnTo>
                <a:lnTo>
                  <a:pt x="151" y="152"/>
                </a:lnTo>
                <a:lnTo>
                  <a:pt x="148" y="161"/>
                </a:lnTo>
                <a:lnTo>
                  <a:pt x="143" y="167"/>
                </a:lnTo>
                <a:lnTo>
                  <a:pt x="126" y="155"/>
                </a:lnTo>
                <a:close/>
                <a:moveTo>
                  <a:pt x="135" y="132"/>
                </a:moveTo>
                <a:lnTo>
                  <a:pt x="136" y="123"/>
                </a:lnTo>
                <a:lnTo>
                  <a:pt x="137" y="115"/>
                </a:lnTo>
                <a:lnTo>
                  <a:pt x="138" y="107"/>
                </a:lnTo>
                <a:lnTo>
                  <a:pt x="138" y="96"/>
                </a:lnTo>
                <a:lnTo>
                  <a:pt x="160" y="96"/>
                </a:lnTo>
                <a:lnTo>
                  <a:pt x="159" y="108"/>
                </a:lnTo>
                <a:lnTo>
                  <a:pt x="159" y="118"/>
                </a:lnTo>
                <a:lnTo>
                  <a:pt x="157" y="127"/>
                </a:lnTo>
                <a:lnTo>
                  <a:pt x="156" y="136"/>
                </a:lnTo>
                <a:lnTo>
                  <a:pt x="135" y="132"/>
                </a:lnTo>
                <a:close/>
                <a:moveTo>
                  <a:pt x="138" y="96"/>
                </a:moveTo>
                <a:lnTo>
                  <a:pt x="138" y="80"/>
                </a:lnTo>
                <a:lnTo>
                  <a:pt x="137" y="65"/>
                </a:lnTo>
                <a:lnTo>
                  <a:pt x="135" y="52"/>
                </a:lnTo>
                <a:lnTo>
                  <a:pt x="132" y="40"/>
                </a:lnTo>
                <a:lnTo>
                  <a:pt x="153" y="34"/>
                </a:lnTo>
                <a:lnTo>
                  <a:pt x="156" y="47"/>
                </a:lnTo>
                <a:lnTo>
                  <a:pt x="158" y="62"/>
                </a:lnTo>
                <a:lnTo>
                  <a:pt x="159" y="79"/>
                </a:lnTo>
                <a:lnTo>
                  <a:pt x="160" y="96"/>
                </a:lnTo>
                <a:lnTo>
                  <a:pt x="138" y="96"/>
                </a:lnTo>
                <a:close/>
                <a:moveTo>
                  <a:pt x="153" y="34"/>
                </a:moveTo>
                <a:lnTo>
                  <a:pt x="152" y="33"/>
                </a:lnTo>
                <a:lnTo>
                  <a:pt x="153" y="34"/>
                </a:lnTo>
                <a:lnTo>
                  <a:pt x="142" y="37"/>
                </a:lnTo>
                <a:lnTo>
                  <a:pt x="153" y="34"/>
                </a:lnTo>
                <a:close/>
                <a:moveTo>
                  <a:pt x="132" y="40"/>
                </a:moveTo>
                <a:lnTo>
                  <a:pt x="129" y="31"/>
                </a:lnTo>
                <a:lnTo>
                  <a:pt x="122" y="15"/>
                </a:lnTo>
                <a:lnTo>
                  <a:pt x="140" y="6"/>
                </a:lnTo>
                <a:lnTo>
                  <a:pt x="149" y="23"/>
                </a:lnTo>
                <a:lnTo>
                  <a:pt x="153" y="34"/>
                </a:lnTo>
                <a:lnTo>
                  <a:pt x="132" y="40"/>
                </a:lnTo>
                <a:close/>
                <a:moveTo>
                  <a:pt x="122" y="15"/>
                </a:moveTo>
                <a:lnTo>
                  <a:pt x="114" y="0"/>
                </a:lnTo>
                <a:lnTo>
                  <a:pt x="131" y="0"/>
                </a:lnTo>
                <a:lnTo>
                  <a:pt x="131" y="11"/>
                </a:lnTo>
                <a:lnTo>
                  <a:pt x="122" y="15"/>
                </a:lnTo>
                <a:close/>
                <a:moveTo>
                  <a:pt x="131" y="0"/>
                </a:moveTo>
                <a:lnTo>
                  <a:pt x="187" y="0"/>
                </a:lnTo>
                <a:lnTo>
                  <a:pt x="187" y="22"/>
                </a:lnTo>
                <a:lnTo>
                  <a:pt x="131" y="22"/>
                </a:lnTo>
                <a:lnTo>
                  <a:pt x="131" y="0"/>
                </a:lnTo>
                <a:close/>
                <a:moveTo>
                  <a:pt x="187" y="0"/>
                </a:moveTo>
                <a:lnTo>
                  <a:pt x="198" y="0"/>
                </a:lnTo>
                <a:lnTo>
                  <a:pt x="198" y="11"/>
                </a:lnTo>
                <a:lnTo>
                  <a:pt x="187" y="11"/>
                </a:lnTo>
                <a:lnTo>
                  <a:pt x="187" y="0"/>
                </a:lnTo>
                <a:close/>
                <a:moveTo>
                  <a:pt x="198" y="11"/>
                </a:moveTo>
                <a:lnTo>
                  <a:pt x="198" y="19"/>
                </a:lnTo>
                <a:lnTo>
                  <a:pt x="177" y="19"/>
                </a:lnTo>
                <a:lnTo>
                  <a:pt x="177" y="11"/>
                </a:lnTo>
                <a:lnTo>
                  <a:pt x="198" y="11"/>
                </a:lnTo>
                <a:close/>
                <a:moveTo>
                  <a:pt x="198" y="19"/>
                </a:moveTo>
                <a:lnTo>
                  <a:pt x="198" y="30"/>
                </a:lnTo>
                <a:lnTo>
                  <a:pt x="187" y="30"/>
                </a:lnTo>
                <a:lnTo>
                  <a:pt x="187" y="19"/>
                </a:lnTo>
                <a:lnTo>
                  <a:pt x="198" y="19"/>
                </a:lnTo>
                <a:close/>
                <a:moveTo>
                  <a:pt x="187" y="30"/>
                </a:moveTo>
                <a:lnTo>
                  <a:pt x="181" y="30"/>
                </a:lnTo>
                <a:lnTo>
                  <a:pt x="175" y="31"/>
                </a:lnTo>
                <a:lnTo>
                  <a:pt x="171" y="10"/>
                </a:lnTo>
                <a:lnTo>
                  <a:pt x="179" y="9"/>
                </a:lnTo>
                <a:lnTo>
                  <a:pt x="187" y="8"/>
                </a:lnTo>
                <a:lnTo>
                  <a:pt x="187" y="30"/>
                </a:lnTo>
                <a:close/>
                <a:moveTo>
                  <a:pt x="175" y="31"/>
                </a:moveTo>
                <a:lnTo>
                  <a:pt x="172" y="31"/>
                </a:lnTo>
                <a:lnTo>
                  <a:pt x="170" y="32"/>
                </a:lnTo>
                <a:lnTo>
                  <a:pt x="159" y="14"/>
                </a:lnTo>
                <a:lnTo>
                  <a:pt x="164" y="11"/>
                </a:lnTo>
                <a:lnTo>
                  <a:pt x="171" y="10"/>
                </a:lnTo>
                <a:lnTo>
                  <a:pt x="175" y="31"/>
                </a:lnTo>
                <a:close/>
                <a:moveTo>
                  <a:pt x="158" y="14"/>
                </a:moveTo>
                <a:lnTo>
                  <a:pt x="159" y="14"/>
                </a:lnTo>
                <a:lnTo>
                  <a:pt x="165" y="23"/>
                </a:lnTo>
                <a:lnTo>
                  <a:pt x="158" y="14"/>
                </a:lnTo>
                <a:close/>
                <a:moveTo>
                  <a:pt x="171" y="31"/>
                </a:moveTo>
                <a:lnTo>
                  <a:pt x="171" y="31"/>
                </a:lnTo>
                <a:lnTo>
                  <a:pt x="172" y="30"/>
                </a:lnTo>
                <a:lnTo>
                  <a:pt x="152" y="24"/>
                </a:lnTo>
                <a:lnTo>
                  <a:pt x="155" y="18"/>
                </a:lnTo>
                <a:lnTo>
                  <a:pt x="158" y="14"/>
                </a:lnTo>
                <a:lnTo>
                  <a:pt x="171" y="31"/>
                </a:lnTo>
                <a:close/>
                <a:moveTo>
                  <a:pt x="172" y="30"/>
                </a:moveTo>
                <a:lnTo>
                  <a:pt x="171" y="31"/>
                </a:lnTo>
                <a:lnTo>
                  <a:pt x="171" y="33"/>
                </a:lnTo>
                <a:lnTo>
                  <a:pt x="151" y="33"/>
                </a:lnTo>
                <a:lnTo>
                  <a:pt x="151" y="28"/>
                </a:lnTo>
                <a:lnTo>
                  <a:pt x="152" y="24"/>
                </a:lnTo>
                <a:lnTo>
                  <a:pt x="172" y="30"/>
                </a:lnTo>
                <a:close/>
                <a:moveTo>
                  <a:pt x="171" y="33"/>
                </a:moveTo>
                <a:lnTo>
                  <a:pt x="172" y="36"/>
                </a:lnTo>
                <a:lnTo>
                  <a:pt x="175" y="40"/>
                </a:lnTo>
                <a:lnTo>
                  <a:pt x="155" y="49"/>
                </a:lnTo>
                <a:lnTo>
                  <a:pt x="152" y="40"/>
                </a:lnTo>
                <a:lnTo>
                  <a:pt x="151" y="33"/>
                </a:lnTo>
                <a:lnTo>
                  <a:pt x="171" y="33"/>
                </a:lnTo>
                <a:close/>
                <a:moveTo>
                  <a:pt x="175" y="40"/>
                </a:moveTo>
                <a:lnTo>
                  <a:pt x="196" y="95"/>
                </a:lnTo>
                <a:lnTo>
                  <a:pt x="175" y="40"/>
                </a:lnTo>
                <a:lnTo>
                  <a:pt x="164" y="44"/>
                </a:lnTo>
                <a:lnTo>
                  <a:pt x="175" y="40"/>
                </a:lnTo>
                <a:close/>
                <a:moveTo>
                  <a:pt x="175" y="40"/>
                </a:moveTo>
                <a:lnTo>
                  <a:pt x="178" y="47"/>
                </a:lnTo>
                <a:lnTo>
                  <a:pt x="183" y="57"/>
                </a:lnTo>
                <a:lnTo>
                  <a:pt x="164" y="67"/>
                </a:lnTo>
                <a:lnTo>
                  <a:pt x="159" y="57"/>
                </a:lnTo>
                <a:lnTo>
                  <a:pt x="155" y="49"/>
                </a:lnTo>
                <a:lnTo>
                  <a:pt x="175" y="40"/>
                </a:lnTo>
                <a:close/>
                <a:moveTo>
                  <a:pt x="164" y="67"/>
                </a:moveTo>
                <a:lnTo>
                  <a:pt x="192" y="116"/>
                </a:lnTo>
                <a:lnTo>
                  <a:pt x="164" y="67"/>
                </a:lnTo>
                <a:lnTo>
                  <a:pt x="174" y="62"/>
                </a:lnTo>
                <a:lnTo>
                  <a:pt x="164" y="67"/>
                </a:lnTo>
                <a:close/>
                <a:moveTo>
                  <a:pt x="183" y="57"/>
                </a:moveTo>
                <a:lnTo>
                  <a:pt x="188" y="68"/>
                </a:lnTo>
                <a:lnTo>
                  <a:pt x="192" y="81"/>
                </a:lnTo>
                <a:lnTo>
                  <a:pt x="172" y="86"/>
                </a:lnTo>
                <a:lnTo>
                  <a:pt x="169" y="77"/>
                </a:lnTo>
                <a:lnTo>
                  <a:pt x="164" y="67"/>
                </a:lnTo>
                <a:lnTo>
                  <a:pt x="183" y="57"/>
                </a:lnTo>
                <a:close/>
                <a:moveTo>
                  <a:pt x="192" y="81"/>
                </a:moveTo>
                <a:lnTo>
                  <a:pt x="195" y="93"/>
                </a:lnTo>
                <a:lnTo>
                  <a:pt x="196" y="106"/>
                </a:lnTo>
                <a:lnTo>
                  <a:pt x="175" y="106"/>
                </a:lnTo>
                <a:lnTo>
                  <a:pt x="175" y="95"/>
                </a:lnTo>
                <a:lnTo>
                  <a:pt x="172" y="86"/>
                </a:lnTo>
                <a:lnTo>
                  <a:pt x="192" y="81"/>
                </a:lnTo>
                <a:close/>
                <a:moveTo>
                  <a:pt x="196" y="106"/>
                </a:moveTo>
                <a:lnTo>
                  <a:pt x="195" y="115"/>
                </a:lnTo>
                <a:lnTo>
                  <a:pt x="194" y="124"/>
                </a:lnTo>
                <a:lnTo>
                  <a:pt x="192" y="134"/>
                </a:lnTo>
                <a:lnTo>
                  <a:pt x="190" y="143"/>
                </a:lnTo>
                <a:lnTo>
                  <a:pt x="186" y="151"/>
                </a:lnTo>
                <a:lnTo>
                  <a:pt x="182" y="160"/>
                </a:lnTo>
                <a:lnTo>
                  <a:pt x="178" y="167"/>
                </a:lnTo>
                <a:lnTo>
                  <a:pt x="171" y="174"/>
                </a:lnTo>
                <a:lnTo>
                  <a:pt x="156" y="161"/>
                </a:lnTo>
                <a:lnTo>
                  <a:pt x="160" y="154"/>
                </a:lnTo>
                <a:lnTo>
                  <a:pt x="164" y="148"/>
                </a:lnTo>
                <a:lnTo>
                  <a:pt x="167" y="142"/>
                </a:lnTo>
                <a:lnTo>
                  <a:pt x="170" y="136"/>
                </a:lnTo>
                <a:lnTo>
                  <a:pt x="172" y="128"/>
                </a:lnTo>
                <a:lnTo>
                  <a:pt x="174" y="121"/>
                </a:lnTo>
                <a:lnTo>
                  <a:pt x="175" y="113"/>
                </a:lnTo>
                <a:lnTo>
                  <a:pt x="175" y="106"/>
                </a:lnTo>
                <a:lnTo>
                  <a:pt x="196" y="106"/>
                </a:lnTo>
                <a:close/>
                <a:moveTo>
                  <a:pt x="171" y="174"/>
                </a:moveTo>
                <a:lnTo>
                  <a:pt x="172" y="174"/>
                </a:lnTo>
                <a:lnTo>
                  <a:pt x="171" y="174"/>
                </a:lnTo>
                <a:lnTo>
                  <a:pt x="163" y="167"/>
                </a:lnTo>
                <a:lnTo>
                  <a:pt x="171" y="174"/>
                </a:lnTo>
                <a:close/>
                <a:moveTo>
                  <a:pt x="171" y="174"/>
                </a:moveTo>
                <a:lnTo>
                  <a:pt x="164" y="181"/>
                </a:lnTo>
                <a:lnTo>
                  <a:pt x="157" y="188"/>
                </a:lnTo>
                <a:lnTo>
                  <a:pt x="149" y="194"/>
                </a:lnTo>
                <a:lnTo>
                  <a:pt x="139" y="198"/>
                </a:lnTo>
                <a:lnTo>
                  <a:pt x="131" y="178"/>
                </a:lnTo>
                <a:lnTo>
                  <a:pt x="138" y="175"/>
                </a:lnTo>
                <a:lnTo>
                  <a:pt x="144" y="171"/>
                </a:lnTo>
                <a:lnTo>
                  <a:pt x="150" y="166"/>
                </a:lnTo>
                <a:lnTo>
                  <a:pt x="156" y="161"/>
                </a:lnTo>
                <a:lnTo>
                  <a:pt x="171" y="174"/>
                </a:lnTo>
                <a:close/>
                <a:moveTo>
                  <a:pt x="139" y="198"/>
                </a:moveTo>
                <a:lnTo>
                  <a:pt x="130" y="201"/>
                </a:lnTo>
                <a:lnTo>
                  <a:pt x="121" y="203"/>
                </a:lnTo>
                <a:lnTo>
                  <a:pt x="110" y="205"/>
                </a:lnTo>
                <a:lnTo>
                  <a:pt x="99" y="205"/>
                </a:lnTo>
                <a:lnTo>
                  <a:pt x="99" y="184"/>
                </a:lnTo>
                <a:lnTo>
                  <a:pt x="108" y="184"/>
                </a:lnTo>
                <a:lnTo>
                  <a:pt x="116" y="182"/>
                </a:lnTo>
                <a:lnTo>
                  <a:pt x="124" y="181"/>
                </a:lnTo>
                <a:lnTo>
                  <a:pt x="131" y="178"/>
                </a:lnTo>
                <a:lnTo>
                  <a:pt x="139" y="19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4" name="Freeform 36"/>
          <p:cNvSpPr>
            <a:spLocks noEditPoints="1"/>
          </p:cNvSpPr>
          <p:nvPr/>
        </p:nvSpPr>
        <p:spPr bwMode="auto">
          <a:xfrm>
            <a:off x="1727200" y="2774950"/>
            <a:ext cx="57150" cy="192088"/>
          </a:xfrm>
          <a:custGeom>
            <a:avLst/>
            <a:gdLst>
              <a:gd name="T0" fmla="*/ 108 w 108"/>
              <a:gd name="T1" fmla="*/ 24 h 364"/>
              <a:gd name="T2" fmla="*/ 105 w 108"/>
              <a:gd name="T3" fmla="*/ 31 h 364"/>
              <a:gd name="T4" fmla="*/ 100 w 108"/>
              <a:gd name="T5" fmla="*/ 36 h 364"/>
              <a:gd name="T6" fmla="*/ 93 w 108"/>
              <a:gd name="T7" fmla="*/ 39 h 364"/>
              <a:gd name="T8" fmla="*/ 84 w 108"/>
              <a:gd name="T9" fmla="*/ 39 h 364"/>
              <a:gd name="T10" fmla="*/ 77 w 108"/>
              <a:gd name="T11" fmla="*/ 37 h 364"/>
              <a:gd name="T12" fmla="*/ 72 w 108"/>
              <a:gd name="T13" fmla="*/ 31 h 364"/>
              <a:gd name="T14" fmla="*/ 69 w 108"/>
              <a:gd name="T15" fmla="*/ 24 h 364"/>
              <a:gd name="T16" fmla="*/ 69 w 108"/>
              <a:gd name="T17" fmla="*/ 17 h 364"/>
              <a:gd name="T18" fmla="*/ 72 w 108"/>
              <a:gd name="T19" fmla="*/ 9 h 364"/>
              <a:gd name="T20" fmla="*/ 78 w 108"/>
              <a:gd name="T21" fmla="*/ 3 h 364"/>
              <a:gd name="T22" fmla="*/ 84 w 108"/>
              <a:gd name="T23" fmla="*/ 1 h 364"/>
              <a:gd name="T24" fmla="*/ 93 w 108"/>
              <a:gd name="T25" fmla="*/ 1 h 364"/>
              <a:gd name="T26" fmla="*/ 99 w 108"/>
              <a:gd name="T27" fmla="*/ 3 h 364"/>
              <a:gd name="T28" fmla="*/ 105 w 108"/>
              <a:gd name="T29" fmla="*/ 9 h 364"/>
              <a:gd name="T30" fmla="*/ 108 w 108"/>
              <a:gd name="T31" fmla="*/ 17 h 364"/>
              <a:gd name="T32" fmla="*/ 105 w 108"/>
              <a:gd name="T33" fmla="*/ 274 h 364"/>
              <a:gd name="T34" fmla="*/ 104 w 108"/>
              <a:gd name="T35" fmla="*/ 295 h 364"/>
              <a:gd name="T36" fmla="*/ 100 w 108"/>
              <a:gd name="T37" fmla="*/ 313 h 364"/>
              <a:gd name="T38" fmla="*/ 94 w 108"/>
              <a:gd name="T39" fmla="*/ 329 h 364"/>
              <a:gd name="T40" fmla="*/ 85 w 108"/>
              <a:gd name="T41" fmla="*/ 342 h 364"/>
              <a:gd name="T42" fmla="*/ 75 w 108"/>
              <a:gd name="T43" fmla="*/ 352 h 364"/>
              <a:gd name="T44" fmla="*/ 64 w 108"/>
              <a:gd name="T45" fmla="*/ 359 h 364"/>
              <a:gd name="T46" fmla="*/ 50 w 108"/>
              <a:gd name="T47" fmla="*/ 363 h 364"/>
              <a:gd name="T48" fmla="*/ 35 w 108"/>
              <a:gd name="T49" fmla="*/ 364 h 364"/>
              <a:gd name="T50" fmla="*/ 20 w 108"/>
              <a:gd name="T51" fmla="*/ 362 h 364"/>
              <a:gd name="T52" fmla="*/ 9 w 108"/>
              <a:gd name="T53" fmla="*/ 357 h 364"/>
              <a:gd name="T54" fmla="*/ 2 w 108"/>
              <a:gd name="T55" fmla="*/ 352 h 364"/>
              <a:gd name="T56" fmla="*/ 0 w 108"/>
              <a:gd name="T57" fmla="*/ 344 h 364"/>
              <a:gd name="T58" fmla="*/ 1 w 108"/>
              <a:gd name="T59" fmla="*/ 338 h 364"/>
              <a:gd name="T60" fmla="*/ 4 w 108"/>
              <a:gd name="T61" fmla="*/ 332 h 364"/>
              <a:gd name="T62" fmla="*/ 10 w 108"/>
              <a:gd name="T63" fmla="*/ 329 h 364"/>
              <a:gd name="T64" fmla="*/ 16 w 108"/>
              <a:gd name="T65" fmla="*/ 328 h 364"/>
              <a:gd name="T66" fmla="*/ 27 w 108"/>
              <a:gd name="T67" fmla="*/ 331 h 364"/>
              <a:gd name="T68" fmla="*/ 39 w 108"/>
              <a:gd name="T69" fmla="*/ 340 h 364"/>
              <a:gd name="T70" fmla="*/ 47 w 108"/>
              <a:gd name="T71" fmla="*/ 346 h 364"/>
              <a:gd name="T72" fmla="*/ 54 w 108"/>
              <a:gd name="T73" fmla="*/ 349 h 364"/>
              <a:gd name="T74" fmla="*/ 61 w 108"/>
              <a:gd name="T75" fmla="*/ 348 h 364"/>
              <a:gd name="T76" fmla="*/ 65 w 108"/>
              <a:gd name="T77" fmla="*/ 344 h 364"/>
              <a:gd name="T78" fmla="*/ 71 w 108"/>
              <a:gd name="T79" fmla="*/ 331 h 364"/>
              <a:gd name="T80" fmla="*/ 72 w 108"/>
              <a:gd name="T81" fmla="*/ 317 h 364"/>
              <a:gd name="T82" fmla="*/ 73 w 108"/>
              <a:gd name="T83" fmla="*/ 296 h 364"/>
              <a:gd name="T84" fmla="*/ 73 w 108"/>
              <a:gd name="T85" fmla="*/ 150 h 364"/>
              <a:gd name="T86" fmla="*/ 70 w 108"/>
              <a:gd name="T87" fmla="*/ 127 h 364"/>
              <a:gd name="T88" fmla="*/ 64 w 108"/>
              <a:gd name="T89" fmla="*/ 120 h 364"/>
              <a:gd name="T90" fmla="*/ 52 w 108"/>
              <a:gd name="T91" fmla="*/ 120 h 364"/>
              <a:gd name="T92" fmla="*/ 43 w 108"/>
              <a:gd name="T93" fmla="*/ 116 h 364"/>
              <a:gd name="T94" fmla="*/ 105 w 108"/>
              <a:gd name="T95" fmla="*/ 94 h 3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
              <a:gd name="T145" fmla="*/ 0 h 364"/>
              <a:gd name="T146" fmla="*/ 108 w 108"/>
              <a:gd name="T147" fmla="*/ 364 h 3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 h="364">
                <a:moveTo>
                  <a:pt x="108" y="20"/>
                </a:moveTo>
                <a:lnTo>
                  <a:pt x="108" y="24"/>
                </a:lnTo>
                <a:lnTo>
                  <a:pt x="107" y="28"/>
                </a:lnTo>
                <a:lnTo>
                  <a:pt x="105" y="31"/>
                </a:lnTo>
                <a:lnTo>
                  <a:pt x="103" y="34"/>
                </a:lnTo>
                <a:lnTo>
                  <a:pt x="100" y="36"/>
                </a:lnTo>
                <a:lnTo>
                  <a:pt x="97" y="38"/>
                </a:lnTo>
                <a:lnTo>
                  <a:pt x="93" y="39"/>
                </a:lnTo>
                <a:lnTo>
                  <a:pt x="89" y="40"/>
                </a:lnTo>
                <a:lnTo>
                  <a:pt x="84" y="39"/>
                </a:lnTo>
                <a:lnTo>
                  <a:pt x="81" y="38"/>
                </a:lnTo>
                <a:lnTo>
                  <a:pt x="77" y="37"/>
                </a:lnTo>
                <a:lnTo>
                  <a:pt x="74" y="34"/>
                </a:lnTo>
                <a:lnTo>
                  <a:pt x="72" y="31"/>
                </a:lnTo>
                <a:lnTo>
                  <a:pt x="70" y="28"/>
                </a:lnTo>
                <a:lnTo>
                  <a:pt x="69" y="24"/>
                </a:lnTo>
                <a:lnTo>
                  <a:pt x="69" y="20"/>
                </a:lnTo>
                <a:lnTo>
                  <a:pt x="69" y="17"/>
                </a:lnTo>
                <a:lnTo>
                  <a:pt x="70" y="12"/>
                </a:lnTo>
                <a:lnTo>
                  <a:pt x="72" y="9"/>
                </a:lnTo>
                <a:lnTo>
                  <a:pt x="75" y="6"/>
                </a:lnTo>
                <a:lnTo>
                  <a:pt x="78" y="3"/>
                </a:lnTo>
                <a:lnTo>
                  <a:pt x="81" y="2"/>
                </a:lnTo>
                <a:lnTo>
                  <a:pt x="84" y="1"/>
                </a:lnTo>
                <a:lnTo>
                  <a:pt x="89" y="0"/>
                </a:lnTo>
                <a:lnTo>
                  <a:pt x="93" y="1"/>
                </a:lnTo>
                <a:lnTo>
                  <a:pt x="96" y="2"/>
                </a:lnTo>
                <a:lnTo>
                  <a:pt x="99" y="3"/>
                </a:lnTo>
                <a:lnTo>
                  <a:pt x="102" y="6"/>
                </a:lnTo>
                <a:lnTo>
                  <a:pt x="105" y="9"/>
                </a:lnTo>
                <a:lnTo>
                  <a:pt x="107" y="12"/>
                </a:lnTo>
                <a:lnTo>
                  <a:pt x="108" y="17"/>
                </a:lnTo>
                <a:lnTo>
                  <a:pt x="108" y="20"/>
                </a:lnTo>
                <a:close/>
                <a:moveTo>
                  <a:pt x="105" y="274"/>
                </a:moveTo>
                <a:lnTo>
                  <a:pt x="105" y="284"/>
                </a:lnTo>
                <a:lnTo>
                  <a:pt x="104" y="295"/>
                </a:lnTo>
                <a:lnTo>
                  <a:pt x="103" y="304"/>
                </a:lnTo>
                <a:lnTo>
                  <a:pt x="100" y="313"/>
                </a:lnTo>
                <a:lnTo>
                  <a:pt x="98" y="322"/>
                </a:lnTo>
                <a:lnTo>
                  <a:pt x="94" y="329"/>
                </a:lnTo>
                <a:lnTo>
                  <a:pt x="91" y="336"/>
                </a:lnTo>
                <a:lnTo>
                  <a:pt x="85" y="342"/>
                </a:lnTo>
                <a:lnTo>
                  <a:pt x="80" y="348"/>
                </a:lnTo>
                <a:lnTo>
                  <a:pt x="75" y="352"/>
                </a:lnTo>
                <a:lnTo>
                  <a:pt x="70" y="356"/>
                </a:lnTo>
                <a:lnTo>
                  <a:pt x="64" y="359"/>
                </a:lnTo>
                <a:lnTo>
                  <a:pt x="56" y="361"/>
                </a:lnTo>
                <a:lnTo>
                  <a:pt x="50" y="363"/>
                </a:lnTo>
                <a:lnTo>
                  <a:pt x="43" y="364"/>
                </a:lnTo>
                <a:lnTo>
                  <a:pt x="35" y="364"/>
                </a:lnTo>
                <a:lnTo>
                  <a:pt x="27" y="363"/>
                </a:lnTo>
                <a:lnTo>
                  <a:pt x="20" y="362"/>
                </a:lnTo>
                <a:lnTo>
                  <a:pt x="14" y="360"/>
                </a:lnTo>
                <a:lnTo>
                  <a:pt x="9" y="357"/>
                </a:lnTo>
                <a:lnTo>
                  <a:pt x="4" y="354"/>
                </a:lnTo>
                <a:lnTo>
                  <a:pt x="2" y="352"/>
                </a:lnTo>
                <a:lnTo>
                  <a:pt x="0" y="348"/>
                </a:lnTo>
                <a:lnTo>
                  <a:pt x="0" y="344"/>
                </a:lnTo>
                <a:lnTo>
                  <a:pt x="0" y="341"/>
                </a:lnTo>
                <a:lnTo>
                  <a:pt x="1" y="338"/>
                </a:lnTo>
                <a:lnTo>
                  <a:pt x="2" y="335"/>
                </a:lnTo>
                <a:lnTo>
                  <a:pt x="4" y="332"/>
                </a:lnTo>
                <a:lnTo>
                  <a:pt x="8" y="330"/>
                </a:lnTo>
                <a:lnTo>
                  <a:pt x="10" y="329"/>
                </a:lnTo>
                <a:lnTo>
                  <a:pt x="13" y="328"/>
                </a:lnTo>
                <a:lnTo>
                  <a:pt x="16" y="328"/>
                </a:lnTo>
                <a:lnTo>
                  <a:pt x="21" y="328"/>
                </a:lnTo>
                <a:lnTo>
                  <a:pt x="27" y="331"/>
                </a:lnTo>
                <a:lnTo>
                  <a:pt x="32" y="334"/>
                </a:lnTo>
                <a:lnTo>
                  <a:pt x="39" y="340"/>
                </a:lnTo>
                <a:lnTo>
                  <a:pt x="43" y="343"/>
                </a:lnTo>
                <a:lnTo>
                  <a:pt x="47" y="346"/>
                </a:lnTo>
                <a:lnTo>
                  <a:pt x="51" y="348"/>
                </a:lnTo>
                <a:lnTo>
                  <a:pt x="54" y="349"/>
                </a:lnTo>
                <a:lnTo>
                  <a:pt x="57" y="348"/>
                </a:lnTo>
                <a:lnTo>
                  <a:pt x="61" y="348"/>
                </a:lnTo>
                <a:lnTo>
                  <a:pt x="63" y="345"/>
                </a:lnTo>
                <a:lnTo>
                  <a:pt x="65" y="344"/>
                </a:lnTo>
                <a:lnTo>
                  <a:pt x="69" y="339"/>
                </a:lnTo>
                <a:lnTo>
                  <a:pt x="71" y="331"/>
                </a:lnTo>
                <a:lnTo>
                  <a:pt x="72" y="326"/>
                </a:lnTo>
                <a:lnTo>
                  <a:pt x="72" y="317"/>
                </a:lnTo>
                <a:lnTo>
                  <a:pt x="73" y="308"/>
                </a:lnTo>
                <a:lnTo>
                  <a:pt x="73" y="296"/>
                </a:lnTo>
                <a:lnTo>
                  <a:pt x="73" y="169"/>
                </a:lnTo>
                <a:lnTo>
                  <a:pt x="73" y="150"/>
                </a:lnTo>
                <a:lnTo>
                  <a:pt x="71" y="136"/>
                </a:lnTo>
                <a:lnTo>
                  <a:pt x="70" y="127"/>
                </a:lnTo>
                <a:lnTo>
                  <a:pt x="67" y="122"/>
                </a:lnTo>
                <a:lnTo>
                  <a:pt x="64" y="120"/>
                </a:lnTo>
                <a:lnTo>
                  <a:pt x="58" y="119"/>
                </a:lnTo>
                <a:lnTo>
                  <a:pt x="52" y="120"/>
                </a:lnTo>
                <a:lnTo>
                  <a:pt x="45" y="122"/>
                </a:lnTo>
                <a:lnTo>
                  <a:pt x="43" y="116"/>
                </a:lnTo>
                <a:lnTo>
                  <a:pt x="97" y="94"/>
                </a:lnTo>
                <a:lnTo>
                  <a:pt x="105" y="94"/>
                </a:lnTo>
                <a:lnTo>
                  <a:pt x="105" y="27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5" name="Freeform 37"/>
          <p:cNvSpPr>
            <a:spLocks/>
          </p:cNvSpPr>
          <p:nvPr/>
        </p:nvSpPr>
        <p:spPr bwMode="auto">
          <a:xfrm>
            <a:off x="1808163" y="2827338"/>
            <a:ext cx="104775" cy="96837"/>
          </a:xfrm>
          <a:custGeom>
            <a:avLst/>
            <a:gdLst>
              <a:gd name="T0" fmla="*/ 146 w 200"/>
              <a:gd name="T1" fmla="*/ 183 h 183"/>
              <a:gd name="T2" fmla="*/ 137 w 200"/>
              <a:gd name="T3" fmla="*/ 146 h 183"/>
              <a:gd name="T4" fmla="*/ 118 w 200"/>
              <a:gd name="T5" fmla="*/ 165 h 183"/>
              <a:gd name="T6" fmla="*/ 103 w 200"/>
              <a:gd name="T7" fmla="*/ 176 h 183"/>
              <a:gd name="T8" fmla="*/ 90 w 200"/>
              <a:gd name="T9" fmla="*/ 181 h 183"/>
              <a:gd name="T10" fmla="*/ 77 w 200"/>
              <a:gd name="T11" fmla="*/ 183 h 183"/>
              <a:gd name="T12" fmla="*/ 65 w 200"/>
              <a:gd name="T13" fmla="*/ 182 h 183"/>
              <a:gd name="T14" fmla="*/ 56 w 200"/>
              <a:gd name="T15" fmla="*/ 179 h 183"/>
              <a:gd name="T16" fmla="*/ 49 w 200"/>
              <a:gd name="T17" fmla="*/ 174 h 183"/>
              <a:gd name="T18" fmla="*/ 41 w 200"/>
              <a:gd name="T19" fmla="*/ 166 h 183"/>
              <a:gd name="T20" fmla="*/ 37 w 200"/>
              <a:gd name="T21" fmla="*/ 156 h 183"/>
              <a:gd name="T22" fmla="*/ 33 w 200"/>
              <a:gd name="T23" fmla="*/ 145 h 183"/>
              <a:gd name="T24" fmla="*/ 30 w 200"/>
              <a:gd name="T25" fmla="*/ 114 h 183"/>
              <a:gd name="T26" fmla="*/ 30 w 200"/>
              <a:gd name="T27" fmla="*/ 27 h 183"/>
              <a:gd name="T28" fmla="*/ 27 w 200"/>
              <a:gd name="T29" fmla="*/ 16 h 183"/>
              <a:gd name="T30" fmla="*/ 21 w 200"/>
              <a:gd name="T31" fmla="*/ 10 h 183"/>
              <a:gd name="T32" fmla="*/ 8 w 200"/>
              <a:gd name="T33" fmla="*/ 7 h 183"/>
              <a:gd name="T34" fmla="*/ 0 w 200"/>
              <a:gd name="T35" fmla="*/ 0 h 183"/>
              <a:gd name="T36" fmla="*/ 63 w 200"/>
              <a:gd name="T37" fmla="*/ 119 h 183"/>
              <a:gd name="T38" fmla="*/ 65 w 200"/>
              <a:gd name="T39" fmla="*/ 136 h 183"/>
              <a:gd name="T40" fmla="*/ 70 w 200"/>
              <a:gd name="T41" fmla="*/ 149 h 183"/>
              <a:gd name="T42" fmla="*/ 80 w 200"/>
              <a:gd name="T43" fmla="*/ 156 h 183"/>
              <a:gd name="T44" fmla="*/ 92 w 200"/>
              <a:gd name="T45" fmla="*/ 159 h 183"/>
              <a:gd name="T46" fmla="*/ 103 w 200"/>
              <a:gd name="T47" fmla="*/ 157 h 183"/>
              <a:gd name="T48" fmla="*/ 113 w 200"/>
              <a:gd name="T49" fmla="*/ 153 h 183"/>
              <a:gd name="T50" fmla="*/ 137 w 200"/>
              <a:gd name="T51" fmla="*/ 133 h 183"/>
              <a:gd name="T52" fmla="*/ 137 w 200"/>
              <a:gd name="T53" fmla="*/ 25 h 183"/>
              <a:gd name="T54" fmla="*/ 134 w 200"/>
              <a:gd name="T55" fmla="*/ 15 h 183"/>
              <a:gd name="T56" fmla="*/ 127 w 200"/>
              <a:gd name="T57" fmla="*/ 10 h 183"/>
              <a:gd name="T58" fmla="*/ 116 w 200"/>
              <a:gd name="T59" fmla="*/ 7 h 183"/>
              <a:gd name="T60" fmla="*/ 108 w 200"/>
              <a:gd name="T61" fmla="*/ 0 h 183"/>
              <a:gd name="T62" fmla="*/ 170 w 200"/>
              <a:gd name="T63" fmla="*/ 107 h 183"/>
              <a:gd name="T64" fmla="*/ 170 w 200"/>
              <a:gd name="T65" fmla="*/ 130 h 183"/>
              <a:gd name="T66" fmla="*/ 171 w 200"/>
              <a:gd name="T67" fmla="*/ 144 h 183"/>
              <a:gd name="T68" fmla="*/ 172 w 200"/>
              <a:gd name="T69" fmla="*/ 150 h 183"/>
              <a:gd name="T70" fmla="*/ 176 w 200"/>
              <a:gd name="T71" fmla="*/ 155 h 183"/>
              <a:gd name="T72" fmla="*/ 185 w 200"/>
              <a:gd name="T73" fmla="*/ 157 h 183"/>
              <a:gd name="T74" fmla="*/ 197 w 200"/>
              <a:gd name="T75" fmla="*/ 154 h 1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83"/>
              <a:gd name="T116" fmla="*/ 200 w 200"/>
              <a:gd name="T117" fmla="*/ 183 h 1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83">
                <a:moveTo>
                  <a:pt x="200" y="161"/>
                </a:moveTo>
                <a:lnTo>
                  <a:pt x="146" y="183"/>
                </a:lnTo>
                <a:lnTo>
                  <a:pt x="137" y="183"/>
                </a:lnTo>
                <a:lnTo>
                  <a:pt x="137" y="146"/>
                </a:lnTo>
                <a:lnTo>
                  <a:pt x="126" y="156"/>
                </a:lnTo>
                <a:lnTo>
                  <a:pt x="118" y="165"/>
                </a:lnTo>
                <a:lnTo>
                  <a:pt x="110" y="171"/>
                </a:lnTo>
                <a:lnTo>
                  <a:pt x="103" y="176"/>
                </a:lnTo>
                <a:lnTo>
                  <a:pt x="96" y="179"/>
                </a:lnTo>
                <a:lnTo>
                  <a:pt x="90" y="181"/>
                </a:lnTo>
                <a:lnTo>
                  <a:pt x="83" y="183"/>
                </a:lnTo>
                <a:lnTo>
                  <a:pt x="77" y="183"/>
                </a:lnTo>
                <a:lnTo>
                  <a:pt x="70" y="183"/>
                </a:lnTo>
                <a:lnTo>
                  <a:pt x="65" y="182"/>
                </a:lnTo>
                <a:lnTo>
                  <a:pt x="61" y="181"/>
                </a:lnTo>
                <a:lnTo>
                  <a:pt x="56" y="179"/>
                </a:lnTo>
                <a:lnTo>
                  <a:pt x="52" y="177"/>
                </a:lnTo>
                <a:lnTo>
                  <a:pt x="49" y="174"/>
                </a:lnTo>
                <a:lnTo>
                  <a:pt x="44" y="170"/>
                </a:lnTo>
                <a:lnTo>
                  <a:pt x="41" y="166"/>
                </a:lnTo>
                <a:lnTo>
                  <a:pt x="39" y="161"/>
                </a:lnTo>
                <a:lnTo>
                  <a:pt x="37" y="156"/>
                </a:lnTo>
                <a:lnTo>
                  <a:pt x="35" y="151"/>
                </a:lnTo>
                <a:lnTo>
                  <a:pt x="33" y="145"/>
                </a:lnTo>
                <a:lnTo>
                  <a:pt x="31" y="130"/>
                </a:lnTo>
                <a:lnTo>
                  <a:pt x="30" y="114"/>
                </a:lnTo>
                <a:lnTo>
                  <a:pt x="30" y="34"/>
                </a:lnTo>
                <a:lnTo>
                  <a:pt x="30" y="27"/>
                </a:lnTo>
                <a:lnTo>
                  <a:pt x="29" y="21"/>
                </a:lnTo>
                <a:lnTo>
                  <a:pt x="27" y="16"/>
                </a:lnTo>
                <a:lnTo>
                  <a:pt x="24" y="12"/>
                </a:lnTo>
                <a:lnTo>
                  <a:pt x="21" y="10"/>
                </a:lnTo>
                <a:lnTo>
                  <a:pt x="15" y="8"/>
                </a:lnTo>
                <a:lnTo>
                  <a:pt x="8" y="7"/>
                </a:lnTo>
                <a:lnTo>
                  <a:pt x="0" y="7"/>
                </a:lnTo>
                <a:lnTo>
                  <a:pt x="0" y="0"/>
                </a:lnTo>
                <a:lnTo>
                  <a:pt x="63" y="0"/>
                </a:lnTo>
                <a:lnTo>
                  <a:pt x="63" y="119"/>
                </a:lnTo>
                <a:lnTo>
                  <a:pt x="63" y="128"/>
                </a:lnTo>
                <a:lnTo>
                  <a:pt x="65" y="136"/>
                </a:lnTo>
                <a:lnTo>
                  <a:pt x="67" y="144"/>
                </a:lnTo>
                <a:lnTo>
                  <a:pt x="70" y="149"/>
                </a:lnTo>
                <a:lnTo>
                  <a:pt x="75" y="153"/>
                </a:lnTo>
                <a:lnTo>
                  <a:pt x="80" y="156"/>
                </a:lnTo>
                <a:lnTo>
                  <a:pt x="86" y="158"/>
                </a:lnTo>
                <a:lnTo>
                  <a:pt x="92" y="159"/>
                </a:lnTo>
                <a:lnTo>
                  <a:pt x="97" y="158"/>
                </a:lnTo>
                <a:lnTo>
                  <a:pt x="103" y="157"/>
                </a:lnTo>
                <a:lnTo>
                  <a:pt x="108" y="155"/>
                </a:lnTo>
                <a:lnTo>
                  <a:pt x="113" y="153"/>
                </a:lnTo>
                <a:lnTo>
                  <a:pt x="124" y="145"/>
                </a:lnTo>
                <a:lnTo>
                  <a:pt x="137" y="133"/>
                </a:lnTo>
                <a:lnTo>
                  <a:pt x="137" y="33"/>
                </a:lnTo>
                <a:lnTo>
                  <a:pt x="137" y="25"/>
                </a:lnTo>
                <a:lnTo>
                  <a:pt x="136" y="19"/>
                </a:lnTo>
                <a:lnTo>
                  <a:pt x="134" y="15"/>
                </a:lnTo>
                <a:lnTo>
                  <a:pt x="131" y="12"/>
                </a:lnTo>
                <a:lnTo>
                  <a:pt x="127" y="10"/>
                </a:lnTo>
                <a:lnTo>
                  <a:pt x="123" y="8"/>
                </a:lnTo>
                <a:lnTo>
                  <a:pt x="116" y="7"/>
                </a:lnTo>
                <a:lnTo>
                  <a:pt x="108" y="7"/>
                </a:lnTo>
                <a:lnTo>
                  <a:pt x="108" y="0"/>
                </a:lnTo>
                <a:lnTo>
                  <a:pt x="170" y="0"/>
                </a:lnTo>
                <a:lnTo>
                  <a:pt x="170" y="107"/>
                </a:lnTo>
                <a:lnTo>
                  <a:pt x="170" y="120"/>
                </a:lnTo>
                <a:lnTo>
                  <a:pt x="170" y="130"/>
                </a:lnTo>
                <a:lnTo>
                  <a:pt x="170" y="138"/>
                </a:lnTo>
                <a:lnTo>
                  <a:pt x="171" y="144"/>
                </a:lnTo>
                <a:lnTo>
                  <a:pt x="171" y="147"/>
                </a:lnTo>
                <a:lnTo>
                  <a:pt x="172" y="150"/>
                </a:lnTo>
                <a:lnTo>
                  <a:pt x="174" y="153"/>
                </a:lnTo>
                <a:lnTo>
                  <a:pt x="176" y="155"/>
                </a:lnTo>
                <a:lnTo>
                  <a:pt x="179" y="157"/>
                </a:lnTo>
                <a:lnTo>
                  <a:pt x="185" y="157"/>
                </a:lnTo>
                <a:lnTo>
                  <a:pt x="191" y="156"/>
                </a:lnTo>
                <a:lnTo>
                  <a:pt x="197" y="154"/>
                </a:lnTo>
                <a:lnTo>
                  <a:pt x="200" y="16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6" name="Freeform 38"/>
          <p:cNvSpPr>
            <a:spLocks noEditPoints="1"/>
          </p:cNvSpPr>
          <p:nvPr/>
        </p:nvSpPr>
        <p:spPr bwMode="auto">
          <a:xfrm>
            <a:off x="1720850" y="2770188"/>
            <a:ext cx="68263" cy="203200"/>
          </a:xfrm>
          <a:custGeom>
            <a:avLst/>
            <a:gdLst>
              <a:gd name="T0" fmla="*/ 108 w 130"/>
              <a:gd name="T1" fmla="*/ 34 h 384"/>
              <a:gd name="T2" fmla="*/ 105 w 130"/>
              <a:gd name="T3" fmla="*/ 38 h 384"/>
              <a:gd name="T4" fmla="*/ 104 w 130"/>
              <a:gd name="T5" fmla="*/ 39 h 384"/>
              <a:gd name="T6" fmla="*/ 111 w 130"/>
              <a:gd name="T7" fmla="*/ 59 h 384"/>
              <a:gd name="T8" fmla="*/ 95 w 130"/>
              <a:gd name="T9" fmla="*/ 39 h 384"/>
              <a:gd name="T10" fmla="*/ 91 w 130"/>
              <a:gd name="T11" fmla="*/ 36 h 384"/>
              <a:gd name="T12" fmla="*/ 72 w 130"/>
              <a:gd name="T13" fmla="*/ 42 h 384"/>
              <a:gd name="T14" fmla="*/ 72 w 130"/>
              <a:gd name="T15" fmla="*/ 42 h 384"/>
              <a:gd name="T16" fmla="*/ 69 w 130"/>
              <a:gd name="T17" fmla="*/ 30 h 384"/>
              <a:gd name="T18" fmla="*/ 72 w 130"/>
              <a:gd name="T19" fmla="*/ 18 h 384"/>
              <a:gd name="T20" fmla="*/ 83 w 130"/>
              <a:gd name="T21" fmla="*/ 5 h 384"/>
              <a:gd name="T22" fmla="*/ 103 w 130"/>
              <a:gd name="T23" fmla="*/ 18 h 384"/>
              <a:gd name="T24" fmla="*/ 100 w 130"/>
              <a:gd name="T25" fmla="*/ 20 h 384"/>
              <a:gd name="T26" fmla="*/ 103 w 130"/>
              <a:gd name="T27" fmla="*/ 21 h 384"/>
              <a:gd name="T28" fmla="*/ 106 w 130"/>
              <a:gd name="T29" fmla="*/ 23 h 384"/>
              <a:gd name="T30" fmla="*/ 108 w 130"/>
              <a:gd name="T31" fmla="*/ 27 h 384"/>
              <a:gd name="T32" fmla="*/ 109 w 130"/>
              <a:gd name="T33" fmla="*/ 30 h 384"/>
              <a:gd name="T34" fmla="*/ 123 w 130"/>
              <a:gd name="T35" fmla="*/ 317 h 384"/>
              <a:gd name="T36" fmla="*/ 92 w 130"/>
              <a:gd name="T37" fmla="*/ 340 h 384"/>
              <a:gd name="T38" fmla="*/ 106 w 130"/>
              <a:gd name="T39" fmla="*/ 284 h 384"/>
              <a:gd name="T40" fmla="*/ 105 w 130"/>
              <a:gd name="T41" fmla="*/ 359 h 384"/>
              <a:gd name="T42" fmla="*/ 80 w 130"/>
              <a:gd name="T43" fmla="*/ 353 h 384"/>
              <a:gd name="T44" fmla="*/ 55 w 130"/>
              <a:gd name="T45" fmla="*/ 384 h 384"/>
              <a:gd name="T46" fmla="*/ 79 w 130"/>
              <a:gd name="T47" fmla="*/ 378 h 384"/>
              <a:gd name="T48" fmla="*/ 29 w 130"/>
              <a:gd name="T49" fmla="*/ 361 h 384"/>
              <a:gd name="T50" fmla="*/ 26 w 130"/>
              <a:gd name="T51" fmla="*/ 359 h 384"/>
              <a:gd name="T52" fmla="*/ 24 w 130"/>
              <a:gd name="T53" fmla="*/ 356 h 384"/>
              <a:gd name="T54" fmla="*/ 22 w 130"/>
              <a:gd name="T55" fmla="*/ 355 h 384"/>
              <a:gd name="T56" fmla="*/ 4 w 130"/>
              <a:gd name="T57" fmla="*/ 367 h 384"/>
              <a:gd name="T58" fmla="*/ 1 w 130"/>
              <a:gd name="T59" fmla="*/ 349 h 384"/>
              <a:gd name="T60" fmla="*/ 5 w 130"/>
              <a:gd name="T61" fmla="*/ 339 h 384"/>
              <a:gd name="T62" fmla="*/ 12 w 130"/>
              <a:gd name="T63" fmla="*/ 332 h 384"/>
              <a:gd name="T64" fmla="*/ 38 w 130"/>
              <a:gd name="T65" fmla="*/ 343 h 384"/>
              <a:gd name="T66" fmla="*/ 27 w 130"/>
              <a:gd name="T67" fmla="*/ 348 h 384"/>
              <a:gd name="T68" fmla="*/ 33 w 130"/>
              <a:gd name="T69" fmla="*/ 350 h 384"/>
              <a:gd name="T70" fmla="*/ 42 w 130"/>
              <a:gd name="T71" fmla="*/ 358 h 384"/>
              <a:gd name="T72" fmla="*/ 53 w 130"/>
              <a:gd name="T73" fmla="*/ 366 h 384"/>
              <a:gd name="T74" fmla="*/ 65 w 130"/>
              <a:gd name="T75" fmla="*/ 369 h 384"/>
              <a:gd name="T76" fmla="*/ 84 w 130"/>
              <a:gd name="T77" fmla="*/ 362 h 384"/>
              <a:gd name="T78" fmla="*/ 70 w 130"/>
              <a:gd name="T79" fmla="*/ 344 h 384"/>
              <a:gd name="T80" fmla="*/ 68 w 130"/>
              <a:gd name="T81" fmla="*/ 347 h 384"/>
              <a:gd name="T82" fmla="*/ 73 w 130"/>
              <a:gd name="T83" fmla="*/ 335 h 384"/>
              <a:gd name="T84" fmla="*/ 74 w 130"/>
              <a:gd name="T85" fmla="*/ 318 h 384"/>
              <a:gd name="T86" fmla="*/ 74 w 130"/>
              <a:gd name="T87" fmla="*/ 179 h 384"/>
              <a:gd name="T88" fmla="*/ 73 w 130"/>
              <a:gd name="T89" fmla="*/ 144 h 384"/>
              <a:gd name="T90" fmla="*/ 93 w 130"/>
              <a:gd name="T91" fmla="*/ 158 h 384"/>
              <a:gd name="T92" fmla="*/ 72 w 130"/>
              <a:gd name="T93" fmla="*/ 141 h 384"/>
              <a:gd name="T94" fmla="*/ 82 w 130"/>
              <a:gd name="T95" fmla="*/ 122 h 384"/>
              <a:gd name="T96" fmla="*/ 62 w 130"/>
              <a:gd name="T97" fmla="*/ 120 h 384"/>
              <a:gd name="T98" fmla="*/ 60 w 130"/>
              <a:gd name="T99" fmla="*/ 143 h 384"/>
              <a:gd name="T100" fmla="*/ 40 w 130"/>
              <a:gd name="T101" fmla="*/ 120 h 384"/>
              <a:gd name="T102" fmla="*/ 58 w 130"/>
              <a:gd name="T103" fmla="*/ 135 h 384"/>
              <a:gd name="T104" fmla="*/ 108 w 130"/>
              <a:gd name="T105" fmla="*/ 94 h 384"/>
              <a:gd name="T106" fmla="*/ 128 w 130"/>
              <a:gd name="T107" fmla="*/ 104 h 384"/>
              <a:gd name="T108" fmla="*/ 128 w 130"/>
              <a:gd name="T109" fmla="*/ 104 h 3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0"/>
              <a:gd name="T166" fmla="*/ 0 h 384"/>
              <a:gd name="T167" fmla="*/ 130 w 130"/>
              <a:gd name="T168" fmla="*/ 384 h 3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0" h="384">
                <a:moveTo>
                  <a:pt x="130" y="30"/>
                </a:moveTo>
                <a:lnTo>
                  <a:pt x="130" y="36"/>
                </a:lnTo>
                <a:lnTo>
                  <a:pt x="128" y="41"/>
                </a:lnTo>
                <a:lnTo>
                  <a:pt x="125" y="46"/>
                </a:lnTo>
                <a:lnTo>
                  <a:pt x="121" y="51"/>
                </a:lnTo>
                <a:lnTo>
                  <a:pt x="106" y="37"/>
                </a:lnTo>
                <a:lnTo>
                  <a:pt x="108" y="34"/>
                </a:lnTo>
                <a:lnTo>
                  <a:pt x="109" y="30"/>
                </a:lnTo>
                <a:lnTo>
                  <a:pt x="130" y="30"/>
                </a:lnTo>
                <a:close/>
                <a:moveTo>
                  <a:pt x="121" y="51"/>
                </a:moveTo>
                <a:lnTo>
                  <a:pt x="117" y="56"/>
                </a:lnTo>
                <a:lnTo>
                  <a:pt x="111" y="59"/>
                </a:lnTo>
                <a:lnTo>
                  <a:pt x="104" y="39"/>
                </a:lnTo>
                <a:lnTo>
                  <a:pt x="105" y="38"/>
                </a:lnTo>
                <a:lnTo>
                  <a:pt x="106" y="37"/>
                </a:lnTo>
                <a:lnTo>
                  <a:pt x="121" y="51"/>
                </a:lnTo>
                <a:close/>
                <a:moveTo>
                  <a:pt x="104" y="39"/>
                </a:moveTo>
                <a:lnTo>
                  <a:pt x="87" y="45"/>
                </a:lnTo>
                <a:lnTo>
                  <a:pt x="104" y="39"/>
                </a:lnTo>
                <a:lnTo>
                  <a:pt x="108" y="48"/>
                </a:lnTo>
                <a:lnTo>
                  <a:pt x="104" y="39"/>
                </a:lnTo>
                <a:close/>
                <a:moveTo>
                  <a:pt x="111" y="59"/>
                </a:moveTo>
                <a:lnTo>
                  <a:pt x="106" y="60"/>
                </a:lnTo>
                <a:lnTo>
                  <a:pt x="100" y="61"/>
                </a:lnTo>
                <a:lnTo>
                  <a:pt x="100" y="39"/>
                </a:lnTo>
                <a:lnTo>
                  <a:pt x="102" y="39"/>
                </a:lnTo>
                <a:lnTo>
                  <a:pt x="104" y="39"/>
                </a:lnTo>
                <a:lnTo>
                  <a:pt x="111" y="59"/>
                </a:lnTo>
                <a:close/>
                <a:moveTo>
                  <a:pt x="100" y="61"/>
                </a:moveTo>
                <a:lnTo>
                  <a:pt x="93" y="60"/>
                </a:lnTo>
                <a:lnTo>
                  <a:pt x="88" y="59"/>
                </a:lnTo>
                <a:lnTo>
                  <a:pt x="83" y="56"/>
                </a:lnTo>
                <a:lnTo>
                  <a:pt x="78" y="51"/>
                </a:lnTo>
                <a:lnTo>
                  <a:pt x="93" y="37"/>
                </a:lnTo>
                <a:lnTo>
                  <a:pt x="95" y="39"/>
                </a:lnTo>
                <a:lnTo>
                  <a:pt x="100" y="39"/>
                </a:lnTo>
                <a:lnTo>
                  <a:pt x="100" y="61"/>
                </a:lnTo>
                <a:close/>
                <a:moveTo>
                  <a:pt x="78" y="51"/>
                </a:moveTo>
                <a:lnTo>
                  <a:pt x="74" y="47"/>
                </a:lnTo>
                <a:lnTo>
                  <a:pt x="72" y="42"/>
                </a:lnTo>
                <a:lnTo>
                  <a:pt x="91" y="34"/>
                </a:lnTo>
                <a:lnTo>
                  <a:pt x="91" y="36"/>
                </a:lnTo>
                <a:lnTo>
                  <a:pt x="93" y="37"/>
                </a:lnTo>
                <a:lnTo>
                  <a:pt x="78" y="51"/>
                </a:lnTo>
                <a:close/>
                <a:moveTo>
                  <a:pt x="72" y="42"/>
                </a:moveTo>
                <a:lnTo>
                  <a:pt x="74" y="46"/>
                </a:lnTo>
                <a:lnTo>
                  <a:pt x="72" y="42"/>
                </a:lnTo>
                <a:lnTo>
                  <a:pt x="81" y="38"/>
                </a:lnTo>
                <a:lnTo>
                  <a:pt x="72" y="42"/>
                </a:lnTo>
                <a:close/>
                <a:moveTo>
                  <a:pt x="72" y="42"/>
                </a:moveTo>
                <a:lnTo>
                  <a:pt x="69" y="36"/>
                </a:lnTo>
                <a:lnTo>
                  <a:pt x="69" y="30"/>
                </a:lnTo>
                <a:lnTo>
                  <a:pt x="90" y="30"/>
                </a:lnTo>
                <a:lnTo>
                  <a:pt x="90" y="32"/>
                </a:lnTo>
                <a:lnTo>
                  <a:pt x="91" y="34"/>
                </a:lnTo>
                <a:lnTo>
                  <a:pt x="72" y="42"/>
                </a:lnTo>
                <a:close/>
                <a:moveTo>
                  <a:pt x="69" y="30"/>
                </a:moveTo>
                <a:lnTo>
                  <a:pt x="69" y="24"/>
                </a:lnTo>
                <a:lnTo>
                  <a:pt x="72" y="18"/>
                </a:lnTo>
                <a:lnTo>
                  <a:pt x="91" y="27"/>
                </a:lnTo>
                <a:lnTo>
                  <a:pt x="90" y="29"/>
                </a:lnTo>
                <a:lnTo>
                  <a:pt x="90" y="30"/>
                </a:lnTo>
                <a:lnTo>
                  <a:pt x="69" y="30"/>
                </a:lnTo>
                <a:close/>
                <a:moveTo>
                  <a:pt x="72" y="18"/>
                </a:moveTo>
                <a:lnTo>
                  <a:pt x="75" y="13"/>
                </a:lnTo>
                <a:lnTo>
                  <a:pt x="78" y="9"/>
                </a:lnTo>
                <a:lnTo>
                  <a:pt x="93" y="23"/>
                </a:lnTo>
                <a:lnTo>
                  <a:pt x="91" y="26"/>
                </a:lnTo>
                <a:lnTo>
                  <a:pt x="91" y="27"/>
                </a:lnTo>
                <a:lnTo>
                  <a:pt x="72" y="18"/>
                </a:lnTo>
                <a:close/>
                <a:moveTo>
                  <a:pt x="93" y="23"/>
                </a:moveTo>
                <a:lnTo>
                  <a:pt x="107" y="10"/>
                </a:lnTo>
                <a:lnTo>
                  <a:pt x="93" y="23"/>
                </a:lnTo>
                <a:lnTo>
                  <a:pt x="86" y="16"/>
                </a:lnTo>
                <a:lnTo>
                  <a:pt x="93" y="23"/>
                </a:lnTo>
                <a:close/>
                <a:moveTo>
                  <a:pt x="78" y="9"/>
                </a:moveTo>
                <a:lnTo>
                  <a:pt x="83" y="5"/>
                </a:lnTo>
                <a:lnTo>
                  <a:pt x="88" y="2"/>
                </a:lnTo>
                <a:lnTo>
                  <a:pt x="96" y="21"/>
                </a:lnTo>
                <a:lnTo>
                  <a:pt x="94" y="22"/>
                </a:lnTo>
                <a:lnTo>
                  <a:pt x="93" y="23"/>
                </a:lnTo>
                <a:lnTo>
                  <a:pt x="78" y="9"/>
                </a:lnTo>
                <a:close/>
                <a:moveTo>
                  <a:pt x="96" y="21"/>
                </a:moveTo>
                <a:lnTo>
                  <a:pt x="103" y="18"/>
                </a:lnTo>
                <a:lnTo>
                  <a:pt x="96" y="21"/>
                </a:lnTo>
                <a:lnTo>
                  <a:pt x="92" y="12"/>
                </a:lnTo>
                <a:lnTo>
                  <a:pt x="96" y="21"/>
                </a:lnTo>
                <a:close/>
                <a:moveTo>
                  <a:pt x="88" y="2"/>
                </a:moveTo>
                <a:lnTo>
                  <a:pt x="93" y="1"/>
                </a:lnTo>
                <a:lnTo>
                  <a:pt x="100" y="0"/>
                </a:lnTo>
                <a:lnTo>
                  <a:pt x="100" y="20"/>
                </a:lnTo>
                <a:lnTo>
                  <a:pt x="97" y="21"/>
                </a:lnTo>
                <a:lnTo>
                  <a:pt x="96" y="21"/>
                </a:lnTo>
                <a:lnTo>
                  <a:pt x="88" y="2"/>
                </a:lnTo>
                <a:close/>
                <a:moveTo>
                  <a:pt x="100" y="0"/>
                </a:moveTo>
                <a:lnTo>
                  <a:pt x="106" y="1"/>
                </a:lnTo>
                <a:lnTo>
                  <a:pt x="111" y="2"/>
                </a:lnTo>
                <a:lnTo>
                  <a:pt x="103" y="21"/>
                </a:lnTo>
                <a:lnTo>
                  <a:pt x="102" y="21"/>
                </a:lnTo>
                <a:lnTo>
                  <a:pt x="100" y="20"/>
                </a:lnTo>
                <a:lnTo>
                  <a:pt x="100" y="0"/>
                </a:lnTo>
                <a:close/>
                <a:moveTo>
                  <a:pt x="111" y="2"/>
                </a:moveTo>
                <a:lnTo>
                  <a:pt x="116" y="5"/>
                </a:lnTo>
                <a:lnTo>
                  <a:pt x="120" y="9"/>
                </a:lnTo>
                <a:lnTo>
                  <a:pt x="106" y="23"/>
                </a:lnTo>
                <a:lnTo>
                  <a:pt x="105" y="22"/>
                </a:lnTo>
                <a:lnTo>
                  <a:pt x="103" y="21"/>
                </a:lnTo>
                <a:lnTo>
                  <a:pt x="111" y="2"/>
                </a:lnTo>
                <a:close/>
                <a:moveTo>
                  <a:pt x="120" y="9"/>
                </a:moveTo>
                <a:lnTo>
                  <a:pt x="124" y="13"/>
                </a:lnTo>
                <a:lnTo>
                  <a:pt x="128" y="18"/>
                </a:lnTo>
                <a:lnTo>
                  <a:pt x="108" y="27"/>
                </a:lnTo>
                <a:lnTo>
                  <a:pt x="108" y="26"/>
                </a:lnTo>
                <a:lnTo>
                  <a:pt x="106" y="23"/>
                </a:lnTo>
                <a:lnTo>
                  <a:pt x="120" y="9"/>
                </a:lnTo>
                <a:close/>
                <a:moveTo>
                  <a:pt x="128" y="18"/>
                </a:moveTo>
                <a:lnTo>
                  <a:pt x="130" y="24"/>
                </a:lnTo>
                <a:lnTo>
                  <a:pt x="130" y="30"/>
                </a:lnTo>
                <a:lnTo>
                  <a:pt x="109" y="30"/>
                </a:lnTo>
                <a:lnTo>
                  <a:pt x="109" y="29"/>
                </a:lnTo>
                <a:lnTo>
                  <a:pt x="108" y="27"/>
                </a:lnTo>
                <a:lnTo>
                  <a:pt x="128" y="18"/>
                </a:lnTo>
                <a:close/>
                <a:moveTo>
                  <a:pt x="128" y="284"/>
                </a:moveTo>
                <a:lnTo>
                  <a:pt x="127" y="295"/>
                </a:lnTo>
                <a:lnTo>
                  <a:pt x="125" y="307"/>
                </a:lnTo>
                <a:lnTo>
                  <a:pt x="123" y="317"/>
                </a:lnTo>
                <a:lnTo>
                  <a:pt x="121" y="326"/>
                </a:lnTo>
                <a:lnTo>
                  <a:pt x="118" y="336"/>
                </a:lnTo>
                <a:lnTo>
                  <a:pt x="114" y="344"/>
                </a:lnTo>
                <a:lnTo>
                  <a:pt x="110" y="352"/>
                </a:lnTo>
                <a:lnTo>
                  <a:pt x="105" y="359"/>
                </a:lnTo>
                <a:lnTo>
                  <a:pt x="88" y="345"/>
                </a:lnTo>
                <a:lnTo>
                  <a:pt x="92" y="340"/>
                </a:lnTo>
                <a:lnTo>
                  <a:pt x="96" y="334"/>
                </a:lnTo>
                <a:lnTo>
                  <a:pt x="98" y="326"/>
                </a:lnTo>
                <a:lnTo>
                  <a:pt x="102" y="319"/>
                </a:lnTo>
                <a:lnTo>
                  <a:pt x="104" y="312"/>
                </a:lnTo>
                <a:lnTo>
                  <a:pt x="105" y="303"/>
                </a:lnTo>
                <a:lnTo>
                  <a:pt x="106" y="293"/>
                </a:lnTo>
                <a:lnTo>
                  <a:pt x="106" y="284"/>
                </a:lnTo>
                <a:lnTo>
                  <a:pt x="128" y="284"/>
                </a:lnTo>
                <a:close/>
                <a:moveTo>
                  <a:pt x="105" y="359"/>
                </a:moveTo>
                <a:lnTo>
                  <a:pt x="105" y="359"/>
                </a:lnTo>
                <a:lnTo>
                  <a:pt x="96" y="352"/>
                </a:lnTo>
                <a:lnTo>
                  <a:pt x="105" y="359"/>
                </a:lnTo>
                <a:close/>
                <a:moveTo>
                  <a:pt x="105" y="359"/>
                </a:moveTo>
                <a:lnTo>
                  <a:pt x="98" y="365"/>
                </a:lnTo>
                <a:lnTo>
                  <a:pt x="92" y="370"/>
                </a:lnTo>
                <a:lnTo>
                  <a:pt x="86" y="374"/>
                </a:lnTo>
                <a:lnTo>
                  <a:pt x="79" y="378"/>
                </a:lnTo>
                <a:lnTo>
                  <a:pt x="70" y="359"/>
                </a:lnTo>
                <a:lnTo>
                  <a:pt x="76" y="356"/>
                </a:lnTo>
                <a:lnTo>
                  <a:pt x="80" y="353"/>
                </a:lnTo>
                <a:lnTo>
                  <a:pt x="84" y="349"/>
                </a:lnTo>
                <a:lnTo>
                  <a:pt x="88" y="345"/>
                </a:lnTo>
                <a:lnTo>
                  <a:pt x="105" y="359"/>
                </a:lnTo>
                <a:close/>
                <a:moveTo>
                  <a:pt x="79" y="378"/>
                </a:moveTo>
                <a:lnTo>
                  <a:pt x="72" y="381"/>
                </a:lnTo>
                <a:lnTo>
                  <a:pt x="63" y="383"/>
                </a:lnTo>
                <a:lnTo>
                  <a:pt x="55" y="384"/>
                </a:lnTo>
                <a:lnTo>
                  <a:pt x="46" y="384"/>
                </a:lnTo>
                <a:lnTo>
                  <a:pt x="46" y="364"/>
                </a:lnTo>
                <a:lnTo>
                  <a:pt x="53" y="363"/>
                </a:lnTo>
                <a:lnTo>
                  <a:pt x="59" y="363"/>
                </a:lnTo>
                <a:lnTo>
                  <a:pt x="64" y="361"/>
                </a:lnTo>
                <a:lnTo>
                  <a:pt x="70" y="359"/>
                </a:lnTo>
                <a:lnTo>
                  <a:pt x="79" y="378"/>
                </a:lnTo>
                <a:close/>
                <a:moveTo>
                  <a:pt x="46" y="384"/>
                </a:moveTo>
                <a:lnTo>
                  <a:pt x="36" y="384"/>
                </a:lnTo>
                <a:lnTo>
                  <a:pt x="28" y="382"/>
                </a:lnTo>
                <a:lnTo>
                  <a:pt x="20" y="379"/>
                </a:lnTo>
                <a:lnTo>
                  <a:pt x="13" y="375"/>
                </a:lnTo>
                <a:lnTo>
                  <a:pt x="26" y="359"/>
                </a:lnTo>
                <a:lnTo>
                  <a:pt x="29" y="361"/>
                </a:lnTo>
                <a:lnTo>
                  <a:pt x="34" y="362"/>
                </a:lnTo>
                <a:lnTo>
                  <a:pt x="39" y="363"/>
                </a:lnTo>
                <a:lnTo>
                  <a:pt x="46" y="364"/>
                </a:lnTo>
                <a:lnTo>
                  <a:pt x="46" y="384"/>
                </a:lnTo>
                <a:close/>
                <a:moveTo>
                  <a:pt x="26" y="359"/>
                </a:moveTo>
                <a:lnTo>
                  <a:pt x="22" y="355"/>
                </a:lnTo>
                <a:lnTo>
                  <a:pt x="26" y="359"/>
                </a:lnTo>
                <a:lnTo>
                  <a:pt x="20" y="367"/>
                </a:lnTo>
                <a:lnTo>
                  <a:pt x="26" y="359"/>
                </a:lnTo>
                <a:close/>
                <a:moveTo>
                  <a:pt x="13" y="376"/>
                </a:moveTo>
                <a:lnTo>
                  <a:pt x="8" y="372"/>
                </a:lnTo>
                <a:lnTo>
                  <a:pt x="4" y="367"/>
                </a:lnTo>
                <a:lnTo>
                  <a:pt x="22" y="355"/>
                </a:lnTo>
                <a:lnTo>
                  <a:pt x="24" y="356"/>
                </a:lnTo>
                <a:lnTo>
                  <a:pt x="26" y="359"/>
                </a:lnTo>
                <a:lnTo>
                  <a:pt x="13" y="376"/>
                </a:lnTo>
                <a:close/>
                <a:moveTo>
                  <a:pt x="22" y="355"/>
                </a:moveTo>
                <a:lnTo>
                  <a:pt x="5" y="331"/>
                </a:lnTo>
                <a:lnTo>
                  <a:pt x="22" y="355"/>
                </a:lnTo>
                <a:lnTo>
                  <a:pt x="13" y="362"/>
                </a:lnTo>
                <a:lnTo>
                  <a:pt x="22" y="355"/>
                </a:lnTo>
                <a:close/>
                <a:moveTo>
                  <a:pt x="4" y="367"/>
                </a:moveTo>
                <a:lnTo>
                  <a:pt x="2" y="362"/>
                </a:lnTo>
                <a:lnTo>
                  <a:pt x="0" y="355"/>
                </a:lnTo>
                <a:lnTo>
                  <a:pt x="22" y="353"/>
                </a:lnTo>
                <a:lnTo>
                  <a:pt x="22" y="354"/>
                </a:lnTo>
                <a:lnTo>
                  <a:pt x="22" y="355"/>
                </a:lnTo>
                <a:lnTo>
                  <a:pt x="4" y="367"/>
                </a:lnTo>
                <a:close/>
                <a:moveTo>
                  <a:pt x="0" y="355"/>
                </a:moveTo>
                <a:lnTo>
                  <a:pt x="0" y="354"/>
                </a:lnTo>
                <a:lnTo>
                  <a:pt x="11" y="354"/>
                </a:lnTo>
                <a:lnTo>
                  <a:pt x="0" y="355"/>
                </a:lnTo>
                <a:close/>
                <a:moveTo>
                  <a:pt x="0" y="354"/>
                </a:moveTo>
                <a:lnTo>
                  <a:pt x="1" y="349"/>
                </a:lnTo>
                <a:lnTo>
                  <a:pt x="2" y="344"/>
                </a:lnTo>
                <a:lnTo>
                  <a:pt x="22" y="351"/>
                </a:lnTo>
                <a:lnTo>
                  <a:pt x="22" y="353"/>
                </a:lnTo>
                <a:lnTo>
                  <a:pt x="22" y="354"/>
                </a:lnTo>
                <a:lnTo>
                  <a:pt x="0" y="354"/>
                </a:lnTo>
                <a:close/>
                <a:moveTo>
                  <a:pt x="2" y="344"/>
                </a:moveTo>
                <a:lnTo>
                  <a:pt x="5" y="339"/>
                </a:lnTo>
                <a:lnTo>
                  <a:pt x="8" y="335"/>
                </a:lnTo>
                <a:lnTo>
                  <a:pt x="23" y="350"/>
                </a:lnTo>
                <a:lnTo>
                  <a:pt x="22" y="351"/>
                </a:lnTo>
                <a:lnTo>
                  <a:pt x="2" y="344"/>
                </a:lnTo>
                <a:close/>
                <a:moveTo>
                  <a:pt x="8" y="335"/>
                </a:moveTo>
                <a:lnTo>
                  <a:pt x="12" y="332"/>
                </a:lnTo>
                <a:lnTo>
                  <a:pt x="17" y="328"/>
                </a:lnTo>
                <a:lnTo>
                  <a:pt x="25" y="348"/>
                </a:lnTo>
                <a:lnTo>
                  <a:pt x="24" y="349"/>
                </a:lnTo>
                <a:lnTo>
                  <a:pt x="23" y="350"/>
                </a:lnTo>
                <a:lnTo>
                  <a:pt x="8" y="335"/>
                </a:lnTo>
                <a:close/>
                <a:moveTo>
                  <a:pt x="25" y="348"/>
                </a:moveTo>
                <a:lnTo>
                  <a:pt x="38" y="343"/>
                </a:lnTo>
                <a:lnTo>
                  <a:pt x="25" y="348"/>
                </a:lnTo>
                <a:lnTo>
                  <a:pt x="21" y="339"/>
                </a:lnTo>
                <a:lnTo>
                  <a:pt x="25" y="348"/>
                </a:lnTo>
                <a:close/>
                <a:moveTo>
                  <a:pt x="17" y="328"/>
                </a:moveTo>
                <a:lnTo>
                  <a:pt x="22" y="327"/>
                </a:lnTo>
                <a:lnTo>
                  <a:pt x="27" y="326"/>
                </a:lnTo>
                <a:lnTo>
                  <a:pt x="27" y="348"/>
                </a:lnTo>
                <a:lnTo>
                  <a:pt x="26" y="348"/>
                </a:lnTo>
                <a:lnTo>
                  <a:pt x="25" y="348"/>
                </a:lnTo>
                <a:lnTo>
                  <a:pt x="17" y="328"/>
                </a:lnTo>
                <a:close/>
                <a:moveTo>
                  <a:pt x="27" y="326"/>
                </a:moveTo>
                <a:lnTo>
                  <a:pt x="35" y="328"/>
                </a:lnTo>
                <a:lnTo>
                  <a:pt x="43" y="332"/>
                </a:lnTo>
                <a:lnTo>
                  <a:pt x="33" y="350"/>
                </a:lnTo>
                <a:lnTo>
                  <a:pt x="30" y="348"/>
                </a:lnTo>
                <a:lnTo>
                  <a:pt x="27" y="348"/>
                </a:lnTo>
                <a:lnTo>
                  <a:pt x="27" y="326"/>
                </a:lnTo>
                <a:close/>
                <a:moveTo>
                  <a:pt x="43" y="332"/>
                </a:moveTo>
                <a:lnTo>
                  <a:pt x="51" y="336"/>
                </a:lnTo>
                <a:lnTo>
                  <a:pt x="58" y="342"/>
                </a:lnTo>
                <a:lnTo>
                  <a:pt x="42" y="358"/>
                </a:lnTo>
                <a:lnTo>
                  <a:pt x="37" y="353"/>
                </a:lnTo>
                <a:lnTo>
                  <a:pt x="33" y="350"/>
                </a:lnTo>
                <a:lnTo>
                  <a:pt x="43" y="332"/>
                </a:lnTo>
                <a:close/>
                <a:moveTo>
                  <a:pt x="58" y="342"/>
                </a:moveTo>
                <a:lnTo>
                  <a:pt x="60" y="345"/>
                </a:lnTo>
                <a:lnTo>
                  <a:pt x="63" y="347"/>
                </a:lnTo>
                <a:lnTo>
                  <a:pt x="53" y="366"/>
                </a:lnTo>
                <a:lnTo>
                  <a:pt x="48" y="362"/>
                </a:lnTo>
                <a:lnTo>
                  <a:pt x="42" y="358"/>
                </a:lnTo>
                <a:lnTo>
                  <a:pt x="58" y="342"/>
                </a:lnTo>
                <a:close/>
                <a:moveTo>
                  <a:pt x="63" y="347"/>
                </a:moveTo>
                <a:lnTo>
                  <a:pt x="64" y="347"/>
                </a:lnTo>
                <a:lnTo>
                  <a:pt x="65" y="347"/>
                </a:lnTo>
                <a:lnTo>
                  <a:pt x="65" y="369"/>
                </a:lnTo>
                <a:lnTo>
                  <a:pt x="59" y="368"/>
                </a:lnTo>
                <a:lnTo>
                  <a:pt x="53" y="366"/>
                </a:lnTo>
                <a:lnTo>
                  <a:pt x="63" y="347"/>
                </a:lnTo>
                <a:close/>
                <a:moveTo>
                  <a:pt x="65" y="347"/>
                </a:moveTo>
                <a:lnTo>
                  <a:pt x="67" y="347"/>
                </a:lnTo>
                <a:lnTo>
                  <a:pt x="68" y="347"/>
                </a:lnTo>
                <a:lnTo>
                  <a:pt x="84" y="362"/>
                </a:lnTo>
                <a:lnTo>
                  <a:pt x="80" y="365"/>
                </a:lnTo>
                <a:lnTo>
                  <a:pt x="76" y="367"/>
                </a:lnTo>
                <a:lnTo>
                  <a:pt x="70" y="368"/>
                </a:lnTo>
                <a:lnTo>
                  <a:pt x="65" y="369"/>
                </a:lnTo>
                <a:lnTo>
                  <a:pt x="65" y="347"/>
                </a:lnTo>
                <a:close/>
                <a:moveTo>
                  <a:pt x="68" y="347"/>
                </a:moveTo>
                <a:lnTo>
                  <a:pt x="70" y="344"/>
                </a:lnTo>
                <a:lnTo>
                  <a:pt x="72" y="339"/>
                </a:lnTo>
                <a:lnTo>
                  <a:pt x="92" y="344"/>
                </a:lnTo>
                <a:lnTo>
                  <a:pt x="91" y="349"/>
                </a:lnTo>
                <a:lnTo>
                  <a:pt x="89" y="353"/>
                </a:lnTo>
                <a:lnTo>
                  <a:pt x="86" y="358"/>
                </a:lnTo>
                <a:lnTo>
                  <a:pt x="84" y="362"/>
                </a:lnTo>
                <a:lnTo>
                  <a:pt x="68" y="347"/>
                </a:lnTo>
                <a:close/>
                <a:moveTo>
                  <a:pt x="92" y="343"/>
                </a:moveTo>
                <a:lnTo>
                  <a:pt x="92" y="344"/>
                </a:lnTo>
                <a:lnTo>
                  <a:pt x="82" y="341"/>
                </a:lnTo>
                <a:lnTo>
                  <a:pt x="92" y="343"/>
                </a:lnTo>
                <a:close/>
                <a:moveTo>
                  <a:pt x="72" y="339"/>
                </a:moveTo>
                <a:lnTo>
                  <a:pt x="73" y="335"/>
                </a:lnTo>
                <a:lnTo>
                  <a:pt x="73" y="327"/>
                </a:lnTo>
                <a:lnTo>
                  <a:pt x="94" y="328"/>
                </a:lnTo>
                <a:lnTo>
                  <a:pt x="93" y="337"/>
                </a:lnTo>
                <a:lnTo>
                  <a:pt x="92" y="343"/>
                </a:lnTo>
                <a:lnTo>
                  <a:pt x="72" y="339"/>
                </a:lnTo>
                <a:close/>
                <a:moveTo>
                  <a:pt x="73" y="327"/>
                </a:moveTo>
                <a:lnTo>
                  <a:pt x="74" y="318"/>
                </a:lnTo>
                <a:lnTo>
                  <a:pt x="74" y="306"/>
                </a:lnTo>
                <a:lnTo>
                  <a:pt x="94" y="306"/>
                </a:lnTo>
                <a:lnTo>
                  <a:pt x="94" y="318"/>
                </a:lnTo>
                <a:lnTo>
                  <a:pt x="94" y="328"/>
                </a:lnTo>
                <a:lnTo>
                  <a:pt x="73" y="327"/>
                </a:lnTo>
                <a:close/>
                <a:moveTo>
                  <a:pt x="74" y="306"/>
                </a:moveTo>
                <a:lnTo>
                  <a:pt x="74" y="179"/>
                </a:lnTo>
                <a:lnTo>
                  <a:pt x="94" y="179"/>
                </a:lnTo>
                <a:lnTo>
                  <a:pt x="94" y="306"/>
                </a:lnTo>
                <a:lnTo>
                  <a:pt x="74" y="306"/>
                </a:lnTo>
                <a:close/>
                <a:moveTo>
                  <a:pt x="74" y="179"/>
                </a:moveTo>
                <a:lnTo>
                  <a:pt x="74" y="162"/>
                </a:lnTo>
                <a:lnTo>
                  <a:pt x="73" y="151"/>
                </a:lnTo>
                <a:lnTo>
                  <a:pt x="73" y="144"/>
                </a:lnTo>
                <a:lnTo>
                  <a:pt x="72" y="141"/>
                </a:lnTo>
                <a:lnTo>
                  <a:pt x="85" y="124"/>
                </a:lnTo>
                <a:lnTo>
                  <a:pt x="87" y="126"/>
                </a:lnTo>
                <a:lnTo>
                  <a:pt x="89" y="130"/>
                </a:lnTo>
                <a:lnTo>
                  <a:pt x="90" y="135"/>
                </a:lnTo>
                <a:lnTo>
                  <a:pt x="92" y="142"/>
                </a:lnTo>
                <a:lnTo>
                  <a:pt x="93" y="158"/>
                </a:lnTo>
                <a:lnTo>
                  <a:pt x="94" y="179"/>
                </a:lnTo>
                <a:lnTo>
                  <a:pt x="74" y="179"/>
                </a:lnTo>
                <a:close/>
                <a:moveTo>
                  <a:pt x="72" y="141"/>
                </a:moveTo>
                <a:lnTo>
                  <a:pt x="73" y="142"/>
                </a:lnTo>
                <a:lnTo>
                  <a:pt x="72" y="141"/>
                </a:lnTo>
                <a:lnTo>
                  <a:pt x="78" y="132"/>
                </a:lnTo>
                <a:lnTo>
                  <a:pt x="72" y="141"/>
                </a:lnTo>
                <a:close/>
                <a:moveTo>
                  <a:pt x="72" y="141"/>
                </a:moveTo>
                <a:lnTo>
                  <a:pt x="70" y="141"/>
                </a:lnTo>
                <a:lnTo>
                  <a:pt x="69" y="141"/>
                </a:lnTo>
                <a:lnTo>
                  <a:pt x="69" y="119"/>
                </a:lnTo>
                <a:lnTo>
                  <a:pt x="74" y="120"/>
                </a:lnTo>
                <a:lnTo>
                  <a:pt x="78" y="120"/>
                </a:lnTo>
                <a:lnTo>
                  <a:pt x="82" y="122"/>
                </a:lnTo>
                <a:lnTo>
                  <a:pt x="85" y="124"/>
                </a:lnTo>
                <a:lnTo>
                  <a:pt x="72" y="141"/>
                </a:lnTo>
                <a:close/>
                <a:moveTo>
                  <a:pt x="69" y="141"/>
                </a:moveTo>
                <a:lnTo>
                  <a:pt x="65" y="141"/>
                </a:lnTo>
                <a:lnTo>
                  <a:pt x="60" y="143"/>
                </a:lnTo>
                <a:lnTo>
                  <a:pt x="53" y="123"/>
                </a:lnTo>
                <a:lnTo>
                  <a:pt x="62" y="120"/>
                </a:lnTo>
                <a:lnTo>
                  <a:pt x="69" y="119"/>
                </a:lnTo>
                <a:lnTo>
                  <a:pt x="69" y="141"/>
                </a:lnTo>
                <a:close/>
                <a:moveTo>
                  <a:pt x="60" y="143"/>
                </a:moveTo>
                <a:lnTo>
                  <a:pt x="50" y="146"/>
                </a:lnTo>
                <a:lnTo>
                  <a:pt x="47" y="135"/>
                </a:lnTo>
                <a:lnTo>
                  <a:pt x="56" y="132"/>
                </a:lnTo>
                <a:lnTo>
                  <a:pt x="60" y="143"/>
                </a:lnTo>
                <a:close/>
                <a:moveTo>
                  <a:pt x="47" y="135"/>
                </a:moveTo>
                <a:lnTo>
                  <a:pt x="43" y="129"/>
                </a:lnTo>
                <a:lnTo>
                  <a:pt x="64" y="122"/>
                </a:lnTo>
                <a:lnTo>
                  <a:pt x="66" y="129"/>
                </a:lnTo>
                <a:lnTo>
                  <a:pt x="47" y="135"/>
                </a:lnTo>
                <a:close/>
                <a:moveTo>
                  <a:pt x="43" y="129"/>
                </a:moveTo>
                <a:lnTo>
                  <a:pt x="40" y="120"/>
                </a:lnTo>
                <a:lnTo>
                  <a:pt x="50" y="116"/>
                </a:lnTo>
                <a:lnTo>
                  <a:pt x="54" y="126"/>
                </a:lnTo>
                <a:lnTo>
                  <a:pt x="43" y="129"/>
                </a:lnTo>
                <a:close/>
                <a:moveTo>
                  <a:pt x="50" y="116"/>
                </a:moveTo>
                <a:lnTo>
                  <a:pt x="104" y="94"/>
                </a:lnTo>
                <a:lnTo>
                  <a:pt x="112" y="114"/>
                </a:lnTo>
                <a:lnTo>
                  <a:pt x="58" y="135"/>
                </a:lnTo>
                <a:lnTo>
                  <a:pt x="50" y="116"/>
                </a:lnTo>
                <a:close/>
                <a:moveTo>
                  <a:pt x="104" y="94"/>
                </a:moveTo>
                <a:lnTo>
                  <a:pt x="106" y="94"/>
                </a:lnTo>
                <a:lnTo>
                  <a:pt x="108" y="94"/>
                </a:lnTo>
                <a:lnTo>
                  <a:pt x="108" y="104"/>
                </a:lnTo>
                <a:lnTo>
                  <a:pt x="104" y="94"/>
                </a:lnTo>
                <a:close/>
                <a:moveTo>
                  <a:pt x="108" y="94"/>
                </a:moveTo>
                <a:lnTo>
                  <a:pt x="116" y="94"/>
                </a:lnTo>
                <a:lnTo>
                  <a:pt x="116" y="115"/>
                </a:lnTo>
                <a:lnTo>
                  <a:pt x="108" y="115"/>
                </a:lnTo>
                <a:lnTo>
                  <a:pt x="108" y="94"/>
                </a:lnTo>
                <a:close/>
                <a:moveTo>
                  <a:pt x="116" y="94"/>
                </a:moveTo>
                <a:lnTo>
                  <a:pt x="128" y="94"/>
                </a:lnTo>
                <a:lnTo>
                  <a:pt x="128" y="104"/>
                </a:lnTo>
                <a:lnTo>
                  <a:pt x="116" y="104"/>
                </a:lnTo>
                <a:lnTo>
                  <a:pt x="116" y="94"/>
                </a:lnTo>
                <a:close/>
                <a:moveTo>
                  <a:pt x="128" y="104"/>
                </a:moveTo>
                <a:lnTo>
                  <a:pt x="128" y="284"/>
                </a:lnTo>
                <a:lnTo>
                  <a:pt x="106" y="284"/>
                </a:lnTo>
                <a:lnTo>
                  <a:pt x="106" y="104"/>
                </a:lnTo>
                <a:lnTo>
                  <a:pt x="128" y="10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7" name="Freeform 39"/>
          <p:cNvSpPr>
            <a:spLocks noEditPoints="1"/>
          </p:cNvSpPr>
          <p:nvPr/>
        </p:nvSpPr>
        <p:spPr bwMode="auto">
          <a:xfrm>
            <a:off x="1801813" y="2820988"/>
            <a:ext cx="119062" cy="109537"/>
          </a:xfrm>
          <a:custGeom>
            <a:avLst/>
            <a:gdLst>
              <a:gd name="T0" fmla="*/ 161 w 225"/>
              <a:gd name="T1" fmla="*/ 206 h 206"/>
              <a:gd name="T2" fmla="*/ 148 w 225"/>
              <a:gd name="T3" fmla="*/ 206 h 206"/>
              <a:gd name="T4" fmla="*/ 137 w 225"/>
              <a:gd name="T5" fmla="*/ 195 h 206"/>
              <a:gd name="T6" fmla="*/ 158 w 225"/>
              <a:gd name="T7" fmla="*/ 195 h 206"/>
              <a:gd name="T8" fmla="*/ 141 w 225"/>
              <a:gd name="T9" fmla="*/ 151 h 206"/>
              <a:gd name="T10" fmla="*/ 141 w 225"/>
              <a:gd name="T11" fmla="*/ 151 h 206"/>
              <a:gd name="T12" fmla="*/ 115 w 225"/>
              <a:gd name="T13" fmla="*/ 174 h 206"/>
              <a:gd name="T14" fmla="*/ 98 w 225"/>
              <a:gd name="T15" fmla="*/ 184 h 206"/>
              <a:gd name="T16" fmla="*/ 88 w 225"/>
              <a:gd name="T17" fmla="*/ 206 h 206"/>
              <a:gd name="T18" fmla="*/ 80 w 225"/>
              <a:gd name="T19" fmla="*/ 206 h 206"/>
              <a:gd name="T20" fmla="*/ 48 w 225"/>
              <a:gd name="T21" fmla="*/ 191 h 206"/>
              <a:gd name="T22" fmla="*/ 32 w 225"/>
              <a:gd name="T23" fmla="*/ 144 h 206"/>
              <a:gd name="T24" fmla="*/ 61 w 225"/>
              <a:gd name="T25" fmla="*/ 170 h 206"/>
              <a:gd name="T26" fmla="*/ 88 w 225"/>
              <a:gd name="T27" fmla="*/ 185 h 206"/>
              <a:gd name="T28" fmla="*/ 31 w 225"/>
              <a:gd name="T29" fmla="*/ 126 h 206"/>
              <a:gd name="T30" fmla="*/ 52 w 225"/>
              <a:gd name="T31" fmla="*/ 46 h 206"/>
              <a:gd name="T32" fmla="*/ 47 w 225"/>
              <a:gd name="T33" fmla="*/ 23 h 206"/>
              <a:gd name="T34" fmla="*/ 35 w 225"/>
              <a:gd name="T35" fmla="*/ 24 h 206"/>
              <a:gd name="T36" fmla="*/ 33 w 225"/>
              <a:gd name="T37" fmla="*/ 11 h 206"/>
              <a:gd name="T38" fmla="*/ 18 w 225"/>
              <a:gd name="T39" fmla="*/ 29 h 206"/>
              <a:gd name="T40" fmla="*/ 11 w 225"/>
              <a:gd name="T41" fmla="*/ 29 h 206"/>
              <a:gd name="T42" fmla="*/ 0 w 225"/>
              <a:gd name="T43" fmla="*/ 12 h 206"/>
              <a:gd name="T44" fmla="*/ 11 w 225"/>
              <a:gd name="T45" fmla="*/ 0 h 206"/>
              <a:gd name="T46" fmla="*/ 11 w 225"/>
              <a:gd name="T47" fmla="*/ 22 h 206"/>
              <a:gd name="T48" fmla="*/ 74 w 225"/>
              <a:gd name="T49" fmla="*/ 0 h 206"/>
              <a:gd name="T50" fmla="*/ 85 w 225"/>
              <a:gd name="T51" fmla="*/ 131 h 206"/>
              <a:gd name="T52" fmla="*/ 95 w 225"/>
              <a:gd name="T53" fmla="*/ 159 h 206"/>
              <a:gd name="T54" fmla="*/ 79 w 225"/>
              <a:gd name="T55" fmla="*/ 174 h 206"/>
              <a:gd name="T56" fmla="*/ 85 w 225"/>
              <a:gd name="T57" fmla="*/ 131 h 206"/>
              <a:gd name="T58" fmla="*/ 129 w 225"/>
              <a:gd name="T59" fmla="*/ 174 h 206"/>
              <a:gd name="T60" fmla="*/ 119 w 225"/>
              <a:gd name="T61" fmla="*/ 156 h 206"/>
              <a:gd name="T62" fmla="*/ 135 w 225"/>
              <a:gd name="T63" fmla="*/ 170 h 206"/>
              <a:gd name="T64" fmla="*/ 148 w 225"/>
              <a:gd name="T65" fmla="*/ 145 h 206"/>
              <a:gd name="T66" fmla="*/ 137 w 225"/>
              <a:gd name="T67" fmla="*/ 145 h 206"/>
              <a:gd name="T68" fmla="*/ 156 w 225"/>
              <a:gd name="T69" fmla="*/ 27 h 206"/>
              <a:gd name="T70" fmla="*/ 134 w 225"/>
              <a:gd name="T71" fmla="*/ 31 h 206"/>
              <a:gd name="T72" fmla="*/ 136 w 225"/>
              <a:gd name="T73" fmla="*/ 9 h 206"/>
              <a:gd name="T74" fmla="*/ 131 w 225"/>
              <a:gd name="T75" fmla="*/ 30 h 206"/>
              <a:gd name="T76" fmla="*/ 126 w 225"/>
              <a:gd name="T77" fmla="*/ 29 h 206"/>
              <a:gd name="T78" fmla="*/ 119 w 225"/>
              <a:gd name="T79" fmla="*/ 29 h 206"/>
              <a:gd name="T80" fmla="*/ 108 w 225"/>
              <a:gd name="T81" fmla="*/ 12 h 206"/>
              <a:gd name="T82" fmla="*/ 119 w 225"/>
              <a:gd name="T83" fmla="*/ 0 h 206"/>
              <a:gd name="T84" fmla="*/ 119 w 225"/>
              <a:gd name="T85" fmla="*/ 22 h 206"/>
              <a:gd name="T86" fmla="*/ 181 w 225"/>
              <a:gd name="T87" fmla="*/ 0 h 206"/>
              <a:gd name="T88" fmla="*/ 191 w 225"/>
              <a:gd name="T89" fmla="*/ 119 h 206"/>
              <a:gd name="T90" fmla="*/ 191 w 225"/>
              <a:gd name="T91" fmla="*/ 119 h 206"/>
              <a:gd name="T92" fmla="*/ 171 w 225"/>
              <a:gd name="T93" fmla="*/ 142 h 206"/>
              <a:gd name="T94" fmla="*/ 173 w 225"/>
              <a:gd name="T95" fmla="*/ 162 h 206"/>
              <a:gd name="T96" fmla="*/ 180 w 225"/>
              <a:gd name="T97" fmla="*/ 174 h 206"/>
              <a:gd name="T98" fmla="*/ 180 w 225"/>
              <a:gd name="T99" fmla="*/ 174 h 206"/>
              <a:gd name="T100" fmla="*/ 197 w 225"/>
              <a:gd name="T101" fmla="*/ 180 h 206"/>
              <a:gd name="T102" fmla="*/ 196 w 225"/>
              <a:gd name="T103" fmla="*/ 159 h 206"/>
              <a:gd name="T104" fmla="*/ 196 w 225"/>
              <a:gd name="T105" fmla="*/ 159 h 206"/>
              <a:gd name="T106" fmla="*/ 218 w 225"/>
              <a:gd name="T107" fmla="*/ 162 h 206"/>
              <a:gd name="T108" fmla="*/ 225 w 225"/>
              <a:gd name="T109" fmla="*/ 179 h 2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5"/>
              <a:gd name="T166" fmla="*/ 0 h 206"/>
              <a:gd name="T167" fmla="*/ 225 w 225"/>
              <a:gd name="T168" fmla="*/ 206 h 2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5" h="206">
                <a:moveTo>
                  <a:pt x="215" y="183"/>
                </a:moveTo>
                <a:lnTo>
                  <a:pt x="161" y="206"/>
                </a:lnTo>
                <a:lnTo>
                  <a:pt x="153" y="186"/>
                </a:lnTo>
                <a:lnTo>
                  <a:pt x="207" y="163"/>
                </a:lnTo>
                <a:lnTo>
                  <a:pt x="215" y="183"/>
                </a:lnTo>
                <a:close/>
                <a:moveTo>
                  <a:pt x="161" y="206"/>
                </a:moveTo>
                <a:lnTo>
                  <a:pt x="159" y="206"/>
                </a:lnTo>
                <a:lnTo>
                  <a:pt x="157" y="206"/>
                </a:lnTo>
                <a:lnTo>
                  <a:pt x="157" y="195"/>
                </a:lnTo>
                <a:lnTo>
                  <a:pt x="161" y="206"/>
                </a:lnTo>
                <a:close/>
                <a:moveTo>
                  <a:pt x="157" y="206"/>
                </a:moveTo>
                <a:lnTo>
                  <a:pt x="148" y="206"/>
                </a:lnTo>
                <a:lnTo>
                  <a:pt x="148" y="185"/>
                </a:lnTo>
                <a:lnTo>
                  <a:pt x="157" y="185"/>
                </a:lnTo>
                <a:lnTo>
                  <a:pt x="157" y="206"/>
                </a:lnTo>
                <a:close/>
                <a:moveTo>
                  <a:pt x="148" y="206"/>
                </a:moveTo>
                <a:lnTo>
                  <a:pt x="137" y="206"/>
                </a:lnTo>
                <a:lnTo>
                  <a:pt x="137" y="195"/>
                </a:lnTo>
                <a:lnTo>
                  <a:pt x="148" y="195"/>
                </a:lnTo>
                <a:lnTo>
                  <a:pt x="148" y="206"/>
                </a:lnTo>
                <a:close/>
                <a:moveTo>
                  <a:pt x="137" y="195"/>
                </a:moveTo>
                <a:lnTo>
                  <a:pt x="137" y="158"/>
                </a:lnTo>
                <a:lnTo>
                  <a:pt x="158" y="158"/>
                </a:lnTo>
                <a:lnTo>
                  <a:pt x="158" y="195"/>
                </a:lnTo>
                <a:lnTo>
                  <a:pt x="137" y="195"/>
                </a:lnTo>
                <a:close/>
                <a:moveTo>
                  <a:pt x="141" y="151"/>
                </a:moveTo>
                <a:lnTo>
                  <a:pt x="158" y="131"/>
                </a:lnTo>
                <a:lnTo>
                  <a:pt x="158" y="158"/>
                </a:lnTo>
                <a:lnTo>
                  <a:pt x="148" y="158"/>
                </a:lnTo>
                <a:lnTo>
                  <a:pt x="141" y="151"/>
                </a:lnTo>
                <a:close/>
                <a:moveTo>
                  <a:pt x="156" y="165"/>
                </a:moveTo>
                <a:lnTo>
                  <a:pt x="145" y="175"/>
                </a:lnTo>
                <a:lnTo>
                  <a:pt x="135" y="184"/>
                </a:lnTo>
                <a:lnTo>
                  <a:pt x="122" y="168"/>
                </a:lnTo>
                <a:lnTo>
                  <a:pt x="130" y="160"/>
                </a:lnTo>
                <a:lnTo>
                  <a:pt x="141" y="151"/>
                </a:lnTo>
                <a:lnTo>
                  <a:pt x="156" y="165"/>
                </a:lnTo>
                <a:close/>
                <a:moveTo>
                  <a:pt x="135" y="184"/>
                </a:moveTo>
                <a:lnTo>
                  <a:pt x="127" y="191"/>
                </a:lnTo>
                <a:lnTo>
                  <a:pt x="119" y="197"/>
                </a:lnTo>
                <a:lnTo>
                  <a:pt x="108" y="179"/>
                </a:lnTo>
                <a:lnTo>
                  <a:pt x="115" y="174"/>
                </a:lnTo>
                <a:lnTo>
                  <a:pt x="122" y="168"/>
                </a:lnTo>
                <a:lnTo>
                  <a:pt x="135" y="184"/>
                </a:lnTo>
                <a:close/>
                <a:moveTo>
                  <a:pt x="119" y="197"/>
                </a:moveTo>
                <a:lnTo>
                  <a:pt x="112" y="200"/>
                </a:lnTo>
                <a:lnTo>
                  <a:pt x="103" y="203"/>
                </a:lnTo>
                <a:lnTo>
                  <a:pt x="98" y="184"/>
                </a:lnTo>
                <a:lnTo>
                  <a:pt x="103" y="182"/>
                </a:lnTo>
                <a:lnTo>
                  <a:pt x="108" y="179"/>
                </a:lnTo>
                <a:lnTo>
                  <a:pt x="119" y="197"/>
                </a:lnTo>
                <a:close/>
                <a:moveTo>
                  <a:pt x="103" y="203"/>
                </a:moveTo>
                <a:lnTo>
                  <a:pt x="96" y="206"/>
                </a:lnTo>
                <a:lnTo>
                  <a:pt x="88" y="206"/>
                </a:lnTo>
                <a:lnTo>
                  <a:pt x="88" y="185"/>
                </a:lnTo>
                <a:lnTo>
                  <a:pt x="93" y="185"/>
                </a:lnTo>
                <a:lnTo>
                  <a:pt x="98" y="184"/>
                </a:lnTo>
                <a:lnTo>
                  <a:pt x="103" y="203"/>
                </a:lnTo>
                <a:close/>
                <a:moveTo>
                  <a:pt x="88" y="206"/>
                </a:moveTo>
                <a:lnTo>
                  <a:pt x="80" y="206"/>
                </a:lnTo>
                <a:lnTo>
                  <a:pt x="74" y="205"/>
                </a:lnTo>
                <a:lnTo>
                  <a:pt x="68" y="203"/>
                </a:lnTo>
                <a:lnTo>
                  <a:pt x="63" y="201"/>
                </a:lnTo>
                <a:lnTo>
                  <a:pt x="58" y="198"/>
                </a:lnTo>
                <a:lnTo>
                  <a:pt x="52" y="195"/>
                </a:lnTo>
                <a:lnTo>
                  <a:pt x="48" y="191"/>
                </a:lnTo>
                <a:lnTo>
                  <a:pt x="45" y="186"/>
                </a:lnTo>
                <a:lnTo>
                  <a:pt x="42" y="181"/>
                </a:lnTo>
                <a:lnTo>
                  <a:pt x="39" y="174"/>
                </a:lnTo>
                <a:lnTo>
                  <a:pt x="36" y="168"/>
                </a:lnTo>
                <a:lnTo>
                  <a:pt x="34" y="161"/>
                </a:lnTo>
                <a:lnTo>
                  <a:pt x="32" y="144"/>
                </a:lnTo>
                <a:lnTo>
                  <a:pt x="31" y="126"/>
                </a:lnTo>
                <a:lnTo>
                  <a:pt x="52" y="126"/>
                </a:lnTo>
                <a:lnTo>
                  <a:pt x="52" y="140"/>
                </a:lnTo>
                <a:lnTo>
                  <a:pt x="54" y="152"/>
                </a:lnTo>
                <a:lnTo>
                  <a:pt x="57" y="162"/>
                </a:lnTo>
                <a:lnTo>
                  <a:pt x="61" y="170"/>
                </a:lnTo>
                <a:lnTo>
                  <a:pt x="63" y="173"/>
                </a:lnTo>
                <a:lnTo>
                  <a:pt x="66" y="177"/>
                </a:lnTo>
                <a:lnTo>
                  <a:pt x="69" y="179"/>
                </a:lnTo>
                <a:lnTo>
                  <a:pt x="72" y="181"/>
                </a:lnTo>
                <a:lnTo>
                  <a:pt x="79" y="184"/>
                </a:lnTo>
                <a:lnTo>
                  <a:pt x="88" y="185"/>
                </a:lnTo>
                <a:lnTo>
                  <a:pt x="88" y="206"/>
                </a:lnTo>
                <a:close/>
                <a:moveTo>
                  <a:pt x="31" y="126"/>
                </a:moveTo>
                <a:lnTo>
                  <a:pt x="31" y="46"/>
                </a:lnTo>
                <a:lnTo>
                  <a:pt x="52" y="46"/>
                </a:lnTo>
                <a:lnTo>
                  <a:pt x="52" y="126"/>
                </a:lnTo>
                <a:lnTo>
                  <a:pt x="31" y="126"/>
                </a:lnTo>
                <a:close/>
                <a:moveTo>
                  <a:pt x="31" y="46"/>
                </a:moveTo>
                <a:lnTo>
                  <a:pt x="31" y="41"/>
                </a:lnTo>
                <a:lnTo>
                  <a:pt x="30" y="35"/>
                </a:lnTo>
                <a:lnTo>
                  <a:pt x="50" y="30"/>
                </a:lnTo>
                <a:lnTo>
                  <a:pt x="51" y="37"/>
                </a:lnTo>
                <a:lnTo>
                  <a:pt x="52" y="46"/>
                </a:lnTo>
                <a:lnTo>
                  <a:pt x="31" y="46"/>
                </a:lnTo>
                <a:close/>
                <a:moveTo>
                  <a:pt x="30" y="35"/>
                </a:moveTo>
                <a:lnTo>
                  <a:pt x="29" y="33"/>
                </a:lnTo>
                <a:lnTo>
                  <a:pt x="27" y="31"/>
                </a:lnTo>
                <a:lnTo>
                  <a:pt x="42" y="17"/>
                </a:lnTo>
                <a:lnTo>
                  <a:pt x="47" y="23"/>
                </a:lnTo>
                <a:lnTo>
                  <a:pt x="50" y="30"/>
                </a:lnTo>
                <a:lnTo>
                  <a:pt x="30" y="35"/>
                </a:lnTo>
                <a:close/>
                <a:moveTo>
                  <a:pt x="27" y="31"/>
                </a:moveTo>
                <a:lnTo>
                  <a:pt x="26" y="31"/>
                </a:lnTo>
                <a:lnTo>
                  <a:pt x="27" y="31"/>
                </a:lnTo>
                <a:lnTo>
                  <a:pt x="35" y="24"/>
                </a:lnTo>
                <a:lnTo>
                  <a:pt x="27" y="31"/>
                </a:lnTo>
                <a:close/>
                <a:moveTo>
                  <a:pt x="27" y="31"/>
                </a:moveTo>
                <a:lnTo>
                  <a:pt x="26" y="30"/>
                </a:lnTo>
                <a:lnTo>
                  <a:pt x="24" y="30"/>
                </a:lnTo>
                <a:lnTo>
                  <a:pt x="29" y="9"/>
                </a:lnTo>
                <a:lnTo>
                  <a:pt x="33" y="11"/>
                </a:lnTo>
                <a:lnTo>
                  <a:pt x="37" y="13"/>
                </a:lnTo>
                <a:lnTo>
                  <a:pt x="40" y="15"/>
                </a:lnTo>
                <a:lnTo>
                  <a:pt x="43" y="17"/>
                </a:lnTo>
                <a:lnTo>
                  <a:pt x="27" y="31"/>
                </a:lnTo>
                <a:close/>
                <a:moveTo>
                  <a:pt x="24" y="30"/>
                </a:moveTo>
                <a:lnTo>
                  <a:pt x="18" y="29"/>
                </a:lnTo>
                <a:lnTo>
                  <a:pt x="11" y="29"/>
                </a:lnTo>
                <a:lnTo>
                  <a:pt x="11" y="7"/>
                </a:lnTo>
                <a:lnTo>
                  <a:pt x="20" y="8"/>
                </a:lnTo>
                <a:lnTo>
                  <a:pt x="29" y="9"/>
                </a:lnTo>
                <a:lnTo>
                  <a:pt x="24" y="30"/>
                </a:lnTo>
                <a:close/>
                <a:moveTo>
                  <a:pt x="11" y="29"/>
                </a:moveTo>
                <a:lnTo>
                  <a:pt x="0" y="29"/>
                </a:lnTo>
                <a:lnTo>
                  <a:pt x="0" y="19"/>
                </a:lnTo>
                <a:lnTo>
                  <a:pt x="11" y="19"/>
                </a:lnTo>
                <a:lnTo>
                  <a:pt x="11" y="29"/>
                </a:lnTo>
                <a:close/>
                <a:moveTo>
                  <a:pt x="0" y="19"/>
                </a:moveTo>
                <a:lnTo>
                  <a:pt x="0" y="12"/>
                </a:lnTo>
                <a:lnTo>
                  <a:pt x="21" y="12"/>
                </a:lnTo>
                <a:lnTo>
                  <a:pt x="21" y="19"/>
                </a:lnTo>
                <a:lnTo>
                  <a:pt x="0" y="19"/>
                </a:lnTo>
                <a:close/>
                <a:moveTo>
                  <a:pt x="0" y="12"/>
                </a:moveTo>
                <a:lnTo>
                  <a:pt x="0" y="0"/>
                </a:lnTo>
                <a:lnTo>
                  <a:pt x="11" y="0"/>
                </a:lnTo>
                <a:lnTo>
                  <a:pt x="11" y="12"/>
                </a:lnTo>
                <a:lnTo>
                  <a:pt x="0" y="12"/>
                </a:lnTo>
                <a:close/>
                <a:moveTo>
                  <a:pt x="11" y="0"/>
                </a:moveTo>
                <a:lnTo>
                  <a:pt x="74" y="0"/>
                </a:lnTo>
                <a:lnTo>
                  <a:pt x="74" y="22"/>
                </a:lnTo>
                <a:lnTo>
                  <a:pt x="11" y="22"/>
                </a:lnTo>
                <a:lnTo>
                  <a:pt x="11" y="0"/>
                </a:lnTo>
                <a:close/>
                <a:moveTo>
                  <a:pt x="74" y="0"/>
                </a:moveTo>
                <a:lnTo>
                  <a:pt x="85" y="0"/>
                </a:lnTo>
                <a:lnTo>
                  <a:pt x="85" y="12"/>
                </a:lnTo>
                <a:lnTo>
                  <a:pt x="74" y="12"/>
                </a:lnTo>
                <a:lnTo>
                  <a:pt x="74" y="0"/>
                </a:lnTo>
                <a:close/>
                <a:moveTo>
                  <a:pt x="85" y="12"/>
                </a:moveTo>
                <a:lnTo>
                  <a:pt x="85" y="131"/>
                </a:lnTo>
                <a:lnTo>
                  <a:pt x="64" y="131"/>
                </a:lnTo>
                <a:lnTo>
                  <a:pt x="64" y="12"/>
                </a:lnTo>
                <a:lnTo>
                  <a:pt x="85" y="12"/>
                </a:lnTo>
                <a:close/>
                <a:moveTo>
                  <a:pt x="85" y="131"/>
                </a:moveTo>
                <a:lnTo>
                  <a:pt x="85" y="137"/>
                </a:lnTo>
                <a:lnTo>
                  <a:pt x="86" y="143"/>
                </a:lnTo>
                <a:lnTo>
                  <a:pt x="88" y="148"/>
                </a:lnTo>
                <a:lnTo>
                  <a:pt x="90" y="153"/>
                </a:lnTo>
                <a:lnTo>
                  <a:pt x="92" y="157"/>
                </a:lnTo>
                <a:lnTo>
                  <a:pt x="95" y="159"/>
                </a:lnTo>
                <a:lnTo>
                  <a:pt x="99" y="160"/>
                </a:lnTo>
                <a:lnTo>
                  <a:pt x="103" y="161"/>
                </a:lnTo>
                <a:lnTo>
                  <a:pt x="103" y="182"/>
                </a:lnTo>
                <a:lnTo>
                  <a:pt x="94" y="181"/>
                </a:lnTo>
                <a:lnTo>
                  <a:pt x="86" y="179"/>
                </a:lnTo>
                <a:lnTo>
                  <a:pt x="79" y="174"/>
                </a:lnTo>
                <a:lnTo>
                  <a:pt x="73" y="169"/>
                </a:lnTo>
                <a:lnTo>
                  <a:pt x="69" y="162"/>
                </a:lnTo>
                <a:lnTo>
                  <a:pt x="66" y="153"/>
                </a:lnTo>
                <a:lnTo>
                  <a:pt x="64" y="142"/>
                </a:lnTo>
                <a:lnTo>
                  <a:pt x="64" y="131"/>
                </a:lnTo>
                <a:lnTo>
                  <a:pt x="85" y="131"/>
                </a:lnTo>
                <a:close/>
                <a:moveTo>
                  <a:pt x="103" y="161"/>
                </a:moveTo>
                <a:lnTo>
                  <a:pt x="107" y="160"/>
                </a:lnTo>
                <a:lnTo>
                  <a:pt x="110" y="159"/>
                </a:lnTo>
                <a:lnTo>
                  <a:pt x="115" y="158"/>
                </a:lnTo>
                <a:lnTo>
                  <a:pt x="119" y="156"/>
                </a:lnTo>
                <a:lnTo>
                  <a:pt x="129" y="174"/>
                </a:lnTo>
                <a:lnTo>
                  <a:pt x="123" y="178"/>
                </a:lnTo>
                <a:lnTo>
                  <a:pt x="116" y="180"/>
                </a:lnTo>
                <a:lnTo>
                  <a:pt x="109" y="182"/>
                </a:lnTo>
                <a:lnTo>
                  <a:pt x="103" y="182"/>
                </a:lnTo>
                <a:lnTo>
                  <a:pt x="103" y="161"/>
                </a:lnTo>
                <a:close/>
                <a:moveTo>
                  <a:pt x="119" y="156"/>
                </a:moveTo>
                <a:lnTo>
                  <a:pt x="129" y="148"/>
                </a:lnTo>
                <a:lnTo>
                  <a:pt x="141" y="138"/>
                </a:lnTo>
                <a:lnTo>
                  <a:pt x="155" y="154"/>
                </a:lnTo>
                <a:lnTo>
                  <a:pt x="149" y="160"/>
                </a:lnTo>
                <a:lnTo>
                  <a:pt x="142" y="165"/>
                </a:lnTo>
                <a:lnTo>
                  <a:pt x="135" y="170"/>
                </a:lnTo>
                <a:lnTo>
                  <a:pt x="129" y="174"/>
                </a:lnTo>
                <a:lnTo>
                  <a:pt x="119" y="156"/>
                </a:lnTo>
                <a:close/>
                <a:moveTo>
                  <a:pt x="158" y="145"/>
                </a:moveTo>
                <a:lnTo>
                  <a:pt x="158" y="151"/>
                </a:lnTo>
                <a:lnTo>
                  <a:pt x="155" y="154"/>
                </a:lnTo>
                <a:lnTo>
                  <a:pt x="148" y="145"/>
                </a:lnTo>
                <a:lnTo>
                  <a:pt x="158" y="145"/>
                </a:lnTo>
                <a:close/>
                <a:moveTo>
                  <a:pt x="137" y="145"/>
                </a:moveTo>
                <a:lnTo>
                  <a:pt x="137" y="45"/>
                </a:lnTo>
                <a:lnTo>
                  <a:pt x="158" y="45"/>
                </a:lnTo>
                <a:lnTo>
                  <a:pt x="158" y="145"/>
                </a:lnTo>
                <a:lnTo>
                  <a:pt x="137" y="145"/>
                </a:lnTo>
                <a:close/>
                <a:moveTo>
                  <a:pt x="137" y="45"/>
                </a:moveTo>
                <a:lnTo>
                  <a:pt x="136" y="36"/>
                </a:lnTo>
                <a:lnTo>
                  <a:pt x="135" y="32"/>
                </a:lnTo>
                <a:lnTo>
                  <a:pt x="149" y="16"/>
                </a:lnTo>
                <a:lnTo>
                  <a:pt x="153" y="21"/>
                </a:lnTo>
                <a:lnTo>
                  <a:pt x="156" y="27"/>
                </a:lnTo>
                <a:lnTo>
                  <a:pt x="158" y="35"/>
                </a:lnTo>
                <a:lnTo>
                  <a:pt x="158" y="45"/>
                </a:lnTo>
                <a:lnTo>
                  <a:pt x="137" y="45"/>
                </a:lnTo>
                <a:close/>
                <a:moveTo>
                  <a:pt x="135" y="32"/>
                </a:moveTo>
                <a:lnTo>
                  <a:pt x="134" y="32"/>
                </a:lnTo>
                <a:lnTo>
                  <a:pt x="134" y="31"/>
                </a:lnTo>
                <a:lnTo>
                  <a:pt x="142" y="24"/>
                </a:lnTo>
                <a:lnTo>
                  <a:pt x="135" y="32"/>
                </a:lnTo>
                <a:close/>
                <a:moveTo>
                  <a:pt x="134" y="31"/>
                </a:moveTo>
                <a:lnTo>
                  <a:pt x="133" y="31"/>
                </a:lnTo>
                <a:lnTo>
                  <a:pt x="131" y="30"/>
                </a:lnTo>
                <a:lnTo>
                  <a:pt x="136" y="9"/>
                </a:lnTo>
                <a:lnTo>
                  <a:pt x="141" y="12"/>
                </a:lnTo>
                <a:lnTo>
                  <a:pt x="144" y="13"/>
                </a:lnTo>
                <a:lnTo>
                  <a:pt x="147" y="15"/>
                </a:lnTo>
                <a:lnTo>
                  <a:pt x="150" y="17"/>
                </a:lnTo>
                <a:lnTo>
                  <a:pt x="134" y="31"/>
                </a:lnTo>
                <a:close/>
                <a:moveTo>
                  <a:pt x="131" y="30"/>
                </a:moveTo>
                <a:lnTo>
                  <a:pt x="122" y="28"/>
                </a:lnTo>
                <a:lnTo>
                  <a:pt x="131" y="30"/>
                </a:lnTo>
                <a:lnTo>
                  <a:pt x="134" y="20"/>
                </a:lnTo>
                <a:lnTo>
                  <a:pt x="131" y="30"/>
                </a:lnTo>
                <a:close/>
                <a:moveTo>
                  <a:pt x="131" y="30"/>
                </a:moveTo>
                <a:lnTo>
                  <a:pt x="126" y="29"/>
                </a:lnTo>
                <a:lnTo>
                  <a:pt x="119" y="29"/>
                </a:lnTo>
                <a:lnTo>
                  <a:pt x="120" y="7"/>
                </a:lnTo>
                <a:lnTo>
                  <a:pt x="129" y="8"/>
                </a:lnTo>
                <a:lnTo>
                  <a:pt x="136" y="9"/>
                </a:lnTo>
                <a:lnTo>
                  <a:pt x="131" y="30"/>
                </a:lnTo>
                <a:close/>
                <a:moveTo>
                  <a:pt x="119" y="29"/>
                </a:moveTo>
                <a:lnTo>
                  <a:pt x="108" y="28"/>
                </a:lnTo>
                <a:lnTo>
                  <a:pt x="108" y="19"/>
                </a:lnTo>
                <a:lnTo>
                  <a:pt x="119" y="19"/>
                </a:lnTo>
                <a:lnTo>
                  <a:pt x="119" y="29"/>
                </a:lnTo>
                <a:close/>
                <a:moveTo>
                  <a:pt x="108" y="19"/>
                </a:moveTo>
                <a:lnTo>
                  <a:pt x="108" y="12"/>
                </a:lnTo>
                <a:lnTo>
                  <a:pt x="130" y="12"/>
                </a:lnTo>
                <a:lnTo>
                  <a:pt x="130" y="19"/>
                </a:lnTo>
                <a:lnTo>
                  <a:pt x="108" y="19"/>
                </a:lnTo>
                <a:close/>
                <a:moveTo>
                  <a:pt x="108" y="12"/>
                </a:moveTo>
                <a:lnTo>
                  <a:pt x="108" y="0"/>
                </a:lnTo>
                <a:lnTo>
                  <a:pt x="119" y="0"/>
                </a:lnTo>
                <a:lnTo>
                  <a:pt x="119" y="12"/>
                </a:lnTo>
                <a:lnTo>
                  <a:pt x="108" y="12"/>
                </a:lnTo>
                <a:close/>
                <a:moveTo>
                  <a:pt x="119" y="0"/>
                </a:moveTo>
                <a:lnTo>
                  <a:pt x="181" y="0"/>
                </a:lnTo>
                <a:lnTo>
                  <a:pt x="181" y="22"/>
                </a:lnTo>
                <a:lnTo>
                  <a:pt x="119" y="22"/>
                </a:lnTo>
                <a:lnTo>
                  <a:pt x="119" y="0"/>
                </a:lnTo>
                <a:close/>
                <a:moveTo>
                  <a:pt x="181" y="0"/>
                </a:moveTo>
                <a:lnTo>
                  <a:pt x="191" y="0"/>
                </a:lnTo>
                <a:lnTo>
                  <a:pt x="191" y="12"/>
                </a:lnTo>
                <a:lnTo>
                  <a:pt x="181" y="12"/>
                </a:lnTo>
                <a:lnTo>
                  <a:pt x="181" y="0"/>
                </a:lnTo>
                <a:close/>
                <a:moveTo>
                  <a:pt x="191" y="12"/>
                </a:moveTo>
                <a:lnTo>
                  <a:pt x="191" y="119"/>
                </a:lnTo>
                <a:lnTo>
                  <a:pt x="170" y="119"/>
                </a:lnTo>
                <a:lnTo>
                  <a:pt x="170" y="12"/>
                </a:lnTo>
                <a:lnTo>
                  <a:pt x="191" y="12"/>
                </a:lnTo>
                <a:close/>
                <a:moveTo>
                  <a:pt x="191" y="119"/>
                </a:moveTo>
                <a:lnTo>
                  <a:pt x="191" y="132"/>
                </a:lnTo>
                <a:lnTo>
                  <a:pt x="191" y="142"/>
                </a:lnTo>
                <a:lnTo>
                  <a:pt x="171" y="142"/>
                </a:lnTo>
                <a:lnTo>
                  <a:pt x="170" y="132"/>
                </a:lnTo>
                <a:lnTo>
                  <a:pt x="170" y="119"/>
                </a:lnTo>
                <a:lnTo>
                  <a:pt x="191" y="119"/>
                </a:lnTo>
                <a:close/>
                <a:moveTo>
                  <a:pt x="191" y="142"/>
                </a:moveTo>
                <a:lnTo>
                  <a:pt x="191" y="150"/>
                </a:lnTo>
                <a:lnTo>
                  <a:pt x="192" y="154"/>
                </a:lnTo>
                <a:lnTo>
                  <a:pt x="172" y="157"/>
                </a:lnTo>
                <a:lnTo>
                  <a:pt x="171" y="151"/>
                </a:lnTo>
                <a:lnTo>
                  <a:pt x="171" y="142"/>
                </a:lnTo>
                <a:lnTo>
                  <a:pt x="191" y="142"/>
                </a:lnTo>
                <a:close/>
                <a:moveTo>
                  <a:pt x="192" y="154"/>
                </a:moveTo>
                <a:lnTo>
                  <a:pt x="192" y="156"/>
                </a:lnTo>
                <a:lnTo>
                  <a:pt x="193" y="158"/>
                </a:lnTo>
                <a:lnTo>
                  <a:pt x="174" y="166"/>
                </a:lnTo>
                <a:lnTo>
                  <a:pt x="173" y="162"/>
                </a:lnTo>
                <a:lnTo>
                  <a:pt x="172" y="157"/>
                </a:lnTo>
                <a:lnTo>
                  <a:pt x="192" y="154"/>
                </a:lnTo>
                <a:close/>
                <a:moveTo>
                  <a:pt x="193" y="158"/>
                </a:moveTo>
                <a:lnTo>
                  <a:pt x="193" y="159"/>
                </a:lnTo>
                <a:lnTo>
                  <a:pt x="180" y="174"/>
                </a:lnTo>
                <a:lnTo>
                  <a:pt x="177" y="171"/>
                </a:lnTo>
                <a:lnTo>
                  <a:pt x="174" y="166"/>
                </a:lnTo>
                <a:lnTo>
                  <a:pt x="193" y="158"/>
                </a:lnTo>
                <a:close/>
                <a:moveTo>
                  <a:pt x="181" y="175"/>
                </a:moveTo>
                <a:lnTo>
                  <a:pt x="180" y="175"/>
                </a:lnTo>
                <a:lnTo>
                  <a:pt x="180" y="174"/>
                </a:lnTo>
                <a:lnTo>
                  <a:pt x="187" y="167"/>
                </a:lnTo>
                <a:lnTo>
                  <a:pt x="181" y="175"/>
                </a:lnTo>
                <a:close/>
                <a:moveTo>
                  <a:pt x="192" y="158"/>
                </a:moveTo>
                <a:lnTo>
                  <a:pt x="193" y="159"/>
                </a:lnTo>
                <a:lnTo>
                  <a:pt x="196" y="159"/>
                </a:lnTo>
                <a:lnTo>
                  <a:pt x="197" y="180"/>
                </a:lnTo>
                <a:lnTo>
                  <a:pt x="191" y="180"/>
                </a:lnTo>
                <a:lnTo>
                  <a:pt x="188" y="179"/>
                </a:lnTo>
                <a:lnTo>
                  <a:pt x="184" y="178"/>
                </a:lnTo>
                <a:lnTo>
                  <a:pt x="181" y="175"/>
                </a:lnTo>
                <a:lnTo>
                  <a:pt x="192" y="158"/>
                </a:lnTo>
                <a:close/>
                <a:moveTo>
                  <a:pt x="196" y="159"/>
                </a:moveTo>
                <a:lnTo>
                  <a:pt x="200" y="158"/>
                </a:lnTo>
                <a:lnTo>
                  <a:pt x="204" y="157"/>
                </a:lnTo>
                <a:lnTo>
                  <a:pt x="212" y="177"/>
                </a:lnTo>
                <a:lnTo>
                  <a:pt x="204" y="179"/>
                </a:lnTo>
                <a:lnTo>
                  <a:pt x="197" y="180"/>
                </a:lnTo>
                <a:lnTo>
                  <a:pt x="196" y="159"/>
                </a:lnTo>
                <a:close/>
                <a:moveTo>
                  <a:pt x="204" y="157"/>
                </a:moveTo>
                <a:lnTo>
                  <a:pt x="214" y="153"/>
                </a:lnTo>
                <a:lnTo>
                  <a:pt x="218" y="162"/>
                </a:lnTo>
                <a:lnTo>
                  <a:pt x="208" y="166"/>
                </a:lnTo>
                <a:lnTo>
                  <a:pt x="204" y="157"/>
                </a:lnTo>
                <a:close/>
                <a:moveTo>
                  <a:pt x="218" y="162"/>
                </a:moveTo>
                <a:lnTo>
                  <a:pt x="220" y="169"/>
                </a:lnTo>
                <a:lnTo>
                  <a:pt x="201" y="177"/>
                </a:lnTo>
                <a:lnTo>
                  <a:pt x="199" y="170"/>
                </a:lnTo>
                <a:lnTo>
                  <a:pt x="218" y="162"/>
                </a:lnTo>
                <a:close/>
                <a:moveTo>
                  <a:pt x="220" y="169"/>
                </a:moveTo>
                <a:lnTo>
                  <a:pt x="225" y="179"/>
                </a:lnTo>
                <a:lnTo>
                  <a:pt x="215" y="183"/>
                </a:lnTo>
                <a:lnTo>
                  <a:pt x="211" y="173"/>
                </a:lnTo>
                <a:lnTo>
                  <a:pt x="220" y="16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8" name="Freeform 40"/>
          <p:cNvSpPr>
            <a:spLocks noEditPoints="1"/>
          </p:cNvSpPr>
          <p:nvPr/>
        </p:nvSpPr>
        <p:spPr bwMode="auto">
          <a:xfrm>
            <a:off x="1838325" y="3324225"/>
            <a:ext cx="100013" cy="100013"/>
          </a:xfrm>
          <a:custGeom>
            <a:avLst/>
            <a:gdLst>
              <a:gd name="T0" fmla="*/ 54 w 189"/>
              <a:gd name="T1" fmla="*/ 0 h 189"/>
              <a:gd name="T2" fmla="*/ 63 w 189"/>
              <a:gd name="T3" fmla="*/ 25 h 189"/>
              <a:gd name="T4" fmla="*/ 76 w 189"/>
              <a:gd name="T5" fmla="*/ 15 h 189"/>
              <a:gd name="T6" fmla="*/ 88 w 189"/>
              <a:gd name="T7" fmla="*/ 7 h 189"/>
              <a:gd name="T8" fmla="*/ 102 w 189"/>
              <a:gd name="T9" fmla="*/ 1 h 189"/>
              <a:gd name="T10" fmla="*/ 115 w 189"/>
              <a:gd name="T11" fmla="*/ 0 h 189"/>
              <a:gd name="T12" fmla="*/ 130 w 189"/>
              <a:gd name="T13" fmla="*/ 1 h 189"/>
              <a:gd name="T14" fmla="*/ 143 w 189"/>
              <a:gd name="T15" fmla="*/ 7 h 189"/>
              <a:gd name="T16" fmla="*/ 156 w 189"/>
              <a:gd name="T17" fmla="*/ 14 h 189"/>
              <a:gd name="T18" fmla="*/ 167 w 189"/>
              <a:gd name="T19" fmla="*/ 25 h 189"/>
              <a:gd name="T20" fmla="*/ 176 w 189"/>
              <a:gd name="T21" fmla="*/ 39 h 189"/>
              <a:gd name="T22" fmla="*/ 183 w 189"/>
              <a:gd name="T23" fmla="*/ 53 h 189"/>
              <a:gd name="T24" fmla="*/ 187 w 189"/>
              <a:gd name="T25" fmla="*/ 70 h 189"/>
              <a:gd name="T26" fmla="*/ 189 w 189"/>
              <a:gd name="T27" fmla="*/ 88 h 189"/>
              <a:gd name="T28" fmla="*/ 187 w 189"/>
              <a:gd name="T29" fmla="*/ 106 h 189"/>
              <a:gd name="T30" fmla="*/ 183 w 189"/>
              <a:gd name="T31" fmla="*/ 124 h 189"/>
              <a:gd name="T32" fmla="*/ 175 w 189"/>
              <a:gd name="T33" fmla="*/ 140 h 189"/>
              <a:gd name="T34" fmla="*/ 166 w 189"/>
              <a:gd name="T35" fmla="*/ 156 h 189"/>
              <a:gd name="T36" fmla="*/ 152 w 189"/>
              <a:gd name="T37" fmla="*/ 171 h 189"/>
              <a:gd name="T38" fmla="*/ 137 w 189"/>
              <a:gd name="T39" fmla="*/ 181 h 189"/>
              <a:gd name="T40" fmla="*/ 120 w 189"/>
              <a:gd name="T41" fmla="*/ 187 h 189"/>
              <a:gd name="T42" fmla="*/ 102 w 189"/>
              <a:gd name="T43" fmla="*/ 189 h 189"/>
              <a:gd name="T44" fmla="*/ 80 w 189"/>
              <a:gd name="T45" fmla="*/ 186 h 189"/>
              <a:gd name="T46" fmla="*/ 71 w 189"/>
              <a:gd name="T47" fmla="*/ 181 h 189"/>
              <a:gd name="T48" fmla="*/ 63 w 189"/>
              <a:gd name="T49" fmla="*/ 175 h 189"/>
              <a:gd name="T50" fmla="*/ 30 w 189"/>
              <a:gd name="T51" fmla="*/ 189 h 189"/>
              <a:gd name="T52" fmla="*/ 30 w 189"/>
              <a:gd name="T53" fmla="*/ 63 h 189"/>
              <a:gd name="T54" fmla="*/ 30 w 189"/>
              <a:gd name="T55" fmla="*/ 45 h 189"/>
              <a:gd name="T56" fmla="*/ 29 w 189"/>
              <a:gd name="T57" fmla="*/ 36 h 189"/>
              <a:gd name="T58" fmla="*/ 26 w 189"/>
              <a:gd name="T59" fmla="*/ 31 h 189"/>
              <a:gd name="T60" fmla="*/ 21 w 189"/>
              <a:gd name="T61" fmla="*/ 26 h 189"/>
              <a:gd name="T62" fmla="*/ 9 w 189"/>
              <a:gd name="T63" fmla="*/ 27 h 189"/>
              <a:gd name="T64" fmla="*/ 0 w 189"/>
              <a:gd name="T65" fmla="*/ 22 h 189"/>
              <a:gd name="T66" fmla="*/ 63 w 189"/>
              <a:gd name="T67" fmla="*/ 131 h 189"/>
              <a:gd name="T68" fmla="*/ 65 w 189"/>
              <a:gd name="T69" fmla="*/ 148 h 189"/>
              <a:gd name="T70" fmla="*/ 74 w 189"/>
              <a:gd name="T71" fmla="*/ 162 h 189"/>
              <a:gd name="T72" fmla="*/ 87 w 189"/>
              <a:gd name="T73" fmla="*/ 174 h 189"/>
              <a:gd name="T74" fmla="*/ 104 w 189"/>
              <a:gd name="T75" fmla="*/ 178 h 189"/>
              <a:gd name="T76" fmla="*/ 114 w 189"/>
              <a:gd name="T77" fmla="*/ 177 h 189"/>
              <a:gd name="T78" fmla="*/ 122 w 189"/>
              <a:gd name="T79" fmla="*/ 173 h 189"/>
              <a:gd name="T80" fmla="*/ 131 w 189"/>
              <a:gd name="T81" fmla="*/ 166 h 189"/>
              <a:gd name="T82" fmla="*/ 138 w 189"/>
              <a:gd name="T83" fmla="*/ 157 h 189"/>
              <a:gd name="T84" fmla="*/ 144 w 189"/>
              <a:gd name="T85" fmla="*/ 147 h 189"/>
              <a:gd name="T86" fmla="*/ 148 w 189"/>
              <a:gd name="T87" fmla="*/ 133 h 189"/>
              <a:gd name="T88" fmla="*/ 152 w 189"/>
              <a:gd name="T89" fmla="*/ 103 h 189"/>
              <a:gd name="T90" fmla="*/ 151 w 189"/>
              <a:gd name="T91" fmla="*/ 84 h 189"/>
              <a:gd name="T92" fmla="*/ 148 w 189"/>
              <a:gd name="T93" fmla="*/ 68 h 189"/>
              <a:gd name="T94" fmla="*/ 142 w 189"/>
              <a:gd name="T95" fmla="*/ 53 h 189"/>
              <a:gd name="T96" fmla="*/ 134 w 189"/>
              <a:gd name="T97" fmla="*/ 41 h 189"/>
              <a:gd name="T98" fmla="*/ 127 w 189"/>
              <a:gd name="T99" fmla="*/ 33 h 189"/>
              <a:gd name="T100" fmla="*/ 117 w 189"/>
              <a:gd name="T101" fmla="*/ 26 h 189"/>
              <a:gd name="T102" fmla="*/ 108 w 189"/>
              <a:gd name="T103" fmla="*/ 23 h 189"/>
              <a:gd name="T104" fmla="*/ 98 w 189"/>
              <a:gd name="T105" fmla="*/ 22 h 189"/>
              <a:gd name="T106" fmla="*/ 88 w 189"/>
              <a:gd name="T107" fmla="*/ 23 h 189"/>
              <a:gd name="T108" fmla="*/ 80 w 189"/>
              <a:gd name="T109" fmla="*/ 26 h 189"/>
              <a:gd name="T110" fmla="*/ 63 w 189"/>
              <a:gd name="T111" fmla="*/ 40 h 1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
              <a:gd name="T169" fmla="*/ 0 h 189"/>
              <a:gd name="T170" fmla="*/ 189 w 189"/>
              <a:gd name="T171" fmla="*/ 189 h 1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 h="189">
                <a:moveTo>
                  <a:pt x="0" y="22"/>
                </a:moveTo>
                <a:lnTo>
                  <a:pt x="54" y="0"/>
                </a:lnTo>
                <a:lnTo>
                  <a:pt x="63" y="0"/>
                </a:lnTo>
                <a:lnTo>
                  <a:pt x="63" y="25"/>
                </a:lnTo>
                <a:lnTo>
                  <a:pt x="69" y="20"/>
                </a:lnTo>
                <a:lnTo>
                  <a:pt x="76" y="15"/>
                </a:lnTo>
                <a:lnTo>
                  <a:pt x="82" y="10"/>
                </a:lnTo>
                <a:lnTo>
                  <a:pt x="88" y="7"/>
                </a:lnTo>
                <a:lnTo>
                  <a:pt x="94" y="4"/>
                </a:lnTo>
                <a:lnTo>
                  <a:pt x="102" y="1"/>
                </a:lnTo>
                <a:lnTo>
                  <a:pt x="108" y="0"/>
                </a:lnTo>
                <a:lnTo>
                  <a:pt x="115" y="0"/>
                </a:lnTo>
                <a:lnTo>
                  <a:pt x="122" y="0"/>
                </a:lnTo>
                <a:lnTo>
                  <a:pt x="130" y="1"/>
                </a:lnTo>
                <a:lnTo>
                  <a:pt x="136" y="4"/>
                </a:lnTo>
                <a:lnTo>
                  <a:pt x="143" y="7"/>
                </a:lnTo>
                <a:lnTo>
                  <a:pt x="149" y="10"/>
                </a:lnTo>
                <a:lnTo>
                  <a:pt x="156" y="14"/>
                </a:lnTo>
                <a:lnTo>
                  <a:pt x="161" y="19"/>
                </a:lnTo>
                <a:lnTo>
                  <a:pt x="167" y="25"/>
                </a:lnTo>
                <a:lnTo>
                  <a:pt x="172" y="32"/>
                </a:lnTo>
                <a:lnTo>
                  <a:pt x="176" y="39"/>
                </a:lnTo>
                <a:lnTo>
                  <a:pt x="179" y="46"/>
                </a:lnTo>
                <a:lnTo>
                  <a:pt x="183" y="53"/>
                </a:lnTo>
                <a:lnTo>
                  <a:pt x="186" y="62"/>
                </a:lnTo>
                <a:lnTo>
                  <a:pt x="187" y="70"/>
                </a:lnTo>
                <a:lnTo>
                  <a:pt x="188" y="78"/>
                </a:lnTo>
                <a:lnTo>
                  <a:pt x="189" y="88"/>
                </a:lnTo>
                <a:lnTo>
                  <a:pt x="188" y="97"/>
                </a:lnTo>
                <a:lnTo>
                  <a:pt x="187" y="106"/>
                </a:lnTo>
                <a:lnTo>
                  <a:pt x="186" y="116"/>
                </a:lnTo>
                <a:lnTo>
                  <a:pt x="183" y="124"/>
                </a:lnTo>
                <a:lnTo>
                  <a:pt x="179" y="132"/>
                </a:lnTo>
                <a:lnTo>
                  <a:pt x="175" y="140"/>
                </a:lnTo>
                <a:lnTo>
                  <a:pt x="171" y="148"/>
                </a:lnTo>
                <a:lnTo>
                  <a:pt x="166" y="156"/>
                </a:lnTo>
                <a:lnTo>
                  <a:pt x="160" y="163"/>
                </a:lnTo>
                <a:lnTo>
                  <a:pt x="152" y="171"/>
                </a:lnTo>
                <a:lnTo>
                  <a:pt x="145" y="176"/>
                </a:lnTo>
                <a:lnTo>
                  <a:pt x="137" y="181"/>
                </a:lnTo>
                <a:lnTo>
                  <a:pt x="129" y="185"/>
                </a:lnTo>
                <a:lnTo>
                  <a:pt x="120" y="187"/>
                </a:lnTo>
                <a:lnTo>
                  <a:pt x="111" y="189"/>
                </a:lnTo>
                <a:lnTo>
                  <a:pt x="102" y="189"/>
                </a:lnTo>
                <a:lnTo>
                  <a:pt x="90" y="188"/>
                </a:lnTo>
                <a:lnTo>
                  <a:pt x="80" y="186"/>
                </a:lnTo>
                <a:lnTo>
                  <a:pt x="76" y="184"/>
                </a:lnTo>
                <a:lnTo>
                  <a:pt x="71" y="181"/>
                </a:lnTo>
                <a:lnTo>
                  <a:pt x="66" y="178"/>
                </a:lnTo>
                <a:lnTo>
                  <a:pt x="63" y="175"/>
                </a:lnTo>
                <a:lnTo>
                  <a:pt x="37" y="189"/>
                </a:lnTo>
                <a:lnTo>
                  <a:pt x="30" y="189"/>
                </a:lnTo>
                <a:lnTo>
                  <a:pt x="30" y="76"/>
                </a:lnTo>
                <a:lnTo>
                  <a:pt x="30" y="63"/>
                </a:lnTo>
                <a:lnTo>
                  <a:pt x="30" y="52"/>
                </a:lnTo>
                <a:lnTo>
                  <a:pt x="30" y="45"/>
                </a:lnTo>
                <a:lnTo>
                  <a:pt x="29" y="39"/>
                </a:lnTo>
                <a:lnTo>
                  <a:pt x="29" y="36"/>
                </a:lnTo>
                <a:lnTo>
                  <a:pt x="28" y="33"/>
                </a:lnTo>
                <a:lnTo>
                  <a:pt x="26" y="31"/>
                </a:lnTo>
                <a:lnTo>
                  <a:pt x="24" y="28"/>
                </a:lnTo>
                <a:lnTo>
                  <a:pt x="21" y="26"/>
                </a:lnTo>
                <a:lnTo>
                  <a:pt x="16" y="26"/>
                </a:lnTo>
                <a:lnTo>
                  <a:pt x="9" y="27"/>
                </a:lnTo>
                <a:lnTo>
                  <a:pt x="3" y="29"/>
                </a:lnTo>
                <a:lnTo>
                  <a:pt x="0" y="22"/>
                </a:lnTo>
                <a:close/>
                <a:moveTo>
                  <a:pt x="63" y="40"/>
                </a:moveTo>
                <a:lnTo>
                  <a:pt x="63" y="131"/>
                </a:lnTo>
                <a:lnTo>
                  <a:pt x="63" y="139"/>
                </a:lnTo>
                <a:lnTo>
                  <a:pt x="65" y="148"/>
                </a:lnTo>
                <a:lnTo>
                  <a:pt x="68" y="155"/>
                </a:lnTo>
                <a:lnTo>
                  <a:pt x="74" y="162"/>
                </a:lnTo>
                <a:lnTo>
                  <a:pt x="80" y="168"/>
                </a:lnTo>
                <a:lnTo>
                  <a:pt x="87" y="174"/>
                </a:lnTo>
                <a:lnTo>
                  <a:pt x="95" y="177"/>
                </a:lnTo>
                <a:lnTo>
                  <a:pt x="104" y="178"/>
                </a:lnTo>
                <a:lnTo>
                  <a:pt x="109" y="178"/>
                </a:lnTo>
                <a:lnTo>
                  <a:pt x="114" y="177"/>
                </a:lnTo>
                <a:lnTo>
                  <a:pt x="118" y="175"/>
                </a:lnTo>
                <a:lnTo>
                  <a:pt x="122" y="173"/>
                </a:lnTo>
                <a:lnTo>
                  <a:pt x="127" y="171"/>
                </a:lnTo>
                <a:lnTo>
                  <a:pt x="131" y="166"/>
                </a:lnTo>
                <a:lnTo>
                  <a:pt x="135" y="162"/>
                </a:lnTo>
                <a:lnTo>
                  <a:pt x="138" y="157"/>
                </a:lnTo>
                <a:lnTo>
                  <a:pt x="142" y="152"/>
                </a:lnTo>
                <a:lnTo>
                  <a:pt x="144" y="147"/>
                </a:lnTo>
                <a:lnTo>
                  <a:pt x="147" y="140"/>
                </a:lnTo>
                <a:lnTo>
                  <a:pt x="148" y="133"/>
                </a:lnTo>
                <a:lnTo>
                  <a:pt x="151" y="119"/>
                </a:lnTo>
                <a:lnTo>
                  <a:pt x="152" y="103"/>
                </a:lnTo>
                <a:lnTo>
                  <a:pt x="152" y="94"/>
                </a:lnTo>
                <a:lnTo>
                  <a:pt x="151" y="84"/>
                </a:lnTo>
                <a:lnTo>
                  <a:pt x="149" y="76"/>
                </a:lnTo>
                <a:lnTo>
                  <a:pt x="148" y="68"/>
                </a:lnTo>
                <a:lnTo>
                  <a:pt x="145" y="61"/>
                </a:lnTo>
                <a:lnTo>
                  <a:pt x="142" y="53"/>
                </a:lnTo>
                <a:lnTo>
                  <a:pt x="139" y="47"/>
                </a:lnTo>
                <a:lnTo>
                  <a:pt x="134" y="41"/>
                </a:lnTo>
                <a:lnTo>
                  <a:pt x="131" y="37"/>
                </a:lnTo>
                <a:lnTo>
                  <a:pt x="127" y="33"/>
                </a:lnTo>
                <a:lnTo>
                  <a:pt x="122" y="29"/>
                </a:lnTo>
                <a:lnTo>
                  <a:pt x="117" y="26"/>
                </a:lnTo>
                <a:lnTo>
                  <a:pt x="113" y="24"/>
                </a:lnTo>
                <a:lnTo>
                  <a:pt x="108" y="23"/>
                </a:lnTo>
                <a:lnTo>
                  <a:pt x="103" y="22"/>
                </a:lnTo>
                <a:lnTo>
                  <a:pt x="98" y="22"/>
                </a:lnTo>
                <a:lnTo>
                  <a:pt x="93" y="22"/>
                </a:lnTo>
                <a:lnTo>
                  <a:pt x="88" y="23"/>
                </a:lnTo>
                <a:lnTo>
                  <a:pt x="84" y="24"/>
                </a:lnTo>
                <a:lnTo>
                  <a:pt x="80" y="26"/>
                </a:lnTo>
                <a:lnTo>
                  <a:pt x="72" y="32"/>
                </a:lnTo>
                <a:lnTo>
                  <a:pt x="63" y="4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9" name="Freeform 41"/>
          <p:cNvSpPr>
            <a:spLocks noEditPoints="1"/>
          </p:cNvSpPr>
          <p:nvPr/>
        </p:nvSpPr>
        <p:spPr bwMode="auto">
          <a:xfrm>
            <a:off x="1831975" y="3317875"/>
            <a:ext cx="111125" cy="112713"/>
          </a:xfrm>
          <a:custGeom>
            <a:avLst/>
            <a:gdLst>
              <a:gd name="T0" fmla="*/ 64 w 211"/>
              <a:gd name="T1" fmla="*/ 0 h 212"/>
              <a:gd name="T2" fmla="*/ 66 w 211"/>
              <a:gd name="T3" fmla="*/ 22 h 212"/>
              <a:gd name="T4" fmla="*/ 86 w 211"/>
              <a:gd name="T5" fmla="*/ 11 h 212"/>
              <a:gd name="T6" fmla="*/ 64 w 211"/>
              <a:gd name="T7" fmla="*/ 36 h 212"/>
              <a:gd name="T8" fmla="*/ 96 w 211"/>
              <a:gd name="T9" fmla="*/ 8 h 212"/>
              <a:gd name="T10" fmla="*/ 96 w 211"/>
              <a:gd name="T11" fmla="*/ 8 h 212"/>
              <a:gd name="T12" fmla="*/ 116 w 211"/>
              <a:gd name="T13" fmla="*/ 23 h 212"/>
              <a:gd name="T14" fmla="*/ 152 w 211"/>
              <a:gd name="T15" fmla="*/ 4 h 212"/>
              <a:gd name="T16" fmla="*/ 127 w 211"/>
              <a:gd name="T17" fmla="*/ 0 h 212"/>
              <a:gd name="T18" fmla="*/ 166 w 211"/>
              <a:gd name="T19" fmla="*/ 38 h 212"/>
              <a:gd name="T20" fmla="*/ 198 w 211"/>
              <a:gd name="T21" fmla="*/ 45 h 212"/>
              <a:gd name="T22" fmla="*/ 171 w 211"/>
              <a:gd name="T23" fmla="*/ 43 h 212"/>
              <a:gd name="T24" fmla="*/ 189 w 211"/>
              <a:gd name="T25" fmla="*/ 99 h 212"/>
              <a:gd name="T26" fmla="*/ 210 w 211"/>
              <a:gd name="T27" fmla="*/ 109 h 212"/>
              <a:gd name="T28" fmla="*/ 186 w 211"/>
              <a:gd name="T29" fmla="*/ 173 h 212"/>
              <a:gd name="T30" fmla="*/ 188 w 211"/>
              <a:gd name="T31" fmla="*/ 115 h 212"/>
              <a:gd name="T32" fmla="*/ 178 w 211"/>
              <a:gd name="T33" fmla="*/ 167 h 212"/>
              <a:gd name="T34" fmla="*/ 145 w 211"/>
              <a:gd name="T35" fmla="*/ 183 h 212"/>
              <a:gd name="T36" fmla="*/ 145 w 211"/>
              <a:gd name="T37" fmla="*/ 205 h 212"/>
              <a:gd name="T38" fmla="*/ 138 w 211"/>
              <a:gd name="T39" fmla="*/ 186 h 212"/>
              <a:gd name="T40" fmla="*/ 114 w 211"/>
              <a:gd name="T41" fmla="*/ 212 h 212"/>
              <a:gd name="T42" fmla="*/ 114 w 211"/>
              <a:gd name="T43" fmla="*/ 190 h 212"/>
              <a:gd name="T44" fmla="*/ 83 w 211"/>
              <a:gd name="T45" fmla="*/ 178 h 212"/>
              <a:gd name="T46" fmla="*/ 75 w 211"/>
              <a:gd name="T47" fmla="*/ 186 h 212"/>
              <a:gd name="T48" fmla="*/ 55 w 211"/>
              <a:gd name="T49" fmla="*/ 210 h 212"/>
              <a:gd name="T50" fmla="*/ 42 w 211"/>
              <a:gd name="T51" fmla="*/ 190 h 212"/>
              <a:gd name="T52" fmla="*/ 42 w 211"/>
              <a:gd name="T53" fmla="*/ 212 h 212"/>
              <a:gd name="T54" fmla="*/ 32 w 211"/>
              <a:gd name="T55" fmla="*/ 75 h 212"/>
              <a:gd name="T56" fmla="*/ 32 w 211"/>
              <a:gd name="T57" fmla="*/ 56 h 212"/>
              <a:gd name="T58" fmla="*/ 51 w 211"/>
              <a:gd name="T59" fmla="*/ 48 h 212"/>
              <a:gd name="T60" fmla="*/ 49 w 211"/>
              <a:gd name="T61" fmla="*/ 39 h 212"/>
              <a:gd name="T62" fmla="*/ 42 w 211"/>
              <a:gd name="T63" fmla="*/ 31 h 212"/>
              <a:gd name="T64" fmla="*/ 36 w 211"/>
              <a:gd name="T65" fmla="*/ 39 h 212"/>
              <a:gd name="T66" fmla="*/ 36 w 211"/>
              <a:gd name="T67" fmla="*/ 27 h 212"/>
              <a:gd name="T68" fmla="*/ 11 w 211"/>
              <a:gd name="T69" fmla="*/ 30 h 212"/>
              <a:gd name="T70" fmla="*/ 15 w 211"/>
              <a:gd name="T71" fmla="*/ 40 h 212"/>
              <a:gd name="T72" fmla="*/ 3 w 211"/>
              <a:gd name="T73" fmla="*/ 36 h 212"/>
              <a:gd name="T74" fmla="*/ 64 w 211"/>
              <a:gd name="T75" fmla="*/ 142 h 212"/>
              <a:gd name="T76" fmla="*/ 65 w 211"/>
              <a:gd name="T77" fmla="*/ 153 h 212"/>
              <a:gd name="T78" fmla="*/ 72 w 211"/>
              <a:gd name="T79" fmla="*/ 171 h 212"/>
              <a:gd name="T80" fmla="*/ 77 w 211"/>
              <a:gd name="T81" fmla="*/ 179 h 212"/>
              <a:gd name="T82" fmla="*/ 81 w 211"/>
              <a:gd name="T83" fmla="*/ 184 h 212"/>
              <a:gd name="T84" fmla="*/ 110 w 211"/>
              <a:gd name="T85" fmla="*/ 199 h 212"/>
              <a:gd name="T86" fmla="*/ 116 w 211"/>
              <a:gd name="T87" fmla="*/ 199 h 212"/>
              <a:gd name="T88" fmla="*/ 134 w 211"/>
              <a:gd name="T89" fmla="*/ 196 h 212"/>
              <a:gd name="T90" fmla="*/ 142 w 211"/>
              <a:gd name="T91" fmla="*/ 163 h 212"/>
              <a:gd name="T92" fmla="*/ 142 w 211"/>
              <a:gd name="T93" fmla="*/ 163 h 212"/>
              <a:gd name="T94" fmla="*/ 159 w 211"/>
              <a:gd name="T95" fmla="*/ 174 h 212"/>
              <a:gd name="T96" fmla="*/ 174 w 211"/>
              <a:gd name="T97" fmla="*/ 132 h 212"/>
              <a:gd name="T98" fmla="*/ 152 w 211"/>
              <a:gd name="T99" fmla="*/ 89 h 212"/>
              <a:gd name="T100" fmla="*/ 159 w 211"/>
              <a:gd name="T101" fmla="*/ 52 h 212"/>
              <a:gd name="T102" fmla="*/ 175 w 211"/>
              <a:gd name="T103" fmla="*/ 114 h 212"/>
              <a:gd name="T104" fmla="*/ 145 w 211"/>
              <a:gd name="T105" fmla="*/ 35 h 212"/>
              <a:gd name="T106" fmla="*/ 110 w 211"/>
              <a:gd name="T107" fmla="*/ 22 h 212"/>
              <a:gd name="T108" fmla="*/ 110 w 211"/>
              <a:gd name="T109" fmla="*/ 22 h 212"/>
              <a:gd name="T110" fmla="*/ 83 w 211"/>
              <a:gd name="T111" fmla="*/ 58 h 212"/>
              <a:gd name="T112" fmla="*/ 98 w 211"/>
              <a:gd name="T113" fmla="*/ 24 h 212"/>
              <a:gd name="T114" fmla="*/ 75 w 211"/>
              <a:gd name="T115" fmla="*/ 51 h 2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1"/>
              <a:gd name="T175" fmla="*/ 0 h 212"/>
              <a:gd name="T176" fmla="*/ 211 w 211"/>
              <a:gd name="T177" fmla="*/ 212 h 2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1" h="212">
                <a:moveTo>
                  <a:pt x="9" y="24"/>
                </a:moveTo>
                <a:lnTo>
                  <a:pt x="62" y="1"/>
                </a:lnTo>
                <a:lnTo>
                  <a:pt x="70" y="21"/>
                </a:lnTo>
                <a:lnTo>
                  <a:pt x="16" y="43"/>
                </a:lnTo>
                <a:lnTo>
                  <a:pt x="9" y="24"/>
                </a:lnTo>
                <a:close/>
                <a:moveTo>
                  <a:pt x="62" y="1"/>
                </a:moveTo>
                <a:lnTo>
                  <a:pt x="64" y="0"/>
                </a:lnTo>
                <a:lnTo>
                  <a:pt x="66" y="0"/>
                </a:lnTo>
                <a:lnTo>
                  <a:pt x="66" y="11"/>
                </a:lnTo>
                <a:lnTo>
                  <a:pt x="62" y="1"/>
                </a:lnTo>
                <a:close/>
                <a:moveTo>
                  <a:pt x="66" y="0"/>
                </a:moveTo>
                <a:lnTo>
                  <a:pt x="75" y="0"/>
                </a:lnTo>
                <a:lnTo>
                  <a:pt x="75" y="22"/>
                </a:lnTo>
                <a:lnTo>
                  <a:pt x="66" y="22"/>
                </a:lnTo>
                <a:lnTo>
                  <a:pt x="66" y="0"/>
                </a:lnTo>
                <a:close/>
                <a:moveTo>
                  <a:pt x="75" y="0"/>
                </a:moveTo>
                <a:lnTo>
                  <a:pt x="86" y="0"/>
                </a:lnTo>
                <a:lnTo>
                  <a:pt x="86" y="11"/>
                </a:lnTo>
                <a:lnTo>
                  <a:pt x="75" y="11"/>
                </a:lnTo>
                <a:lnTo>
                  <a:pt x="75" y="0"/>
                </a:lnTo>
                <a:close/>
                <a:moveTo>
                  <a:pt x="86" y="11"/>
                </a:moveTo>
                <a:lnTo>
                  <a:pt x="86" y="36"/>
                </a:lnTo>
                <a:lnTo>
                  <a:pt x="64" y="36"/>
                </a:lnTo>
                <a:lnTo>
                  <a:pt x="64" y="11"/>
                </a:lnTo>
                <a:lnTo>
                  <a:pt x="86" y="11"/>
                </a:lnTo>
                <a:close/>
                <a:moveTo>
                  <a:pt x="83" y="44"/>
                </a:moveTo>
                <a:lnTo>
                  <a:pt x="64" y="63"/>
                </a:lnTo>
                <a:lnTo>
                  <a:pt x="64" y="36"/>
                </a:lnTo>
                <a:lnTo>
                  <a:pt x="75" y="36"/>
                </a:lnTo>
                <a:lnTo>
                  <a:pt x="83" y="44"/>
                </a:lnTo>
                <a:close/>
                <a:moveTo>
                  <a:pt x="67" y="29"/>
                </a:moveTo>
                <a:lnTo>
                  <a:pt x="74" y="23"/>
                </a:lnTo>
                <a:lnTo>
                  <a:pt x="81" y="17"/>
                </a:lnTo>
                <a:lnTo>
                  <a:pt x="89" y="12"/>
                </a:lnTo>
                <a:lnTo>
                  <a:pt x="96" y="8"/>
                </a:lnTo>
                <a:lnTo>
                  <a:pt x="105" y="27"/>
                </a:lnTo>
                <a:lnTo>
                  <a:pt x="99" y="30"/>
                </a:lnTo>
                <a:lnTo>
                  <a:pt x="94" y="34"/>
                </a:lnTo>
                <a:lnTo>
                  <a:pt x="88" y="38"/>
                </a:lnTo>
                <a:lnTo>
                  <a:pt x="83" y="44"/>
                </a:lnTo>
                <a:lnTo>
                  <a:pt x="67" y="29"/>
                </a:lnTo>
                <a:close/>
                <a:moveTo>
                  <a:pt x="96" y="8"/>
                </a:moveTo>
                <a:lnTo>
                  <a:pt x="103" y="4"/>
                </a:lnTo>
                <a:lnTo>
                  <a:pt x="112" y="2"/>
                </a:lnTo>
                <a:lnTo>
                  <a:pt x="119" y="1"/>
                </a:lnTo>
                <a:lnTo>
                  <a:pt x="127" y="0"/>
                </a:lnTo>
                <a:lnTo>
                  <a:pt x="127" y="22"/>
                </a:lnTo>
                <a:lnTo>
                  <a:pt x="122" y="22"/>
                </a:lnTo>
                <a:lnTo>
                  <a:pt x="116" y="23"/>
                </a:lnTo>
                <a:lnTo>
                  <a:pt x="111" y="25"/>
                </a:lnTo>
                <a:lnTo>
                  <a:pt x="105" y="27"/>
                </a:lnTo>
                <a:lnTo>
                  <a:pt x="96" y="8"/>
                </a:lnTo>
                <a:close/>
                <a:moveTo>
                  <a:pt x="127" y="0"/>
                </a:moveTo>
                <a:lnTo>
                  <a:pt x="135" y="1"/>
                </a:lnTo>
                <a:lnTo>
                  <a:pt x="144" y="2"/>
                </a:lnTo>
                <a:lnTo>
                  <a:pt x="152" y="4"/>
                </a:lnTo>
                <a:lnTo>
                  <a:pt x="159" y="7"/>
                </a:lnTo>
                <a:lnTo>
                  <a:pt x="150" y="27"/>
                </a:lnTo>
                <a:lnTo>
                  <a:pt x="145" y="25"/>
                </a:lnTo>
                <a:lnTo>
                  <a:pt x="140" y="23"/>
                </a:lnTo>
                <a:lnTo>
                  <a:pt x="133" y="22"/>
                </a:lnTo>
                <a:lnTo>
                  <a:pt x="127" y="22"/>
                </a:lnTo>
                <a:lnTo>
                  <a:pt x="127" y="0"/>
                </a:lnTo>
                <a:close/>
                <a:moveTo>
                  <a:pt x="159" y="7"/>
                </a:moveTo>
                <a:lnTo>
                  <a:pt x="167" y="11"/>
                </a:lnTo>
                <a:lnTo>
                  <a:pt x="174" y="17"/>
                </a:lnTo>
                <a:lnTo>
                  <a:pt x="180" y="23"/>
                </a:lnTo>
                <a:lnTo>
                  <a:pt x="186" y="29"/>
                </a:lnTo>
                <a:lnTo>
                  <a:pt x="171" y="43"/>
                </a:lnTo>
                <a:lnTo>
                  <a:pt x="166" y="38"/>
                </a:lnTo>
                <a:lnTo>
                  <a:pt x="161" y="33"/>
                </a:lnTo>
                <a:lnTo>
                  <a:pt x="156" y="30"/>
                </a:lnTo>
                <a:lnTo>
                  <a:pt x="150" y="27"/>
                </a:lnTo>
                <a:lnTo>
                  <a:pt x="159" y="7"/>
                </a:lnTo>
                <a:close/>
                <a:moveTo>
                  <a:pt x="186" y="29"/>
                </a:moveTo>
                <a:lnTo>
                  <a:pt x="193" y="36"/>
                </a:lnTo>
                <a:lnTo>
                  <a:pt x="198" y="45"/>
                </a:lnTo>
                <a:lnTo>
                  <a:pt x="202" y="52"/>
                </a:lnTo>
                <a:lnTo>
                  <a:pt x="205" y="61"/>
                </a:lnTo>
                <a:lnTo>
                  <a:pt x="185" y="67"/>
                </a:lnTo>
                <a:lnTo>
                  <a:pt x="182" y="61"/>
                </a:lnTo>
                <a:lnTo>
                  <a:pt x="179" y="55"/>
                </a:lnTo>
                <a:lnTo>
                  <a:pt x="175" y="49"/>
                </a:lnTo>
                <a:lnTo>
                  <a:pt x="171" y="43"/>
                </a:lnTo>
                <a:lnTo>
                  <a:pt x="186" y="29"/>
                </a:lnTo>
                <a:close/>
                <a:moveTo>
                  <a:pt x="205" y="61"/>
                </a:moveTo>
                <a:lnTo>
                  <a:pt x="208" y="70"/>
                </a:lnTo>
                <a:lnTo>
                  <a:pt x="209" y="79"/>
                </a:lnTo>
                <a:lnTo>
                  <a:pt x="210" y="88"/>
                </a:lnTo>
                <a:lnTo>
                  <a:pt x="211" y="99"/>
                </a:lnTo>
                <a:lnTo>
                  <a:pt x="189" y="99"/>
                </a:lnTo>
                <a:lnTo>
                  <a:pt x="189" y="90"/>
                </a:lnTo>
                <a:lnTo>
                  <a:pt x="188" y="82"/>
                </a:lnTo>
                <a:lnTo>
                  <a:pt x="187" y="75"/>
                </a:lnTo>
                <a:lnTo>
                  <a:pt x="185" y="67"/>
                </a:lnTo>
                <a:lnTo>
                  <a:pt x="205" y="61"/>
                </a:lnTo>
                <a:close/>
                <a:moveTo>
                  <a:pt x="211" y="99"/>
                </a:moveTo>
                <a:lnTo>
                  <a:pt x="210" y="109"/>
                </a:lnTo>
                <a:lnTo>
                  <a:pt x="209" y="119"/>
                </a:lnTo>
                <a:lnTo>
                  <a:pt x="207" y="129"/>
                </a:lnTo>
                <a:lnTo>
                  <a:pt x="205" y="138"/>
                </a:lnTo>
                <a:lnTo>
                  <a:pt x="202" y="147"/>
                </a:lnTo>
                <a:lnTo>
                  <a:pt x="197" y="157"/>
                </a:lnTo>
                <a:lnTo>
                  <a:pt x="193" y="165"/>
                </a:lnTo>
                <a:lnTo>
                  <a:pt x="186" y="173"/>
                </a:lnTo>
                <a:lnTo>
                  <a:pt x="170" y="161"/>
                </a:lnTo>
                <a:lnTo>
                  <a:pt x="174" y="154"/>
                </a:lnTo>
                <a:lnTo>
                  <a:pt x="178" y="146"/>
                </a:lnTo>
                <a:lnTo>
                  <a:pt x="182" y="139"/>
                </a:lnTo>
                <a:lnTo>
                  <a:pt x="184" y="132"/>
                </a:lnTo>
                <a:lnTo>
                  <a:pt x="187" y="123"/>
                </a:lnTo>
                <a:lnTo>
                  <a:pt x="188" y="115"/>
                </a:lnTo>
                <a:lnTo>
                  <a:pt x="189" y="107"/>
                </a:lnTo>
                <a:lnTo>
                  <a:pt x="189" y="99"/>
                </a:lnTo>
                <a:lnTo>
                  <a:pt x="211" y="99"/>
                </a:lnTo>
                <a:close/>
                <a:moveTo>
                  <a:pt x="170" y="161"/>
                </a:moveTo>
                <a:lnTo>
                  <a:pt x="169" y="162"/>
                </a:lnTo>
                <a:lnTo>
                  <a:pt x="170" y="161"/>
                </a:lnTo>
                <a:lnTo>
                  <a:pt x="178" y="167"/>
                </a:lnTo>
                <a:lnTo>
                  <a:pt x="170" y="161"/>
                </a:lnTo>
                <a:close/>
                <a:moveTo>
                  <a:pt x="186" y="173"/>
                </a:moveTo>
                <a:lnTo>
                  <a:pt x="179" y="182"/>
                </a:lnTo>
                <a:lnTo>
                  <a:pt x="172" y="190"/>
                </a:lnTo>
                <a:lnTo>
                  <a:pt x="163" y="196"/>
                </a:lnTo>
                <a:lnTo>
                  <a:pt x="154" y="201"/>
                </a:lnTo>
                <a:lnTo>
                  <a:pt x="145" y="183"/>
                </a:lnTo>
                <a:lnTo>
                  <a:pt x="151" y="178"/>
                </a:lnTo>
                <a:lnTo>
                  <a:pt x="157" y="173"/>
                </a:lnTo>
                <a:lnTo>
                  <a:pt x="163" y="167"/>
                </a:lnTo>
                <a:lnTo>
                  <a:pt x="170" y="161"/>
                </a:lnTo>
                <a:lnTo>
                  <a:pt x="186" y="173"/>
                </a:lnTo>
                <a:close/>
                <a:moveTo>
                  <a:pt x="154" y="201"/>
                </a:moveTo>
                <a:lnTo>
                  <a:pt x="145" y="205"/>
                </a:lnTo>
                <a:lnTo>
                  <a:pt x="135" y="209"/>
                </a:lnTo>
                <a:lnTo>
                  <a:pt x="125" y="211"/>
                </a:lnTo>
                <a:lnTo>
                  <a:pt x="114" y="212"/>
                </a:lnTo>
                <a:lnTo>
                  <a:pt x="114" y="190"/>
                </a:lnTo>
                <a:lnTo>
                  <a:pt x="122" y="190"/>
                </a:lnTo>
                <a:lnTo>
                  <a:pt x="130" y="188"/>
                </a:lnTo>
                <a:lnTo>
                  <a:pt x="138" y="186"/>
                </a:lnTo>
                <a:lnTo>
                  <a:pt x="145" y="183"/>
                </a:lnTo>
                <a:lnTo>
                  <a:pt x="154" y="201"/>
                </a:lnTo>
                <a:close/>
                <a:moveTo>
                  <a:pt x="114" y="212"/>
                </a:moveTo>
                <a:lnTo>
                  <a:pt x="114" y="212"/>
                </a:lnTo>
                <a:lnTo>
                  <a:pt x="114" y="200"/>
                </a:lnTo>
                <a:lnTo>
                  <a:pt x="114" y="212"/>
                </a:lnTo>
                <a:close/>
                <a:moveTo>
                  <a:pt x="114" y="212"/>
                </a:moveTo>
                <a:lnTo>
                  <a:pt x="107" y="211"/>
                </a:lnTo>
                <a:lnTo>
                  <a:pt x="100" y="210"/>
                </a:lnTo>
                <a:lnTo>
                  <a:pt x="94" y="209"/>
                </a:lnTo>
                <a:lnTo>
                  <a:pt x="89" y="206"/>
                </a:lnTo>
                <a:lnTo>
                  <a:pt x="96" y="187"/>
                </a:lnTo>
                <a:lnTo>
                  <a:pt x="104" y="189"/>
                </a:lnTo>
                <a:lnTo>
                  <a:pt x="114" y="190"/>
                </a:lnTo>
                <a:lnTo>
                  <a:pt x="114" y="212"/>
                </a:lnTo>
                <a:close/>
                <a:moveTo>
                  <a:pt x="89" y="206"/>
                </a:moveTo>
                <a:lnTo>
                  <a:pt x="83" y="204"/>
                </a:lnTo>
                <a:lnTo>
                  <a:pt x="77" y="201"/>
                </a:lnTo>
                <a:lnTo>
                  <a:pt x="72" y="197"/>
                </a:lnTo>
                <a:lnTo>
                  <a:pt x="67" y="193"/>
                </a:lnTo>
                <a:lnTo>
                  <a:pt x="83" y="178"/>
                </a:lnTo>
                <a:lnTo>
                  <a:pt x="89" y="184"/>
                </a:lnTo>
                <a:lnTo>
                  <a:pt x="96" y="187"/>
                </a:lnTo>
                <a:lnTo>
                  <a:pt x="89" y="206"/>
                </a:lnTo>
                <a:close/>
                <a:moveTo>
                  <a:pt x="69" y="176"/>
                </a:moveTo>
                <a:lnTo>
                  <a:pt x="76" y="172"/>
                </a:lnTo>
                <a:lnTo>
                  <a:pt x="83" y="178"/>
                </a:lnTo>
                <a:lnTo>
                  <a:pt x="75" y="186"/>
                </a:lnTo>
                <a:lnTo>
                  <a:pt x="69" y="176"/>
                </a:lnTo>
                <a:close/>
                <a:moveTo>
                  <a:pt x="80" y="195"/>
                </a:moveTo>
                <a:lnTo>
                  <a:pt x="55" y="210"/>
                </a:lnTo>
                <a:lnTo>
                  <a:pt x="44" y="191"/>
                </a:lnTo>
                <a:lnTo>
                  <a:pt x="69" y="176"/>
                </a:lnTo>
                <a:lnTo>
                  <a:pt x="80" y="195"/>
                </a:lnTo>
                <a:close/>
                <a:moveTo>
                  <a:pt x="55" y="210"/>
                </a:moveTo>
                <a:lnTo>
                  <a:pt x="52" y="212"/>
                </a:lnTo>
                <a:lnTo>
                  <a:pt x="49" y="212"/>
                </a:lnTo>
                <a:lnTo>
                  <a:pt x="49" y="200"/>
                </a:lnTo>
                <a:lnTo>
                  <a:pt x="55" y="210"/>
                </a:lnTo>
                <a:close/>
                <a:moveTo>
                  <a:pt x="49" y="212"/>
                </a:moveTo>
                <a:lnTo>
                  <a:pt x="42" y="212"/>
                </a:lnTo>
                <a:lnTo>
                  <a:pt x="42" y="190"/>
                </a:lnTo>
                <a:lnTo>
                  <a:pt x="49" y="190"/>
                </a:lnTo>
                <a:lnTo>
                  <a:pt x="49" y="212"/>
                </a:lnTo>
                <a:close/>
                <a:moveTo>
                  <a:pt x="42" y="212"/>
                </a:moveTo>
                <a:lnTo>
                  <a:pt x="32" y="212"/>
                </a:lnTo>
                <a:lnTo>
                  <a:pt x="32" y="200"/>
                </a:lnTo>
                <a:lnTo>
                  <a:pt x="42" y="200"/>
                </a:lnTo>
                <a:lnTo>
                  <a:pt x="42" y="212"/>
                </a:lnTo>
                <a:close/>
                <a:moveTo>
                  <a:pt x="32" y="200"/>
                </a:moveTo>
                <a:lnTo>
                  <a:pt x="32" y="87"/>
                </a:lnTo>
                <a:lnTo>
                  <a:pt x="52" y="87"/>
                </a:lnTo>
                <a:lnTo>
                  <a:pt x="52" y="200"/>
                </a:lnTo>
                <a:lnTo>
                  <a:pt x="32" y="200"/>
                </a:lnTo>
                <a:close/>
                <a:moveTo>
                  <a:pt x="32" y="87"/>
                </a:moveTo>
                <a:lnTo>
                  <a:pt x="32" y="75"/>
                </a:lnTo>
                <a:lnTo>
                  <a:pt x="32" y="63"/>
                </a:lnTo>
                <a:lnTo>
                  <a:pt x="52" y="63"/>
                </a:lnTo>
                <a:lnTo>
                  <a:pt x="52" y="74"/>
                </a:lnTo>
                <a:lnTo>
                  <a:pt x="52" y="87"/>
                </a:lnTo>
                <a:lnTo>
                  <a:pt x="32" y="87"/>
                </a:lnTo>
                <a:close/>
                <a:moveTo>
                  <a:pt x="32" y="63"/>
                </a:moveTo>
                <a:lnTo>
                  <a:pt x="32" y="56"/>
                </a:lnTo>
                <a:lnTo>
                  <a:pt x="31" y="52"/>
                </a:lnTo>
                <a:lnTo>
                  <a:pt x="51" y="49"/>
                </a:lnTo>
                <a:lnTo>
                  <a:pt x="52" y="55"/>
                </a:lnTo>
                <a:lnTo>
                  <a:pt x="52" y="63"/>
                </a:lnTo>
                <a:lnTo>
                  <a:pt x="32" y="63"/>
                </a:lnTo>
                <a:close/>
                <a:moveTo>
                  <a:pt x="51" y="49"/>
                </a:moveTo>
                <a:lnTo>
                  <a:pt x="51" y="48"/>
                </a:lnTo>
                <a:lnTo>
                  <a:pt x="51" y="49"/>
                </a:lnTo>
                <a:lnTo>
                  <a:pt x="41" y="50"/>
                </a:lnTo>
                <a:lnTo>
                  <a:pt x="51" y="49"/>
                </a:lnTo>
                <a:close/>
                <a:moveTo>
                  <a:pt x="31" y="52"/>
                </a:moveTo>
                <a:lnTo>
                  <a:pt x="31" y="50"/>
                </a:lnTo>
                <a:lnTo>
                  <a:pt x="30" y="48"/>
                </a:lnTo>
                <a:lnTo>
                  <a:pt x="49" y="39"/>
                </a:lnTo>
                <a:lnTo>
                  <a:pt x="50" y="44"/>
                </a:lnTo>
                <a:lnTo>
                  <a:pt x="51" y="49"/>
                </a:lnTo>
                <a:lnTo>
                  <a:pt x="31" y="52"/>
                </a:lnTo>
                <a:close/>
                <a:moveTo>
                  <a:pt x="30" y="48"/>
                </a:moveTo>
                <a:lnTo>
                  <a:pt x="30" y="48"/>
                </a:lnTo>
                <a:lnTo>
                  <a:pt x="42" y="31"/>
                </a:lnTo>
                <a:lnTo>
                  <a:pt x="46" y="34"/>
                </a:lnTo>
                <a:lnTo>
                  <a:pt x="49" y="39"/>
                </a:lnTo>
                <a:lnTo>
                  <a:pt x="30" y="48"/>
                </a:lnTo>
                <a:close/>
                <a:moveTo>
                  <a:pt x="30" y="48"/>
                </a:moveTo>
                <a:lnTo>
                  <a:pt x="30" y="48"/>
                </a:lnTo>
                <a:lnTo>
                  <a:pt x="36" y="39"/>
                </a:lnTo>
                <a:lnTo>
                  <a:pt x="30" y="48"/>
                </a:lnTo>
                <a:close/>
                <a:moveTo>
                  <a:pt x="30" y="48"/>
                </a:moveTo>
                <a:lnTo>
                  <a:pt x="30" y="48"/>
                </a:lnTo>
                <a:lnTo>
                  <a:pt x="29" y="48"/>
                </a:lnTo>
                <a:lnTo>
                  <a:pt x="28" y="26"/>
                </a:lnTo>
                <a:lnTo>
                  <a:pt x="32" y="27"/>
                </a:lnTo>
                <a:lnTo>
                  <a:pt x="36" y="27"/>
                </a:lnTo>
                <a:lnTo>
                  <a:pt x="40" y="29"/>
                </a:lnTo>
                <a:lnTo>
                  <a:pt x="43" y="31"/>
                </a:lnTo>
                <a:lnTo>
                  <a:pt x="30" y="48"/>
                </a:lnTo>
                <a:close/>
                <a:moveTo>
                  <a:pt x="29" y="48"/>
                </a:moveTo>
                <a:lnTo>
                  <a:pt x="23" y="49"/>
                </a:lnTo>
                <a:lnTo>
                  <a:pt x="18" y="50"/>
                </a:lnTo>
                <a:lnTo>
                  <a:pt x="11" y="30"/>
                </a:lnTo>
                <a:lnTo>
                  <a:pt x="20" y="28"/>
                </a:lnTo>
                <a:lnTo>
                  <a:pt x="28" y="26"/>
                </a:lnTo>
                <a:lnTo>
                  <a:pt x="29" y="48"/>
                </a:lnTo>
                <a:close/>
                <a:moveTo>
                  <a:pt x="18" y="50"/>
                </a:moveTo>
                <a:lnTo>
                  <a:pt x="8" y="54"/>
                </a:lnTo>
                <a:lnTo>
                  <a:pt x="5" y="44"/>
                </a:lnTo>
                <a:lnTo>
                  <a:pt x="15" y="40"/>
                </a:lnTo>
                <a:lnTo>
                  <a:pt x="18" y="50"/>
                </a:lnTo>
                <a:close/>
                <a:moveTo>
                  <a:pt x="5" y="44"/>
                </a:moveTo>
                <a:lnTo>
                  <a:pt x="3" y="36"/>
                </a:lnTo>
                <a:lnTo>
                  <a:pt x="22" y="30"/>
                </a:lnTo>
                <a:lnTo>
                  <a:pt x="24" y="36"/>
                </a:lnTo>
                <a:lnTo>
                  <a:pt x="5" y="44"/>
                </a:lnTo>
                <a:close/>
                <a:moveTo>
                  <a:pt x="3" y="36"/>
                </a:moveTo>
                <a:lnTo>
                  <a:pt x="0" y="27"/>
                </a:lnTo>
                <a:lnTo>
                  <a:pt x="9" y="24"/>
                </a:lnTo>
                <a:lnTo>
                  <a:pt x="12" y="33"/>
                </a:lnTo>
                <a:lnTo>
                  <a:pt x="3" y="36"/>
                </a:lnTo>
                <a:close/>
                <a:moveTo>
                  <a:pt x="86" y="51"/>
                </a:moveTo>
                <a:lnTo>
                  <a:pt x="86" y="142"/>
                </a:lnTo>
                <a:lnTo>
                  <a:pt x="64" y="142"/>
                </a:lnTo>
                <a:lnTo>
                  <a:pt x="64" y="51"/>
                </a:lnTo>
                <a:lnTo>
                  <a:pt x="86" y="51"/>
                </a:lnTo>
                <a:close/>
                <a:moveTo>
                  <a:pt x="86" y="142"/>
                </a:moveTo>
                <a:lnTo>
                  <a:pt x="86" y="149"/>
                </a:lnTo>
                <a:lnTo>
                  <a:pt x="88" y="155"/>
                </a:lnTo>
                <a:lnTo>
                  <a:pt x="68" y="162"/>
                </a:lnTo>
                <a:lnTo>
                  <a:pt x="65" y="153"/>
                </a:lnTo>
                <a:lnTo>
                  <a:pt x="64" y="142"/>
                </a:lnTo>
                <a:lnTo>
                  <a:pt x="86" y="142"/>
                </a:lnTo>
                <a:close/>
                <a:moveTo>
                  <a:pt x="88" y="155"/>
                </a:moveTo>
                <a:lnTo>
                  <a:pt x="90" y="161"/>
                </a:lnTo>
                <a:lnTo>
                  <a:pt x="94" y="166"/>
                </a:lnTo>
                <a:lnTo>
                  <a:pt x="77" y="179"/>
                </a:lnTo>
                <a:lnTo>
                  <a:pt x="72" y="171"/>
                </a:lnTo>
                <a:lnTo>
                  <a:pt x="68" y="162"/>
                </a:lnTo>
                <a:lnTo>
                  <a:pt x="88" y="155"/>
                </a:lnTo>
                <a:close/>
                <a:moveTo>
                  <a:pt x="77" y="179"/>
                </a:moveTo>
                <a:lnTo>
                  <a:pt x="76" y="178"/>
                </a:lnTo>
                <a:lnTo>
                  <a:pt x="77" y="179"/>
                </a:lnTo>
                <a:lnTo>
                  <a:pt x="86" y="173"/>
                </a:lnTo>
                <a:lnTo>
                  <a:pt x="77" y="179"/>
                </a:lnTo>
                <a:close/>
                <a:moveTo>
                  <a:pt x="94" y="166"/>
                </a:moveTo>
                <a:lnTo>
                  <a:pt x="99" y="171"/>
                </a:lnTo>
                <a:lnTo>
                  <a:pt x="104" y="175"/>
                </a:lnTo>
                <a:lnTo>
                  <a:pt x="95" y="194"/>
                </a:lnTo>
                <a:lnTo>
                  <a:pt x="90" y="191"/>
                </a:lnTo>
                <a:lnTo>
                  <a:pt x="86" y="188"/>
                </a:lnTo>
                <a:lnTo>
                  <a:pt x="81" y="184"/>
                </a:lnTo>
                <a:lnTo>
                  <a:pt x="77" y="179"/>
                </a:lnTo>
                <a:lnTo>
                  <a:pt x="94" y="166"/>
                </a:lnTo>
                <a:close/>
                <a:moveTo>
                  <a:pt x="104" y="175"/>
                </a:moveTo>
                <a:lnTo>
                  <a:pt x="110" y="177"/>
                </a:lnTo>
                <a:lnTo>
                  <a:pt x="117" y="178"/>
                </a:lnTo>
                <a:lnTo>
                  <a:pt x="116" y="199"/>
                </a:lnTo>
                <a:lnTo>
                  <a:pt x="110" y="199"/>
                </a:lnTo>
                <a:lnTo>
                  <a:pt x="104" y="197"/>
                </a:lnTo>
                <a:lnTo>
                  <a:pt x="99" y="196"/>
                </a:lnTo>
                <a:lnTo>
                  <a:pt x="95" y="194"/>
                </a:lnTo>
                <a:lnTo>
                  <a:pt x="104" y="175"/>
                </a:lnTo>
                <a:close/>
                <a:moveTo>
                  <a:pt x="116" y="199"/>
                </a:moveTo>
                <a:lnTo>
                  <a:pt x="116" y="199"/>
                </a:lnTo>
                <a:lnTo>
                  <a:pt x="116" y="189"/>
                </a:lnTo>
                <a:lnTo>
                  <a:pt x="116" y="199"/>
                </a:lnTo>
                <a:close/>
                <a:moveTo>
                  <a:pt x="117" y="178"/>
                </a:moveTo>
                <a:lnTo>
                  <a:pt x="123" y="177"/>
                </a:lnTo>
                <a:lnTo>
                  <a:pt x="129" y="175"/>
                </a:lnTo>
                <a:lnTo>
                  <a:pt x="140" y="193"/>
                </a:lnTo>
                <a:lnTo>
                  <a:pt x="134" y="196"/>
                </a:lnTo>
                <a:lnTo>
                  <a:pt x="128" y="198"/>
                </a:lnTo>
                <a:lnTo>
                  <a:pt x="122" y="199"/>
                </a:lnTo>
                <a:lnTo>
                  <a:pt x="116" y="199"/>
                </a:lnTo>
                <a:lnTo>
                  <a:pt x="117" y="178"/>
                </a:lnTo>
                <a:close/>
                <a:moveTo>
                  <a:pt x="129" y="175"/>
                </a:moveTo>
                <a:lnTo>
                  <a:pt x="135" y="170"/>
                </a:lnTo>
                <a:lnTo>
                  <a:pt x="142" y="163"/>
                </a:lnTo>
                <a:lnTo>
                  <a:pt x="159" y="174"/>
                </a:lnTo>
                <a:lnTo>
                  <a:pt x="155" y="181"/>
                </a:lnTo>
                <a:lnTo>
                  <a:pt x="150" y="186"/>
                </a:lnTo>
                <a:lnTo>
                  <a:pt x="145" y="190"/>
                </a:lnTo>
                <a:lnTo>
                  <a:pt x="140" y="193"/>
                </a:lnTo>
                <a:lnTo>
                  <a:pt x="129" y="175"/>
                </a:lnTo>
                <a:close/>
                <a:moveTo>
                  <a:pt x="142" y="163"/>
                </a:moveTo>
                <a:lnTo>
                  <a:pt x="147" y="153"/>
                </a:lnTo>
                <a:lnTo>
                  <a:pt x="151" y="142"/>
                </a:lnTo>
                <a:lnTo>
                  <a:pt x="171" y="147"/>
                </a:lnTo>
                <a:lnTo>
                  <a:pt x="169" y="155"/>
                </a:lnTo>
                <a:lnTo>
                  <a:pt x="167" y="162"/>
                </a:lnTo>
                <a:lnTo>
                  <a:pt x="162" y="168"/>
                </a:lnTo>
                <a:lnTo>
                  <a:pt x="159" y="174"/>
                </a:lnTo>
                <a:lnTo>
                  <a:pt x="142" y="163"/>
                </a:lnTo>
                <a:close/>
                <a:moveTo>
                  <a:pt x="151" y="142"/>
                </a:moveTo>
                <a:lnTo>
                  <a:pt x="153" y="129"/>
                </a:lnTo>
                <a:lnTo>
                  <a:pt x="154" y="114"/>
                </a:lnTo>
                <a:lnTo>
                  <a:pt x="175" y="114"/>
                </a:lnTo>
                <a:lnTo>
                  <a:pt x="175" y="123"/>
                </a:lnTo>
                <a:lnTo>
                  <a:pt x="174" y="132"/>
                </a:lnTo>
                <a:lnTo>
                  <a:pt x="173" y="139"/>
                </a:lnTo>
                <a:lnTo>
                  <a:pt x="171" y="147"/>
                </a:lnTo>
                <a:lnTo>
                  <a:pt x="151" y="142"/>
                </a:lnTo>
                <a:close/>
                <a:moveTo>
                  <a:pt x="154" y="114"/>
                </a:moveTo>
                <a:lnTo>
                  <a:pt x="153" y="106"/>
                </a:lnTo>
                <a:lnTo>
                  <a:pt x="153" y="98"/>
                </a:lnTo>
                <a:lnTo>
                  <a:pt x="152" y="89"/>
                </a:lnTo>
                <a:lnTo>
                  <a:pt x="150" y="82"/>
                </a:lnTo>
                <a:lnTo>
                  <a:pt x="148" y="76"/>
                </a:lnTo>
                <a:lnTo>
                  <a:pt x="145" y="70"/>
                </a:lnTo>
                <a:lnTo>
                  <a:pt x="142" y="63"/>
                </a:lnTo>
                <a:lnTo>
                  <a:pt x="139" y="59"/>
                </a:lnTo>
                <a:lnTo>
                  <a:pt x="154" y="46"/>
                </a:lnTo>
                <a:lnTo>
                  <a:pt x="159" y="52"/>
                </a:lnTo>
                <a:lnTo>
                  <a:pt x="163" y="59"/>
                </a:lnTo>
                <a:lnTo>
                  <a:pt x="167" y="66"/>
                </a:lnTo>
                <a:lnTo>
                  <a:pt x="170" y="75"/>
                </a:lnTo>
                <a:lnTo>
                  <a:pt x="172" y="84"/>
                </a:lnTo>
                <a:lnTo>
                  <a:pt x="174" y="93"/>
                </a:lnTo>
                <a:lnTo>
                  <a:pt x="175" y="104"/>
                </a:lnTo>
                <a:lnTo>
                  <a:pt x="175" y="114"/>
                </a:lnTo>
                <a:lnTo>
                  <a:pt x="154" y="114"/>
                </a:lnTo>
                <a:close/>
                <a:moveTo>
                  <a:pt x="139" y="59"/>
                </a:moveTo>
                <a:lnTo>
                  <a:pt x="131" y="52"/>
                </a:lnTo>
                <a:lnTo>
                  <a:pt x="124" y="48"/>
                </a:lnTo>
                <a:lnTo>
                  <a:pt x="134" y="28"/>
                </a:lnTo>
                <a:lnTo>
                  <a:pt x="140" y="31"/>
                </a:lnTo>
                <a:lnTo>
                  <a:pt x="145" y="35"/>
                </a:lnTo>
                <a:lnTo>
                  <a:pt x="150" y="40"/>
                </a:lnTo>
                <a:lnTo>
                  <a:pt x="154" y="46"/>
                </a:lnTo>
                <a:lnTo>
                  <a:pt x="139" y="59"/>
                </a:lnTo>
                <a:close/>
                <a:moveTo>
                  <a:pt x="124" y="48"/>
                </a:moveTo>
                <a:lnTo>
                  <a:pt x="117" y="45"/>
                </a:lnTo>
                <a:lnTo>
                  <a:pt x="110" y="44"/>
                </a:lnTo>
                <a:lnTo>
                  <a:pt x="110" y="22"/>
                </a:lnTo>
                <a:lnTo>
                  <a:pt x="116" y="23"/>
                </a:lnTo>
                <a:lnTo>
                  <a:pt x="122" y="24"/>
                </a:lnTo>
                <a:lnTo>
                  <a:pt x="128" y="26"/>
                </a:lnTo>
                <a:lnTo>
                  <a:pt x="134" y="28"/>
                </a:lnTo>
                <a:lnTo>
                  <a:pt x="124" y="48"/>
                </a:lnTo>
                <a:close/>
                <a:moveTo>
                  <a:pt x="110" y="22"/>
                </a:moveTo>
                <a:lnTo>
                  <a:pt x="110" y="22"/>
                </a:lnTo>
                <a:lnTo>
                  <a:pt x="110" y="33"/>
                </a:lnTo>
                <a:lnTo>
                  <a:pt x="110" y="22"/>
                </a:lnTo>
                <a:close/>
                <a:moveTo>
                  <a:pt x="110" y="44"/>
                </a:moveTo>
                <a:lnTo>
                  <a:pt x="102" y="45"/>
                </a:lnTo>
                <a:lnTo>
                  <a:pt x="96" y="47"/>
                </a:lnTo>
                <a:lnTo>
                  <a:pt x="90" y="52"/>
                </a:lnTo>
                <a:lnTo>
                  <a:pt x="83" y="58"/>
                </a:lnTo>
                <a:lnTo>
                  <a:pt x="67" y="44"/>
                </a:lnTo>
                <a:lnTo>
                  <a:pt x="72" y="38"/>
                </a:lnTo>
                <a:lnTo>
                  <a:pt x="77" y="34"/>
                </a:lnTo>
                <a:lnTo>
                  <a:pt x="83" y="30"/>
                </a:lnTo>
                <a:lnTo>
                  <a:pt x="88" y="27"/>
                </a:lnTo>
                <a:lnTo>
                  <a:pt x="93" y="25"/>
                </a:lnTo>
                <a:lnTo>
                  <a:pt x="98" y="24"/>
                </a:lnTo>
                <a:lnTo>
                  <a:pt x="104" y="23"/>
                </a:lnTo>
                <a:lnTo>
                  <a:pt x="110" y="22"/>
                </a:lnTo>
                <a:lnTo>
                  <a:pt x="110" y="44"/>
                </a:lnTo>
                <a:close/>
                <a:moveTo>
                  <a:pt x="64" y="51"/>
                </a:moveTo>
                <a:lnTo>
                  <a:pt x="64" y="47"/>
                </a:lnTo>
                <a:lnTo>
                  <a:pt x="67" y="44"/>
                </a:lnTo>
                <a:lnTo>
                  <a:pt x="75" y="51"/>
                </a:lnTo>
                <a:lnTo>
                  <a:pt x="64" y="5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0" name="Freeform 42"/>
          <p:cNvSpPr>
            <a:spLocks noEditPoints="1"/>
          </p:cNvSpPr>
          <p:nvPr/>
        </p:nvSpPr>
        <p:spPr bwMode="auto">
          <a:xfrm>
            <a:off x="293688" y="2135188"/>
            <a:ext cx="2579687" cy="2297112"/>
          </a:xfrm>
          <a:custGeom>
            <a:avLst/>
            <a:gdLst>
              <a:gd name="T0" fmla="*/ 0 w 4877"/>
              <a:gd name="T1" fmla="*/ 4334 h 4340"/>
              <a:gd name="T2" fmla="*/ 0 w 4877"/>
              <a:gd name="T3" fmla="*/ 7 h 4340"/>
              <a:gd name="T4" fmla="*/ 13 w 4877"/>
              <a:gd name="T5" fmla="*/ 7 h 4340"/>
              <a:gd name="T6" fmla="*/ 13 w 4877"/>
              <a:gd name="T7" fmla="*/ 4334 h 4340"/>
              <a:gd name="T8" fmla="*/ 0 w 4877"/>
              <a:gd name="T9" fmla="*/ 4334 h 4340"/>
              <a:gd name="T10" fmla="*/ 0 w 4877"/>
              <a:gd name="T11" fmla="*/ 7 h 4340"/>
              <a:gd name="T12" fmla="*/ 0 w 4877"/>
              <a:gd name="T13" fmla="*/ 0 h 4340"/>
              <a:gd name="T14" fmla="*/ 6 w 4877"/>
              <a:gd name="T15" fmla="*/ 0 h 4340"/>
              <a:gd name="T16" fmla="*/ 6 w 4877"/>
              <a:gd name="T17" fmla="*/ 7 h 4340"/>
              <a:gd name="T18" fmla="*/ 0 w 4877"/>
              <a:gd name="T19" fmla="*/ 7 h 4340"/>
              <a:gd name="T20" fmla="*/ 6 w 4877"/>
              <a:gd name="T21" fmla="*/ 0 h 4340"/>
              <a:gd name="T22" fmla="*/ 4871 w 4877"/>
              <a:gd name="T23" fmla="*/ 0 h 4340"/>
              <a:gd name="T24" fmla="*/ 4871 w 4877"/>
              <a:gd name="T25" fmla="*/ 13 h 4340"/>
              <a:gd name="T26" fmla="*/ 6 w 4877"/>
              <a:gd name="T27" fmla="*/ 13 h 4340"/>
              <a:gd name="T28" fmla="*/ 6 w 4877"/>
              <a:gd name="T29" fmla="*/ 0 h 4340"/>
              <a:gd name="T30" fmla="*/ 4871 w 4877"/>
              <a:gd name="T31" fmla="*/ 0 h 4340"/>
              <a:gd name="T32" fmla="*/ 4877 w 4877"/>
              <a:gd name="T33" fmla="*/ 0 h 4340"/>
              <a:gd name="T34" fmla="*/ 4877 w 4877"/>
              <a:gd name="T35" fmla="*/ 7 h 4340"/>
              <a:gd name="T36" fmla="*/ 4871 w 4877"/>
              <a:gd name="T37" fmla="*/ 7 h 4340"/>
              <a:gd name="T38" fmla="*/ 4871 w 4877"/>
              <a:gd name="T39" fmla="*/ 0 h 4340"/>
              <a:gd name="T40" fmla="*/ 4877 w 4877"/>
              <a:gd name="T41" fmla="*/ 7 h 4340"/>
              <a:gd name="T42" fmla="*/ 4877 w 4877"/>
              <a:gd name="T43" fmla="*/ 4334 h 4340"/>
              <a:gd name="T44" fmla="*/ 4866 w 4877"/>
              <a:gd name="T45" fmla="*/ 4334 h 4340"/>
              <a:gd name="T46" fmla="*/ 4866 w 4877"/>
              <a:gd name="T47" fmla="*/ 7 h 4340"/>
              <a:gd name="T48" fmla="*/ 4877 w 4877"/>
              <a:gd name="T49" fmla="*/ 7 h 4340"/>
              <a:gd name="T50" fmla="*/ 4877 w 4877"/>
              <a:gd name="T51" fmla="*/ 4334 h 4340"/>
              <a:gd name="T52" fmla="*/ 4877 w 4877"/>
              <a:gd name="T53" fmla="*/ 4340 h 4340"/>
              <a:gd name="T54" fmla="*/ 4871 w 4877"/>
              <a:gd name="T55" fmla="*/ 4340 h 4340"/>
              <a:gd name="T56" fmla="*/ 4871 w 4877"/>
              <a:gd name="T57" fmla="*/ 4334 h 4340"/>
              <a:gd name="T58" fmla="*/ 4877 w 4877"/>
              <a:gd name="T59" fmla="*/ 4334 h 4340"/>
              <a:gd name="T60" fmla="*/ 4871 w 4877"/>
              <a:gd name="T61" fmla="*/ 4340 h 4340"/>
              <a:gd name="T62" fmla="*/ 6 w 4877"/>
              <a:gd name="T63" fmla="*/ 4340 h 4340"/>
              <a:gd name="T64" fmla="*/ 6 w 4877"/>
              <a:gd name="T65" fmla="*/ 4327 h 4340"/>
              <a:gd name="T66" fmla="*/ 4871 w 4877"/>
              <a:gd name="T67" fmla="*/ 4327 h 4340"/>
              <a:gd name="T68" fmla="*/ 4871 w 4877"/>
              <a:gd name="T69" fmla="*/ 4340 h 4340"/>
              <a:gd name="T70" fmla="*/ 6 w 4877"/>
              <a:gd name="T71" fmla="*/ 4340 h 4340"/>
              <a:gd name="T72" fmla="*/ 0 w 4877"/>
              <a:gd name="T73" fmla="*/ 4340 h 4340"/>
              <a:gd name="T74" fmla="*/ 0 w 4877"/>
              <a:gd name="T75" fmla="*/ 4334 h 4340"/>
              <a:gd name="T76" fmla="*/ 6 w 4877"/>
              <a:gd name="T77" fmla="*/ 4334 h 4340"/>
              <a:gd name="T78" fmla="*/ 6 w 4877"/>
              <a:gd name="T79" fmla="*/ 4340 h 43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77"/>
              <a:gd name="T121" fmla="*/ 0 h 4340"/>
              <a:gd name="T122" fmla="*/ 4877 w 4877"/>
              <a:gd name="T123" fmla="*/ 4340 h 43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77" h="4340">
                <a:moveTo>
                  <a:pt x="0" y="4334"/>
                </a:moveTo>
                <a:lnTo>
                  <a:pt x="0" y="7"/>
                </a:lnTo>
                <a:lnTo>
                  <a:pt x="13" y="7"/>
                </a:lnTo>
                <a:lnTo>
                  <a:pt x="13" y="4334"/>
                </a:lnTo>
                <a:lnTo>
                  <a:pt x="0" y="4334"/>
                </a:lnTo>
                <a:close/>
                <a:moveTo>
                  <a:pt x="0" y="7"/>
                </a:moveTo>
                <a:lnTo>
                  <a:pt x="0" y="0"/>
                </a:lnTo>
                <a:lnTo>
                  <a:pt x="6" y="0"/>
                </a:lnTo>
                <a:lnTo>
                  <a:pt x="6" y="7"/>
                </a:lnTo>
                <a:lnTo>
                  <a:pt x="0" y="7"/>
                </a:lnTo>
                <a:close/>
                <a:moveTo>
                  <a:pt x="6" y="0"/>
                </a:moveTo>
                <a:lnTo>
                  <a:pt x="4871" y="0"/>
                </a:lnTo>
                <a:lnTo>
                  <a:pt x="4871" y="13"/>
                </a:lnTo>
                <a:lnTo>
                  <a:pt x="6" y="13"/>
                </a:lnTo>
                <a:lnTo>
                  <a:pt x="6" y="0"/>
                </a:lnTo>
                <a:close/>
                <a:moveTo>
                  <a:pt x="4871" y="0"/>
                </a:moveTo>
                <a:lnTo>
                  <a:pt x="4877" y="0"/>
                </a:lnTo>
                <a:lnTo>
                  <a:pt x="4877" y="7"/>
                </a:lnTo>
                <a:lnTo>
                  <a:pt x="4871" y="7"/>
                </a:lnTo>
                <a:lnTo>
                  <a:pt x="4871" y="0"/>
                </a:lnTo>
                <a:close/>
                <a:moveTo>
                  <a:pt x="4877" y="7"/>
                </a:moveTo>
                <a:lnTo>
                  <a:pt x="4877" y="4334"/>
                </a:lnTo>
                <a:lnTo>
                  <a:pt x="4866" y="4334"/>
                </a:lnTo>
                <a:lnTo>
                  <a:pt x="4866" y="7"/>
                </a:lnTo>
                <a:lnTo>
                  <a:pt x="4877" y="7"/>
                </a:lnTo>
                <a:close/>
                <a:moveTo>
                  <a:pt x="4877" y="4334"/>
                </a:moveTo>
                <a:lnTo>
                  <a:pt x="4877" y="4340"/>
                </a:lnTo>
                <a:lnTo>
                  <a:pt x="4871" y="4340"/>
                </a:lnTo>
                <a:lnTo>
                  <a:pt x="4871" y="4334"/>
                </a:lnTo>
                <a:lnTo>
                  <a:pt x="4877" y="4334"/>
                </a:lnTo>
                <a:close/>
                <a:moveTo>
                  <a:pt x="4871" y="4340"/>
                </a:moveTo>
                <a:lnTo>
                  <a:pt x="6" y="4340"/>
                </a:lnTo>
                <a:lnTo>
                  <a:pt x="6" y="4327"/>
                </a:lnTo>
                <a:lnTo>
                  <a:pt x="4871" y="4327"/>
                </a:lnTo>
                <a:lnTo>
                  <a:pt x="4871" y="4340"/>
                </a:lnTo>
                <a:close/>
                <a:moveTo>
                  <a:pt x="6" y="4340"/>
                </a:moveTo>
                <a:lnTo>
                  <a:pt x="0" y="4340"/>
                </a:lnTo>
                <a:lnTo>
                  <a:pt x="0" y="4334"/>
                </a:lnTo>
                <a:lnTo>
                  <a:pt x="6" y="4334"/>
                </a:lnTo>
                <a:lnTo>
                  <a:pt x="6" y="434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1" name="Freeform 43"/>
          <p:cNvSpPr>
            <a:spLocks/>
          </p:cNvSpPr>
          <p:nvPr/>
        </p:nvSpPr>
        <p:spPr bwMode="auto">
          <a:xfrm>
            <a:off x="387350" y="4429125"/>
            <a:ext cx="7938" cy="44450"/>
          </a:xfrm>
          <a:custGeom>
            <a:avLst/>
            <a:gdLst>
              <a:gd name="T0" fmla="*/ 12 w 14"/>
              <a:gd name="T1" fmla="*/ 0 h 84"/>
              <a:gd name="T2" fmla="*/ 14 w 14"/>
              <a:gd name="T3" fmla="*/ 84 h 84"/>
              <a:gd name="T4" fmla="*/ 3 w 14"/>
              <a:gd name="T5" fmla="*/ 84 h 84"/>
              <a:gd name="T6" fmla="*/ 0 w 14"/>
              <a:gd name="T7" fmla="*/ 0 h 84"/>
              <a:gd name="T8" fmla="*/ 12 w 14"/>
              <a:gd name="T9" fmla="*/ 0 h 84"/>
              <a:gd name="T10" fmla="*/ 0 60000 65536"/>
              <a:gd name="T11" fmla="*/ 0 60000 65536"/>
              <a:gd name="T12" fmla="*/ 0 60000 65536"/>
              <a:gd name="T13" fmla="*/ 0 60000 65536"/>
              <a:gd name="T14" fmla="*/ 0 60000 65536"/>
              <a:gd name="T15" fmla="*/ 0 w 14"/>
              <a:gd name="T16" fmla="*/ 0 h 84"/>
              <a:gd name="T17" fmla="*/ 14 w 14"/>
              <a:gd name="T18" fmla="*/ 84 h 84"/>
            </a:gdLst>
            <a:ahLst/>
            <a:cxnLst>
              <a:cxn ang="T10">
                <a:pos x="T0" y="T1"/>
              </a:cxn>
              <a:cxn ang="T11">
                <a:pos x="T2" y="T3"/>
              </a:cxn>
              <a:cxn ang="T12">
                <a:pos x="T4" y="T5"/>
              </a:cxn>
              <a:cxn ang="T13">
                <a:pos x="T6" y="T7"/>
              </a:cxn>
              <a:cxn ang="T14">
                <a:pos x="T8" y="T9"/>
              </a:cxn>
            </a:cxnLst>
            <a:rect l="T15" t="T16" r="T17" b="T18"/>
            <a:pathLst>
              <a:path w="14" h="84">
                <a:moveTo>
                  <a:pt x="12" y="0"/>
                </a:moveTo>
                <a:lnTo>
                  <a:pt x="14" y="84"/>
                </a:lnTo>
                <a:lnTo>
                  <a:pt x="3" y="84"/>
                </a:lnTo>
                <a:lnTo>
                  <a:pt x="0" y="0"/>
                </a:lnTo>
                <a:lnTo>
                  <a:pt x="12"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2" name="Freeform 44"/>
          <p:cNvSpPr>
            <a:spLocks/>
          </p:cNvSpPr>
          <p:nvPr/>
        </p:nvSpPr>
        <p:spPr bwMode="auto">
          <a:xfrm>
            <a:off x="863600" y="4429125"/>
            <a:ext cx="7938" cy="44450"/>
          </a:xfrm>
          <a:custGeom>
            <a:avLst/>
            <a:gdLst>
              <a:gd name="T0" fmla="*/ 13 w 15"/>
              <a:gd name="T1" fmla="*/ 0 h 84"/>
              <a:gd name="T2" fmla="*/ 15 w 15"/>
              <a:gd name="T3" fmla="*/ 84 h 84"/>
              <a:gd name="T4" fmla="*/ 3 w 15"/>
              <a:gd name="T5" fmla="*/ 84 h 84"/>
              <a:gd name="T6" fmla="*/ 0 w 15"/>
              <a:gd name="T7" fmla="*/ 0 h 84"/>
              <a:gd name="T8" fmla="*/ 13 w 15"/>
              <a:gd name="T9" fmla="*/ 0 h 84"/>
              <a:gd name="T10" fmla="*/ 0 60000 65536"/>
              <a:gd name="T11" fmla="*/ 0 60000 65536"/>
              <a:gd name="T12" fmla="*/ 0 60000 65536"/>
              <a:gd name="T13" fmla="*/ 0 60000 65536"/>
              <a:gd name="T14" fmla="*/ 0 60000 65536"/>
              <a:gd name="T15" fmla="*/ 0 w 15"/>
              <a:gd name="T16" fmla="*/ 0 h 84"/>
              <a:gd name="T17" fmla="*/ 15 w 15"/>
              <a:gd name="T18" fmla="*/ 84 h 84"/>
            </a:gdLst>
            <a:ahLst/>
            <a:cxnLst>
              <a:cxn ang="T10">
                <a:pos x="T0" y="T1"/>
              </a:cxn>
              <a:cxn ang="T11">
                <a:pos x="T2" y="T3"/>
              </a:cxn>
              <a:cxn ang="T12">
                <a:pos x="T4" y="T5"/>
              </a:cxn>
              <a:cxn ang="T13">
                <a:pos x="T6" y="T7"/>
              </a:cxn>
              <a:cxn ang="T14">
                <a:pos x="T8" y="T9"/>
              </a:cxn>
            </a:cxnLst>
            <a:rect l="T15" t="T16" r="T17" b="T18"/>
            <a:pathLst>
              <a:path w="15" h="84">
                <a:moveTo>
                  <a:pt x="13" y="0"/>
                </a:moveTo>
                <a:lnTo>
                  <a:pt x="15" y="84"/>
                </a:lnTo>
                <a:lnTo>
                  <a:pt x="3" y="84"/>
                </a:lnTo>
                <a:lnTo>
                  <a:pt x="0" y="0"/>
                </a:lnTo>
                <a:lnTo>
                  <a:pt x="13"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3" name="Freeform 45"/>
          <p:cNvSpPr>
            <a:spLocks/>
          </p:cNvSpPr>
          <p:nvPr/>
        </p:nvSpPr>
        <p:spPr bwMode="auto">
          <a:xfrm>
            <a:off x="1341438" y="4429125"/>
            <a:ext cx="7937" cy="44450"/>
          </a:xfrm>
          <a:custGeom>
            <a:avLst/>
            <a:gdLst>
              <a:gd name="T0" fmla="*/ 11 w 14"/>
              <a:gd name="T1" fmla="*/ 0 h 84"/>
              <a:gd name="T2" fmla="*/ 14 w 14"/>
              <a:gd name="T3" fmla="*/ 84 h 84"/>
              <a:gd name="T4" fmla="*/ 2 w 14"/>
              <a:gd name="T5" fmla="*/ 84 h 84"/>
              <a:gd name="T6" fmla="*/ 0 w 14"/>
              <a:gd name="T7" fmla="*/ 0 h 84"/>
              <a:gd name="T8" fmla="*/ 11 w 14"/>
              <a:gd name="T9" fmla="*/ 0 h 84"/>
              <a:gd name="T10" fmla="*/ 0 60000 65536"/>
              <a:gd name="T11" fmla="*/ 0 60000 65536"/>
              <a:gd name="T12" fmla="*/ 0 60000 65536"/>
              <a:gd name="T13" fmla="*/ 0 60000 65536"/>
              <a:gd name="T14" fmla="*/ 0 60000 65536"/>
              <a:gd name="T15" fmla="*/ 0 w 14"/>
              <a:gd name="T16" fmla="*/ 0 h 84"/>
              <a:gd name="T17" fmla="*/ 14 w 14"/>
              <a:gd name="T18" fmla="*/ 84 h 84"/>
            </a:gdLst>
            <a:ahLst/>
            <a:cxnLst>
              <a:cxn ang="T10">
                <a:pos x="T0" y="T1"/>
              </a:cxn>
              <a:cxn ang="T11">
                <a:pos x="T2" y="T3"/>
              </a:cxn>
              <a:cxn ang="T12">
                <a:pos x="T4" y="T5"/>
              </a:cxn>
              <a:cxn ang="T13">
                <a:pos x="T6" y="T7"/>
              </a:cxn>
              <a:cxn ang="T14">
                <a:pos x="T8" y="T9"/>
              </a:cxn>
            </a:cxnLst>
            <a:rect l="T15" t="T16" r="T17" b="T18"/>
            <a:pathLst>
              <a:path w="14" h="84">
                <a:moveTo>
                  <a:pt x="11" y="0"/>
                </a:moveTo>
                <a:lnTo>
                  <a:pt x="14" y="84"/>
                </a:lnTo>
                <a:lnTo>
                  <a:pt x="2" y="84"/>
                </a:lnTo>
                <a:lnTo>
                  <a:pt x="0" y="0"/>
                </a:lnTo>
                <a:lnTo>
                  <a:pt x="1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4" name="Freeform 46"/>
          <p:cNvSpPr>
            <a:spLocks/>
          </p:cNvSpPr>
          <p:nvPr/>
        </p:nvSpPr>
        <p:spPr bwMode="auto">
          <a:xfrm>
            <a:off x="1819275" y="4429125"/>
            <a:ext cx="7938" cy="44450"/>
          </a:xfrm>
          <a:custGeom>
            <a:avLst/>
            <a:gdLst>
              <a:gd name="T0" fmla="*/ 12 w 14"/>
              <a:gd name="T1" fmla="*/ 0 h 84"/>
              <a:gd name="T2" fmla="*/ 14 w 14"/>
              <a:gd name="T3" fmla="*/ 84 h 84"/>
              <a:gd name="T4" fmla="*/ 2 w 14"/>
              <a:gd name="T5" fmla="*/ 84 h 84"/>
              <a:gd name="T6" fmla="*/ 0 w 14"/>
              <a:gd name="T7" fmla="*/ 0 h 84"/>
              <a:gd name="T8" fmla="*/ 12 w 14"/>
              <a:gd name="T9" fmla="*/ 0 h 84"/>
              <a:gd name="T10" fmla="*/ 0 60000 65536"/>
              <a:gd name="T11" fmla="*/ 0 60000 65536"/>
              <a:gd name="T12" fmla="*/ 0 60000 65536"/>
              <a:gd name="T13" fmla="*/ 0 60000 65536"/>
              <a:gd name="T14" fmla="*/ 0 60000 65536"/>
              <a:gd name="T15" fmla="*/ 0 w 14"/>
              <a:gd name="T16" fmla="*/ 0 h 84"/>
              <a:gd name="T17" fmla="*/ 14 w 14"/>
              <a:gd name="T18" fmla="*/ 84 h 84"/>
            </a:gdLst>
            <a:ahLst/>
            <a:cxnLst>
              <a:cxn ang="T10">
                <a:pos x="T0" y="T1"/>
              </a:cxn>
              <a:cxn ang="T11">
                <a:pos x="T2" y="T3"/>
              </a:cxn>
              <a:cxn ang="T12">
                <a:pos x="T4" y="T5"/>
              </a:cxn>
              <a:cxn ang="T13">
                <a:pos x="T6" y="T7"/>
              </a:cxn>
              <a:cxn ang="T14">
                <a:pos x="T8" y="T9"/>
              </a:cxn>
            </a:cxnLst>
            <a:rect l="T15" t="T16" r="T17" b="T18"/>
            <a:pathLst>
              <a:path w="14" h="84">
                <a:moveTo>
                  <a:pt x="12" y="0"/>
                </a:moveTo>
                <a:lnTo>
                  <a:pt x="14" y="84"/>
                </a:lnTo>
                <a:lnTo>
                  <a:pt x="2" y="84"/>
                </a:lnTo>
                <a:lnTo>
                  <a:pt x="0" y="0"/>
                </a:lnTo>
                <a:lnTo>
                  <a:pt x="12"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5" name="Freeform 47"/>
          <p:cNvSpPr>
            <a:spLocks/>
          </p:cNvSpPr>
          <p:nvPr/>
        </p:nvSpPr>
        <p:spPr bwMode="auto">
          <a:xfrm>
            <a:off x="2295525" y="4429125"/>
            <a:ext cx="7938" cy="44450"/>
          </a:xfrm>
          <a:custGeom>
            <a:avLst/>
            <a:gdLst>
              <a:gd name="T0" fmla="*/ 13 w 15"/>
              <a:gd name="T1" fmla="*/ 0 h 84"/>
              <a:gd name="T2" fmla="*/ 15 w 15"/>
              <a:gd name="T3" fmla="*/ 84 h 84"/>
              <a:gd name="T4" fmla="*/ 2 w 15"/>
              <a:gd name="T5" fmla="*/ 84 h 84"/>
              <a:gd name="T6" fmla="*/ 0 w 15"/>
              <a:gd name="T7" fmla="*/ 0 h 84"/>
              <a:gd name="T8" fmla="*/ 13 w 15"/>
              <a:gd name="T9" fmla="*/ 0 h 84"/>
              <a:gd name="T10" fmla="*/ 0 60000 65536"/>
              <a:gd name="T11" fmla="*/ 0 60000 65536"/>
              <a:gd name="T12" fmla="*/ 0 60000 65536"/>
              <a:gd name="T13" fmla="*/ 0 60000 65536"/>
              <a:gd name="T14" fmla="*/ 0 60000 65536"/>
              <a:gd name="T15" fmla="*/ 0 w 15"/>
              <a:gd name="T16" fmla="*/ 0 h 84"/>
              <a:gd name="T17" fmla="*/ 15 w 15"/>
              <a:gd name="T18" fmla="*/ 84 h 84"/>
            </a:gdLst>
            <a:ahLst/>
            <a:cxnLst>
              <a:cxn ang="T10">
                <a:pos x="T0" y="T1"/>
              </a:cxn>
              <a:cxn ang="T11">
                <a:pos x="T2" y="T3"/>
              </a:cxn>
              <a:cxn ang="T12">
                <a:pos x="T4" y="T5"/>
              </a:cxn>
              <a:cxn ang="T13">
                <a:pos x="T6" y="T7"/>
              </a:cxn>
              <a:cxn ang="T14">
                <a:pos x="T8" y="T9"/>
              </a:cxn>
            </a:cxnLst>
            <a:rect l="T15" t="T16" r="T17" b="T18"/>
            <a:pathLst>
              <a:path w="15" h="84">
                <a:moveTo>
                  <a:pt x="13" y="0"/>
                </a:moveTo>
                <a:lnTo>
                  <a:pt x="15" y="84"/>
                </a:lnTo>
                <a:lnTo>
                  <a:pt x="2" y="84"/>
                </a:lnTo>
                <a:lnTo>
                  <a:pt x="0" y="0"/>
                </a:lnTo>
                <a:lnTo>
                  <a:pt x="13"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6" name="Freeform 48"/>
          <p:cNvSpPr>
            <a:spLocks/>
          </p:cNvSpPr>
          <p:nvPr/>
        </p:nvSpPr>
        <p:spPr bwMode="auto">
          <a:xfrm>
            <a:off x="2773363" y="4429125"/>
            <a:ext cx="7937" cy="44450"/>
          </a:xfrm>
          <a:custGeom>
            <a:avLst/>
            <a:gdLst>
              <a:gd name="T0" fmla="*/ 12 w 15"/>
              <a:gd name="T1" fmla="*/ 0 h 84"/>
              <a:gd name="T2" fmla="*/ 15 w 15"/>
              <a:gd name="T3" fmla="*/ 84 h 84"/>
              <a:gd name="T4" fmla="*/ 3 w 15"/>
              <a:gd name="T5" fmla="*/ 84 h 84"/>
              <a:gd name="T6" fmla="*/ 0 w 15"/>
              <a:gd name="T7" fmla="*/ 0 h 84"/>
              <a:gd name="T8" fmla="*/ 12 w 15"/>
              <a:gd name="T9" fmla="*/ 0 h 84"/>
              <a:gd name="T10" fmla="*/ 0 60000 65536"/>
              <a:gd name="T11" fmla="*/ 0 60000 65536"/>
              <a:gd name="T12" fmla="*/ 0 60000 65536"/>
              <a:gd name="T13" fmla="*/ 0 60000 65536"/>
              <a:gd name="T14" fmla="*/ 0 60000 65536"/>
              <a:gd name="T15" fmla="*/ 0 w 15"/>
              <a:gd name="T16" fmla="*/ 0 h 84"/>
              <a:gd name="T17" fmla="*/ 15 w 15"/>
              <a:gd name="T18" fmla="*/ 84 h 84"/>
            </a:gdLst>
            <a:ahLst/>
            <a:cxnLst>
              <a:cxn ang="T10">
                <a:pos x="T0" y="T1"/>
              </a:cxn>
              <a:cxn ang="T11">
                <a:pos x="T2" y="T3"/>
              </a:cxn>
              <a:cxn ang="T12">
                <a:pos x="T4" y="T5"/>
              </a:cxn>
              <a:cxn ang="T13">
                <a:pos x="T6" y="T7"/>
              </a:cxn>
              <a:cxn ang="T14">
                <a:pos x="T8" y="T9"/>
              </a:cxn>
            </a:cxnLst>
            <a:rect l="T15" t="T16" r="T17" b="T18"/>
            <a:pathLst>
              <a:path w="15" h="84">
                <a:moveTo>
                  <a:pt x="12" y="0"/>
                </a:moveTo>
                <a:lnTo>
                  <a:pt x="15" y="84"/>
                </a:lnTo>
                <a:lnTo>
                  <a:pt x="3" y="84"/>
                </a:lnTo>
                <a:lnTo>
                  <a:pt x="0" y="0"/>
                </a:lnTo>
                <a:lnTo>
                  <a:pt x="12"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7" name="Freeform 49"/>
          <p:cNvSpPr>
            <a:spLocks/>
          </p:cNvSpPr>
          <p:nvPr/>
        </p:nvSpPr>
        <p:spPr bwMode="auto">
          <a:xfrm>
            <a:off x="250825" y="4340225"/>
            <a:ext cx="42863" cy="7938"/>
          </a:xfrm>
          <a:custGeom>
            <a:avLst/>
            <a:gdLst>
              <a:gd name="T0" fmla="*/ 82 w 82"/>
              <a:gd name="T1" fmla="*/ 12 h 14"/>
              <a:gd name="T2" fmla="*/ 0 w 82"/>
              <a:gd name="T3" fmla="*/ 14 h 14"/>
              <a:gd name="T4" fmla="*/ 0 w 82"/>
              <a:gd name="T5" fmla="*/ 2 h 14"/>
              <a:gd name="T6" fmla="*/ 81 w 82"/>
              <a:gd name="T7" fmla="*/ 0 h 14"/>
              <a:gd name="T8" fmla="*/ 82 w 82"/>
              <a:gd name="T9" fmla="*/ 12 h 14"/>
              <a:gd name="T10" fmla="*/ 0 60000 65536"/>
              <a:gd name="T11" fmla="*/ 0 60000 65536"/>
              <a:gd name="T12" fmla="*/ 0 60000 65536"/>
              <a:gd name="T13" fmla="*/ 0 60000 65536"/>
              <a:gd name="T14" fmla="*/ 0 60000 65536"/>
              <a:gd name="T15" fmla="*/ 0 w 82"/>
              <a:gd name="T16" fmla="*/ 0 h 14"/>
              <a:gd name="T17" fmla="*/ 82 w 82"/>
              <a:gd name="T18" fmla="*/ 14 h 14"/>
            </a:gdLst>
            <a:ahLst/>
            <a:cxnLst>
              <a:cxn ang="T10">
                <a:pos x="T0" y="T1"/>
              </a:cxn>
              <a:cxn ang="T11">
                <a:pos x="T2" y="T3"/>
              </a:cxn>
              <a:cxn ang="T12">
                <a:pos x="T4" y="T5"/>
              </a:cxn>
              <a:cxn ang="T13">
                <a:pos x="T6" y="T7"/>
              </a:cxn>
              <a:cxn ang="T14">
                <a:pos x="T8" y="T9"/>
              </a:cxn>
            </a:cxnLst>
            <a:rect l="T15" t="T16" r="T17" b="T18"/>
            <a:pathLst>
              <a:path w="82" h="14">
                <a:moveTo>
                  <a:pt x="82" y="12"/>
                </a:moveTo>
                <a:lnTo>
                  <a:pt x="0" y="14"/>
                </a:lnTo>
                <a:lnTo>
                  <a:pt x="0" y="2"/>
                </a:lnTo>
                <a:lnTo>
                  <a:pt x="81" y="0"/>
                </a:lnTo>
                <a:lnTo>
                  <a:pt x="82" y="1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8" name="Freeform 50"/>
          <p:cNvSpPr>
            <a:spLocks/>
          </p:cNvSpPr>
          <p:nvPr/>
        </p:nvSpPr>
        <p:spPr bwMode="auto">
          <a:xfrm>
            <a:off x="250825" y="3810000"/>
            <a:ext cx="42863" cy="7938"/>
          </a:xfrm>
          <a:custGeom>
            <a:avLst/>
            <a:gdLst>
              <a:gd name="T0" fmla="*/ 82 w 82"/>
              <a:gd name="T1" fmla="*/ 11 h 14"/>
              <a:gd name="T2" fmla="*/ 0 w 82"/>
              <a:gd name="T3" fmla="*/ 14 h 14"/>
              <a:gd name="T4" fmla="*/ 0 w 82"/>
              <a:gd name="T5" fmla="*/ 2 h 14"/>
              <a:gd name="T6" fmla="*/ 81 w 82"/>
              <a:gd name="T7" fmla="*/ 0 h 14"/>
              <a:gd name="T8" fmla="*/ 82 w 82"/>
              <a:gd name="T9" fmla="*/ 11 h 14"/>
              <a:gd name="T10" fmla="*/ 0 60000 65536"/>
              <a:gd name="T11" fmla="*/ 0 60000 65536"/>
              <a:gd name="T12" fmla="*/ 0 60000 65536"/>
              <a:gd name="T13" fmla="*/ 0 60000 65536"/>
              <a:gd name="T14" fmla="*/ 0 60000 65536"/>
              <a:gd name="T15" fmla="*/ 0 w 82"/>
              <a:gd name="T16" fmla="*/ 0 h 14"/>
              <a:gd name="T17" fmla="*/ 82 w 82"/>
              <a:gd name="T18" fmla="*/ 14 h 14"/>
            </a:gdLst>
            <a:ahLst/>
            <a:cxnLst>
              <a:cxn ang="T10">
                <a:pos x="T0" y="T1"/>
              </a:cxn>
              <a:cxn ang="T11">
                <a:pos x="T2" y="T3"/>
              </a:cxn>
              <a:cxn ang="T12">
                <a:pos x="T4" y="T5"/>
              </a:cxn>
              <a:cxn ang="T13">
                <a:pos x="T6" y="T7"/>
              </a:cxn>
              <a:cxn ang="T14">
                <a:pos x="T8" y="T9"/>
              </a:cxn>
            </a:cxnLst>
            <a:rect l="T15" t="T16" r="T17" b="T18"/>
            <a:pathLst>
              <a:path w="82" h="14">
                <a:moveTo>
                  <a:pt x="82" y="11"/>
                </a:moveTo>
                <a:lnTo>
                  <a:pt x="0" y="14"/>
                </a:lnTo>
                <a:lnTo>
                  <a:pt x="0" y="2"/>
                </a:lnTo>
                <a:lnTo>
                  <a:pt x="81" y="0"/>
                </a:lnTo>
                <a:lnTo>
                  <a:pt x="82" y="1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9" name="Freeform 51"/>
          <p:cNvSpPr>
            <a:spLocks/>
          </p:cNvSpPr>
          <p:nvPr/>
        </p:nvSpPr>
        <p:spPr bwMode="auto">
          <a:xfrm>
            <a:off x="250825" y="3279775"/>
            <a:ext cx="42863" cy="7938"/>
          </a:xfrm>
          <a:custGeom>
            <a:avLst/>
            <a:gdLst>
              <a:gd name="T0" fmla="*/ 82 w 82"/>
              <a:gd name="T1" fmla="*/ 12 h 15"/>
              <a:gd name="T2" fmla="*/ 0 w 82"/>
              <a:gd name="T3" fmla="*/ 15 h 15"/>
              <a:gd name="T4" fmla="*/ 0 w 82"/>
              <a:gd name="T5" fmla="*/ 3 h 15"/>
              <a:gd name="T6" fmla="*/ 81 w 82"/>
              <a:gd name="T7" fmla="*/ 0 h 15"/>
              <a:gd name="T8" fmla="*/ 82 w 82"/>
              <a:gd name="T9" fmla="*/ 12 h 15"/>
              <a:gd name="T10" fmla="*/ 0 60000 65536"/>
              <a:gd name="T11" fmla="*/ 0 60000 65536"/>
              <a:gd name="T12" fmla="*/ 0 60000 65536"/>
              <a:gd name="T13" fmla="*/ 0 60000 65536"/>
              <a:gd name="T14" fmla="*/ 0 60000 65536"/>
              <a:gd name="T15" fmla="*/ 0 w 82"/>
              <a:gd name="T16" fmla="*/ 0 h 15"/>
              <a:gd name="T17" fmla="*/ 82 w 82"/>
              <a:gd name="T18" fmla="*/ 15 h 15"/>
            </a:gdLst>
            <a:ahLst/>
            <a:cxnLst>
              <a:cxn ang="T10">
                <a:pos x="T0" y="T1"/>
              </a:cxn>
              <a:cxn ang="T11">
                <a:pos x="T2" y="T3"/>
              </a:cxn>
              <a:cxn ang="T12">
                <a:pos x="T4" y="T5"/>
              </a:cxn>
              <a:cxn ang="T13">
                <a:pos x="T6" y="T7"/>
              </a:cxn>
              <a:cxn ang="T14">
                <a:pos x="T8" y="T9"/>
              </a:cxn>
            </a:cxnLst>
            <a:rect l="T15" t="T16" r="T17" b="T18"/>
            <a:pathLst>
              <a:path w="82" h="15">
                <a:moveTo>
                  <a:pt x="82" y="12"/>
                </a:moveTo>
                <a:lnTo>
                  <a:pt x="0" y="15"/>
                </a:lnTo>
                <a:lnTo>
                  <a:pt x="0" y="3"/>
                </a:lnTo>
                <a:lnTo>
                  <a:pt x="81" y="0"/>
                </a:lnTo>
                <a:lnTo>
                  <a:pt x="82" y="1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40" name="Freeform 52"/>
          <p:cNvSpPr>
            <a:spLocks/>
          </p:cNvSpPr>
          <p:nvPr/>
        </p:nvSpPr>
        <p:spPr bwMode="auto">
          <a:xfrm>
            <a:off x="250825" y="2749550"/>
            <a:ext cx="42863" cy="7938"/>
          </a:xfrm>
          <a:custGeom>
            <a:avLst/>
            <a:gdLst>
              <a:gd name="T0" fmla="*/ 82 w 82"/>
              <a:gd name="T1" fmla="*/ 13 h 15"/>
              <a:gd name="T2" fmla="*/ 0 w 82"/>
              <a:gd name="T3" fmla="*/ 15 h 15"/>
              <a:gd name="T4" fmla="*/ 0 w 82"/>
              <a:gd name="T5" fmla="*/ 3 h 15"/>
              <a:gd name="T6" fmla="*/ 81 w 82"/>
              <a:gd name="T7" fmla="*/ 0 h 15"/>
              <a:gd name="T8" fmla="*/ 82 w 82"/>
              <a:gd name="T9" fmla="*/ 13 h 15"/>
              <a:gd name="T10" fmla="*/ 0 60000 65536"/>
              <a:gd name="T11" fmla="*/ 0 60000 65536"/>
              <a:gd name="T12" fmla="*/ 0 60000 65536"/>
              <a:gd name="T13" fmla="*/ 0 60000 65536"/>
              <a:gd name="T14" fmla="*/ 0 60000 65536"/>
              <a:gd name="T15" fmla="*/ 0 w 82"/>
              <a:gd name="T16" fmla="*/ 0 h 15"/>
              <a:gd name="T17" fmla="*/ 82 w 82"/>
              <a:gd name="T18" fmla="*/ 15 h 15"/>
            </a:gdLst>
            <a:ahLst/>
            <a:cxnLst>
              <a:cxn ang="T10">
                <a:pos x="T0" y="T1"/>
              </a:cxn>
              <a:cxn ang="T11">
                <a:pos x="T2" y="T3"/>
              </a:cxn>
              <a:cxn ang="T12">
                <a:pos x="T4" y="T5"/>
              </a:cxn>
              <a:cxn ang="T13">
                <a:pos x="T6" y="T7"/>
              </a:cxn>
              <a:cxn ang="T14">
                <a:pos x="T8" y="T9"/>
              </a:cxn>
            </a:cxnLst>
            <a:rect l="T15" t="T16" r="T17" b="T18"/>
            <a:pathLst>
              <a:path w="82" h="15">
                <a:moveTo>
                  <a:pt x="82" y="13"/>
                </a:moveTo>
                <a:lnTo>
                  <a:pt x="0" y="15"/>
                </a:lnTo>
                <a:lnTo>
                  <a:pt x="0" y="3"/>
                </a:lnTo>
                <a:lnTo>
                  <a:pt x="81" y="0"/>
                </a:lnTo>
                <a:lnTo>
                  <a:pt x="82" y="1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41" name="Freeform 53"/>
          <p:cNvSpPr>
            <a:spLocks/>
          </p:cNvSpPr>
          <p:nvPr/>
        </p:nvSpPr>
        <p:spPr bwMode="auto">
          <a:xfrm>
            <a:off x="250825" y="2219325"/>
            <a:ext cx="42863" cy="7938"/>
          </a:xfrm>
          <a:custGeom>
            <a:avLst/>
            <a:gdLst>
              <a:gd name="T0" fmla="*/ 82 w 82"/>
              <a:gd name="T1" fmla="*/ 13 h 15"/>
              <a:gd name="T2" fmla="*/ 0 w 82"/>
              <a:gd name="T3" fmla="*/ 15 h 15"/>
              <a:gd name="T4" fmla="*/ 0 w 82"/>
              <a:gd name="T5" fmla="*/ 2 h 15"/>
              <a:gd name="T6" fmla="*/ 81 w 82"/>
              <a:gd name="T7" fmla="*/ 0 h 15"/>
              <a:gd name="T8" fmla="*/ 82 w 82"/>
              <a:gd name="T9" fmla="*/ 13 h 15"/>
              <a:gd name="T10" fmla="*/ 0 60000 65536"/>
              <a:gd name="T11" fmla="*/ 0 60000 65536"/>
              <a:gd name="T12" fmla="*/ 0 60000 65536"/>
              <a:gd name="T13" fmla="*/ 0 60000 65536"/>
              <a:gd name="T14" fmla="*/ 0 60000 65536"/>
              <a:gd name="T15" fmla="*/ 0 w 82"/>
              <a:gd name="T16" fmla="*/ 0 h 15"/>
              <a:gd name="T17" fmla="*/ 82 w 82"/>
              <a:gd name="T18" fmla="*/ 15 h 15"/>
            </a:gdLst>
            <a:ahLst/>
            <a:cxnLst>
              <a:cxn ang="T10">
                <a:pos x="T0" y="T1"/>
              </a:cxn>
              <a:cxn ang="T11">
                <a:pos x="T2" y="T3"/>
              </a:cxn>
              <a:cxn ang="T12">
                <a:pos x="T4" y="T5"/>
              </a:cxn>
              <a:cxn ang="T13">
                <a:pos x="T6" y="T7"/>
              </a:cxn>
              <a:cxn ang="T14">
                <a:pos x="T8" y="T9"/>
              </a:cxn>
            </a:cxnLst>
            <a:rect l="T15" t="T16" r="T17" b="T18"/>
            <a:pathLst>
              <a:path w="82" h="15">
                <a:moveTo>
                  <a:pt x="82" y="13"/>
                </a:moveTo>
                <a:lnTo>
                  <a:pt x="0" y="15"/>
                </a:lnTo>
                <a:lnTo>
                  <a:pt x="0" y="2"/>
                </a:lnTo>
                <a:lnTo>
                  <a:pt x="81" y="0"/>
                </a:lnTo>
                <a:lnTo>
                  <a:pt x="82" y="1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42" name="Freeform 54"/>
          <p:cNvSpPr>
            <a:spLocks/>
          </p:cNvSpPr>
          <p:nvPr/>
        </p:nvSpPr>
        <p:spPr bwMode="auto">
          <a:xfrm>
            <a:off x="2871788" y="4260850"/>
            <a:ext cx="42862" cy="7938"/>
          </a:xfrm>
          <a:custGeom>
            <a:avLst/>
            <a:gdLst>
              <a:gd name="T0" fmla="*/ 1 w 80"/>
              <a:gd name="T1" fmla="*/ 0 h 15"/>
              <a:gd name="T2" fmla="*/ 80 w 80"/>
              <a:gd name="T3" fmla="*/ 2 h 15"/>
              <a:gd name="T4" fmla="*/ 80 w 80"/>
              <a:gd name="T5" fmla="*/ 15 h 15"/>
              <a:gd name="T6" fmla="*/ 0 w 80"/>
              <a:gd name="T7" fmla="*/ 12 h 15"/>
              <a:gd name="T8" fmla="*/ 1 w 80"/>
              <a:gd name="T9" fmla="*/ 0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1" y="0"/>
                </a:moveTo>
                <a:lnTo>
                  <a:pt x="80" y="2"/>
                </a:lnTo>
                <a:lnTo>
                  <a:pt x="80" y="15"/>
                </a:lnTo>
                <a:lnTo>
                  <a:pt x="0" y="12"/>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43" name="Freeform 55"/>
          <p:cNvSpPr>
            <a:spLocks/>
          </p:cNvSpPr>
          <p:nvPr/>
        </p:nvSpPr>
        <p:spPr bwMode="auto">
          <a:xfrm>
            <a:off x="2871788" y="3944938"/>
            <a:ext cx="42862" cy="7937"/>
          </a:xfrm>
          <a:custGeom>
            <a:avLst/>
            <a:gdLst>
              <a:gd name="T0" fmla="*/ 1 w 80"/>
              <a:gd name="T1" fmla="*/ 0 h 14"/>
              <a:gd name="T2" fmla="*/ 80 w 80"/>
              <a:gd name="T3" fmla="*/ 2 h 14"/>
              <a:gd name="T4" fmla="*/ 80 w 80"/>
              <a:gd name="T5" fmla="*/ 14 h 14"/>
              <a:gd name="T6" fmla="*/ 0 w 80"/>
              <a:gd name="T7" fmla="*/ 12 h 14"/>
              <a:gd name="T8" fmla="*/ 1 w 80"/>
              <a:gd name="T9" fmla="*/ 0 h 14"/>
              <a:gd name="T10" fmla="*/ 0 60000 65536"/>
              <a:gd name="T11" fmla="*/ 0 60000 65536"/>
              <a:gd name="T12" fmla="*/ 0 60000 65536"/>
              <a:gd name="T13" fmla="*/ 0 60000 65536"/>
              <a:gd name="T14" fmla="*/ 0 60000 65536"/>
              <a:gd name="T15" fmla="*/ 0 w 80"/>
              <a:gd name="T16" fmla="*/ 0 h 14"/>
              <a:gd name="T17" fmla="*/ 80 w 80"/>
              <a:gd name="T18" fmla="*/ 14 h 14"/>
            </a:gdLst>
            <a:ahLst/>
            <a:cxnLst>
              <a:cxn ang="T10">
                <a:pos x="T0" y="T1"/>
              </a:cxn>
              <a:cxn ang="T11">
                <a:pos x="T2" y="T3"/>
              </a:cxn>
              <a:cxn ang="T12">
                <a:pos x="T4" y="T5"/>
              </a:cxn>
              <a:cxn ang="T13">
                <a:pos x="T6" y="T7"/>
              </a:cxn>
              <a:cxn ang="T14">
                <a:pos x="T8" y="T9"/>
              </a:cxn>
            </a:cxnLst>
            <a:rect l="T15" t="T16" r="T17" b="T18"/>
            <a:pathLst>
              <a:path w="80" h="14">
                <a:moveTo>
                  <a:pt x="1" y="0"/>
                </a:moveTo>
                <a:lnTo>
                  <a:pt x="80" y="2"/>
                </a:lnTo>
                <a:lnTo>
                  <a:pt x="80" y="14"/>
                </a:lnTo>
                <a:lnTo>
                  <a:pt x="0" y="12"/>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44" name="Freeform 56"/>
          <p:cNvSpPr>
            <a:spLocks/>
          </p:cNvSpPr>
          <p:nvPr/>
        </p:nvSpPr>
        <p:spPr bwMode="auto">
          <a:xfrm>
            <a:off x="2871788" y="3582988"/>
            <a:ext cx="42862" cy="7937"/>
          </a:xfrm>
          <a:custGeom>
            <a:avLst/>
            <a:gdLst>
              <a:gd name="T0" fmla="*/ 1 w 80"/>
              <a:gd name="T1" fmla="*/ 0 h 15"/>
              <a:gd name="T2" fmla="*/ 80 w 80"/>
              <a:gd name="T3" fmla="*/ 2 h 15"/>
              <a:gd name="T4" fmla="*/ 80 w 80"/>
              <a:gd name="T5" fmla="*/ 15 h 15"/>
              <a:gd name="T6" fmla="*/ 0 w 80"/>
              <a:gd name="T7" fmla="*/ 11 h 15"/>
              <a:gd name="T8" fmla="*/ 1 w 80"/>
              <a:gd name="T9" fmla="*/ 0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1" y="0"/>
                </a:moveTo>
                <a:lnTo>
                  <a:pt x="80" y="2"/>
                </a:lnTo>
                <a:lnTo>
                  <a:pt x="80" y="15"/>
                </a:lnTo>
                <a:lnTo>
                  <a:pt x="0" y="11"/>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45" name="Freeform 57"/>
          <p:cNvSpPr>
            <a:spLocks/>
          </p:cNvSpPr>
          <p:nvPr/>
        </p:nvSpPr>
        <p:spPr bwMode="auto">
          <a:xfrm>
            <a:off x="2871788" y="3170238"/>
            <a:ext cx="42862" cy="6350"/>
          </a:xfrm>
          <a:custGeom>
            <a:avLst/>
            <a:gdLst>
              <a:gd name="T0" fmla="*/ 1 w 80"/>
              <a:gd name="T1" fmla="*/ 0 h 13"/>
              <a:gd name="T2" fmla="*/ 80 w 80"/>
              <a:gd name="T3" fmla="*/ 2 h 13"/>
              <a:gd name="T4" fmla="*/ 80 w 80"/>
              <a:gd name="T5" fmla="*/ 13 h 13"/>
              <a:gd name="T6" fmla="*/ 0 w 80"/>
              <a:gd name="T7" fmla="*/ 11 h 13"/>
              <a:gd name="T8" fmla="*/ 1 w 80"/>
              <a:gd name="T9" fmla="*/ 0 h 13"/>
              <a:gd name="T10" fmla="*/ 0 60000 65536"/>
              <a:gd name="T11" fmla="*/ 0 60000 65536"/>
              <a:gd name="T12" fmla="*/ 0 60000 65536"/>
              <a:gd name="T13" fmla="*/ 0 60000 65536"/>
              <a:gd name="T14" fmla="*/ 0 60000 65536"/>
              <a:gd name="T15" fmla="*/ 0 w 80"/>
              <a:gd name="T16" fmla="*/ 0 h 13"/>
              <a:gd name="T17" fmla="*/ 80 w 80"/>
              <a:gd name="T18" fmla="*/ 13 h 13"/>
            </a:gdLst>
            <a:ahLst/>
            <a:cxnLst>
              <a:cxn ang="T10">
                <a:pos x="T0" y="T1"/>
              </a:cxn>
              <a:cxn ang="T11">
                <a:pos x="T2" y="T3"/>
              </a:cxn>
              <a:cxn ang="T12">
                <a:pos x="T4" y="T5"/>
              </a:cxn>
              <a:cxn ang="T13">
                <a:pos x="T6" y="T7"/>
              </a:cxn>
              <a:cxn ang="T14">
                <a:pos x="T8" y="T9"/>
              </a:cxn>
            </a:cxnLst>
            <a:rect l="T15" t="T16" r="T17" b="T18"/>
            <a:pathLst>
              <a:path w="80" h="13">
                <a:moveTo>
                  <a:pt x="1" y="0"/>
                </a:moveTo>
                <a:lnTo>
                  <a:pt x="80" y="2"/>
                </a:lnTo>
                <a:lnTo>
                  <a:pt x="80" y="13"/>
                </a:lnTo>
                <a:lnTo>
                  <a:pt x="0" y="11"/>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46" name="Freeform 58"/>
          <p:cNvSpPr>
            <a:spLocks/>
          </p:cNvSpPr>
          <p:nvPr/>
        </p:nvSpPr>
        <p:spPr bwMode="auto">
          <a:xfrm>
            <a:off x="2871788" y="2708275"/>
            <a:ext cx="42862" cy="7938"/>
          </a:xfrm>
          <a:custGeom>
            <a:avLst/>
            <a:gdLst>
              <a:gd name="T0" fmla="*/ 1 w 80"/>
              <a:gd name="T1" fmla="*/ 0 h 15"/>
              <a:gd name="T2" fmla="*/ 80 w 80"/>
              <a:gd name="T3" fmla="*/ 4 h 15"/>
              <a:gd name="T4" fmla="*/ 80 w 80"/>
              <a:gd name="T5" fmla="*/ 15 h 15"/>
              <a:gd name="T6" fmla="*/ 0 w 80"/>
              <a:gd name="T7" fmla="*/ 13 h 15"/>
              <a:gd name="T8" fmla="*/ 1 w 80"/>
              <a:gd name="T9" fmla="*/ 0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1" y="0"/>
                </a:moveTo>
                <a:lnTo>
                  <a:pt x="80" y="4"/>
                </a:lnTo>
                <a:lnTo>
                  <a:pt x="80" y="15"/>
                </a:lnTo>
                <a:lnTo>
                  <a:pt x="0" y="13"/>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47" name="Freeform 59"/>
          <p:cNvSpPr>
            <a:spLocks/>
          </p:cNvSpPr>
          <p:nvPr/>
        </p:nvSpPr>
        <p:spPr bwMode="auto">
          <a:xfrm>
            <a:off x="2871788" y="2209800"/>
            <a:ext cx="42862" cy="6350"/>
          </a:xfrm>
          <a:custGeom>
            <a:avLst/>
            <a:gdLst>
              <a:gd name="T0" fmla="*/ 1 w 80"/>
              <a:gd name="T1" fmla="*/ 0 h 14"/>
              <a:gd name="T2" fmla="*/ 80 w 80"/>
              <a:gd name="T3" fmla="*/ 3 h 14"/>
              <a:gd name="T4" fmla="*/ 80 w 80"/>
              <a:gd name="T5" fmla="*/ 14 h 14"/>
              <a:gd name="T6" fmla="*/ 0 w 80"/>
              <a:gd name="T7" fmla="*/ 12 h 14"/>
              <a:gd name="T8" fmla="*/ 1 w 80"/>
              <a:gd name="T9" fmla="*/ 0 h 14"/>
              <a:gd name="T10" fmla="*/ 0 60000 65536"/>
              <a:gd name="T11" fmla="*/ 0 60000 65536"/>
              <a:gd name="T12" fmla="*/ 0 60000 65536"/>
              <a:gd name="T13" fmla="*/ 0 60000 65536"/>
              <a:gd name="T14" fmla="*/ 0 60000 65536"/>
              <a:gd name="T15" fmla="*/ 0 w 80"/>
              <a:gd name="T16" fmla="*/ 0 h 14"/>
              <a:gd name="T17" fmla="*/ 80 w 80"/>
              <a:gd name="T18" fmla="*/ 14 h 14"/>
            </a:gdLst>
            <a:ahLst/>
            <a:cxnLst>
              <a:cxn ang="T10">
                <a:pos x="T0" y="T1"/>
              </a:cxn>
              <a:cxn ang="T11">
                <a:pos x="T2" y="T3"/>
              </a:cxn>
              <a:cxn ang="T12">
                <a:pos x="T4" y="T5"/>
              </a:cxn>
              <a:cxn ang="T13">
                <a:pos x="T6" y="T7"/>
              </a:cxn>
              <a:cxn ang="T14">
                <a:pos x="T8" y="T9"/>
              </a:cxn>
            </a:cxnLst>
            <a:rect l="T15" t="T16" r="T17" b="T18"/>
            <a:pathLst>
              <a:path w="80" h="14">
                <a:moveTo>
                  <a:pt x="1" y="0"/>
                </a:moveTo>
                <a:lnTo>
                  <a:pt x="80" y="3"/>
                </a:lnTo>
                <a:lnTo>
                  <a:pt x="80" y="14"/>
                </a:lnTo>
                <a:lnTo>
                  <a:pt x="0" y="12"/>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48" name="Freeform 60"/>
          <p:cNvSpPr>
            <a:spLocks/>
          </p:cNvSpPr>
          <p:nvPr/>
        </p:nvSpPr>
        <p:spPr bwMode="auto">
          <a:xfrm>
            <a:off x="481013" y="2090738"/>
            <a:ext cx="7937" cy="46037"/>
          </a:xfrm>
          <a:custGeom>
            <a:avLst/>
            <a:gdLst>
              <a:gd name="T0" fmla="*/ 0 w 14"/>
              <a:gd name="T1" fmla="*/ 86 h 87"/>
              <a:gd name="T2" fmla="*/ 3 w 14"/>
              <a:gd name="T3" fmla="*/ 0 h 87"/>
              <a:gd name="T4" fmla="*/ 14 w 14"/>
              <a:gd name="T5" fmla="*/ 1 h 87"/>
              <a:gd name="T6" fmla="*/ 12 w 14"/>
              <a:gd name="T7" fmla="*/ 87 h 87"/>
              <a:gd name="T8" fmla="*/ 0 w 14"/>
              <a:gd name="T9" fmla="*/ 86 h 87"/>
              <a:gd name="T10" fmla="*/ 0 60000 65536"/>
              <a:gd name="T11" fmla="*/ 0 60000 65536"/>
              <a:gd name="T12" fmla="*/ 0 60000 65536"/>
              <a:gd name="T13" fmla="*/ 0 60000 65536"/>
              <a:gd name="T14" fmla="*/ 0 60000 65536"/>
              <a:gd name="T15" fmla="*/ 0 w 14"/>
              <a:gd name="T16" fmla="*/ 0 h 87"/>
              <a:gd name="T17" fmla="*/ 14 w 14"/>
              <a:gd name="T18" fmla="*/ 87 h 87"/>
            </a:gdLst>
            <a:ahLst/>
            <a:cxnLst>
              <a:cxn ang="T10">
                <a:pos x="T0" y="T1"/>
              </a:cxn>
              <a:cxn ang="T11">
                <a:pos x="T2" y="T3"/>
              </a:cxn>
              <a:cxn ang="T12">
                <a:pos x="T4" y="T5"/>
              </a:cxn>
              <a:cxn ang="T13">
                <a:pos x="T6" y="T7"/>
              </a:cxn>
              <a:cxn ang="T14">
                <a:pos x="T8" y="T9"/>
              </a:cxn>
            </a:cxnLst>
            <a:rect l="T15" t="T16" r="T17" b="T18"/>
            <a:pathLst>
              <a:path w="14" h="87">
                <a:moveTo>
                  <a:pt x="0" y="86"/>
                </a:moveTo>
                <a:lnTo>
                  <a:pt x="3" y="0"/>
                </a:lnTo>
                <a:lnTo>
                  <a:pt x="14" y="1"/>
                </a:lnTo>
                <a:lnTo>
                  <a:pt x="12"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49" name="Freeform 61"/>
          <p:cNvSpPr>
            <a:spLocks/>
          </p:cNvSpPr>
          <p:nvPr/>
        </p:nvSpPr>
        <p:spPr bwMode="auto">
          <a:xfrm>
            <a:off x="742950" y="2090738"/>
            <a:ext cx="7938" cy="46037"/>
          </a:xfrm>
          <a:custGeom>
            <a:avLst/>
            <a:gdLst>
              <a:gd name="T0" fmla="*/ 0 w 14"/>
              <a:gd name="T1" fmla="*/ 86 h 87"/>
              <a:gd name="T2" fmla="*/ 2 w 14"/>
              <a:gd name="T3" fmla="*/ 0 h 87"/>
              <a:gd name="T4" fmla="*/ 14 w 14"/>
              <a:gd name="T5" fmla="*/ 1 h 87"/>
              <a:gd name="T6" fmla="*/ 11 w 14"/>
              <a:gd name="T7" fmla="*/ 87 h 87"/>
              <a:gd name="T8" fmla="*/ 0 w 14"/>
              <a:gd name="T9" fmla="*/ 86 h 87"/>
              <a:gd name="T10" fmla="*/ 0 60000 65536"/>
              <a:gd name="T11" fmla="*/ 0 60000 65536"/>
              <a:gd name="T12" fmla="*/ 0 60000 65536"/>
              <a:gd name="T13" fmla="*/ 0 60000 65536"/>
              <a:gd name="T14" fmla="*/ 0 60000 65536"/>
              <a:gd name="T15" fmla="*/ 0 w 14"/>
              <a:gd name="T16" fmla="*/ 0 h 87"/>
              <a:gd name="T17" fmla="*/ 14 w 14"/>
              <a:gd name="T18" fmla="*/ 87 h 87"/>
            </a:gdLst>
            <a:ahLst/>
            <a:cxnLst>
              <a:cxn ang="T10">
                <a:pos x="T0" y="T1"/>
              </a:cxn>
              <a:cxn ang="T11">
                <a:pos x="T2" y="T3"/>
              </a:cxn>
              <a:cxn ang="T12">
                <a:pos x="T4" y="T5"/>
              </a:cxn>
              <a:cxn ang="T13">
                <a:pos x="T6" y="T7"/>
              </a:cxn>
              <a:cxn ang="T14">
                <a:pos x="T8" y="T9"/>
              </a:cxn>
            </a:cxnLst>
            <a:rect l="T15" t="T16" r="T17" b="T18"/>
            <a:pathLst>
              <a:path w="14" h="87">
                <a:moveTo>
                  <a:pt x="0" y="86"/>
                </a:moveTo>
                <a:lnTo>
                  <a:pt x="2" y="0"/>
                </a:lnTo>
                <a:lnTo>
                  <a:pt x="14" y="1"/>
                </a:lnTo>
                <a:lnTo>
                  <a:pt x="11"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50" name="Freeform 62"/>
          <p:cNvSpPr>
            <a:spLocks/>
          </p:cNvSpPr>
          <p:nvPr/>
        </p:nvSpPr>
        <p:spPr bwMode="auto">
          <a:xfrm>
            <a:off x="1077913" y="2090738"/>
            <a:ext cx="7937" cy="46037"/>
          </a:xfrm>
          <a:custGeom>
            <a:avLst/>
            <a:gdLst>
              <a:gd name="T0" fmla="*/ 0 w 14"/>
              <a:gd name="T1" fmla="*/ 86 h 87"/>
              <a:gd name="T2" fmla="*/ 2 w 14"/>
              <a:gd name="T3" fmla="*/ 0 h 87"/>
              <a:gd name="T4" fmla="*/ 14 w 14"/>
              <a:gd name="T5" fmla="*/ 1 h 87"/>
              <a:gd name="T6" fmla="*/ 12 w 14"/>
              <a:gd name="T7" fmla="*/ 87 h 87"/>
              <a:gd name="T8" fmla="*/ 0 w 14"/>
              <a:gd name="T9" fmla="*/ 86 h 87"/>
              <a:gd name="T10" fmla="*/ 0 60000 65536"/>
              <a:gd name="T11" fmla="*/ 0 60000 65536"/>
              <a:gd name="T12" fmla="*/ 0 60000 65536"/>
              <a:gd name="T13" fmla="*/ 0 60000 65536"/>
              <a:gd name="T14" fmla="*/ 0 60000 65536"/>
              <a:gd name="T15" fmla="*/ 0 w 14"/>
              <a:gd name="T16" fmla="*/ 0 h 87"/>
              <a:gd name="T17" fmla="*/ 14 w 14"/>
              <a:gd name="T18" fmla="*/ 87 h 87"/>
            </a:gdLst>
            <a:ahLst/>
            <a:cxnLst>
              <a:cxn ang="T10">
                <a:pos x="T0" y="T1"/>
              </a:cxn>
              <a:cxn ang="T11">
                <a:pos x="T2" y="T3"/>
              </a:cxn>
              <a:cxn ang="T12">
                <a:pos x="T4" y="T5"/>
              </a:cxn>
              <a:cxn ang="T13">
                <a:pos x="T6" y="T7"/>
              </a:cxn>
              <a:cxn ang="T14">
                <a:pos x="T8" y="T9"/>
              </a:cxn>
            </a:cxnLst>
            <a:rect l="T15" t="T16" r="T17" b="T18"/>
            <a:pathLst>
              <a:path w="14" h="87">
                <a:moveTo>
                  <a:pt x="0" y="86"/>
                </a:moveTo>
                <a:lnTo>
                  <a:pt x="2" y="0"/>
                </a:lnTo>
                <a:lnTo>
                  <a:pt x="14" y="1"/>
                </a:lnTo>
                <a:lnTo>
                  <a:pt x="12"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51" name="Freeform 63"/>
          <p:cNvSpPr>
            <a:spLocks/>
          </p:cNvSpPr>
          <p:nvPr/>
        </p:nvSpPr>
        <p:spPr bwMode="auto">
          <a:xfrm>
            <a:off x="1533525" y="2090738"/>
            <a:ext cx="7938" cy="46037"/>
          </a:xfrm>
          <a:custGeom>
            <a:avLst/>
            <a:gdLst>
              <a:gd name="T0" fmla="*/ 0 w 15"/>
              <a:gd name="T1" fmla="*/ 86 h 87"/>
              <a:gd name="T2" fmla="*/ 2 w 15"/>
              <a:gd name="T3" fmla="*/ 0 h 87"/>
              <a:gd name="T4" fmla="*/ 15 w 15"/>
              <a:gd name="T5" fmla="*/ 1 h 87"/>
              <a:gd name="T6" fmla="*/ 12 w 15"/>
              <a:gd name="T7" fmla="*/ 87 h 87"/>
              <a:gd name="T8" fmla="*/ 0 w 15"/>
              <a:gd name="T9" fmla="*/ 86 h 87"/>
              <a:gd name="T10" fmla="*/ 0 60000 65536"/>
              <a:gd name="T11" fmla="*/ 0 60000 65536"/>
              <a:gd name="T12" fmla="*/ 0 60000 65536"/>
              <a:gd name="T13" fmla="*/ 0 60000 65536"/>
              <a:gd name="T14" fmla="*/ 0 60000 65536"/>
              <a:gd name="T15" fmla="*/ 0 w 15"/>
              <a:gd name="T16" fmla="*/ 0 h 87"/>
              <a:gd name="T17" fmla="*/ 15 w 15"/>
              <a:gd name="T18" fmla="*/ 87 h 87"/>
            </a:gdLst>
            <a:ahLst/>
            <a:cxnLst>
              <a:cxn ang="T10">
                <a:pos x="T0" y="T1"/>
              </a:cxn>
              <a:cxn ang="T11">
                <a:pos x="T2" y="T3"/>
              </a:cxn>
              <a:cxn ang="T12">
                <a:pos x="T4" y="T5"/>
              </a:cxn>
              <a:cxn ang="T13">
                <a:pos x="T6" y="T7"/>
              </a:cxn>
              <a:cxn ang="T14">
                <a:pos x="T8" y="T9"/>
              </a:cxn>
            </a:cxnLst>
            <a:rect l="T15" t="T16" r="T17" b="T18"/>
            <a:pathLst>
              <a:path w="15" h="87">
                <a:moveTo>
                  <a:pt x="0" y="86"/>
                </a:moveTo>
                <a:lnTo>
                  <a:pt x="2" y="0"/>
                </a:lnTo>
                <a:lnTo>
                  <a:pt x="15" y="1"/>
                </a:lnTo>
                <a:lnTo>
                  <a:pt x="12"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52" name="Freeform 64"/>
          <p:cNvSpPr>
            <a:spLocks/>
          </p:cNvSpPr>
          <p:nvPr/>
        </p:nvSpPr>
        <p:spPr bwMode="auto">
          <a:xfrm>
            <a:off x="2174875" y="2090738"/>
            <a:ext cx="7938" cy="46037"/>
          </a:xfrm>
          <a:custGeom>
            <a:avLst/>
            <a:gdLst>
              <a:gd name="T0" fmla="*/ 0 w 15"/>
              <a:gd name="T1" fmla="*/ 86 h 87"/>
              <a:gd name="T2" fmla="*/ 3 w 15"/>
              <a:gd name="T3" fmla="*/ 0 h 87"/>
              <a:gd name="T4" fmla="*/ 15 w 15"/>
              <a:gd name="T5" fmla="*/ 1 h 87"/>
              <a:gd name="T6" fmla="*/ 12 w 15"/>
              <a:gd name="T7" fmla="*/ 87 h 87"/>
              <a:gd name="T8" fmla="*/ 0 w 15"/>
              <a:gd name="T9" fmla="*/ 86 h 87"/>
              <a:gd name="T10" fmla="*/ 0 60000 65536"/>
              <a:gd name="T11" fmla="*/ 0 60000 65536"/>
              <a:gd name="T12" fmla="*/ 0 60000 65536"/>
              <a:gd name="T13" fmla="*/ 0 60000 65536"/>
              <a:gd name="T14" fmla="*/ 0 60000 65536"/>
              <a:gd name="T15" fmla="*/ 0 w 15"/>
              <a:gd name="T16" fmla="*/ 0 h 87"/>
              <a:gd name="T17" fmla="*/ 15 w 15"/>
              <a:gd name="T18" fmla="*/ 87 h 87"/>
            </a:gdLst>
            <a:ahLst/>
            <a:cxnLst>
              <a:cxn ang="T10">
                <a:pos x="T0" y="T1"/>
              </a:cxn>
              <a:cxn ang="T11">
                <a:pos x="T2" y="T3"/>
              </a:cxn>
              <a:cxn ang="T12">
                <a:pos x="T4" y="T5"/>
              </a:cxn>
              <a:cxn ang="T13">
                <a:pos x="T6" y="T7"/>
              </a:cxn>
              <a:cxn ang="T14">
                <a:pos x="T8" y="T9"/>
              </a:cxn>
            </a:cxnLst>
            <a:rect l="T15" t="T16" r="T17" b="T18"/>
            <a:pathLst>
              <a:path w="15" h="87">
                <a:moveTo>
                  <a:pt x="0" y="86"/>
                </a:moveTo>
                <a:lnTo>
                  <a:pt x="3" y="0"/>
                </a:lnTo>
                <a:lnTo>
                  <a:pt x="15" y="1"/>
                </a:lnTo>
                <a:lnTo>
                  <a:pt x="12"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53" name="Freeform 65"/>
          <p:cNvSpPr>
            <a:spLocks/>
          </p:cNvSpPr>
          <p:nvPr/>
        </p:nvSpPr>
        <p:spPr bwMode="auto">
          <a:xfrm>
            <a:off x="331788" y="4621213"/>
            <a:ext cx="41275" cy="104775"/>
          </a:xfrm>
          <a:custGeom>
            <a:avLst/>
            <a:gdLst>
              <a:gd name="T0" fmla="*/ 0 w 77"/>
              <a:gd name="T1" fmla="*/ 23 h 200"/>
              <a:gd name="T2" fmla="*/ 47 w 77"/>
              <a:gd name="T3" fmla="*/ 0 h 200"/>
              <a:gd name="T4" fmla="*/ 52 w 77"/>
              <a:gd name="T5" fmla="*/ 0 h 200"/>
              <a:gd name="T6" fmla="*/ 52 w 77"/>
              <a:gd name="T7" fmla="*/ 166 h 200"/>
              <a:gd name="T8" fmla="*/ 53 w 77"/>
              <a:gd name="T9" fmla="*/ 179 h 200"/>
              <a:gd name="T10" fmla="*/ 54 w 77"/>
              <a:gd name="T11" fmla="*/ 185 h 200"/>
              <a:gd name="T12" fmla="*/ 56 w 77"/>
              <a:gd name="T13" fmla="*/ 190 h 200"/>
              <a:gd name="T14" fmla="*/ 59 w 77"/>
              <a:gd name="T15" fmla="*/ 193 h 200"/>
              <a:gd name="T16" fmla="*/ 66 w 77"/>
              <a:gd name="T17" fmla="*/ 194 h 200"/>
              <a:gd name="T18" fmla="*/ 77 w 77"/>
              <a:gd name="T19" fmla="*/ 195 h 200"/>
              <a:gd name="T20" fmla="*/ 77 w 77"/>
              <a:gd name="T21" fmla="*/ 200 h 200"/>
              <a:gd name="T22" fmla="*/ 3 w 77"/>
              <a:gd name="T23" fmla="*/ 200 h 200"/>
              <a:gd name="T24" fmla="*/ 3 w 77"/>
              <a:gd name="T25" fmla="*/ 195 h 200"/>
              <a:gd name="T26" fmla="*/ 14 w 77"/>
              <a:gd name="T27" fmla="*/ 194 h 200"/>
              <a:gd name="T28" fmla="*/ 20 w 77"/>
              <a:gd name="T29" fmla="*/ 193 h 200"/>
              <a:gd name="T30" fmla="*/ 25 w 77"/>
              <a:gd name="T31" fmla="*/ 190 h 200"/>
              <a:gd name="T32" fmla="*/ 27 w 77"/>
              <a:gd name="T33" fmla="*/ 187 h 200"/>
              <a:gd name="T34" fmla="*/ 28 w 77"/>
              <a:gd name="T35" fmla="*/ 179 h 200"/>
              <a:gd name="T36" fmla="*/ 28 w 77"/>
              <a:gd name="T37" fmla="*/ 166 h 200"/>
              <a:gd name="T38" fmla="*/ 28 w 77"/>
              <a:gd name="T39" fmla="*/ 59 h 200"/>
              <a:gd name="T40" fmla="*/ 28 w 77"/>
              <a:gd name="T41" fmla="*/ 41 h 200"/>
              <a:gd name="T42" fmla="*/ 27 w 77"/>
              <a:gd name="T43" fmla="*/ 32 h 200"/>
              <a:gd name="T44" fmla="*/ 26 w 77"/>
              <a:gd name="T45" fmla="*/ 28 h 200"/>
              <a:gd name="T46" fmla="*/ 23 w 77"/>
              <a:gd name="T47" fmla="*/ 25 h 200"/>
              <a:gd name="T48" fmla="*/ 20 w 77"/>
              <a:gd name="T49" fmla="*/ 24 h 200"/>
              <a:gd name="T50" fmla="*/ 16 w 77"/>
              <a:gd name="T51" fmla="*/ 23 h 200"/>
              <a:gd name="T52" fmla="*/ 10 w 77"/>
              <a:gd name="T53" fmla="*/ 24 h 200"/>
              <a:gd name="T54" fmla="*/ 2 w 77"/>
              <a:gd name="T55" fmla="*/ 27 h 200"/>
              <a:gd name="T56" fmla="*/ 0 w 77"/>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
              <a:gd name="T88" fmla="*/ 0 h 200"/>
              <a:gd name="T89" fmla="*/ 77 w 77"/>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 h="200">
                <a:moveTo>
                  <a:pt x="0" y="23"/>
                </a:moveTo>
                <a:lnTo>
                  <a:pt x="47" y="0"/>
                </a:lnTo>
                <a:lnTo>
                  <a:pt x="52" y="0"/>
                </a:lnTo>
                <a:lnTo>
                  <a:pt x="52" y="166"/>
                </a:lnTo>
                <a:lnTo>
                  <a:pt x="53" y="179"/>
                </a:lnTo>
                <a:lnTo>
                  <a:pt x="54" y="185"/>
                </a:lnTo>
                <a:lnTo>
                  <a:pt x="56" y="190"/>
                </a:lnTo>
                <a:lnTo>
                  <a:pt x="59" y="193"/>
                </a:lnTo>
                <a:lnTo>
                  <a:pt x="66" y="194"/>
                </a:lnTo>
                <a:lnTo>
                  <a:pt x="77" y="195"/>
                </a:lnTo>
                <a:lnTo>
                  <a:pt x="77" y="200"/>
                </a:lnTo>
                <a:lnTo>
                  <a:pt x="3" y="200"/>
                </a:lnTo>
                <a:lnTo>
                  <a:pt x="3" y="195"/>
                </a:lnTo>
                <a:lnTo>
                  <a:pt x="14" y="194"/>
                </a:lnTo>
                <a:lnTo>
                  <a:pt x="20" y="193"/>
                </a:lnTo>
                <a:lnTo>
                  <a:pt x="25" y="190"/>
                </a:lnTo>
                <a:lnTo>
                  <a:pt x="27" y="187"/>
                </a:lnTo>
                <a:lnTo>
                  <a:pt x="28" y="179"/>
                </a:lnTo>
                <a:lnTo>
                  <a:pt x="28" y="166"/>
                </a:lnTo>
                <a:lnTo>
                  <a:pt x="28" y="59"/>
                </a:lnTo>
                <a:lnTo>
                  <a:pt x="28" y="41"/>
                </a:lnTo>
                <a:lnTo>
                  <a:pt x="27" y="32"/>
                </a:lnTo>
                <a:lnTo>
                  <a:pt x="26" y="28"/>
                </a:lnTo>
                <a:lnTo>
                  <a:pt x="23" y="25"/>
                </a:lnTo>
                <a:lnTo>
                  <a:pt x="20" y="24"/>
                </a:lnTo>
                <a:lnTo>
                  <a:pt x="16" y="23"/>
                </a:lnTo>
                <a:lnTo>
                  <a:pt x="10" y="24"/>
                </a:lnTo>
                <a:lnTo>
                  <a:pt x="2"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54" name="Freeform 66"/>
          <p:cNvSpPr>
            <a:spLocks noEditPoints="1"/>
          </p:cNvSpPr>
          <p:nvPr/>
        </p:nvSpPr>
        <p:spPr bwMode="auto">
          <a:xfrm>
            <a:off x="398463" y="4621213"/>
            <a:ext cx="65087" cy="106362"/>
          </a:xfrm>
          <a:custGeom>
            <a:avLst/>
            <a:gdLst>
              <a:gd name="T0" fmla="*/ 121 w 124"/>
              <a:gd name="T1" fmla="*/ 5 h 203"/>
              <a:gd name="T2" fmla="*/ 103 w 124"/>
              <a:gd name="T3" fmla="*/ 7 h 203"/>
              <a:gd name="T4" fmla="*/ 90 w 124"/>
              <a:gd name="T5" fmla="*/ 12 h 203"/>
              <a:gd name="T6" fmla="*/ 77 w 124"/>
              <a:gd name="T7" fmla="*/ 19 h 203"/>
              <a:gd name="T8" fmla="*/ 66 w 124"/>
              <a:gd name="T9" fmla="*/ 30 h 203"/>
              <a:gd name="T10" fmla="*/ 54 w 124"/>
              <a:gd name="T11" fmla="*/ 42 h 203"/>
              <a:gd name="T12" fmla="*/ 46 w 124"/>
              <a:gd name="T13" fmla="*/ 56 h 203"/>
              <a:gd name="T14" fmla="*/ 39 w 124"/>
              <a:gd name="T15" fmla="*/ 71 h 203"/>
              <a:gd name="T16" fmla="*/ 32 w 124"/>
              <a:gd name="T17" fmla="*/ 90 h 203"/>
              <a:gd name="T18" fmla="*/ 53 w 124"/>
              <a:gd name="T19" fmla="*/ 80 h 203"/>
              <a:gd name="T20" fmla="*/ 75 w 124"/>
              <a:gd name="T21" fmla="*/ 76 h 203"/>
              <a:gd name="T22" fmla="*/ 84 w 124"/>
              <a:gd name="T23" fmla="*/ 77 h 203"/>
              <a:gd name="T24" fmla="*/ 94 w 124"/>
              <a:gd name="T25" fmla="*/ 80 h 203"/>
              <a:gd name="T26" fmla="*/ 109 w 124"/>
              <a:gd name="T27" fmla="*/ 92 h 203"/>
              <a:gd name="T28" fmla="*/ 115 w 124"/>
              <a:gd name="T29" fmla="*/ 100 h 203"/>
              <a:gd name="T30" fmla="*/ 121 w 124"/>
              <a:gd name="T31" fmla="*/ 111 h 203"/>
              <a:gd name="T32" fmla="*/ 124 w 124"/>
              <a:gd name="T33" fmla="*/ 134 h 203"/>
              <a:gd name="T34" fmla="*/ 121 w 124"/>
              <a:gd name="T35" fmla="*/ 157 h 203"/>
              <a:gd name="T36" fmla="*/ 109 w 124"/>
              <a:gd name="T37" fmla="*/ 179 h 203"/>
              <a:gd name="T38" fmla="*/ 100 w 124"/>
              <a:gd name="T39" fmla="*/ 190 h 203"/>
              <a:gd name="T40" fmla="*/ 89 w 124"/>
              <a:gd name="T41" fmla="*/ 197 h 203"/>
              <a:gd name="T42" fmla="*/ 76 w 124"/>
              <a:gd name="T43" fmla="*/ 202 h 203"/>
              <a:gd name="T44" fmla="*/ 62 w 124"/>
              <a:gd name="T45" fmla="*/ 203 h 203"/>
              <a:gd name="T46" fmla="*/ 43 w 124"/>
              <a:gd name="T47" fmla="*/ 200 h 203"/>
              <a:gd name="T48" fmla="*/ 27 w 124"/>
              <a:gd name="T49" fmla="*/ 191 h 203"/>
              <a:gd name="T50" fmla="*/ 16 w 124"/>
              <a:gd name="T51" fmla="*/ 176 h 203"/>
              <a:gd name="T52" fmla="*/ 7 w 124"/>
              <a:gd name="T53" fmla="*/ 161 h 203"/>
              <a:gd name="T54" fmla="*/ 1 w 124"/>
              <a:gd name="T55" fmla="*/ 143 h 203"/>
              <a:gd name="T56" fmla="*/ 0 w 124"/>
              <a:gd name="T57" fmla="*/ 123 h 203"/>
              <a:gd name="T58" fmla="*/ 2 w 124"/>
              <a:gd name="T59" fmla="*/ 97 h 203"/>
              <a:gd name="T60" fmla="*/ 11 w 124"/>
              <a:gd name="T61" fmla="*/ 72 h 203"/>
              <a:gd name="T62" fmla="*/ 23 w 124"/>
              <a:gd name="T63" fmla="*/ 51 h 203"/>
              <a:gd name="T64" fmla="*/ 41 w 124"/>
              <a:gd name="T65" fmla="*/ 31 h 203"/>
              <a:gd name="T66" fmla="*/ 60 w 124"/>
              <a:gd name="T67" fmla="*/ 15 h 203"/>
              <a:gd name="T68" fmla="*/ 78 w 124"/>
              <a:gd name="T69" fmla="*/ 6 h 203"/>
              <a:gd name="T70" fmla="*/ 96 w 124"/>
              <a:gd name="T71" fmla="*/ 1 h 203"/>
              <a:gd name="T72" fmla="*/ 112 w 124"/>
              <a:gd name="T73" fmla="*/ 0 h 203"/>
              <a:gd name="T74" fmla="*/ 30 w 124"/>
              <a:gd name="T75" fmla="*/ 100 h 203"/>
              <a:gd name="T76" fmla="*/ 28 w 124"/>
              <a:gd name="T77" fmla="*/ 118 h 203"/>
              <a:gd name="T78" fmla="*/ 27 w 124"/>
              <a:gd name="T79" fmla="*/ 133 h 203"/>
              <a:gd name="T80" fmla="*/ 28 w 124"/>
              <a:gd name="T81" fmla="*/ 147 h 203"/>
              <a:gd name="T82" fmla="*/ 32 w 124"/>
              <a:gd name="T83" fmla="*/ 163 h 203"/>
              <a:gd name="T84" fmla="*/ 39 w 124"/>
              <a:gd name="T85" fmla="*/ 177 h 203"/>
              <a:gd name="T86" fmla="*/ 48 w 124"/>
              <a:gd name="T87" fmla="*/ 189 h 203"/>
              <a:gd name="T88" fmla="*/ 56 w 124"/>
              <a:gd name="T89" fmla="*/ 194 h 203"/>
              <a:gd name="T90" fmla="*/ 66 w 124"/>
              <a:gd name="T91" fmla="*/ 196 h 203"/>
              <a:gd name="T92" fmla="*/ 78 w 124"/>
              <a:gd name="T93" fmla="*/ 193 h 203"/>
              <a:gd name="T94" fmla="*/ 89 w 124"/>
              <a:gd name="T95" fmla="*/ 183 h 203"/>
              <a:gd name="T96" fmla="*/ 96 w 124"/>
              <a:gd name="T97" fmla="*/ 169 h 203"/>
              <a:gd name="T98" fmla="*/ 99 w 124"/>
              <a:gd name="T99" fmla="*/ 149 h 203"/>
              <a:gd name="T100" fmla="*/ 96 w 124"/>
              <a:gd name="T101" fmla="*/ 126 h 203"/>
              <a:gd name="T102" fmla="*/ 89 w 124"/>
              <a:gd name="T103" fmla="*/ 107 h 203"/>
              <a:gd name="T104" fmla="*/ 83 w 124"/>
              <a:gd name="T105" fmla="*/ 98 h 203"/>
              <a:gd name="T106" fmla="*/ 77 w 124"/>
              <a:gd name="T107" fmla="*/ 93 h 203"/>
              <a:gd name="T108" fmla="*/ 69 w 124"/>
              <a:gd name="T109" fmla="*/ 90 h 203"/>
              <a:gd name="T110" fmla="*/ 60 w 124"/>
              <a:gd name="T111" fmla="*/ 89 h 203"/>
              <a:gd name="T112" fmla="*/ 49 w 124"/>
              <a:gd name="T113" fmla="*/ 91 h 203"/>
              <a:gd name="T114" fmla="*/ 30 w 124"/>
              <a:gd name="T115" fmla="*/ 100 h 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4"/>
              <a:gd name="T175" fmla="*/ 0 h 203"/>
              <a:gd name="T176" fmla="*/ 124 w 124"/>
              <a:gd name="T177" fmla="*/ 203 h 2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4" h="203">
                <a:moveTo>
                  <a:pt x="121" y="0"/>
                </a:moveTo>
                <a:lnTo>
                  <a:pt x="121" y="5"/>
                </a:lnTo>
                <a:lnTo>
                  <a:pt x="111" y="6"/>
                </a:lnTo>
                <a:lnTo>
                  <a:pt x="103" y="7"/>
                </a:lnTo>
                <a:lnTo>
                  <a:pt x="96" y="10"/>
                </a:lnTo>
                <a:lnTo>
                  <a:pt x="90" y="12"/>
                </a:lnTo>
                <a:lnTo>
                  <a:pt x="83" y="15"/>
                </a:lnTo>
                <a:lnTo>
                  <a:pt x="77" y="19"/>
                </a:lnTo>
                <a:lnTo>
                  <a:pt x="71" y="25"/>
                </a:lnTo>
                <a:lnTo>
                  <a:pt x="66" y="30"/>
                </a:lnTo>
                <a:lnTo>
                  <a:pt x="59" y="36"/>
                </a:lnTo>
                <a:lnTo>
                  <a:pt x="54" y="42"/>
                </a:lnTo>
                <a:lnTo>
                  <a:pt x="50" y="49"/>
                </a:lnTo>
                <a:lnTo>
                  <a:pt x="46" y="56"/>
                </a:lnTo>
                <a:lnTo>
                  <a:pt x="42" y="63"/>
                </a:lnTo>
                <a:lnTo>
                  <a:pt x="39" y="71"/>
                </a:lnTo>
                <a:lnTo>
                  <a:pt x="36" y="81"/>
                </a:lnTo>
                <a:lnTo>
                  <a:pt x="32" y="90"/>
                </a:lnTo>
                <a:lnTo>
                  <a:pt x="43" y="84"/>
                </a:lnTo>
                <a:lnTo>
                  <a:pt x="53" y="80"/>
                </a:lnTo>
                <a:lnTo>
                  <a:pt x="64" y="77"/>
                </a:lnTo>
                <a:lnTo>
                  <a:pt x="75" y="76"/>
                </a:lnTo>
                <a:lnTo>
                  <a:pt x="79" y="77"/>
                </a:lnTo>
                <a:lnTo>
                  <a:pt x="84" y="77"/>
                </a:lnTo>
                <a:lnTo>
                  <a:pt x="89" y="79"/>
                </a:lnTo>
                <a:lnTo>
                  <a:pt x="94" y="80"/>
                </a:lnTo>
                <a:lnTo>
                  <a:pt x="102" y="85"/>
                </a:lnTo>
                <a:lnTo>
                  <a:pt x="109" y="92"/>
                </a:lnTo>
                <a:lnTo>
                  <a:pt x="113" y="96"/>
                </a:lnTo>
                <a:lnTo>
                  <a:pt x="115" y="100"/>
                </a:lnTo>
                <a:lnTo>
                  <a:pt x="119" y="106"/>
                </a:lnTo>
                <a:lnTo>
                  <a:pt x="121" y="111"/>
                </a:lnTo>
                <a:lnTo>
                  <a:pt x="124" y="122"/>
                </a:lnTo>
                <a:lnTo>
                  <a:pt x="124" y="134"/>
                </a:lnTo>
                <a:lnTo>
                  <a:pt x="124" y="146"/>
                </a:lnTo>
                <a:lnTo>
                  <a:pt x="121" y="157"/>
                </a:lnTo>
                <a:lnTo>
                  <a:pt x="115" y="169"/>
                </a:lnTo>
                <a:lnTo>
                  <a:pt x="109" y="179"/>
                </a:lnTo>
                <a:lnTo>
                  <a:pt x="105" y="184"/>
                </a:lnTo>
                <a:lnTo>
                  <a:pt x="100" y="190"/>
                </a:lnTo>
                <a:lnTo>
                  <a:pt x="94" y="194"/>
                </a:lnTo>
                <a:lnTo>
                  <a:pt x="89" y="197"/>
                </a:lnTo>
                <a:lnTo>
                  <a:pt x="82" y="200"/>
                </a:lnTo>
                <a:lnTo>
                  <a:pt x="76" y="202"/>
                </a:lnTo>
                <a:lnTo>
                  <a:pt x="69" y="203"/>
                </a:lnTo>
                <a:lnTo>
                  <a:pt x="62" y="203"/>
                </a:lnTo>
                <a:lnTo>
                  <a:pt x="52" y="203"/>
                </a:lnTo>
                <a:lnTo>
                  <a:pt x="43" y="200"/>
                </a:lnTo>
                <a:lnTo>
                  <a:pt x="35" y="196"/>
                </a:lnTo>
                <a:lnTo>
                  <a:pt x="27" y="191"/>
                </a:lnTo>
                <a:lnTo>
                  <a:pt x="21" y="183"/>
                </a:lnTo>
                <a:lnTo>
                  <a:pt x="16" y="176"/>
                </a:lnTo>
                <a:lnTo>
                  <a:pt x="11" y="169"/>
                </a:lnTo>
                <a:lnTo>
                  <a:pt x="7" y="161"/>
                </a:lnTo>
                <a:lnTo>
                  <a:pt x="3" y="151"/>
                </a:lnTo>
                <a:lnTo>
                  <a:pt x="1" y="143"/>
                </a:lnTo>
                <a:lnTo>
                  <a:pt x="0" y="133"/>
                </a:lnTo>
                <a:lnTo>
                  <a:pt x="0" y="123"/>
                </a:lnTo>
                <a:lnTo>
                  <a:pt x="0" y="110"/>
                </a:lnTo>
                <a:lnTo>
                  <a:pt x="2" y="97"/>
                </a:lnTo>
                <a:lnTo>
                  <a:pt x="6" y="85"/>
                </a:lnTo>
                <a:lnTo>
                  <a:pt x="11" y="72"/>
                </a:lnTo>
                <a:lnTo>
                  <a:pt x="16" y="61"/>
                </a:lnTo>
                <a:lnTo>
                  <a:pt x="23" y="51"/>
                </a:lnTo>
                <a:lnTo>
                  <a:pt x="31" y="40"/>
                </a:lnTo>
                <a:lnTo>
                  <a:pt x="41" y="31"/>
                </a:lnTo>
                <a:lnTo>
                  <a:pt x="50" y="22"/>
                </a:lnTo>
                <a:lnTo>
                  <a:pt x="60" y="15"/>
                </a:lnTo>
                <a:lnTo>
                  <a:pt x="70" y="9"/>
                </a:lnTo>
                <a:lnTo>
                  <a:pt x="78" y="6"/>
                </a:lnTo>
                <a:lnTo>
                  <a:pt x="87" y="3"/>
                </a:lnTo>
                <a:lnTo>
                  <a:pt x="96" y="1"/>
                </a:lnTo>
                <a:lnTo>
                  <a:pt x="104" y="0"/>
                </a:lnTo>
                <a:lnTo>
                  <a:pt x="112" y="0"/>
                </a:lnTo>
                <a:lnTo>
                  <a:pt x="121" y="0"/>
                </a:lnTo>
                <a:close/>
                <a:moveTo>
                  <a:pt x="30" y="100"/>
                </a:moveTo>
                <a:lnTo>
                  <a:pt x="29" y="110"/>
                </a:lnTo>
                <a:lnTo>
                  <a:pt x="28" y="118"/>
                </a:lnTo>
                <a:lnTo>
                  <a:pt x="27" y="126"/>
                </a:lnTo>
                <a:lnTo>
                  <a:pt x="27" y="133"/>
                </a:lnTo>
                <a:lnTo>
                  <a:pt x="27" y="140"/>
                </a:lnTo>
                <a:lnTo>
                  <a:pt x="28" y="147"/>
                </a:lnTo>
                <a:lnTo>
                  <a:pt x="30" y="154"/>
                </a:lnTo>
                <a:lnTo>
                  <a:pt x="32" y="163"/>
                </a:lnTo>
                <a:lnTo>
                  <a:pt x="36" y="171"/>
                </a:lnTo>
                <a:lnTo>
                  <a:pt x="39" y="177"/>
                </a:lnTo>
                <a:lnTo>
                  <a:pt x="43" y="183"/>
                </a:lnTo>
                <a:lnTo>
                  <a:pt x="48" y="189"/>
                </a:lnTo>
                <a:lnTo>
                  <a:pt x="52" y="192"/>
                </a:lnTo>
                <a:lnTo>
                  <a:pt x="56" y="194"/>
                </a:lnTo>
                <a:lnTo>
                  <a:pt x="60" y="195"/>
                </a:lnTo>
                <a:lnTo>
                  <a:pt x="66" y="196"/>
                </a:lnTo>
                <a:lnTo>
                  <a:pt x="72" y="195"/>
                </a:lnTo>
                <a:lnTo>
                  <a:pt x="78" y="193"/>
                </a:lnTo>
                <a:lnTo>
                  <a:pt x="83" y="189"/>
                </a:lnTo>
                <a:lnTo>
                  <a:pt x="89" y="183"/>
                </a:lnTo>
                <a:lnTo>
                  <a:pt x="93" y="177"/>
                </a:lnTo>
                <a:lnTo>
                  <a:pt x="96" y="169"/>
                </a:lnTo>
                <a:lnTo>
                  <a:pt x="98" y="160"/>
                </a:lnTo>
                <a:lnTo>
                  <a:pt x="99" y="149"/>
                </a:lnTo>
                <a:lnTo>
                  <a:pt x="98" y="138"/>
                </a:lnTo>
                <a:lnTo>
                  <a:pt x="96" y="126"/>
                </a:lnTo>
                <a:lnTo>
                  <a:pt x="93" y="116"/>
                </a:lnTo>
                <a:lnTo>
                  <a:pt x="89" y="107"/>
                </a:lnTo>
                <a:lnTo>
                  <a:pt x="86" y="102"/>
                </a:lnTo>
                <a:lnTo>
                  <a:pt x="83" y="98"/>
                </a:lnTo>
                <a:lnTo>
                  <a:pt x="80" y="95"/>
                </a:lnTo>
                <a:lnTo>
                  <a:pt x="77" y="93"/>
                </a:lnTo>
                <a:lnTo>
                  <a:pt x="73" y="91"/>
                </a:lnTo>
                <a:lnTo>
                  <a:pt x="69" y="90"/>
                </a:lnTo>
                <a:lnTo>
                  <a:pt x="65" y="89"/>
                </a:lnTo>
                <a:lnTo>
                  <a:pt x="60" y="89"/>
                </a:lnTo>
                <a:lnTo>
                  <a:pt x="55" y="89"/>
                </a:lnTo>
                <a:lnTo>
                  <a:pt x="49" y="91"/>
                </a:lnTo>
                <a:lnTo>
                  <a:pt x="41" y="94"/>
                </a:lnTo>
                <a:lnTo>
                  <a:pt x="30" y="10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55" name="Freeform 67"/>
          <p:cNvSpPr>
            <a:spLocks noEditPoints="1"/>
          </p:cNvSpPr>
          <p:nvPr/>
        </p:nvSpPr>
        <p:spPr bwMode="auto">
          <a:xfrm>
            <a:off x="323850" y="4614863"/>
            <a:ext cx="53975" cy="117475"/>
          </a:xfrm>
          <a:custGeom>
            <a:avLst/>
            <a:gdLst>
              <a:gd name="T0" fmla="*/ 10 w 103"/>
              <a:gd name="T1" fmla="*/ 25 h 222"/>
              <a:gd name="T2" fmla="*/ 57 w 103"/>
              <a:gd name="T3" fmla="*/ 1 h 222"/>
              <a:gd name="T4" fmla="*/ 62 w 103"/>
              <a:gd name="T5" fmla="*/ 0 h 222"/>
              <a:gd name="T6" fmla="*/ 67 w 103"/>
              <a:gd name="T7" fmla="*/ 0 h 222"/>
              <a:gd name="T8" fmla="*/ 78 w 103"/>
              <a:gd name="T9" fmla="*/ 12 h 222"/>
              <a:gd name="T10" fmla="*/ 56 w 103"/>
              <a:gd name="T11" fmla="*/ 185 h 222"/>
              <a:gd name="T12" fmla="*/ 78 w 103"/>
              <a:gd name="T13" fmla="*/ 194 h 222"/>
              <a:gd name="T14" fmla="*/ 58 w 103"/>
              <a:gd name="T15" fmla="*/ 202 h 222"/>
              <a:gd name="T16" fmla="*/ 78 w 103"/>
              <a:gd name="T17" fmla="*/ 194 h 222"/>
              <a:gd name="T18" fmla="*/ 58 w 103"/>
              <a:gd name="T19" fmla="*/ 202 h 222"/>
              <a:gd name="T20" fmla="*/ 71 w 103"/>
              <a:gd name="T21" fmla="*/ 202 h 222"/>
              <a:gd name="T22" fmla="*/ 70 w 103"/>
              <a:gd name="T23" fmla="*/ 214 h 222"/>
              <a:gd name="T24" fmla="*/ 71 w 103"/>
              <a:gd name="T25" fmla="*/ 214 h 222"/>
              <a:gd name="T26" fmla="*/ 80 w 103"/>
              <a:gd name="T27" fmla="*/ 195 h 222"/>
              <a:gd name="T28" fmla="*/ 79 w 103"/>
              <a:gd name="T29" fmla="*/ 194 h 222"/>
              <a:gd name="T30" fmla="*/ 82 w 103"/>
              <a:gd name="T31" fmla="*/ 195 h 222"/>
              <a:gd name="T32" fmla="*/ 85 w 103"/>
              <a:gd name="T33" fmla="*/ 217 h 222"/>
              <a:gd name="T34" fmla="*/ 103 w 103"/>
              <a:gd name="T35" fmla="*/ 207 h 222"/>
              <a:gd name="T36" fmla="*/ 81 w 103"/>
              <a:gd name="T37" fmla="*/ 212 h 222"/>
              <a:gd name="T38" fmla="*/ 92 w 103"/>
              <a:gd name="T39" fmla="*/ 222 h 222"/>
              <a:gd name="T40" fmla="*/ 18 w 103"/>
              <a:gd name="T41" fmla="*/ 202 h 222"/>
              <a:gd name="T42" fmla="*/ 7 w 103"/>
              <a:gd name="T43" fmla="*/ 212 h 222"/>
              <a:gd name="T44" fmla="*/ 28 w 103"/>
              <a:gd name="T45" fmla="*/ 207 h 222"/>
              <a:gd name="T46" fmla="*/ 18 w 103"/>
              <a:gd name="T47" fmla="*/ 196 h 222"/>
              <a:gd name="T48" fmla="*/ 28 w 103"/>
              <a:gd name="T49" fmla="*/ 195 h 222"/>
              <a:gd name="T50" fmla="*/ 28 w 103"/>
              <a:gd name="T51" fmla="*/ 195 h 222"/>
              <a:gd name="T52" fmla="*/ 30 w 103"/>
              <a:gd name="T53" fmla="*/ 216 h 222"/>
              <a:gd name="T54" fmla="*/ 35 w 103"/>
              <a:gd name="T55" fmla="*/ 205 h 222"/>
              <a:gd name="T56" fmla="*/ 47 w 103"/>
              <a:gd name="T57" fmla="*/ 209 h 222"/>
              <a:gd name="T58" fmla="*/ 53 w 103"/>
              <a:gd name="T59" fmla="*/ 203 h 222"/>
              <a:gd name="T60" fmla="*/ 32 w 103"/>
              <a:gd name="T61" fmla="*/ 194 h 222"/>
              <a:gd name="T62" fmla="*/ 31 w 103"/>
              <a:gd name="T63" fmla="*/ 194 h 222"/>
              <a:gd name="T64" fmla="*/ 51 w 103"/>
              <a:gd name="T65" fmla="*/ 203 h 222"/>
              <a:gd name="T66" fmla="*/ 52 w 103"/>
              <a:gd name="T67" fmla="*/ 199 h 222"/>
              <a:gd name="T68" fmla="*/ 32 w 103"/>
              <a:gd name="T69" fmla="*/ 178 h 222"/>
              <a:gd name="T70" fmla="*/ 32 w 103"/>
              <a:gd name="T71" fmla="*/ 178 h 222"/>
              <a:gd name="T72" fmla="*/ 32 w 103"/>
              <a:gd name="T73" fmla="*/ 71 h 222"/>
              <a:gd name="T74" fmla="*/ 54 w 103"/>
              <a:gd name="T75" fmla="*/ 71 h 222"/>
              <a:gd name="T76" fmla="*/ 52 w 103"/>
              <a:gd name="T77" fmla="*/ 41 h 222"/>
              <a:gd name="T78" fmla="*/ 32 w 103"/>
              <a:gd name="T79" fmla="*/ 48 h 222"/>
              <a:gd name="T80" fmla="*/ 31 w 103"/>
              <a:gd name="T81" fmla="*/ 45 h 222"/>
              <a:gd name="T82" fmla="*/ 31 w 103"/>
              <a:gd name="T83" fmla="*/ 46 h 222"/>
              <a:gd name="T84" fmla="*/ 50 w 103"/>
              <a:gd name="T85" fmla="*/ 35 h 222"/>
              <a:gd name="T86" fmla="*/ 47 w 103"/>
              <a:gd name="T87" fmla="*/ 31 h 222"/>
              <a:gd name="T88" fmla="*/ 31 w 103"/>
              <a:gd name="T89" fmla="*/ 45 h 222"/>
              <a:gd name="T90" fmla="*/ 39 w 103"/>
              <a:gd name="T91" fmla="*/ 25 h 222"/>
              <a:gd name="T92" fmla="*/ 31 w 103"/>
              <a:gd name="T93" fmla="*/ 45 h 222"/>
              <a:gd name="T94" fmla="*/ 39 w 103"/>
              <a:gd name="T95" fmla="*/ 25 h 222"/>
              <a:gd name="T96" fmla="*/ 22 w 103"/>
              <a:gd name="T97" fmla="*/ 25 h 222"/>
              <a:gd name="T98" fmla="*/ 34 w 103"/>
              <a:gd name="T99" fmla="*/ 44 h 222"/>
              <a:gd name="T100" fmla="*/ 25 w 103"/>
              <a:gd name="T101" fmla="*/ 47 h 222"/>
              <a:gd name="T102" fmla="*/ 28 w 103"/>
              <a:gd name="T103" fmla="*/ 46 h 222"/>
              <a:gd name="T104" fmla="*/ 21 w 103"/>
              <a:gd name="T105" fmla="*/ 49 h 222"/>
              <a:gd name="T106" fmla="*/ 7 w 103"/>
              <a:gd name="T107" fmla="*/ 44 h 222"/>
              <a:gd name="T108" fmla="*/ 5 w 103"/>
              <a:gd name="T109" fmla="*/ 39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3"/>
              <a:gd name="T166" fmla="*/ 0 h 222"/>
              <a:gd name="T167" fmla="*/ 103 w 103"/>
              <a:gd name="T168" fmla="*/ 222 h 2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3" h="222">
                <a:moveTo>
                  <a:pt x="10" y="25"/>
                </a:moveTo>
                <a:lnTo>
                  <a:pt x="57" y="1"/>
                </a:lnTo>
                <a:lnTo>
                  <a:pt x="67" y="21"/>
                </a:lnTo>
                <a:lnTo>
                  <a:pt x="19" y="44"/>
                </a:lnTo>
                <a:lnTo>
                  <a:pt x="10" y="25"/>
                </a:lnTo>
                <a:close/>
                <a:moveTo>
                  <a:pt x="57" y="1"/>
                </a:moveTo>
                <a:lnTo>
                  <a:pt x="60" y="0"/>
                </a:lnTo>
                <a:lnTo>
                  <a:pt x="62" y="0"/>
                </a:lnTo>
                <a:lnTo>
                  <a:pt x="62" y="12"/>
                </a:lnTo>
                <a:lnTo>
                  <a:pt x="57" y="1"/>
                </a:lnTo>
                <a:close/>
                <a:moveTo>
                  <a:pt x="62" y="0"/>
                </a:moveTo>
                <a:lnTo>
                  <a:pt x="67" y="0"/>
                </a:lnTo>
                <a:lnTo>
                  <a:pt x="67" y="22"/>
                </a:lnTo>
                <a:lnTo>
                  <a:pt x="62" y="22"/>
                </a:lnTo>
                <a:lnTo>
                  <a:pt x="62" y="0"/>
                </a:lnTo>
                <a:close/>
                <a:moveTo>
                  <a:pt x="67" y="0"/>
                </a:moveTo>
                <a:lnTo>
                  <a:pt x="78" y="0"/>
                </a:lnTo>
                <a:lnTo>
                  <a:pt x="78" y="12"/>
                </a:lnTo>
                <a:lnTo>
                  <a:pt x="67" y="12"/>
                </a:lnTo>
                <a:lnTo>
                  <a:pt x="67" y="0"/>
                </a:lnTo>
                <a:close/>
                <a:moveTo>
                  <a:pt x="78" y="12"/>
                </a:moveTo>
                <a:lnTo>
                  <a:pt x="78" y="178"/>
                </a:lnTo>
                <a:lnTo>
                  <a:pt x="56" y="178"/>
                </a:lnTo>
                <a:lnTo>
                  <a:pt x="56" y="12"/>
                </a:lnTo>
                <a:lnTo>
                  <a:pt x="78" y="12"/>
                </a:lnTo>
                <a:close/>
                <a:moveTo>
                  <a:pt x="78" y="178"/>
                </a:moveTo>
                <a:lnTo>
                  <a:pt x="78" y="184"/>
                </a:lnTo>
                <a:lnTo>
                  <a:pt x="78" y="190"/>
                </a:lnTo>
                <a:lnTo>
                  <a:pt x="57" y="191"/>
                </a:lnTo>
                <a:lnTo>
                  <a:pt x="56" y="185"/>
                </a:lnTo>
                <a:lnTo>
                  <a:pt x="56" y="178"/>
                </a:lnTo>
                <a:lnTo>
                  <a:pt x="78" y="178"/>
                </a:lnTo>
                <a:close/>
                <a:moveTo>
                  <a:pt x="78" y="190"/>
                </a:moveTo>
                <a:lnTo>
                  <a:pt x="78" y="193"/>
                </a:lnTo>
                <a:lnTo>
                  <a:pt x="78" y="194"/>
                </a:lnTo>
                <a:lnTo>
                  <a:pt x="58" y="202"/>
                </a:lnTo>
                <a:lnTo>
                  <a:pt x="57" y="197"/>
                </a:lnTo>
                <a:lnTo>
                  <a:pt x="57" y="191"/>
                </a:lnTo>
                <a:lnTo>
                  <a:pt x="78" y="190"/>
                </a:lnTo>
                <a:close/>
                <a:moveTo>
                  <a:pt x="58" y="202"/>
                </a:moveTo>
                <a:lnTo>
                  <a:pt x="58" y="202"/>
                </a:lnTo>
                <a:lnTo>
                  <a:pt x="69" y="197"/>
                </a:lnTo>
                <a:lnTo>
                  <a:pt x="58" y="202"/>
                </a:lnTo>
                <a:close/>
                <a:moveTo>
                  <a:pt x="78" y="194"/>
                </a:moveTo>
                <a:lnTo>
                  <a:pt x="78" y="194"/>
                </a:lnTo>
                <a:lnTo>
                  <a:pt x="62" y="209"/>
                </a:lnTo>
                <a:lnTo>
                  <a:pt x="60" y="206"/>
                </a:lnTo>
                <a:lnTo>
                  <a:pt x="58" y="202"/>
                </a:lnTo>
                <a:lnTo>
                  <a:pt x="78" y="194"/>
                </a:lnTo>
                <a:close/>
                <a:moveTo>
                  <a:pt x="78" y="194"/>
                </a:moveTo>
                <a:lnTo>
                  <a:pt x="71" y="186"/>
                </a:lnTo>
                <a:lnTo>
                  <a:pt x="78" y="194"/>
                </a:lnTo>
                <a:lnTo>
                  <a:pt x="71" y="202"/>
                </a:lnTo>
                <a:lnTo>
                  <a:pt x="78" y="194"/>
                </a:lnTo>
                <a:close/>
                <a:moveTo>
                  <a:pt x="78" y="194"/>
                </a:moveTo>
                <a:lnTo>
                  <a:pt x="79" y="194"/>
                </a:lnTo>
                <a:lnTo>
                  <a:pt x="70" y="214"/>
                </a:lnTo>
                <a:lnTo>
                  <a:pt x="66" y="211"/>
                </a:lnTo>
                <a:lnTo>
                  <a:pt x="62" y="209"/>
                </a:lnTo>
                <a:lnTo>
                  <a:pt x="78" y="194"/>
                </a:lnTo>
                <a:close/>
                <a:moveTo>
                  <a:pt x="70" y="214"/>
                </a:moveTo>
                <a:lnTo>
                  <a:pt x="71" y="214"/>
                </a:lnTo>
                <a:lnTo>
                  <a:pt x="70" y="214"/>
                </a:lnTo>
                <a:lnTo>
                  <a:pt x="74" y="205"/>
                </a:lnTo>
                <a:lnTo>
                  <a:pt x="70" y="214"/>
                </a:lnTo>
                <a:close/>
                <a:moveTo>
                  <a:pt x="79" y="194"/>
                </a:moveTo>
                <a:lnTo>
                  <a:pt x="80" y="195"/>
                </a:lnTo>
                <a:lnTo>
                  <a:pt x="82" y="195"/>
                </a:lnTo>
                <a:lnTo>
                  <a:pt x="79" y="216"/>
                </a:lnTo>
                <a:lnTo>
                  <a:pt x="74" y="215"/>
                </a:lnTo>
                <a:lnTo>
                  <a:pt x="70" y="214"/>
                </a:lnTo>
                <a:lnTo>
                  <a:pt x="79" y="194"/>
                </a:lnTo>
                <a:close/>
                <a:moveTo>
                  <a:pt x="82" y="195"/>
                </a:moveTo>
                <a:lnTo>
                  <a:pt x="84" y="195"/>
                </a:lnTo>
                <a:lnTo>
                  <a:pt x="82" y="195"/>
                </a:lnTo>
                <a:lnTo>
                  <a:pt x="81" y="206"/>
                </a:lnTo>
                <a:lnTo>
                  <a:pt x="82" y="195"/>
                </a:lnTo>
                <a:close/>
                <a:moveTo>
                  <a:pt x="82" y="195"/>
                </a:moveTo>
                <a:lnTo>
                  <a:pt x="86" y="195"/>
                </a:lnTo>
                <a:lnTo>
                  <a:pt x="93" y="196"/>
                </a:lnTo>
                <a:lnTo>
                  <a:pt x="92" y="217"/>
                </a:lnTo>
                <a:lnTo>
                  <a:pt x="85" y="217"/>
                </a:lnTo>
                <a:lnTo>
                  <a:pt x="79" y="216"/>
                </a:lnTo>
                <a:lnTo>
                  <a:pt x="82" y="195"/>
                </a:lnTo>
                <a:close/>
                <a:moveTo>
                  <a:pt x="93" y="196"/>
                </a:moveTo>
                <a:lnTo>
                  <a:pt x="103" y="196"/>
                </a:lnTo>
                <a:lnTo>
                  <a:pt x="103" y="207"/>
                </a:lnTo>
                <a:lnTo>
                  <a:pt x="92" y="207"/>
                </a:lnTo>
                <a:lnTo>
                  <a:pt x="93" y="196"/>
                </a:lnTo>
                <a:close/>
                <a:moveTo>
                  <a:pt x="103" y="207"/>
                </a:moveTo>
                <a:lnTo>
                  <a:pt x="103" y="212"/>
                </a:lnTo>
                <a:lnTo>
                  <a:pt x="81" y="212"/>
                </a:lnTo>
                <a:lnTo>
                  <a:pt x="81" y="207"/>
                </a:lnTo>
                <a:lnTo>
                  <a:pt x="103" y="207"/>
                </a:lnTo>
                <a:close/>
                <a:moveTo>
                  <a:pt x="103" y="212"/>
                </a:moveTo>
                <a:lnTo>
                  <a:pt x="103" y="222"/>
                </a:lnTo>
                <a:lnTo>
                  <a:pt x="92" y="222"/>
                </a:lnTo>
                <a:lnTo>
                  <a:pt x="92" y="212"/>
                </a:lnTo>
                <a:lnTo>
                  <a:pt x="103" y="212"/>
                </a:lnTo>
                <a:close/>
                <a:moveTo>
                  <a:pt x="92" y="222"/>
                </a:moveTo>
                <a:lnTo>
                  <a:pt x="18" y="222"/>
                </a:lnTo>
                <a:lnTo>
                  <a:pt x="18" y="202"/>
                </a:lnTo>
                <a:lnTo>
                  <a:pt x="92" y="202"/>
                </a:lnTo>
                <a:lnTo>
                  <a:pt x="92" y="222"/>
                </a:lnTo>
                <a:close/>
                <a:moveTo>
                  <a:pt x="18" y="222"/>
                </a:moveTo>
                <a:lnTo>
                  <a:pt x="7" y="222"/>
                </a:lnTo>
                <a:lnTo>
                  <a:pt x="7" y="212"/>
                </a:lnTo>
                <a:lnTo>
                  <a:pt x="18" y="212"/>
                </a:lnTo>
                <a:lnTo>
                  <a:pt x="18" y="222"/>
                </a:lnTo>
                <a:close/>
                <a:moveTo>
                  <a:pt x="7" y="212"/>
                </a:moveTo>
                <a:lnTo>
                  <a:pt x="7" y="207"/>
                </a:lnTo>
                <a:lnTo>
                  <a:pt x="28" y="207"/>
                </a:lnTo>
                <a:lnTo>
                  <a:pt x="28" y="212"/>
                </a:lnTo>
                <a:lnTo>
                  <a:pt x="7" y="212"/>
                </a:lnTo>
                <a:close/>
                <a:moveTo>
                  <a:pt x="7" y="207"/>
                </a:moveTo>
                <a:lnTo>
                  <a:pt x="7" y="196"/>
                </a:lnTo>
                <a:lnTo>
                  <a:pt x="18" y="196"/>
                </a:lnTo>
                <a:lnTo>
                  <a:pt x="18" y="207"/>
                </a:lnTo>
                <a:lnTo>
                  <a:pt x="7" y="207"/>
                </a:lnTo>
                <a:close/>
                <a:moveTo>
                  <a:pt x="18" y="196"/>
                </a:moveTo>
                <a:lnTo>
                  <a:pt x="24" y="195"/>
                </a:lnTo>
                <a:lnTo>
                  <a:pt x="28" y="195"/>
                </a:lnTo>
                <a:lnTo>
                  <a:pt x="30" y="216"/>
                </a:lnTo>
                <a:lnTo>
                  <a:pt x="25" y="217"/>
                </a:lnTo>
                <a:lnTo>
                  <a:pt x="18" y="217"/>
                </a:lnTo>
                <a:lnTo>
                  <a:pt x="18" y="196"/>
                </a:lnTo>
                <a:close/>
                <a:moveTo>
                  <a:pt x="28" y="195"/>
                </a:moveTo>
                <a:lnTo>
                  <a:pt x="30" y="195"/>
                </a:lnTo>
                <a:lnTo>
                  <a:pt x="31" y="195"/>
                </a:lnTo>
                <a:lnTo>
                  <a:pt x="41" y="214"/>
                </a:lnTo>
                <a:lnTo>
                  <a:pt x="37" y="215"/>
                </a:lnTo>
                <a:lnTo>
                  <a:pt x="30" y="216"/>
                </a:lnTo>
                <a:lnTo>
                  <a:pt x="28" y="195"/>
                </a:lnTo>
                <a:close/>
                <a:moveTo>
                  <a:pt x="31" y="195"/>
                </a:moveTo>
                <a:lnTo>
                  <a:pt x="31" y="195"/>
                </a:lnTo>
                <a:lnTo>
                  <a:pt x="31" y="194"/>
                </a:lnTo>
                <a:lnTo>
                  <a:pt x="35" y="205"/>
                </a:lnTo>
                <a:lnTo>
                  <a:pt x="31" y="195"/>
                </a:lnTo>
                <a:close/>
                <a:moveTo>
                  <a:pt x="31" y="194"/>
                </a:moveTo>
                <a:lnTo>
                  <a:pt x="31" y="194"/>
                </a:lnTo>
                <a:lnTo>
                  <a:pt x="32" y="194"/>
                </a:lnTo>
                <a:lnTo>
                  <a:pt x="47" y="209"/>
                </a:lnTo>
                <a:lnTo>
                  <a:pt x="44" y="212"/>
                </a:lnTo>
                <a:lnTo>
                  <a:pt x="41" y="214"/>
                </a:lnTo>
                <a:lnTo>
                  <a:pt x="31" y="194"/>
                </a:lnTo>
                <a:close/>
                <a:moveTo>
                  <a:pt x="47" y="209"/>
                </a:moveTo>
                <a:lnTo>
                  <a:pt x="53" y="203"/>
                </a:lnTo>
                <a:lnTo>
                  <a:pt x="47" y="209"/>
                </a:lnTo>
                <a:lnTo>
                  <a:pt x="40" y="202"/>
                </a:lnTo>
                <a:lnTo>
                  <a:pt x="47" y="209"/>
                </a:lnTo>
                <a:close/>
                <a:moveTo>
                  <a:pt x="31" y="194"/>
                </a:moveTo>
                <a:lnTo>
                  <a:pt x="32" y="194"/>
                </a:lnTo>
                <a:lnTo>
                  <a:pt x="51" y="203"/>
                </a:lnTo>
                <a:lnTo>
                  <a:pt x="49" y="207"/>
                </a:lnTo>
                <a:lnTo>
                  <a:pt x="47" y="209"/>
                </a:lnTo>
                <a:lnTo>
                  <a:pt x="31" y="194"/>
                </a:lnTo>
                <a:close/>
                <a:moveTo>
                  <a:pt x="51" y="203"/>
                </a:moveTo>
                <a:lnTo>
                  <a:pt x="52" y="202"/>
                </a:lnTo>
                <a:lnTo>
                  <a:pt x="51" y="203"/>
                </a:lnTo>
                <a:lnTo>
                  <a:pt x="42" y="199"/>
                </a:lnTo>
                <a:lnTo>
                  <a:pt x="51" y="203"/>
                </a:lnTo>
                <a:close/>
                <a:moveTo>
                  <a:pt x="31" y="194"/>
                </a:moveTo>
                <a:lnTo>
                  <a:pt x="32" y="193"/>
                </a:lnTo>
                <a:lnTo>
                  <a:pt x="32" y="190"/>
                </a:lnTo>
                <a:lnTo>
                  <a:pt x="53" y="192"/>
                </a:lnTo>
                <a:lnTo>
                  <a:pt x="52" y="199"/>
                </a:lnTo>
                <a:lnTo>
                  <a:pt x="51" y="203"/>
                </a:lnTo>
                <a:lnTo>
                  <a:pt x="31" y="194"/>
                </a:lnTo>
                <a:close/>
                <a:moveTo>
                  <a:pt x="32" y="190"/>
                </a:moveTo>
                <a:lnTo>
                  <a:pt x="32" y="185"/>
                </a:lnTo>
                <a:lnTo>
                  <a:pt x="32" y="178"/>
                </a:lnTo>
                <a:lnTo>
                  <a:pt x="54" y="178"/>
                </a:lnTo>
                <a:lnTo>
                  <a:pt x="54" y="186"/>
                </a:lnTo>
                <a:lnTo>
                  <a:pt x="53" y="192"/>
                </a:lnTo>
                <a:lnTo>
                  <a:pt x="32" y="190"/>
                </a:lnTo>
                <a:close/>
                <a:moveTo>
                  <a:pt x="32" y="178"/>
                </a:moveTo>
                <a:lnTo>
                  <a:pt x="32" y="71"/>
                </a:lnTo>
                <a:lnTo>
                  <a:pt x="54" y="71"/>
                </a:lnTo>
                <a:lnTo>
                  <a:pt x="54" y="178"/>
                </a:lnTo>
                <a:lnTo>
                  <a:pt x="32" y="178"/>
                </a:lnTo>
                <a:close/>
                <a:moveTo>
                  <a:pt x="32" y="71"/>
                </a:moveTo>
                <a:lnTo>
                  <a:pt x="32" y="62"/>
                </a:lnTo>
                <a:lnTo>
                  <a:pt x="32" y="54"/>
                </a:lnTo>
                <a:lnTo>
                  <a:pt x="53" y="53"/>
                </a:lnTo>
                <a:lnTo>
                  <a:pt x="54" y="62"/>
                </a:lnTo>
                <a:lnTo>
                  <a:pt x="54" y="71"/>
                </a:lnTo>
                <a:lnTo>
                  <a:pt x="32" y="71"/>
                </a:lnTo>
                <a:close/>
                <a:moveTo>
                  <a:pt x="32" y="54"/>
                </a:moveTo>
                <a:lnTo>
                  <a:pt x="31" y="49"/>
                </a:lnTo>
                <a:lnTo>
                  <a:pt x="31" y="46"/>
                </a:lnTo>
                <a:lnTo>
                  <a:pt x="52" y="41"/>
                </a:lnTo>
                <a:lnTo>
                  <a:pt x="53" y="46"/>
                </a:lnTo>
                <a:lnTo>
                  <a:pt x="53" y="53"/>
                </a:lnTo>
                <a:lnTo>
                  <a:pt x="32" y="54"/>
                </a:lnTo>
                <a:close/>
                <a:moveTo>
                  <a:pt x="31" y="46"/>
                </a:moveTo>
                <a:lnTo>
                  <a:pt x="32" y="48"/>
                </a:lnTo>
                <a:lnTo>
                  <a:pt x="31" y="46"/>
                </a:lnTo>
                <a:lnTo>
                  <a:pt x="42" y="44"/>
                </a:lnTo>
                <a:lnTo>
                  <a:pt x="31" y="46"/>
                </a:lnTo>
                <a:close/>
                <a:moveTo>
                  <a:pt x="31" y="46"/>
                </a:moveTo>
                <a:lnTo>
                  <a:pt x="31" y="45"/>
                </a:lnTo>
                <a:lnTo>
                  <a:pt x="50" y="35"/>
                </a:lnTo>
                <a:lnTo>
                  <a:pt x="51" y="38"/>
                </a:lnTo>
                <a:lnTo>
                  <a:pt x="52" y="42"/>
                </a:lnTo>
                <a:lnTo>
                  <a:pt x="31" y="46"/>
                </a:lnTo>
                <a:close/>
                <a:moveTo>
                  <a:pt x="50" y="35"/>
                </a:moveTo>
                <a:lnTo>
                  <a:pt x="56" y="47"/>
                </a:lnTo>
                <a:lnTo>
                  <a:pt x="50" y="35"/>
                </a:lnTo>
                <a:lnTo>
                  <a:pt x="41" y="40"/>
                </a:lnTo>
                <a:lnTo>
                  <a:pt x="50" y="35"/>
                </a:lnTo>
                <a:close/>
                <a:moveTo>
                  <a:pt x="31" y="45"/>
                </a:moveTo>
                <a:lnTo>
                  <a:pt x="31" y="45"/>
                </a:lnTo>
                <a:lnTo>
                  <a:pt x="45" y="28"/>
                </a:lnTo>
                <a:lnTo>
                  <a:pt x="47" y="31"/>
                </a:lnTo>
                <a:lnTo>
                  <a:pt x="50" y="35"/>
                </a:lnTo>
                <a:lnTo>
                  <a:pt x="31" y="45"/>
                </a:lnTo>
                <a:close/>
                <a:moveTo>
                  <a:pt x="31" y="45"/>
                </a:moveTo>
                <a:lnTo>
                  <a:pt x="31" y="45"/>
                </a:lnTo>
                <a:lnTo>
                  <a:pt x="39" y="25"/>
                </a:lnTo>
                <a:lnTo>
                  <a:pt x="42" y="26"/>
                </a:lnTo>
                <a:lnTo>
                  <a:pt x="45" y="28"/>
                </a:lnTo>
                <a:lnTo>
                  <a:pt x="31" y="45"/>
                </a:lnTo>
                <a:close/>
                <a:moveTo>
                  <a:pt x="39" y="25"/>
                </a:moveTo>
                <a:lnTo>
                  <a:pt x="41" y="26"/>
                </a:lnTo>
                <a:lnTo>
                  <a:pt x="39" y="25"/>
                </a:lnTo>
                <a:lnTo>
                  <a:pt x="35" y="36"/>
                </a:lnTo>
                <a:lnTo>
                  <a:pt x="39" y="25"/>
                </a:lnTo>
                <a:close/>
                <a:moveTo>
                  <a:pt x="31" y="45"/>
                </a:moveTo>
                <a:lnTo>
                  <a:pt x="31" y="45"/>
                </a:lnTo>
                <a:lnTo>
                  <a:pt x="31" y="24"/>
                </a:lnTo>
                <a:lnTo>
                  <a:pt x="35" y="24"/>
                </a:lnTo>
                <a:lnTo>
                  <a:pt x="39" y="25"/>
                </a:lnTo>
                <a:lnTo>
                  <a:pt x="31" y="45"/>
                </a:lnTo>
                <a:close/>
                <a:moveTo>
                  <a:pt x="31" y="45"/>
                </a:moveTo>
                <a:lnTo>
                  <a:pt x="30" y="45"/>
                </a:lnTo>
                <a:lnTo>
                  <a:pt x="28" y="46"/>
                </a:lnTo>
                <a:lnTo>
                  <a:pt x="22" y="25"/>
                </a:lnTo>
                <a:lnTo>
                  <a:pt x="27" y="24"/>
                </a:lnTo>
                <a:lnTo>
                  <a:pt x="31" y="24"/>
                </a:lnTo>
                <a:lnTo>
                  <a:pt x="31" y="45"/>
                </a:lnTo>
                <a:close/>
                <a:moveTo>
                  <a:pt x="28" y="46"/>
                </a:moveTo>
                <a:lnTo>
                  <a:pt x="34" y="44"/>
                </a:lnTo>
                <a:lnTo>
                  <a:pt x="28" y="46"/>
                </a:lnTo>
                <a:lnTo>
                  <a:pt x="25" y="36"/>
                </a:lnTo>
                <a:lnTo>
                  <a:pt x="28" y="46"/>
                </a:lnTo>
                <a:close/>
                <a:moveTo>
                  <a:pt x="28" y="46"/>
                </a:moveTo>
                <a:lnTo>
                  <a:pt x="25" y="47"/>
                </a:lnTo>
                <a:lnTo>
                  <a:pt x="21" y="49"/>
                </a:lnTo>
                <a:lnTo>
                  <a:pt x="12" y="29"/>
                </a:lnTo>
                <a:lnTo>
                  <a:pt x="18" y="27"/>
                </a:lnTo>
                <a:lnTo>
                  <a:pt x="22" y="25"/>
                </a:lnTo>
                <a:lnTo>
                  <a:pt x="28" y="46"/>
                </a:lnTo>
                <a:close/>
                <a:moveTo>
                  <a:pt x="21" y="49"/>
                </a:moveTo>
                <a:lnTo>
                  <a:pt x="12" y="53"/>
                </a:lnTo>
                <a:lnTo>
                  <a:pt x="7" y="44"/>
                </a:lnTo>
                <a:lnTo>
                  <a:pt x="17" y="39"/>
                </a:lnTo>
                <a:lnTo>
                  <a:pt x="21" y="49"/>
                </a:lnTo>
                <a:close/>
                <a:moveTo>
                  <a:pt x="7" y="44"/>
                </a:moveTo>
                <a:lnTo>
                  <a:pt x="5" y="39"/>
                </a:lnTo>
                <a:lnTo>
                  <a:pt x="24" y="30"/>
                </a:lnTo>
                <a:lnTo>
                  <a:pt x="26" y="35"/>
                </a:lnTo>
                <a:lnTo>
                  <a:pt x="7" y="44"/>
                </a:lnTo>
                <a:close/>
                <a:moveTo>
                  <a:pt x="5" y="39"/>
                </a:moveTo>
                <a:lnTo>
                  <a:pt x="0" y="29"/>
                </a:lnTo>
                <a:lnTo>
                  <a:pt x="10" y="25"/>
                </a:lnTo>
                <a:lnTo>
                  <a:pt x="15" y="35"/>
                </a:lnTo>
                <a:lnTo>
                  <a:pt x="5"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56" name="Freeform 68"/>
          <p:cNvSpPr>
            <a:spLocks noEditPoints="1"/>
          </p:cNvSpPr>
          <p:nvPr/>
        </p:nvSpPr>
        <p:spPr bwMode="auto">
          <a:xfrm>
            <a:off x="392113" y="4611688"/>
            <a:ext cx="77787" cy="122237"/>
          </a:xfrm>
          <a:custGeom>
            <a:avLst/>
            <a:gdLst>
              <a:gd name="T0" fmla="*/ 133 w 146"/>
              <a:gd name="T1" fmla="*/ 31 h 231"/>
              <a:gd name="T2" fmla="*/ 131 w 146"/>
              <a:gd name="T3" fmla="*/ 11 h 231"/>
              <a:gd name="T4" fmla="*/ 116 w 146"/>
              <a:gd name="T5" fmla="*/ 33 h 231"/>
              <a:gd name="T6" fmla="*/ 94 w 146"/>
              <a:gd name="T7" fmla="*/ 44 h 231"/>
              <a:gd name="T8" fmla="*/ 88 w 146"/>
              <a:gd name="T9" fmla="*/ 35 h 231"/>
              <a:gd name="T10" fmla="*/ 94 w 146"/>
              <a:gd name="T11" fmla="*/ 44 h 231"/>
              <a:gd name="T12" fmla="*/ 74 w 146"/>
              <a:gd name="T13" fmla="*/ 65 h 231"/>
              <a:gd name="T14" fmla="*/ 48 w 146"/>
              <a:gd name="T15" fmla="*/ 67 h 231"/>
              <a:gd name="T16" fmla="*/ 48 w 146"/>
              <a:gd name="T17" fmla="*/ 67 h 231"/>
              <a:gd name="T18" fmla="*/ 59 w 146"/>
              <a:gd name="T19" fmla="*/ 92 h 231"/>
              <a:gd name="T20" fmla="*/ 26 w 146"/>
              <a:gd name="T21" fmla="*/ 131 h 231"/>
              <a:gd name="T22" fmla="*/ 59 w 146"/>
              <a:gd name="T23" fmla="*/ 109 h 231"/>
              <a:gd name="T24" fmla="*/ 61 w 146"/>
              <a:gd name="T25" fmla="*/ 85 h 231"/>
              <a:gd name="T26" fmla="*/ 91 w 146"/>
              <a:gd name="T27" fmla="*/ 81 h 231"/>
              <a:gd name="T28" fmla="*/ 109 w 146"/>
              <a:gd name="T29" fmla="*/ 86 h 231"/>
              <a:gd name="T30" fmla="*/ 123 w 146"/>
              <a:gd name="T31" fmla="*/ 97 h 231"/>
              <a:gd name="T32" fmla="*/ 136 w 146"/>
              <a:gd name="T33" fmla="*/ 111 h 231"/>
              <a:gd name="T34" fmla="*/ 143 w 146"/>
              <a:gd name="T35" fmla="*/ 130 h 231"/>
              <a:gd name="T36" fmla="*/ 146 w 146"/>
              <a:gd name="T37" fmla="*/ 150 h 231"/>
              <a:gd name="T38" fmla="*/ 146 w 146"/>
              <a:gd name="T39" fmla="*/ 150 h 231"/>
              <a:gd name="T40" fmla="*/ 121 w 146"/>
              <a:gd name="T41" fmla="*/ 170 h 231"/>
              <a:gd name="T42" fmla="*/ 123 w 146"/>
              <a:gd name="T43" fmla="*/ 208 h 231"/>
              <a:gd name="T44" fmla="*/ 112 w 146"/>
              <a:gd name="T45" fmla="*/ 189 h 231"/>
              <a:gd name="T46" fmla="*/ 79 w 146"/>
              <a:gd name="T47" fmla="*/ 209 h 231"/>
              <a:gd name="T48" fmla="*/ 56 w 146"/>
              <a:gd name="T49" fmla="*/ 227 h 231"/>
              <a:gd name="T50" fmla="*/ 58 w 146"/>
              <a:gd name="T51" fmla="*/ 207 h 231"/>
              <a:gd name="T52" fmla="*/ 46 w 146"/>
              <a:gd name="T53" fmla="*/ 198 h 231"/>
              <a:gd name="T54" fmla="*/ 8 w 146"/>
              <a:gd name="T55" fmla="*/ 181 h 231"/>
              <a:gd name="T56" fmla="*/ 5 w 146"/>
              <a:gd name="T57" fmla="*/ 170 h 231"/>
              <a:gd name="T58" fmla="*/ 28 w 146"/>
              <a:gd name="T59" fmla="*/ 172 h 231"/>
              <a:gd name="T60" fmla="*/ 0 w 146"/>
              <a:gd name="T61" fmla="*/ 139 h 231"/>
              <a:gd name="T62" fmla="*/ 12 w 146"/>
              <a:gd name="T63" fmla="*/ 84 h 231"/>
              <a:gd name="T64" fmla="*/ 22 w 146"/>
              <a:gd name="T65" fmla="*/ 88 h 231"/>
              <a:gd name="T66" fmla="*/ 12 w 146"/>
              <a:gd name="T67" fmla="*/ 84 h 231"/>
              <a:gd name="T68" fmla="*/ 59 w 146"/>
              <a:gd name="T69" fmla="*/ 54 h 231"/>
              <a:gd name="T70" fmla="*/ 77 w 146"/>
              <a:gd name="T71" fmla="*/ 40 h 231"/>
              <a:gd name="T72" fmla="*/ 65 w 146"/>
              <a:gd name="T73" fmla="*/ 22 h 231"/>
              <a:gd name="T74" fmla="*/ 86 w 146"/>
              <a:gd name="T75" fmla="*/ 12 h 231"/>
              <a:gd name="T76" fmla="*/ 114 w 146"/>
              <a:gd name="T77" fmla="*/ 5 h 231"/>
              <a:gd name="T78" fmla="*/ 132 w 146"/>
              <a:gd name="T79" fmla="*/ 26 h 231"/>
              <a:gd name="T80" fmla="*/ 52 w 146"/>
              <a:gd name="T81" fmla="*/ 118 h 231"/>
              <a:gd name="T82" fmla="*/ 50 w 146"/>
              <a:gd name="T83" fmla="*/ 142 h 231"/>
              <a:gd name="T84" fmla="*/ 50 w 146"/>
              <a:gd name="T85" fmla="*/ 161 h 231"/>
              <a:gd name="T86" fmla="*/ 33 w 146"/>
              <a:gd name="T87" fmla="*/ 182 h 231"/>
              <a:gd name="T88" fmla="*/ 33 w 146"/>
              <a:gd name="T89" fmla="*/ 182 h 231"/>
              <a:gd name="T90" fmla="*/ 59 w 146"/>
              <a:gd name="T91" fmla="*/ 188 h 231"/>
              <a:gd name="T92" fmla="*/ 52 w 146"/>
              <a:gd name="T93" fmla="*/ 212 h 231"/>
              <a:gd name="T94" fmla="*/ 57 w 146"/>
              <a:gd name="T95" fmla="*/ 217 h 231"/>
              <a:gd name="T96" fmla="*/ 63 w 146"/>
              <a:gd name="T97" fmla="*/ 219 h 231"/>
              <a:gd name="T98" fmla="*/ 82 w 146"/>
              <a:gd name="T99" fmla="*/ 222 h 231"/>
              <a:gd name="T100" fmla="*/ 94 w 146"/>
              <a:gd name="T101" fmla="*/ 218 h 231"/>
              <a:gd name="T102" fmla="*/ 94 w 146"/>
              <a:gd name="T103" fmla="*/ 188 h 231"/>
              <a:gd name="T104" fmla="*/ 96 w 146"/>
              <a:gd name="T105" fmla="*/ 182 h 231"/>
              <a:gd name="T106" fmla="*/ 120 w 146"/>
              <a:gd name="T107" fmla="*/ 165 h 231"/>
              <a:gd name="T108" fmla="*/ 119 w 146"/>
              <a:gd name="T109" fmla="*/ 153 h 231"/>
              <a:gd name="T110" fmla="*/ 117 w 146"/>
              <a:gd name="T111" fmla="*/ 140 h 231"/>
              <a:gd name="T112" fmla="*/ 106 w 146"/>
              <a:gd name="T113" fmla="*/ 112 h 231"/>
              <a:gd name="T114" fmla="*/ 83 w 146"/>
              <a:gd name="T115" fmla="*/ 96 h 231"/>
              <a:gd name="T116" fmla="*/ 67 w 146"/>
              <a:gd name="T117" fmla="*/ 94 h 231"/>
              <a:gd name="T118" fmla="*/ 64 w 146"/>
              <a:gd name="T119" fmla="*/ 95 h 231"/>
              <a:gd name="T120" fmla="*/ 63 w 146"/>
              <a:gd name="T121" fmla="*/ 116 h 231"/>
              <a:gd name="T122" fmla="*/ 31 w 146"/>
              <a:gd name="T123" fmla="*/ 115 h 2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6"/>
              <a:gd name="T187" fmla="*/ 0 h 231"/>
              <a:gd name="T188" fmla="*/ 146 w 146"/>
              <a:gd name="T189" fmla="*/ 231 h 2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6" h="231">
                <a:moveTo>
                  <a:pt x="142" y="16"/>
                </a:moveTo>
                <a:lnTo>
                  <a:pt x="142" y="21"/>
                </a:lnTo>
                <a:lnTo>
                  <a:pt x="120" y="21"/>
                </a:lnTo>
                <a:lnTo>
                  <a:pt x="120" y="16"/>
                </a:lnTo>
                <a:lnTo>
                  <a:pt x="142" y="16"/>
                </a:lnTo>
                <a:close/>
                <a:moveTo>
                  <a:pt x="142" y="21"/>
                </a:moveTo>
                <a:lnTo>
                  <a:pt x="142" y="30"/>
                </a:lnTo>
                <a:lnTo>
                  <a:pt x="133" y="31"/>
                </a:lnTo>
                <a:lnTo>
                  <a:pt x="132" y="21"/>
                </a:lnTo>
                <a:lnTo>
                  <a:pt x="142" y="21"/>
                </a:lnTo>
                <a:close/>
                <a:moveTo>
                  <a:pt x="133" y="31"/>
                </a:moveTo>
                <a:lnTo>
                  <a:pt x="124" y="32"/>
                </a:lnTo>
                <a:lnTo>
                  <a:pt x="116" y="33"/>
                </a:lnTo>
                <a:lnTo>
                  <a:pt x="111" y="14"/>
                </a:lnTo>
                <a:lnTo>
                  <a:pt x="120" y="12"/>
                </a:lnTo>
                <a:lnTo>
                  <a:pt x="131" y="11"/>
                </a:lnTo>
                <a:lnTo>
                  <a:pt x="133" y="31"/>
                </a:lnTo>
                <a:close/>
                <a:moveTo>
                  <a:pt x="116" y="33"/>
                </a:moveTo>
                <a:lnTo>
                  <a:pt x="110" y="35"/>
                </a:lnTo>
                <a:lnTo>
                  <a:pt x="105" y="38"/>
                </a:lnTo>
                <a:lnTo>
                  <a:pt x="95" y="19"/>
                </a:lnTo>
                <a:lnTo>
                  <a:pt x="103" y="16"/>
                </a:lnTo>
                <a:lnTo>
                  <a:pt x="111" y="14"/>
                </a:lnTo>
                <a:lnTo>
                  <a:pt x="116" y="33"/>
                </a:lnTo>
                <a:close/>
                <a:moveTo>
                  <a:pt x="105" y="38"/>
                </a:moveTo>
                <a:lnTo>
                  <a:pt x="108" y="37"/>
                </a:lnTo>
                <a:lnTo>
                  <a:pt x="105" y="38"/>
                </a:lnTo>
                <a:lnTo>
                  <a:pt x="101" y="28"/>
                </a:lnTo>
                <a:lnTo>
                  <a:pt x="105" y="38"/>
                </a:lnTo>
                <a:close/>
                <a:moveTo>
                  <a:pt x="105" y="38"/>
                </a:moveTo>
                <a:lnTo>
                  <a:pt x="100" y="41"/>
                </a:lnTo>
                <a:lnTo>
                  <a:pt x="94" y="44"/>
                </a:lnTo>
                <a:lnTo>
                  <a:pt x="82" y="27"/>
                </a:lnTo>
                <a:lnTo>
                  <a:pt x="89" y="22"/>
                </a:lnTo>
                <a:lnTo>
                  <a:pt x="95" y="19"/>
                </a:lnTo>
                <a:lnTo>
                  <a:pt x="105" y="38"/>
                </a:lnTo>
                <a:close/>
                <a:moveTo>
                  <a:pt x="94" y="44"/>
                </a:moveTo>
                <a:lnTo>
                  <a:pt x="78" y="56"/>
                </a:lnTo>
                <a:lnTo>
                  <a:pt x="94" y="44"/>
                </a:lnTo>
                <a:lnTo>
                  <a:pt x="88" y="35"/>
                </a:lnTo>
                <a:lnTo>
                  <a:pt x="94" y="44"/>
                </a:lnTo>
                <a:close/>
                <a:moveTo>
                  <a:pt x="94" y="44"/>
                </a:moveTo>
                <a:lnTo>
                  <a:pt x="89" y="48"/>
                </a:lnTo>
                <a:lnTo>
                  <a:pt x="84" y="53"/>
                </a:lnTo>
                <a:lnTo>
                  <a:pt x="68" y="39"/>
                </a:lnTo>
                <a:lnTo>
                  <a:pt x="76" y="32"/>
                </a:lnTo>
                <a:lnTo>
                  <a:pt x="82" y="27"/>
                </a:lnTo>
                <a:lnTo>
                  <a:pt x="94" y="44"/>
                </a:lnTo>
                <a:close/>
                <a:moveTo>
                  <a:pt x="84" y="53"/>
                </a:moveTo>
                <a:lnTo>
                  <a:pt x="93" y="44"/>
                </a:lnTo>
                <a:lnTo>
                  <a:pt x="84" y="53"/>
                </a:lnTo>
                <a:lnTo>
                  <a:pt x="77" y="46"/>
                </a:lnTo>
                <a:lnTo>
                  <a:pt x="84" y="53"/>
                </a:lnTo>
                <a:close/>
                <a:moveTo>
                  <a:pt x="84" y="53"/>
                </a:moveTo>
                <a:lnTo>
                  <a:pt x="79" y="58"/>
                </a:lnTo>
                <a:lnTo>
                  <a:pt x="74" y="65"/>
                </a:lnTo>
                <a:lnTo>
                  <a:pt x="57" y="52"/>
                </a:lnTo>
                <a:lnTo>
                  <a:pt x="62" y="45"/>
                </a:lnTo>
                <a:lnTo>
                  <a:pt x="68" y="39"/>
                </a:lnTo>
                <a:lnTo>
                  <a:pt x="84" y="53"/>
                </a:lnTo>
                <a:close/>
                <a:moveTo>
                  <a:pt x="74" y="65"/>
                </a:moveTo>
                <a:lnTo>
                  <a:pt x="69" y="71"/>
                </a:lnTo>
                <a:lnTo>
                  <a:pt x="66" y="77"/>
                </a:lnTo>
                <a:lnTo>
                  <a:pt x="48" y="67"/>
                </a:lnTo>
                <a:lnTo>
                  <a:pt x="52" y="59"/>
                </a:lnTo>
                <a:lnTo>
                  <a:pt x="57" y="52"/>
                </a:lnTo>
                <a:lnTo>
                  <a:pt x="74" y="65"/>
                </a:lnTo>
                <a:close/>
                <a:moveTo>
                  <a:pt x="48" y="67"/>
                </a:moveTo>
                <a:lnTo>
                  <a:pt x="49" y="65"/>
                </a:lnTo>
                <a:lnTo>
                  <a:pt x="48" y="67"/>
                </a:lnTo>
                <a:lnTo>
                  <a:pt x="57" y="72"/>
                </a:lnTo>
                <a:lnTo>
                  <a:pt x="48" y="67"/>
                </a:lnTo>
                <a:close/>
                <a:moveTo>
                  <a:pt x="66" y="77"/>
                </a:moveTo>
                <a:lnTo>
                  <a:pt x="62" y="84"/>
                </a:lnTo>
                <a:lnTo>
                  <a:pt x="59" y="92"/>
                </a:lnTo>
                <a:lnTo>
                  <a:pt x="39" y="84"/>
                </a:lnTo>
                <a:lnTo>
                  <a:pt x="43" y="75"/>
                </a:lnTo>
                <a:lnTo>
                  <a:pt x="48" y="67"/>
                </a:lnTo>
                <a:lnTo>
                  <a:pt x="66" y="77"/>
                </a:lnTo>
                <a:close/>
                <a:moveTo>
                  <a:pt x="59" y="92"/>
                </a:moveTo>
                <a:lnTo>
                  <a:pt x="56" y="100"/>
                </a:lnTo>
                <a:lnTo>
                  <a:pt x="54" y="109"/>
                </a:lnTo>
                <a:lnTo>
                  <a:pt x="33" y="104"/>
                </a:lnTo>
                <a:lnTo>
                  <a:pt x="36" y="94"/>
                </a:lnTo>
                <a:lnTo>
                  <a:pt x="39" y="84"/>
                </a:lnTo>
                <a:lnTo>
                  <a:pt x="59" y="92"/>
                </a:lnTo>
                <a:close/>
                <a:moveTo>
                  <a:pt x="50" y="115"/>
                </a:moveTo>
                <a:lnTo>
                  <a:pt x="26" y="131"/>
                </a:lnTo>
                <a:lnTo>
                  <a:pt x="33" y="104"/>
                </a:lnTo>
                <a:lnTo>
                  <a:pt x="43" y="106"/>
                </a:lnTo>
                <a:lnTo>
                  <a:pt x="50" y="115"/>
                </a:lnTo>
                <a:close/>
                <a:moveTo>
                  <a:pt x="37" y="98"/>
                </a:moveTo>
                <a:lnTo>
                  <a:pt x="50" y="90"/>
                </a:lnTo>
                <a:lnTo>
                  <a:pt x="61" y="85"/>
                </a:lnTo>
                <a:lnTo>
                  <a:pt x="68" y="105"/>
                </a:lnTo>
                <a:lnTo>
                  <a:pt x="59" y="109"/>
                </a:lnTo>
                <a:lnTo>
                  <a:pt x="50" y="115"/>
                </a:lnTo>
                <a:lnTo>
                  <a:pt x="37" y="98"/>
                </a:lnTo>
                <a:close/>
                <a:moveTo>
                  <a:pt x="68" y="105"/>
                </a:moveTo>
                <a:lnTo>
                  <a:pt x="117" y="88"/>
                </a:lnTo>
                <a:lnTo>
                  <a:pt x="68" y="105"/>
                </a:lnTo>
                <a:lnTo>
                  <a:pt x="64" y="96"/>
                </a:lnTo>
                <a:lnTo>
                  <a:pt x="68" y="105"/>
                </a:lnTo>
                <a:close/>
                <a:moveTo>
                  <a:pt x="61" y="85"/>
                </a:moveTo>
                <a:lnTo>
                  <a:pt x="74" y="82"/>
                </a:lnTo>
                <a:lnTo>
                  <a:pt x="86" y="81"/>
                </a:lnTo>
                <a:lnTo>
                  <a:pt x="86" y="103"/>
                </a:lnTo>
                <a:lnTo>
                  <a:pt x="77" y="103"/>
                </a:lnTo>
                <a:lnTo>
                  <a:pt x="68" y="105"/>
                </a:lnTo>
                <a:lnTo>
                  <a:pt x="61" y="85"/>
                </a:lnTo>
                <a:close/>
                <a:moveTo>
                  <a:pt x="86" y="81"/>
                </a:moveTo>
                <a:lnTo>
                  <a:pt x="91" y="81"/>
                </a:lnTo>
                <a:lnTo>
                  <a:pt x="97" y="82"/>
                </a:lnTo>
                <a:lnTo>
                  <a:pt x="104" y="84"/>
                </a:lnTo>
                <a:lnTo>
                  <a:pt x="109" y="86"/>
                </a:lnTo>
                <a:lnTo>
                  <a:pt x="100" y="106"/>
                </a:lnTo>
                <a:lnTo>
                  <a:pt x="93" y="103"/>
                </a:lnTo>
                <a:lnTo>
                  <a:pt x="86" y="103"/>
                </a:lnTo>
                <a:lnTo>
                  <a:pt x="86" y="81"/>
                </a:lnTo>
                <a:close/>
                <a:moveTo>
                  <a:pt x="109" y="86"/>
                </a:moveTo>
                <a:lnTo>
                  <a:pt x="128" y="95"/>
                </a:lnTo>
                <a:lnTo>
                  <a:pt x="109" y="86"/>
                </a:lnTo>
                <a:lnTo>
                  <a:pt x="105" y="96"/>
                </a:lnTo>
                <a:lnTo>
                  <a:pt x="109" y="86"/>
                </a:lnTo>
                <a:close/>
                <a:moveTo>
                  <a:pt x="109" y="86"/>
                </a:moveTo>
                <a:lnTo>
                  <a:pt x="114" y="89"/>
                </a:lnTo>
                <a:lnTo>
                  <a:pt x="119" y="93"/>
                </a:lnTo>
                <a:lnTo>
                  <a:pt x="123" y="97"/>
                </a:lnTo>
                <a:lnTo>
                  <a:pt x="129" y="101"/>
                </a:lnTo>
                <a:lnTo>
                  <a:pt x="113" y="115"/>
                </a:lnTo>
                <a:lnTo>
                  <a:pt x="107" y="109"/>
                </a:lnTo>
                <a:lnTo>
                  <a:pt x="100" y="106"/>
                </a:lnTo>
                <a:lnTo>
                  <a:pt x="109" y="86"/>
                </a:lnTo>
                <a:close/>
                <a:moveTo>
                  <a:pt x="129" y="101"/>
                </a:moveTo>
                <a:lnTo>
                  <a:pt x="133" y="106"/>
                </a:lnTo>
                <a:lnTo>
                  <a:pt x="136" y="111"/>
                </a:lnTo>
                <a:lnTo>
                  <a:pt x="139" y="117"/>
                </a:lnTo>
                <a:lnTo>
                  <a:pt x="142" y="124"/>
                </a:lnTo>
                <a:lnTo>
                  <a:pt x="121" y="130"/>
                </a:lnTo>
                <a:lnTo>
                  <a:pt x="118" y="123"/>
                </a:lnTo>
                <a:lnTo>
                  <a:pt x="113" y="115"/>
                </a:lnTo>
                <a:lnTo>
                  <a:pt x="129" y="101"/>
                </a:lnTo>
                <a:close/>
                <a:moveTo>
                  <a:pt x="142" y="124"/>
                </a:moveTo>
                <a:lnTo>
                  <a:pt x="143" y="130"/>
                </a:lnTo>
                <a:lnTo>
                  <a:pt x="145" y="136"/>
                </a:lnTo>
                <a:lnTo>
                  <a:pt x="145" y="142"/>
                </a:lnTo>
                <a:lnTo>
                  <a:pt x="146" y="150"/>
                </a:lnTo>
                <a:lnTo>
                  <a:pt x="124" y="150"/>
                </a:lnTo>
                <a:lnTo>
                  <a:pt x="124" y="139"/>
                </a:lnTo>
                <a:lnTo>
                  <a:pt x="121" y="130"/>
                </a:lnTo>
                <a:lnTo>
                  <a:pt x="142" y="124"/>
                </a:lnTo>
                <a:close/>
                <a:moveTo>
                  <a:pt x="146" y="150"/>
                </a:moveTo>
                <a:lnTo>
                  <a:pt x="145" y="157"/>
                </a:lnTo>
                <a:lnTo>
                  <a:pt x="145" y="164"/>
                </a:lnTo>
                <a:lnTo>
                  <a:pt x="143" y="170"/>
                </a:lnTo>
                <a:lnTo>
                  <a:pt x="142" y="177"/>
                </a:lnTo>
                <a:lnTo>
                  <a:pt x="121" y="170"/>
                </a:lnTo>
                <a:lnTo>
                  <a:pt x="123" y="160"/>
                </a:lnTo>
                <a:lnTo>
                  <a:pt x="124" y="150"/>
                </a:lnTo>
                <a:lnTo>
                  <a:pt x="146" y="150"/>
                </a:lnTo>
                <a:close/>
                <a:moveTo>
                  <a:pt x="142" y="177"/>
                </a:moveTo>
                <a:lnTo>
                  <a:pt x="139" y="183"/>
                </a:lnTo>
                <a:lnTo>
                  <a:pt x="136" y="189"/>
                </a:lnTo>
                <a:lnTo>
                  <a:pt x="133" y="195"/>
                </a:lnTo>
                <a:lnTo>
                  <a:pt x="129" y="201"/>
                </a:lnTo>
                <a:lnTo>
                  <a:pt x="112" y="189"/>
                </a:lnTo>
                <a:lnTo>
                  <a:pt x="117" y="180"/>
                </a:lnTo>
                <a:lnTo>
                  <a:pt x="121" y="170"/>
                </a:lnTo>
                <a:lnTo>
                  <a:pt x="142" y="177"/>
                </a:lnTo>
                <a:close/>
                <a:moveTo>
                  <a:pt x="112" y="189"/>
                </a:moveTo>
                <a:lnTo>
                  <a:pt x="108" y="194"/>
                </a:lnTo>
                <a:lnTo>
                  <a:pt x="112" y="189"/>
                </a:lnTo>
                <a:lnTo>
                  <a:pt x="120" y="195"/>
                </a:lnTo>
                <a:lnTo>
                  <a:pt x="112" y="189"/>
                </a:lnTo>
                <a:close/>
                <a:moveTo>
                  <a:pt x="129" y="201"/>
                </a:moveTo>
                <a:lnTo>
                  <a:pt x="123" y="208"/>
                </a:lnTo>
                <a:lnTo>
                  <a:pt x="117" y="214"/>
                </a:lnTo>
                <a:lnTo>
                  <a:pt x="111" y="219"/>
                </a:lnTo>
                <a:lnTo>
                  <a:pt x="105" y="223"/>
                </a:lnTo>
                <a:lnTo>
                  <a:pt x="94" y="204"/>
                </a:lnTo>
                <a:lnTo>
                  <a:pt x="100" y="201"/>
                </a:lnTo>
                <a:lnTo>
                  <a:pt x="104" y="197"/>
                </a:lnTo>
                <a:lnTo>
                  <a:pt x="108" y="193"/>
                </a:lnTo>
                <a:lnTo>
                  <a:pt x="112" y="189"/>
                </a:lnTo>
                <a:lnTo>
                  <a:pt x="129" y="201"/>
                </a:lnTo>
                <a:close/>
                <a:moveTo>
                  <a:pt x="105" y="223"/>
                </a:moveTo>
                <a:lnTo>
                  <a:pt x="97" y="226"/>
                </a:lnTo>
                <a:lnTo>
                  <a:pt x="89" y="228"/>
                </a:lnTo>
                <a:lnTo>
                  <a:pt x="81" y="229"/>
                </a:lnTo>
                <a:lnTo>
                  <a:pt x="73" y="231"/>
                </a:lnTo>
                <a:lnTo>
                  <a:pt x="73" y="209"/>
                </a:lnTo>
                <a:lnTo>
                  <a:pt x="79" y="209"/>
                </a:lnTo>
                <a:lnTo>
                  <a:pt x="84" y="208"/>
                </a:lnTo>
                <a:lnTo>
                  <a:pt x="89" y="206"/>
                </a:lnTo>
                <a:lnTo>
                  <a:pt x="94" y="204"/>
                </a:lnTo>
                <a:lnTo>
                  <a:pt x="105" y="223"/>
                </a:lnTo>
                <a:close/>
                <a:moveTo>
                  <a:pt x="73" y="231"/>
                </a:moveTo>
                <a:lnTo>
                  <a:pt x="66" y="229"/>
                </a:lnTo>
                <a:lnTo>
                  <a:pt x="61" y="229"/>
                </a:lnTo>
                <a:lnTo>
                  <a:pt x="56" y="227"/>
                </a:lnTo>
                <a:lnTo>
                  <a:pt x="51" y="226"/>
                </a:lnTo>
                <a:lnTo>
                  <a:pt x="58" y="207"/>
                </a:lnTo>
                <a:lnTo>
                  <a:pt x="65" y="209"/>
                </a:lnTo>
                <a:lnTo>
                  <a:pt x="73" y="209"/>
                </a:lnTo>
                <a:lnTo>
                  <a:pt x="73" y="231"/>
                </a:lnTo>
                <a:close/>
                <a:moveTo>
                  <a:pt x="58" y="207"/>
                </a:moveTo>
                <a:lnTo>
                  <a:pt x="69" y="211"/>
                </a:lnTo>
                <a:lnTo>
                  <a:pt x="58" y="207"/>
                </a:lnTo>
                <a:lnTo>
                  <a:pt x="54" y="216"/>
                </a:lnTo>
                <a:lnTo>
                  <a:pt x="58" y="207"/>
                </a:lnTo>
                <a:close/>
                <a:moveTo>
                  <a:pt x="51" y="226"/>
                </a:moveTo>
                <a:lnTo>
                  <a:pt x="46" y="223"/>
                </a:lnTo>
                <a:lnTo>
                  <a:pt x="40" y="221"/>
                </a:lnTo>
                <a:lnTo>
                  <a:pt x="35" y="218"/>
                </a:lnTo>
                <a:lnTo>
                  <a:pt x="31" y="214"/>
                </a:lnTo>
                <a:lnTo>
                  <a:pt x="46" y="198"/>
                </a:lnTo>
                <a:lnTo>
                  <a:pt x="52" y="204"/>
                </a:lnTo>
                <a:lnTo>
                  <a:pt x="58" y="207"/>
                </a:lnTo>
                <a:lnTo>
                  <a:pt x="51" y="226"/>
                </a:lnTo>
                <a:close/>
                <a:moveTo>
                  <a:pt x="31" y="214"/>
                </a:moveTo>
                <a:lnTo>
                  <a:pt x="24" y="207"/>
                </a:lnTo>
                <a:lnTo>
                  <a:pt x="18" y="198"/>
                </a:lnTo>
                <a:lnTo>
                  <a:pt x="12" y="190"/>
                </a:lnTo>
                <a:lnTo>
                  <a:pt x="8" y="181"/>
                </a:lnTo>
                <a:lnTo>
                  <a:pt x="28" y="172"/>
                </a:lnTo>
                <a:lnTo>
                  <a:pt x="31" y="180"/>
                </a:lnTo>
                <a:lnTo>
                  <a:pt x="35" y="186"/>
                </a:lnTo>
                <a:lnTo>
                  <a:pt x="40" y="192"/>
                </a:lnTo>
                <a:lnTo>
                  <a:pt x="46" y="198"/>
                </a:lnTo>
                <a:lnTo>
                  <a:pt x="31" y="214"/>
                </a:lnTo>
                <a:close/>
                <a:moveTo>
                  <a:pt x="8" y="181"/>
                </a:moveTo>
                <a:lnTo>
                  <a:pt x="5" y="170"/>
                </a:lnTo>
                <a:lnTo>
                  <a:pt x="2" y="161"/>
                </a:lnTo>
                <a:lnTo>
                  <a:pt x="1" y="150"/>
                </a:lnTo>
                <a:lnTo>
                  <a:pt x="0" y="139"/>
                </a:lnTo>
                <a:lnTo>
                  <a:pt x="22" y="139"/>
                </a:lnTo>
                <a:lnTo>
                  <a:pt x="22" y="148"/>
                </a:lnTo>
                <a:lnTo>
                  <a:pt x="23" y="157"/>
                </a:lnTo>
                <a:lnTo>
                  <a:pt x="25" y="165"/>
                </a:lnTo>
                <a:lnTo>
                  <a:pt x="28" y="172"/>
                </a:lnTo>
                <a:lnTo>
                  <a:pt x="8" y="181"/>
                </a:lnTo>
                <a:close/>
                <a:moveTo>
                  <a:pt x="0" y="139"/>
                </a:moveTo>
                <a:lnTo>
                  <a:pt x="1" y="125"/>
                </a:lnTo>
                <a:lnTo>
                  <a:pt x="3" y="111"/>
                </a:lnTo>
                <a:lnTo>
                  <a:pt x="24" y="115"/>
                </a:lnTo>
                <a:lnTo>
                  <a:pt x="22" y="127"/>
                </a:lnTo>
                <a:lnTo>
                  <a:pt x="22" y="139"/>
                </a:lnTo>
                <a:lnTo>
                  <a:pt x="0" y="139"/>
                </a:lnTo>
                <a:close/>
                <a:moveTo>
                  <a:pt x="3" y="111"/>
                </a:moveTo>
                <a:lnTo>
                  <a:pt x="6" y="97"/>
                </a:lnTo>
                <a:lnTo>
                  <a:pt x="3" y="111"/>
                </a:lnTo>
                <a:lnTo>
                  <a:pt x="13" y="113"/>
                </a:lnTo>
                <a:lnTo>
                  <a:pt x="3" y="111"/>
                </a:lnTo>
                <a:close/>
                <a:moveTo>
                  <a:pt x="3" y="111"/>
                </a:moveTo>
                <a:lnTo>
                  <a:pt x="7" y="98"/>
                </a:lnTo>
                <a:lnTo>
                  <a:pt x="12" y="84"/>
                </a:lnTo>
                <a:lnTo>
                  <a:pt x="31" y="93"/>
                </a:lnTo>
                <a:lnTo>
                  <a:pt x="27" y="104"/>
                </a:lnTo>
                <a:lnTo>
                  <a:pt x="24" y="115"/>
                </a:lnTo>
                <a:lnTo>
                  <a:pt x="3" y="111"/>
                </a:lnTo>
                <a:close/>
                <a:moveTo>
                  <a:pt x="31" y="93"/>
                </a:moveTo>
                <a:lnTo>
                  <a:pt x="33" y="89"/>
                </a:lnTo>
                <a:lnTo>
                  <a:pt x="31" y="93"/>
                </a:lnTo>
                <a:lnTo>
                  <a:pt x="22" y="88"/>
                </a:lnTo>
                <a:lnTo>
                  <a:pt x="31" y="93"/>
                </a:lnTo>
                <a:close/>
                <a:moveTo>
                  <a:pt x="12" y="84"/>
                </a:moveTo>
                <a:lnTo>
                  <a:pt x="19" y="72"/>
                </a:lnTo>
                <a:lnTo>
                  <a:pt x="26" y="60"/>
                </a:lnTo>
                <a:lnTo>
                  <a:pt x="43" y="73"/>
                </a:lnTo>
                <a:lnTo>
                  <a:pt x="36" y="82"/>
                </a:lnTo>
                <a:lnTo>
                  <a:pt x="31" y="93"/>
                </a:lnTo>
                <a:lnTo>
                  <a:pt x="12" y="84"/>
                </a:lnTo>
                <a:close/>
                <a:moveTo>
                  <a:pt x="26" y="60"/>
                </a:moveTo>
                <a:lnTo>
                  <a:pt x="34" y="49"/>
                </a:lnTo>
                <a:lnTo>
                  <a:pt x="45" y="39"/>
                </a:lnTo>
                <a:lnTo>
                  <a:pt x="59" y="54"/>
                </a:lnTo>
                <a:lnTo>
                  <a:pt x="51" y="63"/>
                </a:lnTo>
                <a:lnTo>
                  <a:pt x="43" y="73"/>
                </a:lnTo>
                <a:lnTo>
                  <a:pt x="26" y="60"/>
                </a:lnTo>
                <a:close/>
                <a:moveTo>
                  <a:pt x="59" y="54"/>
                </a:moveTo>
                <a:lnTo>
                  <a:pt x="47" y="66"/>
                </a:lnTo>
                <a:lnTo>
                  <a:pt x="59" y="54"/>
                </a:lnTo>
                <a:lnTo>
                  <a:pt x="52" y="47"/>
                </a:lnTo>
                <a:lnTo>
                  <a:pt x="59" y="54"/>
                </a:lnTo>
                <a:close/>
                <a:moveTo>
                  <a:pt x="45" y="39"/>
                </a:moveTo>
                <a:lnTo>
                  <a:pt x="55" y="29"/>
                </a:lnTo>
                <a:lnTo>
                  <a:pt x="65" y="22"/>
                </a:lnTo>
                <a:lnTo>
                  <a:pt x="77" y="40"/>
                </a:lnTo>
                <a:lnTo>
                  <a:pt x="68" y="46"/>
                </a:lnTo>
                <a:lnTo>
                  <a:pt x="59" y="54"/>
                </a:lnTo>
                <a:lnTo>
                  <a:pt x="45" y="39"/>
                </a:lnTo>
                <a:close/>
                <a:moveTo>
                  <a:pt x="65" y="22"/>
                </a:moveTo>
                <a:lnTo>
                  <a:pt x="100" y="0"/>
                </a:lnTo>
                <a:lnTo>
                  <a:pt x="65" y="22"/>
                </a:lnTo>
                <a:lnTo>
                  <a:pt x="71" y="31"/>
                </a:lnTo>
                <a:lnTo>
                  <a:pt x="65" y="22"/>
                </a:lnTo>
                <a:close/>
                <a:moveTo>
                  <a:pt x="65" y="22"/>
                </a:moveTo>
                <a:lnTo>
                  <a:pt x="76" y="16"/>
                </a:lnTo>
                <a:lnTo>
                  <a:pt x="86" y="12"/>
                </a:lnTo>
                <a:lnTo>
                  <a:pt x="93" y="31"/>
                </a:lnTo>
                <a:lnTo>
                  <a:pt x="85" y="35"/>
                </a:lnTo>
                <a:lnTo>
                  <a:pt x="77" y="40"/>
                </a:lnTo>
                <a:lnTo>
                  <a:pt x="65" y="22"/>
                </a:lnTo>
                <a:close/>
                <a:moveTo>
                  <a:pt x="86" y="12"/>
                </a:moveTo>
                <a:lnTo>
                  <a:pt x="95" y="9"/>
                </a:lnTo>
                <a:lnTo>
                  <a:pt x="105" y="6"/>
                </a:lnTo>
                <a:lnTo>
                  <a:pt x="109" y="27"/>
                </a:lnTo>
                <a:lnTo>
                  <a:pt x="101" y="29"/>
                </a:lnTo>
                <a:lnTo>
                  <a:pt x="93" y="31"/>
                </a:lnTo>
                <a:lnTo>
                  <a:pt x="86" y="12"/>
                </a:lnTo>
                <a:close/>
                <a:moveTo>
                  <a:pt x="105" y="6"/>
                </a:moveTo>
                <a:lnTo>
                  <a:pt x="114" y="5"/>
                </a:lnTo>
                <a:lnTo>
                  <a:pt x="123" y="4"/>
                </a:lnTo>
                <a:lnTo>
                  <a:pt x="123" y="26"/>
                </a:lnTo>
                <a:lnTo>
                  <a:pt x="116" y="26"/>
                </a:lnTo>
                <a:lnTo>
                  <a:pt x="109" y="27"/>
                </a:lnTo>
                <a:lnTo>
                  <a:pt x="105" y="6"/>
                </a:lnTo>
                <a:close/>
                <a:moveTo>
                  <a:pt x="123" y="4"/>
                </a:moveTo>
                <a:lnTo>
                  <a:pt x="132" y="4"/>
                </a:lnTo>
                <a:lnTo>
                  <a:pt x="132" y="26"/>
                </a:lnTo>
                <a:lnTo>
                  <a:pt x="123" y="26"/>
                </a:lnTo>
                <a:lnTo>
                  <a:pt x="123" y="4"/>
                </a:lnTo>
                <a:close/>
                <a:moveTo>
                  <a:pt x="132" y="4"/>
                </a:moveTo>
                <a:lnTo>
                  <a:pt x="142" y="4"/>
                </a:lnTo>
                <a:lnTo>
                  <a:pt x="142" y="16"/>
                </a:lnTo>
                <a:lnTo>
                  <a:pt x="132" y="16"/>
                </a:lnTo>
                <a:lnTo>
                  <a:pt x="132" y="4"/>
                </a:lnTo>
                <a:close/>
                <a:moveTo>
                  <a:pt x="52" y="118"/>
                </a:moveTo>
                <a:lnTo>
                  <a:pt x="51" y="127"/>
                </a:lnTo>
                <a:lnTo>
                  <a:pt x="50" y="135"/>
                </a:lnTo>
                <a:lnTo>
                  <a:pt x="29" y="134"/>
                </a:lnTo>
                <a:lnTo>
                  <a:pt x="29" y="126"/>
                </a:lnTo>
                <a:lnTo>
                  <a:pt x="31" y="115"/>
                </a:lnTo>
                <a:lnTo>
                  <a:pt x="52" y="118"/>
                </a:lnTo>
                <a:close/>
                <a:moveTo>
                  <a:pt x="50" y="135"/>
                </a:moveTo>
                <a:lnTo>
                  <a:pt x="50" y="142"/>
                </a:lnTo>
                <a:lnTo>
                  <a:pt x="49" y="149"/>
                </a:lnTo>
                <a:lnTo>
                  <a:pt x="28" y="149"/>
                </a:lnTo>
                <a:lnTo>
                  <a:pt x="28" y="141"/>
                </a:lnTo>
                <a:lnTo>
                  <a:pt x="29" y="134"/>
                </a:lnTo>
                <a:lnTo>
                  <a:pt x="50" y="135"/>
                </a:lnTo>
                <a:close/>
                <a:moveTo>
                  <a:pt x="49" y="149"/>
                </a:moveTo>
                <a:lnTo>
                  <a:pt x="50" y="155"/>
                </a:lnTo>
                <a:lnTo>
                  <a:pt x="50" y="161"/>
                </a:lnTo>
                <a:lnTo>
                  <a:pt x="29" y="165"/>
                </a:lnTo>
                <a:lnTo>
                  <a:pt x="28" y="157"/>
                </a:lnTo>
                <a:lnTo>
                  <a:pt x="28" y="149"/>
                </a:lnTo>
                <a:lnTo>
                  <a:pt x="49" y="149"/>
                </a:lnTo>
                <a:close/>
                <a:moveTo>
                  <a:pt x="50" y="161"/>
                </a:moveTo>
                <a:lnTo>
                  <a:pt x="52" y="168"/>
                </a:lnTo>
                <a:lnTo>
                  <a:pt x="54" y="176"/>
                </a:lnTo>
                <a:lnTo>
                  <a:pt x="33" y="182"/>
                </a:lnTo>
                <a:lnTo>
                  <a:pt x="31" y="173"/>
                </a:lnTo>
                <a:lnTo>
                  <a:pt x="29" y="165"/>
                </a:lnTo>
                <a:lnTo>
                  <a:pt x="50" y="161"/>
                </a:lnTo>
                <a:close/>
                <a:moveTo>
                  <a:pt x="33" y="182"/>
                </a:moveTo>
                <a:lnTo>
                  <a:pt x="34" y="185"/>
                </a:lnTo>
                <a:lnTo>
                  <a:pt x="33" y="182"/>
                </a:lnTo>
                <a:lnTo>
                  <a:pt x="43" y="179"/>
                </a:lnTo>
                <a:lnTo>
                  <a:pt x="33" y="182"/>
                </a:lnTo>
                <a:close/>
                <a:moveTo>
                  <a:pt x="54" y="176"/>
                </a:moveTo>
                <a:lnTo>
                  <a:pt x="56" y="182"/>
                </a:lnTo>
                <a:lnTo>
                  <a:pt x="59" y="188"/>
                </a:lnTo>
                <a:lnTo>
                  <a:pt x="41" y="198"/>
                </a:lnTo>
                <a:lnTo>
                  <a:pt x="37" y="191"/>
                </a:lnTo>
                <a:lnTo>
                  <a:pt x="33" y="182"/>
                </a:lnTo>
                <a:lnTo>
                  <a:pt x="54" y="176"/>
                </a:lnTo>
                <a:close/>
                <a:moveTo>
                  <a:pt x="59" y="188"/>
                </a:moveTo>
                <a:lnTo>
                  <a:pt x="62" y="193"/>
                </a:lnTo>
                <a:lnTo>
                  <a:pt x="66" y="197"/>
                </a:lnTo>
                <a:lnTo>
                  <a:pt x="52" y="212"/>
                </a:lnTo>
                <a:lnTo>
                  <a:pt x="46" y="206"/>
                </a:lnTo>
                <a:lnTo>
                  <a:pt x="41" y="198"/>
                </a:lnTo>
                <a:lnTo>
                  <a:pt x="59" y="188"/>
                </a:lnTo>
                <a:close/>
                <a:moveTo>
                  <a:pt x="52" y="213"/>
                </a:moveTo>
                <a:lnTo>
                  <a:pt x="52" y="212"/>
                </a:lnTo>
                <a:lnTo>
                  <a:pt x="59" y="205"/>
                </a:lnTo>
                <a:lnTo>
                  <a:pt x="52" y="213"/>
                </a:lnTo>
                <a:close/>
                <a:moveTo>
                  <a:pt x="66" y="197"/>
                </a:moveTo>
                <a:lnTo>
                  <a:pt x="68" y="198"/>
                </a:lnTo>
                <a:lnTo>
                  <a:pt x="70" y="199"/>
                </a:lnTo>
                <a:lnTo>
                  <a:pt x="63" y="219"/>
                </a:lnTo>
                <a:lnTo>
                  <a:pt x="57" y="217"/>
                </a:lnTo>
                <a:lnTo>
                  <a:pt x="52" y="213"/>
                </a:lnTo>
                <a:lnTo>
                  <a:pt x="66" y="197"/>
                </a:lnTo>
                <a:close/>
                <a:moveTo>
                  <a:pt x="70" y="199"/>
                </a:moveTo>
                <a:lnTo>
                  <a:pt x="74" y="200"/>
                </a:lnTo>
                <a:lnTo>
                  <a:pt x="77" y="200"/>
                </a:lnTo>
                <a:lnTo>
                  <a:pt x="77" y="222"/>
                </a:lnTo>
                <a:lnTo>
                  <a:pt x="70" y="221"/>
                </a:lnTo>
                <a:lnTo>
                  <a:pt x="63" y="219"/>
                </a:lnTo>
                <a:lnTo>
                  <a:pt x="70" y="199"/>
                </a:lnTo>
                <a:close/>
                <a:moveTo>
                  <a:pt x="77" y="200"/>
                </a:moveTo>
                <a:lnTo>
                  <a:pt x="81" y="200"/>
                </a:lnTo>
                <a:lnTo>
                  <a:pt x="84" y="199"/>
                </a:lnTo>
                <a:lnTo>
                  <a:pt x="94" y="218"/>
                </a:lnTo>
                <a:lnTo>
                  <a:pt x="90" y="220"/>
                </a:lnTo>
                <a:lnTo>
                  <a:pt x="86" y="221"/>
                </a:lnTo>
                <a:lnTo>
                  <a:pt x="82" y="222"/>
                </a:lnTo>
                <a:lnTo>
                  <a:pt x="77" y="222"/>
                </a:lnTo>
                <a:lnTo>
                  <a:pt x="77" y="200"/>
                </a:lnTo>
                <a:close/>
                <a:moveTo>
                  <a:pt x="84" y="199"/>
                </a:moveTo>
                <a:lnTo>
                  <a:pt x="88" y="196"/>
                </a:lnTo>
                <a:lnTo>
                  <a:pt x="91" y="193"/>
                </a:lnTo>
                <a:lnTo>
                  <a:pt x="108" y="207"/>
                </a:lnTo>
                <a:lnTo>
                  <a:pt x="102" y="213"/>
                </a:lnTo>
                <a:lnTo>
                  <a:pt x="94" y="218"/>
                </a:lnTo>
                <a:lnTo>
                  <a:pt x="84" y="199"/>
                </a:lnTo>
                <a:close/>
                <a:moveTo>
                  <a:pt x="91" y="193"/>
                </a:moveTo>
                <a:lnTo>
                  <a:pt x="85" y="200"/>
                </a:lnTo>
                <a:lnTo>
                  <a:pt x="91" y="193"/>
                </a:lnTo>
                <a:lnTo>
                  <a:pt x="100" y="199"/>
                </a:lnTo>
                <a:lnTo>
                  <a:pt x="91" y="193"/>
                </a:lnTo>
                <a:close/>
                <a:moveTo>
                  <a:pt x="91" y="193"/>
                </a:moveTo>
                <a:lnTo>
                  <a:pt x="94" y="188"/>
                </a:lnTo>
                <a:lnTo>
                  <a:pt x="96" y="182"/>
                </a:lnTo>
                <a:lnTo>
                  <a:pt x="117" y="188"/>
                </a:lnTo>
                <a:lnTo>
                  <a:pt x="115" y="193"/>
                </a:lnTo>
                <a:lnTo>
                  <a:pt x="113" y="198"/>
                </a:lnTo>
                <a:lnTo>
                  <a:pt x="111" y="203"/>
                </a:lnTo>
                <a:lnTo>
                  <a:pt x="108" y="207"/>
                </a:lnTo>
                <a:lnTo>
                  <a:pt x="91" y="193"/>
                </a:lnTo>
                <a:close/>
                <a:moveTo>
                  <a:pt x="96" y="182"/>
                </a:moveTo>
                <a:lnTo>
                  <a:pt x="109" y="142"/>
                </a:lnTo>
                <a:lnTo>
                  <a:pt x="96" y="182"/>
                </a:lnTo>
                <a:lnTo>
                  <a:pt x="107" y="185"/>
                </a:lnTo>
                <a:lnTo>
                  <a:pt x="96" y="182"/>
                </a:lnTo>
                <a:close/>
                <a:moveTo>
                  <a:pt x="96" y="182"/>
                </a:moveTo>
                <a:lnTo>
                  <a:pt x="98" y="174"/>
                </a:lnTo>
                <a:lnTo>
                  <a:pt x="98" y="165"/>
                </a:lnTo>
                <a:lnTo>
                  <a:pt x="120" y="165"/>
                </a:lnTo>
                <a:lnTo>
                  <a:pt x="119" y="178"/>
                </a:lnTo>
                <a:lnTo>
                  <a:pt x="117" y="188"/>
                </a:lnTo>
                <a:lnTo>
                  <a:pt x="96" y="182"/>
                </a:lnTo>
                <a:close/>
                <a:moveTo>
                  <a:pt x="98" y="165"/>
                </a:moveTo>
                <a:lnTo>
                  <a:pt x="98" y="155"/>
                </a:lnTo>
                <a:lnTo>
                  <a:pt x="96" y="144"/>
                </a:lnTo>
                <a:lnTo>
                  <a:pt x="117" y="140"/>
                </a:lnTo>
                <a:lnTo>
                  <a:pt x="119" y="153"/>
                </a:lnTo>
                <a:lnTo>
                  <a:pt x="120" y="165"/>
                </a:lnTo>
                <a:lnTo>
                  <a:pt x="98" y="165"/>
                </a:lnTo>
                <a:close/>
                <a:moveTo>
                  <a:pt x="96" y="144"/>
                </a:moveTo>
                <a:lnTo>
                  <a:pt x="94" y="136"/>
                </a:lnTo>
                <a:lnTo>
                  <a:pt x="90" y="128"/>
                </a:lnTo>
                <a:lnTo>
                  <a:pt x="109" y="117"/>
                </a:lnTo>
                <a:lnTo>
                  <a:pt x="114" y="129"/>
                </a:lnTo>
                <a:lnTo>
                  <a:pt x="117" y="140"/>
                </a:lnTo>
                <a:lnTo>
                  <a:pt x="96" y="144"/>
                </a:lnTo>
                <a:close/>
                <a:moveTo>
                  <a:pt x="90" y="128"/>
                </a:moveTo>
                <a:lnTo>
                  <a:pt x="86" y="122"/>
                </a:lnTo>
                <a:lnTo>
                  <a:pt x="82" y="117"/>
                </a:lnTo>
                <a:lnTo>
                  <a:pt x="93" y="100"/>
                </a:lnTo>
                <a:lnTo>
                  <a:pt x="97" y="104"/>
                </a:lnTo>
                <a:lnTo>
                  <a:pt x="102" y="107"/>
                </a:lnTo>
                <a:lnTo>
                  <a:pt x="106" y="112"/>
                </a:lnTo>
                <a:lnTo>
                  <a:pt x="109" y="117"/>
                </a:lnTo>
                <a:lnTo>
                  <a:pt x="90" y="128"/>
                </a:lnTo>
                <a:close/>
                <a:moveTo>
                  <a:pt x="82" y="117"/>
                </a:moveTo>
                <a:lnTo>
                  <a:pt x="77" y="115"/>
                </a:lnTo>
                <a:lnTo>
                  <a:pt x="71" y="115"/>
                </a:lnTo>
                <a:lnTo>
                  <a:pt x="71" y="94"/>
                </a:lnTo>
                <a:lnTo>
                  <a:pt x="78" y="95"/>
                </a:lnTo>
                <a:lnTo>
                  <a:pt x="83" y="96"/>
                </a:lnTo>
                <a:lnTo>
                  <a:pt x="88" y="98"/>
                </a:lnTo>
                <a:lnTo>
                  <a:pt x="93" y="100"/>
                </a:lnTo>
                <a:lnTo>
                  <a:pt x="82" y="117"/>
                </a:lnTo>
                <a:close/>
                <a:moveTo>
                  <a:pt x="71" y="115"/>
                </a:moveTo>
                <a:lnTo>
                  <a:pt x="69" y="115"/>
                </a:lnTo>
                <a:lnTo>
                  <a:pt x="68" y="115"/>
                </a:lnTo>
                <a:lnTo>
                  <a:pt x="64" y="95"/>
                </a:lnTo>
                <a:lnTo>
                  <a:pt x="67" y="94"/>
                </a:lnTo>
                <a:lnTo>
                  <a:pt x="71" y="94"/>
                </a:lnTo>
                <a:lnTo>
                  <a:pt x="71" y="115"/>
                </a:lnTo>
                <a:close/>
                <a:moveTo>
                  <a:pt x="68" y="115"/>
                </a:moveTo>
                <a:lnTo>
                  <a:pt x="65" y="116"/>
                </a:lnTo>
                <a:lnTo>
                  <a:pt x="63" y="116"/>
                </a:lnTo>
                <a:lnTo>
                  <a:pt x="56" y="97"/>
                </a:lnTo>
                <a:lnTo>
                  <a:pt x="60" y="96"/>
                </a:lnTo>
                <a:lnTo>
                  <a:pt x="64" y="95"/>
                </a:lnTo>
                <a:lnTo>
                  <a:pt x="68" y="115"/>
                </a:lnTo>
                <a:close/>
                <a:moveTo>
                  <a:pt x="63" y="116"/>
                </a:moveTo>
                <a:lnTo>
                  <a:pt x="60" y="118"/>
                </a:lnTo>
                <a:lnTo>
                  <a:pt x="57" y="120"/>
                </a:lnTo>
                <a:lnTo>
                  <a:pt x="47" y="101"/>
                </a:lnTo>
                <a:lnTo>
                  <a:pt x="52" y="99"/>
                </a:lnTo>
                <a:lnTo>
                  <a:pt x="56" y="97"/>
                </a:lnTo>
                <a:lnTo>
                  <a:pt x="63" y="116"/>
                </a:lnTo>
                <a:close/>
                <a:moveTo>
                  <a:pt x="57" y="120"/>
                </a:moveTo>
                <a:lnTo>
                  <a:pt x="52" y="123"/>
                </a:lnTo>
                <a:lnTo>
                  <a:pt x="47" y="126"/>
                </a:lnTo>
                <a:lnTo>
                  <a:pt x="35" y="108"/>
                </a:lnTo>
                <a:lnTo>
                  <a:pt x="41" y="104"/>
                </a:lnTo>
                <a:lnTo>
                  <a:pt x="47" y="101"/>
                </a:lnTo>
                <a:lnTo>
                  <a:pt x="57" y="120"/>
                </a:lnTo>
                <a:close/>
                <a:moveTo>
                  <a:pt x="31" y="115"/>
                </a:moveTo>
                <a:lnTo>
                  <a:pt x="31" y="110"/>
                </a:lnTo>
                <a:lnTo>
                  <a:pt x="35" y="108"/>
                </a:lnTo>
                <a:lnTo>
                  <a:pt x="41" y="116"/>
                </a:lnTo>
                <a:lnTo>
                  <a:pt x="31" y="11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57" name="Freeform 69"/>
          <p:cNvSpPr>
            <a:spLocks/>
          </p:cNvSpPr>
          <p:nvPr/>
        </p:nvSpPr>
        <p:spPr bwMode="auto">
          <a:xfrm>
            <a:off x="808038" y="4621213"/>
            <a:ext cx="41275" cy="104775"/>
          </a:xfrm>
          <a:custGeom>
            <a:avLst/>
            <a:gdLst>
              <a:gd name="T0" fmla="*/ 0 w 78"/>
              <a:gd name="T1" fmla="*/ 23 h 200"/>
              <a:gd name="T2" fmla="*/ 48 w 78"/>
              <a:gd name="T3" fmla="*/ 0 h 200"/>
              <a:gd name="T4" fmla="*/ 53 w 78"/>
              <a:gd name="T5" fmla="*/ 0 h 200"/>
              <a:gd name="T6" fmla="*/ 53 w 78"/>
              <a:gd name="T7" fmla="*/ 166 h 200"/>
              <a:gd name="T8" fmla="*/ 53 w 78"/>
              <a:gd name="T9" fmla="*/ 179 h 200"/>
              <a:gd name="T10" fmla="*/ 54 w 78"/>
              <a:gd name="T11" fmla="*/ 185 h 200"/>
              <a:gd name="T12" fmla="*/ 56 w 78"/>
              <a:gd name="T13" fmla="*/ 190 h 200"/>
              <a:gd name="T14" fmla="*/ 61 w 78"/>
              <a:gd name="T15" fmla="*/ 193 h 200"/>
              <a:gd name="T16" fmla="*/ 67 w 78"/>
              <a:gd name="T17" fmla="*/ 194 h 200"/>
              <a:gd name="T18" fmla="*/ 78 w 78"/>
              <a:gd name="T19" fmla="*/ 195 h 200"/>
              <a:gd name="T20" fmla="*/ 78 w 78"/>
              <a:gd name="T21" fmla="*/ 200 h 200"/>
              <a:gd name="T22" fmla="*/ 4 w 78"/>
              <a:gd name="T23" fmla="*/ 200 h 200"/>
              <a:gd name="T24" fmla="*/ 4 w 78"/>
              <a:gd name="T25" fmla="*/ 195 h 200"/>
              <a:gd name="T26" fmla="*/ 15 w 78"/>
              <a:gd name="T27" fmla="*/ 194 h 200"/>
              <a:gd name="T28" fmla="*/ 22 w 78"/>
              <a:gd name="T29" fmla="*/ 193 h 200"/>
              <a:gd name="T30" fmla="*/ 25 w 78"/>
              <a:gd name="T31" fmla="*/ 190 h 200"/>
              <a:gd name="T32" fmla="*/ 27 w 78"/>
              <a:gd name="T33" fmla="*/ 187 h 200"/>
              <a:gd name="T34" fmla="*/ 28 w 78"/>
              <a:gd name="T35" fmla="*/ 179 h 200"/>
              <a:gd name="T36" fmla="*/ 29 w 78"/>
              <a:gd name="T37" fmla="*/ 166 h 200"/>
              <a:gd name="T38" fmla="*/ 29 w 78"/>
              <a:gd name="T39" fmla="*/ 59 h 200"/>
              <a:gd name="T40" fmla="*/ 28 w 78"/>
              <a:gd name="T41" fmla="*/ 41 h 200"/>
              <a:gd name="T42" fmla="*/ 27 w 78"/>
              <a:gd name="T43" fmla="*/ 32 h 200"/>
              <a:gd name="T44" fmla="*/ 26 w 78"/>
              <a:gd name="T45" fmla="*/ 28 h 200"/>
              <a:gd name="T46" fmla="*/ 24 w 78"/>
              <a:gd name="T47" fmla="*/ 25 h 200"/>
              <a:gd name="T48" fmla="*/ 21 w 78"/>
              <a:gd name="T49" fmla="*/ 24 h 200"/>
              <a:gd name="T50" fmla="*/ 17 w 78"/>
              <a:gd name="T51" fmla="*/ 23 h 200"/>
              <a:gd name="T52" fmla="*/ 11 w 78"/>
              <a:gd name="T53" fmla="*/ 24 h 200"/>
              <a:gd name="T54" fmla="*/ 2 w 78"/>
              <a:gd name="T55" fmla="*/ 27 h 200"/>
              <a:gd name="T56" fmla="*/ 0 w 78"/>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200"/>
              <a:gd name="T89" fmla="*/ 78 w 78"/>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200">
                <a:moveTo>
                  <a:pt x="0" y="23"/>
                </a:moveTo>
                <a:lnTo>
                  <a:pt x="48" y="0"/>
                </a:lnTo>
                <a:lnTo>
                  <a:pt x="53" y="0"/>
                </a:lnTo>
                <a:lnTo>
                  <a:pt x="53" y="166"/>
                </a:lnTo>
                <a:lnTo>
                  <a:pt x="53" y="179"/>
                </a:lnTo>
                <a:lnTo>
                  <a:pt x="54" y="185"/>
                </a:lnTo>
                <a:lnTo>
                  <a:pt x="56" y="190"/>
                </a:lnTo>
                <a:lnTo>
                  <a:pt x="61" y="193"/>
                </a:lnTo>
                <a:lnTo>
                  <a:pt x="67" y="194"/>
                </a:lnTo>
                <a:lnTo>
                  <a:pt x="78" y="195"/>
                </a:lnTo>
                <a:lnTo>
                  <a:pt x="78" y="200"/>
                </a:lnTo>
                <a:lnTo>
                  <a:pt x="4" y="200"/>
                </a:lnTo>
                <a:lnTo>
                  <a:pt x="4" y="195"/>
                </a:lnTo>
                <a:lnTo>
                  <a:pt x="15" y="194"/>
                </a:lnTo>
                <a:lnTo>
                  <a:pt x="22" y="193"/>
                </a:lnTo>
                <a:lnTo>
                  <a:pt x="25" y="190"/>
                </a:lnTo>
                <a:lnTo>
                  <a:pt x="27" y="187"/>
                </a:lnTo>
                <a:lnTo>
                  <a:pt x="28" y="179"/>
                </a:lnTo>
                <a:lnTo>
                  <a:pt x="29" y="166"/>
                </a:lnTo>
                <a:lnTo>
                  <a:pt x="29" y="59"/>
                </a:lnTo>
                <a:lnTo>
                  <a:pt x="28" y="41"/>
                </a:lnTo>
                <a:lnTo>
                  <a:pt x="27" y="32"/>
                </a:lnTo>
                <a:lnTo>
                  <a:pt x="26" y="28"/>
                </a:lnTo>
                <a:lnTo>
                  <a:pt x="24" y="25"/>
                </a:lnTo>
                <a:lnTo>
                  <a:pt x="21" y="24"/>
                </a:lnTo>
                <a:lnTo>
                  <a:pt x="17" y="23"/>
                </a:lnTo>
                <a:lnTo>
                  <a:pt x="11" y="24"/>
                </a:lnTo>
                <a:lnTo>
                  <a:pt x="2"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58" name="Freeform 70"/>
          <p:cNvSpPr>
            <a:spLocks noEditPoints="1"/>
          </p:cNvSpPr>
          <p:nvPr/>
        </p:nvSpPr>
        <p:spPr bwMode="auto">
          <a:xfrm>
            <a:off x="871538" y="4621213"/>
            <a:ext cx="71437" cy="104775"/>
          </a:xfrm>
          <a:custGeom>
            <a:avLst/>
            <a:gdLst>
              <a:gd name="T0" fmla="*/ 134 w 134"/>
              <a:gd name="T1" fmla="*/ 127 h 200"/>
              <a:gd name="T2" fmla="*/ 134 w 134"/>
              <a:gd name="T3" fmla="*/ 148 h 200"/>
              <a:gd name="T4" fmla="*/ 107 w 134"/>
              <a:gd name="T5" fmla="*/ 148 h 200"/>
              <a:gd name="T6" fmla="*/ 107 w 134"/>
              <a:gd name="T7" fmla="*/ 200 h 200"/>
              <a:gd name="T8" fmla="*/ 83 w 134"/>
              <a:gd name="T9" fmla="*/ 200 h 200"/>
              <a:gd name="T10" fmla="*/ 83 w 134"/>
              <a:gd name="T11" fmla="*/ 148 h 200"/>
              <a:gd name="T12" fmla="*/ 0 w 134"/>
              <a:gd name="T13" fmla="*/ 148 h 200"/>
              <a:gd name="T14" fmla="*/ 0 w 134"/>
              <a:gd name="T15" fmla="*/ 129 h 200"/>
              <a:gd name="T16" fmla="*/ 91 w 134"/>
              <a:gd name="T17" fmla="*/ 0 h 200"/>
              <a:gd name="T18" fmla="*/ 107 w 134"/>
              <a:gd name="T19" fmla="*/ 0 h 200"/>
              <a:gd name="T20" fmla="*/ 107 w 134"/>
              <a:gd name="T21" fmla="*/ 127 h 200"/>
              <a:gd name="T22" fmla="*/ 134 w 134"/>
              <a:gd name="T23" fmla="*/ 127 h 200"/>
              <a:gd name="T24" fmla="*/ 83 w 134"/>
              <a:gd name="T25" fmla="*/ 127 h 200"/>
              <a:gd name="T26" fmla="*/ 83 w 134"/>
              <a:gd name="T27" fmla="*/ 30 h 200"/>
              <a:gd name="T28" fmla="*/ 14 w 134"/>
              <a:gd name="T29" fmla="*/ 127 h 200"/>
              <a:gd name="T30" fmla="*/ 83 w 134"/>
              <a:gd name="T31" fmla="*/ 127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200"/>
              <a:gd name="T50" fmla="*/ 134 w 134"/>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200">
                <a:moveTo>
                  <a:pt x="134" y="127"/>
                </a:moveTo>
                <a:lnTo>
                  <a:pt x="134" y="148"/>
                </a:lnTo>
                <a:lnTo>
                  <a:pt x="107" y="148"/>
                </a:lnTo>
                <a:lnTo>
                  <a:pt x="107" y="200"/>
                </a:lnTo>
                <a:lnTo>
                  <a:pt x="83" y="200"/>
                </a:lnTo>
                <a:lnTo>
                  <a:pt x="83" y="148"/>
                </a:lnTo>
                <a:lnTo>
                  <a:pt x="0" y="148"/>
                </a:lnTo>
                <a:lnTo>
                  <a:pt x="0" y="129"/>
                </a:lnTo>
                <a:lnTo>
                  <a:pt x="91" y="0"/>
                </a:lnTo>
                <a:lnTo>
                  <a:pt x="107" y="0"/>
                </a:lnTo>
                <a:lnTo>
                  <a:pt x="107" y="127"/>
                </a:lnTo>
                <a:lnTo>
                  <a:pt x="134" y="127"/>
                </a:lnTo>
                <a:close/>
                <a:moveTo>
                  <a:pt x="83" y="127"/>
                </a:moveTo>
                <a:lnTo>
                  <a:pt x="83" y="30"/>
                </a:lnTo>
                <a:lnTo>
                  <a:pt x="14" y="127"/>
                </a:lnTo>
                <a:lnTo>
                  <a:pt x="83" y="12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59" name="Freeform 71"/>
          <p:cNvSpPr>
            <a:spLocks noEditPoints="1"/>
          </p:cNvSpPr>
          <p:nvPr/>
        </p:nvSpPr>
        <p:spPr bwMode="auto">
          <a:xfrm>
            <a:off x="801688" y="4614863"/>
            <a:ext cx="53975" cy="117475"/>
          </a:xfrm>
          <a:custGeom>
            <a:avLst/>
            <a:gdLst>
              <a:gd name="T0" fmla="*/ 9 w 103"/>
              <a:gd name="T1" fmla="*/ 25 h 222"/>
              <a:gd name="T2" fmla="*/ 58 w 103"/>
              <a:gd name="T3" fmla="*/ 1 h 222"/>
              <a:gd name="T4" fmla="*/ 62 w 103"/>
              <a:gd name="T5" fmla="*/ 0 h 222"/>
              <a:gd name="T6" fmla="*/ 67 w 103"/>
              <a:gd name="T7" fmla="*/ 0 h 222"/>
              <a:gd name="T8" fmla="*/ 78 w 103"/>
              <a:gd name="T9" fmla="*/ 12 h 222"/>
              <a:gd name="T10" fmla="*/ 57 w 103"/>
              <a:gd name="T11" fmla="*/ 185 h 222"/>
              <a:gd name="T12" fmla="*/ 79 w 103"/>
              <a:gd name="T13" fmla="*/ 194 h 222"/>
              <a:gd name="T14" fmla="*/ 58 w 103"/>
              <a:gd name="T15" fmla="*/ 202 h 222"/>
              <a:gd name="T16" fmla="*/ 79 w 103"/>
              <a:gd name="T17" fmla="*/ 194 h 222"/>
              <a:gd name="T18" fmla="*/ 58 w 103"/>
              <a:gd name="T19" fmla="*/ 202 h 222"/>
              <a:gd name="T20" fmla="*/ 70 w 103"/>
              <a:gd name="T21" fmla="*/ 202 h 222"/>
              <a:gd name="T22" fmla="*/ 69 w 103"/>
              <a:gd name="T23" fmla="*/ 214 h 222"/>
              <a:gd name="T24" fmla="*/ 70 w 103"/>
              <a:gd name="T25" fmla="*/ 214 h 222"/>
              <a:gd name="T26" fmla="*/ 80 w 103"/>
              <a:gd name="T27" fmla="*/ 195 h 222"/>
              <a:gd name="T28" fmla="*/ 79 w 103"/>
              <a:gd name="T29" fmla="*/ 194 h 222"/>
              <a:gd name="T30" fmla="*/ 82 w 103"/>
              <a:gd name="T31" fmla="*/ 195 h 222"/>
              <a:gd name="T32" fmla="*/ 85 w 103"/>
              <a:gd name="T33" fmla="*/ 217 h 222"/>
              <a:gd name="T34" fmla="*/ 103 w 103"/>
              <a:gd name="T35" fmla="*/ 207 h 222"/>
              <a:gd name="T36" fmla="*/ 81 w 103"/>
              <a:gd name="T37" fmla="*/ 212 h 222"/>
              <a:gd name="T38" fmla="*/ 92 w 103"/>
              <a:gd name="T39" fmla="*/ 222 h 222"/>
              <a:gd name="T40" fmla="*/ 18 w 103"/>
              <a:gd name="T41" fmla="*/ 202 h 222"/>
              <a:gd name="T42" fmla="*/ 7 w 103"/>
              <a:gd name="T43" fmla="*/ 212 h 222"/>
              <a:gd name="T44" fmla="*/ 28 w 103"/>
              <a:gd name="T45" fmla="*/ 207 h 222"/>
              <a:gd name="T46" fmla="*/ 18 w 103"/>
              <a:gd name="T47" fmla="*/ 196 h 222"/>
              <a:gd name="T48" fmla="*/ 28 w 103"/>
              <a:gd name="T49" fmla="*/ 195 h 222"/>
              <a:gd name="T50" fmla="*/ 28 w 103"/>
              <a:gd name="T51" fmla="*/ 195 h 222"/>
              <a:gd name="T52" fmla="*/ 31 w 103"/>
              <a:gd name="T53" fmla="*/ 216 h 222"/>
              <a:gd name="T54" fmla="*/ 36 w 103"/>
              <a:gd name="T55" fmla="*/ 205 h 222"/>
              <a:gd name="T56" fmla="*/ 47 w 103"/>
              <a:gd name="T57" fmla="*/ 209 h 222"/>
              <a:gd name="T58" fmla="*/ 53 w 103"/>
              <a:gd name="T59" fmla="*/ 203 h 222"/>
              <a:gd name="T60" fmla="*/ 32 w 103"/>
              <a:gd name="T61" fmla="*/ 194 h 222"/>
              <a:gd name="T62" fmla="*/ 32 w 103"/>
              <a:gd name="T63" fmla="*/ 194 h 222"/>
              <a:gd name="T64" fmla="*/ 51 w 103"/>
              <a:gd name="T65" fmla="*/ 203 h 222"/>
              <a:gd name="T66" fmla="*/ 53 w 103"/>
              <a:gd name="T67" fmla="*/ 199 h 222"/>
              <a:gd name="T68" fmla="*/ 53 w 103"/>
              <a:gd name="T69" fmla="*/ 192 h 222"/>
              <a:gd name="T70" fmla="*/ 32 w 103"/>
              <a:gd name="T71" fmla="*/ 178 h 222"/>
              <a:gd name="T72" fmla="*/ 32 w 103"/>
              <a:gd name="T73" fmla="*/ 178 h 222"/>
              <a:gd name="T74" fmla="*/ 32 w 103"/>
              <a:gd name="T75" fmla="*/ 71 h 222"/>
              <a:gd name="T76" fmla="*/ 54 w 103"/>
              <a:gd name="T77" fmla="*/ 71 h 222"/>
              <a:gd name="T78" fmla="*/ 52 w 103"/>
              <a:gd name="T79" fmla="*/ 41 h 222"/>
              <a:gd name="T80" fmla="*/ 32 w 103"/>
              <a:gd name="T81" fmla="*/ 48 h 222"/>
              <a:gd name="T82" fmla="*/ 31 w 103"/>
              <a:gd name="T83" fmla="*/ 45 h 222"/>
              <a:gd name="T84" fmla="*/ 31 w 103"/>
              <a:gd name="T85" fmla="*/ 46 h 222"/>
              <a:gd name="T86" fmla="*/ 50 w 103"/>
              <a:gd name="T87" fmla="*/ 35 h 222"/>
              <a:gd name="T88" fmla="*/ 48 w 103"/>
              <a:gd name="T89" fmla="*/ 31 h 222"/>
              <a:gd name="T90" fmla="*/ 32 w 103"/>
              <a:gd name="T91" fmla="*/ 45 h 222"/>
              <a:gd name="T92" fmla="*/ 38 w 103"/>
              <a:gd name="T93" fmla="*/ 25 h 222"/>
              <a:gd name="T94" fmla="*/ 32 w 103"/>
              <a:gd name="T95" fmla="*/ 45 h 222"/>
              <a:gd name="T96" fmla="*/ 38 w 103"/>
              <a:gd name="T97" fmla="*/ 25 h 222"/>
              <a:gd name="T98" fmla="*/ 22 w 103"/>
              <a:gd name="T99" fmla="*/ 25 h 222"/>
              <a:gd name="T100" fmla="*/ 25 w 103"/>
              <a:gd name="T101" fmla="*/ 47 h 222"/>
              <a:gd name="T102" fmla="*/ 28 w 103"/>
              <a:gd name="T103" fmla="*/ 46 h 222"/>
              <a:gd name="T104" fmla="*/ 21 w 103"/>
              <a:gd name="T105" fmla="*/ 49 h 222"/>
              <a:gd name="T106" fmla="*/ 7 w 103"/>
              <a:gd name="T107" fmla="*/ 44 h 222"/>
              <a:gd name="T108" fmla="*/ 5 w 103"/>
              <a:gd name="T109" fmla="*/ 39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3"/>
              <a:gd name="T166" fmla="*/ 0 h 222"/>
              <a:gd name="T167" fmla="*/ 103 w 103"/>
              <a:gd name="T168" fmla="*/ 222 h 2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3" h="222">
                <a:moveTo>
                  <a:pt x="9" y="25"/>
                </a:moveTo>
                <a:lnTo>
                  <a:pt x="58" y="1"/>
                </a:lnTo>
                <a:lnTo>
                  <a:pt x="67" y="21"/>
                </a:lnTo>
                <a:lnTo>
                  <a:pt x="19" y="44"/>
                </a:lnTo>
                <a:lnTo>
                  <a:pt x="9" y="25"/>
                </a:lnTo>
                <a:close/>
                <a:moveTo>
                  <a:pt x="58" y="1"/>
                </a:moveTo>
                <a:lnTo>
                  <a:pt x="60" y="0"/>
                </a:lnTo>
                <a:lnTo>
                  <a:pt x="62" y="0"/>
                </a:lnTo>
                <a:lnTo>
                  <a:pt x="62" y="12"/>
                </a:lnTo>
                <a:lnTo>
                  <a:pt x="58" y="1"/>
                </a:lnTo>
                <a:close/>
                <a:moveTo>
                  <a:pt x="62" y="0"/>
                </a:moveTo>
                <a:lnTo>
                  <a:pt x="67" y="0"/>
                </a:lnTo>
                <a:lnTo>
                  <a:pt x="67" y="22"/>
                </a:lnTo>
                <a:lnTo>
                  <a:pt x="62" y="22"/>
                </a:lnTo>
                <a:lnTo>
                  <a:pt x="62" y="0"/>
                </a:lnTo>
                <a:close/>
                <a:moveTo>
                  <a:pt x="67" y="0"/>
                </a:moveTo>
                <a:lnTo>
                  <a:pt x="78" y="0"/>
                </a:lnTo>
                <a:lnTo>
                  <a:pt x="78" y="12"/>
                </a:lnTo>
                <a:lnTo>
                  <a:pt x="67" y="12"/>
                </a:lnTo>
                <a:lnTo>
                  <a:pt x="67" y="0"/>
                </a:lnTo>
                <a:close/>
                <a:moveTo>
                  <a:pt x="78" y="12"/>
                </a:moveTo>
                <a:lnTo>
                  <a:pt x="78" y="178"/>
                </a:lnTo>
                <a:lnTo>
                  <a:pt x="56" y="178"/>
                </a:lnTo>
                <a:lnTo>
                  <a:pt x="56" y="12"/>
                </a:lnTo>
                <a:lnTo>
                  <a:pt x="78" y="12"/>
                </a:lnTo>
                <a:close/>
                <a:moveTo>
                  <a:pt x="78" y="178"/>
                </a:moveTo>
                <a:lnTo>
                  <a:pt x="78" y="184"/>
                </a:lnTo>
                <a:lnTo>
                  <a:pt x="78" y="190"/>
                </a:lnTo>
                <a:lnTo>
                  <a:pt x="57" y="191"/>
                </a:lnTo>
                <a:lnTo>
                  <a:pt x="57" y="185"/>
                </a:lnTo>
                <a:lnTo>
                  <a:pt x="56" y="178"/>
                </a:lnTo>
                <a:lnTo>
                  <a:pt x="78" y="178"/>
                </a:lnTo>
                <a:close/>
                <a:moveTo>
                  <a:pt x="78" y="190"/>
                </a:moveTo>
                <a:lnTo>
                  <a:pt x="78" y="193"/>
                </a:lnTo>
                <a:lnTo>
                  <a:pt x="79" y="194"/>
                </a:lnTo>
                <a:lnTo>
                  <a:pt x="58" y="202"/>
                </a:lnTo>
                <a:lnTo>
                  <a:pt x="57" y="197"/>
                </a:lnTo>
                <a:lnTo>
                  <a:pt x="57" y="191"/>
                </a:lnTo>
                <a:lnTo>
                  <a:pt x="78" y="190"/>
                </a:lnTo>
                <a:close/>
                <a:moveTo>
                  <a:pt x="58" y="202"/>
                </a:moveTo>
                <a:lnTo>
                  <a:pt x="58" y="202"/>
                </a:lnTo>
                <a:lnTo>
                  <a:pt x="68" y="197"/>
                </a:lnTo>
                <a:lnTo>
                  <a:pt x="58" y="202"/>
                </a:lnTo>
                <a:close/>
                <a:moveTo>
                  <a:pt x="79" y="194"/>
                </a:moveTo>
                <a:lnTo>
                  <a:pt x="79" y="194"/>
                </a:lnTo>
                <a:lnTo>
                  <a:pt x="63" y="209"/>
                </a:lnTo>
                <a:lnTo>
                  <a:pt x="60" y="206"/>
                </a:lnTo>
                <a:lnTo>
                  <a:pt x="58" y="202"/>
                </a:lnTo>
                <a:lnTo>
                  <a:pt x="79" y="194"/>
                </a:lnTo>
                <a:close/>
                <a:moveTo>
                  <a:pt x="79" y="194"/>
                </a:moveTo>
                <a:lnTo>
                  <a:pt x="70" y="186"/>
                </a:lnTo>
                <a:lnTo>
                  <a:pt x="79" y="194"/>
                </a:lnTo>
                <a:lnTo>
                  <a:pt x="70" y="202"/>
                </a:lnTo>
                <a:lnTo>
                  <a:pt x="79" y="194"/>
                </a:lnTo>
                <a:close/>
                <a:moveTo>
                  <a:pt x="79" y="194"/>
                </a:moveTo>
                <a:lnTo>
                  <a:pt x="79" y="194"/>
                </a:lnTo>
                <a:lnTo>
                  <a:pt x="69" y="214"/>
                </a:lnTo>
                <a:lnTo>
                  <a:pt x="65" y="211"/>
                </a:lnTo>
                <a:lnTo>
                  <a:pt x="63" y="209"/>
                </a:lnTo>
                <a:lnTo>
                  <a:pt x="79" y="194"/>
                </a:lnTo>
                <a:close/>
                <a:moveTo>
                  <a:pt x="69" y="214"/>
                </a:moveTo>
                <a:lnTo>
                  <a:pt x="70" y="214"/>
                </a:lnTo>
                <a:lnTo>
                  <a:pt x="69" y="214"/>
                </a:lnTo>
                <a:lnTo>
                  <a:pt x="75" y="205"/>
                </a:lnTo>
                <a:lnTo>
                  <a:pt x="69" y="214"/>
                </a:lnTo>
                <a:close/>
                <a:moveTo>
                  <a:pt x="79" y="194"/>
                </a:moveTo>
                <a:lnTo>
                  <a:pt x="80" y="195"/>
                </a:lnTo>
                <a:lnTo>
                  <a:pt x="82" y="195"/>
                </a:lnTo>
                <a:lnTo>
                  <a:pt x="80" y="216"/>
                </a:lnTo>
                <a:lnTo>
                  <a:pt x="74" y="215"/>
                </a:lnTo>
                <a:lnTo>
                  <a:pt x="69" y="214"/>
                </a:lnTo>
                <a:lnTo>
                  <a:pt x="79" y="194"/>
                </a:lnTo>
                <a:close/>
                <a:moveTo>
                  <a:pt x="82" y="195"/>
                </a:moveTo>
                <a:lnTo>
                  <a:pt x="84" y="195"/>
                </a:lnTo>
                <a:lnTo>
                  <a:pt x="82" y="195"/>
                </a:lnTo>
                <a:lnTo>
                  <a:pt x="81" y="206"/>
                </a:lnTo>
                <a:lnTo>
                  <a:pt x="82" y="195"/>
                </a:lnTo>
                <a:close/>
                <a:moveTo>
                  <a:pt x="82" y="195"/>
                </a:moveTo>
                <a:lnTo>
                  <a:pt x="86" y="195"/>
                </a:lnTo>
                <a:lnTo>
                  <a:pt x="92" y="196"/>
                </a:lnTo>
                <a:lnTo>
                  <a:pt x="91" y="217"/>
                </a:lnTo>
                <a:lnTo>
                  <a:pt x="85" y="217"/>
                </a:lnTo>
                <a:lnTo>
                  <a:pt x="80" y="216"/>
                </a:lnTo>
                <a:lnTo>
                  <a:pt x="82" y="195"/>
                </a:lnTo>
                <a:close/>
                <a:moveTo>
                  <a:pt x="92" y="196"/>
                </a:moveTo>
                <a:lnTo>
                  <a:pt x="103" y="196"/>
                </a:lnTo>
                <a:lnTo>
                  <a:pt x="103" y="207"/>
                </a:lnTo>
                <a:lnTo>
                  <a:pt x="92" y="207"/>
                </a:lnTo>
                <a:lnTo>
                  <a:pt x="92" y="196"/>
                </a:lnTo>
                <a:close/>
                <a:moveTo>
                  <a:pt x="103" y="207"/>
                </a:moveTo>
                <a:lnTo>
                  <a:pt x="103" y="212"/>
                </a:lnTo>
                <a:lnTo>
                  <a:pt x="81" y="212"/>
                </a:lnTo>
                <a:lnTo>
                  <a:pt x="81" y="207"/>
                </a:lnTo>
                <a:lnTo>
                  <a:pt x="103" y="207"/>
                </a:lnTo>
                <a:close/>
                <a:moveTo>
                  <a:pt x="103" y="212"/>
                </a:moveTo>
                <a:lnTo>
                  <a:pt x="103" y="222"/>
                </a:lnTo>
                <a:lnTo>
                  <a:pt x="92" y="222"/>
                </a:lnTo>
                <a:lnTo>
                  <a:pt x="92" y="212"/>
                </a:lnTo>
                <a:lnTo>
                  <a:pt x="103" y="212"/>
                </a:lnTo>
                <a:close/>
                <a:moveTo>
                  <a:pt x="92" y="222"/>
                </a:moveTo>
                <a:lnTo>
                  <a:pt x="18" y="222"/>
                </a:lnTo>
                <a:lnTo>
                  <a:pt x="18" y="202"/>
                </a:lnTo>
                <a:lnTo>
                  <a:pt x="92" y="202"/>
                </a:lnTo>
                <a:lnTo>
                  <a:pt x="92" y="222"/>
                </a:lnTo>
                <a:close/>
                <a:moveTo>
                  <a:pt x="18" y="222"/>
                </a:moveTo>
                <a:lnTo>
                  <a:pt x="7" y="222"/>
                </a:lnTo>
                <a:lnTo>
                  <a:pt x="7" y="212"/>
                </a:lnTo>
                <a:lnTo>
                  <a:pt x="18" y="212"/>
                </a:lnTo>
                <a:lnTo>
                  <a:pt x="18" y="222"/>
                </a:lnTo>
                <a:close/>
                <a:moveTo>
                  <a:pt x="7" y="212"/>
                </a:moveTo>
                <a:lnTo>
                  <a:pt x="7" y="207"/>
                </a:lnTo>
                <a:lnTo>
                  <a:pt x="28" y="207"/>
                </a:lnTo>
                <a:lnTo>
                  <a:pt x="28" y="212"/>
                </a:lnTo>
                <a:lnTo>
                  <a:pt x="7" y="212"/>
                </a:lnTo>
                <a:close/>
                <a:moveTo>
                  <a:pt x="7" y="207"/>
                </a:moveTo>
                <a:lnTo>
                  <a:pt x="7" y="196"/>
                </a:lnTo>
                <a:lnTo>
                  <a:pt x="18" y="196"/>
                </a:lnTo>
                <a:lnTo>
                  <a:pt x="18" y="207"/>
                </a:lnTo>
                <a:lnTo>
                  <a:pt x="7" y="207"/>
                </a:lnTo>
                <a:close/>
                <a:moveTo>
                  <a:pt x="18" y="196"/>
                </a:moveTo>
                <a:lnTo>
                  <a:pt x="24" y="195"/>
                </a:lnTo>
                <a:lnTo>
                  <a:pt x="28" y="195"/>
                </a:lnTo>
                <a:lnTo>
                  <a:pt x="31" y="216"/>
                </a:lnTo>
                <a:lnTo>
                  <a:pt x="25" y="217"/>
                </a:lnTo>
                <a:lnTo>
                  <a:pt x="18" y="217"/>
                </a:lnTo>
                <a:lnTo>
                  <a:pt x="18" y="196"/>
                </a:lnTo>
                <a:close/>
                <a:moveTo>
                  <a:pt x="28" y="195"/>
                </a:moveTo>
                <a:lnTo>
                  <a:pt x="30" y="195"/>
                </a:lnTo>
                <a:lnTo>
                  <a:pt x="31" y="195"/>
                </a:lnTo>
                <a:lnTo>
                  <a:pt x="40" y="214"/>
                </a:lnTo>
                <a:lnTo>
                  <a:pt x="36" y="215"/>
                </a:lnTo>
                <a:lnTo>
                  <a:pt x="31" y="216"/>
                </a:lnTo>
                <a:lnTo>
                  <a:pt x="28" y="195"/>
                </a:lnTo>
                <a:close/>
                <a:moveTo>
                  <a:pt x="31" y="195"/>
                </a:moveTo>
                <a:lnTo>
                  <a:pt x="31" y="195"/>
                </a:lnTo>
                <a:lnTo>
                  <a:pt x="31" y="194"/>
                </a:lnTo>
                <a:lnTo>
                  <a:pt x="36" y="205"/>
                </a:lnTo>
                <a:lnTo>
                  <a:pt x="31" y="195"/>
                </a:lnTo>
                <a:close/>
                <a:moveTo>
                  <a:pt x="31" y="194"/>
                </a:moveTo>
                <a:lnTo>
                  <a:pt x="31" y="194"/>
                </a:lnTo>
                <a:lnTo>
                  <a:pt x="32" y="194"/>
                </a:lnTo>
                <a:lnTo>
                  <a:pt x="47" y="209"/>
                </a:lnTo>
                <a:lnTo>
                  <a:pt x="43" y="212"/>
                </a:lnTo>
                <a:lnTo>
                  <a:pt x="40" y="214"/>
                </a:lnTo>
                <a:lnTo>
                  <a:pt x="31" y="194"/>
                </a:lnTo>
                <a:close/>
                <a:moveTo>
                  <a:pt x="47" y="209"/>
                </a:moveTo>
                <a:lnTo>
                  <a:pt x="53" y="203"/>
                </a:lnTo>
                <a:lnTo>
                  <a:pt x="47" y="209"/>
                </a:lnTo>
                <a:lnTo>
                  <a:pt x="39" y="202"/>
                </a:lnTo>
                <a:lnTo>
                  <a:pt x="47" y="209"/>
                </a:lnTo>
                <a:close/>
                <a:moveTo>
                  <a:pt x="32" y="194"/>
                </a:moveTo>
                <a:lnTo>
                  <a:pt x="32" y="194"/>
                </a:lnTo>
                <a:lnTo>
                  <a:pt x="51" y="203"/>
                </a:lnTo>
                <a:lnTo>
                  <a:pt x="49" y="207"/>
                </a:lnTo>
                <a:lnTo>
                  <a:pt x="47" y="209"/>
                </a:lnTo>
                <a:lnTo>
                  <a:pt x="32" y="194"/>
                </a:lnTo>
                <a:close/>
                <a:moveTo>
                  <a:pt x="51" y="203"/>
                </a:moveTo>
                <a:lnTo>
                  <a:pt x="52" y="203"/>
                </a:lnTo>
                <a:lnTo>
                  <a:pt x="51" y="203"/>
                </a:lnTo>
                <a:lnTo>
                  <a:pt x="41" y="199"/>
                </a:lnTo>
                <a:lnTo>
                  <a:pt x="51" y="203"/>
                </a:lnTo>
                <a:close/>
                <a:moveTo>
                  <a:pt x="32" y="194"/>
                </a:moveTo>
                <a:lnTo>
                  <a:pt x="32" y="193"/>
                </a:lnTo>
                <a:lnTo>
                  <a:pt x="32" y="190"/>
                </a:lnTo>
                <a:lnTo>
                  <a:pt x="53" y="192"/>
                </a:lnTo>
                <a:lnTo>
                  <a:pt x="53" y="199"/>
                </a:lnTo>
                <a:lnTo>
                  <a:pt x="51" y="203"/>
                </a:lnTo>
                <a:lnTo>
                  <a:pt x="32" y="194"/>
                </a:lnTo>
                <a:close/>
                <a:moveTo>
                  <a:pt x="53" y="192"/>
                </a:moveTo>
                <a:lnTo>
                  <a:pt x="53" y="193"/>
                </a:lnTo>
                <a:lnTo>
                  <a:pt x="53" y="192"/>
                </a:lnTo>
                <a:lnTo>
                  <a:pt x="42" y="191"/>
                </a:lnTo>
                <a:lnTo>
                  <a:pt x="53" y="192"/>
                </a:lnTo>
                <a:close/>
                <a:moveTo>
                  <a:pt x="32" y="191"/>
                </a:moveTo>
                <a:lnTo>
                  <a:pt x="32" y="185"/>
                </a:lnTo>
                <a:lnTo>
                  <a:pt x="32" y="178"/>
                </a:lnTo>
                <a:lnTo>
                  <a:pt x="54" y="178"/>
                </a:lnTo>
                <a:lnTo>
                  <a:pt x="54" y="186"/>
                </a:lnTo>
                <a:lnTo>
                  <a:pt x="53" y="192"/>
                </a:lnTo>
                <a:lnTo>
                  <a:pt x="32" y="191"/>
                </a:lnTo>
                <a:close/>
                <a:moveTo>
                  <a:pt x="32" y="178"/>
                </a:moveTo>
                <a:lnTo>
                  <a:pt x="32" y="71"/>
                </a:lnTo>
                <a:lnTo>
                  <a:pt x="54" y="71"/>
                </a:lnTo>
                <a:lnTo>
                  <a:pt x="54" y="178"/>
                </a:lnTo>
                <a:lnTo>
                  <a:pt x="32" y="178"/>
                </a:lnTo>
                <a:close/>
                <a:moveTo>
                  <a:pt x="32" y="71"/>
                </a:moveTo>
                <a:lnTo>
                  <a:pt x="32" y="62"/>
                </a:lnTo>
                <a:lnTo>
                  <a:pt x="32" y="54"/>
                </a:lnTo>
                <a:lnTo>
                  <a:pt x="53" y="53"/>
                </a:lnTo>
                <a:lnTo>
                  <a:pt x="54" y="62"/>
                </a:lnTo>
                <a:lnTo>
                  <a:pt x="54" y="71"/>
                </a:lnTo>
                <a:lnTo>
                  <a:pt x="32" y="71"/>
                </a:lnTo>
                <a:close/>
                <a:moveTo>
                  <a:pt x="32" y="54"/>
                </a:moveTo>
                <a:lnTo>
                  <a:pt x="32" y="49"/>
                </a:lnTo>
                <a:lnTo>
                  <a:pt x="31" y="46"/>
                </a:lnTo>
                <a:lnTo>
                  <a:pt x="52" y="41"/>
                </a:lnTo>
                <a:lnTo>
                  <a:pt x="53" y="46"/>
                </a:lnTo>
                <a:lnTo>
                  <a:pt x="53" y="53"/>
                </a:lnTo>
                <a:lnTo>
                  <a:pt x="32" y="54"/>
                </a:lnTo>
                <a:close/>
                <a:moveTo>
                  <a:pt x="31" y="46"/>
                </a:moveTo>
                <a:lnTo>
                  <a:pt x="32" y="48"/>
                </a:lnTo>
                <a:lnTo>
                  <a:pt x="31" y="46"/>
                </a:lnTo>
                <a:lnTo>
                  <a:pt x="41" y="44"/>
                </a:lnTo>
                <a:lnTo>
                  <a:pt x="31" y="46"/>
                </a:lnTo>
                <a:close/>
                <a:moveTo>
                  <a:pt x="31" y="46"/>
                </a:moveTo>
                <a:lnTo>
                  <a:pt x="31" y="45"/>
                </a:lnTo>
                <a:lnTo>
                  <a:pt x="50" y="35"/>
                </a:lnTo>
                <a:lnTo>
                  <a:pt x="51" y="38"/>
                </a:lnTo>
                <a:lnTo>
                  <a:pt x="52" y="42"/>
                </a:lnTo>
                <a:lnTo>
                  <a:pt x="31" y="46"/>
                </a:lnTo>
                <a:close/>
                <a:moveTo>
                  <a:pt x="50" y="35"/>
                </a:moveTo>
                <a:lnTo>
                  <a:pt x="56" y="47"/>
                </a:lnTo>
                <a:lnTo>
                  <a:pt x="50" y="35"/>
                </a:lnTo>
                <a:lnTo>
                  <a:pt x="40" y="40"/>
                </a:lnTo>
                <a:lnTo>
                  <a:pt x="50" y="35"/>
                </a:lnTo>
                <a:close/>
                <a:moveTo>
                  <a:pt x="31" y="45"/>
                </a:moveTo>
                <a:lnTo>
                  <a:pt x="31" y="45"/>
                </a:lnTo>
                <a:lnTo>
                  <a:pt x="45" y="28"/>
                </a:lnTo>
                <a:lnTo>
                  <a:pt x="48" y="31"/>
                </a:lnTo>
                <a:lnTo>
                  <a:pt x="50" y="35"/>
                </a:lnTo>
                <a:lnTo>
                  <a:pt x="31" y="45"/>
                </a:lnTo>
                <a:close/>
                <a:moveTo>
                  <a:pt x="31" y="45"/>
                </a:moveTo>
                <a:lnTo>
                  <a:pt x="31" y="45"/>
                </a:lnTo>
                <a:lnTo>
                  <a:pt x="32" y="45"/>
                </a:lnTo>
                <a:lnTo>
                  <a:pt x="38" y="25"/>
                </a:lnTo>
                <a:lnTo>
                  <a:pt x="41" y="26"/>
                </a:lnTo>
                <a:lnTo>
                  <a:pt x="45" y="28"/>
                </a:lnTo>
                <a:lnTo>
                  <a:pt x="31" y="45"/>
                </a:lnTo>
                <a:close/>
                <a:moveTo>
                  <a:pt x="38" y="25"/>
                </a:moveTo>
                <a:lnTo>
                  <a:pt x="41" y="26"/>
                </a:lnTo>
                <a:lnTo>
                  <a:pt x="38" y="25"/>
                </a:lnTo>
                <a:lnTo>
                  <a:pt x="35" y="36"/>
                </a:lnTo>
                <a:lnTo>
                  <a:pt x="38" y="25"/>
                </a:lnTo>
                <a:close/>
                <a:moveTo>
                  <a:pt x="32" y="45"/>
                </a:moveTo>
                <a:lnTo>
                  <a:pt x="32" y="45"/>
                </a:lnTo>
                <a:lnTo>
                  <a:pt x="31" y="45"/>
                </a:lnTo>
                <a:lnTo>
                  <a:pt x="31" y="24"/>
                </a:lnTo>
                <a:lnTo>
                  <a:pt x="35" y="24"/>
                </a:lnTo>
                <a:lnTo>
                  <a:pt x="38" y="25"/>
                </a:lnTo>
                <a:lnTo>
                  <a:pt x="32" y="45"/>
                </a:lnTo>
                <a:close/>
                <a:moveTo>
                  <a:pt x="31" y="45"/>
                </a:moveTo>
                <a:lnTo>
                  <a:pt x="30" y="45"/>
                </a:lnTo>
                <a:lnTo>
                  <a:pt x="28" y="46"/>
                </a:lnTo>
                <a:lnTo>
                  <a:pt x="22" y="25"/>
                </a:lnTo>
                <a:lnTo>
                  <a:pt x="27" y="24"/>
                </a:lnTo>
                <a:lnTo>
                  <a:pt x="31" y="24"/>
                </a:lnTo>
                <a:lnTo>
                  <a:pt x="31" y="45"/>
                </a:lnTo>
                <a:close/>
                <a:moveTo>
                  <a:pt x="28" y="46"/>
                </a:moveTo>
                <a:lnTo>
                  <a:pt x="25" y="47"/>
                </a:lnTo>
                <a:lnTo>
                  <a:pt x="21" y="49"/>
                </a:lnTo>
                <a:lnTo>
                  <a:pt x="12" y="29"/>
                </a:lnTo>
                <a:lnTo>
                  <a:pt x="18" y="27"/>
                </a:lnTo>
                <a:lnTo>
                  <a:pt x="22" y="25"/>
                </a:lnTo>
                <a:lnTo>
                  <a:pt x="28" y="46"/>
                </a:lnTo>
                <a:close/>
                <a:moveTo>
                  <a:pt x="21" y="49"/>
                </a:moveTo>
                <a:lnTo>
                  <a:pt x="11" y="53"/>
                </a:lnTo>
                <a:lnTo>
                  <a:pt x="7" y="44"/>
                </a:lnTo>
                <a:lnTo>
                  <a:pt x="16" y="39"/>
                </a:lnTo>
                <a:lnTo>
                  <a:pt x="21" y="49"/>
                </a:lnTo>
                <a:close/>
                <a:moveTo>
                  <a:pt x="7" y="44"/>
                </a:moveTo>
                <a:lnTo>
                  <a:pt x="5" y="39"/>
                </a:lnTo>
                <a:lnTo>
                  <a:pt x="24" y="30"/>
                </a:lnTo>
                <a:lnTo>
                  <a:pt x="26" y="35"/>
                </a:lnTo>
                <a:lnTo>
                  <a:pt x="7" y="44"/>
                </a:lnTo>
                <a:close/>
                <a:moveTo>
                  <a:pt x="5" y="39"/>
                </a:moveTo>
                <a:lnTo>
                  <a:pt x="0" y="29"/>
                </a:lnTo>
                <a:lnTo>
                  <a:pt x="9" y="25"/>
                </a:lnTo>
                <a:lnTo>
                  <a:pt x="14" y="35"/>
                </a:lnTo>
                <a:lnTo>
                  <a:pt x="5"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60" name="Freeform 72"/>
          <p:cNvSpPr>
            <a:spLocks noEditPoints="1"/>
          </p:cNvSpPr>
          <p:nvPr/>
        </p:nvSpPr>
        <p:spPr bwMode="auto">
          <a:xfrm>
            <a:off x="865188" y="4614863"/>
            <a:ext cx="82550" cy="117475"/>
          </a:xfrm>
          <a:custGeom>
            <a:avLst/>
            <a:gdLst>
              <a:gd name="T0" fmla="*/ 134 w 155"/>
              <a:gd name="T1" fmla="*/ 160 h 222"/>
              <a:gd name="T2" fmla="*/ 155 w 155"/>
              <a:gd name="T3" fmla="*/ 160 h 222"/>
              <a:gd name="T4" fmla="*/ 145 w 155"/>
              <a:gd name="T5" fmla="*/ 160 h 222"/>
              <a:gd name="T6" fmla="*/ 118 w 155"/>
              <a:gd name="T7" fmla="*/ 170 h 222"/>
              <a:gd name="T8" fmla="*/ 145 w 155"/>
              <a:gd name="T9" fmla="*/ 170 h 222"/>
              <a:gd name="T10" fmla="*/ 118 w 155"/>
              <a:gd name="T11" fmla="*/ 150 h 222"/>
              <a:gd name="T12" fmla="*/ 129 w 155"/>
              <a:gd name="T13" fmla="*/ 160 h 222"/>
              <a:gd name="T14" fmla="*/ 107 w 155"/>
              <a:gd name="T15" fmla="*/ 160 h 222"/>
              <a:gd name="T16" fmla="*/ 129 w 155"/>
              <a:gd name="T17" fmla="*/ 222 h 222"/>
              <a:gd name="T18" fmla="*/ 129 w 155"/>
              <a:gd name="T19" fmla="*/ 212 h 222"/>
              <a:gd name="T20" fmla="*/ 94 w 155"/>
              <a:gd name="T21" fmla="*/ 202 h 222"/>
              <a:gd name="T22" fmla="*/ 94 w 155"/>
              <a:gd name="T23" fmla="*/ 222 h 222"/>
              <a:gd name="T24" fmla="*/ 94 w 155"/>
              <a:gd name="T25" fmla="*/ 212 h 222"/>
              <a:gd name="T26" fmla="*/ 83 w 155"/>
              <a:gd name="T27" fmla="*/ 160 h 222"/>
              <a:gd name="T28" fmla="*/ 83 w 155"/>
              <a:gd name="T29" fmla="*/ 212 h 222"/>
              <a:gd name="T30" fmla="*/ 105 w 155"/>
              <a:gd name="T31" fmla="*/ 160 h 222"/>
              <a:gd name="T32" fmla="*/ 94 w 155"/>
              <a:gd name="T33" fmla="*/ 170 h 222"/>
              <a:gd name="T34" fmla="*/ 94 w 155"/>
              <a:gd name="T35" fmla="*/ 150 h 222"/>
              <a:gd name="T36" fmla="*/ 0 w 155"/>
              <a:gd name="T37" fmla="*/ 170 h 222"/>
              <a:gd name="T38" fmla="*/ 11 w 155"/>
              <a:gd name="T39" fmla="*/ 170 h 222"/>
              <a:gd name="T40" fmla="*/ 21 w 155"/>
              <a:gd name="T41" fmla="*/ 141 h 222"/>
              <a:gd name="T42" fmla="*/ 0 w 155"/>
              <a:gd name="T43" fmla="*/ 141 h 222"/>
              <a:gd name="T44" fmla="*/ 11 w 155"/>
              <a:gd name="T45" fmla="*/ 141 h 222"/>
              <a:gd name="T46" fmla="*/ 94 w 155"/>
              <a:gd name="T47" fmla="*/ 6 h 222"/>
              <a:gd name="T48" fmla="*/ 2 w 155"/>
              <a:gd name="T49" fmla="*/ 135 h 222"/>
              <a:gd name="T50" fmla="*/ 102 w 155"/>
              <a:gd name="T51" fmla="*/ 0 h 222"/>
              <a:gd name="T52" fmla="*/ 102 w 155"/>
              <a:gd name="T53" fmla="*/ 0 h 222"/>
              <a:gd name="T54" fmla="*/ 102 w 155"/>
              <a:gd name="T55" fmla="*/ 22 h 222"/>
              <a:gd name="T56" fmla="*/ 129 w 155"/>
              <a:gd name="T57" fmla="*/ 0 h 222"/>
              <a:gd name="T58" fmla="*/ 118 w 155"/>
              <a:gd name="T59" fmla="*/ 0 h 222"/>
              <a:gd name="T60" fmla="*/ 107 w 155"/>
              <a:gd name="T61" fmla="*/ 139 h 222"/>
              <a:gd name="T62" fmla="*/ 118 w 155"/>
              <a:gd name="T63" fmla="*/ 150 h 222"/>
              <a:gd name="T64" fmla="*/ 118 w 155"/>
              <a:gd name="T65" fmla="*/ 139 h 222"/>
              <a:gd name="T66" fmla="*/ 145 w 155"/>
              <a:gd name="T67" fmla="*/ 129 h 222"/>
              <a:gd name="T68" fmla="*/ 118 w 155"/>
              <a:gd name="T69" fmla="*/ 129 h 222"/>
              <a:gd name="T70" fmla="*/ 155 w 155"/>
              <a:gd name="T71" fmla="*/ 139 h 222"/>
              <a:gd name="T72" fmla="*/ 83 w 155"/>
              <a:gd name="T73" fmla="*/ 139 h 222"/>
              <a:gd name="T74" fmla="*/ 105 w 155"/>
              <a:gd name="T75" fmla="*/ 139 h 222"/>
              <a:gd name="T76" fmla="*/ 105 w 155"/>
              <a:gd name="T77" fmla="*/ 9 h 222"/>
              <a:gd name="T78" fmla="*/ 85 w 155"/>
              <a:gd name="T79" fmla="*/ 36 h 222"/>
              <a:gd name="T80" fmla="*/ 16 w 155"/>
              <a:gd name="T81" fmla="*/ 133 h 222"/>
              <a:gd name="T82" fmla="*/ 25 w 155"/>
              <a:gd name="T83" fmla="*/ 150 h 222"/>
              <a:gd name="T84" fmla="*/ 25 w 155"/>
              <a:gd name="T85" fmla="*/ 139 h 222"/>
              <a:gd name="T86" fmla="*/ 94 w 155"/>
              <a:gd name="T87" fmla="*/ 129 h 222"/>
              <a:gd name="T88" fmla="*/ 25 w 155"/>
              <a:gd name="T89" fmla="*/ 129 h 222"/>
              <a:gd name="T90" fmla="*/ 94 w 155"/>
              <a:gd name="T91" fmla="*/ 150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5"/>
              <a:gd name="T139" fmla="*/ 0 h 222"/>
              <a:gd name="T140" fmla="*/ 155 w 155"/>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5" h="222">
                <a:moveTo>
                  <a:pt x="155" y="139"/>
                </a:moveTo>
                <a:lnTo>
                  <a:pt x="155" y="160"/>
                </a:lnTo>
                <a:lnTo>
                  <a:pt x="134" y="160"/>
                </a:lnTo>
                <a:lnTo>
                  <a:pt x="134" y="139"/>
                </a:lnTo>
                <a:lnTo>
                  <a:pt x="155" y="139"/>
                </a:lnTo>
                <a:close/>
                <a:moveTo>
                  <a:pt x="155" y="160"/>
                </a:moveTo>
                <a:lnTo>
                  <a:pt x="155" y="170"/>
                </a:lnTo>
                <a:lnTo>
                  <a:pt x="145" y="170"/>
                </a:lnTo>
                <a:lnTo>
                  <a:pt x="145" y="160"/>
                </a:lnTo>
                <a:lnTo>
                  <a:pt x="155" y="160"/>
                </a:lnTo>
                <a:close/>
                <a:moveTo>
                  <a:pt x="145" y="170"/>
                </a:moveTo>
                <a:lnTo>
                  <a:pt x="118" y="170"/>
                </a:lnTo>
                <a:lnTo>
                  <a:pt x="118" y="150"/>
                </a:lnTo>
                <a:lnTo>
                  <a:pt x="145" y="150"/>
                </a:lnTo>
                <a:lnTo>
                  <a:pt x="145" y="170"/>
                </a:lnTo>
                <a:close/>
                <a:moveTo>
                  <a:pt x="107" y="160"/>
                </a:moveTo>
                <a:lnTo>
                  <a:pt x="107" y="150"/>
                </a:lnTo>
                <a:lnTo>
                  <a:pt x="118" y="150"/>
                </a:lnTo>
                <a:lnTo>
                  <a:pt x="118" y="160"/>
                </a:lnTo>
                <a:lnTo>
                  <a:pt x="107" y="160"/>
                </a:lnTo>
                <a:close/>
                <a:moveTo>
                  <a:pt x="129" y="160"/>
                </a:moveTo>
                <a:lnTo>
                  <a:pt x="129" y="212"/>
                </a:lnTo>
                <a:lnTo>
                  <a:pt x="107" y="212"/>
                </a:lnTo>
                <a:lnTo>
                  <a:pt x="107" y="160"/>
                </a:lnTo>
                <a:lnTo>
                  <a:pt x="129" y="160"/>
                </a:lnTo>
                <a:close/>
                <a:moveTo>
                  <a:pt x="129" y="212"/>
                </a:moveTo>
                <a:lnTo>
                  <a:pt x="129" y="222"/>
                </a:lnTo>
                <a:lnTo>
                  <a:pt x="118" y="222"/>
                </a:lnTo>
                <a:lnTo>
                  <a:pt x="118" y="212"/>
                </a:lnTo>
                <a:lnTo>
                  <a:pt x="129" y="212"/>
                </a:lnTo>
                <a:close/>
                <a:moveTo>
                  <a:pt x="118" y="222"/>
                </a:moveTo>
                <a:lnTo>
                  <a:pt x="94" y="222"/>
                </a:lnTo>
                <a:lnTo>
                  <a:pt x="94" y="202"/>
                </a:lnTo>
                <a:lnTo>
                  <a:pt x="118" y="202"/>
                </a:lnTo>
                <a:lnTo>
                  <a:pt x="118" y="222"/>
                </a:lnTo>
                <a:close/>
                <a:moveTo>
                  <a:pt x="94" y="222"/>
                </a:moveTo>
                <a:lnTo>
                  <a:pt x="83" y="222"/>
                </a:lnTo>
                <a:lnTo>
                  <a:pt x="83" y="212"/>
                </a:lnTo>
                <a:lnTo>
                  <a:pt x="94" y="212"/>
                </a:lnTo>
                <a:lnTo>
                  <a:pt x="94" y="222"/>
                </a:lnTo>
                <a:close/>
                <a:moveTo>
                  <a:pt x="83" y="212"/>
                </a:moveTo>
                <a:lnTo>
                  <a:pt x="83" y="160"/>
                </a:lnTo>
                <a:lnTo>
                  <a:pt x="105" y="160"/>
                </a:lnTo>
                <a:lnTo>
                  <a:pt x="105" y="212"/>
                </a:lnTo>
                <a:lnTo>
                  <a:pt x="83" y="212"/>
                </a:lnTo>
                <a:close/>
                <a:moveTo>
                  <a:pt x="94" y="150"/>
                </a:moveTo>
                <a:lnTo>
                  <a:pt x="105" y="150"/>
                </a:lnTo>
                <a:lnTo>
                  <a:pt x="105" y="160"/>
                </a:lnTo>
                <a:lnTo>
                  <a:pt x="94" y="160"/>
                </a:lnTo>
                <a:lnTo>
                  <a:pt x="94" y="150"/>
                </a:lnTo>
                <a:close/>
                <a:moveTo>
                  <a:pt x="94" y="170"/>
                </a:moveTo>
                <a:lnTo>
                  <a:pt x="11" y="170"/>
                </a:lnTo>
                <a:lnTo>
                  <a:pt x="11" y="150"/>
                </a:lnTo>
                <a:lnTo>
                  <a:pt x="94" y="150"/>
                </a:lnTo>
                <a:lnTo>
                  <a:pt x="94" y="170"/>
                </a:lnTo>
                <a:close/>
                <a:moveTo>
                  <a:pt x="11" y="170"/>
                </a:moveTo>
                <a:lnTo>
                  <a:pt x="0" y="170"/>
                </a:lnTo>
                <a:lnTo>
                  <a:pt x="0" y="160"/>
                </a:lnTo>
                <a:lnTo>
                  <a:pt x="11" y="160"/>
                </a:lnTo>
                <a:lnTo>
                  <a:pt x="11" y="170"/>
                </a:lnTo>
                <a:close/>
                <a:moveTo>
                  <a:pt x="0" y="160"/>
                </a:moveTo>
                <a:lnTo>
                  <a:pt x="0" y="141"/>
                </a:lnTo>
                <a:lnTo>
                  <a:pt x="21" y="141"/>
                </a:lnTo>
                <a:lnTo>
                  <a:pt x="21" y="160"/>
                </a:lnTo>
                <a:lnTo>
                  <a:pt x="0" y="160"/>
                </a:lnTo>
                <a:close/>
                <a:moveTo>
                  <a:pt x="0" y="141"/>
                </a:moveTo>
                <a:lnTo>
                  <a:pt x="0" y="138"/>
                </a:lnTo>
                <a:lnTo>
                  <a:pt x="2" y="135"/>
                </a:lnTo>
                <a:lnTo>
                  <a:pt x="11" y="141"/>
                </a:lnTo>
                <a:lnTo>
                  <a:pt x="0" y="141"/>
                </a:lnTo>
                <a:close/>
                <a:moveTo>
                  <a:pt x="2" y="135"/>
                </a:moveTo>
                <a:lnTo>
                  <a:pt x="94" y="6"/>
                </a:lnTo>
                <a:lnTo>
                  <a:pt x="110" y="17"/>
                </a:lnTo>
                <a:lnTo>
                  <a:pt x="19" y="148"/>
                </a:lnTo>
                <a:lnTo>
                  <a:pt x="2" y="135"/>
                </a:lnTo>
                <a:close/>
                <a:moveTo>
                  <a:pt x="94" y="6"/>
                </a:moveTo>
                <a:lnTo>
                  <a:pt x="97" y="0"/>
                </a:lnTo>
                <a:lnTo>
                  <a:pt x="102" y="0"/>
                </a:lnTo>
                <a:lnTo>
                  <a:pt x="102" y="12"/>
                </a:lnTo>
                <a:lnTo>
                  <a:pt x="94" y="6"/>
                </a:lnTo>
                <a:close/>
                <a:moveTo>
                  <a:pt x="102" y="0"/>
                </a:moveTo>
                <a:lnTo>
                  <a:pt x="118" y="0"/>
                </a:lnTo>
                <a:lnTo>
                  <a:pt x="118" y="22"/>
                </a:lnTo>
                <a:lnTo>
                  <a:pt x="102" y="22"/>
                </a:lnTo>
                <a:lnTo>
                  <a:pt x="102" y="0"/>
                </a:lnTo>
                <a:close/>
                <a:moveTo>
                  <a:pt x="118" y="0"/>
                </a:moveTo>
                <a:lnTo>
                  <a:pt x="129" y="0"/>
                </a:lnTo>
                <a:lnTo>
                  <a:pt x="129" y="12"/>
                </a:lnTo>
                <a:lnTo>
                  <a:pt x="118" y="12"/>
                </a:lnTo>
                <a:lnTo>
                  <a:pt x="118" y="0"/>
                </a:lnTo>
                <a:close/>
                <a:moveTo>
                  <a:pt x="129" y="12"/>
                </a:moveTo>
                <a:lnTo>
                  <a:pt x="129" y="139"/>
                </a:lnTo>
                <a:lnTo>
                  <a:pt x="107" y="139"/>
                </a:lnTo>
                <a:lnTo>
                  <a:pt x="107" y="12"/>
                </a:lnTo>
                <a:lnTo>
                  <a:pt x="129" y="12"/>
                </a:lnTo>
                <a:close/>
                <a:moveTo>
                  <a:pt x="118" y="150"/>
                </a:moveTo>
                <a:lnTo>
                  <a:pt x="107" y="150"/>
                </a:lnTo>
                <a:lnTo>
                  <a:pt x="107" y="139"/>
                </a:lnTo>
                <a:lnTo>
                  <a:pt x="118" y="139"/>
                </a:lnTo>
                <a:lnTo>
                  <a:pt x="118" y="150"/>
                </a:lnTo>
                <a:close/>
                <a:moveTo>
                  <a:pt x="118" y="129"/>
                </a:moveTo>
                <a:lnTo>
                  <a:pt x="145" y="129"/>
                </a:lnTo>
                <a:lnTo>
                  <a:pt x="145" y="150"/>
                </a:lnTo>
                <a:lnTo>
                  <a:pt x="118" y="150"/>
                </a:lnTo>
                <a:lnTo>
                  <a:pt x="118" y="129"/>
                </a:lnTo>
                <a:close/>
                <a:moveTo>
                  <a:pt x="145" y="129"/>
                </a:moveTo>
                <a:lnTo>
                  <a:pt x="155" y="129"/>
                </a:lnTo>
                <a:lnTo>
                  <a:pt x="155" y="139"/>
                </a:lnTo>
                <a:lnTo>
                  <a:pt x="145" y="139"/>
                </a:lnTo>
                <a:lnTo>
                  <a:pt x="145" y="129"/>
                </a:lnTo>
                <a:close/>
                <a:moveTo>
                  <a:pt x="83" y="139"/>
                </a:moveTo>
                <a:lnTo>
                  <a:pt x="83" y="42"/>
                </a:lnTo>
                <a:lnTo>
                  <a:pt x="105" y="42"/>
                </a:lnTo>
                <a:lnTo>
                  <a:pt x="105" y="139"/>
                </a:lnTo>
                <a:lnTo>
                  <a:pt x="83" y="139"/>
                </a:lnTo>
                <a:close/>
                <a:moveTo>
                  <a:pt x="85" y="36"/>
                </a:moveTo>
                <a:lnTo>
                  <a:pt x="105" y="9"/>
                </a:lnTo>
                <a:lnTo>
                  <a:pt x="105" y="42"/>
                </a:lnTo>
                <a:lnTo>
                  <a:pt x="94" y="42"/>
                </a:lnTo>
                <a:lnTo>
                  <a:pt x="85" y="36"/>
                </a:lnTo>
                <a:close/>
                <a:moveTo>
                  <a:pt x="103" y="48"/>
                </a:moveTo>
                <a:lnTo>
                  <a:pt x="34" y="146"/>
                </a:lnTo>
                <a:lnTo>
                  <a:pt x="16" y="133"/>
                </a:lnTo>
                <a:lnTo>
                  <a:pt x="85" y="36"/>
                </a:lnTo>
                <a:lnTo>
                  <a:pt x="103" y="48"/>
                </a:lnTo>
                <a:close/>
                <a:moveTo>
                  <a:pt x="25" y="150"/>
                </a:moveTo>
                <a:lnTo>
                  <a:pt x="4" y="150"/>
                </a:lnTo>
                <a:lnTo>
                  <a:pt x="16" y="133"/>
                </a:lnTo>
                <a:lnTo>
                  <a:pt x="25" y="139"/>
                </a:lnTo>
                <a:lnTo>
                  <a:pt x="25" y="150"/>
                </a:lnTo>
                <a:close/>
                <a:moveTo>
                  <a:pt x="25" y="129"/>
                </a:moveTo>
                <a:lnTo>
                  <a:pt x="94" y="129"/>
                </a:lnTo>
                <a:lnTo>
                  <a:pt x="94" y="150"/>
                </a:lnTo>
                <a:lnTo>
                  <a:pt x="25" y="150"/>
                </a:lnTo>
                <a:lnTo>
                  <a:pt x="25" y="129"/>
                </a:lnTo>
                <a:close/>
                <a:moveTo>
                  <a:pt x="105" y="139"/>
                </a:moveTo>
                <a:lnTo>
                  <a:pt x="105" y="150"/>
                </a:lnTo>
                <a:lnTo>
                  <a:pt x="94" y="150"/>
                </a:lnTo>
                <a:lnTo>
                  <a:pt x="94" y="139"/>
                </a:lnTo>
                <a:lnTo>
                  <a:pt x="105" y="1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61" name="Freeform 73"/>
          <p:cNvSpPr>
            <a:spLocks/>
          </p:cNvSpPr>
          <p:nvPr/>
        </p:nvSpPr>
        <p:spPr bwMode="auto">
          <a:xfrm>
            <a:off x="1285875" y="4621213"/>
            <a:ext cx="41275" cy="104775"/>
          </a:xfrm>
          <a:custGeom>
            <a:avLst/>
            <a:gdLst>
              <a:gd name="T0" fmla="*/ 0 w 78"/>
              <a:gd name="T1" fmla="*/ 23 h 200"/>
              <a:gd name="T2" fmla="*/ 48 w 78"/>
              <a:gd name="T3" fmla="*/ 0 h 200"/>
              <a:gd name="T4" fmla="*/ 53 w 78"/>
              <a:gd name="T5" fmla="*/ 0 h 200"/>
              <a:gd name="T6" fmla="*/ 53 w 78"/>
              <a:gd name="T7" fmla="*/ 166 h 200"/>
              <a:gd name="T8" fmla="*/ 53 w 78"/>
              <a:gd name="T9" fmla="*/ 179 h 200"/>
              <a:gd name="T10" fmla="*/ 54 w 78"/>
              <a:gd name="T11" fmla="*/ 185 h 200"/>
              <a:gd name="T12" fmla="*/ 56 w 78"/>
              <a:gd name="T13" fmla="*/ 190 h 200"/>
              <a:gd name="T14" fmla="*/ 60 w 78"/>
              <a:gd name="T15" fmla="*/ 193 h 200"/>
              <a:gd name="T16" fmla="*/ 67 w 78"/>
              <a:gd name="T17" fmla="*/ 194 h 200"/>
              <a:gd name="T18" fmla="*/ 78 w 78"/>
              <a:gd name="T19" fmla="*/ 195 h 200"/>
              <a:gd name="T20" fmla="*/ 78 w 78"/>
              <a:gd name="T21" fmla="*/ 200 h 200"/>
              <a:gd name="T22" fmla="*/ 3 w 78"/>
              <a:gd name="T23" fmla="*/ 200 h 200"/>
              <a:gd name="T24" fmla="*/ 3 w 78"/>
              <a:gd name="T25" fmla="*/ 195 h 200"/>
              <a:gd name="T26" fmla="*/ 16 w 78"/>
              <a:gd name="T27" fmla="*/ 194 h 200"/>
              <a:gd name="T28" fmla="*/ 22 w 78"/>
              <a:gd name="T29" fmla="*/ 193 h 200"/>
              <a:gd name="T30" fmla="*/ 25 w 78"/>
              <a:gd name="T31" fmla="*/ 190 h 200"/>
              <a:gd name="T32" fmla="*/ 27 w 78"/>
              <a:gd name="T33" fmla="*/ 187 h 200"/>
              <a:gd name="T34" fmla="*/ 28 w 78"/>
              <a:gd name="T35" fmla="*/ 179 h 200"/>
              <a:gd name="T36" fmla="*/ 29 w 78"/>
              <a:gd name="T37" fmla="*/ 166 h 200"/>
              <a:gd name="T38" fmla="*/ 29 w 78"/>
              <a:gd name="T39" fmla="*/ 59 h 200"/>
              <a:gd name="T40" fmla="*/ 28 w 78"/>
              <a:gd name="T41" fmla="*/ 41 h 200"/>
              <a:gd name="T42" fmla="*/ 27 w 78"/>
              <a:gd name="T43" fmla="*/ 32 h 200"/>
              <a:gd name="T44" fmla="*/ 26 w 78"/>
              <a:gd name="T45" fmla="*/ 28 h 200"/>
              <a:gd name="T46" fmla="*/ 24 w 78"/>
              <a:gd name="T47" fmla="*/ 25 h 200"/>
              <a:gd name="T48" fmla="*/ 21 w 78"/>
              <a:gd name="T49" fmla="*/ 24 h 200"/>
              <a:gd name="T50" fmla="*/ 18 w 78"/>
              <a:gd name="T51" fmla="*/ 23 h 200"/>
              <a:gd name="T52" fmla="*/ 10 w 78"/>
              <a:gd name="T53" fmla="*/ 24 h 200"/>
              <a:gd name="T54" fmla="*/ 2 w 78"/>
              <a:gd name="T55" fmla="*/ 27 h 200"/>
              <a:gd name="T56" fmla="*/ 0 w 78"/>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200"/>
              <a:gd name="T89" fmla="*/ 78 w 78"/>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200">
                <a:moveTo>
                  <a:pt x="0" y="23"/>
                </a:moveTo>
                <a:lnTo>
                  <a:pt x="48" y="0"/>
                </a:lnTo>
                <a:lnTo>
                  <a:pt x="53" y="0"/>
                </a:lnTo>
                <a:lnTo>
                  <a:pt x="53" y="166"/>
                </a:lnTo>
                <a:lnTo>
                  <a:pt x="53" y="179"/>
                </a:lnTo>
                <a:lnTo>
                  <a:pt x="54" y="185"/>
                </a:lnTo>
                <a:lnTo>
                  <a:pt x="56" y="190"/>
                </a:lnTo>
                <a:lnTo>
                  <a:pt x="60" y="193"/>
                </a:lnTo>
                <a:lnTo>
                  <a:pt x="67" y="194"/>
                </a:lnTo>
                <a:lnTo>
                  <a:pt x="78" y="195"/>
                </a:lnTo>
                <a:lnTo>
                  <a:pt x="78" y="200"/>
                </a:lnTo>
                <a:lnTo>
                  <a:pt x="3" y="200"/>
                </a:lnTo>
                <a:lnTo>
                  <a:pt x="3" y="195"/>
                </a:lnTo>
                <a:lnTo>
                  <a:pt x="16" y="194"/>
                </a:lnTo>
                <a:lnTo>
                  <a:pt x="22" y="193"/>
                </a:lnTo>
                <a:lnTo>
                  <a:pt x="25" y="190"/>
                </a:lnTo>
                <a:lnTo>
                  <a:pt x="27" y="187"/>
                </a:lnTo>
                <a:lnTo>
                  <a:pt x="28" y="179"/>
                </a:lnTo>
                <a:lnTo>
                  <a:pt x="29" y="166"/>
                </a:lnTo>
                <a:lnTo>
                  <a:pt x="29" y="59"/>
                </a:lnTo>
                <a:lnTo>
                  <a:pt x="28" y="41"/>
                </a:lnTo>
                <a:lnTo>
                  <a:pt x="27" y="32"/>
                </a:lnTo>
                <a:lnTo>
                  <a:pt x="26" y="28"/>
                </a:lnTo>
                <a:lnTo>
                  <a:pt x="24" y="25"/>
                </a:lnTo>
                <a:lnTo>
                  <a:pt x="21" y="24"/>
                </a:lnTo>
                <a:lnTo>
                  <a:pt x="18" y="23"/>
                </a:lnTo>
                <a:lnTo>
                  <a:pt x="10" y="24"/>
                </a:lnTo>
                <a:lnTo>
                  <a:pt x="2"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62" name="Freeform 74"/>
          <p:cNvSpPr>
            <a:spLocks/>
          </p:cNvSpPr>
          <p:nvPr/>
        </p:nvSpPr>
        <p:spPr bwMode="auto">
          <a:xfrm>
            <a:off x="1349375" y="4621213"/>
            <a:ext cx="68263" cy="104775"/>
          </a:xfrm>
          <a:custGeom>
            <a:avLst/>
            <a:gdLst>
              <a:gd name="T0" fmla="*/ 117 w 130"/>
              <a:gd name="T1" fmla="*/ 200 h 200"/>
              <a:gd name="T2" fmla="*/ 0 w 130"/>
              <a:gd name="T3" fmla="*/ 195 h 200"/>
              <a:gd name="T4" fmla="*/ 44 w 130"/>
              <a:gd name="T5" fmla="*/ 152 h 200"/>
              <a:gd name="T6" fmla="*/ 72 w 130"/>
              <a:gd name="T7" fmla="*/ 118 h 200"/>
              <a:gd name="T8" fmla="*/ 89 w 130"/>
              <a:gd name="T9" fmla="*/ 90 h 200"/>
              <a:gd name="T10" fmla="*/ 92 w 130"/>
              <a:gd name="T11" fmla="*/ 77 h 200"/>
              <a:gd name="T12" fmla="*/ 94 w 130"/>
              <a:gd name="T13" fmla="*/ 64 h 200"/>
              <a:gd name="T14" fmla="*/ 91 w 130"/>
              <a:gd name="T15" fmla="*/ 47 h 200"/>
              <a:gd name="T16" fmla="*/ 81 w 130"/>
              <a:gd name="T17" fmla="*/ 34 h 200"/>
              <a:gd name="T18" fmla="*/ 69 w 130"/>
              <a:gd name="T19" fmla="*/ 25 h 200"/>
              <a:gd name="T20" fmla="*/ 54 w 130"/>
              <a:gd name="T21" fmla="*/ 22 h 200"/>
              <a:gd name="T22" fmla="*/ 41 w 130"/>
              <a:gd name="T23" fmla="*/ 24 h 200"/>
              <a:gd name="T24" fmla="*/ 28 w 130"/>
              <a:gd name="T25" fmla="*/ 30 h 200"/>
              <a:gd name="T26" fmla="*/ 18 w 130"/>
              <a:gd name="T27" fmla="*/ 40 h 200"/>
              <a:gd name="T28" fmla="*/ 12 w 130"/>
              <a:gd name="T29" fmla="*/ 55 h 200"/>
              <a:gd name="T30" fmla="*/ 9 w 130"/>
              <a:gd name="T31" fmla="*/ 42 h 200"/>
              <a:gd name="T32" fmla="*/ 18 w 130"/>
              <a:gd name="T33" fmla="*/ 22 h 200"/>
              <a:gd name="T34" fmla="*/ 33 w 130"/>
              <a:gd name="T35" fmla="*/ 7 h 200"/>
              <a:gd name="T36" fmla="*/ 51 w 130"/>
              <a:gd name="T37" fmla="*/ 0 h 200"/>
              <a:gd name="T38" fmla="*/ 74 w 130"/>
              <a:gd name="T39" fmla="*/ 0 h 200"/>
              <a:gd name="T40" fmla="*/ 89 w 130"/>
              <a:gd name="T41" fmla="*/ 5 h 200"/>
              <a:gd name="T42" fmla="*/ 98 w 130"/>
              <a:gd name="T43" fmla="*/ 11 h 200"/>
              <a:gd name="T44" fmla="*/ 109 w 130"/>
              <a:gd name="T45" fmla="*/ 23 h 200"/>
              <a:gd name="T46" fmla="*/ 116 w 130"/>
              <a:gd name="T47" fmla="*/ 36 h 200"/>
              <a:gd name="T48" fmla="*/ 118 w 130"/>
              <a:gd name="T49" fmla="*/ 45 h 200"/>
              <a:gd name="T50" fmla="*/ 118 w 130"/>
              <a:gd name="T51" fmla="*/ 59 h 200"/>
              <a:gd name="T52" fmla="*/ 115 w 130"/>
              <a:gd name="T53" fmla="*/ 73 h 200"/>
              <a:gd name="T54" fmla="*/ 105 w 130"/>
              <a:gd name="T55" fmla="*/ 93 h 200"/>
              <a:gd name="T56" fmla="*/ 88 w 130"/>
              <a:gd name="T57" fmla="*/ 118 h 200"/>
              <a:gd name="T58" fmla="*/ 60 w 130"/>
              <a:gd name="T59" fmla="*/ 148 h 200"/>
              <a:gd name="T60" fmla="*/ 38 w 130"/>
              <a:gd name="T61" fmla="*/ 172 h 200"/>
              <a:gd name="T62" fmla="*/ 82 w 130"/>
              <a:gd name="T63" fmla="*/ 178 h 200"/>
              <a:gd name="T64" fmla="*/ 104 w 130"/>
              <a:gd name="T65" fmla="*/ 177 h 200"/>
              <a:gd name="T66" fmla="*/ 116 w 130"/>
              <a:gd name="T67" fmla="*/ 172 h 200"/>
              <a:gd name="T68" fmla="*/ 125 w 130"/>
              <a:gd name="T69" fmla="*/ 163 h 2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00"/>
              <a:gd name="T107" fmla="*/ 130 w 130"/>
              <a:gd name="T108" fmla="*/ 200 h 2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00">
                <a:moveTo>
                  <a:pt x="130" y="163"/>
                </a:moveTo>
                <a:lnTo>
                  <a:pt x="117" y="200"/>
                </a:lnTo>
                <a:lnTo>
                  <a:pt x="0" y="200"/>
                </a:lnTo>
                <a:lnTo>
                  <a:pt x="0" y="195"/>
                </a:lnTo>
                <a:lnTo>
                  <a:pt x="24" y="172"/>
                </a:lnTo>
                <a:lnTo>
                  <a:pt x="44" y="152"/>
                </a:lnTo>
                <a:lnTo>
                  <a:pt x="61" y="135"/>
                </a:lnTo>
                <a:lnTo>
                  <a:pt x="72" y="118"/>
                </a:lnTo>
                <a:lnTo>
                  <a:pt x="81" y="104"/>
                </a:lnTo>
                <a:lnTo>
                  <a:pt x="89" y="90"/>
                </a:lnTo>
                <a:lnTo>
                  <a:pt x="91" y="84"/>
                </a:lnTo>
                <a:lnTo>
                  <a:pt x="92" y="77"/>
                </a:lnTo>
                <a:lnTo>
                  <a:pt x="93" y="70"/>
                </a:lnTo>
                <a:lnTo>
                  <a:pt x="94" y="64"/>
                </a:lnTo>
                <a:lnTo>
                  <a:pt x="93" y="56"/>
                </a:lnTo>
                <a:lnTo>
                  <a:pt x="91" y="47"/>
                </a:lnTo>
                <a:lnTo>
                  <a:pt x="87" y="40"/>
                </a:lnTo>
                <a:lnTo>
                  <a:pt x="81" y="34"/>
                </a:lnTo>
                <a:lnTo>
                  <a:pt x="76" y="28"/>
                </a:lnTo>
                <a:lnTo>
                  <a:pt x="69" y="25"/>
                </a:lnTo>
                <a:lnTo>
                  <a:pt x="63" y="23"/>
                </a:lnTo>
                <a:lnTo>
                  <a:pt x="54" y="22"/>
                </a:lnTo>
                <a:lnTo>
                  <a:pt x="47" y="22"/>
                </a:lnTo>
                <a:lnTo>
                  <a:pt x="41" y="24"/>
                </a:lnTo>
                <a:lnTo>
                  <a:pt x="35" y="27"/>
                </a:lnTo>
                <a:lnTo>
                  <a:pt x="28" y="30"/>
                </a:lnTo>
                <a:lnTo>
                  <a:pt x="23" y="35"/>
                </a:lnTo>
                <a:lnTo>
                  <a:pt x="18" y="40"/>
                </a:lnTo>
                <a:lnTo>
                  <a:pt x="15" y="47"/>
                </a:lnTo>
                <a:lnTo>
                  <a:pt x="12" y="55"/>
                </a:lnTo>
                <a:lnTo>
                  <a:pt x="6" y="55"/>
                </a:lnTo>
                <a:lnTo>
                  <a:pt x="9" y="42"/>
                </a:lnTo>
                <a:lnTo>
                  <a:pt x="13" y="31"/>
                </a:lnTo>
                <a:lnTo>
                  <a:pt x="18" y="22"/>
                </a:lnTo>
                <a:lnTo>
                  <a:pt x="24" y="13"/>
                </a:lnTo>
                <a:lnTo>
                  <a:pt x="33" y="7"/>
                </a:lnTo>
                <a:lnTo>
                  <a:pt x="42" y="3"/>
                </a:lnTo>
                <a:lnTo>
                  <a:pt x="51" y="0"/>
                </a:lnTo>
                <a:lnTo>
                  <a:pt x="62" y="0"/>
                </a:lnTo>
                <a:lnTo>
                  <a:pt x="74" y="0"/>
                </a:lnTo>
                <a:lnTo>
                  <a:pt x="85" y="3"/>
                </a:lnTo>
                <a:lnTo>
                  <a:pt x="89" y="5"/>
                </a:lnTo>
                <a:lnTo>
                  <a:pt x="94" y="8"/>
                </a:lnTo>
                <a:lnTo>
                  <a:pt x="98" y="11"/>
                </a:lnTo>
                <a:lnTo>
                  <a:pt x="102" y="14"/>
                </a:lnTo>
                <a:lnTo>
                  <a:pt x="109" y="23"/>
                </a:lnTo>
                <a:lnTo>
                  <a:pt x="115" y="32"/>
                </a:lnTo>
                <a:lnTo>
                  <a:pt x="116" y="36"/>
                </a:lnTo>
                <a:lnTo>
                  <a:pt x="117" y="41"/>
                </a:lnTo>
                <a:lnTo>
                  <a:pt x="118" y="45"/>
                </a:lnTo>
                <a:lnTo>
                  <a:pt x="118" y="51"/>
                </a:lnTo>
                <a:lnTo>
                  <a:pt x="118" y="59"/>
                </a:lnTo>
                <a:lnTo>
                  <a:pt x="117" y="66"/>
                </a:lnTo>
                <a:lnTo>
                  <a:pt x="115" y="73"/>
                </a:lnTo>
                <a:lnTo>
                  <a:pt x="112" y="81"/>
                </a:lnTo>
                <a:lnTo>
                  <a:pt x="105" y="93"/>
                </a:lnTo>
                <a:lnTo>
                  <a:pt x="97" y="105"/>
                </a:lnTo>
                <a:lnTo>
                  <a:pt x="88" y="118"/>
                </a:lnTo>
                <a:lnTo>
                  <a:pt x="76" y="130"/>
                </a:lnTo>
                <a:lnTo>
                  <a:pt x="60" y="148"/>
                </a:lnTo>
                <a:lnTo>
                  <a:pt x="47" y="163"/>
                </a:lnTo>
                <a:lnTo>
                  <a:pt x="38" y="172"/>
                </a:lnTo>
                <a:lnTo>
                  <a:pt x="32" y="178"/>
                </a:lnTo>
                <a:lnTo>
                  <a:pt x="82" y="178"/>
                </a:lnTo>
                <a:lnTo>
                  <a:pt x="96" y="178"/>
                </a:lnTo>
                <a:lnTo>
                  <a:pt x="104" y="177"/>
                </a:lnTo>
                <a:lnTo>
                  <a:pt x="110" y="175"/>
                </a:lnTo>
                <a:lnTo>
                  <a:pt x="116" y="172"/>
                </a:lnTo>
                <a:lnTo>
                  <a:pt x="121" y="168"/>
                </a:lnTo>
                <a:lnTo>
                  <a:pt x="125" y="163"/>
                </a:lnTo>
                <a:lnTo>
                  <a:pt x="130" y="16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63" name="Freeform 75"/>
          <p:cNvSpPr>
            <a:spLocks noEditPoints="1"/>
          </p:cNvSpPr>
          <p:nvPr/>
        </p:nvSpPr>
        <p:spPr bwMode="auto">
          <a:xfrm>
            <a:off x="1279525" y="4614863"/>
            <a:ext cx="52388" cy="117475"/>
          </a:xfrm>
          <a:custGeom>
            <a:avLst/>
            <a:gdLst>
              <a:gd name="T0" fmla="*/ 9 w 101"/>
              <a:gd name="T1" fmla="*/ 25 h 222"/>
              <a:gd name="T2" fmla="*/ 57 w 101"/>
              <a:gd name="T3" fmla="*/ 1 h 222"/>
              <a:gd name="T4" fmla="*/ 61 w 101"/>
              <a:gd name="T5" fmla="*/ 0 h 222"/>
              <a:gd name="T6" fmla="*/ 66 w 101"/>
              <a:gd name="T7" fmla="*/ 0 h 222"/>
              <a:gd name="T8" fmla="*/ 76 w 101"/>
              <a:gd name="T9" fmla="*/ 12 h 222"/>
              <a:gd name="T10" fmla="*/ 56 w 101"/>
              <a:gd name="T11" fmla="*/ 185 h 222"/>
              <a:gd name="T12" fmla="*/ 77 w 101"/>
              <a:gd name="T13" fmla="*/ 194 h 222"/>
              <a:gd name="T14" fmla="*/ 58 w 101"/>
              <a:gd name="T15" fmla="*/ 202 h 222"/>
              <a:gd name="T16" fmla="*/ 77 w 101"/>
              <a:gd name="T17" fmla="*/ 194 h 222"/>
              <a:gd name="T18" fmla="*/ 58 w 101"/>
              <a:gd name="T19" fmla="*/ 202 h 222"/>
              <a:gd name="T20" fmla="*/ 69 w 101"/>
              <a:gd name="T21" fmla="*/ 202 h 222"/>
              <a:gd name="T22" fmla="*/ 68 w 101"/>
              <a:gd name="T23" fmla="*/ 214 h 222"/>
              <a:gd name="T24" fmla="*/ 69 w 101"/>
              <a:gd name="T25" fmla="*/ 214 h 222"/>
              <a:gd name="T26" fmla="*/ 78 w 101"/>
              <a:gd name="T27" fmla="*/ 195 h 222"/>
              <a:gd name="T28" fmla="*/ 77 w 101"/>
              <a:gd name="T29" fmla="*/ 194 h 222"/>
              <a:gd name="T30" fmla="*/ 82 w 101"/>
              <a:gd name="T31" fmla="*/ 195 h 222"/>
              <a:gd name="T32" fmla="*/ 84 w 101"/>
              <a:gd name="T33" fmla="*/ 217 h 222"/>
              <a:gd name="T34" fmla="*/ 101 w 101"/>
              <a:gd name="T35" fmla="*/ 207 h 222"/>
              <a:gd name="T36" fmla="*/ 81 w 101"/>
              <a:gd name="T37" fmla="*/ 212 h 222"/>
              <a:gd name="T38" fmla="*/ 91 w 101"/>
              <a:gd name="T39" fmla="*/ 222 h 222"/>
              <a:gd name="T40" fmla="*/ 16 w 101"/>
              <a:gd name="T41" fmla="*/ 202 h 222"/>
              <a:gd name="T42" fmla="*/ 6 w 101"/>
              <a:gd name="T43" fmla="*/ 212 h 222"/>
              <a:gd name="T44" fmla="*/ 28 w 101"/>
              <a:gd name="T45" fmla="*/ 207 h 222"/>
              <a:gd name="T46" fmla="*/ 16 w 101"/>
              <a:gd name="T47" fmla="*/ 196 h 222"/>
              <a:gd name="T48" fmla="*/ 27 w 101"/>
              <a:gd name="T49" fmla="*/ 195 h 222"/>
              <a:gd name="T50" fmla="*/ 27 w 101"/>
              <a:gd name="T51" fmla="*/ 195 h 222"/>
              <a:gd name="T52" fmla="*/ 30 w 101"/>
              <a:gd name="T53" fmla="*/ 216 h 222"/>
              <a:gd name="T54" fmla="*/ 35 w 101"/>
              <a:gd name="T55" fmla="*/ 205 h 222"/>
              <a:gd name="T56" fmla="*/ 45 w 101"/>
              <a:gd name="T57" fmla="*/ 209 h 222"/>
              <a:gd name="T58" fmla="*/ 31 w 101"/>
              <a:gd name="T59" fmla="*/ 194 h 222"/>
              <a:gd name="T60" fmla="*/ 31 w 101"/>
              <a:gd name="T61" fmla="*/ 194 h 222"/>
              <a:gd name="T62" fmla="*/ 50 w 101"/>
              <a:gd name="T63" fmla="*/ 203 h 222"/>
              <a:gd name="T64" fmla="*/ 52 w 101"/>
              <a:gd name="T65" fmla="*/ 199 h 222"/>
              <a:gd name="T66" fmla="*/ 31 w 101"/>
              <a:gd name="T67" fmla="*/ 190 h 222"/>
              <a:gd name="T68" fmla="*/ 32 w 101"/>
              <a:gd name="T69" fmla="*/ 178 h 222"/>
              <a:gd name="T70" fmla="*/ 32 w 101"/>
              <a:gd name="T71" fmla="*/ 178 h 222"/>
              <a:gd name="T72" fmla="*/ 32 w 101"/>
              <a:gd name="T73" fmla="*/ 71 h 222"/>
              <a:gd name="T74" fmla="*/ 53 w 101"/>
              <a:gd name="T75" fmla="*/ 71 h 222"/>
              <a:gd name="T76" fmla="*/ 50 w 101"/>
              <a:gd name="T77" fmla="*/ 41 h 222"/>
              <a:gd name="T78" fmla="*/ 31 w 101"/>
              <a:gd name="T79" fmla="*/ 49 h 222"/>
              <a:gd name="T80" fmla="*/ 30 w 101"/>
              <a:gd name="T81" fmla="*/ 45 h 222"/>
              <a:gd name="T82" fmla="*/ 30 w 101"/>
              <a:gd name="T83" fmla="*/ 46 h 222"/>
              <a:gd name="T84" fmla="*/ 48 w 101"/>
              <a:gd name="T85" fmla="*/ 35 h 222"/>
              <a:gd name="T86" fmla="*/ 46 w 101"/>
              <a:gd name="T87" fmla="*/ 31 h 222"/>
              <a:gd name="T88" fmla="*/ 31 w 101"/>
              <a:gd name="T89" fmla="*/ 45 h 222"/>
              <a:gd name="T90" fmla="*/ 37 w 101"/>
              <a:gd name="T91" fmla="*/ 25 h 222"/>
              <a:gd name="T92" fmla="*/ 31 w 101"/>
              <a:gd name="T93" fmla="*/ 45 h 222"/>
              <a:gd name="T94" fmla="*/ 37 w 101"/>
              <a:gd name="T95" fmla="*/ 25 h 222"/>
              <a:gd name="T96" fmla="*/ 20 w 101"/>
              <a:gd name="T97" fmla="*/ 25 h 222"/>
              <a:gd name="T98" fmla="*/ 23 w 101"/>
              <a:gd name="T99" fmla="*/ 47 h 222"/>
              <a:gd name="T100" fmla="*/ 27 w 101"/>
              <a:gd name="T101" fmla="*/ 46 h 222"/>
              <a:gd name="T102" fmla="*/ 20 w 101"/>
              <a:gd name="T103" fmla="*/ 49 h 222"/>
              <a:gd name="T104" fmla="*/ 6 w 101"/>
              <a:gd name="T105" fmla="*/ 44 h 222"/>
              <a:gd name="T106" fmla="*/ 4 w 101"/>
              <a:gd name="T107" fmla="*/ 39 h 2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
              <a:gd name="T163" fmla="*/ 0 h 222"/>
              <a:gd name="T164" fmla="*/ 101 w 101"/>
              <a:gd name="T165" fmla="*/ 222 h 2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 h="222">
                <a:moveTo>
                  <a:pt x="9" y="25"/>
                </a:moveTo>
                <a:lnTo>
                  <a:pt x="57" y="1"/>
                </a:lnTo>
                <a:lnTo>
                  <a:pt x="66" y="21"/>
                </a:lnTo>
                <a:lnTo>
                  <a:pt x="18" y="44"/>
                </a:lnTo>
                <a:lnTo>
                  <a:pt x="9" y="25"/>
                </a:lnTo>
                <a:close/>
                <a:moveTo>
                  <a:pt x="57" y="1"/>
                </a:moveTo>
                <a:lnTo>
                  <a:pt x="59" y="0"/>
                </a:lnTo>
                <a:lnTo>
                  <a:pt x="61" y="0"/>
                </a:lnTo>
                <a:lnTo>
                  <a:pt x="61" y="12"/>
                </a:lnTo>
                <a:lnTo>
                  <a:pt x="57" y="1"/>
                </a:lnTo>
                <a:close/>
                <a:moveTo>
                  <a:pt x="61" y="0"/>
                </a:moveTo>
                <a:lnTo>
                  <a:pt x="66" y="0"/>
                </a:lnTo>
                <a:lnTo>
                  <a:pt x="66" y="22"/>
                </a:lnTo>
                <a:lnTo>
                  <a:pt x="61" y="22"/>
                </a:lnTo>
                <a:lnTo>
                  <a:pt x="61" y="0"/>
                </a:lnTo>
                <a:close/>
                <a:moveTo>
                  <a:pt x="66" y="0"/>
                </a:moveTo>
                <a:lnTo>
                  <a:pt x="76" y="0"/>
                </a:lnTo>
                <a:lnTo>
                  <a:pt x="76" y="12"/>
                </a:lnTo>
                <a:lnTo>
                  <a:pt x="66" y="12"/>
                </a:lnTo>
                <a:lnTo>
                  <a:pt x="66" y="0"/>
                </a:lnTo>
                <a:close/>
                <a:moveTo>
                  <a:pt x="76" y="12"/>
                </a:moveTo>
                <a:lnTo>
                  <a:pt x="76" y="178"/>
                </a:lnTo>
                <a:lnTo>
                  <a:pt x="56" y="178"/>
                </a:lnTo>
                <a:lnTo>
                  <a:pt x="56" y="12"/>
                </a:lnTo>
                <a:lnTo>
                  <a:pt x="76" y="12"/>
                </a:lnTo>
                <a:close/>
                <a:moveTo>
                  <a:pt x="76" y="178"/>
                </a:moveTo>
                <a:lnTo>
                  <a:pt x="76" y="184"/>
                </a:lnTo>
                <a:lnTo>
                  <a:pt x="76" y="190"/>
                </a:lnTo>
                <a:lnTo>
                  <a:pt x="56" y="191"/>
                </a:lnTo>
                <a:lnTo>
                  <a:pt x="56" y="185"/>
                </a:lnTo>
                <a:lnTo>
                  <a:pt x="56" y="178"/>
                </a:lnTo>
                <a:lnTo>
                  <a:pt x="76" y="178"/>
                </a:lnTo>
                <a:close/>
                <a:moveTo>
                  <a:pt x="76" y="190"/>
                </a:moveTo>
                <a:lnTo>
                  <a:pt x="77" y="193"/>
                </a:lnTo>
                <a:lnTo>
                  <a:pt x="77" y="194"/>
                </a:lnTo>
                <a:lnTo>
                  <a:pt x="58" y="202"/>
                </a:lnTo>
                <a:lnTo>
                  <a:pt x="57" y="197"/>
                </a:lnTo>
                <a:lnTo>
                  <a:pt x="56" y="191"/>
                </a:lnTo>
                <a:lnTo>
                  <a:pt x="76" y="190"/>
                </a:lnTo>
                <a:close/>
                <a:moveTo>
                  <a:pt x="58" y="202"/>
                </a:moveTo>
                <a:lnTo>
                  <a:pt x="58" y="202"/>
                </a:lnTo>
                <a:lnTo>
                  <a:pt x="67" y="197"/>
                </a:lnTo>
                <a:lnTo>
                  <a:pt x="58" y="202"/>
                </a:lnTo>
                <a:close/>
                <a:moveTo>
                  <a:pt x="77" y="194"/>
                </a:moveTo>
                <a:lnTo>
                  <a:pt x="77" y="194"/>
                </a:lnTo>
                <a:lnTo>
                  <a:pt x="62" y="209"/>
                </a:lnTo>
                <a:lnTo>
                  <a:pt x="59" y="206"/>
                </a:lnTo>
                <a:lnTo>
                  <a:pt x="58" y="202"/>
                </a:lnTo>
                <a:lnTo>
                  <a:pt x="77" y="194"/>
                </a:lnTo>
                <a:close/>
                <a:moveTo>
                  <a:pt x="77" y="194"/>
                </a:moveTo>
                <a:lnTo>
                  <a:pt x="70" y="186"/>
                </a:lnTo>
                <a:lnTo>
                  <a:pt x="77" y="194"/>
                </a:lnTo>
                <a:lnTo>
                  <a:pt x="69" y="202"/>
                </a:lnTo>
                <a:lnTo>
                  <a:pt x="77" y="194"/>
                </a:lnTo>
                <a:close/>
                <a:moveTo>
                  <a:pt x="77" y="194"/>
                </a:moveTo>
                <a:lnTo>
                  <a:pt x="77" y="194"/>
                </a:lnTo>
                <a:lnTo>
                  <a:pt x="68" y="214"/>
                </a:lnTo>
                <a:lnTo>
                  <a:pt x="65" y="211"/>
                </a:lnTo>
                <a:lnTo>
                  <a:pt x="62" y="209"/>
                </a:lnTo>
                <a:lnTo>
                  <a:pt x="77" y="194"/>
                </a:lnTo>
                <a:close/>
                <a:moveTo>
                  <a:pt x="68" y="214"/>
                </a:moveTo>
                <a:lnTo>
                  <a:pt x="69" y="214"/>
                </a:lnTo>
                <a:lnTo>
                  <a:pt x="68" y="214"/>
                </a:lnTo>
                <a:lnTo>
                  <a:pt x="73" y="205"/>
                </a:lnTo>
                <a:lnTo>
                  <a:pt x="68" y="214"/>
                </a:lnTo>
                <a:close/>
                <a:moveTo>
                  <a:pt x="77" y="194"/>
                </a:moveTo>
                <a:lnTo>
                  <a:pt x="78" y="195"/>
                </a:lnTo>
                <a:lnTo>
                  <a:pt x="82" y="195"/>
                </a:lnTo>
                <a:lnTo>
                  <a:pt x="78" y="216"/>
                </a:lnTo>
                <a:lnTo>
                  <a:pt x="72" y="215"/>
                </a:lnTo>
                <a:lnTo>
                  <a:pt x="68" y="214"/>
                </a:lnTo>
                <a:lnTo>
                  <a:pt x="77" y="194"/>
                </a:lnTo>
                <a:close/>
                <a:moveTo>
                  <a:pt x="82" y="195"/>
                </a:moveTo>
                <a:lnTo>
                  <a:pt x="83" y="195"/>
                </a:lnTo>
                <a:lnTo>
                  <a:pt x="82" y="195"/>
                </a:lnTo>
                <a:lnTo>
                  <a:pt x="80" y="206"/>
                </a:lnTo>
                <a:lnTo>
                  <a:pt x="82" y="195"/>
                </a:lnTo>
                <a:close/>
                <a:moveTo>
                  <a:pt x="82" y="195"/>
                </a:moveTo>
                <a:lnTo>
                  <a:pt x="86" y="195"/>
                </a:lnTo>
                <a:lnTo>
                  <a:pt x="91" y="196"/>
                </a:lnTo>
                <a:lnTo>
                  <a:pt x="91" y="217"/>
                </a:lnTo>
                <a:lnTo>
                  <a:pt x="84" y="217"/>
                </a:lnTo>
                <a:lnTo>
                  <a:pt x="78" y="216"/>
                </a:lnTo>
                <a:lnTo>
                  <a:pt x="82" y="195"/>
                </a:lnTo>
                <a:close/>
                <a:moveTo>
                  <a:pt x="91" y="196"/>
                </a:moveTo>
                <a:lnTo>
                  <a:pt x="101" y="196"/>
                </a:lnTo>
                <a:lnTo>
                  <a:pt x="101" y="207"/>
                </a:lnTo>
                <a:lnTo>
                  <a:pt x="91" y="207"/>
                </a:lnTo>
                <a:lnTo>
                  <a:pt x="91" y="196"/>
                </a:lnTo>
                <a:close/>
                <a:moveTo>
                  <a:pt x="101" y="207"/>
                </a:moveTo>
                <a:lnTo>
                  <a:pt x="101" y="212"/>
                </a:lnTo>
                <a:lnTo>
                  <a:pt x="81" y="212"/>
                </a:lnTo>
                <a:lnTo>
                  <a:pt x="81" y="207"/>
                </a:lnTo>
                <a:lnTo>
                  <a:pt x="101" y="207"/>
                </a:lnTo>
                <a:close/>
                <a:moveTo>
                  <a:pt x="101" y="212"/>
                </a:moveTo>
                <a:lnTo>
                  <a:pt x="101" y="222"/>
                </a:lnTo>
                <a:lnTo>
                  <a:pt x="91" y="222"/>
                </a:lnTo>
                <a:lnTo>
                  <a:pt x="91" y="212"/>
                </a:lnTo>
                <a:lnTo>
                  <a:pt x="101" y="212"/>
                </a:lnTo>
                <a:close/>
                <a:moveTo>
                  <a:pt x="91" y="222"/>
                </a:moveTo>
                <a:lnTo>
                  <a:pt x="16" y="222"/>
                </a:lnTo>
                <a:lnTo>
                  <a:pt x="16" y="202"/>
                </a:lnTo>
                <a:lnTo>
                  <a:pt x="91" y="202"/>
                </a:lnTo>
                <a:lnTo>
                  <a:pt x="91" y="222"/>
                </a:lnTo>
                <a:close/>
                <a:moveTo>
                  <a:pt x="16" y="222"/>
                </a:moveTo>
                <a:lnTo>
                  <a:pt x="6" y="222"/>
                </a:lnTo>
                <a:lnTo>
                  <a:pt x="6" y="212"/>
                </a:lnTo>
                <a:lnTo>
                  <a:pt x="16" y="212"/>
                </a:lnTo>
                <a:lnTo>
                  <a:pt x="16" y="222"/>
                </a:lnTo>
                <a:close/>
                <a:moveTo>
                  <a:pt x="6" y="212"/>
                </a:moveTo>
                <a:lnTo>
                  <a:pt x="6" y="207"/>
                </a:lnTo>
                <a:lnTo>
                  <a:pt x="28" y="207"/>
                </a:lnTo>
                <a:lnTo>
                  <a:pt x="28" y="212"/>
                </a:lnTo>
                <a:lnTo>
                  <a:pt x="6" y="212"/>
                </a:lnTo>
                <a:close/>
                <a:moveTo>
                  <a:pt x="6" y="207"/>
                </a:moveTo>
                <a:lnTo>
                  <a:pt x="6" y="196"/>
                </a:lnTo>
                <a:lnTo>
                  <a:pt x="16" y="196"/>
                </a:lnTo>
                <a:lnTo>
                  <a:pt x="16" y="207"/>
                </a:lnTo>
                <a:lnTo>
                  <a:pt x="6" y="207"/>
                </a:lnTo>
                <a:close/>
                <a:moveTo>
                  <a:pt x="16" y="196"/>
                </a:moveTo>
                <a:lnTo>
                  <a:pt x="22" y="195"/>
                </a:lnTo>
                <a:lnTo>
                  <a:pt x="27" y="195"/>
                </a:lnTo>
                <a:lnTo>
                  <a:pt x="30" y="216"/>
                </a:lnTo>
                <a:lnTo>
                  <a:pt x="23" y="217"/>
                </a:lnTo>
                <a:lnTo>
                  <a:pt x="17" y="217"/>
                </a:lnTo>
                <a:lnTo>
                  <a:pt x="16" y="196"/>
                </a:lnTo>
                <a:close/>
                <a:moveTo>
                  <a:pt x="27" y="195"/>
                </a:moveTo>
                <a:lnTo>
                  <a:pt x="29" y="195"/>
                </a:lnTo>
                <a:lnTo>
                  <a:pt x="30" y="195"/>
                </a:lnTo>
                <a:lnTo>
                  <a:pt x="40" y="214"/>
                </a:lnTo>
                <a:lnTo>
                  <a:pt x="35" y="215"/>
                </a:lnTo>
                <a:lnTo>
                  <a:pt x="30" y="216"/>
                </a:lnTo>
                <a:lnTo>
                  <a:pt x="27" y="195"/>
                </a:lnTo>
                <a:close/>
                <a:moveTo>
                  <a:pt x="30" y="195"/>
                </a:moveTo>
                <a:lnTo>
                  <a:pt x="30" y="195"/>
                </a:lnTo>
                <a:lnTo>
                  <a:pt x="30" y="194"/>
                </a:lnTo>
                <a:lnTo>
                  <a:pt x="35" y="205"/>
                </a:lnTo>
                <a:lnTo>
                  <a:pt x="30" y="195"/>
                </a:lnTo>
                <a:close/>
                <a:moveTo>
                  <a:pt x="30" y="194"/>
                </a:moveTo>
                <a:lnTo>
                  <a:pt x="31" y="194"/>
                </a:lnTo>
                <a:lnTo>
                  <a:pt x="45" y="209"/>
                </a:lnTo>
                <a:lnTo>
                  <a:pt x="43" y="212"/>
                </a:lnTo>
                <a:lnTo>
                  <a:pt x="40" y="214"/>
                </a:lnTo>
                <a:lnTo>
                  <a:pt x="30" y="194"/>
                </a:lnTo>
                <a:close/>
                <a:moveTo>
                  <a:pt x="31" y="194"/>
                </a:moveTo>
                <a:lnTo>
                  <a:pt x="31" y="194"/>
                </a:lnTo>
                <a:lnTo>
                  <a:pt x="50" y="203"/>
                </a:lnTo>
                <a:lnTo>
                  <a:pt x="48" y="207"/>
                </a:lnTo>
                <a:lnTo>
                  <a:pt x="45" y="209"/>
                </a:lnTo>
                <a:lnTo>
                  <a:pt x="31" y="194"/>
                </a:lnTo>
                <a:close/>
                <a:moveTo>
                  <a:pt x="50" y="203"/>
                </a:moveTo>
                <a:lnTo>
                  <a:pt x="50" y="203"/>
                </a:lnTo>
                <a:lnTo>
                  <a:pt x="40" y="199"/>
                </a:lnTo>
                <a:lnTo>
                  <a:pt x="50" y="203"/>
                </a:lnTo>
                <a:close/>
                <a:moveTo>
                  <a:pt x="31" y="194"/>
                </a:moveTo>
                <a:lnTo>
                  <a:pt x="31" y="193"/>
                </a:lnTo>
                <a:lnTo>
                  <a:pt x="31" y="191"/>
                </a:lnTo>
                <a:lnTo>
                  <a:pt x="53" y="192"/>
                </a:lnTo>
                <a:lnTo>
                  <a:pt x="52" y="199"/>
                </a:lnTo>
                <a:lnTo>
                  <a:pt x="50" y="203"/>
                </a:lnTo>
                <a:lnTo>
                  <a:pt x="31" y="194"/>
                </a:lnTo>
                <a:close/>
                <a:moveTo>
                  <a:pt x="31" y="191"/>
                </a:moveTo>
                <a:lnTo>
                  <a:pt x="32" y="185"/>
                </a:lnTo>
                <a:lnTo>
                  <a:pt x="31" y="190"/>
                </a:lnTo>
                <a:lnTo>
                  <a:pt x="41" y="191"/>
                </a:lnTo>
                <a:lnTo>
                  <a:pt x="31" y="191"/>
                </a:lnTo>
                <a:close/>
                <a:moveTo>
                  <a:pt x="31" y="190"/>
                </a:moveTo>
                <a:lnTo>
                  <a:pt x="31" y="185"/>
                </a:lnTo>
                <a:lnTo>
                  <a:pt x="32" y="178"/>
                </a:lnTo>
                <a:lnTo>
                  <a:pt x="53" y="178"/>
                </a:lnTo>
                <a:lnTo>
                  <a:pt x="53" y="186"/>
                </a:lnTo>
                <a:lnTo>
                  <a:pt x="53" y="192"/>
                </a:lnTo>
                <a:lnTo>
                  <a:pt x="31" y="190"/>
                </a:lnTo>
                <a:close/>
                <a:moveTo>
                  <a:pt x="32" y="178"/>
                </a:moveTo>
                <a:lnTo>
                  <a:pt x="32" y="71"/>
                </a:lnTo>
                <a:lnTo>
                  <a:pt x="53" y="71"/>
                </a:lnTo>
                <a:lnTo>
                  <a:pt x="53" y="178"/>
                </a:lnTo>
                <a:lnTo>
                  <a:pt x="32" y="178"/>
                </a:lnTo>
                <a:close/>
                <a:moveTo>
                  <a:pt x="32" y="71"/>
                </a:moveTo>
                <a:lnTo>
                  <a:pt x="32" y="62"/>
                </a:lnTo>
                <a:lnTo>
                  <a:pt x="31" y="54"/>
                </a:lnTo>
                <a:lnTo>
                  <a:pt x="53" y="53"/>
                </a:lnTo>
                <a:lnTo>
                  <a:pt x="53" y="62"/>
                </a:lnTo>
                <a:lnTo>
                  <a:pt x="53" y="71"/>
                </a:lnTo>
                <a:lnTo>
                  <a:pt x="32" y="71"/>
                </a:lnTo>
                <a:close/>
                <a:moveTo>
                  <a:pt x="31" y="54"/>
                </a:moveTo>
                <a:lnTo>
                  <a:pt x="31" y="49"/>
                </a:lnTo>
                <a:lnTo>
                  <a:pt x="30" y="46"/>
                </a:lnTo>
                <a:lnTo>
                  <a:pt x="50" y="41"/>
                </a:lnTo>
                <a:lnTo>
                  <a:pt x="52" y="46"/>
                </a:lnTo>
                <a:lnTo>
                  <a:pt x="53" y="53"/>
                </a:lnTo>
                <a:lnTo>
                  <a:pt x="31" y="54"/>
                </a:lnTo>
                <a:close/>
                <a:moveTo>
                  <a:pt x="30" y="46"/>
                </a:moveTo>
                <a:lnTo>
                  <a:pt x="31" y="49"/>
                </a:lnTo>
                <a:lnTo>
                  <a:pt x="30" y="46"/>
                </a:lnTo>
                <a:lnTo>
                  <a:pt x="40" y="44"/>
                </a:lnTo>
                <a:lnTo>
                  <a:pt x="30" y="46"/>
                </a:lnTo>
                <a:close/>
                <a:moveTo>
                  <a:pt x="30" y="46"/>
                </a:moveTo>
                <a:lnTo>
                  <a:pt x="30" y="45"/>
                </a:lnTo>
                <a:lnTo>
                  <a:pt x="48" y="35"/>
                </a:lnTo>
                <a:lnTo>
                  <a:pt x="49" y="38"/>
                </a:lnTo>
                <a:lnTo>
                  <a:pt x="50" y="42"/>
                </a:lnTo>
                <a:lnTo>
                  <a:pt x="30" y="46"/>
                </a:lnTo>
                <a:close/>
                <a:moveTo>
                  <a:pt x="48" y="35"/>
                </a:moveTo>
                <a:lnTo>
                  <a:pt x="56" y="47"/>
                </a:lnTo>
                <a:lnTo>
                  <a:pt x="48" y="35"/>
                </a:lnTo>
                <a:lnTo>
                  <a:pt x="39" y="40"/>
                </a:lnTo>
                <a:lnTo>
                  <a:pt x="48" y="35"/>
                </a:lnTo>
                <a:close/>
                <a:moveTo>
                  <a:pt x="30" y="45"/>
                </a:moveTo>
                <a:lnTo>
                  <a:pt x="30" y="45"/>
                </a:lnTo>
                <a:lnTo>
                  <a:pt x="43" y="28"/>
                </a:lnTo>
                <a:lnTo>
                  <a:pt x="46" y="31"/>
                </a:lnTo>
                <a:lnTo>
                  <a:pt x="48" y="35"/>
                </a:lnTo>
                <a:lnTo>
                  <a:pt x="30" y="45"/>
                </a:lnTo>
                <a:close/>
                <a:moveTo>
                  <a:pt x="30" y="45"/>
                </a:moveTo>
                <a:lnTo>
                  <a:pt x="31" y="45"/>
                </a:lnTo>
                <a:lnTo>
                  <a:pt x="37" y="25"/>
                </a:lnTo>
                <a:lnTo>
                  <a:pt x="40" y="26"/>
                </a:lnTo>
                <a:lnTo>
                  <a:pt x="43" y="28"/>
                </a:lnTo>
                <a:lnTo>
                  <a:pt x="30" y="45"/>
                </a:lnTo>
                <a:close/>
                <a:moveTo>
                  <a:pt x="37" y="25"/>
                </a:moveTo>
                <a:lnTo>
                  <a:pt x="40" y="26"/>
                </a:lnTo>
                <a:lnTo>
                  <a:pt x="37" y="25"/>
                </a:lnTo>
                <a:lnTo>
                  <a:pt x="34" y="36"/>
                </a:lnTo>
                <a:lnTo>
                  <a:pt x="37" y="25"/>
                </a:lnTo>
                <a:close/>
                <a:moveTo>
                  <a:pt x="31" y="45"/>
                </a:moveTo>
                <a:lnTo>
                  <a:pt x="31" y="45"/>
                </a:lnTo>
                <a:lnTo>
                  <a:pt x="31" y="24"/>
                </a:lnTo>
                <a:lnTo>
                  <a:pt x="34" y="24"/>
                </a:lnTo>
                <a:lnTo>
                  <a:pt x="37" y="25"/>
                </a:lnTo>
                <a:lnTo>
                  <a:pt x="31" y="45"/>
                </a:lnTo>
                <a:close/>
                <a:moveTo>
                  <a:pt x="31" y="45"/>
                </a:moveTo>
                <a:lnTo>
                  <a:pt x="29" y="45"/>
                </a:lnTo>
                <a:lnTo>
                  <a:pt x="27" y="46"/>
                </a:lnTo>
                <a:lnTo>
                  <a:pt x="20" y="25"/>
                </a:lnTo>
                <a:lnTo>
                  <a:pt x="26" y="24"/>
                </a:lnTo>
                <a:lnTo>
                  <a:pt x="31" y="24"/>
                </a:lnTo>
                <a:lnTo>
                  <a:pt x="31" y="45"/>
                </a:lnTo>
                <a:close/>
                <a:moveTo>
                  <a:pt x="27" y="46"/>
                </a:moveTo>
                <a:lnTo>
                  <a:pt x="23" y="47"/>
                </a:lnTo>
                <a:lnTo>
                  <a:pt x="20" y="49"/>
                </a:lnTo>
                <a:lnTo>
                  <a:pt x="11" y="29"/>
                </a:lnTo>
                <a:lnTo>
                  <a:pt x="16" y="27"/>
                </a:lnTo>
                <a:lnTo>
                  <a:pt x="20" y="25"/>
                </a:lnTo>
                <a:lnTo>
                  <a:pt x="27" y="46"/>
                </a:lnTo>
                <a:close/>
                <a:moveTo>
                  <a:pt x="20" y="49"/>
                </a:moveTo>
                <a:lnTo>
                  <a:pt x="10" y="53"/>
                </a:lnTo>
                <a:lnTo>
                  <a:pt x="6" y="44"/>
                </a:lnTo>
                <a:lnTo>
                  <a:pt x="15" y="39"/>
                </a:lnTo>
                <a:lnTo>
                  <a:pt x="20" y="49"/>
                </a:lnTo>
                <a:close/>
                <a:moveTo>
                  <a:pt x="6" y="44"/>
                </a:moveTo>
                <a:lnTo>
                  <a:pt x="4" y="39"/>
                </a:lnTo>
                <a:lnTo>
                  <a:pt x="22" y="30"/>
                </a:lnTo>
                <a:lnTo>
                  <a:pt x="25" y="35"/>
                </a:lnTo>
                <a:lnTo>
                  <a:pt x="6" y="44"/>
                </a:lnTo>
                <a:close/>
                <a:moveTo>
                  <a:pt x="4" y="39"/>
                </a:moveTo>
                <a:lnTo>
                  <a:pt x="0" y="29"/>
                </a:lnTo>
                <a:lnTo>
                  <a:pt x="9" y="25"/>
                </a:lnTo>
                <a:lnTo>
                  <a:pt x="13" y="35"/>
                </a:lnTo>
                <a:lnTo>
                  <a:pt x="4"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64" name="Freeform 76"/>
          <p:cNvSpPr>
            <a:spLocks noEditPoints="1"/>
          </p:cNvSpPr>
          <p:nvPr/>
        </p:nvSpPr>
        <p:spPr bwMode="auto">
          <a:xfrm>
            <a:off x="1344613" y="4614863"/>
            <a:ext cx="84137" cy="117475"/>
          </a:xfrm>
          <a:custGeom>
            <a:avLst/>
            <a:gdLst>
              <a:gd name="T0" fmla="*/ 136 w 161"/>
              <a:gd name="T1" fmla="*/ 216 h 222"/>
              <a:gd name="T2" fmla="*/ 10 w 161"/>
              <a:gd name="T3" fmla="*/ 222 h 222"/>
              <a:gd name="T4" fmla="*/ 0 w 161"/>
              <a:gd name="T5" fmla="*/ 212 h 222"/>
              <a:gd name="T6" fmla="*/ 21 w 161"/>
              <a:gd name="T7" fmla="*/ 212 h 222"/>
              <a:gd name="T8" fmla="*/ 0 w 161"/>
              <a:gd name="T9" fmla="*/ 207 h 222"/>
              <a:gd name="T10" fmla="*/ 61 w 161"/>
              <a:gd name="T11" fmla="*/ 172 h 222"/>
              <a:gd name="T12" fmla="*/ 47 w 161"/>
              <a:gd name="T13" fmla="*/ 157 h 222"/>
              <a:gd name="T14" fmla="*/ 85 w 161"/>
              <a:gd name="T15" fmla="*/ 145 h 222"/>
              <a:gd name="T16" fmla="*/ 82 w 161"/>
              <a:gd name="T17" fmla="*/ 111 h 222"/>
              <a:gd name="T18" fmla="*/ 91 w 161"/>
              <a:gd name="T19" fmla="*/ 136 h 222"/>
              <a:gd name="T20" fmla="*/ 113 w 161"/>
              <a:gd name="T21" fmla="*/ 83 h 222"/>
              <a:gd name="T22" fmla="*/ 92 w 161"/>
              <a:gd name="T23" fmla="*/ 69 h 222"/>
              <a:gd name="T24" fmla="*/ 90 w 161"/>
              <a:gd name="T25" fmla="*/ 63 h 222"/>
              <a:gd name="T26" fmla="*/ 108 w 161"/>
              <a:gd name="T27" fmla="*/ 51 h 222"/>
              <a:gd name="T28" fmla="*/ 84 w 161"/>
              <a:gd name="T29" fmla="*/ 26 h 222"/>
              <a:gd name="T30" fmla="*/ 84 w 161"/>
              <a:gd name="T31" fmla="*/ 26 h 222"/>
              <a:gd name="T32" fmla="*/ 64 w 161"/>
              <a:gd name="T33" fmla="*/ 23 h 222"/>
              <a:gd name="T34" fmla="*/ 54 w 161"/>
              <a:gd name="T35" fmla="*/ 46 h 222"/>
              <a:gd name="T36" fmla="*/ 49 w 161"/>
              <a:gd name="T37" fmla="*/ 48 h 222"/>
              <a:gd name="T38" fmla="*/ 45 w 161"/>
              <a:gd name="T39" fmla="*/ 50 h 222"/>
              <a:gd name="T40" fmla="*/ 45 w 161"/>
              <a:gd name="T41" fmla="*/ 50 h 222"/>
              <a:gd name="T42" fmla="*/ 20 w 161"/>
              <a:gd name="T43" fmla="*/ 46 h 222"/>
              <a:gd name="T44" fmla="*/ 31 w 161"/>
              <a:gd name="T45" fmla="*/ 70 h 222"/>
              <a:gd name="T46" fmla="*/ 16 w 161"/>
              <a:gd name="T47" fmla="*/ 77 h 222"/>
              <a:gd name="T48" fmla="*/ 8 w 161"/>
              <a:gd name="T49" fmla="*/ 51 h 222"/>
              <a:gd name="T50" fmla="*/ 13 w 161"/>
              <a:gd name="T51" fmla="*/ 39 h 222"/>
              <a:gd name="T52" fmla="*/ 36 w 161"/>
              <a:gd name="T53" fmla="*/ 40 h 222"/>
              <a:gd name="T54" fmla="*/ 43 w 161"/>
              <a:gd name="T55" fmla="*/ 8 h 222"/>
              <a:gd name="T56" fmla="*/ 48 w 161"/>
              <a:gd name="T57" fmla="*/ 5 h 222"/>
              <a:gd name="T58" fmla="*/ 63 w 161"/>
              <a:gd name="T59" fmla="*/ 22 h 222"/>
              <a:gd name="T60" fmla="*/ 91 w 161"/>
              <a:gd name="T61" fmla="*/ 3 h 222"/>
              <a:gd name="T62" fmla="*/ 98 w 161"/>
              <a:gd name="T63" fmla="*/ 6 h 222"/>
              <a:gd name="T64" fmla="*/ 98 w 161"/>
              <a:gd name="T65" fmla="*/ 28 h 222"/>
              <a:gd name="T66" fmla="*/ 131 w 161"/>
              <a:gd name="T67" fmla="*/ 34 h 222"/>
              <a:gd name="T68" fmla="*/ 134 w 161"/>
              <a:gd name="T69" fmla="*/ 39 h 222"/>
              <a:gd name="T70" fmla="*/ 116 w 161"/>
              <a:gd name="T71" fmla="*/ 55 h 222"/>
              <a:gd name="T72" fmla="*/ 134 w 161"/>
              <a:gd name="T73" fmla="*/ 89 h 222"/>
              <a:gd name="T74" fmla="*/ 117 w 161"/>
              <a:gd name="T75" fmla="*/ 63 h 222"/>
              <a:gd name="T76" fmla="*/ 111 w 161"/>
              <a:gd name="T77" fmla="*/ 89 h 222"/>
              <a:gd name="T78" fmla="*/ 111 w 161"/>
              <a:gd name="T79" fmla="*/ 89 h 222"/>
              <a:gd name="T80" fmla="*/ 89 w 161"/>
              <a:gd name="T81" fmla="*/ 123 h 222"/>
              <a:gd name="T82" fmla="*/ 72 w 161"/>
              <a:gd name="T83" fmla="*/ 175 h 222"/>
              <a:gd name="T84" fmla="*/ 79 w 161"/>
              <a:gd name="T85" fmla="*/ 135 h 222"/>
              <a:gd name="T86" fmla="*/ 41 w 161"/>
              <a:gd name="T87" fmla="*/ 177 h 222"/>
              <a:gd name="T88" fmla="*/ 42 w 161"/>
              <a:gd name="T89" fmla="*/ 190 h 222"/>
              <a:gd name="T90" fmla="*/ 42 w 161"/>
              <a:gd name="T91" fmla="*/ 180 h 222"/>
              <a:gd name="T92" fmla="*/ 92 w 161"/>
              <a:gd name="T93" fmla="*/ 201 h 222"/>
              <a:gd name="T94" fmla="*/ 113 w 161"/>
              <a:gd name="T95" fmla="*/ 179 h 222"/>
              <a:gd name="T96" fmla="*/ 116 w 161"/>
              <a:gd name="T97" fmla="*/ 200 h 222"/>
              <a:gd name="T98" fmla="*/ 125 w 161"/>
              <a:gd name="T99" fmla="*/ 197 h 222"/>
              <a:gd name="T100" fmla="*/ 125 w 161"/>
              <a:gd name="T101" fmla="*/ 197 h 222"/>
              <a:gd name="T102" fmla="*/ 132 w 161"/>
              <a:gd name="T103" fmla="*/ 193 h 222"/>
              <a:gd name="T104" fmla="*/ 132 w 161"/>
              <a:gd name="T105" fmla="*/ 193 h 222"/>
              <a:gd name="T106" fmla="*/ 141 w 161"/>
              <a:gd name="T107" fmla="*/ 183 h 222"/>
              <a:gd name="T108" fmla="*/ 135 w 161"/>
              <a:gd name="T109" fmla="*/ 175 h 222"/>
              <a:gd name="T110" fmla="*/ 135 w 161"/>
              <a:gd name="T111" fmla="*/ 163 h 2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1"/>
              <a:gd name="T169" fmla="*/ 0 h 222"/>
              <a:gd name="T170" fmla="*/ 161 w 161"/>
              <a:gd name="T171" fmla="*/ 222 h 2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1" h="222">
                <a:moveTo>
                  <a:pt x="151" y="178"/>
                </a:moveTo>
                <a:lnTo>
                  <a:pt x="136" y="216"/>
                </a:lnTo>
                <a:lnTo>
                  <a:pt x="116" y="209"/>
                </a:lnTo>
                <a:lnTo>
                  <a:pt x="130" y="170"/>
                </a:lnTo>
                <a:lnTo>
                  <a:pt x="151" y="178"/>
                </a:lnTo>
                <a:close/>
                <a:moveTo>
                  <a:pt x="136" y="216"/>
                </a:moveTo>
                <a:lnTo>
                  <a:pt x="134" y="222"/>
                </a:lnTo>
                <a:lnTo>
                  <a:pt x="127" y="222"/>
                </a:lnTo>
                <a:lnTo>
                  <a:pt x="127" y="212"/>
                </a:lnTo>
                <a:lnTo>
                  <a:pt x="136" y="216"/>
                </a:lnTo>
                <a:close/>
                <a:moveTo>
                  <a:pt x="127" y="222"/>
                </a:moveTo>
                <a:lnTo>
                  <a:pt x="10" y="222"/>
                </a:lnTo>
                <a:lnTo>
                  <a:pt x="10" y="202"/>
                </a:lnTo>
                <a:lnTo>
                  <a:pt x="127" y="202"/>
                </a:lnTo>
                <a:lnTo>
                  <a:pt x="127" y="222"/>
                </a:lnTo>
                <a:close/>
                <a:moveTo>
                  <a:pt x="10" y="222"/>
                </a:moveTo>
                <a:lnTo>
                  <a:pt x="0" y="222"/>
                </a:lnTo>
                <a:lnTo>
                  <a:pt x="0" y="212"/>
                </a:lnTo>
                <a:lnTo>
                  <a:pt x="10" y="212"/>
                </a:lnTo>
                <a:lnTo>
                  <a:pt x="10" y="222"/>
                </a:lnTo>
                <a:close/>
                <a:moveTo>
                  <a:pt x="0" y="212"/>
                </a:moveTo>
                <a:lnTo>
                  <a:pt x="0" y="207"/>
                </a:lnTo>
                <a:lnTo>
                  <a:pt x="21" y="207"/>
                </a:lnTo>
                <a:lnTo>
                  <a:pt x="21" y="212"/>
                </a:lnTo>
                <a:lnTo>
                  <a:pt x="0" y="212"/>
                </a:lnTo>
                <a:close/>
                <a:moveTo>
                  <a:pt x="0" y="207"/>
                </a:moveTo>
                <a:lnTo>
                  <a:pt x="0" y="202"/>
                </a:lnTo>
                <a:lnTo>
                  <a:pt x="3" y="199"/>
                </a:lnTo>
                <a:lnTo>
                  <a:pt x="10" y="207"/>
                </a:lnTo>
                <a:lnTo>
                  <a:pt x="0" y="207"/>
                </a:lnTo>
                <a:close/>
                <a:moveTo>
                  <a:pt x="3" y="199"/>
                </a:moveTo>
                <a:lnTo>
                  <a:pt x="16" y="187"/>
                </a:lnTo>
                <a:lnTo>
                  <a:pt x="27" y="177"/>
                </a:lnTo>
                <a:lnTo>
                  <a:pt x="37" y="166"/>
                </a:lnTo>
                <a:lnTo>
                  <a:pt x="47" y="157"/>
                </a:lnTo>
                <a:lnTo>
                  <a:pt x="61" y="172"/>
                </a:lnTo>
                <a:lnTo>
                  <a:pt x="52" y="182"/>
                </a:lnTo>
                <a:lnTo>
                  <a:pt x="42" y="192"/>
                </a:lnTo>
                <a:lnTo>
                  <a:pt x="30" y="203"/>
                </a:lnTo>
                <a:lnTo>
                  <a:pt x="18" y="214"/>
                </a:lnTo>
                <a:lnTo>
                  <a:pt x="3" y="199"/>
                </a:lnTo>
                <a:close/>
                <a:moveTo>
                  <a:pt x="47" y="157"/>
                </a:moveTo>
                <a:lnTo>
                  <a:pt x="55" y="148"/>
                </a:lnTo>
                <a:lnTo>
                  <a:pt x="62" y="139"/>
                </a:lnTo>
                <a:lnTo>
                  <a:pt x="69" y="132"/>
                </a:lnTo>
                <a:lnTo>
                  <a:pt x="74" y="124"/>
                </a:lnTo>
                <a:lnTo>
                  <a:pt x="91" y="136"/>
                </a:lnTo>
                <a:lnTo>
                  <a:pt x="85" y="145"/>
                </a:lnTo>
                <a:lnTo>
                  <a:pt x="78" y="153"/>
                </a:lnTo>
                <a:lnTo>
                  <a:pt x="71" y="162"/>
                </a:lnTo>
                <a:lnTo>
                  <a:pt x="61" y="172"/>
                </a:lnTo>
                <a:lnTo>
                  <a:pt x="47" y="157"/>
                </a:lnTo>
                <a:close/>
                <a:moveTo>
                  <a:pt x="74" y="124"/>
                </a:moveTo>
                <a:lnTo>
                  <a:pt x="82" y="111"/>
                </a:lnTo>
                <a:lnTo>
                  <a:pt x="88" y="98"/>
                </a:lnTo>
                <a:lnTo>
                  <a:pt x="108" y="106"/>
                </a:lnTo>
                <a:lnTo>
                  <a:pt x="105" y="113"/>
                </a:lnTo>
                <a:lnTo>
                  <a:pt x="101" y="121"/>
                </a:lnTo>
                <a:lnTo>
                  <a:pt x="97" y="129"/>
                </a:lnTo>
                <a:lnTo>
                  <a:pt x="91" y="136"/>
                </a:lnTo>
                <a:lnTo>
                  <a:pt x="74" y="124"/>
                </a:lnTo>
                <a:close/>
                <a:moveTo>
                  <a:pt x="88" y="98"/>
                </a:moveTo>
                <a:lnTo>
                  <a:pt x="91" y="86"/>
                </a:lnTo>
                <a:lnTo>
                  <a:pt x="92" y="76"/>
                </a:lnTo>
                <a:lnTo>
                  <a:pt x="114" y="76"/>
                </a:lnTo>
                <a:lnTo>
                  <a:pt x="113" y="83"/>
                </a:lnTo>
                <a:lnTo>
                  <a:pt x="112" y="91"/>
                </a:lnTo>
                <a:lnTo>
                  <a:pt x="111" y="98"/>
                </a:lnTo>
                <a:lnTo>
                  <a:pt x="108" y="106"/>
                </a:lnTo>
                <a:lnTo>
                  <a:pt x="88" y="98"/>
                </a:lnTo>
                <a:close/>
                <a:moveTo>
                  <a:pt x="92" y="76"/>
                </a:moveTo>
                <a:lnTo>
                  <a:pt x="92" y="69"/>
                </a:lnTo>
                <a:lnTo>
                  <a:pt x="90" y="63"/>
                </a:lnTo>
                <a:lnTo>
                  <a:pt x="110" y="55"/>
                </a:lnTo>
                <a:lnTo>
                  <a:pt x="113" y="66"/>
                </a:lnTo>
                <a:lnTo>
                  <a:pt x="114" y="76"/>
                </a:lnTo>
                <a:lnTo>
                  <a:pt x="92" y="76"/>
                </a:lnTo>
                <a:close/>
                <a:moveTo>
                  <a:pt x="90" y="63"/>
                </a:moveTo>
                <a:lnTo>
                  <a:pt x="88" y="57"/>
                </a:lnTo>
                <a:lnTo>
                  <a:pt x="84" y="53"/>
                </a:lnTo>
                <a:lnTo>
                  <a:pt x="100" y="39"/>
                </a:lnTo>
                <a:lnTo>
                  <a:pt x="103" y="42"/>
                </a:lnTo>
                <a:lnTo>
                  <a:pt x="106" y="46"/>
                </a:lnTo>
                <a:lnTo>
                  <a:pt x="108" y="51"/>
                </a:lnTo>
                <a:lnTo>
                  <a:pt x="110" y="55"/>
                </a:lnTo>
                <a:lnTo>
                  <a:pt x="90" y="63"/>
                </a:lnTo>
                <a:close/>
                <a:moveTo>
                  <a:pt x="84" y="53"/>
                </a:moveTo>
                <a:lnTo>
                  <a:pt x="80" y="49"/>
                </a:lnTo>
                <a:lnTo>
                  <a:pt x="75" y="46"/>
                </a:lnTo>
                <a:lnTo>
                  <a:pt x="84" y="26"/>
                </a:lnTo>
                <a:lnTo>
                  <a:pt x="92" y="31"/>
                </a:lnTo>
                <a:lnTo>
                  <a:pt x="100" y="39"/>
                </a:lnTo>
                <a:lnTo>
                  <a:pt x="84" y="53"/>
                </a:lnTo>
                <a:close/>
                <a:moveTo>
                  <a:pt x="83" y="26"/>
                </a:moveTo>
                <a:lnTo>
                  <a:pt x="93" y="31"/>
                </a:lnTo>
                <a:lnTo>
                  <a:pt x="84" y="26"/>
                </a:lnTo>
                <a:lnTo>
                  <a:pt x="79" y="37"/>
                </a:lnTo>
                <a:lnTo>
                  <a:pt x="83" y="26"/>
                </a:lnTo>
                <a:close/>
                <a:moveTo>
                  <a:pt x="75" y="46"/>
                </a:moveTo>
                <a:lnTo>
                  <a:pt x="70" y="45"/>
                </a:lnTo>
                <a:lnTo>
                  <a:pt x="64" y="44"/>
                </a:lnTo>
                <a:lnTo>
                  <a:pt x="64" y="23"/>
                </a:lnTo>
                <a:lnTo>
                  <a:pt x="75" y="24"/>
                </a:lnTo>
                <a:lnTo>
                  <a:pt x="83" y="26"/>
                </a:lnTo>
                <a:lnTo>
                  <a:pt x="75" y="46"/>
                </a:lnTo>
                <a:close/>
                <a:moveTo>
                  <a:pt x="64" y="44"/>
                </a:moveTo>
                <a:lnTo>
                  <a:pt x="59" y="45"/>
                </a:lnTo>
                <a:lnTo>
                  <a:pt x="54" y="46"/>
                </a:lnTo>
                <a:lnTo>
                  <a:pt x="48" y="25"/>
                </a:lnTo>
                <a:lnTo>
                  <a:pt x="56" y="23"/>
                </a:lnTo>
                <a:lnTo>
                  <a:pt x="64" y="23"/>
                </a:lnTo>
                <a:lnTo>
                  <a:pt x="64" y="44"/>
                </a:lnTo>
                <a:close/>
                <a:moveTo>
                  <a:pt x="54" y="46"/>
                </a:moveTo>
                <a:lnTo>
                  <a:pt x="49" y="48"/>
                </a:lnTo>
                <a:lnTo>
                  <a:pt x="45" y="50"/>
                </a:lnTo>
                <a:lnTo>
                  <a:pt x="32" y="34"/>
                </a:lnTo>
                <a:lnTo>
                  <a:pt x="40" y="28"/>
                </a:lnTo>
                <a:lnTo>
                  <a:pt x="48" y="25"/>
                </a:lnTo>
                <a:lnTo>
                  <a:pt x="54" y="46"/>
                </a:lnTo>
                <a:close/>
                <a:moveTo>
                  <a:pt x="45" y="50"/>
                </a:moveTo>
                <a:lnTo>
                  <a:pt x="41" y="54"/>
                </a:lnTo>
                <a:lnTo>
                  <a:pt x="37" y="58"/>
                </a:lnTo>
                <a:lnTo>
                  <a:pt x="20" y="46"/>
                </a:lnTo>
                <a:lnTo>
                  <a:pt x="25" y="40"/>
                </a:lnTo>
                <a:lnTo>
                  <a:pt x="32" y="34"/>
                </a:lnTo>
                <a:lnTo>
                  <a:pt x="45" y="50"/>
                </a:lnTo>
                <a:close/>
                <a:moveTo>
                  <a:pt x="37" y="58"/>
                </a:moveTo>
                <a:lnTo>
                  <a:pt x="34" y="64"/>
                </a:lnTo>
                <a:lnTo>
                  <a:pt x="31" y="70"/>
                </a:lnTo>
                <a:lnTo>
                  <a:pt x="12" y="64"/>
                </a:lnTo>
                <a:lnTo>
                  <a:pt x="15" y="54"/>
                </a:lnTo>
                <a:lnTo>
                  <a:pt x="20" y="46"/>
                </a:lnTo>
                <a:lnTo>
                  <a:pt x="37" y="58"/>
                </a:lnTo>
                <a:close/>
                <a:moveTo>
                  <a:pt x="31" y="70"/>
                </a:moveTo>
                <a:lnTo>
                  <a:pt x="29" y="77"/>
                </a:lnTo>
                <a:lnTo>
                  <a:pt x="22" y="77"/>
                </a:lnTo>
                <a:lnTo>
                  <a:pt x="22" y="67"/>
                </a:lnTo>
                <a:lnTo>
                  <a:pt x="31" y="70"/>
                </a:lnTo>
                <a:close/>
                <a:moveTo>
                  <a:pt x="22" y="77"/>
                </a:moveTo>
                <a:lnTo>
                  <a:pt x="16" y="77"/>
                </a:lnTo>
                <a:lnTo>
                  <a:pt x="16" y="56"/>
                </a:lnTo>
                <a:lnTo>
                  <a:pt x="22" y="56"/>
                </a:lnTo>
                <a:lnTo>
                  <a:pt x="22" y="77"/>
                </a:lnTo>
                <a:close/>
                <a:moveTo>
                  <a:pt x="16" y="77"/>
                </a:moveTo>
                <a:lnTo>
                  <a:pt x="4" y="77"/>
                </a:lnTo>
                <a:lnTo>
                  <a:pt x="5" y="66"/>
                </a:lnTo>
                <a:lnTo>
                  <a:pt x="16" y="67"/>
                </a:lnTo>
                <a:lnTo>
                  <a:pt x="16" y="77"/>
                </a:lnTo>
                <a:close/>
                <a:moveTo>
                  <a:pt x="5" y="66"/>
                </a:moveTo>
                <a:lnTo>
                  <a:pt x="8" y="51"/>
                </a:lnTo>
                <a:lnTo>
                  <a:pt x="13" y="39"/>
                </a:lnTo>
                <a:lnTo>
                  <a:pt x="32" y="47"/>
                </a:lnTo>
                <a:lnTo>
                  <a:pt x="29" y="57"/>
                </a:lnTo>
                <a:lnTo>
                  <a:pt x="26" y="68"/>
                </a:lnTo>
                <a:lnTo>
                  <a:pt x="5" y="66"/>
                </a:lnTo>
                <a:close/>
                <a:moveTo>
                  <a:pt x="13" y="39"/>
                </a:moveTo>
                <a:lnTo>
                  <a:pt x="16" y="33"/>
                </a:lnTo>
                <a:lnTo>
                  <a:pt x="19" y="27"/>
                </a:lnTo>
                <a:lnTo>
                  <a:pt x="23" y="22"/>
                </a:lnTo>
                <a:lnTo>
                  <a:pt x="27" y="18"/>
                </a:lnTo>
                <a:lnTo>
                  <a:pt x="42" y="34"/>
                </a:lnTo>
                <a:lnTo>
                  <a:pt x="36" y="40"/>
                </a:lnTo>
                <a:lnTo>
                  <a:pt x="32" y="47"/>
                </a:lnTo>
                <a:lnTo>
                  <a:pt x="13" y="39"/>
                </a:lnTo>
                <a:close/>
                <a:moveTo>
                  <a:pt x="27" y="18"/>
                </a:moveTo>
                <a:lnTo>
                  <a:pt x="32" y="14"/>
                </a:lnTo>
                <a:lnTo>
                  <a:pt x="37" y="11"/>
                </a:lnTo>
                <a:lnTo>
                  <a:pt x="43" y="8"/>
                </a:lnTo>
                <a:lnTo>
                  <a:pt x="48" y="5"/>
                </a:lnTo>
                <a:lnTo>
                  <a:pt x="55" y="25"/>
                </a:lnTo>
                <a:lnTo>
                  <a:pt x="48" y="28"/>
                </a:lnTo>
                <a:lnTo>
                  <a:pt x="42" y="34"/>
                </a:lnTo>
                <a:lnTo>
                  <a:pt x="27" y="18"/>
                </a:lnTo>
                <a:close/>
                <a:moveTo>
                  <a:pt x="48" y="5"/>
                </a:moveTo>
                <a:lnTo>
                  <a:pt x="53" y="3"/>
                </a:lnTo>
                <a:lnTo>
                  <a:pt x="59" y="1"/>
                </a:lnTo>
                <a:lnTo>
                  <a:pt x="65" y="1"/>
                </a:lnTo>
                <a:lnTo>
                  <a:pt x="72" y="0"/>
                </a:lnTo>
                <a:lnTo>
                  <a:pt x="72" y="22"/>
                </a:lnTo>
                <a:lnTo>
                  <a:pt x="63" y="22"/>
                </a:lnTo>
                <a:lnTo>
                  <a:pt x="55" y="25"/>
                </a:lnTo>
                <a:lnTo>
                  <a:pt x="48" y="5"/>
                </a:lnTo>
                <a:close/>
                <a:moveTo>
                  <a:pt x="72" y="0"/>
                </a:moveTo>
                <a:lnTo>
                  <a:pt x="79" y="1"/>
                </a:lnTo>
                <a:lnTo>
                  <a:pt x="85" y="1"/>
                </a:lnTo>
                <a:lnTo>
                  <a:pt x="91" y="3"/>
                </a:lnTo>
                <a:lnTo>
                  <a:pt x="98" y="6"/>
                </a:lnTo>
                <a:lnTo>
                  <a:pt x="90" y="25"/>
                </a:lnTo>
                <a:lnTo>
                  <a:pt x="82" y="22"/>
                </a:lnTo>
                <a:lnTo>
                  <a:pt x="72" y="22"/>
                </a:lnTo>
                <a:lnTo>
                  <a:pt x="72" y="0"/>
                </a:lnTo>
                <a:close/>
                <a:moveTo>
                  <a:pt x="98" y="6"/>
                </a:moveTo>
                <a:lnTo>
                  <a:pt x="104" y="8"/>
                </a:lnTo>
                <a:lnTo>
                  <a:pt x="109" y="11"/>
                </a:lnTo>
                <a:lnTo>
                  <a:pt x="114" y="15"/>
                </a:lnTo>
                <a:lnTo>
                  <a:pt x="119" y="19"/>
                </a:lnTo>
                <a:lnTo>
                  <a:pt x="105" y="35"/>
                </a:lnTo>
                <a:lnTo>
                  <a:pt x="98" y="28"/>
                </a:lnTo>
                <a:lnTo>
                  <a:pt x="90" y="25"/>
                </a:lnTo>
                <a:lnTo>
                  <a:pt x="98" y="6"/>
                </a:lnTo>
                <a:close/>
                <a:moveTo>
                  <a:pt x="119" y="19"/>
                </a:moveTo>
                <a:lnTo>
                  <a:pt x="124" y="24"/>
                </a:lnTo>
                <a:lnTo>
                  <a:pt x="128" y="28"/>
                </a:lnTo>
                <a:lnTo>
                  <a:pt x="131" y="34"/>
                </a:lnTo>
                <a:lnTo>
                  <a:pt x="134" y="39"/>
                </a:lnTo>
                <a:lnTo>
                  <a:pt x="114" y="48"/>
                </a:lnTo>
                <a:lnTo>
                  <a:pt x="110" y="41"/>
                </a:lnTo>
                <a:lnTo>
                  <a:pt x="105" y="35"/>
                </a:lnTo>
                <a:lnTo>
                  <a:pt x="119" y="19"/>
                </a:lnTo>
                <a:close/>
                <a:moveTo>
                  <a:pt x="134" y="39"/>
                </a:moveTo>
                <a:lnTo>
                  <a:pt x="136" y="45"/>
                </a:lnTo>
                <a:lnTo>
                  <a:pt x="138" y="50"/>
                </a:lnTo>
                <a:lnTo>
                  <a:pt x="138" y="56"/>
                </a:lnTo>
                <a:lnTo>
                  <a:pt x="139" y="63"/>
                </a:lnTo>
                <a:lnTo>
                  <a:pt x="117" y="63"/>
                </a:lnTo>
                <a:lnTo>
                  <a:pt x="116" y="55"/>
                </a:lnTo>
                <a:lnTo>
                  <a:pt x="114" y="48"/>
                </a:lnTo>
                <a:lnTo>
                  <a:pt x="134" y="39"/>
                </a:lnTo>
                <a:close/>
                <a:moveTo>
                  <a:pt x="139" y="63"/>
                </a:moveTo>
                <a:lnTo>
                  <a:pt x="138" y="72"/>
                </a:lnTo>
                <a:lnTo>
                  <a:pt x="137" y="80"/>
                </a:lnTo>
                <a:lnTo>
                  <a:pt x="134" y="89"/>
                </a:lnTo>
                <a:lnTo>
                  <a:pt x="131" y="97"/>
                </a:lnTo>
                <a:lnTo>
                  <a:pt x="112" y="89"/>
                </a:lnTo>
                <a:lnTo>
                  <a:pt x="114" y="82"/>
                </a:lnTo>
                <a:lnTo>
                  <a:pt x="116" y="76"/>
                </a:lnTo>
                <a:lnTo>
                  <a:pt x="117" y="69"/>
                </a:lnTo>
                <a:lnTo>
                  <a:pt x="117" y="63"/>
                </a:lnTo>
                <a:lnTo>
                  <a:pt x="139" y="63"/>
                </a:lnTo>
                <a:close/>
                <a:moveTo>
                  <a:pt x="111" y="89"/>
                </a:moveTo>
                <a:lnTo>
                  <a:pt x="111" y="89"/>
                </a:lnTo>
                <a:lnTo>
                  <a:pt x="112" y="89"/>
                </a:lnTo>
                <a:lnTo>
                  <a:pt x="122" y="93"/>
                </a:lnTo>
                <a:lnTo>
                  <a:pt x="111" y="89"/>
                </a:lnTo>
                <a:close/>
                <a:moveTo>
                  <a:pt x="131" y="97"/>
                </a:moveTo>
                <a:lnTo>
                  <a:pt x="125" y="110"/>
                </a:lnTo>
                <a:lnTo>
                  <a:pt x="116" y="123"/>
                </a:lnTo>
                <a:lnTo>
                  <a:pt x="99" y="111"/>
                </a:lnTo>
                <a:lnTo>
                  <a:pt x="106" y="99"/>
                </a:lnTo>
                <a:lnTo>
                  <a:pt x="111" y="89"/>
                </a:lnTo>
                <a:lnTo>
                  <a:pt x="131" y="97"/>
                </a:lnTo>
                <a:close/>
                <a:moveTo>
                  <a:pt x="116" y="123"/>
                </a:moveTo>
                <a:lnTo>
                  <a:pt x="106" y="136"/>
                </a:lnTo>
                <a:lnTo>
                  <a:pt x="95" y="150"/>
                </a:lnTo>
                <a:lnTo>
                  <a:pt x="79" y="135"/>
                </a:lnTo>
                <a:lnTo>
                  <a:pt x="89" y="123"/>
                </a:lnTo>
                <a:lnTo>
                  <a:pt x="99" y="111"/>
                </a:lnTo>
                <a:lnTo>
                  <a:pt x="116" y="123"/>
                </a:lnTo>
                <a:close/>
                <a:moveTo>
                  <a:pt x="95" y="150"/>
                </a:moveTo>
                <a:lnTo>
                  <a:pt x="86" y="158"/>
                </a:lnTo>
                <a:lnTo>
                  <a:pt x="79" y="166"/>
                </a:lnTo>
                <a:lnTo>
                  <a:pt x="72" y="175"/>
                </a:lnTo>
                <a:lnTo>
                  <a:pt x="65" y="181"/>
                </a:lnTo>
                <a:lnTo>
                  <a:pt x="50" y="166"/>
                </a:lnTo>
                <a:lnTo>
                  <a:pt x="55" y="161"/>
                </a:lnTo>
                <a:lnTo>
                  <a:pt x="61" y="154"/>
                </a:lnTo>
                <a:lnTo>
                  <a:pt x="70" y="146"/>
                </a:lnTo>
                <a:lnTo>
                  <a:pt x="79" y="135"/>
                </a:lnTo>
                <a:lnTo>
                  <a:pt x="95" y="150"/>
                </a:lnTo>
                <a:close/>
                <a:moveTo>
                  <a:pt x="65" y="181"/>
                </a:moveTo>
                <a:lnTo>
                  <a:pt x="55" y="191"/>
                </a:lnTo>
                <a:lnTo>
                  <a:pt x="49" y="199"/>
                </a:lnTo>
                <a:lnTo>
                  <a:pt x="34" y="182"/>
                </a:lnTo>
                <a:lnTo>
                  <a:pt x="41" y="177"/>
                </a:lnTo>
                <a:lnTo>
                  <a:pt x="50" y="166"/>
                </a:lnTo>
                <a:lnTo>
                  <a:pt x="65" y="181"/>
                </a:lnTo>
                <a:close/>
                <a:moveTo>
                  <a:pt x="42" y="201"/>
                </a:moveTo>
                <a:lnTo>
                  <a:pt x="14" y="201"/>
                </a:lnTo>
                <a:lnTo>
                  <a:pt x="34" y="182"/>
                </a:lnTo>
                <a:lnTo>
                  <a:pt x="42" y="190"/>
                </a:lnTo>
                <a:lnTo>
                  <a:pt x="42" y="201"/>
                </a:lnTo>
                <a:close/>
                <a:moveTo>
                  <a:pt x="42" y="180"/>
                </a:moveTo>
                <a:lnTo>
                  <a:pt x="92" y="180"/>
                </a:lnTo>
                <a:lnTo>
                  <a:pt x="92" y="201"/>
                </a:lnTo>
                <a:lnTo>
                  <a:pt x="42" y="201"/>
                </a:lnTo>
                <a:lnTo>
                  <a:pt x="42" y="180"/>
                </a:lnTo>
                <a:close/>
                <a:moveTo>
                  <a:pt x="92" y="180"/>
                </a:moveTo>
                <a:lnTo>
                  <a:pt x="105" y="179"/>
                </a:lnTo>
                <a:lnTo>
                  <a:pt x="113" y="179"/>
                </a:lnTo>
                <a:lnTo>
                  <a:pt x="116" y="200"/>
                </a:lnTo>
                <a:lnTo>
                  <a:pt x="107" y="201"/>
                </a:lnTo>
                <a:lnTo>
                  <a:pt x="92" y="201"/>
                </a:lnTo>
                <a:lnTo>
                  <a:pt x="92" y="180"/>
                </a:lnTo>
                <a:close/>
                <a:moveTo>
                  <a:pt x="113" y="179"/>
                </a:moveTo>
                <a:lnTo>
                  <a:pt x="114" y="179"/>
                </a:lnTo>
                <a:lnTo>
                  <a:pt x="113" y="179"/>
                </a:lnTo>
                <a:lnTo>
                  <a:pt x="114" y="189"/>
                </a:lnTo>
                <a:lnTo>
                  <a:pt x="113" y="179"/>
                </a:lnTo>
                <a:close/>
                <a:moveTo>
                  <a:pt x="113" y="179"/>
                </a:moveTo>
                <a:lnTo>
                  <a:pt x="115" y="178"/>
                </a:lnTo>
                <a:lnTo>
                  <a:pt x="116" y="178"/>
                </a:lnTo>
                <a:lnTo>
                  <a:pt x="125" y="197"/>
                </a:lnTo>
                <a:lnTo>
                  <a:pt x="120" y="199"/>
                </a:lnTo>
                <a:lnTo>
                  <a:pt x="116" y="200"/>
                </a:lnTo>
                <a:lnTo>
                  <a:pt x="113" y="179"/>
                </a:lnTo>
                <a:close/>
                <a:moveTo>
                  <a:pt x="125" y="197"/>
                </a:moveTo>
                <a:lnTo>
                  <a:pt x="134" y="193"/>
                </a:lnTo>
                <a:lnTo>
                  <a:pt x="125" y="197"/>
                </a:lnTo>
                <a:lnTo>
                  <a:pt x="120" y="187"/>
                </a:lnTo>
                <a:lnTo>
                  <a:pt x="125" y="197"/>
                </a:lnTo>
                <a:close/>
                <a:moveTo>
                  <a:pt x="116" y="178"/>
                </a:moveTo>
                <a:lnTo>
                  <a:pt x="118" y="177"/>
                </a:lnTo>
                <a:lnTo>
                  <a:pt x="119" y="176"/>
                </a:lnTo>
                <a:lnTo>
                  <a:pt x="132" y="193"/>
                </a:lnTo>
                <a:lnTo>
                  <a:pt x="129" y="195"/>
                </a:lnTo>
                <a:lnTo>
                  <a:pt x="125" y="197"/>
                </a:lnTo>
                <a:lnTo>
                  <a:pt x="116" y="178"/>
                </a:lnTo>
                <a:close/>
                <a:moveTo>
                  <a:pt x="132" y="193"/>
                </a:moveTo>
                <a:lnTo>
                  <a:pt x="161" y="173"/>
                </a:lnTo>
                <a:lnTo>
                  <a:pt x="132" y="193"/>
                </a:lnTo>
                <a:lnTo>
                  <a:pt x="126" y="184"/>
                </a:lnTo>
                <a:lnTo>
                  <a:pt x="132" y="193"/>
                </a:lnTo>
                <a:close/>
                <a:moveTo>
                  <a:pt x="119" y="176"/>
                </a:moveTo>
                <a:lnTo>
                  <a:pt x="122" y="175"/>
                </a:lnTo>
                <a:lnTo>
                  <a:pt x="123" y="173"/>
                </a:lnTo>
                <a:lnTo>
                  <a:pt x="139" y="187"/>
                </a:lnTo>
                <a:lnTo>
                  <a:pt x="136" y="190"/>
                </a:lnTo>
                <a:lnTo>
                  <a:pt x="132" y="193"/>
                </a:lnTo>
                <a:lnTo>
                  <a:pt x="119" y="176"/>
                </a:lnTo>
                <a:close/>
                <a:moveTo>
                  <a:pt x="123" y="173"/>
                </a:moveTo>
                <a:lnTo>
                  <a:pt x="125" y="172"/>
                </a:lnTo>
                <a:lnTo>
                  <a:pt x="126" y="168"/>
                </a:lnTo>
                <a:lnTo>
                  <a:pt x="144" y="180"/>
                </a:lnTo>
                <a:lnTo>
                  <a:pt x="141" y="183"/>
                </a:lnTo>
                <a:lnTo>
                  <a:pt x="139" y="187"/>
                </a:lnTo>
                <a:lnTo>
                  <a:pt x="123" y="173"/>
                </a:lnTo>
                <a:close/>
                <a:moveTo>
                  <a:pt x="126" y="168"/>
                </a:moveTo>
                <a:lnTo>
                  <a:pt x="129" y="163"/>
                </a:lnTo>
                <a:lnTo>
                  <a:pt x="135" y="163"/>
                </a:lnTo>
                <a:lnTo>
                  <a:pt x="135" y="175"/>
                </a:lnTo>
                <a:lnTo>
                  <a:pt x="126" y="168"/>
                </a:lnTo>
                <a:close/>
                <a:moveTo>
                  <a:pt x="135" y="163"/>
                </a:moveTo>
                <a:lnTo>
                  <a:pt x="140" y="163"/>
                </a:lnTo>
                <a:lnTo>
                  <a:pt x="140" y="185"/>
                </a:lnTo>
                <a:lnTo>
                  <a:pt x="135" y="185"/>
                </a:lnTo>
                <a:lnTo>
                  <a:pt x="135" y="163"/>
                </a:lnTo>
                <a:close/>
                <a:moveTo>
                  <a:pt x="140" y="163"/>
                </a:moveTo>
                <a:lnTo>
                  <a:pt x="156" y="163"/>
                </a:lnTo>
                <a:lnTo>
                  <a:pt x="151" y="178"/>
                </a:lnTo>
                <a:lnTo>
                  <a:pt x="140" y="175"/>
                </a:lnTo>
                <a:lnTo>
                  <a:pt x="140" y="16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65" name="Freeform 77"/>
          <p:cNvSpPr>
            <a:spLocks/>
          </p:cNvSpPr>
          <p:nvPr/>
        </p:nvSpPr>
        <p:spPr bwMode="auto">
          <a:xfrm>
            <a:off x="1763713" y="4621213"/>
            <a:ext cx="41275" cy="104775"/>
          </a:xfrm>
          <a:custGeom>
            <a:avLst/>
            <a:gdLst>
              <a:gd name="T0" fmla="*/ 0 w 78"/>
              <a:gd name="T1" fmla="*/ 23 h 200"/>
              <a:gd name="T2" fmla="*/ 49 w 78"/>
              <a:gd name="T3" fmla="*/ 0 h 200"/>
              <a:gd name="T4" fmla="*/ 53 w 78"/>
              <a:gd name="T5" fmla="*/ 0 h 200"/>
              <a:gd name="T6" fmla="*/ 53 w 78"/>
              <a:gd name="T7" fmla="*/ 166 h 200"/>
              <a:gd name="T8" fmla="*/ 53 w 78"/>
              <a:gd name="T9" fmla="*/ 179 h 200"/>
              <a:gd name="T10" fmla="*/ 54 w 78"/>
              <a:gd name="T11" fmla="*/ 185 h 200"/>
              <a:gd name="T12" fmla="*/ 56 w 78"/>
              <a:gd name="T13" fmla="*/ 190 h 200"/>
              <a:gd name="T14" fmla="*/ 60 w 78"/>
              <a:gd name="T15" fmla="*/ 193 h 200"/>
              <a:gd name="T16" fmla="*/ 66 w 78"/>
              <a:gd name="T17" fmla="*/ 194 h 200"/>
              <a:gd name="T18" fmla="*/ 78 w 78"/>
              <a:gd name="T19" fmla="*/ 195 h 200"/>
              <a:gd name="T20" fmla="*/ 78 w 78"/>
              <a:gd name="T21" fmla="*/ 200 h 200"/>
              <a:gd name="T22" fmla="*/ 4 w 78"/>
              <a:gd name="T23" fmla="*/ 200 h 200"/>
              <a:gd name="T24" fmla="*/ 4 w 78"/>
              <a:gd name="T25" fmla="*/ 195 h 200"/>
              <a:gd name="T26" fmla="*/ 15 w 78"/>
              <a:gd name="T27" fmla="*/ 194 h 200"/>
              <a:gd name="T28" fmla="*/ 22 w 78"/>
              <a:gd name="T29" fmla="*/ 193 h 200"/>
              <a:gd name="T30" fmla="*/ 25 w 78"/>
              <a:gd name="T31" fmla="*/ 190 h 200"/>
              <a:gd name="T32" fmla="*/ 28 w 78"/>
              <a:gd name="T33" fmla="*/ 187 h 200"/>
              <a:gd name="T34" fmla="*/ 29 w 78"/>
              <a:gd name="T35" fmla="*/ 179 h 200"/>
              <a:gd name="T36" fmla="*/ 29 w 78"/>
              <a:gd name="T37" fmla="*/ 166 h 200"/>
              <a:gd name="T38" fmla="*/ 29 w 78"/>
              <a:gd name="T39" fmla="*/ 59 h 200"/>
              <a:gd name="T40" fmla="*/ 29 w 78"/>
              <a:gd name="T41" fmla="*/ 41 h 200"/>
              <a:gd name="T42" fmla="*/ 28 w 78"/>
              <a:gd name="T43" fmla="*/ 32 h 200"/>
              <a:gd name="T44" fmla="*/ 26 w 78"/>
              <a:gd name="T45" fmla="*/ 28 h 200"/>
              <a:gd name="T46" fmla="*/ 24 w 78"/>
              <a:gd name="T47" fmla="*/ 25 h 200"/>
              <a:gd name="T48" fmla="*/ 21 w 78"/>
              <a:gd name="T49" fmla="*/ 24 h 200"/>
              <a:gd name="T50" fmla="*/ 17 w 78"/>
              <a:gd name="T51" fmla="*/ 23 h 200"/>
              <a:gd name="T52" fmla="*/ 11 w 78"/>
              <a:gd name="T53" fmla="*/ 24 h 200"/>
              <a:gd name="T54" fmla="*/ 2 w 78"/>
              <a:gd name="T55" fmla="*/ 27 h 200"/>
              <a:gd name="T56" fmla="*/ 0 w 78"/>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200"/>
              <a:gd name="T89" fmla="*/ 78 w 78"/>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200">
                <a:moveTo>
                  <a:pt x="0" y="23"/>
                </a:moveTo>
                <a:lnTo>
                  <a:pt x="49" y="0"/>
                </a:lnTo>
                <a:lnTo>
                  <a:pt x="53" y="0"/>
                </a:lnTo>
                <a:lnTo>
                  <a:pt x="53" y="166"/>
                </a:lnTo>
                <a:lnTo>
                  <a:pt x="53" y="179"/>
                </a:lnTo>
                <a:lnTo>
                  <a:pt x="54" y="185"/>
                </a:lnTo>
                <a:lnTo>
                  <a:pt x="56" y="190"/>
                </a:lnTo>
                <a:lnTo>
                  <a:pt x="60" y="193"/>
                </a:lnTo>
                <a:lnTo>
                  <a:pt x="66" y="194"/>
                </a:lnTo>
                <a:lnTo>
                  <a:pt x="78" y="195"/>
                </a:lnTo>
                <a:lnTo>
                  <a:pt x="78" y="200"/>
                </a:lnTo>
                <a:lnTo>
                  <a:pt x="4" y="200"/>
                </a:lnTo>
                <a:lnTo>
                  <a:pt x="4" y="195"/>
                </a:lnTo>
                <a:lnTo>
                  <a:pt x="15" y="194"/>
                </a:lnTo>
                <a:lnTo>
                  <a:pt x="22" y="193"/>
                </a:lnTo>
                <a:lnTo>
                  <a:pt x="25" y="190"/>
                </a:lnTo>
                <a:lnTo>
                  <a:pt x="28" y="187"/>
                </a:lnTo>
                <a:lnTo>
                  <a:pt x="29" y="179"/>
                </a:lnTo>
                <a:lnTo>
                  <a:pt x="29" y="166"/>
                </a:lnTo>
                <a:lnTo>
                  <a:pt x="29" y="59"/>
                </a:lnTo>
                <a:lnTo>
                  <a:pt x="29" y="41"/>
                </a:lnTo>
                <a:lnTo>
                  <a:pt x="28" y="32"/>
                </a:lnTo>
                <a:lnTo>
                  <a:pt x="26" y="28"/>
                </a:lnTo>
                <a:lnTo>
                  <a:pt x="24" y="25"/>
                </a:lnTo>
                <a:lnTo>
                  <a:pt x="21" y="24"/>
                </a:lnTo>
                <a:lnTo>
                  <a:pt x="17" y="23"/>
                </a:lnTo>
                <a:lnTo>
                  <a:pt x="11" y="24"/>
                </a:lnTo>
                <a:lnTo>
                  <a:pt x="2"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66" name="Freeform 78"/>
          <p:cNvSpPr>
            <a:spLocks noEditPoints="1"/>
          </p:cNvSpPr>
          <p:nvPr/>
        </p:nvSpPr>
        <p:spPr bwMode="auto">
          <a:xfrm>
            <a:off x="1828800" y="4621213"/>
            <a:ext cx="68263" cy="106362"/>
          </a:xfrm>
          <a:custGeom>
            <a:avLst/>
            <a:gdLst>
              <a:gd name="T0" fmla="*/ 1 w 128"/>
              <a:gd name="T1" fmla="*/ 87 h 203"/>
              <a:gd name="T2" fmla="*/ 7 w 128"/>
              <a:gd name="T3" fmla="*/ 58 h 203"/>
              <a:gd name="T4" fmla="*/ 16 w 128"/>
              <a:gd name="T5" fmla="*/ 34 h 203"/>
              <a:gd name="T6" fmla="*/ 29 w 128"/>
              <a:gd name="T7" fmla="*/ 15 h 203"/>
              <a:gd name="T8" fmla="*/ 44 w 128"/>
              <a:gd name="T9" fmla="*/ 5 h 203"/>
              <a:gd name="T10" fmla="*/ 57 w 128"/>
              <a:gd name="T11" fmla="*/ 0 h 203"/>
              <a:gd name="T12" fmla="*/ 71 w 128"/>
              <a:gd name="T13" fmla="*/ 0 h 203"/>
              <a:gd name="T14" fmla="*/ 81 w 128"/>
              <a:gd name="T15" fmla="*/ 3 h 203"/>
              <a:gd name="T16" fmla="*/ 92 w 128"/>
              <a:gd name="T17" fmla="*/ 8 h 203"/>
              <a:gd name="T18" fmla="*/ 101 w 128"/>
              <a:gd name="T19" fmla="*/ 17 h 203"/>
              <a:gd name="T20" fmla="*/ 110 w 128"/>
              <a:gd name="T21" fmla="*/ 30 h 203"/>
              <a:gd name="T22" fmla="*/ 119 w 128"/>
              <a:gd name="T23" fmla="*/ 46 h 203"/>
              <a:gd name="T24" fmla="*/ 125 w 128"/>
              <a:gd name="T25" fmla="*/ 66 h 203"/>
              <a:gd name="T26" fmla="*/ 128 w 128"/>
              <a:gd name="T27" fmla="*/ 88 h 203"/>
              <a:gd name="T28" fmla="*/ 127 w 128"/>
              <a:gd name="T29" fmla="*/ 116 h 203"/>
              <a:gd name="T30" fmla="*/ 123 w 128"/>
              <a:gd name="T31" fmla="*/ 145 h 203"/>
              <a:gd name="T32" fmla="*/ 112 w 128"/>
              <a:gd name="T33" fmla="*/ 169 h 203"/>
              <a:gd name="T34" fmla="*/ 100 w 128"/>
              <a:gd name="T35" fmla="*/ 187 h 203"/>
              <a:gd name="T36" fmla="*/ 85 w 128"/>
              <a:gd name="T37" fmla="*/ 198 h 203"/>
              <a:gd name="T38" fmla="*/ 71 w 128"/>
              <a:gd name="T39" fmla="*/ 203 h 203"/>
              <a:gd name="T40" fmla="*/ 56 w 128"/>
              <a:gd name="T41" fmla="*/ 203 h 203"/>
              <a:gd name="T42" fmla="*/ 44 w 128"/>
              <a:gd name="T43" fmla="*/ 199 h 203"/>
              <a:gd name="T44" fmla="*/ 31 w 128"/>
              <a:gd name="T45" fmla="*/ 191 h 203"/>
              <a:gd name="T46" fmla="*/ 21 w 128"/>
              <a:gd name="T47" fmla="*/ 178 h 203"/>
              <a:gd name="T48" fmla="*/ 13 w 128"/>
              <a:gd name="T49" fmla="*/ 163 h 203"/>
              <a:gd name="T50" fmla="*/ 7 w 128"/>
              <a:gd name="T51" fmla="*/ 148 h 203"/>
              <a:gd name="T52" fmla="*/ 2 w 128"/>
              <a:gd name="T53" fmla="*/ 130 h 203"/>
              <a:gd name="T54" fmla="*/ 1 w 128"/>
              <a:gd name="T55" fmla="*/ 113 h 203"/>
              <a:gd name="T56" fmla="*/ 29 w 128"/>
              <a:gd name="T57" fmla="*/ 107 h 203"/>
              <a:gd name="T58" fmla="*/ 31 w 128"/>
              <a:gd name="T59" fmla="*/ 143 h 203"/>
              <a:gd name="T60" fmla="*/ 39 w 128"/>
              <a:gd name="T61" fmla="*/ 173 h 203"/>
              <a:gd name="T62" fmla="*/ 44 w 128"/>
              <a:gd name="T63" fmla="*/ 182 h 203"/>
              <a:gd name="T64" fmla="*/ 49 w 128"/>
              <a:gd name="T65" fmla="*/ 189 h 203"/>
              <a:gd name="T66" fmla="*/ 56 w 128"/>
              <a:gd name="T67" fmla="*/ 193 h 203"/>
              <a:gd name="T68" fmla="*/ 64 w 128"/>
              <a:gd name="T69" fmla="*/ 195 h 203"/>
              <a:gd name="T70" fmla="*/ 72 w 128"/>
              <a:gd name="T71" fmla="*/ 193 h 203"/>
              <a:gd name="T72" fmla="*/ 80 w 128"/>
              <a:gd name="T73" fmla="*/ 188 h 203"/>
              <a:gd name="T74" fmla="*/ 87 w 128"/>
              <a:gd name="T75" fmla="*/ 178 h 203"/>
              <a:gd name="T76" fmla="*/ 93 w 128"/>
              <a:gd name="T77" fmla="*/ 164 h 203"/>
              <a:gd name="T78" fmla="*/ 98 w 128"/>
              <a:gd name="T79" fmla="*/ 134 h 203"/>
              <a:gd name="T80" fmla="*/ 100 w 128"/>
              <a:gd name="T81" fmla="*/ 93 h 203"/>
              <a:gd name="T82" fmla="*/ 98 w 128"/>
              <a:gd name="T83" fmla="*/ 63 h 203"/>
              <a:gd name="T84" fmla="*/ 93 w 128"/>
              <a:gd name="T85" fmla="*/ 37 h 203"/>
              <a:gd name="T86" fmla="*/ 86 w 128"/>
              <a:gd name="T87" fmla="*/ 23 h 203"/>
              <a:gd name="T88" fmla="*/ 79 w 128"/>
              <a:gd name="T89" fmla="*/ 13 h 203"/>
              <a:gd name="T90" fmla="*/ 73 w 128"/>
              <a:gd name="T91" fmla="*/ 10 h 203"/>
              <a:gd name="T92" fmla="*/ 65 w 128"/>
              <a:gd name="T93" fmla="*/ 9 h 203"/>
              <a:gd name="T94" fmla="*/ 55 w 128"/>
              <a:gd name="T95" fmla="*/ 11 h 203"/>
              <a:gd name="T96" fmla="*/ 47 w 128"/>
              <a:gd name="T97" fmla="*/ 17 h 203"/>
              <a:gd name="T98" fmla="*/ 39 w 128"/>
              <a:gd name="T99" fmla="*/ 33 h 203"/>
              <a:gd name="T100" fmla="*/ 32 w 128"/>
              <a:gd name="T101" fmla="*/ 56 h 203"/>
              <a:gd name="T102" fmla="*/ 30 w 128"/>
              <a:gd name="T103" fmla="*/ 81 h 203"/>
              <a:gd name="T104" fmla="*/ 29 w 128"/>
              <a:gd name="T105" fmla="*/ 107 h 2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3"/>
              <a:gd name="T161" fmla="*/ 128 w 128"/>
              <a:gd name="T162" fmla="*/ 203 h 2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3">
                <a:moveTo>
                  <a:pt x="0" y="102"/>
                </a:moveTo>
                <a:lnTo>
                  <a:pt x="1" y="87"/>
                </a:lnTo>
                <a:lnTo>
                  <a:pt x="3" y="71"/>
                </a:lnTo>
                <a:lnTo>
                  <a:pt x="7" y="58"/>
                </a:lnTo>
                <a:lnTo>
                  <a:pt x="11" y="45"/>
                </a:lnTo>
                <a:lnTo>
                  <a:pt x="16" y="34"/>
                </a:lnTo>
                <a:lnTo>
                  <a:pt x="23" y="24"/>
                </a:lnTo>
                <a:lnTo>
                  <a:pt x="29" y="15"/>
                </a:lnTo>
                <a:lnTo>
                  <a:pt x="38" y="9"/>
                </a:lnTo>
                <a:lnTo>
                  <a:pt x="44" y="5"/>
                </a:lnTo>
                <a:lnTo>
                  <a:pt x="51" y="2"/>
                </a:lnTo>
                <a:lnTo>
                  <a:pt x="57" y="0"/>
                </a:lnTo>
                <a:lnTo>
                  <a:pt x="65" y="0"/>
                </a:lnTo>
                <a:lnTo>
                  <a:pt x="71" y="0"/>
                </a:lnTo>
                <a:lnTo>
                  <a:pt x="76" y="1"/>
                </a:lnTo>
                <a:lnTo>
                  <a:pt x="81" y="3"/>
                </a:lnTo>
                <a:lnTo>
                  <a:pt x="86" y="5"/>
                </a:lnTo>
                <a:lnTo>
                  <a:pt x="92" y="8"/>
                </a:lnTo>
                <a:lnTo>
                  <a:pt x="96" y="12"/>
                </a:lnTo>
                <a:lnTo>
                  <a:pt x="101" y="17"/>
                </a:lnTo>
                <a:lnTo>
                  <a:pt x="105" y="23"/>
                </a:lnTo>
                <a:lnTo>
                  <a:pt x="110" y="30"/>
                </a:lnTo>
                <a:lnTo>
                  <a:pt x="116" y="38"/>
                </a:lnTo>
                <a:lnTo>
                  <a:pt x="119" y="46"/>
                </a:lnTo>
                <a:lnTo>
                  <a:pt x="123" y="56"/>
                </a:lnTo>
                <a:lnTo>
                  <a:pt x="125" y="66"/>
                </a:lnTo>
                <a:lnTo>
                  <a:pt x="127" y="77"/>
                </a:lnTo>
                <a:lnTo>
                  <a:pt x="128" y="88"/>
                </a:lnTo>
                <a:lnTo>
                  <a:pt x="128" y="99"/>
                </a:lnTo>
                <a:lnTo>
                  <a:pt x="127" y="116"/>
                </a:lnTo>
                <a:lnTo>
                  <a:pt x="126" y="132"/>
                </a:lnTo>
                <a:lnTo>
                  <a:pt x="123" y="145"/>
                </a:lnTo>
                <a:lnTo>
                  <a:pt x="118" y="157"/>
                </a:lnTo>
                <a:lnTo>
                  <a:pt x="112" y="169"/>
                </a:lnTo>
                <a:lnTo>
                  <a:pt x="107" y="178"/>
                </a:lnTo>
                <a:lnTo>
                  <a:pt x="100" y="187"/>
                </a:lnTo>
                <a:lnTo>
                  <a:pt x="93" y="193"/>
                </a:lnTo>
                <a:lnTo>
                  <a:pt x="85" y="198"/>
                </a:lnTo>
                <a:lnTo>
                  <a:pt x="78" y="201"/>
                </a:lnTo>
                <a:lnTo>
                  <a:pt x="71" y="203"/>
                </a:lnTo>
                <a:lnTo>
                  <a:pt x="64" y="203"/>
                </a:lnTo>
                <a:lnTo>
                  <a:pt x="56" y="203"/>
                </a:lnTo>
                <a:lnTo>
                  <a:pt x="50" y="201"/>
                </a:lnTo>
                <a:lnTo>
                  <a:pt x="44" y="199"/>
                </a:lnTo>
                <a:lnTo>
                  <a:pt x="38" y="195"/>
                </a:lnTo>
                <a:lnTo>
                  <a:pt x="31" y="191"/>
                </a:lnTo>
                <a:lnTo>
                  <a:pt x="26" y="184"/>
                </a:lnTo>
                <a:lnTo>
                  <a:pt x="21" y="178"/>
                </a:lnTo>
                <a:lnTo>
                  <a:pt x="17" y="170"/>
                </a:lnTo>
                <a:lnTo>
                  <a:pt x="13" y="163"/>
                </a:lnTo>
                <a:lnTo>
                  <a:pt x="10" y="155"/>
                </a:lnTo>
                <a:lnTo>
                  <a:pt x="7" y="148"/>
                </a:lnTo>
                <a:lnTo>
                  <a:pt x="4" y="140"/>
                </a:lnTo>
                <a:lnTo>
                  <a:pt x="2" y="130"/>
                </a:lnTo>
                <a:lnTo>
                  <a:pt x="1" y="122"/>
                </a:lnTo>
                <a:lnTo>
                  <a:pt x="1" y="113"/>
                </a:lnTo>
                <a:lnTo>
                  <a:pt x="0" y="102"/>
                </a:lnTo>
                <a:close/>
                <a:moveTo>
                  <a:pt x="29" y="107"/>
                </a:moveTo>
                <a:lnTo>
                  <a:pt x="29" y="126"/>
                </a:lnTo>
                <a:lnTo>
                  <a:pt x="31" y="143"/>
                </a:lnTo>
                <a:lnTo>
                  <a:pt x="35" y="158"/>
                </a:lnTo>
                <a:lnTo>
                  <a:pt x="39" y="173"/>
                </a:lnTo>
                <a:lnTo>
                  <a:pt x="41" y="178"/>
                </a:lnTo>
                <a:lnTo>
                  <a:pt x="44" y="182"/>
                </a:lnTo>
                <a:lnTo>
                  <a:pt x="46" y="185"/>
                </a:lnTo>
                <a:lnTo>
                  <a:pt x="49" y="189"/>
                </a:lnTo>
                <a:lnTo>
                  <a:pt x="52" y="192"/>
                </a:lnTo>
                <a:lnTo>
                  <a:pt x="56" y="193"/>
                </a:lnTo>
                <a:lnTo>
                  <a:pt x="59" y="194"/>
                </a:lnTo>
                <a:lnTo>
                  <a:pt x="64" y="195"/>
                </a:lnTo>
                <a:lnTo>
                  <a:pt x="68" y="194"/>
                </a:lnTo>
                <a:lnTo>
                  <a:pt x="72" y="193"/>
                </a:lnTo>
                <a:lnTo>
                  <a:pt x="76" y="191"/>
                </a:lnTo>
                <a:lnTo>
                  <a:pt x="80" y="188"/>
                </a:lnTo>
                <a:lnTo>
                  <a:pt x="84" y="183"/>
                </a:lnTo>
                <a:lnTo>
                  <a:pt x="87" y="178"/>
                </a:lnTo>
                <a:lnTo>
                  <a:pt x="91" y="172"/>
                </a:lnTo>
                <a:lnTo>
                  <a:pt x="93" y="164"/>
                </a:lnTo>
                <a:lnTo>
                  <a:pt x="96" y="150"/>
                </a:lnTo>
                <a:lnTo>
                  <a:pt x="98" y="134"/>
                </a:lnTo>
                <a:lnTo>
                  <a:pt x="99" y="115"/>
                </a:lnTo>
                <a:lnTo>
                  <a:pt x="100" y="93"/>
                </a:lnTo>
                <a:lnTo>
                  <a:pt x="99" y="78"/>
                </a:lnTo>
                <a:lnTo>
                  <a:pt x="98" y="63"/>
                </a:lnTo>
                <a:lnTo>
                  <a:pt x="96" y="50"/>
                </a:lnTo>
                <a:lnTo>
                  <a:pt x="93" y="37"/>
                </a:lnTo>
                <a:lnTo>
                  <a:pt x="90" y="30"/>
                </a:lnTo>
                <a:lnTo>
                  <a:pt x="86" y="23"/>
                </a:lnTo>
                <a:lnTo>
                  <a:pt x="83" y="17"/>
                </a:lnTo>
                <a:lnTo>
                  <a:pt x="79" y="13"/>
                </a:lnTo>
                <a:lnTo>
                  <a:pt x="76" y="11"/>
                </a:lnTo>
                <a:lnTo>
                  <a:pt x="73" y="10"/>
                </a:lnTo>
                <a:lnTo>
                  <a:pt x="69" y="9"/>
                </a:lnTo>
                <a:lnTo>
                  <a:pt x="65" y="9"/>
                </a:lnTo>
                <a:lnTo>
                  <a:pt x="59" y="9"/>
                </a:lnTo>
                <a:lnTo>
                  <a:pt x="55" y="11"/>
                </a:lnTo>
                <a:lnTo>
                  <a:pt x="51" y="14"/>
                </a:lnTo>
                <a:lnTo>
                  <a:pt x="47" y="17"/>
                </a:lnTo>
                <a:lnTo>
                  <a:pt x="42" y="25"/>
                </a:lnTo>
                <a:lnTo>
                  <a:pt x="39" y="33"/>
                </a:lnTo>
                <a:lnTo>
                  <a:pt x="36" y="43"/>
                </a:lnTo>
                <a:lnTo>
                  <a:pt x="32" y="56"/>
                </a:lnTo>
                <a:lnTo>
                  <a:pt x="31" y="68"/>
                </a:lnTo>
                <a:lnTo>
                  <a:pt x="30" y="81"/>
                </a:lnTo>
                <a:lnTo>
                  <a:pt x="29" y="94"/>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67" name="Freeform 79"/>
          <p:cNvSpPr>
            <a:spLocks noEditPoints="1"/>
          </p:cNvSpPr>
          <p:nvPr/>
        </p:nvSpPr>
        <p:spPr bwMode="auto">
          <a:xfrm>
            <a:off x="1755775" y="4614863"/>
            <a:ext cx="53975" cy="117475"/>
          </a:xfrm>
          <a:custGeom>
            <a:avLst/>
            <a:gdLst>
              <a:gd name="T0" fmla="*/ 10 w 102"/>
              <a:gd name="T1" fmla="*/ 25 h 222"/>
              <a:gd name="T2" fmla="*/ 57 w 102"/>
              <a:gd name="T3" fmla="*/ 1 h 222"/>
              <a:gd name="T4" fmla="*/ 63 w 102"/>
              <a:gd name="T5" fmla="*/ 0 h 222"/>
              <a:gd name="T6" fmla="*/ 67 w 102"/>
              <a:gd name="T7" fmla="*/ 0 h 222"/>
              <a:gd name="T8" fmla="*/ 77 w 102"/>
              <a:gd name="T9" fmla="*/ 12 h 222"/>
              <a:gd name="T10" fmla="*/ 56 w 102"/>
              <a:gd name="T11" fmla="*/ 185 h 222"/>
              <a:gd name="T12" fmla="*/ 78 w 102"/>
              <a:gd name="T13" fmla="*/ 194 h 222"/>
              <a:gd name="T14" fmla="*/ 58 w 102"/>
              <a:gd name="T15" fmla="*/ 202 h 222"/>
              <a:gd name="T16" fmla="*/ 78 w 102"/>
              <a:gd name="T17" fmla="*/ 194 h 222"/>
              <a:gd name="T18" fmla="*/ 58 w 102"/>
              <a:gd name="T19" fmla="*/ 202 h 222"/>
              <a:gd name="T20" fmla="*/ 70 w 102"/>
              <a:gd name="T21" fmla="*/ 202 h 222"/>
              <a:gd name="T22" fmla="*/ 69 w 102"/>
              <a:gd name="T23" fmla="*/ 214 h 222"/>
              <a:gd name="T24" fmla="*/ 69 w 102"/>
              <a:gd name="T25" fmla="*/ 214 h 222"/>
              <a:gd name="T26" fmla="*/ 80 w 102"/>
              <a:gd name="T27" fmla="*/ 195 h 222"/>
              <a:gd name="T28" fmla="*/ 78 w 102"/>
              <a:gd name="T29" fmla="*/ 194 h 222"/>
              <a:gd name="T30" fmla="*/ 82 w 102"/>
              <a:gd name="T31" fmla="*/ 195 h 222"/>
              <a:gd name="T32" fmla="*/ 84 w 102"/>
              <a:gd name="T33" fmla="*/ 217 h 222"/>
              <a:gd name="T34" fmla="*/ 102 w 102"/>
              <a:gd name="T35" fmla="*/ 207 h 222"/>
              <a:gd name="T36" fmla="*/ 81 w 102"/>
              <a:gd name="T37" fmla="*/ 212 h 222"/>
              <a:gd name="T38" fmla="*/ 92 w 102"/>
              <a:gd name="T39" fmla="*/ 222 h 222"/>
              <a:gd name="T40" fmla="*/ 18 w 102"/>
              <a:gd name="T41" fmla="*/ 202 h 222"/>
              <a:gd name="T42" fmla="*/ 7 w 102"/>
              <a:gd name="T43" fmla="*/ 212 h 222"/>
              <a:gd name="T44" fmla="*/ 28 w 102"/>
              <a:gd name="T45" fmla="*/ 207 h 222"/>
              <a:gd name="T46" fmla="*/ 18 w 102"/>
              <a:gd name="T47" fmla="*/ 196 h 222"/>
              <a:gd name="T48" fmla="*/ 27 w 102"/>
              <a:gd name="T49" fmla="*/ 195 h 222"/>
              <a:gd name="T50" fmla="*/ 27 w 102"/>
              <a:gd name="T51" fmla="*/ 195 h 222"/>
              <a:gd name="T52" fmla="*/ 30 w 102"/>
              <a:gd name="T53" fmla="*/ 216 h 222"/>
              <a:gd name="T54" fmla="*/ 36 w 102"/>
              <a:gd name="T55" fmla="*/ 205 h 222"/>
              <a:gd name="T56" fmla="*/ 47 w 102"/>
              <a:gd name="T57" fmla="*/ 209 h 222"/>
              <a:gd name="T58" fmla="*/ 53 w 102"/>
              <a:gd name="T59" fmla="*/ 203 h 222"/>
              <a:gd name="T60" fmla="*/ 31 w 102"/>
              <a:gd name="T61" fmla="*/ 194 h 222"/>
              <a:gd name="T62" fmla="*/ 31 w 102"/>
              <a:gd name="T63" fmla="*/ 194 h 222"/>
              <a:gd name="T64" fmla="*/ 51 w 102"/>
              <a:gd name="T65" fmla="*/ 203 h 222"/>
              <a:gd name="T66" fmla="*/ 52 w 102"/>
              <a:gd name="T67" fmla="*/ 199 h 222"/>
              <a:gd name="T68" fmla="*/ 31 w 102"/>
              <a:gd name="T69" fmla="*/ 190 h 222"/>
              <a:gd name="T70" fmla="*/ 32 w 102"/>
              <a:gd name="T71" fmla="*/ 178 h 222"/>
              <a:gd name="T72" fmla="*/ 32 w 102"/>
              <a:gd name="T73" fmla="*/ 178 h 222"/>
              <a:gd name="T74" fmla="*/ 32 w 102"/>
              <a:gd name="T75" fmla="*/ 71 h 222"/>
              <a:gd name="T76" fmla="*/ 53 w 102"/>
              <a:gd name="T77" fmla="*/ 71 h 222"/>
              <a:gd name="T78" fmla="*/ 52 w 102"/>
              <a:gd name="T79" fmla="*/ 41 h 222"/>
              <a:gd name="T80" fmla="*/ 30 w 102"/>
              <a:gd name="T81" fmla="*/ 44 h 222"/>
              <a:gd name="T82" fmla="*/ 30 w 102"/>
              <a:gd name="T83" fmla="*/ 45 h 222"/>
              <a:gd name="T84" fmla="*/ 31 w 102"/>
              <a:gd name="T85" fmla="*/ 46 h 222"/>
              <a:gd name="T86" fmla="*/ 47 w 102"/>
              <a:gd name="T87" fmla="*/ 31 h 222"/>
              <a:gd name="T88" fmla="*/ 31 w 102"/>
              <a:gd name="T89" fmla="*/ 45 h 222"/>
              <a:gd name="T90" fmla="*/ 38 w 102"/>
              <a:gd name="T91" fmla="*/ 25 h 222"/>
              <a:gd name="T92" fmla="*/ 31 w 102"/>
              <a:gd name="T93" fmla="*/ 45 h 222"/>
              <a:gd name="T94" fmla="*/ 38 w 102"/>
              <a:gd name="T95" fmla="*/ 25 h 222"/>
              <a:gd name="T96" fmla="*/ 22 w 102"/>
              <a:gd name="T97" fmla="*/ 25 h 222"/>
              <a:gd name="T98" fmla="*/ 24 w 102"/>
              <a:gd name="T99" fmla="*/ 47 h 222"/>
              <a:gd name="T100" fmla="*/ 28 w 102"/>
              <a:gd name="T101" fmla="*/ 46 h 222"/>
              <a:gd name="T102" fmla="*/ 21 w 102"/>
              <a:gd name="T103" fmla="*/ 49 h 222"/>
              <a:gd name="T104" fmla="*/ 7 w 102"/>
              <a:gd name="T105" fmla="*/ 44 h 222"/>
              <a:gd name="T106" fmla="*/ 4 w 102"/>
              <a:gd name="T107" fmla="*/ 39 h 2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2"/>
              <a:gd name="T163" fmla="*/ 0 h 222"/>
              <a:gd name="T164" fmla="*/ 102 w 102"/>
              <a:gd name="T165" fmla="*/ 222 h 2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2" h="222">
                <a:moveTo>
                  <a:pt x="10" y="25"/>
                </a:moveTo>
                <a:lnTo>
                  <a:pt x="57" y="1"/>
                </a:lnTo>
                <a:lnTo>
                  <a:pt x="67" y="21"/>
                </a:lnTo>
                <a:lnTo>
                  <a:pt x="19" y="44"/>
                </a:lnTo>
                <a:lnTo>
                  <a:pt x="10" y="25"/>
                </a:lnTo>
                <a:close/>
                <a:moveTo>
                  <a:pt x="57" y="1"/>
                </a:moveTo>
                <a:lnTo>
                  <a:pt x="59" y="0"/>
                </a:lnTo>
                <a:lnTo>
                  <a:pt x="63" y="0"/>
                </a:lnTo>
                <a:lnTo>
                  <a:pt x="63" y="12"/>
                </a:lnTo>
                <a:lnTo>
                  <a:pt x="57" y="1"/>
                </a:lnTo>
                <a:close/>
                <a:moveTo>
                  <a:pt x="63" y="0"/>
                </a:moveTo>
                <a:lnTo>
                  <a:pt x="67" y="0"/>
                </a:lnTo>
                <a:lnTo>
                  <a:pt x="67" y="22"/>
                </a:lnTo>
                <a:lnTo>
                  <a:pt x="63" y="22"/>
                </a:lnTo>
                <a:lnTo>
                  <a:pt x="63" y="0"/>
                </a:lnTo>
                <a:close/>
                <a:moveTo>
                  <a:pt x="67" y="0"/>
                </a:moveTo>
                <a:lnTo>
                  <a:pt x="77" y="0"/>
                </a:lnTo>
                <a:lnTo>
                  <a:pt x="77" y="12"/>
                </a:lnTo>
                <a:lnTo>
                  <a:pt x="67" y="12"/>
                </a:lnTo>
                <a:lnTo>
                  <a:pt x="67" y="0"/>
                </a:lnTo>
                <a:close/>
                <a:moveTo>
                  <a:pt x="77" y="12"/>
                </a:moveTo>
                <a:lnTo>
                  <a:pt x="77" y="178"/>
                </a:lnTo>
                <a:lnTo>
                  <a:pt x="56" y="178"/>
                </a:lnTo>
                <a:lnTo>
                  <a:pt x="56" y="12"/>
                </a:lnTo>
                <a:lnTo>
                  <a:pt x="77" y="12"/>
                </a:lnTo>
                <a:close/>
                <a:moveTo>
                  <a:pt x="77" y="178"/>
                </a:moveTo>
                <a:lnTo>
                  <a:pt x="77" y="184"/>
                </a:lnTo>
                <a:lnTo>
                  <a:pt x="78" y="190"/>
                </a:lnTo>
                <a:lnTo>
                  <a:pt x="56" y="191"/>
                </a:lnTo>
                <a:lnTo>
                  <a:pt x="56" y="185"/>
                </a:lnTo>
                <a:lnTo>
                  <a:pt x="56" y="178"/>
                </a:lnTo>
                <a:lnTo>
                  <a:pt x="77" y="178"/>
                </a:lnTo>
                <a:close/>
                <a:moveTo>
                  <a:pt x="78" y="190"/>
                </a:moveTo>
                <a:lnTo>
                  <a:pt x="78" y="193"/>
                </a:lnTo>
                <a:lnTo>
                  <a:pt x="78" y="194"/>
                </a:lnTo>
                <a:lnTo>
                  <a:pt x="58" y="202"/>
                </a:lnTo>
                <a:lnTo>
                  <a:pt x="57" y="197"/>
                </a:lnTo>
                <a:lnTo>
                  <a:pt x="56" y="191"/>
                </a:lnTo>
                <a:lnTo>
                  <a:pt x="78" y="190"/>
                </a:lnTo>
                <a:close/>
                <a:moveTo>
                  <a:pt x="58" y="202"/>
                </a:moveTo>
                <a:lnTo>
                  <a:pt x="58" y="202"/>
                </a:lnTo>
                <a:lnTo>
                  <a:pt x="68" y="197"/>
                </a:lnTo>
                <a:lnTo>
                  <a:pt x="58" y="202"/>
                </a:lnTo>
                <a:close/>
                <a:moveTo>
                  <a:pt x="78" y="194"/>
                </a:moveTo>
                <a:lnTo>
                  <a:pt x="78" y="194"/>
                </a:lnTo>
                <a:lnTo>
                  <a:pt x="63" y="209"/>
                </a:lnTo>
                <a:lnTo>
                  <a:pt x="61" y="206"/>
                </a:lnTo>
                <a:lnTo>
                  <a:pt x="58" y="202"/>
                </a:lnTo>
                <a:lnTo>
                  <a:pt x="78" y="194"/>
                </a:lnTo>
                <a:close/>
                <a:moveTo>
                  <a:pt x="78" y="194"/>
                </a:moveTo>
                <a:lnTo>
                  <a:pt x="78" y="194"/>
                </a:lnTo>
                <a:lnTo>
                  <a:pt x="70" y="202"/>
                </a:lnTo>
                <a:lnTo>
                  <a:pt x="78" y="194"/>
                </a:lnTo>
                <a:close/>
                <a:moveTo>
                  <a:pt x="78" y="194"/>
                </a:moveTo>
                <a:lnTo>
                  <a:pt x="78" y="194"/>
                </a:lnTo>
                <a:lnTo>
                  <a:pt x="79" y="194"/>
                </a:lnTo>
                <a:lnTo>
                  <a:pt x="69" y="214"/>
                </a:lnTo>
                <a:lnTo>
                  <a:pt x="66" y="211"/>
                </a:lnTo>
                <a:lnTo>
                  <a:pt x="63" y="209"/>
                </a:lnTo>
                <a:lnTo>
                  <a:pt x="78" y="194"/>
                </a:lnTo>
                <a:close/>
                <a:moveTo>
                  <a:pt x="69" y="214"/>
                </a:moveTo>
                <a:lnTo>
                  <a:pt x="69" y="214"/>
                </a:lnTo>
                <a:lnTo>
                  <a:pt x="74" y="205"/>
                </a:lnTo>
                <a:lnTo>
                  <a:pt x="69" y="214"/>
                </a:lnTo>
                <a:close/>
                <a:moveTo>
                  <a:pt x="78" y="194"/>
                </a:moveTo>
                <a:lnTo>
                  <a:pt x="80" y="195"/>
                </a:lnTo>
                <a:lnTo>
                  <a:pt x="82" y="195"/>
                </a:lnTo>
                <a:lnTo>
                  <a:pt x="79" y="216"/>
                </a:lnTo>
                <a:lnTo>
                  <a:pt x="74" y="215"/>
                </a:lnTo>
                <a:lnTo>
                  <a:pt x="69" y="214"/>
                </a:lnTo>
                <a:lnTo>
                  <a:pt x="78" y="194"/>
                </a:lnTo>
                <a:close/>
                <a:moveTo>
                  <a:pt x="82" y="195"/>
                </a:moveTo>
                <a:lnTo>
                  <a:pt x="84" y="195"/>
                </a:lnTo>
                <a:lnTo>
                  <a:pt x="82" y="195"/>
                </a:lnTo>
                <a:lnTo>
                  <a:pt x="80" y="206"/>
                </a:lnTo>
                <a:lnTo>
                  <a:pt x="82" y="195"/>
                </a:lnTo>
                <a:close/>
                <a:moveTo>
                  <a:pt x="82" y="195"/>
                </a:moveTo>
                <a:lnTo>
                  <a:pt x="86" y="195"/>
                </a:lnTo>
                <a:lnTo>
                  <a:pt x="92" y="196"/>
                </a:lnTo>
                <a:lnTo>
                  <a:pt x="92" y="217"/>
                </a:lnTo>
                <a:lnTo>
                  <a:pt x="84" y="217"/>
                </a:lnTo>
                <a:lnTo>
                  <a:pt x="79" y="216"/>
                </a:lnTo>
                <a:lnTo>
                  <a:pt x="82" y="195"/>
                </a:lnTo>
                <a:close/>
                <a:moveTo>
                  <a:pt x="92" y="196"/>
                </a:moveTo>
                <a:lnTo>
                  <a:pt x="102" y="196"/>
                </a:lnTo>
                <a:lnTo>
                  <a:pt x="102" y="207"/>
                </a:lnTo>
                <a:lnTo>
                  <a:pt x="92" y="207"/>
                </a:lnTo>
                <a:lnTo>
                  <a:pt x="92" y="196"/>
                </a:lnTo>
                <a:close/>
                <a:moveTo>
                  <a:pt x="102" y="207"/>
                </a:moveTo>
                <a:lnTo>
                  <a:pt x="102" y="212"/>
                </a:lnTo>
                <a:lnTo>
                  <a:pt x="81" y="212"/>
                </a:lnTo>
                <a:lnTo>
                  <a:pt x="81" y="207"/>
                </a:lnTo>
                <a:lnTo>
                  <a:pt x="102" y="207"/>
                </a:lnTo>
                <a:close/>
                <a:moveTo>
                  <a:pt x="102" y="212"/>
                </a:moveTo>
                <a:lnTo>
                  <a:pt x="102" y="222"/>
                </a:lnTo>
                <a:lnTo>
                  <a:pt x="92" y="222"/>
                </a:lnTo>
                <a:lnTo>
                  <a:pt x="92" y="212"/>
                </a:lnTo>
                <a:lnTo>
                  <a:pt x="102" y="212"/>
                </a:lnTo>
                <a:close/>
                <a:moveTo>
                  <a:pt x="92" y="222"/>
                </a:moveTo>
                <a:lnTo>
                  <a:pt x="18" y="222"/>
                </a:lnTo>
                <a:lnTo>
                  <a:pt x="18" y="202"/>
                </a:lnTo>
                <a:lnTo>
                  <a:pt x="92" y="202"/>
                </a:lnTo>
                <a:lnTo>
                  <a:pt x="92" y="222"/>
                </a:lnTo>
                <a:close/>
                <a:moveTo>
                  <a:pt x="18" y="222"/>
                </a:moveTo>
                <a:lnTo>
                  <a:pt x="7" y="222"/>
                </a:lnTo>
                <a:lnTo>
                  <a:pt x="7" y="212"/>
                </a:lnTo>
                <a:lnTo>
                  <a:pt x="18" y="212"/>
                </a:lnTo>
                <a:lnTo>
                  <a:pt x="18" y="222"/>
                </a:lnTo>
                <a:close/>
                <a:moveTo>
                  <a:pt x="7" y="212"/>
                </a:moveTo>
                <a:lnTo>
                  <a:pt x="7" y="207"/>
                </a:lnTo>
                <a:lnTo>
                  <a:pt x="28" y="207"/>
                </a:lnTo>
                <a:lnTo>
                  <a:pt x="28" y="212"/>
                </a:lnTo>
                <a:lnTo>
                  <a:pt x="7" y="212"/>
                </a:lnTo>
                <a:close/>
                <a:moveTo>
                  <a:pt x="7" y="207"/>
                </a:moveTo>
                <a:lnTo>
                  <a:pt x="7" y="196"/>
                </a:lnTo>
                <a:lnTo>
                  <a:pt x="18" y="196"/>
                </a:lnTo>
                <a:lnTo>
                  <a:pt x="18" y="207"/>
                </a:lnTo>
                <a:lnTo>
                  <a:pt x="7" y="207"/>
                </a:lnTo>
                <a:close/>
                <a:moveTo>
                  <a:pt x="18" y="196"/>
                </a:moveTo>
                <a:lnTo>
                  <a:pt x="23" y="195"/>
                </a:lnTo>
                <a:lnTo>
                  <a:pt x="27" y="195"/>
                </a:lnTo>
                <a:lnTo>
                  <a:pt x="30" y="216"/>
                </a:lnTo>
                <a:lnTo>
                  <a:pt x="24" y="217"/>
                </a:lnTo>
                <a:lnTo>
                  <a:pt x="18" y="217"/>
                </a:lnTo>
                <a:lnTo>
                  <a:pt x="18" y="196"/>
                </a:lnTo>
                <a:close/>
                <a:moveTo>
                  <a:pt x="27" y="195"/>
                </a:moveTo>
                <a:lnTo>
                  <a:pt x="29" y="195"/>
                </a:lnTo>
                <a:lnTo>
                  <a:pt x="30" y="195"/>
                </a:lnTo>
                <a:lnTo>
                  <a:pt x="41" y="214"/>
                </a:lnTo>
                <a:lnTo>
                  <a:pt x="37" y="215"/>
                </a:lnTo>
                <a:lnTo>
                  <a:pt x="30" y="216"/>
                </a:lnTo>
                <a:lnTo>
                  <a:pt x="27" y="195"/>
                </a:lnTo>
                <a:close/>
                <a:moveTo>
                  <a:pt x="30" y="195"/>
                </a:moveTo>
                <a:lnTo>
                  <a:pt x="30" y="195"/>
                </a:lnTo>
                <a:lnTo>
                  <a:pt x="30" y="194"/>
                </a:lnTo>
                <a:lnTo>
                  <a:pt x="36" y="205"/>
                </a:lnTo>
                <a:lnTo>
                  <a:pt x="30" y="195"/>
                </a:lnTo>
                <a:close/>
                <a:moveTo>
                  <a:pt x="30" y="194"/>
                </a:moveTo>
                <a:lnTo>
                  <a:pt x="31" y="194"/>
                </a:lnTo>
                <a:lnTo>
                  <a:pt x="47" y="209"/>
                </a:lnTo>
                <a:lnTo>
                  <a:pt x="44" y="212"/>
                </a:lnTo>
                <a:lnTo>
                  <a:pt x="41" y="214"/>
                </a:lnTo>
                <a:lnTo>
                  <a:pt x="30" y="194"/>
                </a:lnTo>
                <a:close/>
                <a:moveTo>
                  <a:pt x="47" y="209"/>
                </a:moveTo>
                <a:lnTo>
                  <a:pt x="53" y="203"/>
                </a:lnTo>
                <a:lnTo>
                  <a:pt x="47" y="209"/>
                </a:lnTo>
                <a:lnTo>
                  <a:pt x="39" y="202"/>
                </a:lnTo>
                <a:lnTo>
                  <a:pt x="47" y="209"/>
                </a:lnTo>
                <a:close/>
                <a:moveTo>
                  <a:pt x="31" y="194"/>
                </a:moveTo>
                <a:lnTo>
                  <a:pt x="31" y="194"/>
                </a:lnTo>
                <a:lnTo>
                  <a:pt x="51" y="203"/>
                </a:lnTo>
                <a:lnTo>
                  <a:pt x="49" y="207"/>
                </a:lnTo>
                <a:lnTo>
                  <a:pt x="47" y="209"/>
                </a:lnTo>
                <a:lnTo>
                  <a:pt x="31" y="194"/>
                </a:lnTo>
                <a:close/>
                <a:moveTo>
                  <a:pt x="51" y="203"/>
                </a:moveTo>
                <a:lnTo>
                  <a:pt x="51" y="203"/>
                </a:lnTo>
                <a:lnTo>
                  <a:pt x="42" y="199"/>
                </a:lnTo>
                <a:lnTo>
                  <a:pt x="51" y="203"/>
                </a:lnTo>
                <a:close/>
                <a:moveTo>
                  <a:pt x="31" y="194"/>
                </a:moveTo>
                <a:lnTo>
                  <a:pt x="31" y="193"/>
                </a:lnTo>
                <a:lnTo>
                  <a:pt x="31" y="191"/>
                </a:lnTo>
                <a:lnTo>
                  <a:pt x="53" y="192"/>
                </a:lnTo>
                <a:lnTo>
                  <a:pt x="52" y="199"/>
                </a:lnTo>
                <a:lnTo>
                  <a:pt x="51" y="203"/>
                </a:lnTo>
                <a:lnTo>
                  <a:pt x="31" y="194"/>
                </a:lnTo>
                <a:close/>
                <a:moveTo>
                  <a:pt x="31" y="191"/>
                </a:moveTo>
                <a:lnTo>
                  <a:pt x="32" y="185"/>
                </a:lnTo>
                <a:lnTo>
                  <a:pt x="31" y="190"/>
                </a:lnTo>
                <a:lnTo>
                  <a:pt x="43" y="191"/>
                </a:lnTo>
                <a:lnTo>
                  <a:pt x="31" y="191"/>
                </a:lnTo>
                <a:close/>
                <a:moveTo>
                  <a:pt x="31" y="190"/>
                </a:moveTo>
                <a:lnTo>
                  <a:pt x="32" y="185"/>
                </a:lnTo>
                <a:lnTo>
                  <a:pt x="32" y="178"/>
                </a:lnTo>
                <a:lnTo>
                  <a:pt x="53" y="178"/>
                </a:lnTo>
                <a:lnTo>
                  <a:pt x="53" y="186"/>
                </a:lnTo>
                <a:lnTo>
                  <a:pt x="53" y="192"/>
                </a:lnTo>
                <a:lnTo>
                  <a:pt x="31" y="190"/>
                </a:lnTo>
                <a:close/>
                <a:moveTo>
                  <a:pt x="32" y="178"/>
                </a:moveTo>
                <a:lnTo>
                  <a:pt x="32" y="71"/>
                </a:lnTo>
                <a:lnTo>
                  <a:pt x="53" y="71"/>
                </a:lnTo>
                <a:lnTo>
                  <a:pt x="53" y="178"/>
                </a:lnTo>
                <a:lnTo>
                  <a:pt x="32" y="178"/>
                </a:lnTo>
                <a:close/>
                <a:moveTo>
                  <a:pt x="32" y="71"/>
                </a:moveTo>
                <a:lnTo>
                  <a:pt x="32" y="62"/>
                </a:lnTo>
                <a:lnTo>
                  <a:pt x="31" y="54"/>
                </a:lnTo>
                <a:lnTo>
                  <a:pt x="53" y="53"/>
                </a:lnTo>
                <a:lnTo>
                  <a:pt x="53" y="62"/>
                </a:lnTo>
                <a:lnTo>
                  <a:pt x="53" y="71"/>
                </a:lnTo>
                <a:lnTo>
                  <a:pt x="32" y="71"/>
                </a:lnTo>
                <a:close/>
                <a:moveTo>
                  <a:pt x="31" y="54"/>
                </a:moveTo>
                <a:lnTo>
                  <a:pt x="31" y="49"/>
                </a:lnTo>
                <a:lnTo>
                  <a:pt x="31" y="46"/>
                </a:lnTo>
                <a:lnTo>
                  <a:pt x="52" y="41"/>
                </a:lnTo>
                <a:lnTo>
                  <a:pt x="52" y="46"/>
                </a:lnTo>
                <a:lnTo>
                  <a:pt x="53" y="53"/>
                </a:lnTo>
                <a:lnTo>
                  <a:pt x="31" y="54"/>
                </a:lnTo>
                <a:close/>
                <a:moveTo>
                  <a:pt x="31" y="46"/>
                </a:moveTo>
                <a:lnTo>
                  <a:pt x="30" y="44"/>
                </a:lnTo>
                <a:lnTo>
                  <a:pt x="31" y="46"/>
                </a:lnTo>
                <a:lnTo>
                  <a:pt x="42" y="44"/>
                </a:lnTo>
                <a:lnTo>
                  <a:pt x="31" y="46"/>
                </a:lnTo>
                <a:close/>
                <a:moveTo>
                  <a:pt x="31" y="46"/>
                </a:moveTo>
                <a:lnTo>
                  <a:pt x="30" y="45"/>
                </a:lnTo>
                <a:lnTo>
                  <a:pt x="49" y="35"/>
                </a:lnTo>
                <a:lnTo>
                  <a:pt x="51" y="38"/>
                </a:lnTo>
                <a:lnTo>
                  <a:pt x="52" y="42"/>
                </a:lnTo>
                <a:lnTo>
                  <a:pt x="31" y="46"/>
                </a:lnTo>
                <a:close/>
                <a:moveTo>
                  <a:pt x="30" y="45"/>
                </a:moveTo>
                <a:lnTo>
                  <a:pt x="31" y="45"/>
                </a:lnTo>
                <a:lnTo>
                  <a:pt x="44" y="28"/>
                </a:lnTo>
                <a:lnTo>
                  <a:pt x="47" y="31"/>
                </a:lnTo>
                <a:lnTo>
                  <a:pt x="49" y="35"/>
                </a:lnTo>
                <a:lnTo>
                  <a:pt x="30" y="45"/>
                </a:lnTo>
                <a:close/>
                <a:moveTo>
                  <a:pt x="31" y="45"/>
                </a:moveTo>
                <a:lnTo>
                  <a:pt x="31" y="45"/>
                </a:lnTo>
                <a:lnTo>
                  <a:pt x="39" y="25"/>
                </a:lnTo>
                <a:lnTo>
                  <a:pt x="42" y="26"/>
                </a:lnTo>
                <a:lnTo>
                  <a:pt x="44" y="28"/>
                </a:lnTo>
                <a:lnTo>
                  <a:pt x="31" y="45"/>
                </a:lnTo>
                <a:close/>
                <a:moveTo>
                  <a:pt x="38" y="25"/>
                </a:moveTo>
                <a:lnTo>
                  <a:pt x="41" y="26"/>
                </a:lnTo>
                <a:lnTo>
                  <a:pt x="39" y="25"/>
                </a:lnTo>
                <a:lnTo>
                  <a:pt x="35" y="36"/>
                </a:lnTo>
                <a:lnTo>
                  <a:pt x="38" y="25"/>
                </a:lnTo>
                <a:close/>
                <a:moveTo>
                  <a:pt x="31" y="45"/>
                </a:moveTo>
                <a:lnTo>
                  <a:pt x="31" y="45"/>
                </a:lnTo>
                <a:lnTo>
                  <a:pt x="31" y="24"/>
                </a:lnTo>
                <a:lnTo>
                  <a:pt x="35" y="24"/>
                </a:lnTo>
                <a:lnTo>
                  <a:pt x="38" y="25"/>
                </a:lnTo>
                <a:lnTo>
                  <a:pt x="31" y="45"/>
                </a:lnTo>
                <a:close/>
                <a:moveTo>
                  <a:pt x="31" y="45"/>
                </a:moveTo>
                <a:lnTo>
                  <a:pt x="30" y="45"/>
                </a:lnTo>
                <a:lnTo>
                  <a:pt x="28" y="46"/>
                </a:lnTo>
                <a:lnTo>
                  <a:pt x="22" y="25"/>
                </a:lnTo>
                <a:lnTo>
                  <a:pt x="27" y="24"/>
                </a:lnTo>
                <a:lnTo>
                  <a:pt x="31" y="24"/>
                </a:lnTo>
                <a:lnTo>
                  <a:pt x="31" y="45"/>
                </a:lnTo>
                <a:close/>
                <a:moveTo>
                  <a:pt x="28" y="46"/>
                </a:moveTo>
                <a:lnTo>
                  <a:pt x="24" y="47"/>
                </a:lnTo>
                <a:lnTo>
                  <a:pt x="21" y="49"/>
                </a:lnTo>
                <a:lnTo>
                  <a:pt x="12" y="29"/>
                </a:lnTo>
                <a:lnTo>
                  <a:pt x="17" y="27"/>
                </a:lnTo>
                <a:lnTo>
                  <a:pt x="22" y="25"/>
                </a:lnTo>
                <a:lnTo>
                  <a:pt x="28" y="46"/>
                </a:lnTo>
                <a:close/>
                <a:moveTo>
                  <a:pt x="21" y="49"/>
                </a:moveTo>
                <a:lnTo>
                  <a:pt x="12" y="53"/>
                </a:lnTo>
                <a:lnTo>
                  <a:pt x="7" y="44"/>
                </a:lnTo>
                <a:lnTo>
                  <a:pt x="16" y="39"/>
                </a:lnTo>
                <a:lnTo>
                  <a:pt x="21" y="49"/>
                </a:lnTo>
                <a:close/>
                <a:moveTo>
                  <a:pt x="7" y="44"/>
                </a:moveTo>
                <a:lnTo>
                  <a:pt x="4" y="39"/>
                </a:lnTo>
                <a:lnTo>
                  <a:pt x="24" y="30"/>
                </a:lnTo>
                <a:lnTo>
                  <a:pt x="26" y="35"/>
                </a:lnTo>
                <a:lnTo>
                  <a:pt x="7" y="44"/>
                </a:lnTo>
                <a:close/>
                <a:moveTo>
                  <a:pt x="4" y="39"/>
                </a:moveTo>
                <a:lnTo>
                  <a:pt x="0" y="29"/>
                </a:lnTo>
                <a:lnTo>
                  <a:pt x="10" y="25"/>
                </a:lnTo>
                <a:lnTo>
                  <a:pt x="14" y="35"/>
                </a:lnTo>
                <a:lnTo>
                  <a:pt x="4"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68" name="Freeform 80"/>
          <p:cNvSpPr>
            <a:spLocks noEditPoints="1"/>
          </p:cNvSpPr>
          <p:nvPr/>
        </p:nvSpPr>
        <p:spPr bwMode="auto">
          <a:xfrm>
            <a:off x="1824038" y="4614863"/>
            <a:ext cx="77787" cy="119062"/>
          </a:xfrm>
          <a:custGeom>
            <a:avLst/>
            <a:gdLst>
              <a:gd name="T0" fmla="*/ 22 w 148"/>
              <a:gd name="T1" fmla="*/ 100 h 227"/>
              <a:gd name="T2" fmla="*/ 27 w 148"/>
              <a:gd name="T3" fmla="*/ 73 h 227"/>
              <a:gd name="T4" fmla="*/ 35 w 148"/>
              <a:gd name="T5" fmla="*/ 51 h 227"/>
              <a:gd name="T6" fmla="*/ 41 w 148"/>
              <a:gd name="T7" fmla="*/ 42 h 227"/>
              <a:gd name="T8" fmla="*/ 24 w 148"/>
              <a:gd name="T9" fmla="*/ 29 h 227"/>
              <a:gd name="T10" fmla="*/ 50 w 148"/>
              <a:gd name="T11" fmla="*/ 8 h 227"/>
              <a:gd name="T12" fmla="*/ 47 w 148"/>
              <a:gd name="T13" fmla="*/ 8 h 227"/>
              <a:gd name="T14" fmla="*/ 75 w 148"/>
              <a:gd name="T15" fmla="*/ 22 h 227"/>
              <a:gd name="T16" fmla="*/ 95 w 148"/>
              <a:gd name="T17" fmla="*/ 5 h 227"/>
              <a:gd name="T18" fmla="*/ 75 w 148"/>
              <a:gd name="T19" fmla="*/ 0 h 227"/>
              <a:gd name="T20" fmla="*/ 104 w 148"/>
              <a:gd name="T21" fmla="*/ 37 h 227"/>
              <a:gd name="T22" fmla="*/ 107 w 148"/>
              <a:gd name="T23" fmla="*/ 41 h 227"/>
              <a:gd name="T24" fmla="*/ 142 w 148"/>
              <a:gd name="T25" fmla="*/ 65 h 227"/>
              <a:gd name="T26" fmla="*/ 142 w 148"/>
              <a:gd name="T27" fmla="*/ 65 h 227"/>
              <a:gd name="T28" fmla="*/ 126 w 148"/>
              <a:gd name="T29" fmla="*/ 90 h 227"/>
              <a:gd name="T30" fmla="*/ 147 w 148"/>
              <a:gd name="T31" fmla="*/ 137 h 227"/>
              <a:gd name="T32" fmla="*/ 142 w 148"/>
              <a:gd name="T33" fmla="*/ 160 h 227"/>
              <a:gd name="T34" fmla="*/ 132 w 148"/>
              <a:gd name="T35" fmla="*/ 186 h 227"/>
              <a:gd name="T36" fmla="*/ 130 w 148"/>
              <a:gd name="T37" fmla="*/ 155 h 227"/>
              <a:gd name="T38" fmla="*/ 96 w 148"/>
              <a:gd name="T39" fmla="*/ 196 h 227"/>
              <a:gd name="T40" fmla="*/ 103 w 148"/>
              <a:gd name="T41" fmla="*/ 205 h 227"/>
              <a:gd name="T42" fmla="*/ 96 w 148"/>
              <a:gd name="T43" fmla="*/ 196 h 227"/>
              <a:gd name="T44" fmla="*/ 84 w 148"/>
              <a:gd name="T45" fmla="*/ 203 h 227"/>
              <a:gd name="T46" fmla="*/ 54 w 148"/>
              <a:gd name="T47" fmla="*/ 199 h 227"/>
              <a:gd name="T48" fmla="*/ 35 w 148"/>
              <a:gd name="T49" fmla="*/ 210 h 227"/>
              <a:gd name="T50" fmla="*/ 49 w 148"/>
              <a:gd name="T51" fmla="*/ 194 h 227"/>
              <a:gd name="T52" fmla="*/ 35 w 148"/>
              <a:gd name="T53" fmla="*/ 177 h 227"/>
              <a:gd name="T54" fmla="*/ 27 w 148"/>
              <a:gd name="T55" fmla="*/ 157 h 227"/>
              <a:gd name="T56" fmla="*/ 1 w 148"/>
              <a:gd name="T57" fmla="*/ 135 h 227"/>
              <a:gd name="T58" fmla="*/ 25 w 148"/>
              <a:gd name="T59" fmla="*/ 149 h 227"/>
              <a:gd name="T60" fmla="*/ 31 w 148"/>
              <a:gd name="T61" fmla="*/ 157 h 227"/>
              <a:gd name="T62" fmla="*/ 55 w 148"/>
              <a:gd name="T63" fmla="*/ 168 h 227"/>
              <a:gd name="T64" fmla="*/ 52 w 148"/>
              <a:gd name="T65" fmla="*/ 154 h 227"/>
              <a:gd name="T66" fmla="*/ 62 w 148"/>
              <a:gd name="T67" fmla="*/ 188 h 227"/>
              <a:gd name="T68" fmla="*/ 59 w 148"/>
              <a:gd name="T69" fmla="*/ 181 h 227"/>
              <a:gd name="T70" fmla="*/ 57 w 148"/>
              <a:gd name="T71" fmla="*/ 212 h 227"/>
              <a:gd name="T72" fmla="*/ 80 w 148"/>
              <a:gd name="T73" fmla="*/ 216 h 227"/>
              <a:gd name="T74" fmla="*/ 91 w 148"/>
              <a:gd name="T75" fmla="*/ 211 h 227"/>
              <a:gd name="T76" fmla="*/ 103 w 148"/>
              <a:gd name="T77" fmla="*/ 202 h 227"/>
              <a:gd name="T78" fmla="*/ 88 w 148"/>
              <a:gd name="T79" fmla="*/ 185 h 227"/>
              <a:gd name="T80" fmla="*/ 88 w 148"/>
              <a:gd name="T81" fmla="*/ 185 h 227"/>
              <a:gd name="T82" fmla="*/ 95 w 148"/>
              <a:gd name="T83" fmla="*/ 160 h 227"/>
              <a:gd name="T84" fmla="*/ 92 w 148"/>
              <a:gd name="T85" fmla="*/ 173 h 227"/>
              <a:gd name="T86" fmla="*/ 120 w 148"/>
              <a:gd name="T87" fmla="*/ 117 h 227"/>
              <a:gd name="T88" fmla="*/ 97 w 148"/>
              <a:gd name="T89" fmla="*/ 76 h 227"/>
              <a:gd name="T90" fmla="*/ 97 w 148"/>
              <a:gd name="T91" fmla="*/ 76 h 227"/>
              <a:gd name="T92" fmla="*/ 92 w 148"/>
              <a:gd name="T93" fmla="*/ 52 h 227"/>
              <a:gd name="T94" fmla="*/ 87 w 148"/>
              <a:gd name="T95" fmla="*/ 40 h 227"/>
              <a:gd name="T96" fmla="*/ 95 w 148"/>
              <a:gd name="T97" fmla="*/ 17 h 227"/>
              <a:gd name="T98" fmla="*/ 79 w 148"/>
              <a:gd name="T99" fmla="*/ 33 h 227"/>
              <a:gd name="T100" fmla="*/ 75 w 148"/>
              <a:gd name="T101" fmla="*/ 31 h 227"/>
              <a:gd name="T102" fmla="*/ 71 w 148"/>
              <a:gd name="T103" fmla="*/ 33 h 227"/>
              <a:gd name="T104" fmla="*/ 65 w 148"/>
              <a:gd name="T105" fmla="*/ 37 h 227"/>
              <a:gd name="T106" fmla="*/ 49 w 148"/>
              <a:gd name="T107" fmla="*/ 23 h 227"/>
              <a:gd name="T108" fmla="*/ 44 w 148"/>
              <a:gd name="T109" fmla="*/ 31 h 227"/>
              <a:gd name="T110" fmla="*/ 58 w 148"/>
              <a:gd name="T111" fmla="*/ 49 h 227"/>
              <a:gd name="T112" fmla="*/ 58 w 148"/>
              <a:gd name="T113" fmla="*/ 49 h 227"/>
              <a:gd name="T114" fmla="*/ 53 w 148"/>
              <a:gd name="T115" fmla="*/ 69 h 227"/>
              <a:gd name="T116" fmla="*/ 51 w 148"/>
              <a:gd name="T117" fmla="*/ 94 h 2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
              <a:gd name="T178" fmla="*/ 0 h 227"/>
              <a:gd name="T179" fmla="*/ 148 w 148"/>
              <a:gd name="T180" fmla="*/ 227 h 2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 h="227">
                <a:moveTo>
                  <a:pt x="0" y="114"/>
                </a:moveTo>
                <a:lnTo>
                  <a:pt x="0" y="106"/>
                </a:lnTo>
                <a:lnTo>
                  <a:pt x="1" y="98"/>
                </a:lnTo>
                <a:lnTo>
                  <a:pt x="2" y="90"/>
                </a:lnTo>
                <a:lnTo>
                  <a:pt x="3" y="81"/>
                </a:lnTo>
                <a:lnTo>
                  <a:pt x="24" y="85"/>
                </a:lnTo>
                <a:lnTo>
                  <a:pt x="22" y="100"/>
                </a:lnTo>
                <a:lnTo>
                  <a:pt x="22" y="114"/>
                </a:lnTo>
                <a:lnTo>
                  <a:pt x="0" y="114"/>
                </a:lnTo>
                <a:close/>
                <a:moveTo>
                  <a:pt x="3" y="81"/>
                </a:moveTo>
                <a:lnTo>
                  <a:pt x="6" y="67"/>
                </a:lnTo>
                <a:lnTo>
                  <a:pt x="11" y="53"/>
                </a:lnTo>
                <a:lnTo>
                  <a:pt x="31" y="61"/>
                </a:lnTo>
                <a:lnTo>
                  <a:pt x="27" y="73"/>
                </a:lnTo>
                <a:lnTo>
                  <a:pt x="24" y="85"/>
                </a:lnTo>
                <a:lnTo>
                  <a:pt x="3" y="81"/>
                </a:lnTo>
                <a:close/>
                <a:moveTo>
                  <a:pt x="11" y="53"/>
                </a:moveTo>
                <a:lnTo>
                  <a:pt x="18" y="40"/>
                </a:lnTo>
                <a:lnTo>
                  <a:pt x="24" y="29"/>
                </a:lnTo>
                <a:lnTo>
                  <a:pt x="41" y="42"/>
                </a:lnTo>
                <a:lnTo>
                  <a:pt x="35" y="51"/>
                </a:lnTo>
                <a:lnTo>
                  <a:pt x="31" y="61"/>
                </a:lnTo>
                <a:lnTo>
                  <a:pt x="11" y="53"/>
                </a:lnTo>
                <a:close/>
                <a:moveTo>
                  <a:pt x="41" y="42"/>
                </a:moveTo>
                <a:lnTo>
                  <a:pt x="28" y="61"/>
                </a:lnTo>
                <a:lnTo>
                  <a:pt x="41" y="42"/>
                </a:lnTo>
                <a:lnTo>
                  <a:pt x="33" y="36"/>
                </a:lnTo>
                <a:lnTo>
                  <a:pt x="41" y="42"/>
                </a:lnTo>
                <a:close/>
                <a:moveTo>
                  <a:pt x="24" y="29"/>
                </a:moveTo>
                <a:lnTo>
                  <a:pt x="32" y="20"/>
                </a:lnTo>
                <a:lnTo>
                  <a:pt x="41" y="12"/>
                </a:lnTo>
                <a:lnTo>
                  <a:pt x="54" y="29"/>
                </a:lnTo>
                <a:lnTo>
                  <a:pt x="48" y="35"/>
                </a:lnTo>
                <a:lnTo>
                  <a:pt x="41" y="42"/>
                </a:lnTo>
                <a:lnTo>
                  <a:pt x="24" y="29"/>
                </a:lnTo>
                <a:close/>
                <a:moveTo>
                  <a:pt x="54" y="29"/>
                </a:moveTo>
                <a:lnTo>
                  <a:pt x="53" y="30"/>
                </a:lnTo>
                <a:lnTo>
                  <a:pt x="54" y="29"/>
                </a:lnTo>
                <a:lnTo>
                  <a:pt x="48" y="21"/>
                </a:lnTo>
                <a:lnTo>
                  <a:pt x="54" y="29"/>
                </a:lnTo>
                <a:close/>
                <a:moveTo>
                  <a:pt x="41" y="12"/>
                </a:moveTo>
                <a:lnTo>
                  <a:pt x="50" y="8"/>
                </a:lnTo>
                <a:lnTo>
                  <a:pt x="58" y="3"/>
                </a:lnTo>
                <a:lnTo>
                  <a:pt x="64" y="23"/>
                </a:lnTo>
                <a:lnTo>
                  <a:pt x="59" y="26"/>
                </a:lnTo>
                <a:lnTo>
                  <a:pt x="54" y="29"/>
                </a:lnTo>
                <a:lnTo>
                  <a:pt x="41" y="12"/>
                </a:lnTo>
                <a:close/>
                <a:moveTo>
                  <a:pt x="58" y="3"/>
                </a:moveTo>
                <a:lnTo>
                  <a:pt x="47" y="8"/>
                </a:lnTo>
                <a:lnTo>
                  <a:pt x="58" y="3"/>
                </a:lnTo>
                <a:lnTo>
                  <a:pt x="61" y="14"/>
                </a:lnTo>
                <a:lnTo>
                  <a:pt x="58" y="3"/>
                </a:lnTo>
                <a:close/>
                <a:moveTo>
                  <a:pt x="58" y="3"/>
                </a:moveTo>
                <a:lnTo>
                  <a:pt x="66" y="1"/>
                </a:lnTo>
                <a:lnTo>
                  <a:pt x="75" y="0"/>
                </a:lnTo>
                <a:lnTo>
                  <a:pt x="75" y="22"/>
                </a:lnTo>
                <a:lnTo>
                  <a:pt x="69" y="22"/>
                </a:lnTo>
                <a:lnTo>
                  <a:pt x="64" y="23"/>
                </a:lnTo>
                <a:lnTo>
                  <a:pt x="58" y="3"/>
                </a:lnTo>
                <a:close/>
                <a:moveTo>
                  <a:pt x="75" y="0"/>
                </a:moveTo>
                <a:lnTo>
                  <a:pt x="82" y="1"/>
                </a:lnTo>
                <a:lnTo>
                  <a:pt x="88" y="2"/>
                </a:lnTo>
                <a:lnTo>
                  <a:pt x="95" y="5"/>
                </a:lnTo>
                <a:lnTo>
                  <a:pt x="102" y="8"/>
                </a:lnTo>
                <a:lnTo>
                  <a:pt x="91" y="26"/>
                </a:lnTo>
                <a:lnTo>
                  <a:pt x="87" y="24"/>
                </a:lnTo>
                <a:lnTo>
                  <a:pt x="83" y="23"/>
                </a:lnTo>
                <a:lnTo>
                  <a:pt x="79" y="22"/>
                </a:lnTo>
                <a:lnTo>
                  <a:pt x="75" y="22"/>
                </a:lnTo>
                <a:lnTo>
                  <a:pt x="75" y="0"/>
                </a:lnTo>
                <a:close/>
                <a:moveTo>
                  <a:pt x="102" y="8"/>
                </a:moveTo>
                <a:lnTo>
                  <a:pt x="108" y="12"/>
                </a:lnTo>
                <a:lnTo>
                  <a:pt x="113" y="16"/>
                </a:lnTo>
                <a:lnTo>
                  <a:pt x="118" y="22"/>
                </a:lnTo>
                <a:lnTo>
                  <a:pt x="123" y="27"/>
                </a:lnTo>
                <a:lnTo>
                  <a:pt x="107" y="41"/>
                </a:lnTo>
                <a:lnTo>
                  <a:pt x="104" y="37"/>
                </a:lnTo>
                <a:lnTo>
                  <a:pt x="100" y="33"/>
                </a:lnTo>
                <a:lnTo>
                  <a:pt x="95" y="29"/>
                </a:lnTo>
                <a:lnTo>
                  <a:pt x="91" y="26"/>
                </a:lnTo>
                <a:lnTo>
                  <a:pt x="102" y="8"/>
                </a:lnTo>
                <a:close/>
                <a:moveTo>
                  <a:pt x="107" y="41"/>
                </a:moveTo>
                <a:lnTo>
                  <a:pt x="111" y="46"/>
                </a:lnTo>
                <a:lnTo>
                  <a:pt x="107" y="41"/>
                </a:lnTo>
                <a:lnTo>
                  <a:pt x="115" y="35"/>
                </a:lnTo>
                <a:lnTo>
                  <a:pt x="107" y="41"/>
                </a:lnTo>
                <a:close/>
                <a:moveTo>
                  <a:pt x="123" y="27"/>
                </a:moveTo>
                <a:lnTo>
                  <a:pt x="130" y="36"/>
                </a:lnTo>
                <a:lnTo>
                  <a:pt x="135" y="45"/>
                </a:lnTo>
                <a:lnTo>
                  <a:pt x="139" y="54"/>
                </a:lnTo>
                <a:lnTo>
                  <a:pt x="142" y="65"/>
                </a:lnTo>
                <a:lnTo>
                  <a:pt x="122" y="71"/>
                </a:lnTo>
                <a:lnTo>
                  <a:pt x="119" y="63"/>
                </a:lnTo>
                <a:lnTo>
                  <a:pt x="116" y="54"/>
                </a:lnTo>
                <a:lnTo>
                  <a:pt x="112" y="47"/>
                </a:lnTo>
                <a:lnTo>
                  <a:pt x="107" y="41"/>
                </a:lnTo>
                <a:lnTo>
                  <a:pt x="123" y="27"/>
                </a:lnTo>
                <a:close/>
                <a:moveTo>
                  <a:pt x="142" y="65"/>
                </a:moveTo>
                <a:lnTo>
                  <a:pt x="145" y="76"/>
                </a:lnTo>
                <a:lnTo>
                  <a:pt x="147" y="88"/>
                </a:lnTo>
                <a:lnTo>
                  <a:pt x="148" y="99"/>
                </a:lnTo>
                <a:lnTo>
                  <a:pt x="148" y="111"/>
                </a:lnTo>
                <a:lnTo>
                  <a:pt x="128" y="111"/>
                </a:lnTo>
                <a:lnTo>
                  <a:pt x="127" y="101"/>
                </a:lnTo>
                <a:lnTo>
                  <a:pt x="126" y="90"/>
                </a:lnTo>
                <a:lnTo>
                  <a:pt x="124" y="80"/>
                </a:lnTo>
                <a:lnTo>
                  <a:pt x="122" y="71"/>
                </a:lnTo>
                <a:lnTo>
                  <a:pt x="142" y="65"/>
                </a:lnTo>
                <a:close/>
                <a:moveTo>
                  <a:pt x="148" y="111"/>
                </a:moveTo>
                <a:lnTo>
                  <a:pt x="148" y="121"/>
                </a:lnTo>
                <a:lnTo>
                  <a:pt x="148" y="129"/>
                </a:lnTo>
                <a:lnTo>
                  <a:pt x="147" y="137"/>
                </a:lnTo>
                <a:lnTo>
                  <a:pt x="146" y="146"/>
                </a:lnTo>
                <a:lnTo>
                  <a:pt x="126" y="141"/>
                </a:lnTo>
                <a:lnTo>
                  <a:pt x="127" y="128"/>
                </a:lnTo>
                <a:lnTo>
                  <a:pt x="128" y="111"/>
                </a:lnTo>
                <a:lnTo>
                  <a:pt x="148" y="111"/>
                </a:lnTo>
                <a:close/>
                <a:moveTo>
                  <a:pt x="146" y="146"/>
                </a:moveTo>
                <a:lnTo>
                  <a:pt x="142" y="160"/>
                </a:lnTo>
                <a:lnTo>
                  <a:pt x="138" y="174"/>
                </a:lnTo>
                <a:lnTo>
                  <a:pt x="118" y="166"/>
                </a:lnTo>
                <a:lnTo>
                  <a:pt x="122" y="155"/>
                </a:lnTo>
                <a:lnTo>
                  <a:pt x="126" y="141"/>
                </a:lnTo>
                <a:lnTo>
                  <a:pt x="146" y="146"/>
                </a:lnTo>
                <a:close/>
                <a:moveTo>
                  <a:pt x="138" y="174"/>
                </a:moveTo>
                <a:lnTo>
                  <a:pt x="132" y="186"/>
                </a:lnTo>
                <a:lnTo>
                  <a:pt x="126" y="196"/>
                </a:lnTo>
                <a:lnTo>
                  <a:pt x="108" y="184"/>
                </a:lnTo>
                <a:lnTo>
                  <a:pt x="113" y="176"/>
                </a:lnTo>
                <a:lnTo>
                  <a:pt x="118" y="166"/>
                </a:lnTo>
                <a:lnTo>
                  <a:pt x="138" y="174"/>
                </a:lnTo>
                <a:close/>
                <a:moveTo>
                  <a:pt x="108" y="184"/>
                </a:moveTo>
                <a:lnTo>
                  <a:pt x="130" y="155"/>
                </a:lnTo>
                <a:lnTo>
                  <a:pt x="108" y="184"/>
                </a:lnTo>
                <a:lnTo>
                  <a:pt x="117" y="190"/>
                </a:lnTo>
                <a:lnTo>
                  <a:pt x="108" y="184"/>
                </a:lnTo>
                <a:close/>
                <a:moveTo>
                  <a:pt x="126" y="196"/>
                </a:moveTo>
                <a:lnTo>
                  <a:pt x="117" y="206"/>
                </a:lnTo>
                <a:lnTo>
                  <a:pt x="109" y="213"/>
                </a:lnTo>
                <a:lnTo>
                  <a:pt x="96" y="196"/>
                </a:lnTo>
                <a:lnTo>
                  <a:pt x="103" y="191"/>
                </a:lnTo>
                <a:lnTo>
                  <a:pt x="108" y="184"/>
                </a:lnTo>
                <a:lnTo>
                  <a:pt x="126" y="196"/>
                </a:lnTo>
                <a:close/>
                <a:moveTo>
                  <a:pt x="96" y="196"/>
                </a:moveTo>
                <a:lnTo>
                  <a:pt x="87" y="203"/>
                </a:lnTo>
                <a:lnTo>
                  <a:pt x="96" y="196"/>
                </a:lnTo>
                <a:lnTo>
                  <a:pt x="103" y="205"/>
                </a:lnTo>
                <a:lnTo>
                  <a:pt x="96" y="196"/>
                </a:lnTo>
                <a:close/>
                <a:moveTo>
                  <a:pt x="109" y="213"/>
                </a:moveTo>
                <a:lnTo>
                  <a:pt x="101" y="219"/>
                </a:lnTo>
                <a:lnTo>
                  <a:pt x="91" y="222"/>
                </a:lnTo>
                <a:lnTo>
                  <a:pt x="84" y="203"/>
                </a:lnTo>
                <a:lnTo>
                  <a:pt x="90" y="201"/>
                </a:lnTo>
                <a:lnTo>
                  <a:pt x="96" y="196"/>
                </a:lnTo>
                <a:lnTo>
                  <a:pt x="109" y="213"/>
                </a:lnTo>
                <a:close/>
                <a:moveTo>
                  <a:pt x="91" y="222"/>
                </a:moveTo>
                <a:lnTo>
                  <a:pt x="82" y="225"/>
                </a:lnTo>
                <a:lnTo>
                  <a:pt x="74" y="227"/>
                </a:lnTo>
                <a:lnTo>
                  <a:pt x="74" y="205"/>
                </a:lnTo>
                <a:lnTo>
                  <a:pt x="79" y="205"/>
                </a:lnTo>
                <a:lnTo>
                  <a:pt x="84" y="203"/>
                </a:lnTo>
                <a:lnTo>
                  <a:pt x="91" y="222"/>
                </a:lnTo>
                <a:close/>
                <a:moveTo>
                  <a:pt x="74" y="227"/>
                </a:moveTo>
                <a:lnTo>
                  <a:pt x="65" y="225"/>
                </a:lnTo>
                <a:lnTo>
                  <a:pt x="57" y="223"/>
                </a:lnTo>
                <a:lnTo>
                  <a:pt x="49" y="220"/>
                </a:lnTo>
                <a:lnTo>
                  <a:pt x="41" y="216"/>
                </a:lnTo>
                <a:lnTo>
                  <a:pt x="54" y="199"/>
                </a:lnTo>
                <a:lnTo>
                  <a:pt x="58" y="202"/>
                </a:lnTo>
                <a:lnTo>
                  <a:pt x="63" y="204"/>
                </a:lnTo>
                <a:lnTo>
                  <a:pt x="68" y="205"/>
                </a:lnTo>
                <a:lnTo>
                  <a:pt x="74" y="205"/>
                </a:lnTo>
                <a:lnTo>
                  <a:pt x="74" y="227"/>
                </a:lnTo>
                <a:close/>
                <a:moveTo>
                  <a:pt x="41" y="216"/>
                </a:moveTo>
                <a:lnTo>
                  <a:pt x="35" y="210"/>
                </a:lnTo>
                <a:lnTo>
                  <a:pt x="29" y="204"/>
                </a:lnTo>
                <a:lnTo>
                  <a:pt x="23" y="196"/>
                </a:lnTo>
                <a:lnTo>
                  <a:pt x="18" y="187"/>
                </a:lnTo>
                <a:lnTo>
                  <a:pt x="35" y="177"/>
                </a:lnTo>
                <a:lnTo>
                  <a:pt x="40" y="184"/>
                </a:lnTo>
                <a:lnTo>
                  <a:pt x="45" y="190"/>
                </a:lnTo>
                <a:lnTo>
                  <a:pt x="49" y="194"/>
                </a:lnTo>
                <a:lnTo>
                  <a:pt x="54" y="199"/>
                </a:lnTo>
                <a:lnTo>
                  <a:pt x="41" y="216"/>
                </a:lnTo>
                <a:close/>
                <a:moveTo>
                  <a:pt x="35" y="177"/>
                </a:moveTo>
                <a:lnTo>
                  <a:pt x="39" y="183"/>
                </a:lnTo>
                <a:lnTo>
                  <a:pt x="35" y="177"/>
                </a:lnTo>
                <a:lnTo>
                  <a:pt x="27" y="182"/>
                </a:lnTo>
                <a:lnTo>
                  <a:pt x="35" y="177"/>
                </a:lnTo>
                <a:close/>
                <a:moveTo>
                  <a:pt x="18" y="187"/>
                </a:moveTo>
                <a:lnTo>
                  <a:pt x="13" y="180"/>
                </a:lnTo>
                <a:lnTo>
                  <a:pt x="9" y="172"/>
                </a:lnTo>
                <a:lnTo>
                  <a:pt x="7" y="163"/>
                </a:lnTo>
                <a:lnTo>
                  <a:pt x="4" y="154"/>
                </a:lnTo>
                <a:lnTo>
                  <a:pt x="25" y="149"/>
                </a:lnTo>
                <a:lnTo>
                  <a:pt x="27" y="157"/>
                </a:lnTo>
                <a:lnTo>
                  <a:pt x="29" y="163"/>
                </a:lnTo>
                <a:lnTo>
                  <a:pt x="32" y="170"/>
                </a:lnTo>
                <a:lnTo>
                  <a:pt x="35" y="177"/>
                </a:lnTo>
                <a:lnTo>
                  <a:pt x="18" y="187"/>
                </a:lnTo>
                <a:close/>
                <a:moveTo>
                  <a:pt x="4" y="154"/>
                </a:moveTo>
                <a:lnTo>
                  <a:pt x="2" y="145"/>
                </a:lnTo>
                <a:lnTo>
                  <a:pt x="1" y="135"/>
                </a:lnTo>
                <a:lnTo>
                  <a:pt x="0" y="125"/>
                </a:lnTo>
                <a:lnTo>
                  <a:pt x="0" y="114"/>
                </a:lnTo>
                <a:lnTo>
                  <a:pt x="22" y="114"/>
                </a:lnTo>
                <a:lnTo>
                  <a:pt x="22" y="124"/>
                </a:lnTo>
                <a:lnTo>
                  <a:pt x="22" y="133"/>
                </a:lnTo>
                <a:lnTo>
                  <a:pt x="24" y="141"/>
                </a:lnTo>
                <a:lnTo>
                  <a:pt x="25" y="149"/>
                </a:lnTo>
                <a:lnTo>
                  <a:pt x="4" y="154"/>
                </a:lnTo>
                <a:close/>
                <a:moveTo>
                  <a:pt x="50" y="119"/>
                </a:moveTo>
                <a:lnTo>
                  <a:pt x="50" y="128"/>
                </a:lnTo>
                <a:lnTo>
                  <a:pt x="51" y="137"/>
                </a:lnTo>
                <a:lnTo>
                  <a:pt x="51" y="146"/>
                </a:lnTo>
                <a:lnTo>
                  <a:pt x="52" y="154"/>
                </a:lnTo>
                <a:lnTo>
                  <a:pt x="31" y="157"/>
                </a:lnTo>
                <a:lnTo>
                  <a:pt x="30" y="148"/>
                </a:lnTo>
                <a:lnTo>
                  <a:pt x="29" y="138"/>
                </a:lnTo>
                <a:lnTo>
                  <a:pt x="29" y="129"/>
                </a:lnTo>
                <a:lnTo>
                  <a:pt x="29" y="119"/>
                </a:lnTo>
                <a:lnTo>
                  <a:pt x="50" y="119"/>
                </a:lnTo>
                <a:close/>
                <a:moveTo>
                  <a:pt x="52" y="154"/>
                </a:moveTo>
                <a:lnTo>
                  <a:pt x="55" y="168"/>
                </a:lnTo>
                <a:lnTo>
                  <a:pt x="59" y="181"/>
                </a:lnTo>
                <a:lnTo>
                  <a:pt x="39" y="188"/>
                </a:lnTo>
                <a:lnTo>
                  <a:pt x="36" y="182"/>
                </a:lnTo>
                <a:lnTo>
                  <a:pt x="34" y="174"/>
                </a:lnTo>
                <a:lnTo>
                  <a:pt x="32" y="165"/>
                </a:lnTo>
                <a:lnTo>
                  <a:pt x="31" y="157"/>
                </a:lnTo>
                <a:lnTo>
                  <a:pt x="52" y="154"/>
                </a:lnTo>
                <a:close/>
                <a:moveTo>
                  <a:pt x="59" y="181"/>
                </a:moveTo>
                <a:lnTo>
                  <a:pt x="59" y="182"/>
                </a:lnTo>
                <a:lnTo>
                  <a:pt x="59" y="181"/>
                </a:lnTo>
                <a:lnTo>
                  <a:pt x="49" y="185"/>
                </a:lnTo>
                <a:lnTo>
                  <a:pt x="59" y="181"/>
                </a:lnTo>
                <a:close/>
                <a:moveTo>
                  <a:pt x="59" y="181"/>
                </a:moveTo>
                <a:lnTo>
                  <a:pt x="62" y="188"/>
                </a:lnTo>
                <a:lnTo>
                  <a:pt x="66" y="193"/>
                </a:lnTo>
                <a:lnTo>
                  <a:pt x="53" y="209"/>
                </a:lnTo>
                <a:lnTo>
                  <a:pt x="49" y="205"/>
                </a:lnTo>
                <a:lnTo>
                  <a:pt x="45" y="201"/>
                </a:lnTo>
                <a:lnTo>
                  <a:pt x="41" y="194"/>
                </a:lnTo>
                <a:lnTo>
                  <a:pt x="39" y="188"/>
                </a:lnTo>
                <a:lnTo>
                  <a:pt x="59" y="181"/>
                </a:lnTo>
                <a:close/>
                <a:moveTo>
                  <a:pt x="66" y="193"/>
                </a:moveTo>
                <a:lnTo>
                  <a:pt x="69" y="195"/>
                </a:lnTo>
                <a:lnTo>
                  <a:pt x="74" y="195"/>
                </a:lnTo>
                <a:lnTo>
                  <a:pt x="74" y="217"/>
                </a:lnTo>
                <a:lnTo>
                  <a:pt x="67" y="216"/>
                </a:lnTo>
                <a:lnTo>
                  <a:pt x="62" y="215"/>
                </a:lnTo>
                <a:lnTo>
                  <a:pt x="57" y="212"/>
                </a:lnTo>
                <a:lnTo>
                  <a:pt x="53" y="209"/>
                </a:lnTo>
                <a:lnTo>
                  <a:pt x="66" y="193"/>
                </a:lnTo>
                <a:close/>
                <a:moveTo>
                  <a:pt x="74" y="195"/>
                </a:moveTo>
                <a:lnTo>
                  <a:pt x="76" y="195"/>
                </a:lnTo>
                <a:lnTo>
                  <a:pt x="78" y="195"/>
                </a:lnTo>
                <a:lnTo>
                  <a:pt x="86" y="214"/>
                </a:lnTo>
                <a:lnTo>
                  <a:pt x="80" y="216"/>
                </a:lnTo>
                <a:lnTo>
                  <a:pt x="74" y="217"/>
                </a:lnTo>
                <a:lnTo>
                  <a:pt x="74" y="195"/>
                </a:lnTo>
                <a:close/>
                <a:moveTo>
                  <a:pt x="78" y="195"/>
                </a:moveTo>
                <a:lnTo>
                  <a:pt x="80" y="193"/>
                </a:lnTo>
                <a:lnTo>
                  <a:pt x="83" y="191"/>
                </a:lnTo>
                <a:lnTo>
                  <a:pt x="96" y="208"/>
                </a:lnTo>
                <a:lnTo>
                  <a:pt x="91" y="211"/>
                </a:lnTo>
                <a:lnTo>
                  <a:pt x="86" y="214"/>
                </a:lnTo>
                <a:lnTo>
                  <a:pt x="78" y="195"/>
                </a:lnTo>
                <a:close/>
                <a:moveTo>
                  <a:pt x="83" y="191"/>
                </a:moveTo>
                <a:lnTo>
                  <a:pt x="86" y="188"/>
                </a:lnTo>
                <a:lnTo>
                  <a:pt x="88" y="185"/>
                </a:lnTo>
                <a:lnTo>
                  <a:pt x="107" y="195"/>
                </a:lnTo>
                <a:lnTo>
                  <a:pt x="103" y="202"/>
                </a:lnTo>
                <a:lnTo>
                  <a:pt x="96" y="208"/>
                </a:lnTo>
                <a:lnTo>
                  <a:pt x="83" y="191"/>
                </a:lnTo>
                <a:close/>
                <a:moveTo>
                  <a:pt x="88" y="185"/>
                </a:moveTo>
                <a:lnTo>
                  <a:pt x="86" y="189"/>
                </a:lnTo>
                <a:lnTo>
                  <a:pt x="88" y="185"/>
                </a:lnTo>
                <a:lnTo>
                  <a:pt x="97" y="190"/>
                </a:lnTo>
                <a:lnTo>
                  <a:pt x="88" y="185"/>
                </a:lnTo>
                <a:close/>
                <a:moveTo>
                  <a:pt x="88" y="185"/>
                </a:moveTo>
                <a:lnTo>
                  <a:pt x="90" y="180"/>
                </a:lnTo>
                <a:lnTo>
                  <a:pt x="92" y="174"/>
                </a:lnTo>
                <a:lnTo>
                  <a:pt x="113" y="179"/>
                </a:lnTo>
                <a:lnTo>
                  <a:pt x="110" y="187"/>
                </a:lnTo>
                <a:lnTo>
                  <a:pt x="107" y="195"/>
                </a:lnTo>
                <a:lnTo>
                  <a:pt x="88" y="185"/>
                </a:lnTo>
                <a:close/>
                <a:moveTo>
                  <a:pt x="92" y="174"/>
                </a:moveTo>
                <a:lnTo>
                  <a:pt x="93" y="169"/>
                </a:lnTo>
                <a:lnTo>
                  <a:pt x="92" y="173"/>
                </a:lnTo>
                <a:lnTo>
                  <a:pt x="103" y="176"/>
                </a:lnTo>
                <a:lnTo>
                  <a:pt x="92" y="174"/>
                </a:lnTo>
                <a:close/>
                <a:moveTo>
                  <a:pt x="92" y="173"/>
                </a:moveTo>
                <a:lnTo>
                  <a:pt x="95" y="160"/>
                </a:lnTo>
                <a:lnTo>
                  <a:pt x="97" y="145"/>
                </a:lnTo>
                <a:lnTo>
                  <a:pt x="118" y="147"/>
                </a:lnTo>
                <a:lnTo>
                  <a:pt x="117" y="156"/>
                </a:lnTo>
                <a:lnTo>
                  <a:pt x="116" y="164"/>
                </a:lnTo>
                <a:lnTo>
                  <a:pt x="115" y="172"/>
                </a:lnTo>
                <a:lnTo>
                  <a:pt x="113" y="179"/>
                </a:lnTo>
                <a:lnTo>
                  <a:pt x="92" y="173"/>
                </a:lnTo>
                <a:close/>
                <a:moveTo>
                  <a:pt x="97" y="145"/>
                </a:moveTo>
                <a:lnTo>
                  <a:pt x="97" y="136"/>
                </a:lnTo>
                <a:lnTo>
                  <a:pt x="99" y="127"/>
                </a:lnTo>
                <a:lnTo>
                  <a:pt x="99" y="117"/>
                </a:lnTo>
                <a:lnTo>
                  <a:pt x="99" y="105"/>
                </a:lnTo>
                <a:lnTo>
                  <a:pt x="120" y="105"/>
                </a:lnTo>
                <a:lnTo>
                  <a:pt x="120" y="117"/>
                </a:lnTo>
                <a:lnTo>
                  <a:pt x="119" y="127"/>
                </a:lnTo>
                <a:lnTo>
                  <a:pt x="119" y="137"/>
                </a:lnTo>
                <a:lnTo>
                  <a:pt x="118" y="147"/>
                </a:lnTo>
                <a:lnTo>
                  <a:pt x="97" y="145"/>
                </a:lnTo>
                <a:close/>
                <a:moveTo>
                  <a:pt x="99" y="105"/>
                </a:moveTo>
                <a:lnTo>
                  <a:pt x="99" y="90"/>
                </a:lnTo>
                <a:lnTo>
                  <a:pt x="97" y="76"/>
                </a:lnTo>
                <a:lnTo>
                  <a:pt x="118" y="73"/>
                </a:lnTo>
                <a:lnTo>
                  <a:pt x="119" y="81"/>
                </a:lnTo>
                <a:lnTo>
                  <a:pt x="119" y="89"/>
                </a:lnTo>
                <a:lnTo>
                  <a:pt x="120" y="97"/>
                </a:lnTo>
                <a:lnTo>
                  <a:pt x="120" y="105"/>
                </a:lnTo>
                <a:lnTo>
                  <a:pt x="99" y="105"/>
                </a:lnTo>
                <a:close/>
                <a:moveTo>
                  <a:pt x="97" y="76"/>
                </a:moveTo>
                <a:lnTo>
                  <a:pt x="95" y="64"/>
                </a:lnTo>
                <a:lnTo>
                  <a:pt x="92" y="52"/>
                </a:lnTo>
                <a:lnTo>
                  <a:pt x="113" y="46"/>
                </a:lnTo>
                <a:lnTo>
                  <a:pt x="116" y="59"/>
                </a:lnTo>
                <a:lnTo>
                  <a:pt x="118" y="73"/>
                </a:lnTo>
                <a:lnTo>
                  <a:pt x="97" y="76"/>
                </a:lnTo>
                <a:close/>
                <a:moveTo>
                  <a:pt x="92" y="52"/>
                </a:moveTo>
                <a:lnTo>
                  <a:pt x="90" y="46"/>
                </a:lnTo>
                <a:lnTo>
                  <a:pt x="87" y="40"/>
                </a:lnTo>
                <a:lnTo>
                  <a:pt x="106" y="29"/>
                </a:lnTo>
                <a:lnTo>
                  <a:pt x="109" y="38"/>
                </a:lnTo>
                <a:lnTo>
                  <a:pt x="113" y="46"/>
                </a:lnTo>
                <a:lnTo>
                  <a:pt x="92" y="52"/>
                </a:lnTo>
                <a:close/>
                <a:moveTo>
                  <a:pt x="87" y="40"/>
                </a:moveTo>
                <a:lnTo>
                  <a:pt x="85" y="37"/>
                </a:lnTo>
                <a:lnTo>
                  <a:pt x="82" y="34"/>
                </a:lnTo>
                <a:lnTo>
                  <a:pt x="95" y="18"/>
                </a:lnTo>
                <a:lnTo>
                  <a:pt x="101" y="23"/>
                </a:lnTo>
                <a:lnTo>
                  <a:pt x="106" y="29"/>
                </a:lnTo>
                <a:lnTo>
                  <a:pt x="87" y="40"/>
                </a:lnTo>
                <a:close/>
                <a:moveTo>
                  <a:pt x="95" y="17"/>
                </a:moveTo>
                <a:lnTo>
                  <a:pt x="95" y="17"/>
                </a:lnTo>
                <a:lnTo>
                  <a:pt x="95" y="18"/>
                </a:lnTo>
                <a:lnTo>
                  <a:pt x="89" y="25"/>
                </a:lnTo>
                <a:lnTo>
                  <a:pt x="95" y="17"/>
                </a:lnTo>
                <a:close/>
                <a:moveTo>
                  <a:pt x="82" y="34"/>
                </a:moveTo>
                <a:lnTo>
                  <a:pt x="81" y="33"/>
                </a:lnTo>
                <a:lnTo>
                  <a:pt x="79" y="33"/>
                </a:lnTo>
                <a:lnTo>
                  <a:pt x="86" y="12"/>
                </a:lnTo>
                <a:lnTo>
                  <a:pt x="91" y="14"/>
                </a:lnTo>
                <a:lnTo>
                  <a:pt x="95" y="17"/>
                </a:lnTo>
                <a:lnTo>
                  <a:pt x="82" y="34"/>
                </a:lnTo>
                <a:close/>
                <a:moveTo>
                  <a:pt x="79" y="33"/>
                </a:moveTo>
                <a:lnTo>
                  <a:pt x="77" y="31"/>
                </a:lnTo>
                <a:lnTo>
                  <a:pt x="75" y="31"/>
                </a:lnTo>
                <a:lnTo>
                  <a:pt x="75" y="11"/>
                </a:lnTo>
                <a:lnTo>
                  <a:pt x="81" y="11"/>
                </a:lnTo>
                <a:lnTo>
                  <a:pt x="86" y="12"/>
                </a:lnTo>
                <a:lnTo>
                  <a:pt x="79" y="33"/>
                </a:lnTo>
                <a:close/>
                <a:moveTo>
                  <a:pt x="75" y="31"/>
                </a:moveTo>
                <a:lnTo>
                  <a:pt x="73" y="31"/>
                </a:lnTo>
                <a:lnTo>
                  <a:pt x="71" y="33"/>
                </a:lnTo>
                <a:lnTo>
                  <a:pt x="60" y="14"/>
                </a:lnTo>
                <a:lnTo>
                  <a:pt x="67" y="11"/>
                </a:lnTo>
                <a:lnTo>
                  <a:pt x="75" y="11"/>
                </a:lnTo>
                <a:lnTo>
                  <a:pt x="75" y="31"/>
                </a:lnTo>
                <a:close/>
                <a:moveTo>
                  <a:pt x="71" y="33"/>
                </a:moveTo>
                <a:lnTo>
                  <a:pt x="67" y="35"/>
                </a:lnTo>
                <a:lnTo>
                  <a:pt x="65" y="37"/>
                </a:lnTo>
                <a:lnTo>
                  <a:pt x="49" y="23"/>
                </a:lnTo>
                <a:lnTo>
                  <a:pt x="55" y="17"/>
                </a:lnTo>
                <a:lnTo>
                  <a:pt x="60" y="14"/>
                </a:lnTo>
                <a:lnTo>
                  <a:pt x="71" y="33"/>
                </a:lnTo>
                <a:close/>
                <a:moveTo>
                  <a:pt x="49" y="23"/>
                </a:moveTo>
                <a:lnTo>
                  <a:pt x="49" y="23"/>
                </a:lnTo>
                <a:lnTo>
                  <a:pt x="57" y="29"/>
                </a:lnTo>
                <a:lnTo>
                  <a:pt x="49" y="23"/>
                </a:lnTo>
                <a:close/>
                <a:moveTo>
                  <a:pt x="65" y="37"/>
                </a:moveTo>
                <a:lnTo>
                  <a:pt x="61" y="42"/>
                </a:lnTo>
                <a:lnTo>
                  <a:pt x="58" y="49"/>
                </a:lnTo>
                <a:lnTo>
                  <a:pt x="38" y="42"/>
                </a:lnTo>
                <a:lnTo>
                  <a:pt x="44" y="31"/>
                </a:lnTo>
                <a:lnTo>
                  <a:pt x="49" y="23"/>
                </a:lnTo>
                <a:lnTo>
                  <a:pt x="65" y="37"/>
                </a:lnTo>
                <a:close/>
                <a:moveTo>
                  <a:pt x="58" y="49"/>
                </a:moveTo>
                <a:lnTo>
                  <a:pt x="54" y="59"/>
                </a:lnTo>
                <a:lnTo>
                  <a:pt x="58" y="49"/>
                </a:lnTo>
                <a:lnTo>
                  <a:pt x="49" y="45"/>
                </a:lnTo>
                <a:lnTo>
                  <a:pt x="58" y="49"/>
                </a:lnTo>
                <a:close/>
                <a:moveTo>
                  <a:pt x="58" y="49"/>
                </a:moveTo>
                <a:lnTo>
                  <a:pt x="55" y="58"/>
                </a:lnTo>
                <a:lnTo>
                  <a:pt x="53" y="69"/>
                </a:lnTo>
                <a:lnTo>
                  <a:pt x="32" y="66"/>
                </a:lnTo>
                <a:lnTo>
                  <a:pt x="35" y="53"/>
                </a:lnTo>
                <a:lnTo>
                  <a:pt x="38" y="42"/>
                </a:lnTo>
                <a:lnTo>
                  <a:pt x="58" y="49"/>
                </a:lnTo>
                <a:close/>
                <a:moveTo>
                  <a:pt x="53" y="69"/>
                </a:moveTo>
                <a:lnTo>
                  <a:pt x="52" y="81"/>
                </a:lnTo>
                <a:lnTo>
                  <a:pt x="51" y="94"/>
                </a:lnTo>
                <a:lnTo>
                  <a:pt x="29" y="93"/>
                </a:lnTo>
                <a:lnTo>
                  <a:pt x="31" y="79"/>
                </a:lnTo>
                <a:lnTo>
                  <a:pt x="32" y="66"/>
                </a:lnTo>
                <a:lnTo>
                  <a:pt x="53" y="69"/>
                </a:lnTo>
                <a:close/>
                <a:moveTo>
                  <a:pt x="51" y="94"/>
                </a:moveTo>
                <a:lnTo>
                  <a:pt x="50" y="106"/>
                </a:lnTo>
                <a:lnTo>
                  <a:pt x="50" y="119"/>
                </a:lnTo>
                <a:lnTo>
                  <a:pt x="29" y="119"/>
                </a:lnTo>
                <a:lnTo>
                  <a:pt x="29" y="105"/>
                </a:lnTo>
                <a:lnTo>
                  <a:pt x="29" y="93"/>
                </a:lnTo>
                <a:lnTo>
                  <a:pt x="51" y="9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69" name="Freeform 81"/>
          <p:cNvSpPr>
            <a:spLocks noEditPoints="1"/>
          </p:cNvSpPr>
          <p:nvPr/>
        </p:nvSpPr>
        <p:spPr bwMode="auto">
          <a:xfrm>
            <a:off x="2270125" y="4621213"/>
            <a:ext cx="60325" cy="106362"/>
          </a:xfrm>
          <a:custGeom>
            <a:avLst/>
            <a:gdLst>
              <a:gd name="T0" fmla="*/ 19 w 113"/>
              <a:gd name="T1" fmla="*/ 84 h 203"/>
              <a:gd name="T2" fmla="*/ 5 w 113"/>
              <a:gd name="T3" fmla="*/ 64 h 203"/>
              <a:gd name="T4" fmla="*/ 2 w 113"/>
              <a:gd name="T5" fmla="*/ 46 h 203"/>
              <a:gd name="T6" fmla="*/ 10 w 113"/>
              <a:gd name="T7" fmla="*/ 21 h 203"/>
              <a:gd name="T8" fmla="*/ 24 w 113"/>
              <a:gd name="T9" fmla="*/ 7 h 203"/>
              <a:gd name="T10" fmla="*/ 44 w 113"/>
              <a:gd name="T11" fmla="*/ 0 h 203"/>
              <a:gd name="T12" fmla="*/ 77 w 113"/>
              <a:gd name="T13" fmla="*/ 3 h 203"/>
              <a:gd name="T14" fmla="*/ 100 w 113"/>
              <a:gd name="T15" fmla="*/ 18 h 203"/>
              <a:gd name="T16" fmla="*/ 108 w 113"/>
              <a:gd name="T17" fmla="*/ 41 h 203"/>
              <a:gd name="T18" fmla="*/ 104 w 113"/>
              <a:gd name="T19" fmla="*/ 59 h 203"/>
              <a:gd name="T20" fmla="*/ 89 w 113"/>
              <a:gd name="T21" fmla="*/ 77 h 203"/>
              <a:gd name="T22" fmla="*/ 79 w 113"/>
              <a:gd name="T23" fmla="*/ 100 h 203"/>
              <a:gd name="T24" fmla="*/ 101 w 113"/>
              <a:gd name="T25" fmla="*/ 122 h 203"/>
              <a:gd name="T26" fmla="*/ 112 w 113"/>
              <a:gd name="T27" fmla="*/ 145 h 203"/>
              <a:gd name="T28" fmla="*/ 112 w 113"/>
              <a:gd name="T29" fmla="*/ 164 h 203"/>
              <a:gd name="T30" fmla="*/ 103 w 113"/>
              <a:gd name="T31" fmla="*/ 181 h 203"/>
              <a:gd name="T32" fmla="*/ 89 w 113"/>
              <a:gd name="T33" fmla="*/ 195 h 203"/>
              <a:gd name="T34" fmla="*/ 68 w 113"/>
              <a:gd name="T35" fmla="*/ 203 h 203"/>
              <a:gd name="T36" fmla="*/ 42 w 113"/>
              <a:gd name="T37" fmla="*/ 202 h 203"/>
              <a:gd name="T38" fmla="*/ 25 w 113"/>
              <a:gd name="T39" fmla="*/ 197 h 203"/>
              <a:gd name="T40" fmla="*/ 12 w 113"/>
              <a:gd name="T41" fmla="*/ 185 h 203"/>
              <a:gd name="T42" fmla="*/ 0 w 113"/>
              <a:gd name="T43" fmla="*/ 164 h 203"/>
              <a:gd name="T44" fmla="*/ 2 w 113"/>
              <a:gd name="T45" fmla="*/ 142 h 203"/>
              <a:gd name="T46" fmla="*/ 13 w 113"/>
              <a:gd name="T47" fmla="*/ 123 h 203"/>
              <a:gd name="T48" fmla="*/ 38 w 113"/>
              <a:gd name="T49" fmla="*/ 101 h 203"/>
              <a:gd name="T50" fmla="*/ 75 w 113"/>
              <a:gd name="T51" fmla="*/ 71 h 203"/>
              <a:gd name="T52" fmla="*/ 85 w 113"/>
              <a:gd name="T53" fmla="*/ 56 h 203"/>
              <a:gd name="T54" fmla="*/ 88 w 113"/>
              <a:gd name="T55" fmla="*/ 40 h 203"/>
              <a:gd name="T56" fmla="*/ 83 w 113"/>
              <a:gd name="T57" fmla="*/ 22 h 203"/>
              <a:gd name="T58" fmla="*/ 69 w 113"/>
              <a:gd name="T59" fmla="*/ 10 h 203"/>
              <a:gd name="T60" fmla="*/ 48 w 113"/>
              <a:gd name="T61" fmla="*/ 8 h 203"/>
              <a:gd name="T62" fmla="*/ 32 w 113"/>
              <a:gd name="T63" fmla="*/ 16 h 203"/>
              <a:gd name="T64" fmla="*/ 23 w 113"/>
              <a:gd name="T65" fmla="*/ 31 h 203"/>
              <a:gd name="T66" fmla="*/ 27 w 113"/>
              <a:gd name="T67" fmla="*/ 52 h 203"/>
              <a:gd name="T68" fmla="*/ 61 w 113"/>
              <a:gd name="T69" fmla="*/ 86 h 203"/>
              <a:gd name="T70" fmla="*/ 35 w 113"/>
              <a:gd name="T71" fmla="*/ 117 h 203"/>
              <a:gd name="T72" fmla="*/ 24 w 113"/>
              <a:gd name="T73" fmla="*/ 135 h 203"/>
              <a:gd name="T74" fmla="*/ 21 w 113"/>
              <a:gd name="T75" fmla="*/ 154 h 203"/>
              <a:gd name="T76" fmla="*/ 28 w 113"/>
              <a:gd name="T77" fmla="*/ 178 h 203"/>
              <a:gd name="T78" fmla="*/ 43 w 113"/>
              <a:gd name="T79" fmla="*/ 193 h 203"/>
              <a:gd name="T80" fmla="*/ 65 w 113"/>
              <a:gd name="T81" fmla="*/ 195 h 203"/>
              <a:gd name="T82" fmla="*/ 83 w 113"/>
              <a:gd name="T83" fmla="*/ 187 h 203"/>
              <a:gd name="T84" fmla="*/ 92 w 113"/>
              <a:gd name="T85" fmla="*/ 172 h 203"/>
              <a:gd name="T86" fmla="*/ 91 w 113"/>
              <a:gd name="T87" fmla="*/ 155 h 203"/>
              <a:gd name="T88" fmla="*/ 80 w 113"/>
              <a:gd name="T89" fmla="*/ 139 h 203"/>
              <a:gd name="T90" fmla="*/ 45 w 113"/>
              <a:gd name="T91" fmla="*/ 107 h 2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3"/>
              <a:gd name="T139" fmla="*/ 0 h 203"/>
              <a:gd name="T140" fmla="*/ 113 w 113"/>
              <a:gd name="T141" fmla="*/ 203 h 2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3" h="203">
                <a:moveTo>
                  <a:pt x="38" y="101"/>
                </a:moveTo>
                <a:lnTo>
                  <a:pt x="28" y="92"/>
                </a:lnTo>
                <a:lnTo>
                  <a:pt x="19" y="84"/>
                </a:lnTo>
                <a:lnTo>
                  <a:pt x="13" y="77"/>
                </a:lnTo>
                <a:lnTo>
                  <a:pt x="8" y="70"/>
                </a:lnTo>
                <a:lnTo>
                  <a:pt x="5" y="64"/>
                </a:lnTo>
                <a:lnTo>
                  <a:pt x="3" y="59"/>
                </a:lnTo>
                <a:lnTo>
                  <a:pt x="2" y="53"/>
                </a:lnTo>
                <a:lnTo>
                  <a:pt x="2" y="46"/>
                </a:lnTo>
                <a:lnTo>
                  <a:pt x="3" y="37"/>
                </a:lnTo>
                <a:lnTo>
                  <a:pt x="5" y="29"/>
                </a:lnTo>
                <a:lnTo>
                  <a:pt x="10" y="21"/>
                </a:lnTo>
                <a:lnTo>
                  <a:pt x="16" y="13"/>
                </a:lnTo>
                <a:lnTo>
                  <a:pt x="20" y="10"/>
                </a:lnTo>
                <a:lnTo>
                  <a:pt x="24" y="7"/>
                </a:lnTo>
                <a:lnTo>
                  <a:pt x="29" y="5"/>
                </a:lnTo>
                <a:lnTo>
                  <a:pt x="34" y="3"/>
                </a:lnTo>
                <a:lnTo>
                  <a:pt x="44" y="0"/>
                </a:lnTo>
                <a:lnTo>
                  <a:pt x="56" y="0"/>
                </a:lnTo>
                <a:lnTo>
                  <a:pt x="67" y="0"/>
                </a:lnTo>
                <a:lnTo>
                  <a:pt x="77" y="3"/>
                </a:lnTo>
                <a:lnTo>
                  <a:pt x="86" y="7"/>
                </a:lnTo>
                <a:lnTo>
                  <a:pt x="94" y="12"/>
                </a:lnTo>
                <a:lnTo>
                  <a:pt x="100" y="18"/>
                </a:lnTo>
                <a:lnTo>
                  <a:pt x="104" y="26"/>
                </a:lnTo>
                <a:lnTo>
                  <a:pt x="107" y="34"/>
                </a:lnTo>
                <a:lnTo>
                  <a:pt x="108" y="41"/>
                </a:lnTo>
                <a:lnTo>
                  <a:pt x="107" y="47"/>
                </a:lnTo>
                <a:lnTo>
                  <a:pt x="106" y="53"/>
                </a:lnTo>
                <a:lnTo>
                  <a:pt x="104" y="59"/>
                </a:lnTo>
                <a:lnTo>
                  <a:pt x="100" y="64"/>
                </a:lnTo>
                <a:lnTo>
                  <a:pt x="96" y="70"/>
                </a:lnTo>
                <a:lnTo>
                  <a:pt x="89" y="77"/>
                </a:lnTo>
                <a:lnTo>
                  <a:pt x="79" y="84"/>
                </a:lnTo>
                <a:lnTo>
                  <a:pt x="68" y="91"/>
                </a:lnTo>
                <a:lnTo>
                  <a:pt x="79" y="100"/>
                </a:lnTo>
                <a:lnTo>
                  <a:pt x="89" y="109"/>
                </a:lnTo>
                <a:lnTo>
                  <a:pt x="96" y="116"/>
                </a:lnTo>
                <a:lnTo>
                  <a:pt x="101" y="122"/>
                </a:lnTo>
                <a:lnTo>
                  <a:pt x="106" y="129"/>
                </a:lnTo>
                <a:lnTo>
                  <a:pt x="110" y="138"/>
                </a:lnTo>
                <a:lnTo>
                  <a:pt x="112" y="145"/>
                </a:lnTo>
                <a:lnTo>
                  <a:pt x="113" y="153"/>
                </a:lnTo>
                <a:lnTo>
                  <a:pt x="113" y="158"/>
                </a:lnTo>
                <a:lnTo>
                  <a:pt x="112" y="164"/>
                </a:lnTo>
                <a:lnTo>
                  <a:pt x="111" y="168"/>
                </a:lnTo>
                <a:lnTo>
                  <a:pt x="108" y="173"/>
                </a:lnTo>
                <a:lnTo>
                  <a:pt x="103" y="181"/>
                </a:lnTo>
                <a:lnTo>
                  <a:pt x="97" y="189"/>
                </a:lnTo>
                <a:lnTo>
                  <a:pt x="93" y="193"/>
                </a:lnTo>
                <a:lnTo>
                  <a:pt x="89" y="195"/>
                </a:lnTo>
                <a:lnTo>
                  <a:pt x="84" y="198"/>
                </a:lnTo>
                <a:lnTo>
                  <a:pt x="78" y="200"/>
                </a:lnTo>
                <a:lnTo>
                  <a:pt x="68" y="203"/>
                </a:lnTo>
                <a:lnTo>
                  <a:pt x="56" y="203"/>
                </a:lnTo>
                <a:lnTo>
                  <a:pt x="48" y="203"/>
                </a:lnTo>
                <a:lnTo>
                  <a:pt x="42" y="202"/>
                </a:lnTo>
                <a:lnTo>
                  <a:pt x="36" y="201"/>
                </a:lnTo>
                <a:lnTo>
                  <a:pt x="31" y="199"/>
                </a:lnTo>
                <a:lnTo>
                  <a:pt x="25" y="197"/>
                </a:lnTo>
                <a:lnTo>
                  <a:pt x="20" y="194"/>
                </a:lnTo>
                <a:lnTo>
                  <a:pt x="16" y="190"/>
                </a:lnTo>
                <a:lnTo>
                  <a:pt x="12" y="185"/>
                </a:lnTo>
                <a:lnTo>
                  <a:pt x="6" y="179"/>
                </a:lnTo>
                <a:lnTo>
                  <a:pt x="3" y="171"/>
                </a:lnTo>
                <a:lnTo>
                  <a:pt x="0" y="164"/>
                </a:lnTo>
                <a:lnTo>
                  <a:pt x="0" y="155"/>
                </a:lnTo>
                <a:lnTo>
                  <a:pt x="0" y="149"/>
                </a:lnTo>
                <a:lnTo>
                  <a:pt x="2" y="142"/>
                </a:lnTo>
                <a:lnTo>
                  <a:pt x="4" y="136"/>
                </a:lnTo>
                <a:lnTo>
                  <a:pt x="8" y="129"/>
                </a:lnTo>
                <a:lnTo>
                  <a:pt x="13" y="123"/>
                </a:lnTo>
                <a:lnTo>
                  <a:pt x="20" y="116"/>
                </a:lnTo>
                <a:lnTo>
                  <a:pt x="29" y="109"/>
                </a:lnTo>
                <a:lnTo>
                  <a:pt x="38" y="101"/>
                </a:lnTo>
                <a:close/>
                <a:moveTo>
                  <a:pt x="61" y="86"/>
                </a:moveTo>
                <a:lnTo>
                  <a:pt x="69" y="78"/>
                </a:lnTo>
                <a:lnTo>
                  <a:pt x="75" y="71"/>
                </a:lnTo>
                <a:lnTo>
                  <a:pt x="80" y="66"/>
                </a:lnTo>
                <a:lnTo>
                  <a:pt x="84" y="61"/>
                </a:lnTo>
                <a:lnTo>
                  <a:pt x="85" y="56"/>
                </a:lnTo>
                <a:lnTo>
                  <a:pt x="87" y="51"/>
                </a:lnTo>
                <a:lnTo>
                  <a:pt x="88" y="45"/>
                </a:lnTo>
                <a:lnTo>
                  <a:pt x="88" y="40"/>
                </a:lnTo>
                <a:lnTo>
                  <a:pt x="87" y="33"/>
                </a:lnTo>
                <a:lnTo>
                  <a:pt x="86" y="27"/>
                </a:lnTo>
                <a:lnTo>
                  <a:pt x="83" y="22"/>
                </a:lnTo>
                <a:lnTo>
                  <a:pt x="79" y="16"/>
                </a:lnTo>
                <a:lnTo>
                  <a:pt x="74" y="12"/>
                </a:lnTo>
                <a:lnTo>
                  <a:pt x="69" y="10"/>
                </a:lnTo>
                <a:lnTo>
                  <a:pt x="63" y="8"/>
                </a:lnTo>
                <a:lnTo>
                  <a:pt x="56" y="8"/>
                </a:lnTo>
                <a:lnTo>
                  <a:pt x="48" y="8"/>
                </a:lnTo>
                <a:lnTo>
                  <a:pt x="42" y="10"/>
                </a:lnTo>
                <a:lnTo>
                  <a:pt x="37" y="12"/>
                </a:lnTo>
                <a:lnTo>
                  <a:pt x="32" y="16"/>
                </a:lnTo>
                <a:lnTo>
                  <a:pt x="28" y="21"/>
                </a:lnTo>
                <a:lnTo>
                  <a:pt x="24" y="26"/>
                </a:lnTo>
                <a:lnTo>
                  <a:pt x="23" y="31"/>
                </a:lnTo>
                <a:lnTo>
                  <a:pt x="22" y="36"/>
                </a:lnTo>
                <a:lnTo>
                  <a:pt x="23" y="43"/>
                </a:lnTo>
                <a:lnTo>
                  <a:pt x="27" y="52"/>
                </a:lnTo>
                <a:lnTo>
                  <a:pt x="31" y="59"/>
                </a:lnTo>
                <a:lnTo>
                  <a:pt x="37" y="66"/>
                </a:lnTo>
                <a:lnTo>
                  <a:pt x="61" y="86"/>
                </a:lnTo>
                <a:close/>
                <a:moveTo>
                  <a:pt x="45" y="107"/>
                </a:moveTo>
                <a:lnTo>
                  <a:pt x="39" y="112"/>
                </a:lnTo>
                <a:lnTo>
                  <a:pt x="35" y="117"/>
                </a:lnTo>
                <a:lnTo>
                  <a:pt x="31" y="123"/>
                </a:lnTo>
                <a:lnTo>
                  <a:pt x="28" y="128"/>
                </a:lnTo>
                <a:lnTo>
                  <a:pt x="24" y="135"/>
                </a:lnTo>
                <a:lnTo>
                  <a:pt x="23" y="141"/>
                </a:lnTo>
                <a:lnTo>
                  <a:pt x="21" y="148"/>
                </a:lnTo>
                <a:lnTo>
                  <a:pt x="21" y="154"/>
                </a:lnTo>
                <a:lnTo>
                  <a:pt x="22" y="164"/>
                </a:lnTo>
                <a:lnTo>
                  <a:pt x="24" y="171"/>
                </a:lnTo>
                <a:lnTo>
                  <a:pt x="28" y="178"/>
                </a:lnTo>
                <a:lnTo>
                  <a:pt x="32" y="184"/>
                </a:lnTo>
                <a:lnTo>
                  <a:pt x="37" y="190"/>
                </a:lnTo>
                <a:lnTo>
                  <a:pt x="43" y="193"/>
                </a:lnTo>
                <a:lnTo>
                  <a:pt x="50" y="195"/>
                </a:lnTo>
                <a:lnTo>
                  <a:pt x="58" y="196"/>
                </a:lnTo>
                <a:lnTo>
                  <a:pt x="65" y="195"/>
                </a:lnTo>
                <a:lnTo>
                  <a:pt x="72" y="194"/>
                </a:lnTo>
                <a:lnTo>
                  <a:pt x="77" y="191"/>
                </a:lnTo>
                <a:lnTo>
                  <a:pt x="83" y="187"/>
                </a:lnTo>
                <a:lnTo>
                  <a:pt x="87" y="182"/>
                </a:lnTo>
                <a:lnTo>
                  <a:pt x="90" y="177"/>
                </a:lnTo>
                <a:lnTo>
                  <a:pt x="92" y="172"/>
                </a:lnTo>
                <a:lnTo>
                  <a:pt x="92" y="166"/>
                </a:lnTo>
                <a:lnTo>
                  <a:pt x="92" y="161"/>
                </a:lnTo>
                <a:lnTo>
                  <a:pt x="91" y="155"/>
                </a:lnTo>
                <a:lnTo>
                  <a:pt x="89" y="151"/>
                </a:lnTo>
                <a:lnTo>
                  <a:pt x="87" y="147"/>
                </a:lnTo>
                <a:lnTo>
                  <a:pt x="80" y="139"/>
                </a:lnTo>
                <a:lnTo>
                  <a:pt x="71" y="129"/>
                </a:lnTo>
                <a:lnTo>
                  <a:pt x="60" y="118"/>
                </a:lnTo>
                <a:lnTo>
                  <a:pt x="45"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70" name="Freeform 82"/>
          <p:cNvSpPr>
            <a:spLocks noEditPoints="1"/>
          </p:cNvSpPr>
          <p:nvPr/>
        </p:nvSpPr>
        <p:spPr bwMode="auto">
          <a:xfrm>
            <a:off x="2263775" y="4614863"/>
            <a:ext cx="71438" cy="119062"/>
          </a:xfrm>
          <a:custGeom>
            <a:avLst/>
            <a:gdLst>
              <a:gd name="T0" fmla="*/ 11 w 135"/>
              <a:gd name="T1" fmla="*/ 88 h 227"/>
              <a:gd name="T2" fmla="*/ 11 w 135"/>
              <a:gd name="T3" fmla="*/ 88 h 227"/>
              <a:gd name="T4" fmla="*/ 24 w 135"/>
              <a:gd name="T5" fmla="*/ 58 h 227"/>
              <a:gd name="T6" fmla="*/ 25 w 135"/>
              <a:gd name="T7" fmla="*/ 51 h 227"/>
              <a:gd name="T8" fmla="*/ 27 w 135"/>
              <a:gd name="T9" fmla="*/ 45 h 227"/>
              <a:gd name="T10" fmla="*/ 36 w 135"/>
              <a:gd name="T11" fmla="*/ 8 h 227"/>
              <a:gd name="T12" fmla="*/ 68 w 135"/>
              <a:gd name="T13" fmla="*/ 0 h 227"/>
              <a:gd name="T14" fmla="*/ 68 w 135"/>
              <a:gd name="T15" fmla="*/ 22 h 227"/>
              <a:gd name="T16" fmla="*/ 92 w 135"/>
              <a:gd name="T17" fmla="*/ 5 h 227"/>
              <a:gd name="T18" fmla="*/ 127 w 135"/>
              <a:gd name="T19" fmla="*/ 34 h 227"/>
              <a:gd name="T20" fmla="*/ 127 w 135"/>
              <a:gd name="T21" fmla="*/ 34 h 227"/>
              <a:gd name="T22" fmla="*/ 130 w 135"/>
              <a:gd name="T23" fmla="*/ 61 h 227"/>
              <a:gd name="T24" fmla="*/ 107 w 135"/>
              <a:gd name="T25" fmla="*/ 66 h 227"/>
              <a:gd name="T26" fmla="*/ 107 w 135"/>
              <a:gd name="T27" fmla="*/ 97 h 227"/>
              <a:gd name="T28" fmla="*/ 94 w 135"/>
              <a:gd name="T29" fmla="*/ 80 h 227"/>
              <a:gd name="T30" fmla="*/ 94 w 135"/>
              <a:gd name="T31" fmla="*/ 128 h 227"/>
              <a:gd name="T32" fmla="*/ 108 w 135"/>
              <a:gd name="T33" fmla="*/ 112 h 227"/>
              <a:gd name="T34" fmla="*/ 109 w 135"/>
              <a:gd name="T35" fmla="*/ 147 h 227"/>
              <a:gd name="T36" fmla="*/ 135 w 135"/>
              <a:gd name="T37" fmla="*/ 165 h 227"/>
              <a:gd name="T38" fmla="*/ 128 w 135"/>
              <a:gd name="T39" fmla="*/ 194 h 227"/>
              <a:gd name="T40" fmla="*/ 106 w 135"/>
              <a:gd name="T41" fmla="*/ 216 h 227"/>
              <a:gd name="T42" fmla="*/ 75 w 135"/>
              <a:gd name="T43" fmla="*/ 225 h 227"/>
              <a:gd name="T44" fmla="*/ 39 w 135"/>
              <a:gd name="T45" fmla="*/ 221 h 227"/>
              <a:gd name="T46" fmla="*/ 31 w 135"/>
              <a:gd name="T47" fmla="*/ 191 h 227"/>
              <a:gd name="T48" fmla="*/ 16 w 135"/>
              <a:gd name="T49" fmla="*/ 205 h 227"/>
              <a:gd name="T50" fmla="*/ 0 w 135"/>
              <a:gd name="T51" fmla="*/ 167 h 227"/>
              <a:gd name="T52" fmla="*/ 22 w 135"/>
              <a:gd name="T53" fmla="*/ 167 h 227"/>
              <a:gd name="T54" fmla="*/ 30 w 135"/>
              <a:gd name="T55" fmla="*/ 145 h 227"/>
              <a:gd name="T56" fmla="*/ 12 w 135"/>
              <a:gd name="T57" fmla="*/ 135 h 227"/>
              <a:gd name="T58" fmla="*/ 56 w 135"/>
              <a:gd name="T59" fmla="*/ 122 h 227"/>
              <a:gd name="T60" fmla="*/ 96 w 135"/>
              <a:gd name="T61" fmla="*/ 91 h 227"/>
              <a:gd name="T62" fmla="*/ 96 w 135"/>
              <a:gd name="T63" fmla="*/ 91 h 227"/>
              <a:gd name="T64" fmla="*/ 109 w 135"/>
              <a:gd name="T65" fmla="*/ 66 h 227"/>
              <a:gd name="T66" fmla="*/ 89 w 135"/>
              <a:gd name="T67" fmla="*/ 56 h 227"/>
              <a:gd name="T68" fmla="*/ 110 w 135"/>
              <a:gd name="T69" fmla="*/ 43 h 227"/>
              <a:gd name="T70" fmla="*/ 84 w 135"/>
              <a:gd name="T71" fmla="*/ 36 h 227"/>
              <a:gd name="T72" fmla="*/ 81 w 135"/>
              <a:gd name="T73" fmla="*/ 22 h 227"/>
              <a:gd name="T74" fmla="*/ 62 w 135"/>
              <a:gd name="T75" fmla="*/ 30 h 227"/>
              <a:gd name="T76" fmla="*/ 44 w 135"/>
              <a:gd name="T77" fmla="*/ 16 h 227"/>
              <a:gd name="T78" fmla="*/ 47 w 135"/>
              <a:gd name="T79" fmla="*/ 42 h 227"/>
              <a:gd name="T80" fmla="*/ 27 w 135"/>
              <a:gd name="T81" fmla="*/ 34 h 227"/>
              <a:gd name="T82" fmla="*/ 47 w 135"/>
              <a:gd name="T83" fmla="*/ 55 h 227"/>
              <a:gd name="T84" fmla="*/ 48 w 135"/>
              <a:gd name="T85" fmla="*/ 58 h 227"/>
              <a:gd name="T86" fmla="*/ 56 w 135"/>
              <a:gd name="T87" fmla="*/ 70 h 227"/>
              <a:gd name="T88" fmla="*/ 56 w 135"/>
              <a:gd name="T89" fmla="*/ 70 h 227"/>
              <a:gd name="T90" fmla="*/ 63 w 135"/>
              <a:gd name="T91" fmla="*/ 127 h 227"/>
              <a:gd name="T92" fmla="*/ 30 w 135"/>
              <a:gd name="T93" fmla="*/ 136 h 227"/>
              <a:gd name="T94" fmla="*/ 49 w 135"/>
              <a:gd name="T95" fmla="*/ 146 h 227"/>
              <a:gd name="T96" fmla="*/ 46 w 135"/>
              <a:gd name="T97" fmla="*/ 180 h 227"/>
              <a:gd name="T98" fmla="*/ 26 w 135"/>
              <a:gd name="T99" fmla="*/ 187 h 227"/>
              <a:gd name="T100" fmla="*/ 51 w 135"/>
              <a:gd name="T101" fmla="*/ 215 h 227"/>
              <a:gd name="T102" fmla="*/ 59 w 135"/>
              <a:gd name="T103" fmla="*/ 195 h 227"/>
              <a:gd name="T104" fmla="*/ 87 w 135"/>
              <a:gd name="T105" fmla="*/ 191 h 227"/>
              <a:gd name="T106" fmla="*/ 102 w 135"/>
              <a:gd name="T107" fmla="*/ 207 h 227"/>
              <a:gd name="T108" fmla="*/ 94 w 135"/>
              <a:gd name="T109" fmla="*/ 174 h 227"/>
              <a:gd name="T110" fmla="*/ 113 w 135"/>
              <a:gd name="T111" fmla="*/ 164 h 227"/>
              <a:gd name="T112" fmla="*/ 108 w 135"/>
              <a:gd name="T113" fmla="*/ 153 h 227"/>
              <a:gd name="T114" fmla="*/ 76 w 135"/>
              <a:gd name="T115" fmla="*/ 149 h 227"/>
              <a:gd name="T116" fmla="*/ 57 w 135"/>
              <a:gd name="T117" fmla="*/ 119 h 2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
              <a:gd name="T178" fmla="*/ 0 h 227"/>
              <a:gd name="T179" fmla="*/ 135 w 135"/>
              <a:gd name="T180" fmla="*/ 227 h 2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 h="227">
                <a:moveTo>
                  <a:pt x="44" y="121"/>
                </a:moveTo>
                <a:lnTo>
                  <a:pt x="32" y="111"/>
                </a:lnTo>
                <a:lnTo>
                  <a:pt x="24" y="103"/>
                </a:lnTo>
                <a:lnTo>
                  <a:pt x="39" y="89"/>
                </a:lnTo>
                <a:lnTo>
                  <a:pt x="47" y="96"/>
                </a:lnTo>
                <a:lnTo>
                  <a:pt x="57" y="105"/>
                </a:lnTo>
                <a:lnTo>
                  <a:pt x="44" y="121"/>
                </a:lnTo>
                <a:close/>
                <a:moveTo>
                  <a:pt x="24" y="103"/>
                </a:moveTo>
                <a:lnTo>
                  <a:pt x="16" y="95"/>
                </a:lnTo>
                <a:lnTo>
                  <a:pt x="11" y="88"/>
                </a:lnTo>
                <a:lnTo>
                  <a:pt x="29" y="77"/>
                </a:lnTo>
                <a:lnTo>
                  <a:pt x="33" y="82"/>
                </a:lnTo>
                <a:lnTo>
                  <a:pt x="39" y="89"/>
                </a:lnTo>
                <a:lnTo>
                  <a:pt x="24" y="103"/>
                </a:lnTo>
                <a:close/>
                <a:moveTo>
                  <a:pt x="11" y="88"/>
                </a:moveTo>
                <a:lnTo>
                  <a:pt x="6" y="79"/>
                </a:lnTo>
                <a:lnTo>
                  <a:pt x="11" y="88"/>
                </a:lnTo>
                <a:lnTo>
                  <a:pt x="20" y="82"/>
                </a:lnTo>
                <a:lnTo>
                  <a:pt x="11" y="88"/>
                </a:lnTo>
                <a:close/>
                <a:moveTo>
                  <a:pt x="11" y="88"/>
                </a:moveTo>
                <a:lnTo>
                  <a:pt x="7" y="80"/>
                </a:lnTo>
                <a:lnTo>
                  <a:pt x="5" y="73"/>
                </a:lnTo>
                <a:lnTo>
                  <a:pt x="25" y="68"/>
                </a:lnTo>
                <a:lnTo>
                  <a:pt x="27" y="72"/>
                </a:lnTo>
                <a:lnTo>
                  <a:pt x="29" y="77"/>
                </a:lnTo>
                <a:lnTo>
                  <a:pt x="11" y="88"/>
                </a:lnTo>
                <a:close/>
                <a:moveTo>
                  <a:pt x="5" y="73"/>
                </a:moveTo>
                <a:lnTo>
                  <a:pt x="3" y="66"/>
                </a:lnTo>
                <a:lnTo>
                  <a:pt x="3" y="58"/>
                </a:lnTo>
                <a:lnTo>
                  <a:pt x="24" y="58"/>
                </a:lnTo>
                <a:lnTo>
                  <a:pt x="24" y="63"/>
                </a:lnTo>
                <a:lnTo>
                  <a:pt x="25" y="68"/>
                </a:lnTo>
                <a:lnTo>
                  <a:pt x="5" y="73"/>
                </a:lnTo>
                <a:close/>
                <a:moveTo>
                  <a:pt x="3" y="58"/>
                </a:moveTo>
                <a:lnTo>
                  <a:pt x="3" y="52"/>
                </a:lnTo>
                <a:lnTo>
                  <a:pt x="4" y="47"/>
                </a:lnTo>
                <a:lnTo>
                  <a:pt x="5" y="41"/>
                </a:lnTo>
                <a:lnTo>
                  <a:pt x="7" y="36"/>
                </a:lnTo>
                <a:lnTo>
                  <a:pt x="27" y="45"/>
                </a:lnTo>
                <a:lnTo>
                  <a:pt x="25" y="51"/>
                </a:lnTo>
                <a:lnTo>
                  <a:pt x="24" y="58"/>
                </a:lnTo>
                <a:lnTo>
                  <a:pt x="3" y="58"/>
                </a:lnTo>
                <a:close/>
                <a:moveTo>
                  <a:pt x="7" y="36"/>
                </a:moveTo>
                <a:lnTo>
                  <a:pt x="11" y="31"/>
                </a:lnTo>
                <a:lnTo>
                  <a:pt x="14" y="26"/>
                </a:lnTo>
                <a:lnTo>
                  <a:pt x="17" y="22"/>
                </a:lnTo>
                <a:lnTo>
                  <a:pt x="21" y="17"/>
                </a:lnTo>
                <a:lnTo>
                  <a:pt x="35" y="33"/>
                </a:lnTo>
                <a:lnTo>
                  <a:pt x="30" y="39"/>
                </a:lnTo>
                <a:lnTo>
                  <a:pt x="27" y="45"/>
                </a:lnTo>
                <a:lnTo>
                  <a:pt x="7" y="36"/>
                </a:lnTo>
                <a:close/>
                <a:moveTo>
                  <a:pt x="21" y="17"/>
                </a:moveTo>
                <a:lnTo>
                  <a:pt x="22" y="17"/>
                </a:lnTo>
                <a:lnTo>
                  <a:pt x="21" y="17"/>
                </a:lnTo>
                <a:lnTo>
                  <a:pt x="28" y="25"/>
                </a:lnTo>
                <a:lnTo>
                  <a:pt x="21" y="17"/>
                </a:lnTo>
                <a:close/>
                <a:moveTo>
                  <a:pt x="21" y="17"/>
                </a:moveTo>
                <a:lnTo>
                  <a:pt x="26" y="14"/>
                </a:lnTo>
                <a:lnTo>
                  <a:pt x="31" y="10"/>
                </a:lnTo>
                <a:lnTo>
                  <a:pt x="36" y="8"/>
                </a:lnTo>
                <a:lnTo>
                  <a:pt x="42" y="5"/>
                </a:lnTo>
                <a:lnTo>
                  <a:pt x="49" y="24"/>
                </a:lnTo>
                <a:lnTo>
                  <a:pt x="42" y="28"/>
                </a:lnTo>
                <a:lnTo>
                  <a:pt x="35" y="33"/>
                </a:lnTo>
                <a:lnTo>
                  <a:pt x="21" y="17"/>
                </a:lnTo>
                <a:close/>
                <a:moveTo>
                  <a:pt x="42" y="5"/>
                </a:moveTo>
                <a:lnTo>
                  <a:pt x="48" y="3"/>
                </a:lnTo>
                <a:lnTo>
                  <a:pt x="54" y="1"/>
                </a:lnTo>
                <a:lnTo>
                  <a:pt x="60" y="1"/>
                </a:lnTo>
                <a:lnTo>
                  <a:pt x="68" y="0"/>
                </a:lnTo>
                <a:lnTo>
                  <a:pt x="68" y="22"/>
                </a:lnTo>
                <a:lnTo>
                  <a:pt x="57" y="22"/>
                </a:lnTo>
                <a:lnTo>
                  <a:pt x="49" y="24"/>
                </a:lnTo>
                <a:lnTo>
                  <a:pt x="42" y="5"/>
                </a:lnTo>
                <a:close/>
                <a:moveTo>
                  <a:pt x="68" y="0"/>
                </a:moveTo>
                <a:lnTo>
                  <a:pt x="80" y="1"/>
                </a:lnTo>
                <a:lnTo>
                  <a:pt x="92" y="5"/>
                </a:lnTo>
                <a:lnTo>
                  <a:pt x="85" y="24"/>
                </a:lnTo>
                <a:lnTo>
                  <a:pt x="77" y="22"/>
                </a:lnTo>
                <a:lnTo>
                  <a:pt x="68" y="22"/>
                </a:lnTo>
                <a:lnTo>
                  <a:pt x="68" y="0"/>
                </a:lnTo>
                <a:close/>
                <a:moveTo>
                  <a:pt x="92" y="5"/>
                </a:moveTo>
                <a:lnTo>
                  <a:pt x="98" y="7"/>
                </a:lnTo>
                <a:lnTo>
                  <a:pt x="104" y="10"/>
                </a:lnTo>
                <a:lnTo>
                  <a:pt x="108" y="13"/>
                </a:lnTo>
                <a:lnTo>
                  <a:pt x="113" y="16"/>
                </a:lnTo>
                <a:lnTo>
                  <a:pt x="99" y="33"/>
                </a:lnTo>
                <a:lnTo>
                  <a:pt x="92" y="27"/>
                </a:lnTo>
                <a:lnTo>
                  <a:pt x="85" y="24"/>
                </a:lnTo>
                <a:lnTo>
                  <a:pt x="92" y="5"/>
                </a:lnTo>
                <a:close/>
                <a:moveTo>
                  <a:pt x="99" y="33"/>
                </a:moveTo>
                <a:lnTo>
                  <a:pt x="90" y="24"/>
                </a:lnTo>
                <a:lnTo>
                  <a:pt x="99" y="33"/>
                </a:lnTo>
                <a:lnTo>
                  <a:pt x="106" y="24"/>
                </a:lnTo>
                <a:lnTo>
                  <a:pt x="99" y="33"/>
                </a:lnTo>
                <a:close/>
                <a:moveTo>
                  <a:pt x="113" y="16"/>
                </a:moveTo>
                <a:lnTo>
                  <a:pt x="117" y="20"/>
                </a:lnTo>
                <a:lnTo>
                  <a:pt x="120" y="24"/>
                </a:lnTo>
                <a:lnTo>
                  <a:pt x="124" y="28"/>
                </a:lnTo>
                <a:lnTo>
                  <a:pt x="127" y="34"/>
                </a:lnTo>
                <a:lnTo>
                  <a:pt x="107" y="43"/>
                </a:lnTo>
                <a:lnTo>
                  <a:pt x="104" y="38"/>
                </a:lnTo>
                <a:lnTo>
                  <a:pt x="99" y="33"/>
                </a:lnTo>
                <a:lnTo>
                  <a:pt x="113" y="16"/>
                </a:lnTo>
                <a:close/>
                <a:moveTo>
                  <a:pt x="127" y="34"/>
                </a:moveTo>
                <a:lnTo>
                  <a:pt x="132" y="45"/>
                </a:lnTo>
                <a:lnTo>
                  <a:pt x="127" y="34"/>
                </a:lnTo>
                <a:lnTo>
                  <a:pt x="116" y="38"/>
                </a:lnTo>
                <a:lnTo>
                  <a:pt x="127" y="34"/>
                </a:lnTo>
                <a:close/>
                <a:moveTo>
                  <a:pt x="127" y="34"/>
                </a:moveTo>
                <a:lnTo>
                  <a:pt x="129" y="39"/>
                </a:lnTo>
                <a:lnTo>
                  <a:pt x="130" y="43"/>
                </a:lnTo>
                <a:lnTo>
                  <a:pt x="131" y="48"/>
                </a:lnTo>
                <a:lnTo>
                  <a:pt x="131" y="53"/>
                </a:lnTo>
                <a:lnTo>
                  <a:pt x="110" y="53"/>
                </a:lnTo>
                <a:lnTo>
                  <a:pt x="109" y="48"/>
                </a:lnTo>
                <a:lnTo>
                  <a:pt x="107" y="43"/>
                </a:lnTo>
                <a:lnTo>
                  <a:pt x="127" y="34"/>
                </a:lnTo>
                <a:close/>
                <a:moveTo>
                  <a:pt x="131" y="53"/>
                </a:moveTo>
                <a:lnTo>
                  <a:pt x="130" y="61"/>
                </a:lnTo>
                <a:lnTo>
                  <a:pt x="129" y="69"/>
                </a:lnTo>
                <a:lnTo>
                  <a:pt x="108" y="62"/>
                </a:lnTo>
                <a:lnTo>
                  <a:pt x="109" y="57"/>
                </a:lnTo>
                <a:lnTo>
                  <a:pt x="110" y="53"/>
                </a:lnTo>
                <a:lnTo>
                  <a:pt x="131" y="53"/>
                </a:lnTo>
                <a:close/>
                <a:moveTo>
                  <a:pt x="129" y="69"/>
                </a:moveTo>
                <a:lnTo>
                  <a:pt x="126" y="75"/>
                </a:lnTo>
                <a:lnTo>
                  <a:pt x="122" y="82"/>
                </a:lnTo>
                <a:lnTo>
                  <a:pt x="104" y="70"/>
                </a:lnTo>
                <a:lnTo>
                  <a:pt x="107" y="66"/>
                </a:lnTo>
                <a:lnTo>
                  <a:pt x="108" y="62"/>
                </a:lnTo>
                <a:lnTo>
                  <a:pt x="129" y="69"/>
                </a:lnTo>
                <a:close/>
                <a:moveTo>
                  <a:pt x="104" y="70"/>
                </a:moveTo>
                <a:lnTo>
                  <a:pt x="103" y="72"/>
                </a:lnTo>
                <a:lnTo>
                  <a:pt x="104" y="70"/>
                </a:lnTo>
                <a:lnTo>
                  <a:pt x="112" y="76"/>
                </a:lnTo>
                <a:lnTo>
                  <a:pt x="104" y="70"/>
                </a:lnTo>
                <a:close/>
                <a:moveTo>
                  <a:pt x="122" y="82"/>
                </a:moveTo>
                <a:lnTo>
                  <a:pt x="115" y="90"/>
                </a:lnTo>
                <a:lnTo>
                  <a:pt x="107" y="97"/>
                </a:lnTo>
                <a:lnTo>
                  <a:pt x="94" y="80"/>
                </a:lnTo>
                <a:lnTo>
                  <a:pt x="100" y="75"/>
                </a:lnTo>
                <a:lnTo>
                  <a:pt x="104" y="70"/>
                </a:lnTo>
                <a:lnTo>
                  <a:pt x="122" y="82"/>
                </a:lnTo>
                <a:close/>
                <a:moveTo>
                  <a:pt x="107" y="97"/>
                </a:moveTo>
                <a:lnTo>
                  <a:pt x="98" y="104"/>
                </a:lnTo>
                <a:lnTo>
                  <a:pt x="85" y="112"/>
                </a:lnTo>
                <a:lnTo>
                  <a:pt x="74" y="94"/>
                </a:lnTo>
                <a:lnTo>
                  <a:pt x="85" y="86"/>
                </a:lnTo>
                <a:lnTo>
                  <a:pt x="94" y="80"/>
                </a:lnTo>
                <a:lnTo>
                  <a:pt x="107" y="97"/>
                </a:lnTo>
                <a:close/>
                <a:moveTo>
                  <a:pt x="74" y="111"/>
                </a:moveTo>
                <a:lnTo>
                  <a:pt x="61" y="102"/>
                </a:lnTo>
                <a:lnTo>
                  <a:pt x="74" y="94"/>
                </a:lnTo>
                <a:lnTo>
                  <a:pt x="80" y="103"/>
                </a:lnTo>
                <a:lnTo>
                  <a:pt x="74" y="111"/>
                </a:lnTo>
                <a:close/>
                <a:moveTo>
                  <a:pt x="86" y="95"/>
                </a:moveTo>
                <a:lnTo>
                  <a:pt x="99" y="104"/>
                </a:lnTo>
                <a:lnTo>
                  <a:pt x="108" y="112"/>
                </a:lnTo>
                <a:lnTo>
                  <a:pt x="94" y="128"/>
                </a:lnTo>
                <a:lnTo>
                  <a:pt x="84" y="121"/>
                </a:lnTo>
                <a:lnTo>
                  <a:pt x="74" y="111"/>
                </a:lnTo>
                <a:lnTo>
                  <a:pt x="86" y="95"/>
                </a:lnTo>
                <a:close/>
                <a:moveTo>
                  <a:pt x="108" y="112"/>
                </a:moveTo>
                <a:lnTo>
                  <a:pt x="116" y="121"/>
                </a:lnTo>
                <a:lnTo>
                  <a:pt x="123" y="128"/>
                </a:lnTo>
                <a:lnTo>
                  <a:pt x="105" y="140"/>
                </a:lnTo>
                <a:lnTo>
                  <a:pt x="101" y="135"/>
                </a:lnTo>
                <a:lnTo>
                  <a:pt x="94" y="128"/>
                </a:lnTo>
                <a:lnTo>
                  <a:pt x="108" y="112"/>
                </a:lnTo>
                <a:close/>
                <a:moveTo>
                  <a:pt x="105" y="140"/>
                </a:moveTo>
                <a:lnTo>
                  <a:pt x="105" y="140"/>
                </a:lnTo>
                <a:lnTo>
                  <a:pt x="113" y="134"/>
                </a:lnTo>
                <a:lnTo>
                  <a:pt x="105" y="140"/>
                </a:lnTo>
                <a:close/>
                <a:moveTo>
                  <a:pt x="123" y="128"/>
                </a:moveTo>
                <a:lnTo>
                  <a:pt x="128" y="136"/>
                </a:lnTo>
                <a:lnTo>
                  <a:pt x="132" y="146"/>
                </a:lnTo>
                <a:lnTo>
                  <a:pt x="112" y="153"/>
                </a:lnTo>
                <a:lnTo>
                  <a:pt x="109" y="147"/>
                </a:lnTo>
                <a:lnTo>
                  <a:pt x="105" y="140"/>
                </a:lnTo>
                <a:lnTo>
                  <a:pt x="123" y="128"/>
                </a:lnTo>
                <a:close/>
                <a:moveTo>
                  <a:pt x="132" y="146"/>
                </a:moveTo>
                <a:lnTo>
                  <a:pt x="134" y="156"/>
                </a:lnTo>
                <a:lnTo>
                  <a:pt x="135" y="165"/>
                </a:lnTo>
                <a:lnTo>
                  <a:pt x="114" y="165"/>
                </a:lnTo>
                <a:lnTo>
                  <a:pt x="113" y="159"/>
                </a:lnTo>
                <a:lnTo>
                  <a:pt x="112" y="153"/>
                </a:lnTo>
                <a:lnTo>
                  <a:pt x="132" y="146"/>
                </a:lnTo>
                <a:close/>
                <a:moveTo>
                  <a:pt x="135" y="165"/>
                </a:moveTo>
                <a:lnTo>
                  <a:pt x="135" y="172"/>
                </a:lnTo>
                <a:lnTo>
                  <a:pt x="134" y="178"/>
                </a:lnTo>
                <a:lnTo>
                  <a:pt x="133" y="183"/>
                </a:lnTo>
                <a:lnTo>
                  <a:pt x="131" y="189"/>
                </a:lnTo>
                <a:lnTo>
                  <a:pt x="111" y="180"/>
                </a:lnTo>
                <a:lnTo>
                  <a:pt x="113" y="174"/>
                </a:lnTo>
                <a:lnTo>
                  <a:pt x="114" y="165"/>
                </a:lnTo>
                <a:lnTo>
                  <a:pt x="135" y="165"/>
                </a:lnTo>
                <a:close/>
                <a:moveTo>
                  <a:pt x="131" y="189"/>
                </a:moveTo>
                <a:lnTo>
                  <a:pt x="128" y="194"/>
                </a:lnTo>
                <a:lnTo>
                  <a:pt x="125" y="200"/>
                </a:lnTo>
                <a:lnTo>
                  <a:pt x="120" y="204"/>
                </a:lnTo>
                <a:lnTo>
                  <a:pt x="116" y="209"/>
                </a:lnTo>
                <a:lnTo>
                  <a:pt x="102" y="193"/>
                </a:lnTo>
                <a:lnTo>
                  <a:pt x="107" y="187"/>
                </a:lnTo>
                <a:lnTo>
                  <a:pt x="111" y="180"/>
                </a:lnTo>
                <a:lnTo>
                  <a:pt x="131" y="189"/>
                </a:lnTo>
                <a:close/>
                <a:moveTo>
                  <a:pt x="116" y="209"/>
                </a:moveTo>
                <a:lnTo>
                  <a:pt x="111" y="213"/>
                </a:lnTo>
                <a:lnTo>
                  <a:pt x="106" y="216"/>
                </a:lnTo>
                <a:lnTo>
                  <a:pt x="100" y="219"/>
                </a:lnTo>
                <a:lnTo>
                  <a:pt x="95" y="221"/>
                </a:lnTo>
                <a:lnTo>
                  <a:pt x="87" y="202"/>
                </a:lnTo>
                <a:lnTo>
                  <a:pt x="95" y="199"/>
                </a:lnTo>
                <a:lnTo>
                  <a:pt x="102" y="193"/>
                </a:lnTo>
                <a:lnTo>
                  <a:pt x="116" y="209"/>
                </a:lnTo>
                <a:close/>
                <a:moveTo>
                  <a:pt x="95" y="221"/>
                </a:moveTo>
                <a:lnTo>
                  <a:pt x="88" y="223"/>
                </a:lnTo>
                <a:lnTo>
                  <a:pt x="81" y="225"/>
                </a:lnTo>
                <a:lnTo>
                  <a:pt x="75" y="225"/>
                </a:lnTo>
                <a:lnTo>
                  <a:pt x="68" y="227"/>
                </a:lnTo>
                <a:lnTo>
                  <a:pt x="68" y="205"/>
                </a:lnTo>
                <a:lnTo>
                  <a:pt x="78" y="204"/>
                </a:lnTo>
                <a:lnTo>
                  <a:pt x="87" y="202"/>
                </a:lnTo>
                <a:lnTo>
                  <a:pt x="95" y="221"/>
                </a:lnTo>
                <a:close/>
                <a:moveTo>
                  <a:pt x="68" y="227"/>
                </a:moveTo>
                <a:lnTo>
                  <a:pt x="59" y="225"/>
                </a:lnTo>
                <a:lnTo>
                  <a:pt x="52" y="224"/>
                </a:lnTo>
                <a:lnTo>
                  <a:pt x="45" y="223"/>
                </a:lnTo>
                <a:lnTo>
                  <a:pt x="39" y="221"/>
                </a:lnTo>
                <a:lnTo>
                  <a:pt x="47" y="202"/>
                </a:lnTo>
                <a:lnTo>
                  <a:pt x="56" y="204"/>
                </a:lnTo>
                <a:lnTo>
                  <a:pt x="68" y="205"/>
                </a:lnTo>
                <a:lnTo>
                  <a:pt x="68" y="227"/>
                </a:lnTo>
                <a:close/>
                <a:moveTo>
                  <a:pt x="39" y="221"/>
                </a:moveTo>
                <a:lnTo>
                  <a:pt x="32" y="218"/>
                </a:lnTo>
                <a:lnTo>
                  <a:pt x="26" y="214"/>
                </a:lnTo>
                <a:lnTo>
                  <a:pt x="21" y="210"/>
                </a:lnTo>
                <a:lnTo>
                  <a:pt x="16" y="205"/>
                </a:lnTo>
                <a:lnTo>
                  <a:pt x="31" y="191"/>
                </a:lnTo>
                <a:lnTo>
                  <a:pt x="35" y="194"/>
                </a:lnTo>
                <a:lnTo>
                  <a:pt x="39" y="197"/>
                </a:lnTo>
                <a:lnTo>
                  <a:pt x="43" y="200"/>
                </a:lnTo>
                <a:lnTo>
                  <a:pt x="47" y="202"/>
                </a:lnTo>
                <a:lnTo>
                  <a:pt x="39" y="221"/>
                </a:lnTo>
                <a:close/>
                <a:moveTo>
                  <a:pt x="16" y="205"/>
                </a:moveTo>
                <a:lnTo>
                  <a:pt x="23" y="214"/>
                </a:lnTo>
                <a:lnTo>
                  <a:pt x="16" y="205"/>
                </a:lnTo>
                <a:lnTo>
                  <a:pt x="24" y="197"/>
                </a:lnTo>
                <a:lnTo>
                  <a:pt x="16" y="205"/>
                </a:lnTo>
                <a:close/>
                <a:moveTo>
                  <a:pt x="16" y="205"/>
                </a:moveTo>
                <a:lnTo>
                  <a:pt x="9" y="196"/>
                </a:lnTo>
                <a:lnTo>
                  <a:pt x="4" y="187"/>
                </a:lnTo>
                <a:lnTo>
                  <a:pt x="24" y="179"/>
                </a:lnTo>
                <a:lnTo>
                  <a:pt x="27" y="185"/>
                </a:lnTo>
                <a:lnTo>
                  <a:pt x="31" y="191"/>
                </a:lnTo>
                <a:lnTo>
                  <a:pt x="16" y="205"/>
                </a:lnTo>
                <a:close/>
                <a:moveTo>
                  <a:pt x="4" y="187"/>
                </a:moveTo>
                <a:lnTo>
                  <a:pt x="1" y="178"/>
                </a:lnTo>
                <a:lnTo>
                  <a:pt x="0" y="167"/>
                </a:lnTo>
                <a:lnTo>
                  <a:pt x="22" y="167"/>
                </a:lnTo>
                <a:lnTo>
                  <a:pt x="22" y="174"/>
                </a:lnTo>
                <a:lnTo>
                  <a:pt x="24" y="179"/>
                </a:lnTo>
                <a:lnTo>
                  <a:pt x="4" y="187"/>
                </a:lnTo>
                <a:close/>
                <a:moveTo>
                  <a:pt x="0" y="167"/>
                </a:moveTo>
                <a:lnTo>
                  <a:pt x="1" y="159"/>
                </a:lnTo>
                <a:lnTo>
                  <a:pt x="3" y="151"/>
                </a:lnTo>
                <a:lnTo>
                  <a:pt x="23" y="158"/>
                </a:lnTo>
                <a:lnTo>
                  <a:pt x="22" y="162"/>
                </a:lnTo>
                <a:lnTo>
                  <a:pt x="22" y="167"/>
                </a:lnTo>
                <a:lnTo>
                  <a:pt x="0" y="167"/>
                </a:lnTo>
                <a:close/>
                <a:moveTo>
                  <a:pt x="3" y="151"/>
                </a:moveTo>
                <a:lnTo>
                  <a:pt x="6" y="144"/>
                </a:lnTo>
                <a:lnTo>
                  <a:pt x="12" y="135"/>
                </a:lnTo>
                <a:lnTo>
                  <a:pt x="29" y="148"/>
                </a:lnTo>
                <a:lnTo>
                  <a:pt x="26" y="153"/>
                </a:lnTo>
                <a:lnTo>
                  <a:pt x="23" y="158"/>
                </a:lnTo>
                <a:lnTo>
                  <a:pt x="3" y="151"/>
                </a:lnTo>
                <a:close/>
                <a:moveTo>
                  <a:pt x="29" y="148"/>
                </a:moveTo>
                <a:lnTo>
                  <a:pt x="30" y="145"/>
                </a:lnTo>
                <a:lnTo>
                  <a:pt x="29" y="148"/>
                </a:lnTo>
                <a:lnTo>
                  <a:pt x="20" y="141"/>
                </a:lnTo>
                <a:lnTo>
                  <a:pt x="29" y="148"/>
                </a:lnTo>
                <a:close/>
                <a:moveTo>
                  <a:pt x="12" y="135"/>
                </a:moveTo>
                <a:lnTo>
                  <a:pt x="17" y="128"/>
                </a:lnTo>
                <a:lnTo>
                  <a:pt x="25" y="120"/>
                </a:lnTo>
                <a:lnTo>
                  <a:pt x="40" y="135"/>
                </a:lnTo>
                <a:lnTo>
                  <a:pt x="33" y="141"/>
                </a:lnTo>
                <a:lnTo>
                  <a:pt x="29" y="148"/>
                </a:lnTo>
                <a:lnTo>
                  <a:pt x="12" y="135"/>
                </a:lnTo>
                <a:close/>
                <a:moveTo>
                  <a:pt x="25" y="120"/>
                </a:moveTo>
                <a:lnTo>
                  <a:pt x="33" y="112"/>
                </a:lnTo>
                <a:lnTo>
                  <a:pt x="44" y="104"/>
                </a:lnTo>
                <a:lnTo>
                  <a:pt x="56" y="122"/>
                </a:lnTo>
                <a:lnTo>
                  <a:pt x="47" y="129"/>
                </a:lnTo>
                <a:lnTo>
                  <a:pt x="40" y="135"/>
                </a:lnTo>
                <a:lnTo>
                  <a:pt x="25" y="120"/>
                </a:lnTo>
                <a:close/>
                <a:moveTo>
                  <a:pt x="57" y="105"/>
                </a:moveTo>
                <a:lnTo>
                  <a:pt x="68" y="113"/>
                </a:lnTo>
                <a:lnTo>
                  <a:pt x="56" y="122"/>
                </a:lnTo>
                <a:lnTo>
                  <a:pt x="50" y="113"/>
                </a:lnTo>
                <a:lnTo>
                  <a:pt x="57" y="105"/>
                </a:lnTo>
                <a:close/>
                <a:moveTo>
                  <a:pt x="65" y="90"/>
                </a:moveTo>
                <a:lnTo>
                  <a:pt x="74" y="82"/>
                </a:lnTo>
                <a:lnTo>
                  <a:pt x="79" y="76"/>
                </a:lnTo>
                <a:lnTo>
                  <a:pt x="96" y="91"/>
                </a:lnTo>
                <a:lnTo>
                  <a:pt x="88" y="98"/>
                </a:lnTo>
                <a:lnTo>
                  <a:pt x="80" y="105"/>
                </a:lnTo>
                <a:lnTo>
                  <a:pt x="65" y="90"/>
                </a:lnTo>
                <a:close/>
                <a:moveTo>
                  <a:pt x="96" y="91"/>
                </a:moveTo>
                <a:lnTo>
                  <a:pt x="75" y="113"/>
                </a:lnTo>
                <a:lnTo>
                  <a:pt x="96" y="91"/>
                </a:lnTo>
                <a:lnTo>
                  <a:pt x="87" y="83"/>
                </a:lnTo>
                <a:lnTo>
                  <a:pt x="96" y="91"/>
                </a:lnTo>
                <a:close/>
                <a:moveTo>
                  <a:pt x="79" y="76"/>
                </a:moveTo>
                <a:lnTo>
                  <a:pt x="83" y="72"/>
                </a:lnTo>
                <a:lnTo>
                  <a:pt x="85" y="68"/>
                </a:lnTo>
                <a:lnTo>
                  <a:pt x="105" y="77"/>
                </a:lnTo>
                <a:lnTo>
                  <a:pt x="101" y="83"/>
                </a:lnTo>
                <a:lnTo>
                  <a:pt x="96" y="91"/>
                </a:lnTo>
                <a:lnTo>
                  <a:pt x="79" y="76"/>
                </a:lnTo>
                <a:close/>
                <a:moveTo>
                  <a:pt x="105" y="77"/>
                </a:moveTo>
                <a:lnTo>
                  <a:pt x="105" y="77"/>
                </a:lnTo>
                <a:lnTo>
                  <a:pt x="96" y="73"/>
                </a:lnTo>
                <a:lnTo>
                  <a:pt x="105" y="77"/>
                </a:lnTo>
                <a:close/>
                <a:moveTo>
                  <a:pt x="85" y="68"/>
                </a:moveTo>
                <a:lnTo>
                  <a:pt x="87" y="65"/>
                </a:lnTo>
                <a:lnTo>
                  <a:pt x="88" y="61"/>
                </a:lnTo>
                <a:lnTo>
                  <a:pt x="109" y="66"/>
                </a:lnTo>
                <a:lnTo>
                  <a:pt x="107" y="72"/>
                </a:lnTo>
                <a:lnTo>
                  <a:pt x="105" y="77"/>
                </a:lnTo>
                <a:lnTo>
                  <a:pt x="85" y="68"/>
                </a:lnTo>
                <a:close/>
                <a:moveTo>
                  <a:pt x="109" y="66"/>
                </a:moveTo>
                <a:lnTo>
                  <a:pt x="108" y="71"/>
                </a:lnTo>
                <a:lnTo>
                  <a:pt x="109" y="66"/>
                </a:lnTo>
                <a:lnTo>
                  <a:pt x="99" y="63"/>
                </a:lnTo>
                <a:lnTo>
                  <a:pt x="109" y="66"/>
                </a:lnTo>
                <a:close/>
                <a:moveTo>
                  <a:pt x="88" y="61"/>
                </a:moveTo>
                <a:lnTo>
                  <a:pt x="89" y="56"/>
                </a:lnTo>
                <a:lnTo>
                  <a:pt x="89" y="52"/>
                </a:lnTo>
                <a:lnTo>
                  <a:pt x="110" y="52"/>
                </a:lnTo>
                <a:lnTo>
                  <a:pt x="110" y="58"/>
                </a:lnTo>
                <a:lnTo>
                  <a:pt x="109" y="66"/>
                </a:lnTo>
                <a:lnTo>
                  <a:pt x="88" y="61"/>
                </a:lnTo>
                <a:close/>
                <a:moveTo>
                  <a:pt x="89" y="52"/>
                </a:moveTo>
                <a:lnTo>
                  <a:pt x="88" y="47"/>
                </a:lnTo>
                <a:lnTo>
                  <a:pt x="87" y="42"/>
                </a:lnTo>
                <a:lnTo>
                  <a:pt x="108" y="35"/>
                </a:lnTo>
                <a:lnTo>
                  <a:pt x="110" y="43"/>
                </a:lnTo>
                <a:lnTo>
                  <a:pt x="110" y="52"/>
                </a:lnTo>
                <a:lnTo>
                  <a:pt x="89" y="52"/>
                </a:lnTo>
                <a:close/>
                <a:moveTo>
                  <a:pt x="87" y="42"/>
                </a:moveTo>
                <a:lnTo>
                  <a:pt x="86" y="39"/>
                </a:lnTo>
                <a:lnTo>
                  <a:pt x="84" y="36"/>
                </a:lnTo>
                <a:lnTo>
                  <a:pt x="99" y="21"/>
                </a:lnTo>
                <a:lnTo>
                  <a:pt x="104" y="27"/>
                </a:lnTo>
                <a:lnTo>
                  <a:pt x="108" y="35"/>
                </a:lnTo>
                <a:lnTo>
                  <a:pt x="87" y="42"/>
                </a:lnTo>
                <a:close/>
                <a:moveTo>
                  <a:pt x="84" y="36"/>
                </a:moveTo>
                <a:lnTo>
                  <a:pt x="81" y="34"/>
                </a:lnTo>
                <a:lnTo>
                  <a:pt x="77" y="31"/>
                </a:lnTo>
                <a:lnTo>
                  <a:pt x="85" y="12"/>
                </a:lnTo>
                <a:lnTo>
                  <a:pt x="92" y="16"/>
                </a:lnTo>
                <a:lnTo>
                  <a:pt x="99" y="21"/>
                </a:lnTo>
                <a:lnTo>
                  <a:pt x="84" y="36"/>
                </a:lnTo>
                <a:close/>
                <a:moveTo>
                  <a:pt x="85" y="12"/>
                </a:moveTo>
                <a:lnTo>
                  <a:pt x="92" y="15"/>
                </a:lnTo>
                <a:lnTo>
                  <a:pt x="85" y="12"/>
                </a:lnTo>
                <a:lnTo>
                  <a:pt x="81" y="22"/>
                </a:lnTo>
                <a:lnTo>
                  <a:pt x="85" y="12"/>
                </a:lnTo>
                <a:close/>
                <a:moveTo>
                  <a:pt x="77" y="31"/>
                </a:moveTo>
                <a:lnTo>
                  <a:pt x="73" y="30"/>
                </a:lnTo>
                <a:lnTo>
                  <a:pt x="68" y="30"/>
                </a:lnTo>
                <a:lnTo>
                  <a:pt x="68" y="9"/>
                </a:lnTo>
                <a:lnTo>
                  <a:pt x="77" y="10"/>
                </a:lnTo>
                <a:lnTo>
                  <a:pt x="85" y="12"/>
                </a:lnTo>
                <a:lnTo>
                  <a:pt x="77" y="31"/>
                </a:lnTo>
                <a:close/>
                <a:moveTo>
                  <a:pt x="68" y="30"/>
                </a:moveTo>
                <a:lnTo>
                  <a:pt x="62" y="30"/>
                </a:lnTo>
                <a:lnTo>
                  <a:pt x="58" y="31"/>
                </a:lnTo>
                <a:lnTo>
                  <a:pt x="51" y="12"/>
                </a:lnTo>
                <a:lnTo>
                  <a:pt x="59" y="10"/>
                </a:lnTo>
                <a:lnTo>
                  <a:pt x="68" y="9"/>
                </a:lnTo>
                <a:lnTo>
                  <a:pt x="68" y="30"/>
                </a:lnTo>
                <a:close/>
                <a:moveTo>
                  <a:pt x="58" y="31"/>
                </a:moveTo>
                <a:lnTo>
                  <a:pt x="54" y="34"/>
                </a:lnTo>
                <a:lnTo>
                  <a:pt x="51" y="36"/>
                </a:lnTo>
                <a:lnTo>
                  <a:pt x="36" y="20"/>
                </a:lnTo>
                <a:lnTo>
                  <a:pt x="44" y="16"/>
                </a:lnTo>
                <a:lnTo>
                  <a:pt x="51" y="12"/>
                </a:lnTo>
                <a:lnTo>
                  <a:pt x="58" y="31"/>
                </a:lnTo>
                <a:close/>
                <a:moveTo>
                  <a:pt x="51" y="36"/>
                </a:moveTo>
                <a:lnTo>
                  <a:pt x="48" y="39"/>
                </a:lnTo>
                <a:lnTo>
                  <a:pt x="47" y="42"/>
                </a:lnTo>
                <a:lnTo>
                  <a:pt x="27" y="34"/>
                </a:lnTo>
                <a:lnTo>
                  <a:pt x="31" y="26"/>
                </a:lnTo>
                <a:lnTo>
                  <a:pt x="36" y="20"/>
                </a:lnTo>
                <a:lnTo>
                  <a:pt x="51" y="36"/>
                </a:lnTo>
                <a:close/>
                <a:moveTo>
                  <a:pt x="47" y="42"/>
                </a:moveTo>
                <a:lnTo>
                  <a:pt x="35" y="66"/>
                </a:lnTo>
                <a:lnTo>
                  <a:pt x="47" y="42"/>
                </a:lnTo>
                <a:lnTo>
                  <a:pt x="36" y="38"/>
                </a:lnTo>
                <a:lnTo>
                  <a:pt x="47" y="42"/>
                </a:lnTo>
                <a:close/>
                <a:moveTo>
                  <a:pt x="47" y="42"/>
                </a:moveTo>
                <a:lnTo>
                  <a:pt x="46" y="45"/>
                </a:lnTo>
                <a:lnTo>
                  <a:pt x="45" y="48"/>
                </a:lnTo>
                <a:lnTo>
                  <a:pt x="24" y="48"/>
                </a:lnTo>
                <a:lnTo>
                  <a:pt x="25" y="41"/>
                </a:lnTo>
                <a:lnTo>
                  <a:pt x="27" y="34"/>
                </a:lnTo>
                <a:lnTo>
                  <a:pt x="47" y="42"/>
                </a:lnTo>
                <a:close/>
                <a:moveTo>
                  <a:pt x="45" y="48"/>
                </a:moveTo>
                <a:lnTo>
                  <a:pt x="45" y="51"/>
                </a:lnTo>
                <a:lnTo>
                  <a:pt x="46" y="53"/>
                </a:lnTo>
                <a:lnTo>
                  <a:pt x="25" y="58"/>
                </a:lnTo>
                <a:lnTo>
                  <a:pt x="24" y="53"/>
                </a:lnTo>
                <a:lnTo>
                  <a:pt x="24" y="48"/>
                </a:lnTo>
                <a:lnTo>
                  <a:pt x="45" y="48"/>
                </a:lnTo>
                <a:close/>
                <a:moveTo>
                  <a:pt x="46" y="53"/>
                </a:moveTo>
                <a:lnTo>
                  <a:pt x="47" y="55"/>
                </a:lnTo>
                <a:lnTo>
                  <a:pt x="48" y="58"/>
                </a:lnTo>
                <a:lnTo>
                  <a:pt x="29" y="68"/>
                </a:lnTo>
                <a:lnTo>
                  <a:pt x="27" y="64"/>
                </a:lnTo>
                <a:lnTo>
                  <a:pt x="25" y="58"/>
                </a:lnTo>
                <a:lnTo>
                  <a:pt x="46" y="53"/>
                </a:lnTo>
                <a:close/>
                <a:moveTo>
                  <a:pt x="48" y="58"/>
                </a:moveTo>
                <a:lnTo>
                  <a:pt x="47" y="57"/>
                </a:lnTo>
                <a:lnTo>
                  <a:pt x="48" y="58"/>
                </a:lnTo>
                <a:lnTo>
                  <a:pt x="39" y="64"/>
                </a:lnTo>
                <a:lnTo>
                  <a:pt x="48" y="58"/>
                </a:lnTo>
                <a:close/>
                <a:moveTo>
                  <a:pt x="48" y="58"/>
                </a:moveTo>
                <a:lnTo>
                  <a:pt x="50" y="62"/>
                </a:lnTo>
                <a:lnTo>
                  <a:pt x="51" y="65"/>
                </a:lnTo>
                <a:lnTo>
                  <a:pt x="34" y="77"/>
                </a:lnTo>
                <a:lnTo>
                  <a:pt x="31" y="73"/>
                </a:lnTo>
                <a:lnTo>
                  <a:pt x="29" y="68"/>
                </a:lnTo>
                <a:lnTo>
                  <a:pt x="48" y="58"/>
                </a:lnTo>
                <a:close/>
                <a:moveTo>
                  <a:pt x="51" y="65"/>
                </a:moveTo>
                <a:lnTo>
                  <a:pt x="54" y="67"/>
                </a:lnTo>
                <a:lnTo>
                  <a:pt x="56" y="70"/>
                </a:lnTo>
                <a:lnTo>
                  <a:pt x="42" y="85"/>
                </a:lnTo>
                <a:lnTo>
                  <a:pt x="39" y="81"/>
                </a:lnTo>
                <a:lnTo>
                  <a:pt x="34" y="77"/>
                </a:lnTo>
                <a:lnTo>
                  <a:pt x="51" y="65"/>
                </a:lnTo>
                <a:close/>
                <a:moveTo>
                  <a:pt x="43" y="85"/>
                </a:moveTo>
                <a:lnTo>
                  <a:pt x="43" y="85"/>
                </a:lnTo>
                <a:lnTo>
                  <a:pt x="42" y="85"/>
                </a:lnTo>
                <a:lnTo>
                  <a:pt x="49" y="78"/>
                </a:lnTo>
                <a:lnTo>
                  <a:pt x="43" y="85"/>
                </a:lnTo>
                <a:close/>
                <a:moveTo>
                  <a:pt x="56" y="70"/>
                </a:moveTo>
                <a:lnTo>
                  <a:pt x="80" y="90"/>
                </a:lnTo>
                <a:lnTo>
                  <a:pt x="67" y="105"/>
                </a:lnTo>
                <a:lnTo>
                  <a:pt x="43" y="85"/>
                </a:lnTo>
                <a:lnTo>
                  <a:pt x="56" y="70"/>
                </a:lnTo>
                <a:close/>
                <a:moveTo>
                  <a:pt x="80" y="105"/>
                </a:moveTo>
                <a:lnTo>
                  <a:pt x="74" y="111"/>
                </a:lnTo>
                <a:lnTo>
                  <a:pt x="67" y="105"/>
                </a:lnTo>
                <a:lnTo>
                  <a:pt x="73" y="98"/>
                </a:lnTo>
                <a:lnTo>
                  <a:pt x="80" y="105"/>
                </a:lnTo>
                <a:close/>
                <a:moveTo>
                  <a:pt x="63" y="127"/>
                </a:moveTo>
                <a:lnTo>
                  <a:pt x="59" y="131"/>
                </a:lnTo>
                <a:lnTo>
                  <a:pt x="55" y="135"/>
                </a:lnTo>
                <a:lnTo>
                  <a:pt x="39" y="123"/>
                </a:lnTo>
                <a:lnTo>
                  <a:pt x="44" y="117"/>
                </a:lnTo>
                <a:lnTo>
                  <a:pt x="50" y="110"/>
                </a:lnTo>
                <a:lnTo>
                  <a:pt x="63" y="127"/>
                </a:lnTo>
                <a:close/>
                <a:moveTo>
                  <a:pt x="55" y="135"/>
                </a:moveTo>
                <a:lnTo>
                  <a:pt x="52" y="140"/>
                </a:lnTo>
                <a:lnTo>
                  <a:pt x="49" y="146"/>
                </a:lnTo>
                <a:lnTo>
                  <a:pt x="30" y="136"/>
                </a:lnTo>
                <a:lnTo>
                  <a:pt x="33" y="129"/>
                </a:lnTo>
                <a:lnTo>
                  <a:pt x="39" y="123"/>
                </a:lnTo>
                <a:lnTo>
                  <a:pt x="55" y="135"/>
                </a:lnTo>
                <a:close/>
                <a:moveTo>
                  <a:pt x="49" y="146"/>
                </a:moveTo>
                <a:lnTo>
                  <a:pt x="47" y="150"/>
                </a:lnTo>
                <a:lnTo>
                  <a:pt x="45" y="155"/>
                </a:lnTo>
                <a:lnTo>
                  <a:pt x="25" y="151"/>
                </a:lnTo>
                <a:lnTo>
                  <a:pt x="27" y="144"/>
                </a:lnTo>
                <a:lnTo>
                  <a:pt x="30" y="136"/>
                </a:lnTo>
                <a:lnTo>
                  <a:pt x="49" y="146"/>
                </a:lnTo>
                <a:close/>
                <a:moveTo>
                  <a:pt x="45" y="155"/>
                </a:moveTo>
                <a:lnTo>
                  <a:pt x="45" y="161"/>
                </a:lnTo>
                <a:lnTo>
                  <a:pt x="44" y="166"/>
                </a:lnTo>
                <a:lnTo>
                  <a:pt x="23" y="166"/>
                </a:lnTo>
                <a:lnTo>
                  <a:pt x="23" y="158"/>
                </a:lnTo>
                <a:lnTo>
                  <a:pt x="25" y="151"/>
                </a:lnTo>
                <a:lnTo>
                  <a:pt x="45" y="155"/>
                </a:lnTo>
                <a:close/>
                <a:moveTo>
                  <a:pt x="44" y="166"/>
                </a:moveTo>
                <a:lnTo>
                  <a:pt x="45" y="174"/>
                </a:lnTo>
                <a:lnTo>
                  <a:pt x="46" y="180"/>
                </a:lnTo>
                <a:lnTo>
                  <a:pt x="26" y="187"/>
                </a:lnTo>
                <a:lnTo>
                  <a:pt x="24" y="177"/>
                </a:lnTo>
                <a:lnTo>
                  <a:pt x="23" y="166"/>
                </a:lnTo>
                <a:lnTo>
                  <a:pt x="44" y="166"/>
                </a:lnTo>
                <a:close/>
                <a:moveTo>
                  <a:pt x="46" y="180"/>
                </a:moveTo>
                <a:lnTo>
                  <a:pt x="48" y="185"/>
                </a:lnTo>
                <a:lnTo>
                  <a:pt x="52" y="189"/>
                </a:lnTo>
                <a:lnTo>
                  <a:pt x="35" y="204"/>
                </a:lnTo>
                <a:lnTo>
                  <a:pt x="30" y="195"/>
                </a:lnTo>
                <a:lnTo>
                  <a:pt x="26" y="187"/>
                </a:lnTo>
                <a:lnTo>
                  <a:pt x="46" y="180"/>
                </a:lnTo>
                <a:close/>
                <a:moveTo>
                  <a:pt x="52" y="189"/>
                </a:moveTo>
                <a:lnTo>
                  <a:pt x="44" y="181"/>
                </a:lnTo>
                <a:lnTo>
                  <a:pt x="52" y="189"/>
                </a:lnTo>
                <a:lnTo>
                  <a:pt x="44" y="196"/>
                </a:lnTo>
                <a:lnTo>
                  <a:pt x="52" y="189"/>
                </a:lnTo>
                <a:close/>
                <a:moveTo>
                  <a:pt x="52" y="189"/>
                </a:moveTo>
                <a:lnTo>
                  <a:pt x="55" y="192"/>
                </a:lnTo>
                <a:lnTo>
                  <a:pt x="59" y="195"/>
                </a:lnTo>
                <a:lnTo>
                  <a:pt x="51" y="215"/>
                </a:lnTo>
                <a:lnTo>
                  <a:pt x="43" y="210"/>
                </a:lnTo>
                <a:lnTo>
                  <a:pt x="35" y="204"/>
                </a:lnTo>
                <a:lnTo>
                  <a:pt x="52" y="189"/>
                </a:lnTo>
                <a:close/>
                <a:moveTo>
                  <a:pt x="59" y="195"/>
                </a:moveTo>
                <a:lnTo>
                  <a:pt x="64" y="196"/>
                </a:lnTo>
                <a:lnTo>
                  <a:pt x="70" y="197"/>
                </a:lnTo>
                <a:lnTo>
                  <a:pt x="70" y="218"/>
                </a:lnTo>
                <a:lnTo>
                  <a:pt x="60" y="217"/>
                </a:lnTo>
                <a:lnTo>
                  <a:pt x="51" y="215"/>
                </a:lnTo>
                <a:lnTo>
                  <a:pt x="59" y="195"/>
                </a:lnTo>
                <a:close/>
                <a:moveTo>
                  <a:pt x="70" y="197"/>
                </a:moveTo>
                <a:lnTo>
                  <a:pt x="76" y="196"/>
                </a:lnTo>
                <a:lnTo>
                  <a:pt x="80" y="195"/>
                </a:lnTo>
                <a:lnTo>
                  <a:pt x="87" y="215"/>
                </a:lnTo>
                <a:lnTo>
                  <a:pt x="79" y="217"/>
                </a:lnTo>
                <a:lnTo>
                  <a:pt x="70" y="218"/>
                </a:lnTo>
                <a:lnTo>
                  <a:pt x="70" y="197"/>
                </a:lnTo>
                <a:close/>
                <a:moveTo>
                  <a:pt x="80" y="195"/>
                </a:moveTo>
                <a:lnTo>
                  <a:pt x="84" y="193"/>
                </a:lnTo>
                <a:lnTo>
                  <a:pt x="87" y="191"/>
                </a:lnTo>
                <a:lnTo>
                  <a:pt x="102" y="207"/>
                </a:lnTo>
                <a:lnTo>
                  <a:pt x="96" y="212"/>
                </a:lnTo>
                <a:lnTo>
                  <a:pt x="87" y="215"/>
                </a:lnTo>
                <a:lnTo>
                  <a:pt x="80" y="195"/>
                </a:lnTo>
                <a:close/>
                <a:moveTo>
                  <a:pt x="87" y="191"/>
                </a:moveTo>
                <a:lnTo>
                  <a:pt x="90" y="188"/>
                </a:lnTo>
                <a:lnTo>
                  <a:pt x="92" y="185"/>
                </a:lnTo>
                <a:lnTo>
                  <a:pt x="111" y="193"/>
                </a:lnTo>
                <a:lnTo>
                  <a:pt x="108" y="201"/>
                </a:lnTo>
                <a:lnTo>
                  <a:pt x="102" y="207"/>
                </a:lnTo>
                <a:lnTo>
                  <a:pt x="87" y="191"/>
                </a:lnTo>
                <a:close/>
                <a:moveTo>
                  <a:pt x="92" y="185"/>
                </a:moveTo>
                <a:lnTo>
                  <a:pt x="94" y="181"/>
                </a:lnTo>
                <a:lnTo>
                  <a:pt x="94" y="178"/>
                </a:lnTo>
                <a:lnTo>
                  <a:pt x="115" y="178"/>
                </a:lnTo>
                <a:lnTo>
                  <a:pt x="114" y="186"/>
                </a:lnTo>
                <a:lnTo>
                  <a:pt x="111" y="193"/>
                </a:lnTo>
                <a:lnTo>
                  <a:pt x="92" y="185"/>
                </a:lnTo>
                <a:close/>
                <a:moveTo>
                  <a:pt x="94" y="178"/>
                </a:moveTo>
                <a:lnTo>
                  <a:pt x="94" y="174"/>
                </a:lnTo>
                <a:lnTo>
                  <a:pt x="92" y="170"/>
                </a:lnTo>
                <a:lnTo>
                  <a:pt x="113" y="164"/>
                </a:lnTo>
                <a:lnTo>
                  <a:pt x="114" y="170"/>
                </a:lnTo>
                <a:lnTo>
                  <a:pt x="115" y="178"/>
                </a:lnTo>
                <a:lnTo>
                  <a:pt x="94" y="178"/>
                </a:lnTo>
                <a:close/>
                <a:moveTo>
                  <a:pt x="113" y="164"/>
                </a:moveTo>
                <a:lnTo>
                  <a:pt x="107" y="142"/>
                </a:lnTo>
                <a:lnTo>
                  <a:pt x="113" y="164"/>
                </a:lnTo>
                <a:lnTo>
                  <a:pt x="103" y="167"/>
                </a:lnTo>
                <a:lnTo>
                  <a:pt x="113" y="164"/>
                </a:lnTo>
                <a:close/>
                <a:moveTo>
                  <a:pt x="92" y="170"/>
                </a:moveTo>
                <a:lnTo>
                  <a:pt x="91" y="167"/>
                </a:lnTo>
                <a:lnTo>
                  <a:pt x="90" y="164"/>
                </a:lnTo>
                <a:lnTo>
                  <a:pt x="108" y="153"/>
                </a:lnTo>
                <a:lnTo>
                  <a:pt x="111" y="158"/>
                </a:lnTo>
                <a:lnTo>
                  <a:pt x="113" y="164"/>
                </a:lnTo>
                <a:lnTo>
                  <a:pt x="92" y="170"/>
                </a:lnTo>
                <a:close/>
                <a:moveTo>
                  <a:pt x="108" y="153"/>
                </a:moveTo>
                <a:lnTo>
                  <a:pt x="110" y="156"/>
                </a:lnTo>
                <a:lnTo>
                  <a:pt x="108" y="153"/>
                </a:lnTo>
                <a:lnTo>
                  <a:pt x="99" y="159"/>
                </a:lnTo>
                <a:lnTo>
                  <a:pt x="108" y="153"/>
                </a:lnTo>
                <a:close/>
                <a:moveTo>
                  <a:pt x="90" y="164"/>
                </a:moveTo>
                <a:lnTo>
                  <a:pt x="84" y="157"/>
                </a:lnTo>
                <a:lnTo>
                  <a:pt x="76" y="149"/>
                </a:lnTo>
                <a:lnTo>
                  <a:pt x="90" y="133"/>
                </a:lnTo>
                <a:lnTo>
                  <a:pt x="101" y="144"/>
                </a:lnTo>
                <a:lnTo>
                  <a:pt x="108" y="153"/>
                </a:lnTo>
                <a:lnTo>
                  <a:pt x="90" y="164"/>
                </a:lnTo>
                <a:close/>
                <a:moveTo>
                  <a:pt x="76" y="149"/>
                </a:moveTo>
                <a:lnTo>
                  <a:pt x="64" y="138"/>
                </a:lnTo>
                <a:lnTo>
                  <a:pt x="51" y="127"/>
                </a:lnTo>
                <a:lnTo>
                  <a:pt x="63" y="110"/>
                </a:lnTo>
                <a:lnTo>
                  <a:pt x="78" y="122"/>
                </a:lnTo>
                <a:lnTo>
                  <a:pt x="90" y="133"/>
                </a:lnTo>
                <a:lnTo>
                  <a:pt x="76" y="149"/>
                </a:lnTo>
                <a:close/>
                <a:moveTo>
                  <a:pt x="50" y="110"/>
                </a:moveTo>
                <a:lnTo>
                  <a:pt x="57" y="105"/>
                </a:lnTo>
                <a:lnTo>
                  <a:pt x="63" y="110"/>
                </a:lnTo>
                <a:lnTo>
                  <a:pt x="57" y="119"/>
                </a:lnTo>
                <a:lnTo>
                  <a:pt x="50" y="11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71" name="Freeform 83"/>
          <p:cNvSpPr>
            <a:spLocks noEditPoints="1"/>
          </p:cNvSpPr>
          <p:nvPr/>
        </p:nvSpPr>
        <p:spPr bwMode="auto">
          <a:xfrm>
            <a:off x="2744788" y="4621213"/>
            <a:ext cx="66675" cy="106362"/>
          </a:xfrm>
          <a:custGeom>
            <a:avLst/>
            <a:gdLst>
              <a:gd name="T0" fmla="*/ 120 w 125"/>
              <a:gd name="T1" fmla="*/ 5 h 203"/>
              <a:gd name="T2" fmla="*/ 103 w 125"/>
              <a:gd name="T3" fmla="*/ 7 h 203"/>
              <a:gd name="T4" fmla="*/ 89 w 125"/>
              <a:gd name="T5" fmla="*/ 12 h 203"/>
              <a:gd name="T6" fmla="*/ 78 w 125"/>
              <a:gd name="T7" fmla="*/ 19 h 203"/>
              <a:gd name="T8" fmla="*/ 65 w 125"/>
              <a:gd name="T9" fmla="*/ 30 h 203"/>
              <a:gd name="T10" fmla="*/ 55 w 125"/>
              <a:gd name="T11" fmla="*/ 42 h 203"/>
              <a:gd name="T12" fmla="*/ 46 w 125"/>
              <a:gd name="T13" fmla="*/ 56 h 203"/>
              <a:gd name="T14" fmla="*/ 39 w 125"/>
              <a:gd name="T15" fmla="*/ 71 h 203"/>
              <a:gd name="T16" fmla="*/ 33 w 125"/>
              <a:gd name="T17" fmla="*/ 90 h 203"/>
              <a:gd name="T18" fmla="*/ 54 w 125"/>
              <a:gd name="T19" fmla="*/ 80 h 203"/>
              <a:gd name="T20" fmla="*/ 75 w 125"/>
              <a:gd name="T21" fmla="*/ 76 h 203"/>
              <a:gd name="T22" fmla="*/ 84 w 125"/>
              <a:gd name="T23" fmla="*/ 77 h 203"/>
              <a:gd name="T24" fmla="*/ 94 w 125"/>
              <a:gd name="T25" fmla="*/ 80 h 203"/>
              <a:gd name="T26" fmla="*/ 110 w 125"/>
              <a:gd name="T27" fmla="*/ 92 h 203"/>
              <a:gd name="T28" fmla="*/ 116 w 125"/>
              <a:gd name="T29" fmla="*/ 100 h 203"/>
              <a:gd name="T30" fmla="*/ 120 w 125"/>
              <a:gd name="T31" fmla="*/ 111 h 203"/>
              <a:gd name="T32" fmla="*/ 125 w 125"/>
              <a:gd name="T33" fmla="*/ 134 h 203"/>
              <a:gd name="T34" fmla="*/ 120 w 125"/>
              <a:gd name="T35" fmla="*/ 157 h 203"/>
              <a:gd name="T36" fmla="*/ 110 w 125"/>
              <a:gd name="T37" fmla="*/ 179 h 203"/>
              <a:gd name="T38" fmla="*/ 100 w 125"/>
              <a:gd name="T39" fmla="*/ 190 h 203"/>
              <a:gd name="T40" fmla="*/ 89 w 125"/>
              <a:gd name="T41" fmla="*/ 197 h 203"/>
              <a:gd name="T42" fmla="*/ 76 w 125"/>
              <a:gd name="T43" fmla="*/ 202 h 203"/>
              <a:gd name="T44" fmla="*/ 62 w 125"/>
              <a:gd name="T45" fmla="*/ 203 h 203"/>
              <a:gd name="T46" fmla="*/ 44 w 125"/>
              <a:gd name="T47" fmla="*/ 200 h 203"/>
              <a:gd name="T48" fmla="*/ 28 w 125"/>
              <a:gd name="T49" fmla="*/ 191 h 203"/>
              <a:gd name="T50" fmla="*/ 16 w 125"/>
              <a:gd name="T51" fmla="*/ 176 h 203"/>
              <a:gd name="T52" fmla="*/ 7 w 125"/>
              <a:gd name="T53" fmla="*/ 161 h 203"/>
              <a:gd name="T54" fmla="*/ 2 w 125"/>
              <a:gd name="T55" fmla="*/ 143 h 203"/>
              <a:gd name="T56" fmla="*/ 0 w 125"/>
              <a:gd name="T57" fmla="*/ 123 h 203"/>
              <a:gd name="T58" fmla="*/ 3 w 125"/>
              <a:gd name="T59" fmla="*/ 97 h 203"/>
              <a:gd name="T60" fmla="*/ 11 w 125"/>
              <a:gd name="T61" fmla="*/ 72 h 203"/>
              <a:gd name="T62" fmla="*/ 24 w 125"/>
              <a:gd name="T63" fmla="*/ 51 h 203"/>
              <a:gd name="T64" fmla="*/ 42 w 125"/>
              <a:gd name="T65" fmla="*/ 31 h 203"/>
              <a:gd name="T66" fmla="*/ 60 w 125"/>
              <a:gd name="T67" fmla="*/ 15 h 203"/>
              <a:gd name="T68" fmla="*/ 79 w 125"/>
              <a:gd name="T69" fmla="*/ 6 h 203"/>
              <a:gd name="T70" fmla="*/ 97 w 125"/>
              <a:gd name="T71" fmla="*/ 1 h 203"/>
              <a:gd name="T72" fmla="*/ 112 w 125"/>
              <a:gd name="T73" fmla="*/ 0 h 203"/>
              <a:gd name="T74" fmla="*/ 30 w 125"/>
              <a:gd name="T75" fmla="*/ 100 h 203"/>
              <a:gd name="T76" fmla="*/ 28 w 125"/>
              <a:gd name="T77" fmla="*/ 118 h 203"/>
              <a:gd name="T78" fmla="*/ 28 w 125"/>
              <a:gd name="T79" fmla="*/ 133 h 203"/>
              <a:gd name="T80" fmla="*/ 29 w 125"/>
              <a:gd name="T81" fmla="*/ 147 h 203"/>
              <a:gd name="T82" fmla="*/ 33 w 125"/>
              <a:gd name="T83" fmla="*/ 163 h 203"/>
              <a:gd name="T84" fmla="*/ 40 w 125"/>
              <a:gd name="T85" fmla="*/ 177 h 203"/>
              <a:gd name="T86" fmla="*/ 49 w 125"/>
              <a:gd name="T87" fmla="*/ 189 h 203"/>
              <a:gd name="T88" fmla="*/ 56 w 125"/>
              <a:gd name="T89" fmla="*/ 194 h 203"/>
              <a:gd name="T90" fmla="*/ 67 w 125"/>
              <a:gd name="T91" fmla="*/ 196 h 203"/>
              <a:gd name="T92" fmla="*/ 78 w 125"/>
              <a:gd name="T93" fmla="*/ 193 h 203"/>
              <a:gd name="T94" fmla="*/ 89 w 125"/>
              <a:gd name="T95" fmla="*/ 183 h 203"/>
              <a:gd name="T96" fmla="*/ 97 w 125"/>
              <a:gd name="T97" fmla="*/ 169 h 203"/>
              <a:gd name="T98" fmla="*/ 99 w 125"/>
              <a:gd name="T99" fmla="*/ 149 h 203"/>
              <a:gd name="T100" fmla="*/ 97 w 125"/>
              <a:gd name="T101" fmla="*/ 126 h 203"/>
              <a:gd name="T102" fmla="*/ 89 w 125"/>
              <a:gd name="T103" fmla="*/ 107 h 203"/>
              <a:gd name="T104" fmla="*/ 83 w 125"/>
              <a:gd name="T105" fmla="*/ 98 h 203"/>
              <a:gd name="T106" fmla="*/ 77 w 125"/>
              <a:gd name="T107" fmla="*/ 93 h 203"/>
              <a:gd name="T108" fmla="*/ 70 w 125"/>
              <a:gd name="T109" fmla="*/ 90 h 203"/>
              <a:gd name="T110" fmla="*/ 61 w 125"/>
              <a:gd name="T111" fmla="*/ 89 h 203"/>
              <a:gd name="T112" fmla="*/ 49 w 125"/>
              <a:gd name="T113" fmla="*/ 91 h 203"/>
              <a:gd name="T114" fmla="*/ 30 w 125"/>
              <a:gd name="T115" fmla="*/ 100 h 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5"/>
              <a:gd name="T175" fmla="*/ 0 h 203"/>
              <a:gd name="T176" fmla="*/ 125 w 125"/>
              <a:gd name="T177" fmla="*/ 203 h 2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5" h="203">
                <a:moveTo>
                  <a:pt x="120" y="0"/>
                </a:moveTo>
                <a:lnTo>
                  <a:pt x="120" y="5"/>
                </a:lnTo>
                <a:lnTo>
                  <a:pt x="111" y="6"/>
                </a:lnTo>
                <a:lnTo>
                  <a:pt x="103" y="7"/>
                </a:lnTo>
                <a:lnTo>
                  <a:pt x="96" y="10"/>
                </a:lnTo>
                <a:lnTo>
                  <a:pt x="89" y="12"/>
                </a:lnTo>
                <a:lnTo>
                  <a:pt x="83" y="15"/>
                </a:lnTo>
                <a:lnTo>
                  <a:pt x="78" y="19"/>
                </a:lnTo>
                <a:lnTo>
                  <a:pt x="72" y="25"/>
                </a:lnTo>
                <a:lnTo>
                  <a:pt x="65" y="30"/>
                </a:lnTo>
                <a:lnTo>
                  <a:pt x="60" y="36"/>
                </a:lnTo>
                <a:lnTo>
                  <a:pt x="55" y="42"/>
                </a:lnTo>
                <a:lnTo>
                  <a:pt x="50" y="49"/>
                </a:lnTo>
                <a:lnTo>
                  <a:pt x="46" y="56"/>
                </a:lnTo>
                <a:lnTo>
                  <a:pt x="43" y="63"/>
                </a:lnTo>
                <a:lnTo>
                  <a:pt x="39" y="71"/>
                </a:lnTo>
                <a:lnTo>
                  <a:pt x="35" y="81"/>
                </a:lnTo>
                <a:lnTo>
                  <a:pt x="33" y="90"/>
                </a:lnTo>
                <a:lnTo>
                  <a:pt x="44" y="84"/>
                </a:lnTo>
                <a:lnTo>
                  <a:pt x="54" y="80"/>
                </a:lnTo>
                <a:lnTo>
                  <a:pt x="64" y="77"/>
                </a:lnTo>
                <a:lnTo>
                  <a:pt x="75" y="76"/>
                </a:lnTo>
                <a:lnTo>
                  <a:pt x="80" y="77"/>
                </a:lnTo>
                <a:lnTo>
                  <a:pt x="84" y="77"/>
                </a:lnTo>
                <a:lnTo>
                  <a:pt x="89" y="79"/>
                </a:lnTo>
                <a:lnTo>
                  <a:pt x="94" y="80"/>
                </a:lnTo>
                <a:lnTo>
                  <a:pt x="102" y="85"/>
                </a:lnTo>
                <a:lnTo>
                  <a:pt x="110" y="92"/>
                </a:lnTo>
                <a:lnTo>
                  <a:pt x="113" y="96"/>
                </a:lnTo>
                <a:lnTo>
                  <a:pt x="116" y="100"/>
                </a:lnTo>
                <a:lnTo>
                  <a:pt x="118" y="106"/>
                </a:lnTo>
                <a:lnTo>
                  <a:pt x="120" y="111"/>
                </a:lnTo>
                <a:lnTo>
                  <a:pt x="124" y="122"/>
                </a:lnTo>
                <a:lnTo>
                  <a:pt x="125" y="134"/>
                </a:lnTo>
                <a:lnTo>
                  <a:pt x="124" y="146"/>
                </a:lnTo>
                <a:lnTo>
                  <a:pt x="120" y="157"/>
                </a:lnTo>
                <a:lnTo>
                  <a:pt x="116" y="169"/>
                </a:lnTo>
                <a:lnTo>
                  <a:pt x="110" y="179"/>
                </a:lnTo>
                <a:lnTo>
                  <a:pt x="105" y="184"/>
                </a:lnTo>
                <a:lnTo>
                  <a:pt x="100" y="190"/>
                </a:lnTo>
                <a:lnTo>
                  <a:pt x="95" y="194"/>
                </a:lnTo>
                <a:lnTo>
                  <a:pt x="89" y="197"/>
                </a:lnTo>
                <a:lnTo>
                  <a:pt x="83" y="200"/>
                </a:lnTo>
                <a:lnTo>
                  <a:pt x="76" y="202"/>
                </a:lnTo>
                <a:lnTo>
                  <a:pt x="70" y="203"/>
                </a:lnTo>
                <a:lnTo>
                  <a:pt x="62" y="203"/>
                </a:lnTo>
                <a:lnTo>
                  <a:pt x="52" y="203"/>
                </a:lnTo>
                <a:lnTo>
                  <a:pt x="44" y="200"/>
                </a:lnTo>
                <a:lnTo>
                  <a:pt x="35" y="196"/>
                </a:lnTo>
                <a:lnTo>
                  <a:pt x="28" y="191"/>
                </a:lnTo>
                <a:lnTo>
                  <a:pt x="22" y="183"/>
                </a:lnTo>
                <a:lnTo>
                  <a:pt x="16" y="176"/>
                </a:lnTo>
                <a:lnTo>
                  <a:pt x="12" y="169"/>
                </a:lnTo>
                <a:lnTo>
                  <a:pt x="7" y="161"/>
                </a:lnTo>
                <a:lnTo>
                  <a:pt x="4" y="151"/>
                </a:lnTo>
                <a:lnTo>
                  <a:pt x="2" y="143"/>
                </a:lnTo>
                <a:lnTo>
                  <a:pt x="1" y="133"/>
                </a:lnTo>
                <a:lnTo>
                  <a:pt x="0" y="123"/>
                </a:lnTo>
                <a:lnTo>
                  <a:pt x="1" y="110"/>
                </a:lnTo>
                <a:lnTo>
                  <a:pt x="3" y="97"/>
                </a:lnTo>
                <a:lnTo>
                  <a:pt x="6" y="85"/>
                </a:lnTo>
                <a:lnTo>
                  <a:pt x="11" y="72"/>
                </a:lnTo>
                <a:lnTo>
                  <a:pt x="17" y="61"/>
                </a:lnTo>
                <a:lnTo>
                  <a:pt x="24" y="51"/>
                </a:lnTo>
                <a:lnTo>
                  <a:pt x="32" y="40"/>
                </a:lnTo>
                <a:lnTo>
                  <a:pt x="42" y="31"/>
                </a:lnTo>
                <a:lnTo>
                  <a:pt x="51" y="22"/>
                </a:lnTo>
                <a:lnTo>
                  <a:pt x="60" y="15"/>
                </a:lnTo>
                <a:lnTo>
                  <a:pt x="70" y="9"/>
                </a:lnTo>
                <a:lnTo>
                  <a:pt x="79" y="6"/>
                </a:lnTo>
                <a:lnTo>
                  <a:pt x="87" y="3"/>
                </a:lnTo>
                <a:lnTo>
                  <a:pt x="97" y="1"/>
                </a:lnTo>
                <a:lnTo>
                  <a:pt x="105" y="0"/>
                </a:lnTo>
                <a:lnTo>
                  <a:pt x="112" y="0"/>
                </a:lnTo>
                <a:lnTo>
                  <a:pt x="120" y="0"/>
                </a:lnTo>
                <a:close/>
                <a:moveTo>
                  <a:pt x="30" y="100"/>
                </a:moveTo>
                <a:lnTo>
                  <a:pt x="29" y="110"/>
                </a:lnTo>
                <a:lnTo>
                  <a:pt x="28" y="118"/>
                </a:lnTo>
                <a:lnTo>
                  <a:pt x="28" y="126"/>
                </a:lnTo>
                <a:lnTo>
                  <a:pt x="28" y="133"/>
                </a:lnTo>
                <a:lnTo>
                  <a:pt x="28" y="140"/>
                </a:lnTo>
                <a:lnTo>
                  <a:pt x="29" y="147"/>
                </a:lnTo>
                <a:lnTo>
                  <a:pt x="31" y="154"/>
                </a:lnTo>
                <a:lnTo>
                  <a:pt x="33" y="163"/>
                </a:lnTo>
                <a:lnTo>
                  <a:pt x="36" y="171"/>
                </a:lnTo>
                <a:lnTo>
                  <a:pt x="40" y="177"/>
                </a:lnTo>
                <a:lnTo>
                  <a:pt x="44" y="183"/>
                </a:lnTo>
                <a:lnTo>
                  <a:pt x="49" y="189"/>
                </a:lnTo>
                <a:lnTo>
                  <a:pt x="52" y="192"/>
                </a:lnTo>
                <a:lnTo>
                  <a:pt x="56" y="194"/>
                </a:lnTo>
                <a:lnTo>
                  <a:pt x="61" y="195"/>
                </a:lnTo>
                <a:lnTo>
                  <a:pt x="67" y="196"/>
                </a:lnTo>
                <a:lnTo>
                  <a:pt x="73" y="195"/>
                </a:lnTo>
                <a:lnTo>
                  <a:pt x="78" y="193"/>
                </a:lnTo>
                <a:lnTo>
                  <a:pt x="84" y="189"/>
                </a:lnTo>
                <a:lnTo>
                  <a:pt x="89" y="183"/>
                </a:lnTo>
                <a:lnTo>
                  <a:pt x="94" y="177"/>
                </a:lnTo>
                <a:lnTo>
                  <a:pt x="97" y="169"/>
                </a:lnTo>
                <a:lnTo>
                  <a:pt x="99" y="160"/>
                </a:lnTo>
                <a:lnTo>
                  <a:pt x="99" y="149"/>
                </a:lnTo>
                <a:lnTo>
                  <a:pt x="99" y="138"/>
                </a:lnTo>
                <a:lnTo>
                  <a:pt x="97" y="126"/>
                </a:lnTo>
                <a:lnTo>
                  <a:pt x="94" y="116"/>
                </a:lnTo>
                <a:lnTo>
                  <a:pt x="89" y="107"/>
                </a:lnTo>
                <a:lnTo>
                  <a:pt x="86" y="102"/>
                </a:lnTo>
                <a:lnTo>
                  <a:pt x="83" y="98"/>
                </a:lnTo>
                <a:lnTo>
                  <a:pt x="80" y="95"/>
                </a:lnTo>
                <a:lnTo>
                  <a:pt x="77" y="93"/>
                </a:lnTo>
                <a:lnTo>
                  <a:pt x="74" y="91"/>
                </a:lnTo>
                <a:lnTo>
                  <a:pt x="70" y="90"/>
                </a:lnTo>
                <a:lnTo>
                  <a:pt x="65" y="89"/>
                </a:lnTo>
                <a:lnTo>
                  <a:pt x="61" y="89"/>
                </a:lnTo>
                <a:lnTo>
                  <a:pt x="55" y="89"/>
                </a:lnTo>
                <a:lnTo>
                  <a:pt x="49" y="91"/>
                </a:lnTo>
                <a:lnTo>
                  <a:pt x="42" y="94"/>
                </a:lnTo>
                <a:lnTo>
                  <a:pt x="30" y="10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72" name="Freeform 84"/>
          <p:cNvSpPr>
            <a:spLocks noEditPoints="1"/>
          </p:cNvSpPr>
          <p:nvPr/>
        </p:nvSpPr>
        <p:spPr bwMode="auto">
          <a:xfrm>
            <a:off x="2740025" y="4611688"/>
            <a:ext cx="76200" cy="122237"/>
          </a:xfrm>
          <a:custGeom>
            <a:avLst/>
            <a:gdLst>
              <a:gd name="T0" fmla="*/ 132 w 145"/>
              <a:gd name="T1" fmla="*/ 31 h 231"/>
              <a:gd name="T2" fmla="*/ 129 w 145"/>
              <a:gd name="T3" fmla="*/ 11 h 231"/>
              <a:gd name="T4" fmla="*/ 116 w 145"/>
              <a:gd name="T5" fmla="*/ 33 h 231"/>
              <a:gd name="T6" fmla="*/ 94 w 145"/>
              <a:gd name="T7" fmla="*/ 44 h 231"/>
              <a:gd name="T8" fmla="*/ 87 w 145"/>
              <a:gd name="T9" fmla="*/ 35 h 231"/>
              <a:gd name="T10" fmla="*/ 94 w 145"/>
              <a:gd name="T11" fmla="*/ 44 h 231"/>
              <a:gd name="T12" fmla="*/ 73 w 145"/>
              <a:gd name="T13" fmla="*/ 65 h 231"/>
              <a:gd name="T14" fmla="*/ 46 w 145"/>
              <a:gd name="T15" fmla="*/ 67 h 231"/>
              <a:gd name="T16" fmla="*/ 46 w 145"/>
              <a:gd name="T17" fmla="*/ 67 h 231"/>
              <a:gd name="T18" fmla="*/ 59 w 145"/>
              <a:gd name="T19" fmla="*/ 92 h 231"/>
              <a:gd name="T20" fmla="*/ 26 w 145"/>
              <a:gd name="T21" fmla="*/ 131 h 231"/>
              <a:gd name="T22" fmla="*/ 58 w 145"/>
              <a:gd name="T23" fmla="*/ 109 h 231"/>
              <a:gd name="T24" fmla="*/ 67 w 145"/>
              <a:gd name="T25" fmla="*/ 105 h 231"/>
              <a:gd name="T26" fmla="*/ 92 w 145"/>
              <a:gd name="T27" fmla="*/ 103 h 231"/>
              <a:gd name="T28" fmla="*/ 112 w 145"/>
              <a:gd name="T29" fmla="*/ 115 h 231"/>
              <a:gd name="T30" fmla="*/ 141 w 145"/>
              <a:gd name="T31" fmla="*/ 124 h 231"/>
              <a:gd name="T32" fmla="*/ 145 w 145"/>
              <a:gd name="T33" fmla="*/ 142 h 231"/>
              <a:gd name="T34" fmla="*/ 144 w 145"/>
              <a:gd name="T35" fmla="*/ 164 h 231"/>
              <a:gd name="T36" fmla="*/ 139 w 145"/>
              <a:gd name="T37" fmla="*/ 183 h 231"/>
              <a:gd name="T38" fmla="*/ 111 w 145"/>
              <a:gd name="T39" fmla="*/ 189 h 231"/>
              <a:gd name="T40" fmla="*/ 111 w 145"/>
              <a:gd name="T41" fmla="*/ 219 h 231"/>
              <a:gd name="T42" fmla="*/ 104 w 145"/>
              <a:gd name="T43" fmla="*/ 223 h 231"/>
              <a:gd name="T44" fmla="*/ 89 w 145"/>
              <a:gd name="T45" fmla="*/ 206 h 231"/>
              <a:gd name="T46" fmla="*/ 57 w 145"/>
              <a:gd name="T47" fmla="*/ 207 h 231"/>
              <a:gd name="T48" fmla="*/ 31 w 145"/>
              <a:gd name="T49" fmla="*/ 214 h 231"/>
              <a:gd name="T50" fmla="*/ 12 w 145"/>
              <a:gd name="T51" fmla="*/ 190 h 231"/>
              <a:gd name="T52" fmla="*/ 7 w 145"/>
              <a:gd name="T53" fmla="*/ 181 h 231"/>
              <a:gd name="T54" fmla="*/ 25 w 145"/>
              <a:gd name="T55" fmla="*/ 165 h 231"/>
              <a:gd name="T56" fmla="*/ 21 w 145"/>
              <a:gd name="T57" fmla="*/ 139 h 231"/>
              <a:gd name="T58" fmla="*/ 3 w 145"/>
              <a:gd name="T59" fmla="*/ 111 h 231"/>
              <a:gd name="T60" fmla="*/ 26 w 145"/>
              <a:gd name="T61" fmla="*/ 60 h 231"/>
              <a:gd name="T62" fmla="*/ 59 w 145"/>
              <a:gd name="T63" fmla="*/ 54 h 231"/>
              <a:gd name="T64" fmla="*/ 59 w 145"/>
              <a:gd name="T65" fmla="*/ 54 h 231"/>
              <a:gd name="T66" fmla="*/ 64 w 145"/>
              <a:gd name="T67" fmla="*/ 22 h 231"/>
              <a:gd name="T68" fmla="*/ 92 w 145"/>
              <a:gd name="T69" fmla="*/ 31 h 231"/>
              <a:gd name="T70" fmla="*/ 100 w 145"/>
              <a:gd name="T71" fmla="*/ 29 h 231"/>
              <a:gd name="T72" fmla="*/ 108 w 145"/>
              <a:gd name="T73" fmla="*/ 27 h 231"/>
              <a:gd name="T74" fmla="*/ 141 w 145"/>
              <a:gd name="T75" fmla="*/ 4 h 231"/>
              <a:gd name="T76" fmla="*/ 29 w 145"/>
              <a:gd name="T77" fmla="*/ 126 h 231"/>
              <a:gd name="T78" fmla="*/ 28 w 145"/>
              <a:gd name="T79" fmla="*/ 134 h 231"/>
              <a:gd name="T80" fmla="*/ 49 w 145"/>
              <a:gd name="T81" fmla="*/ 149 h 231"/>
              <a:gd name="T82" fmla="*/ 53 w 145"/>
              <a:gd name="T83" fmla="*/ 176 h 231"/>
              <a:gd name="T84" fmla="*/ 43 w 145"/>
              <a:gd name="T85" fmla="*/ 179 h 231"/>
              <a:gd name="T86" fmla="*/ 53 w 145"/>
              <a:gd name="T87" fmla="*/ 176 h 231"/>
              <a:gd name="T88" fmla="*/ 52 w 145"/>
              <a:gd name="T89" fmla="*/ 213 h 231"/>
              <a:gd name="T90" fmla="*/ 63 w 145"/>
              <a:gd name="T91" fmla="*/ 219 h 231"/>
              <a:gd name="T92" fmla="*/ 69 w 145"/>
              <a:gd name="T93" fmla="*/ 221 h 231"/>
              <a:gd name="T94" fmla="*/ 85 w 145"/>
              <a:gd name="T95" fmla="*/ 221 h 231"/>
              <a:gd name="T96" fmla="*/ 100 w 145"/>
              <a:gd name="T97" fmla="*/ 213 h 231"/>
              <a:gd name="T98" fmla="*/ 91 w 145"/>
              <a:gd name="T99" fmla="*/ 193 h 231"/>
              <a:gd name="T100" fmla="*/ 91 w 145"/>
              <a:gd name="T101" fmla="*/ 193 h 231"/>
              <a:gd name="T102" fmla="*/ 98 w 145"/>
              <a:gd name="T103" fmla="*/ 165 h 231"/>
              <a:gd name="T104" fmla="*/ 93 w 145"/>
              <a:gd name="T105" fmla="*/ 136 h 231"/>
              <a:gd name="T106" fmla="*/ 82 w 145"/>
              <a:gd name="T107" fmla="*/ 117 h 231"/>
              <a:gd name="T108" fmla="*/ 77 w 145"/>
              <a:gd name="T109" fmla="*/ 115 h 231"/>
              <a:gd name="T110" fmla="*/ 71 w 145"/>
              <a:gd name="T111" fmla="*/ 115 h 231"/>
              <a:gd name="T112" fmla="*/ 81 w 145"/>
              <a:gd name="T113" fmla="*/ 112 h 231"/>
              <a:gd name="T114" fmla="*/ 60 w 145"/>
              <a:gd name="T115" fmla="*/ 96 h 231"/>
              <a:gd name="T116" fmla="*/ 56 w 145"/>
              <a:gd name="T117" fmla="*/ 97 h 231"/>
              <a:gd name="T118" fmla="*/ 57 w 145"/>
              <a:gd name="T119" fmla="*/ 120 h 2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5"/>
              <a:gd name="T181" fmla="*/ 0 h 231"/>
              <a:gd name="T182" fmla="*/ 145 w 145"/>
              <a:gd name="T183" fmla="*/ 231 h 2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5" h="231">
                <a:moveTo>
                  <a:pt x="141" y="16"/>
                </a:moveTo>
                <a:lnTo>
                  <a:pt x="141" y="21"/>
                </a:lnTo>
                <a:lnTo>
                  <a:pt x="120" y="21"/>
                </a:lnTo>
                <a:lnTo>
                  <a:pt x="120" y="16"/>
                </a:lnTo>
                <a:lnTo>
                  <a:pt x="141" y="16"/>
                </a:lnTo>
                <a:close/>
                <a:moveTo>
                  <a:pt x="141" y="21"/>
                </a:moveTo>
                <a:lnTo>
                  <a:pt x="141" y="30"/>
                </a:lnTo>
                <a:lnTo>
                  <a:pt x="132" y="31"/>
                </a:lnTo>
                <a:lnTo>
                  <a:pt x="130" y="21"/>
                </a:lnTo>
                <a:lnTo>
                  <a:pt x="141" y="21"/>
                </a:lnTo>
                <a:close/>
                <a:moveTo>
                  <a:pt x="132" y="31"/>
                </a:moveTo>
                <a:lnTo>
                  <a:pt x="123" y="32"/>
                </a:lnTo>
                <a:lnTo>
                  <a:pt x="116" y="33"/>
                </a:lnTo>
                <a:lnTo>
                  <a:pt x="111" y="14"/>
                </a:lnTo>
                <a:lnTo>
                  <a:pt x="120" y="12"/>
                </a:lnTo>
                <a:lnTo>
                  <a:pt x="129" y="11"/>
                </a:lnTo>
                <a:lnTo>
                  <a:pt x="132" y="31"/>
                </a:lnTo>
                <a:close/>
                <a:moveTo>
                  <a:pt x="116" y="33"/>
                </a:moveTo>
                <a:lnTo>
                  <a:pt x="110" y="35"/>
                </a:lnTo>
                <a:lnTo>
                  <a:pt x="105" y="38"/>
                </a:lnTo>
                <a:lnTo>
                  <a:pt x="95" y="19"/>
                </a:lnTo>
                <a:lnTo>
                  <a:pt x="102" y="16"/>
                </a:lnTo>
                <a:lnTo>
                  <a:pt x="111" y="14"/>
                </a:lnTo>
                <a:lnTo>
                  <a:pt x="116" y="33"/>
                </a:lnTo>
                <a:close/>
                <a:moveTo>
                  <a:pt x="105" y="38"/>
                </a:moveTo>
                <a:lnTo>
                  <a:pt x="107" y="37"/>
                </a:lnTo>
                <a:lnTo>
                  <a:pt x="104" y="38"/>
                </a:lnTo>
                <a:lnTo>
                  <a:pt x="99" y="28"/>
                </a:lnTo>
                <a:lnTo>
                  <a:pt x="105" y="38"/>
                </a:lnTo>
                <a:close/>
                <a:moveTo>
                  <a:pt x="104" y="38"/>
                </a:moveTo>
                <a:lnTo>
                  <a:pt x="98" y="41"/>
                </a:lnTo>
                <a:lnTo>
                  <a:pt x="94" y="44"/>
                </a:lnTo>
                <a:lnTo>
                  <a:pt x="81" y="27"/>
                </a:lnTo>
                <a:lnTo>
                  <a:pt x="88" y="22"/>
                </a:lnTo>
                <a:lnTo>
                  <a:pt x="95" y="19"/>
                </a:lnTo>
                <a:lnTo>
                  <a:pt x="104" y="38"/>
                </a:lnTo>
                <a:close/>
                <a:moveTo>
                  <a:pt x="94" y="44"/>
                </a:moveTo>
                <a:lnTo>
                  <a:pt x="13" y="103"/>
                </a:lnTo>
                <a:lnTo>
                  <a:pt x="94" y="44"/>
                </a:lnTo>
                <a:lnTo>
                  <a:pt x="87" y="35"/>
                </a:lnTo>
                <a:lnTo>
                  <a:pt x="94" y="44"/>
                </a:lnTo>
                <a:close/>
                <a:moveTo>
                  <a:pt x="94" y="44"/>
                </a:moveTo>
                <a:lnTo>
                  <a:pt x="88" y="48"/>
                </a:lnTo>
                <a:lnTo>
                  <a:pt x="83" y="53"/>
                </a:lnTo>
                <a:lnTo>
                  <a:pt x="68" y="39"/>
                </a:lnTo>
                <a:lnTo>
                  <a:pt x="74" y="32"/>
                </a:lnTo>
                <a:lnTo>
                  <a:pt x="81" y="27"/>
                </a:lnTo>
                <a:lnTo>
                  <a:pt x="94" y="44"/>
                </a:lnTo>
                <a:close/>
                <a:moveTo>
                  <a:pt x="83" y="53"/>
                </a:moveTo>
                <a:lnTo>
                  <a:pt x="90" y="47"/>
                </a:lnTo>
                <a:lnTo>
                  <a:pt x="83" y="53"/>
                </a:lnTo>
                <a:lnTo>
                  <a:pt x="75" y="46"/>
                </a:lnTo>
                <a:lnTo>
                  <a:pt x="83" y="53"/>
                </a:lnTo>
                <a:close/>
                <a:moveTo>
                  <a:pt x="83" y="53"/>
                </a:moveTo>
                <a:lnTo>
                  <a:pt x="78" y="58"/>
                </a:lnTo>
                <a:lnTo>
                  <a:pt x="73" y="65"/>
                </a:lnTo>
                <a:lnTo>
                  <a:pt x="57" y="52"/>
                </a:lnTo>
                <a:lnTo>
                  <a:pt x="62" y="45"/>
                </a:lnTo>
                <a:lnTo>
                  <a:pt x="68" y="39"/>
                </a:lnTo>
                <a:lnTo>
                  <a:pt x="83" y="53"/>
                </a:lnTo>
                <a:close/>
                <a:moveTo>
                  <a:pt x="73" y="65"/>
                </a:moveTo>
                <a:lnTo>
                  <a:pt x="69" y="71"/>
                </a:lnTo>
                <a:lnTo>
                  <a:pt x="65" y="77"/>
                </a:lnTo>
                <a:lnTo>
                  <a:pt x="46" y="67"/>
                </a:lnTo>
                <a:lnTo>
                  <a:pt x="52" y="59"/>
                </a:lnTo>
                <a:lnTo>
                  <a:pt x="57" y="52"/>
                </a:lnTo>
                <a:lnTo>
                  <a:pt x="73" y="65"/>
                </a:lnTo>
                <a:close/>
                <a:moveTo>
                  <a:pt x="46" y="67"/>
                </a:moveTo>
                <a:lnTo>
                  <a:pt x="49" y="63"/>
                </a:lnTo>
                <a:lnTo>
                  <a:pt x="46" y="67"/>
                </a:lnTo>
                <a:lnTo>
                  <a:pt x="56" y="72"/>
                </a:lnTo>
                <a:lnTo>
                  <a:pt x="46" y="67"/>
                </a:lnTo>
                <a:close/>
                <a:moveTo>
                  <a:pt x="65" y="77"/>
                </a:moveTo>
                <a:lnTo>
                  <a:pt x="62" y="84"/>
                </a:lnTo>
                <a:lnTo>
                  <a:pt x="59" y="92"/>
                </a:lnTo>
                <a:lnTo>
                  <a:pt x="39" y="84"/>
                </a:lnTo>
                <a:lnTo>
                  <a:pt x="42" y="75"/>
                </a:lnTo>
                <a:lnTo>
                  <a:pt x="46" y="67"/>
                </a:lnTo>
                <a:lnTo>
                  <a:pt x="65" y="77"/>
                </a:lnTo>
                <a:close/>
                <a:moveTo>
                  <a:pt x="59" y="92"/>
                </a:moveTo>
                <a:lnTo>
                  <a:pt x="56" y="100"/>
                </a:lnTo>
                <a:lnTo>
                  <a:pt x="54" y="109"/>
                </a:lnTo>
                <a:lnTo>
                  <a:pt x="33" y="104"/>
                </a:lnTo>
                <a:lnTo>
                  <a:pt x="36" y="94"/>
                </a:lnTo>
                <a:lnTo>
                  <a:pt x="39" y="84"/>
                </a:lnTo>
                <a:lnTo>
                  <a:pt x="59" y="92"/>
                </a:lnTo>
                <a:close/>
                <a:moveTo>
                  <a:pt x="49" y="115"/>
                </a:moveTo>
                <a:lnTo>
                  <a:pt x="26" y="131"/>
                </a:lnTo>
                <a:lnTo>
                  <a:pt x="33" y="104"/>
                </a:lnTo>
                <a:lnTo>
                  <a:pt x="43" y="106"/>
                </a:lnTo>
                <a:lnTo>
                  <a:pt x="49" y="115"/>
                </a:lnTo>
                <a:close/>
                <a:moveTo>
                  <a:pt x="37" y="98"/>
                </a:moveTo>
                <a:lnTo>
                  <a:pt x="49" y="90"/>
                </a:lnTo>
                <a:lnTo>
                  <a:pt x="61" y="85"/>
                </a:lnTo>
                <a:lnTo>
                  <a:pt x="67" y="105"/>
                </a:lnTo>
                <a:lnTo>
                  <a:pt x="58" y="109"/>
                </a:lnTo>
                <a:lnTo>
                  <a:pt x="49" y="115"/>
                </a:lnTo>
                <a:lnTo>
                  <a:pt x="37" y="98"/>
                </a:lnTo>
                <a:close/>
                <a:moveTo>
                  <a:pt x="61" y="85"/>
                </a:moveTo>
                <a:lnTo>
                  <a:pt x="72" y="82"/>
                </a:lnTo>
                <a:lnTo>
                  <a:pt x="85" y="81"/>
                </a:lnTo>
                <a:lnTo>
                  <a:pt x="85" y="103"/>
                </a:lnTo>
                <a:lnTo>
                  <a:pt x="77" y="103"/>
                </a:lnTo>
                <a:lnTo>
                  <a:pt x="67" y="105"/>
                </a:lnTo>
                <a:lnTo>
                  <a:pt x="61" y="85"/>
                </a:lnTo>
                <a:close/>
                <a:moveTo>
                  <a:pt x="85" y="81"/>
                </a:moveTo>
                <a:lnTo>
                  <a:pt x="91" y="81"/>
                </a:lnTo>
                <a:lnTo>
                  <a:pt x="97" y="82"/>
                </a:lnTo>
                <a:lnTo>
                  <a:pt x="102" y="84"/>
                </a:lnTo>
                <a:lnTo>
                  <a:pt x="108" y="86"/>
                </a:lnTo>
                <a:lnTo>
                  <a:pt x="99" y="106"/>
                </a:lnTo>
                <a:lnTo>
                  <a:pt x="92" y="103"/>
                </a:lnTo>
                <a:lnTo>
                  <a:pt x="85" y="103"/>
                </a:lnTo>
                <a:lnTo>
                  <a:pt x="85" y="81"/>
                </a:lnTo>
                <a:close/>
                <a:moveTo>
                  <a:pt x="108" y="86"/>
                </a:moveTo>
                <a:lnTo>
                  <a:pt x="114" y="89"/>
                </a:lnTo>
                <a:lnTo>
                  <a:pt x="118" y="93"/>
                </a:lnTo>
                <a:lnTo>
                  <a:pt x="123" y="97"/>
                </a:lnTo>
                <a:lnTo>
                  <a:pt x="127" y="101"/>
                </a:lnTo>
                <a:lnTo>
                  <a:pt x="112" y="115"/>
                </a:lnTo>
                <a:lnTo>
                  <a:pt x="106" y="109"/>
                </a:lnTo>
                <a:lnTo>
                  <a:pt x="99" y="106"/>
                </a:lnTo>
                <a:lnTo>
                  <a:pt x="108" y="86"/>
                </a:lnTo>
                <a:close/>
                <a:moveTo>
                  <a:pt x="127" y="101"/>
                </a:moveTo>
                <a:lnTo>
                  <a:pt x="132" y="106"/>
                </a:lnTo>
                <a:lnTo>
                  <a:pt x="136" y="111"/>
                </a:lnTo>
                <a:lnTo>
                  <a:pt x="139" y="117"/>
                </a:lnTo>
                <a:lnTo>
                  <a:pt x="141" y="124"/>
                </a:lnTo>
                <a:lnTo>
                  <a:pt x="121" y="130"/>
                </a:lnTo>
                <a:lnTo>
                  <a:pt x="117" y="123"/>
                </a:lnTo>
                <a:lnTo>
                  <a:pt x="112" y="115"/>
                </a:lnTo>
                <a:lnTo>
                  <a:pt x="127" y="101"/>
                </a:lnTo>
                <a:close/>
                <a:moveTo>
                  <a:pt x="141" y="124"/>
                </a:moveTo>
                <a:lnTo>
                  <a:pt x="143" y="130"/>
                </a:lnTo>
                <a:lnTo>
                  <a:pt x="144" y="136"/>
                </a:lnTo>
                <a:lnTo>
                  <a:pt x="145" y="142"/>
                </a:lnTo>
                <a:lnTo>
                  <a:pt x="145" y="150"/>
                </a:lnTo>
                <a:lnTo>
                  <a:pt x="124" y="150"/>
                </a:lnTo>
                <a:lnTo>
                  <a:pt x="123" y="139"/>
                </a:lnTo>
                <a:lnTo>
                  <a:pt x="121" y="130"/>
                </a:lnTo>
                <a:lnTo>
                  <a:pt x="141" y="124"/>
                </a:lnTo>
                <a:close/>
                <a:moveTo>
                  <a:pt x="145" y="150"/>
                </a:moveTo>
                <a:lnTo>
                  <a:pt x="145" y="157"/>
                </a:lnTo>
                <a:lnTo>
                  <a:pt x="144" y="164"/>
                </a:lnTo>
                <a:lnTo>
                  <a:pt x="143" y="170"/>
                </a:lnTo>
                <a:lnTo>
                  <a:pt x="141" y="177"/>
                </a:lnTo>
                <a:lnTo>
                  <a:pt x="121" y="170"/>
                </a:lnTo>
                <a:lnTo>
                  <a:pt x="123" y="160"/>
                </a:lnTo>
                <a:lnTo>
                  <a:pt x="124" y="150"/>
                </a:lnTo>
                <a:lnTo>
                  <a:pt x="145" y="150"/>
                </a:lnTo>
                <a:close/>
                <a:moveTo>
                  <a:pt x="141" y="177"/>
                </a:moveTo>
                <a:lnTo>
                  <a:pt x="139" y="183"/>
                </a:lnTo>
                <a:lnTo>
                  <a:pt x="136" y="189"/>
                </a:lnTo>
                <a:lnTo>
                  <a:pt x="133" y="195"/>
                </a:lnTo>
                <a:lnTo>
                  <a:pt x="128" y="201"/>
                </a:lnTo>
                <a:lnTo>
                  <a:pt x="111" y="189"/>
                </a:lnTo>
                <a:lnTo>
                  <a:pt x="117" y="180"/>
                </a:lnTo>
                <a:lnTo>
                  <a:pt x="121" y="170"/>
                </a:lnTo>
                <a:lnTo>
                  <a:pt x="141" y="177"/>
                </a:lnTo>
                <a:close/>
                <a:moveTo>
                  <a:pt x="111" y="189"/>
                </a:moveTo>
                <a:lnTo>
                  <a:pt x="107" y="195"/>
                </a:lnTo>
                <a:lnTo>
                  <a:pt x="111" y="189"/>
                </a:lnTo>
                <a:lnTo>
                  <a:pt x="120" y="195"/>
                </a:lnTo>
                <a:lnTo>
                  <a:pt x="111" y="189"/>
                </a:lnTo>
                <a:close/>
                <a:moveTo>
                  <a:pt x="128" y="201"/>
                </a:moveTo>
                <a:lnTo>
                  <a:pt x="123" y="208"/>
                </a:lnTo>
                <a:lnTo>
                  <a:pt x="117" y="214"/>
                </a:lnTo>
                <a:lnTo>
                  <a:pt x="111" y="219"/>
                </a:lnTo>
                <a:lnTo>
                  <a:pt x="104" y="223"/>
                </a:lnTo>
                <a:lnTo>
                  <a:pt x="94" y="204"/>
                </a:lnTo>
                <a:lnTo>
                  <a:pt x="98" y="201"/>
                </a:lnTo>
                <a:lnTo>
                  <a:pt x="104" y="197"/>
                </a:lnTo>
                <a:lnTo>
                  <a:pt x="108" y="193"/>
                </a:lnTo>
                <a:lnTo>
                  <a:pt x="111" y="189"/>
                </a:lnTo>
                <a:lnTo>
                  <a:pt x="128" y="201"/>
                </a:lnTo>
                <a:close/>
                <a:moveTo>
                  <a:pt x="104" y="223"/>
                </a:moveTo>
                <a:lnTo>
                  <a:pt x="96" y="226"/>
                </a:lnTo>
                <a:lnTo>
                  <a:pt x="89" y="228"/>
                </a:lnTo>
                <a:lnTo>
                  <a:pt x="81" y="229"/>
                </a:lnTo>
                <a:lnTo>
                  <a:pt x="72" y="231"/>
                </a:lnTo>
                <a:lnTo>
                  <a:pt x="72" y="209"/>
                </a:lnTo>
                <a:lnTo>
                  <a:pt x="79" y="209"/>
                </a:lnTo>
                <a:lnTo>
                  <a:pt x="84" y="208"/>
                </a:lnTo>
                <a:lnTo>
                  <a:pt x="89" y="206"/>
                </a:lnTo>
                <a:lnTo>
                  <a:pt x="94" y="204"/>
                </a:lnTo>
                <a:lnTo>
                  <a:pt x="104" y="223"/>
                </a:lnTo>
                <a:close/>
                <a:moveTo>
                  <a:pt x="72" y="231"/>
                </a:moveTo>
                <a:lnTo>
                  <a:pt x="66" y="229"/>
                </a:lnTo>
                <a:lnTo>
                  <a:pt x="61" y="229"/>
                </a:lnTo>
                <a:lnTo>
                  <a:pt x="55" y="227"/>
                </a:lnTo>
                <a:lnTo>
                  <a:pt x="50" y="226"/>
                </a:lnTo>
                <a:lnTo>
                  <a:pt x="57" y="207"/>
                </a:lnTo>
                <a:lnTo>
                  <a:pt x="64" y="209"/>
                </a:lnTo>
                <a:lnTo>
                  <a:pt x="72" y="209"/>
                </a:lnTo>
                <a:lnTo>
                  <a:pt x="72" y="231"/>
                </a:lnTo>
                <a:close/>
                <a:moveTo>
                  <a:pt x="50" y="226"/>
                </a:moveTo>
                <a:lnTo>
                  <a:pt x="44" y="223"/>
                </a:lnTo>
                <a:lnTo>
                  <a:pt x="39" y="221"/>
                </a:lnTo>
                <a:lnTo>
                  <a:pt x="35" y="218"/>
                </a:lnTo>
                <a:lnTo>
                  <a:pt x="31" y="214"/>
                </a:lnTo>
                <a:lnTo>
                  <a:pt x="45" y="198"/>
                </a:lnTo>
                <a:lnTo>
                  <a:pt x="51" y="204"/>
                </a:lnTo>
                <a:lnTo>
                  <a:pt x="57" y="207"/>
                </a:lnTo>
                <a:lnTo>
                  <a:pt x="50" y="226"/>
                </a:lnTo>
                <a:close/>
                <a:moveTo>
                  <a:pt x="31" y="214"/>
                </a:moveTo>
                <a:lnTo>
                  <a:pt x="24" y="207"/>
                </a:lnTo>
                <a:lnTo>
                  <a:pt x="17" y="198"/>
                </a:lnTo>
                <a:lnTo>
                  <a:pt x="12" y="190"/>
                </a:lnTo>
                <a:lnTo>
                  <a:pt x="7" y="181"/>
                </a:lnTo>
                <a:lnTo>
                  <a:pt x="27" y="172"/>
                </a:lnTo>
                <a:lnTo>
                  <a:pt x="31" y="180"/>
                </a:lnTo>
                <a:lnTo>
                  <a:pt x="35" y="186"/>
                </a:lnTo>
                <a:lnTo>
                  <a:pt x="39" y="192"/>
                </a:lnTo>
                <a:lnTo>
                  <a:pt x="45" y="198"/>
                </a:lnTo>
                <a:lnTo>
                  <a:pt x="31" y="214"/>
                </a:lnTo>
                <a:close/>
                <a:moveTo>
                  <a:pt x="7" y="181"/>
                </a:moveTo>
                <a:lnTo>
                  <a:pt x="4" y="170"/>
                </a:lnTo>
                <a:lnTo>
                  <a:pt x="2" y="161"/>
                </a:lnTo>
                <a:lnTo>
                  <a:pt x="0" y="150"/>
                </a:lnTo>
                <a:lnTo>
                  <a:pt x="0" y="139"/>
                </a:lnTo>
                <a:lnTo>
                  <a:pt x="21" y="139"/>
                </a:lnTo>
                <a:lnTo>
                  <a:pt x="22" y="148"/>
                </a:lnTo>
                <a:lnTo>
                  <a:pt x="23" y="157"/>
                </a:lnTo>
                <a:lnTo>
                  <a:pt x="25" y="165"/>
                </a:lnTo>
                <a:lnTo>
                  <a:pt x="27" y="172"/>
                </a:lnTo>
                <a:lnTo>
                  <a:pt x="7" y="181"/>
                </a:lnTo>
                <a:close/>
                <a:moveTo>
                  <a:pt x="0" y="139"/>
                </a:moveTo>
                <a:lnTo>
                  <a:pt x="1" y="125"/>
                </a:lnTo>
                <a:lnTo>
                  <a:pt x="3" y="111"/>
                </a:lnTo>
                <a:lnTo>
                  <a:pt x="24" y="115"/>
                </a:lnTo>
                <a:lnTo>
                  <a:pt x="22" y="127"/>
                </a:lnTo>
                <a:lnTo>
                  <a:pt x="21" y="139"/>
                </a:lnTo>
                <a:lnTo>
                  <a:pt x="0" y="139"/>
                </a:lnTo>
                <a:close/>
                <a:moveTo>
                  <a:pt x="3" y="111"/>
                </a:moveTo>
                <a:lnTo>
                  <a:pt x="6" y="98"/>
                </a:lnTo>
                <a:lnTo>
                  <a:pt x="11" y="84"/>
                </a:lnTo>
                <a:lnTo>
                  <a:pt x="31" y="93"/>
                </a:lnTo>
                <a:lnTo>
                  <a:pt x="27" y="104"/>
                </a:lnTo>
                <a:lnTo>
                  <a:pt x="24" y="115"/>
                </a:lnTo>
                <a:lnTo>
                  <a:pt x="3" y="111"/>
                </a:lnTo>
                <a:close/>
                <a:moveTo>
                  <a:pt x="31" y="93"/>
                </a:moveTo>
                <a:lnTo>
                  <a:pt x="32" y="89"/>
                </a:lnTo>
                <a:lnTo>
                  <a:pt x="31" y="93"/>
                </a:lnTo>
                <a:lnTo>
                  <a:pt x="21" y="88"/>
                </a:lnTo>
                <a:lnTo>
                  <a:pt x="31" y="93"/>
                </a:lnTo>
                <a:close/>
                <a:moveTo>
                  <a:pt x="11" y="84"/>
                </a:moveTo>
                <a:lnTo>
                  <a:pt x="17" y="72"/>
                </a:lnTo>
                <a:lnTo>
                  <a:pt x="26" y="60"/>
                </a:lnTo>
                <a:lnTo>
                  <a:pt x="42" y="73"/>
                </a:lnTo>
                <a:lnTo>
                  <a:pt x="36" y="82"/>
                </a:lnTo>
                <a:lnTo>
                  <a:pt x="31" y="93"/>
                </a:lnTo>
                <a:lnTo>
                  <a:pt x="11" y="84"/>
                </a:lnTo>
                <a:close/>
                <a:moveTo>
                  <a:pt x="26" y="60"/>
                </a:moveTo>
                <a:lnTo>
                  <a:pt x="34" y="49"/>
                </a:lnTo>
                <a:lnTo>
                  <a:pt x="44" y="39"/>
                </a:lnTo>
                <a:lnTo>
                  <a:pt x="59" y="54"/>
                </a:lnTo>
                <a:lnTo>
                  <a:pt x="50" y="63"/>
                </a:lnTo>
                <a:lnTo>
                  <a:pt x="42" y="73"/>
                </a:lnTo>
                <a:lnTo>
                  <a:pt x="26" y="60"/>
                </a:lnTo>
                <a:close/>
                <a:moveTo>
                  <a:pt x="59" y="54"/>
                </a:moveTo>
                <a:lnTo>
                  <a:pt x="45" y="66"/>
                </a:lnTo>
                <a:lnTo>
                  <a:pt x="59" y="54"/>
                </a:lnTo>
                <a:lnTo>
                  <a:pt x="52" y="47"/>
                </a:lnTo>
                <a:lnTo>
                  <a:pt x="59" y="54"/>
                </a:lnTo>
                <a:close/>
                <a:moveTo>
                  <a:pt x="44" y="39"/>
                </a:moveTo>
                <a:lnTo>
                  <a:pt x="55" y="29"/>
                </a:lnTo>
                <a:lnTo>
                  <a:pt x="64" y="22"/>
                </a:lnTo>
                <a:lnTo>
                  <a:pt x="77" y="40"/>
                </a:lnTo>
                <a:lnTo>
                  <a:pt x="67" y="46"/>
                </a:lnTo>
                <a:lnTo>
                  <a:pt x="59" y="54"/>
                </a:lnTo>
                <a:lnTo>
                  <a:pt x="44" y="39"/>
                </a:lnTo>
                <a:close/>
                <a:moveTo>
                  <a:pt x="64" y="22"/>
                </a:moveTo>
                <a:lnTo>
                  <a:pt x="98" y="0"/>
                </a:lnTo>
                <a:lnTo>
                  <a:pt x="64" y="22"/>
                </a:lnTo>
                <a:lnTo>
                  <a:pt x="70" y="31"/>
                </a:lnTo>
                <a:lnTo>
                  <a:pt x="64" y="22"/>
                </a:lnTo>
                <a:close/>
                <a:moveTo>
                  <a:pt x="64" y="22"/>
                </a:moveTo>
                <a:lnTo>
                  <a:pt x="74" y="16"/>
                </a:lnTo>
                <a:lnTo>
                  <a:pt x="85" y="12"/>
                </a:lnTo>
                <a:lnTo>
                  <a:pt x="92" y="31"/>
                </a:lnTo>
                <a:lnTo>
                  <a:pt x="85" y="35"/>
                </a:lnTo>
                <a:lnTo>
                  <a:pt x="77" y="40"/>
                </a:lnTo>
                <a:lnTo>
                  <a:pt x="64" y="22"/>
                </a:lnTo>
                <a:close/>
                <a:moveTo>
                  <a:pt x="85" y="12"/>
                </a:moveTo>
                <a:lnTo>
                  <a:pt x="95" y="9"/>
                </a:lnTo>
                <a:lnTo>
                  <a:pt x="105" y="6"/>
                </a:lnTo>
                <a:lnTo>
                  <a:pt x="108" y="27"/>
                </a:lnTo>
                <a:lnTo>
                  <a:pt x="100" y="29"/>
                </a:lnTo>
                <a:lnTo>
                  <a:pt x="92" y="31"/>
                </a:lnTo>
                <a:lnTo>
                  <a:pt x="85" y="12"/>
                </a:lnTo>
                <a:close/>
                <a:moveTo>
                  <a:pt x="105" y="6"/>
                </a:moveTo>
                <a:lnTo>
                  <a:pt x="114" y="5"/>
                </a:lnTo>
                <a:lnTo>
                  <a:pt x="122" y="4"/>
                </a:lnTo>
                <a:lnTo>
                  <a:pt x="122" y="26"/>
                </a:lnTo>
                <a:lnTo>
                  <a:pt x="115" y="26"/>
                </a:lnTo>
                <a:lnTo>
                  <a:pt x="108" y="27"/>
                </a:lnTo>
                <a:lnTo>
                  <a:pt x="105" y="6"/>
                </a:lnTo>
                <a:close/>
                <a:moveTo>
                  <a:pt x="122" y="4"/>
                </a:moveTo>
                <a:lnTo>
                  <a:pt x="130" y="4"/>
                </a:lnTo>
                <a:lnTo>
                  <a:pt x="130" y="26"/>
                </a:lnTo>
                <a:lnTo>
                  <a:pt x="122" y="26"/>
                </a:lnTo>
                <a:lnTo>
                  <a:pt x="122" y="4"/>
                </a:lnTo>
                <a:close/>
                <a:moveTo>
                  <a:pt x="130" y="4"/>
                </a:moveTo>
                <a:lnTo>
                  <a:pt x="141" y="4"/>
                </a:lnTo>
                <a:lnTo>
                  <a:pt x="141" y="16"/>
                </a:lnTo>
                <a:lnTo>
                  <a:pt x="130" y="16"/>
                </a:lnTo>
                <a:lnTo>
                  <a:pt x="130" y="4"/>
                </a:lnTo>
                <a:close/>
                <a:moveTo>
                  <a:pt x="51" y="118"/>
                </a:moveTo>
                <a:lnTo>
                  <a:pt x="50" y="127"/>
                </a:lnTo>
                <a:lnTo>
                  <a:pt x="50" y="135"/>
                </a:lnTo>
                <a:lnTo>
                  <a:pt x="28" y="134"/>
                </a:lnTo>
                <a:lnTo>
                  <a:pt x="29" y="126"/>
                </a:lnTo>
                <a:lnTo>
                  <a:pt x="30" y="115"/>
                </a:lnTo>
                <a:lnTo>
                  <a:pt x="51" y="118"/>
                </a:lnTo>
                <a:close/>
                <a:moveTo>
                  <a:pt x="50" y="135"/>
                </a:moveTo>
                <a:lnTo>
                  <a:pt x="49" y="142"/>
                </a:lnTo>
                <a:lnTo>
                  <a:pt x="49" y="149"/>
                </a:lnTo>
                <a:lnTo>
                  <a:pt x="28" y="149"/>
                </a:lnTo>
                <a:lnTo>
                  <a:pt x="28" y="141"/>
                </a:lnTo>
                <a:lnTo>
                  <a:pt x="28" y="134"/>
                </a:lnTo>
                <a:lnTo>
                  <a:pt x="50" y="135"/>
                </a:lnTo>
                <a:close/>
                <a:moveTo>
                  <a:pt x="49" y="149"/>
                </a:moveTo>
                <a:lnTo>
                  <a:pt x="49" y="155"/>
                </a:lnTo>
                <a:lnTo>
                  <a:pt x="50" y="161"/>
                </a:lnTo>
                <a:lnTo>
                  <a:pt x="29" y="165"/>
                </a:lnTo>
                <a:lnTo>
                  <a:pt x="28" y="157"/>
                </a:lnTo>
                <a:lnTo>
                  <a:pt x="28" y="149"/>
                </a:lnTo>
                <a:lnTo>
                  <a:pt x="49" y="149"/>
                </a:lnTo>
                <a:close/>
                <a:moveTo>
                  <a:pt x="29" y="165"/>
                </a:moveTo>
                <a:lnTo>
                  <a:pt x="30" y="173"/>
                </a:lnTo>
                <a:lnTo>
                  <a:pt x="29" y="165"/>
                </a:lnTo>
                <a:lnTo>
                  <a:pt x="39" y="163"/>
                </a:lnTo>
                <a:lnTo>
                  <a:pt x="29" y="165"/>
                </a:lnTo>
                <a:close/>
                <a:moveTo>
                  <a:pt x="50" y="161"/>
                </a:moveTo>
                <a:lnTo>
                  <a:pt x="51" y="168"/>
                </a:lnTo>
                <a:lnTo>
                  <a:pt x="53" y="176"/>
                </a:lnTo>
                <a:lnTo>
                  <a:pt x="33" y="182"/>
                </a:lnTo>
                <a:lnTo>
                  <a:pt x="31" y="173"/>
                </a:lnTo>
                <a:lnTo>
                  <a:pt x="29" y="165"/>
                </a:lnTo>
                <a:lnTo>
                  <a:pt x="50" y="161"/>
                </a:lnTo>
                <a:close/>
                <a:moveTo>
                  <a:pt x="33" y="182"/>
                </a:moveTo>
                <a:lnTo>
                  <a:pt x="34" y="184"/>
                </a:lnTo>
                <a:lnTo>
                  <a:pt x="33" y="182"/>
                </a:lnTo>
                <a:lnTo>
                  <a:pt x="43" y="179"/>
                </a:lnTo>
                <a:lnTo>
                  <a:pt x="33" y="182"/>
                </a:lnTo>
                <a:close/>
                <a:moveTo>
                  <a:pt x="53" y="176"/>
                </a:moveTo>
                <a:lnTo>
                  <a:pt x="56" y="182"/>
                </a:lnTo>
                <a:lnTo>
                  <a:pt x="59" y="188"/>
                </a:lnTo>
                <a:lnTo>
                  <a:pt x="40" y="198"/>
                </a:lnTo>
                <a:lnTo>
                  <a:pt x="36" y="191"/>
                </a:lnTo>
                <a:lnTo>
                  <a:pt x="33" y="182"/>
                </a:lnTo>
                <a:lnTo>
                  <a:pt x="53" y="176"/>
                </a:lnTo>
                <a:close/>
                <a:moveTo>
                  <a:pt x="59" y="188"/>
                </a:moveTo>
                <a:lnTo>
                  <a:pt x="62" y="193"/>
                </a:lnTo>
                <a:lnTo>
                  <a:pt x="66" y="197"/>
                </a:lnTo>
                <a:lnTo>
                  <a:pt x="52" y="212"/>
                </a:lnTo>
                <a:lnTo>
                  <a:pt x="45" y="206"/>
                </a:lnTo>
                <a:lnTo>
                  <a:pt x="40" y="198"/>
                </a:lnTo>
                <a:lnTo>
                  <a:pt x="59" y="188"/>
                </a:lnTo>
                <a:close/>
                <a:moveTo>
                  <a:pt x="52" y="213"/>
                </a:moveTo>
                <a:lnTo>
                  <a:pt x="52" y="212"/>
                </a:lnTo>
                <a:lnTo>
                  <a:pt x="59" y="205"/>
                </a:lnTo>
                <a:lnTo>
                  <a:pt x="52" y="213"/>
                </a:lnTo>
                <a:close/>
                <a:moveTo>
                  <a:pt x="65" y="197"/>
                </a:moveTo>
                <a:lnTo>
                  <a:pt x="68" y="198"/>
                </a:lnTo>
                <a:lnTo>
                  <a:pt x="70" y="199"/>
                </a:lnTo>
                <a:lnTo>
                  <a:pt x="63" y="219"/>
                </a:lnTo>
                <a:lnTo>
                  <a:pt x="57" y="217"/>
                </a:lnTo>
                <a:lnTo>
                  <a:pt x="52" y="213"/>
                </a:lnTo>
                <a:lnTo>
                  <a:pt x="65" y="197"/>
                </a:lnTo>
                <a:close/>
                <a:moveTo>
                  <a:pt x="70" y="199"/>
                </a:moveTo>
                <a:lnTo>
                  <a:pt x="73" y="200"/>
                </a:lnTo>
                <a:lnTo>
                  <a:pt x="77" y="200"/>
                </a:lnTo>
                <a:lnTo>
                  <a:pt x="77" y="222"/>
                </a:lnTo>
                <a:lnTo>
                  <a:pt x="69" y="221"/>
                </a:lnTo>
                <a:lnTo>
                  <a:pt x="63" y="219"/>
                </a:lnTo>
                <a:lnTo>
                  <a:pt x="70" y="199"/>
                </a:lnTo>
                <a:close/>
                <a:moveTo>
                  <a:pt x="77" y="200"/>
                </a:moveTo>
                <a:lnTo>
                  <a:pt x="80" y="200"/>
                </a:lnTo>
                <a:lnTo>
                  <a:pt x="84" y="199"/>
                </a:lnTo>
                <a:lnTo>
                  <a:pt x="93" y="218"/>
                </a:lnTo>
                <a:lnTo>
                  <a:pt x="89" y="220"/>
                </a:lnTo>
                <a:lnTo>
                  <a:pt x="85" y="221"/>
                </a:lnTo>
                <a:lnTo>
                  <a:pt x="81" y="222"/>
                </a:lnTo>
                <a:lnTo>
                  <a:pt x="77" y="222"/>
                </a:lnTo>
                <a:lnTo>
                  <a:pt x="77" y="200"/>
                </a:lnTo>
                <a:close/>
                <a:moveTo>
                  <a:pt x="84" y="199"/>
                </a:moveTo>
                <a:lnTo>
                  <a:pt x="87" y="196"/>
                </a:lnTo>
                <a:lnTo>
                  <a:pt x="91" y="193"/>
                </a:lnTo>
                <a:lnTo>
                  <a:pt x="107" y="207"/>
                </a:lnTo>
                <a:lnTo>
                  <a:pt x="100" y="213"/>
                </a:lnTo>
                <a:lnTo>
                  <a:pt x="93" y="218"/>
                </a:lnTo>
                <a:lnTo>
                  <a:pt x="84" y="199"/>
                </a:lnTo>
                <a:close/>
                <a:moveTo>
                  <a:pt x="91" y="193"/>
                </a:moveTo>
                <a:lnTo>
                  <a:pt x="86" y="198"/>
                </a:lnTo>
                <a:lnTo>
                  <a:pt x="91" y="193"/>
                </a:lnTo>
                <a:lnTo>
                  <a:pt x="99" y="199"/>
                </a:lnTo>
                <a:lnTo>
                  <a:pt x="91" y="193"/>
                </a:lnTo>
                <a:close/>
                <a:moveTo>
                  <a:pt x="91" y="193"/>
                </a:moveTo>
                <a:lnTo>
                  <a:pt x="94" y="188"/>
                </a:lnTo>
                <a:lnTo>
                  <a:pt x="96" y="182"/>
                </a:lnTo>
                <a:lnTo>
                  <a:pt x="117" y="188"/>
                </a:lnTo>
                <a:lnTo>
                  <a:pt x="115" y="193"/>
                </a:lnTo>
                <a:lnTo>
                  <a:pt x="113" y="198"/>
                </a:lnTo>
                <a:lnTo>
                  <a:pt x="110" y="203"/>
                </a:lnTo>
                <a:lnTo>
                  <a:pt x="107" y="207"/>
                </a:lnTo>
                <a:lnTo>
                  <a:pt x="91" y="193"/>
                </a:lnTo>
                <a:close/>
                <a:moveTo>
                  <a:pt x="96" y="182"/>
                </a:moveTo>
                <a:lnTo>
                  <a:pt x="97" y="174"/>
                </a:lnTo>
                <a:lnTo>
                  <a:pt x="98" y="165"/>
                </a:lnTo>
                <a:lnTo>
                  <a:pt x="119" y="165"/>
                </a:lnTo>
                <a:lnTo>
                  <a:pt x="119" y="178"/>
                </a:lnTo>
                <a:lnTo>
                  <a:pt x="117" y="188"/>
                </a:lnTo>
                <a:lnTo>
                  <a:pt x="96" y="182"/>
                </a:lnTo>
                <a:close/>
                <a:moveTo>
                  <a:pt x="98" y="165"/>
                </a:moveTo>
                <a:lnTo>
                  <a:pt x="97" y="155"/>
                </a:lnTo>
                <a:lnTo>
                  <a:pt x="96" y="144"/>
                </a:lnTo>
                <a:lnTo>
                  <a:pt x="117" y="140"/>
                </a:lnTo>
                <a:lnTo>
                  <a:pt x="119" y="153"/>
                </a:lnTo>
                <a:lnTo>
                  <a:pt x="119" y="165"/>
                </a:lnTo>
                <a:lnTo>
                  <a:pt x="98" y="165"/>
                </a:lnTo>
                <a:close/>
                <a:moveTo>
                  <a:pt x="96" y="144"/>
                </a:moveTo>
                <a:lnTo>
                  <a:pt x="93" y="136"/>
                </a:lnTo>
                <a:lnTo>
                  <a:pt x="90" y="128"/>
                </a:lnTo>
                <a:lnTo>
                  <a:pt x="109" y="117"/>
                </a:lnTo>
                <a:lnTo>
                  <a:pt x="113" y="129"/>
                </a:lnTo>
                <a:lnTo>
                  <a:pt x="117" y="140"/>
                </a:lnTo>
                <a:lnTo>
                  <a:pt x="96" y="144"/>
                </a:lnTo>
                <a:close/>
                <a:moveTo>
                  <a:pt x="90" y="128"/>
                </a:moveTo>
                <a:lnTo>
                  <a:pt x="86" y="122"/>
                </a:lnTo>
                <a:lnTo>
                  <a:pt x="82" y="117"/>
                </a:lnTo>
                <a:lnTo>
                  <a:pt x="93" y="100"/>
                </a:lnTo>
                <a:lnTo>
                  <a:pt x="97" y="104"/>
                </a:lnTo>
                <a:lnTo>
                  <a:pt x="101" y="107"/>
                </a:lnTo>
                <a:lnTo>
                  <a:pt x="105" y="112"/>
                </a:lnTo>
                <a:lnTo>
                  <a:pt x="109" y="117"/>
                </a:lnTo>
                <a:lnTo>
                  <a:pt x="90" y="128"/>
                </a:lnTo>
                <a:close/>
                <a:moveTo>
                  <a:pt x="82" y="117"/>
                </a:moveTo>
                <a:lnTo>
                  <a:pt x="77" y="115"/>
                </a:lnTo>
                <a:lnTo>
                  <a:pt x="71" y="115"/>
                </a:lnTo>
                <a:lnTo>
                  <a:pt x="71" y="94"/>
                </a:lnTo>
                <a:lnTo>
                  <a:pt x="77" y="95"/>
                </a:lnTo>
                <a:lnTo>
                  <a:pt x="83" y="96"/>
                </a:lnTo>
                <a:lnTo>
                  <a:pt x="88" y="98"/>
                </a:lnTo>
                <a:lnTo>
                  <a:pt x="93" y="100"/>
                </a:lnTo>
                <a:lnTo>
                  <a:pt x="82" y="117"/>
                </a:lnTo>
                <a:close/>
                <a:moveTo>
                  <a:pt x="71" y="115"/>
                </a:moveTo>
                <a:lnTo>
                  <a:pt x="69" y="115"/>
                </a:lnTo>
                <a:lnTo>
                  <a:pt x="67" y="115"/>
                </a:lnTo>
                <a:lnTo>
                  <a:pt x="63" y="95"/>
                </a:lnTo>
                <a:lnTo>
                  <a:pt x="67" y="94"/>
                </a:lnTo>
                <a:lnTo>
                  <a:pt x="71" y="94"/>
                </a:lnTo>
                <a:lnTo>
                  <a:pt x="71" y="115"/>
                </a:lnTo>
                <a:close/>
                <a:moveTo>
                  <a:pt x="67" y="115"/>
                </a:moveTo>
                <a:lnTo>
                  <a:pt x="81" y="112"/>
                </a:lnTo>
                <a:lnTo>
                  <a:pt x="67" y="115"/>
                </a:lnTo>
                <a:lnTo>
                  <a:pt x="65" y="105"/>
                </a:lnTo>
                <a:lnTo>
                  <a:pt x="67" y="115"/>
                </a:lnTo>
                <a:close/>
                <a:moveTo>
                  <a:pt x="67" y="115"/>
                </a:moveTo>
                <a:lnTo>
                  <a:pt x="65" y="116"/>
                </a:lnTo>
                <a:lnTo>
                  <a:pt x="63" y="116"/>
                </a:lnTo>
                <a:lnTo>
                  <a:pt x="56" y="97"/>
                </a:lnTo>
                <a:lnTo>
                  <a:pt x="60" y="96"/>
                </a:lnTo>
                <a:lnTo>
                  <a:pt x="63" y="95"/>
                </a:lnTo>
                <a:lnTo>
                  <a:pt x="67" y="115"/>
                </a:lnTo>
                <a:close/>
                <a:moveTo>
                  <a:pt x="63" y="116"/>
                </a:moveTo>
                <a:lnTo>
                  <a:pt x="60" y="118"/>
                </a:lnTo>
                <a:lnTo>
                  <a:pt x="57" y="120"/>
                </a:lnTo>
                <a:lnTo>
                  <a:pt x="46" y="101"/>
                </a:lnTo>
                <a:lnTo>
                  <a:pt x="52" y="99"/>
                </a:lnTo>
                <a:lnTo>
                  <a:pt x="56" y="97"/>
                </a:lnTo>
                <a:lnTo>
                  <a:pt x="63" y="116"/>
                </a:lnTo>
                <a:close/>
                <a:moveTo>
                  <a:pt x="57" y="120"/>
                </a:moveTo>
                <a:lnTo>
                  <a:pt x="52" y="123"/>
                </a:lnTo>
                <a:lnTo>
                  <a:pt x="46" y="126"/>
                </a:lnTo>
                <a:lnTo>
                  <a:pt x="35" y="108"/>
                </a:lnTo>
                <a:lnTo>
                  <a:pt x="41" y="104"/>
                </a:lnTo>
                <a:lnTo>
                  <a:pt x="46" y="101"/>
                </a:lnTo>
                <a:lnTo>
                  <a:pt x="57" y="120"/>
                </a:lnTo>
                <a:close/>
                <a:moveTo>
                  <a:pt x="30" y="115"/>
                </a:moveTo>
                <a:lnTo>
                  <a:pt x="31" y="110"/>
                </a:lnTo>
                <a:lnTo>
                  <a:pt x="35" y="108"/>
                </a:lnTo>
                <a:lnTo>
                  <a:pt x="40" y="116"/>
                </a:lnTo>
                <a:lnTo>
                  <a:pt x="30" y="11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73" name="Freeform 85"/>
          <p:cNvSpPr>
            <a:spLocks/>
          </p:cNvSpPr>
          <p:nvPr/>
        </p:nvSpPr>
        <p:spPr bwMode="auto">
          <a:xfrm>
            <a:off x="55563" y="4364038"/>
            <a:ext cx="96837" cy="38100"/>
          </a:xfrm>
          <a:custGeom>
            <a:avLst/>
            <a:gdLst>
              <a:gd name="T0" fmla="*/ 21 w 181"/>
              <a:gd name="T1" fmla="*/ 71 h 71"/>
              <a:gd name="T2" fmla="*/ 0 w 181"/>
              <a:gd name="T3" fmla="*/ 27 h 71"/>
              <a:gd name="T4" fmla="*/ 0 w 181"/>
              <a:gd name="T5" fmla="*/ 23 h 71"/>
              <a:gd name="T6" fmla="*/ 149 w 181"/>
              <a:gd name="T7" fmla="*/ 23 h 71"/>
              <a:gd name="T8" fmla="*/ 162 w 181"/>
              <a:gd name="T9" fmla="*/ 23 h 71"/>
              <a:gd name="T10" fmla="*/ 168 w 181"/>
              <a:gd name="T11" fmla="*/ 22 h 71"/>
              <a:gd name="T12" fmla="*/ 171 w 181"/>
              <a:gd name="T13" fmla="*/ 20 h 71"/>
              <a:gd name="T14" fmla="*/ 174 w 181"/>
              <a:gd name="T15" fmla="*/ 17 h 71"/>
              <a:gd name="T16" fmla="*/ 175 w 181"/>
              <a:gd name="T17" fmla="*/ 11 h 71"/>
              <a:gd name="T18" fmla="*/ 176 w 181"/>
              <a:gd name="T19" fmla="*/ 0 h 71"/>
              <a:gd name="T20" fmla="*/ 181 w 181"/>
              <a:gd name="T21" fmla="*/ 0 h 71"/>
              <a:gd name="T22" fmla="*/ 181 w 181"/>
              <a:gd name="T23" fmla="*/ 68 h 71"/>
              <a:gd name="T24" fmla="*/ 176 w 181"/>
              <a:gd name="T25" fmla="*/ 68 h 71"/>
              <a:gd name="T26" fmla="*/ 175 w 181"/>
              <a:gd name="T27" fmla="*/ 57 h 71"/>
              <a:gd name="T28" fmla="*/ 174 w 181"/>
              <a:gd name="T29" fmla="*/ 51 h 71"/>
              <a:gd name="T30" fmla="*/ 172 w 181"/>
              <a:gd name="T31" fmla="*/ 48 h 71"/>
              <a:gd name="T32" fmla="*/ 169 w 181"/>
              <a:gd name="T33" fmla="*/ 46 h 71"/>
              <a:gd name="T34" fmla="*/ 163 w 181"/>
              <a:gd name="T35" fmla="*/ 45 h 71"/>
              <a:gd name="T36" fmla="*/ 149 w 181"/>
              <a:gd name="T37" fmla="*/ 45 h 71"/>
              <a:gd name="T38" fmla="*/ 54 w 181"/>
              <a:gd name="T39" fmla="*/ 45 h 71"/>
              <a:gd name="T40" fmla="*/ 37 w 181"/>
              <a:gd name="T41" fmla="*/ 45 h 71"/>
              <a:gd name="T42" fmla="*/ 29 w 181"/>
              <a:gd name="T43" fmla="*/ 46 h 71"/>
              <a:gd name="T44" fmla="*/ 25 w 181"/>
              <a:gd name="T45" fmla="*/ 47 h 71"/>
              <a:gd name="T46" fmla="*/ 23 w 181"/>
              <a:gd name="T47" fmla="*/ 49 h 71"/>
              <a:gd name="T48" fmla="*/ 21 w 181"/>
              <a:gd name="T49" fmla="*/ 52 h 71"/>
              <a:gd name="T50" fmla="*/ 21 w 181"/>
              <a:gd name="T51" fmla="*/ 55 h 71"/>
              <a:gd name="T52" fmla="*/ 22 w 181"/>
              <a:gd name="T53" fmla="*/ 62 h 71"/>
              <a:gd name="T54" fmla="*/ 25 w 181"/>
              <a:gd name="T55" fmla="*/ 69 h 71"/>
              <a:gd name="T56" fmla="*/ 21 w 181"/>
              <a:gd name="T57" fmla="*/ 71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1"/>
              <a:gd name="T88" fmla="*/ 0 h 71"/>
              <a:gd name="T89" fmla="*/ 181 w 181"/>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1" h="71">
                <a:moveTo>
                  <a:pt x="21" y="71"/>
                </a:moveTo>
                <a:lnTo>
                  <a:pt x="0" y="27"/>
                </a:lnTo>
                <a:lnTo>
                  <a:pt x="0" y="23"/>
                </a:lnTo>
                <a:lnTo>
                  <a:pt x="149" y="23"/>
                </a:lnTo>
                <a:lnTo>
                  <a:pt x="162" y="23"/>
                </a:lnTo>
                <a:lnTo>
                  <a:pt x="168" y="22"/>
                </a:lnTo>
                <a:lnTo>
                  <a:pt x="171" y="20"/>
                </a:lnTo>
                <a:lnTo>
                  <a:pt x="174" y="17"/>
                </a:lnTo>
                <a:lnTo>
                  <a:pt x="175" y="11"/>
                </a:lnTo>
                <a:lnTo>
                  <a:pt x="176" y="0"/>
                </a:lnTo>
                <a:lnTo>
                  <a:pt x="181" y="0"/>
                </a:lnTo>
                <a:lnTo>
                  <a:pt x="181" y="68"/>
                </a:lnTo>
                <a:lnTo>
                  <a:pt x="176" y="68"/>
                </a:lnTo>
                <a:lnTo>
                  <a:pt x="175" y="57"/>
                </a:lnTo>
                <a:lnTo>
                  <a:pt x="174" y="51"/>
                </a:lnTo>
                <a:lnTo>
                  <a:pt x="172" y="48"/>
                </a:lnTo>
                <a:lnTo>
                  <a:pt x="169" y="46"/>
                </a:lnTo>
                <a:lnTo>
                  <a:pt x="163" y="45"/>
                </a:lnTo>
                <a:lnTo>
                  <a:pt x="149" y="45"/>
                </a:lnTo>
                <a:lnTo>
                  <a:pt x="54" y="45"/>
                </a:lnTo>
                <a:lnTo>
                  <a:pt x="37" y="45"/>
                </a:lnTo>
                <a:lnTo>
                  <a:pt x="29" y="46"/>
                </a:lnTo>
                <a:lnTo>
                  <a:pt x="25" y="47"/>
                </a:lnTo>
                <a:lnTo>
                  <a:pt x="23" y="49"/>
                </a:lnTo>
                <a:lnTo>
                  <a:pt x="21" y="52"/>
                </a:lnTo>
                <a:lnTo>
                  <a:pt x="21" y="55"/>
                </a:lnTo>
                <a:lnTo>
                  <a:pt x="22" y="62"/>
                </a:lnTo>
                <a:lnTo>
                  <a:pt x="25" y="69"/>
                </a:lnTo>
                <a:lnTo>
                  <a:pt x="21" y="7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74" name="Freeform 86"/>
          <p:cNvSpPr>
            <a:spLocks noEditPoints="1"/>
          </p:cNvSpPr>
          <p:nvPr/>
        </p:nvSpPr>
        <p:spPr bwMode="auto">
          <a:xfrm>
            <a:off x="49213" y="4359275"/>
            <a:ext cx="107950" cy="49213"/>
          </a:xfrm>
          <a:custGeom>
            <a:avLst/>
            <a:gdLst>
              <a:gd name="T0" fmla="*/ 23 w 204"/>
              <a:gd name="T1" fmla="*/ 85 h 95"/>
              <a:gd name="T2" fmla="*/ 1 w 204"/>
              <a:gd name="T3" fmla="*/ 42 h 95"/>
              <a:gd name="T4" fmla="*/ 0 w 204"/>
              <a:gd name="T5" fmla="*/ 37 h 95"/>
              <a:gd name="T6" fmla="*/ 0 w 204"/>
              <a:gd name="T7" fmla="*/ 33 h 95"/>
              <a:gd name="T8" fmla="*/ 12 w 204"/>
              <a:gd name="T9" fmla="*/ 23 h 95"/>
              <a:gd name="T10" fmla="*/ 176 w 204"/>
              <a:gd name="T11" fmla="*/ 43 h 95"/>
              <a:gd name="T12" fmla="*/ 183 w 204"/>
              <a:gd name="T13" fmla="*/ 42 h 95"/>
              <a:gd name="T14" fmla="*/ 176 w 204"/>
              <a:gd name="T15" fmla="*/ 23 h 95"/>
              <a:gd name="T16" fmla="*/ 176 w 204"/>
              <a:gd name="T17" fmla="*/ 23 h 95"/>
              <a:gd name="T18" fmla="*/ 177 w 204"/>
              <a:gd name="T19" fmla="*/ 22 h 95"/>
              <a:gd name="T20" fmla="*/ 190 w 204"/>
              <a:gd name="T21" fmla="*/ 37 h 95"/>
              <a:gd name="T22" fmla="*/ 186 w 204"/>
              <a:gd name="T23" fmla="*/ 27 h 95"/>
              <a:gd name="T24" fmla="*/ 198 w 204"/>
              <a:gd name="T25" fmla="*/ 22 h 95"/>
              <a:gd name="T26" fmla="*/ 198 w 204"/>
              <a:gd name="T27" fmla="*/ 24 h 95"/>
              <a:gd name="T28" fmla="*/ 177 w 204"/>
              <a:gd name="T29" fmla="*/ 15 h 95"/>
              <a:gd name="T30" fmla="*/ 177 w 204"/>
              <a:gd name="T31" fmla="*/ 20 h 95"/>
              <a:gd name="T32" fmla="*/ 178 w 204"/>
              <a:gd name="T33" fmla="*/ 10 h 95"/>
              <a:gd name="T34" fmla="*/ 188 w 204"/>
              <a:gd name="T35" fmla="*/ 0 h 95"/>
              <a:gd name="T36" fmla="*/ 193 w 204"/>
              <a:gd name="T37" fmla="*/ 0 h 95"/>
              <a:gd name="T38" fmla="*/ 204 w 204"/>
              <a:gd name="T39" fmla="*/ 10 h 95"/>
              <a:gd name="T40" fmla="*/ 204 w 204"/>
              <a:gd name="T41" fmla="*/ 78 h 95"/>
              <a:gd name="T42" fmla="*/ 193 w 204"/>
              <a:gd name="T43" fmla="*/ 88 h 95"/>
              <a:gd name="T44" fmla="*/ 188 w 204"/>
              <a:gd name="T45" fmla="*/ 88 h 95"/>
              <a:gd name="T46" fmla="*/ 199 w 204"/>
              <a:gd name="T47" fmla="*/ 72 h 95"/>
              <a:gd name="T48" fmla="*/ 177 w 204"/>
              <a:gd name="T49" fmla="*/ 68 h 95"/>
              <a:gd name="T50" fmla="*/ 177 w 204"/>
              <a:gd name="T51" fmla="*/ 66 h 95"/>
              <a:gd name="T52" fmla="*/ 177 w 204"/>
              <a:gd name="T53" fmla="*/ 66 h 95"/>
              <a:gd name="T54" fmla="*/ 195 w 204"/>
              <a:gd name="T55" fmla="*/ 56 h 95"/>
              <a:gd name="T56" fmla="*/ 185 w 204"/>
              <a:gd name="T57" fmla="*/ 47 h 95"/>
              <a:gd name="T58" fmla="*/ 186 w 204"/>
              <a:gd name="T59" fmla="*/ 47 h 95"/>
              <a:gd name="T60" fmla="*/ 176 w 204"/>
              <a:gd name="T61" fmla="*/ 66 h 95"/>
              <a:gd name="T62" fmla="*/ 177 w 204"/>
              <a:gd name="T63" fmla="*/ 66 h 95"/>
              <a:gd name="T64" fmla="*/ 170 w 204"/>
              <a:gd name="T65" fmla="*/ 45 h 95"/>
              <a:gd name="T66" fmla="*/ 66 w 204"/>
              <a:gd name="T67" fmla="*/ 45 h 95"/>
              <a:gd name="T68" fmla="*/ 50 w 204"/>
              <a:gd name="T69" fmla="*/ 65 h 95"/>
              <a:gd name="T70" fmla="*/ 50 w 204"/>
              <a:gd name="T71" fmla="*/ 65 h 95"/>
              <a:gd name="T72" fmla="*/ 49 w 204"/>
              <a:gd name="T73" fmla="*/ 45 h 95"/>
              <a:gd name="T74" fmla="*/ 41 w 204"/>
              <a:gd name="T75" fmla="*/ 56 h 95"/>
              <a:gd name="T76" fmla="*/ 32 w 204"/>
              <a:gd name="T77" fmla="*/ 48 h 95"/>
              <a:gd name="T78" fmla="*/ 36 w 204"/>
              <a:gd name="T79" fmla="*/ 46 h 95"/>
              <a:gd name="T80" fmla="*/ 42 w 204"/>
              <a:gd name="T81" fmla="*/ 66 h 95"/>
              <a:gd name="T82" fmla="*/ 42 w 204"/>
              <a:gd name="T83" fmla="*/ 66 h 95"/>
              <a:gd name="T84" fmla="*/ 26 w 204"/>
              <a:gd name="T85" fmla="*/ 53 h 95"/>
              <a:gd name="T86" fmla="*/ 24 w 204"/>
              <a:gd name="T87" fmla="*/ 56 h 95"/>
              <a:gd name="T88" fmla="*/ 23 w 204"/>
              <a:gd name="T89" fmla="*/ 59 h 95"/>
              <a:gd name="T90" fmla="*/ 43 w 204"/>
              <a:gd name="T91" fmla="*/ 65 h 95"/>
              <a:gd name="T92" fmla="*/ 43 w 204"/>
              <a:gd name="T93" fmla="*/ 65 h 95"/>
              <a:gd name="T94" fmla="*/ 22 w 204"/>
              <a:gd name="T95" fmla="*/ 65 h 95"/>
              <a:gd name="T96" fmla="*/ 34 w 204"/>
              <a:gd name="T97" fmla="*/ 72 h 95"/>
              <a:gd name="T98" fmla="*/ 27 w 204"/>
              <a:gd name="T99" fmla="*/ 83 h 95"/>
              <a:gd name="T100" fmla="*/ 50 w 204"/>
              <a:gd name="T101" fmla="*/ 84 h 95"/>
              <a:gd name="T102" fmla="*/ 37 w 204"/>
              <a:gd name="T103" fmla="*/ 90 h 95"/>
              <a:gd name="T104" fmla="*/ 27 w 204"/>
              <a:gd name="T105" fmla="*/ 95 h 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4"/>
              <a:gd name="T160" fmla="*/ 0 h 95"/>
              <a:gd name="T161" fmla="*/ 204 w 204"/>
              <a:gd name="T162" fmla="*/ 95 h 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4" h="95">
                <a:moveTo>
                  <a:pt x="23" y="85"/>
                </a:moveTo>
                <a:lnTo>
                  <a:pt x="1" y="42"/>
                </a:lnTo>
                <a:lnTo>
                  <a:pt x="21" y="33"/>
                </a:lnTo>
                <a:lnTo>
                  <a:pt x="42" y="76"/>
                </a:lnTo>
                <a:lnTo>
                  <a:pt x="23" y="85"/>
                </a:lnTo>
                <a:close/>
                <a:moveTo>
                  <a:pt x="1" y="42"/>
                </a:moveTo>
                <a:lnTo>
                  <a:pt x="0" y="40"/>
                </a:lnTo>
                <a:lnTo>
                  <a:pt x="0" y="37"/>
                </a:lnTo>
                <a:lnTo>
                  <a:pt x="12" y="37"/>
                </a:lnTo>
                <a:lnTo>
                  <a:pt x="1" y="42"/>
                </a:lnTo>
                <a:close/>
                <a:moveTo>
                  <a:pt x="0" y="37"/>
                </a:moveTo>
                <a:lnTo>
                  <a:pt x="0" y="33"/>
                </a:lnTo>
                <a:lnTo>
                  <a:pt x="22" y="33"/>
                </a:lnTo>
                <a:lnTo>
                  <a:pt x="22" y="37"/>
                </a:lnTo>
                <a:lnTo>
                  <a:pt x="0" y="37"/>
                </a:lnTo>
                <a:close/>
                <a:moveTo>
                  <a:pt x="0" y="33"/>
                </a:moveTo>
                <a:lnTo>
                  <a:pt x="0" y="23"/>
                </a:lnTo>
                <a:lnTo>
                  <a:pt x="12" y="23"/>
                </a:lnTo>
                <a:lnTo>
                  <a:pt x="12" y="33"/>
                </a:lnTo>
                <a:lnTo>
                  <a:pt x="0" y="33"/>
                </a:lnTo>
                <a:close/>
                <a:moveTo>
                  <a:pt x="12" y="23"/>
                </a:moveTo>
                <a:lnTo>
                  <a:pt x="161" y="23"/>
                </a:lnTo>
                <a:lnTo>
                  <a:pt x="161" y="43"/>
                </a:lnTo>
                <a:lnTo>
                  <a:pt x="12" y="43"/>
                </a:lnTo>
                <a:lnTo>
                  <a:pt x="12" y="23"/>
                </a:lnTo>
                <a:close/>
                <a:moveTo>
                  <a:pt x="161" y="23"/>
                </a:moveTo>
                <a:lnTo>
                  <a:pt x="172" y="23"/>
                </a:lnTo>
                <a:lnTo>
                  <a:pt x="177" y="22"/>
                </a:lnTo>
                <a:lnTo>
                  <a:pt x="183" y="42"/>
                </a:lnTo>
                <a:lnTo>
                  <a:pt x="176" y="43"/>
                </a:lnTo>
                <a:lnTo>
                  <a:pt x="161" y="43"/>
                </a:lnTo>
                <a:lnTo>
                  <a:pt x="161" y="23"/>
                </a:lnTo>
                <a:close/>
                <a:moveTo>
                  <a:pt x="184" y="42"/>
                </a:moveTo>
                <a:lnTo>
                  <a:pt x="185" y="41"/>
                </a:lnTo>
                <a:lnTo>
                  <a:pt x="183" y="42"/>
                </a:lnTo>
                <a:lnTo>
                  <a:pt x="180" y="32"/>
                </a:lnTo>
                <a:lnTo>
                  <a:pt x="184" y="42"/>
                </a:lnTo>
                <a:close/>
                <a:moveTo>
                  <a:pt x="177" y="22"/>
                </a:moveTo>
                <a:lnTo>
                  <a:pt x="177" y="22"/>
                </a:lnTo>
                <a:lnTo>
                  <a:pt x="176" y="23"/>
                </a:lnTo>
                <a:lnTo>
                  <a:pt x="190" y="37"/>
                </a:lnTo>
                <a:lnTo>
                  <a:pt x="187" y="40"/>
                </a:lnTo>
                <a:lnTo>
                  <a:pt x="184" y="42"/>
                </a:lnTo>
                <a:lnTo>
                  <a:pt x="177" y="22"/>
                </a:lnTo>
                <a:close/>
                <a:moveTo>
                  <a:pt x="176" y="23"/>
                </a:moveTo>
                <a:lnTo>
                  <a:pt x="173" y="26"/>
                </a:lnTo>
                <a:lnTo>
                  <a:pt x="177" y="22"/>
                </a:lnTo>
                <a:lnTo>
                  <a:pt x="183" y="30"/>
                </a:lnTo>
                <a:lnTo>
                  <a:pt x="176" y="23"/>
                </a:lnTo>
                <a:close/>
                <a:moveTo>
                  <a:pt x="177" y="22"/>
                </a:moveTo>
                <a:lnTo>
                  <a:pt x="177" y="22"/>
                </a:lnTo>
                <a:lnTo>
                  <a:pt x="195" y="32"/>
                </a:lnTo>
                <a:lnTo>
                  <a:pt x="193" y="35"/>
                </a:lnTo>
                <a:lnTo>
                  <a:pt x="190" y="37"/>
                </a:lnTo>
                <a:lnTo>
                  <a:pt x="177" y="22"/>
                </a:lnTo>
                <a:close/>
                <a:moveTo>
                  <a:pt x="195" y="31"/>
                </a:moveTo>
                <a:lnTo>
                  <a:pt x="195" y="31"/>
                </a:lnTo>
                <a:lnTo>
                  <a:pt x="195" y="32"/>
                </a:lnTo>
                <a:lnTo>
                  <a:pt x="186" y="27"/>
                </a:lnTo>
                <a:lnTo>
                  <a:pt x="195" y="31"/>
                </a:lnTo>
                <a:close/>
                <a:moveTo>
                  <a:pt x="177" y="22"/>
                </a:moveTo>
                <a:lnTo>
                  <a:pt x="177" y="21"/>
                </a:lnTo>
                <a:lnTo>
                  <a:pt x="177" y="20"/>
                </a:lnTo>
                <a:lnTo>
                  <a:pt x="198" y="22"/>
                </a:lnTo>
                <a:lnTo>
                  <a:pt x="197" y="27"/>
                </a:lnTo>
                <a:lnTo>
                  <a:pt x="195" y="31"/>
                </a:lnTo>
                <a:lnTo>
                  <a:pt x="177" y="22"/>
                </a:lnTo>
                <a:close/>
                <a:moveTo>
                  <a:pt x="198" y="22"/>
                </a:moveTo>
                <a:lnTo>
                  <a:pt x="198" y="24"/>
                </a:lnTo>
                <a:lnTo>
                  <a:pt x="198" y="22"/>
                </a:lnTo>
                <a:lnTo>
                  <a:pt x="187" y="21"/>
                </a:lnTo>
                <a:lnTo>
                  <a:pt x="198" y="22"/>
                </a:lnTo>
                <a:close/>
                <a:moveTo>
                  <a:pt x="177" y="20"/>
                </a:moveTo>
                <a:lnTo>
                  <a:pt x="177" y="15"/>
                </a:lnTo>
                <a:lnTo>
                  <a:pt x="178" y="10"/>
                </a:lnTo>
                <a:lnTo>
                  <a:pt x="199" y="11"/>
                </a:lnTo>
                <a:lnTo>
                  <a:pt x="199" y="17"/>
                </a:lnTo>
                <a:lnTo>
                  <a:pt x="198" y="22"/>
                </a:lnTo>
                <a:lnTo>
                  <a:pt x="177" y="20"/>
                </a:lnTo>
                <a:close/>
                <a:moveTo>
                  <a:pt x="178" y="10"/>
                </a:moveTo>
                <a:lnTo>
                  <a:pt x="178" y="0"/>
                </a:lnTo>
                <a:lnTo>
                  <a:pt x="188" y="0"/>
                </a:lnTo>
                <a:lnTo>
                  <a:pt x="188" y="10"/>
                </a:lnTo>
                <a:lnTo>
                  <a:pt x="178" y="10"/>
                </a:lnTo>
                <a:close/>
                <a:moveTo>
                  <a:pt x="188" y="0"/>
                </a:moveTo>
                <a:lnTo>
                  <a:pt x="193" y="0"/>
                </a:lnTo>
                <a:lnTo>
                  <a:pt x="193" y="22"/>
                </a:lnTo>
                <a:lnTo>
                  <a:pt x="188" y="22"/>
                </a:lnTo>
                <a:lnTo>
                  <a:pt x="188" y="0"/>
                </a:lnTo>
                <a:close/>
                <a:moveTo>
                  <a:pt x="193" y="0"/>
                </a:moveTo>
                <a:lnTo>
                  <a:pt x="204" y="0"/>
                </a:lnTo>
                <a:lnTo>
                  <a:pt x="204" y="10"/>
                </a:lnTo>
                <a:lnTo>
                  <a:pt x="193" y="10"/>
                </a:lnTo>
                <a:lnTo>
                  <a:pt x="193" y="0"/>
                </a:lnTo>
                <a:close/>
                <a:moveTo>
                  <a:pt x="204" y="10"/>
                </a:moveTo>
                <a:lnTo>
                  <a:pt x="204" y="78"/>
                </a:lnTo>
                <a:lnTo>
                  <a:pt x="182" y="78"/>
                </a:lnTo>
                <a:lnTo>
                  <a:pt x="182" y="10"/>
                </a:lnTo>
                <a:lnTo>
                  <a:pt x="204" y="10"/>
                </a:lnTo>
                <a:close/>
                <a:moveTo>
                  <a:pt x="204" y="78"/>
                </a:moveTo>
                <a:lnTo>
                  <a:pt x="204" y="88"/>
                </a:lnTo>
                <a:lnTo>
                  <a:pt x="193" y="88"/>
                </a:lnTo>
                <a:lnTo>
                  <a:pt x="193" y="78"/>
                </a:lnTo>
                <a:lnTo>
                  <a:pt x="204" y="78"/>
                </a:lnTo>
                <a:close/>
                <a:moveTo>
                  <a:pt x="193" y="88"/>
                </a:moveTo>
                <a:lnTo>
                  <a:pt x="188" y="88"/>
                </a:lnTo>
                <a:lnTo>
                  <a:pt x="188" y="67"/>
                </a:lnTo>
                <a:lnTo>
                  <a:pt x="193" y="67"/>
                </a:lnTo>
                <a:lnTo>
                  <a:pt x="193" y="88"/>
                </a:lnTo>
                <a:close/>
                <a:moveTo>
                  <a:pt x="188" y="88"/>
                </a:moveTo>
                <a:lnTo>
                  <a:pt x="178" y="88"/>
                </a:lnTo>
                <a:lnTo>
                  <a:pt x="178" y="78"/>
                </a:lnTo>
                <a:lnTo>
                  <a:pt x="188" y="78"/>
                </a:lnTo>
                <a:lnTo>
                  <a:pt x="188" y="88"/>
                </a:lnTo>
                <a:close/>
                <a:moveTo>
                  <a:pt x="178" y="78"/>
                </a:moveTo>
                <a:lnTo>
                  <a:pt x="177" y="73"/>
                </a:lnTo>
                <a:lnTo>
                  <a:pt x="177" y="68"/>
                </a:lnTo>
                <a:lnTo>
                  <a:pt x="198" y="66"/>
                </a:lnTo>
                <a:lnTo>
                  <a:pt x="199" y="72"/>
                </a:lnTo>
                <a:lnTo>
                  <a:pt x="199" y="78"/>
                </a:lnTo>
                <a:lnTo>
                  <a:pt x="178" y="78"/>
                </a:lnTo>
                <a:close/>
                <a:moveTo>
                  <a:pt x="177" y="68"/>
                </a:moveTo>
                <a:lnTo>
                  <a:pt x="177" y="72"/>
                </a:lnTo>
                <a:lnTo>
                  <a:pt x="177" y="68"/>
                </a:lnTo>
                <a:lnTo>
                  <a:pt x="187" y="67"/>
                </a:lnTo>
                <a:lnTo>
                  <a:pt x="177" y="68"/>
                </a:lnTo>
                <a:close/>
                <a:moveTo>
                  <a:pt x="177" y="68"/>
                </a:moveTo>
                <a:lnTo>
                  <a:pt x="177" y="67"/>
                </a:lnTo>
                <a:lnTo>
                  <a:pt x="177" y="66"/>
                </a:lnTo>
                <a:lnTo>
                  <a:pt x="195" y="56"/>
                </a:lnTo>
                <a:lnTo>
                  <a:pt x="197" y="60"/>
                </a:lnTo>
                <a:lnTo>
                  <a:pt x="198" y="66"/>
                </a:lnTo>
                <a:lnTo>
                  <a:pt x="177" y="68"/>
                </a:lnTo>
                <a:close/>
                <a:moveTo>
                  <a:pt x="177" y="66"/>
                </a:moveTo>
                <a:lnTo>
                  <a:pt x="177" y="66"/>
                </a:lnTo>
                <a:lnTo>
                  <a:pt x="176" y="65"/>
                </a:lnTo>
                <a:lnTo>
                  <a:pt x="191" y="51"/>
                </a:lnTo>
                <a:lnTo>
                  <a:pt x="193" y="54"/>
                </a:lnTo>
                <a:lnTo>
                  <a:pt x="195" y="56"/>
                </a:lnTo>
                <a:lnTo>
                  <a:pt x="177" y="66"/>
                </a:lnTo>
                <a:close/>
                <a:moveTo>
                  <a:pt x="176" y="65"/>
                </a:moveTo>
                <a:lnTo>
                  <a:pt x="177" y="66"/>
                </a:lnTo>
                <a:lnTo>
                  <a:pt x="185" y="47"/>
                </a:lnTo>
                <a:lnTo>
                  <a:pt x="188" y="49"/>
                </a:lnTo>
                <a:lnTo>
                  <a:pt x="191" y="51"/>
                </a:lnTo>
                <a:lnTo>
                  <a:pt x="176" y="65"/>
                </a:lnTo>
                <a:close/>
                <a:moveTo>
                  <a:pt x="185" y="47"/>
                </a:moveTo>
                <a:lnTo>
                  <a:pt x="186" y="47"/>
                </a:lnTo>
                <a:lnTo>
                  <a:pt x="185" y="47"/>
                </a:lnTo>
                <a:lnTo>
                  <a:pt x="181" y="56"/>
                </a:lnTo>
                <a:lnTo>
                  <a:pt x="185" y="47"/>
                </a:lnTo>
                <a:close/>
                <a:moveTo>
                  <a:pt x="177" y="66"/>
                </a:moveTo>
                <a:lnTo>
                  <a:pt x="176" y="66"/>
                </a:lnTo>
                <a:lnTo>
                  <a:pt x="174" y="65"/>
                </a:lnTo>
                <a:lnTo>
                  <a:pt x="175" y="45"/>
                </a:lnTo>
                <a:lnTo>
                  <a:pt x="181" y="46"/>
                </a:lnTo>
                <a:lnTo>
                  <a:pt x="185" y="47"/>
                </a:lnTo>
                <a:lnTo>
                  <a:pt x="177" y="66"/>
                </a:lnTo>
                <a:close/>
                <a:moveTo>
                  <a:pt x="174" y="65"/>
                </a:moveTo>
                <a:lnTo>
                  <a:pt x="169" y="65"/>
                </a:lnTo>
                <a:lnTo>
                  <a:pt x="161" y="65"/>
                </a:lnTo>
                <a:lnTo>
                  <a:pt x="161" y="45"/>
                </a:lnTo>
                <a:lnTo>
                  <a:pt x="170" y="45"/>
                </a:lnTo>
                <a:lnTo>
                  <a:pt x="175" y="45"/>
                </a:lnTo>
                <a:lnTo>
                  <a:pt x="174" y="65"/>
                </a:lnTo>
                <a:close/>
                <a:moveTo>
                  <a:pt x="161" y="65"/>
                </a:moveTo>
                <a:lnTo>
                  <a:pt x="66" y="65"/>
                </a:lnTo>
                <a:lnTo>
                  <a:pt x="66" y="45"/>
                </a:lnTo>
                <a:lnTo>
                  <a:pt x="161" y="45"/>
                </a:lnTo>
                <a:lnTo>
                  <a:pt x="161" y="65"/>
                </a:lnTo>
                <a:close/>
                <a:moveTo>
                  <a:pt x="66" y="65"/>
                </a:moveTo>
                <a:lnTo>
                  <a:pt x="57" y="65"/>
                </a:lnTo>
                <a:lnTo>
                  <a:pt x="50" y="65"/>
                </a:lnTo>
                <a:lnTo>
                  <a:pt x="49" y="45"/>
                </a:lnTo>
                <a:lnTo>
                  <a:pt x="56" y="45"/>
                </a:lnTo>
                <a:lnTo>
                  <a:pt x="66" y="45"/>
                </a:lnTo>
                <a:lnTo>
                  <a:pt x="66" y="65"/>
                </a:lnTo>
                <a:close/>
                <a:moveTo>
                  <a:pt x="50" y="65"/>
                </a:moveTo>
                <a:lnTo>
                  <a:pt x="46" y="66"/>
                </a:lnTo>
                <a:lnTo>
                  <a:pt x="43" y="66"/>
                </a:lnTo>
                <a:lnTo>
                  <a:pt x="39" y="46"/>
                </a:lnTo>
                <a:lnTo>
                  <a:pt x="43" y="45"/>
                </a:lnTo>
                <a:lnTo>
                  <a:pt x="49" y="45"/>
                </a:lnTo>
                <a:lnTo>
                  <a:pt x="50" y="65"/>
                </a:lnTo>
                <a:close/>
                <a:moveTo>
                  <a:pt x="43" y="66"/>
                </a:moveTo>
                <a:lnTo>
                  <a:pt x="45" y="66"/>
                </a:lnTo>
                <a:lnTo>
                  <a:pt x="43" y="66"/>
                </a:lnTo>
                <a:lnTo>
                  <a:pt x="41" y="56"/>
                </a:lnTo>
                <a:lnTo>
                  <a:pt x="43" y="66"/>
                </a:lnTo>
                <a:close/>
                <a:moveTo>
                  <a:pt x="43" y="66"/>
                </a:moveTo>
                <a:lnTo>
                  <a:pt x="42" y="66"/>
                </a:lnTo>
                <a:lnTo>
                  <a:pt x="32" y="48"/>
                </a:lnTo>
                <a:lnTo>
                  <a:pt x="35" y="47"/>
                </a:lnTo>
                <a:lnTo>
                  <a:pt x="39" y="46"/>
                </a:lnTo>
                <a:lnTo>
                  <a:pt x="43" y="66"/>
                </a:lnTo>
                <a:close/>
                <a:moveTo>
                  <a:pt x="32" y="48"/>
                </a:moveTo>
                <a:lnTo>
                  <a:pt x="36" y="46"/>
                </a:lnTo>
                <a:lnTo>
                  <a:pt x="32" y="48"/>
                </a:lnTo>
                <a:lnTo>
                  <a:pt x="37" y="57"/>
                </a:lnTo>
                <a:lnTo>
                  <a:pt x="32" y="48"/>
                </a:lnTo>
                <a:close/>
                <a:moveTo>
                  <a:pt x="42" y="66"/>
                </a:moveTo>
                <a:lnTo>
                  <a:pt x="42" y="66"/>
                </a:lnTo>
                <a:lnTo>
                  <a:pt x="43" y="66"/>
                </a:lnTo>
                <a:lnTo>
                  <a:pt x="26" y="53"/>
                </a:lnTo>
                <a:lnTo>
                  <a:pt x="28" y="50"/>
                </a:lnTo>
                <a:lnTo>
                  <a:pt x="32" y="48"/>
                </a:lnTo>
                <a:lnTo>
                  <a:pt x="42" y="66"/>
                </a:lnTo>
                <a:close/>
                <a:moveTo>
                  <a:pt x="26" y="53"/>
                </a:moveTo>
                <a:lnTo>
                  <a:pt x="20" y="60"/>
                </a:lnTo>
                <a:lnTo>
                  <a:pt x="26" y="53"/>
                </a:lnTo>
                <a:lnTo>
                  <a:pt x="35" y="59"/>
                </a:lnTo>
                <a:lnTo>
                  <a:pt x="26" y="53"/>
                </a:lnTo>
                <a:close/>
                <a:moveTo>
                  <a:pt x="43" y="66"/>
                </a:moveTo>
                <a:lnTo>
                  <a:pt x="43" y="66"/>
                </a:lnTo>
                <a:lnTo>
                  <a:pt x="43" y="65"/>
                </a:lnTo>
                <a:lnTo>
                  <a:pt x="23" y="59"/>
                </a:lnTo>
                <a:lnTo>
                  <a:pt x="24" y="56"/>
                </a:lnTo>
                <a:lnTo>
                  <a:pt x="26" y="53"/>
                </a:lnTo>
                <a:lnTo>
                  <a:pt x="43" y="66"/>
                </a:lnTo>
                <a:close/>
                <a:moveTo>
                  <a:pt x="23" y="59"/>
                </a:moveTo>
                <a:lnTo>
                  <a:pt x="25" y="52"/>
                </a:lnTo>
                <a:lnTo>
                  <a:pt x="23" y="59"/>
                </a:lnTo>
                <a:lnTo>
                  <a:pt x="33" y="62"/>
                </a:lnTo>
                <a:lnTo>
                  <a:pt x="23" y="59"/>
                </a:lnTo>
                <a:close/>
                <a:moveTo>
                  <a:pt x="43" y="65"/>
                </a:moveTo>
                <a:lnTo>
                  <a:pt x="43" y="65"/>
                </a:lnTo>
                <a:lnTo>
                  <a:pt x="22" y="65"/>
                </a:lnTo>
                <a:lnTo>
                  <a:pt x="22" y="62"/>
                </a:lnTo>
                <a:lnTo>
                  <a:pt x="23" y="59"/>
                </a:lnTo>
                <a:lnTo>
                  <a:pt x="43" y="65"/>
                </a:lnTo>
                <a:close/>
                <a:moveTo>
                  <a:pt x="43" y="65"/>
                </a:moveTo>
                <a:lnTo>
                  <a:pt x="43" y="66"/>
                </a:lnTo>
                <a:lnTo>
                  <a:pt x="44" y="68"/>
                </a:lnTo>
                <a:lnTo>
                  <a:pt x="23" y="75"/>
                </a:lnTo>
                <a:lnTo>
                  <a:pt x="22" y="69"/>
                </a:lnTo>
                <a:lnTo>
                  <a:pt x="22" y="65"/>
                </a:lnTo>
                <a:lnTo>
                  <a:pt x="43" y="65"/>
                </a:lnTo>
                <a:close/>
                <a:moveTo>
                  <a:pt x="44" y="68"/>
                </a:moveTo>
                <a:lnTo>
                  <a:pt x="42" y="64"/>
                </a:lnTo>
                <a:lnTo>
                  <a:pt x="44" y="68"/>
                </a:lnTo>
                <a:lnTo>
                  <a:pt x="34" y="72"/>
                </a:lnTo>
                <a:lnTo>
                  <a:pt x="44" y="68"/>
                </a:lnTo>
                <a:close/>
                <a:moveTo>
                  <a:pt x="44" y="68"/>
                </a:moveTo>
                <a:lnTo>
                  <a:pt x="45" y="70"/>
                </a:lnTo>
                <a:lnTo>
                  <a:pt x="46" y="75"/>
                </a:lnTo>
                <a:lnTo>
                  <a:pt x="27" y="83"/>
                </a:lnTo>
                <a:lnTo>
                  <a:pt x="25" y="79"/>
                </a:lnTo>
                <a:lnTo>
                  <a:pt x="23" y="75"/>
                </a:lnTo>
                <a:lnTo>
                  <a:pt x="44" y="68"/>
                </a:lnTo>
                <a:close/>
                <a:moveTo>
                  <a:pt x="46" y="75"/>
                </a:moveTo>
                <a:lnTo>
                  <a:pt x="50" y="84"/>
                </a:lnTo>
                <a:lnTo>
                  <a:pt x="41" y="88"/>
                </a:lnTo>
                <a:lnTo>
                  <a:pt x="37" y="79"/>
                </a:lnTo>
                <a:lnTo>
                  <a:pt x="46" y="75"/>
                </a:lnTo>
                <a:close/>
                <a:moveTo>
                  <a:pt x="41" y="88"/>
                </a:moveTo>
                <a:lnTo>
                  <a:pt x="37" y="90"/>
                </a:lnTo>
                <a:lnTo>
                  <a:pt x="28" y="72"/>
                </a:lnTo>
                <a:lnTo>
                  <a:pt x="32" y="69"/>
                </a:lnTo>
                <a:lnTo>
                  <a:pt x="41" y="88"/>
                </a:lnTo>
                <a:close/>
                <a:moveTo>
                  <a:pt x="37" y="90"/>
                </a:moveTo>
                <a:lnTo>
                  <a:pt x="27" y="95"/>
                </a:lnTo>
                <a:lnTo>
                  <a:pt x="23" y="85"/>
                </a:lnTo>
                <a:lnTo>
                  <a:pt x="33" y="81"/>
                </a:lnTo>
                <a:lnTo>
                  <a:pt x="37" y="9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75" name="Freeform 87"/>
          <p:cNvSpPr>
            <a:spLocks noEditPoints="1"/>
          </p:cNvSpPr>
          <p:nvPr/>
        </p:nvSpPr>
        <p:spPr bwMode="auto">
          <a:xfrm>
            <a:off x="46038" y="4273550"/>
            <a:ext cx="107950" cy="68263"/>
          </a:xfrm>
          <a:custGeom>
            <a:avLst/>
            <a:gdLst>
              <a:gd name="T0" fmla="*/ 87 w 205"/>
              <a:gd name="T1" fmla="*/ 127 h 127"/>
              <a:gd name="T2" fmla="*/ 58 w 205"/>
              <a:gd name="T3" fmla="*/ 122 h 127"/>
              <a:gd name="T4" fmla="*/ 34 w 205"/>
              <a:gd name="T5" fmla="*/ 111 h 127"/>
              <a:gd name="T6" fmla="*/ 17 w 205"/>
              <a:gd name="T7" fmla="*/ 98 h 127"/>
              <a:gd name="T8" fmla="*/ 5 w 205"/>
              <a:gd name="T9" fmla="*/ 83 h 127"/>
              <a:gd name="T10" fmla="*/ 1 w 205"/>
              <a:gd name="T11" fmla="*/ 70 h 127"/>
              <a:gd name="T12" fmla="*/ 0 w 205"/>
              <a:gd name="T13" fmla="*/ 57 h 127"/>
              <a:gd name="T14" fmla="*/ 3 w 205"/>
              <a:gd name="T15" fmla="*/ 47 h 127"/>
              <a:gd name="T16" fmla="*/ 9 w 205"/>
              <a:gd name="T17" fmla="*/ 36 h 127"/>
              <a:gd name="T18" fmla="*/ 18 w 205"/>
              <a:gd name="T19" fmla="*/ 27 h 127"/>
              <a:gd name="T20" fmla="*/ 30 w 205"/>
              <a:gd name="T21" fmla="*/ 17 h 127"/>
              <a:gd name="T22" fmla="*/ 48 w 205"/>
              <a:gd name="T23" fmla="*/ 8 h 127"/>
              <a:gd name="T24" fmla="*/ 67 w 205"/>
              <a:gd name="T25" fmla="*/ 3 h 127"/>
              <a:gd name="T26" fmla="*/ 88 w 205"/>
              <a:gd name="T27" fmla="*/ 0 h 127"/>
              <a:gd name="T28" fmla="*/ 117 w 205"/>
              <a:gd name="T29" fmla="*/ 0 h 127"/>
              <a:gd name="T30" fmla="*/ 146 w 205"/>
              <a:gd name="T31" fmla="*/ 5 h 127"/>
              <a:gd name="T32" fmla="*/ 170 w 205"/>
              <a:gd name="T33" fmla="*/ 15 h 127"/>
              <a:gd name="T34" fmla="*/ 188 w 205"/>
              <a:gd name="T35" fmla="*/ 28 h 127"/>
              <a:gd name="T36" fmla="*/ 198 w 205"/>
              <a:gd name="T37" fmla="*/ 43 h 127"/>
              <a:gd name="T38" fmla="*/ 203 w 205"/>
              <a:gd name="T39" fmla="*/ 57 h 127"/>
              <a:gd name="T40" fmla="*/ 203 w 205"/>
              <a:gd name="T41" fmla="*/ 72 h 127"/>
              <a:gd name="T42" fmla="*/ 199 w 205"/>
              <a:gd name="T43" fmla="*/ 84 h 127"/>
              <a:gd name="T44" fmla="*/ 191 w 205"/>
              <a:gd name="T45" fmla="*/ 96 h 127"/>
              <a:gd name="T46" fmla="*/ 179 w 205"/>
              <a:gd name="T47" fmla="*/ 107 h 127"/>
              <a:gd name="T48" fmla="*/ 164 w 205"/>
              <a:gd name="T49" fmla="*/ 115 h 127"/>
              <a:gd name="T50" fmla="*/ 149 w 205"/>
              <a:gd name="T51" fmla="*/ 122 h 127"/>
              <a:gd name="T52" fmla="*/ 132 w 205"/>
              <a:gd name="T53" fmla="*/ 125 h 127"/>
              <a:gd name="T54" fmla="*/ 113 w 205"/>
              <a:gd name="T55" fmla="*/ 127 h 127"/>
              <a:gd name="T56" fmla="*/ 107 w 205"/>
              <a:gd name="T57" fmla="*/ 99 h 127"/>
              <a:gd name="T58" fmla="*/ 144 w 205"/>
              <a:gd name="T59" fmla="*/ 97 h 127"/>
              <a:gd name="T60" fmla="*/ 173 w 205"/>
              <a:gd name="T61" fmla="*/ 88 h 127"/>
              <a:gd name="T62" fmla="*/ 183 w 205"/>
              <a:gd name="T63" fmla="*/ 84 h 127"/>
              <a:gd name="T64" fmla="*/ 190 w 205"/>
              <a:gd name="T65" fmla="*/ 78 h 127"/>
              <a:gd name="T66" fmla="*/ 194 w 205"/>
              <a:gd name="T67" fmla="*/ 72 h 127"/>
              <a:gd name="T68" fmla="*/ 195 w 205"/>
              <a:gd name="T69" fmla="*/ 64 h 127"/>
              <a:gd name="T70" fmla="*/ 193 w 205"/>
              <a:gd name="T71" fmla="*/ 56 h 127"/>
              <a:gd name="T72" fmla="*/ 188 w 205"/>
              <a:gd name="T73" fmla="*/ 48 h 127"/>
              <a:gd name="T74" fmla="*/ 179 w 205"/>
              <a:gd name="T75" fmla="*/ 41 h 127"/>
              <a:gd name="T76" fmla="*/ 165 w 205"/>
              <a:gd name="T77" fmla="*/ 35 h 127"/>
              <a:gd name="T78" fmla="*/ 135 w 205"/>
              <a:gd name="T79" fmla="*/ 30 h 127"/>
              <a:gd name="T80" fmla="*/ 95 w 205"/>
              <a:gd name="T81" fmla="*/ 28 h 127"/>
              <a:gd name="T82" fmla="*/ 63 w 205"/>
              <a:gd name="T83" fmla="*/ 30 h 127"/>
              <a:gd name="T84" fmla="*/ 39 w 205"/>
              <a:gd name="T85" fmla="*/ 35 h 127"/>
              <a:gd name="T86" fmla="*/ 24 w 205"/>
              <a:gd name="T87" fmla="*/ 42 h 127"/>
              <a:gd name="T88" fmla="*/ 15 w 205"/>
              <a:gd name="T89" fmla="*/ 49 h 127"/>
              <a:gd name="T90" fmla="*/ 10 w 205"/>
              <a:gd name="T91" fmla="*/ 55 h 127"/>
              <a:gd name="T92" fmla="*/ 9 w 205"/>
              <a:gd name="T93" fmla="*/ 63 h 127"/>
              <a:gd name="T94" fmla="*/ 12 w 205"/>
              <a:gd name="T95" fmla="*/ 73 h 127"/>
              <a:gd name="T96" fmla="*/ 19 w 205"/>
              <a:gd name="T97" fmla="*/ 81 h 127"/>
              <a:gd name="T98" fmla="*/ 34 w 205"/>
              <a:gd name="T99" fmla="*/ 89 h 127"/>
              <a:gd name="T100" fmla="*/ 56 w 205"/>
              <a:gd name="T101" fmla="*/ 95 h 127"/>
              <a:gd name="T102" fmla="*/ 82 w 205"/>
              <a:gd name="T103" fmla="*/ 98 h 127"/>
              <a:gd name="T104" fmla="*/ 107 w 205"/>
              <a:gd name="T105" fmla="*/ 99 h 1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27"/>
              <a:gd name="T161" fmla="*/ 205 w 205"/>
              <a:gd name="T162" fmla="*/ 127 h 1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27">
                <a:moveTo>
                  <a:pt x="104" y="127"/>
                </a:moveTo>
                <a:lnTo>
                  <a:pt x="87" y="127"/>
                </a:lnTo>
                <a:lnTo>
                  <a:pt x="73" y="125"/>
                </a:lnTo>
                <a:lnTo>
                  <a:pt x="58" y="122"/>
                </a:lnTo>
                <a:lnTo>
                  <a:pt x="46" y="117"/>
                </a:lnTo>
                <a:lnTo>
                  <a:pt x="34" y="111"/>
                </a:lnTo>
                <a:lnTo>
                  <a:pt x="25" y="105"/>
                </a:lnTo>
                <a:lnTo>
                  <a:pt x="17" y="98"/>
                </a:lnTo>
                <a:lnTo>
                  <a:pt x="9" y="90"/>
                </a:lnTo>
                <a:lnTo>
                  <a:pt x="5" y="83"/>
                </a:lnTo>
                <a:lnTo>
                  <a:pt x="2" y="77"/>
                </a:lnTo>
                <a:lnTo>
                  <a:pt x="1" y="70"/>
                </a:lnTo>
                <a:lnTo>
                  <a:pt x="0" y="63"/>
                </a:lnTo>
                <a:lnTo>
                  <a:pt x="0" y="57"/>
                </a:lnTo>
                <a:lnTo>
                  <a:pt x="1" y="52"/>
                </a:lnTo>
                <a:lnTo>
                  <a:pt x="3" y="47"/>
                </a:lnTo>
                <a:lnTo>
                  <a:pt x="6" y="42"/>
                </a:lnTo>
                <a:lnTo>
                  <a:pt x="9" y="36"/>
                </a:lnTo>
                <a:lnTo>
                  <a:pt x="14" y="31"/>
                </a:lnTo>
                <a:lnTo>
                  <a:pt x="18" y="27"/>
                </a:lnTo>
                <a:lnTo>
                  <a:pt x="23" y="23"/>
                </a:lnTo>
                <a:lnTo>
                  <a:pt x="30" y="17"/>
                </a:lnTo>
                <a:lnTo>
                  <a:pt x="39" y="13"/>
                </a:lnTo>
                <a:lnTo>
                  <a:pt x="48" y="8"/>
                </a:lnTo>
                <a:lnTo>
                  <a:pt x="57" y="5"/>
                </a:lnTo>
                <a:lnTo>
                  <a:pt x="67" y="3"/>
                </a:lnTo>
                <a:lnTo>
                  <a:pt x="78" y="1"/>
                </a:lnTo>
                <a:lnTo>
                  <a:pt x="88" y="0"/>
                </a:lnTo>
                <a:lnTo>
                  <a:pt x="101" y="0"/>
                </a:lnTo>
                <a:lnTo>
                  <a:pt x="117" y="0"/>
                </a:lnTo>
                <a:lnTo>
                  <a:pt x="132" y="2"/>
                </a:lnTo>
                <a:lnTo>
                  <a:pt x="146" y="5"/>
                </a:lnTo>
                <a:lnTo>
                  <a:pt x="159" y="9"/>
                </a:lnTo>
                <a:lnTo>
                  <a:pt x="170" y="15"/>
                </a:lnTo>
                <a:lnTo>
                  <a:pt x="180" y="21"/>
                </a:lnTo>
                <a:lnTo>
                  <a:pt x="188" y="28"/>
                </a:lnTo>
                <a:lnTo>
                  <a:pt x="194" y="35"/>
                </a:lnTo>
                <a:lnTo>
                  <a:pt x="198" y="43"/>
                </a:lnTo>
                <a:lnTo>
                  <a:pt x="201" y="50"/>
                </a:lnTo>
                <a:lnTo>
                  <a:pt x="203" y="57"/>
                </a:lnTo>
                <a:lnTo>
                  <a:pt x="205" y="64"/>
                </a:lnTo>
                <a:lnTo>
                  <a:pt x="203" y="72"/>
                </a:lnTo>
                <a:lnTo>
                  <a:pt x="202" y="78"/>
                </a:lnTo>
                <a:lnTo>
                  <a:pt x="199" y="84"/>
                </a:lnTo>
                <a:lnTo>
                  <a:pt x="196" y="90"/>
                </a:lnTo>
                <a:lnTo>
                  <a:pt x="191" y="96"/>
                </a:lnTo>
                <a:lnTo>
                  <a:pt x="186" y="102"/>
                </a:lnTo>
                <a:lnTo>
                  <a:pt x="179" y="107"/>
                </a:lnTo>
                <a:lnTo>
                  <a:pt x="171" y="111"/>
                </a:lnTo>
                <a:lnTo>
                  <a:pt x="164" y="115"/>
                </a:lnTo>
                <a:lnTo>
                  <a:pt x="157" y="118"/>
                </a:lnTo>
                <a:lnTo>
                  <a:pt x="149" y="122"/>
                </a:lnTo>
                <a:lnTo>
                  <a:pt x="140" y="124"/>
                </a:lnTo>
                <a:lnTo>
                  <a:pt x="132" y="125"/>
                </a:lnTo>
                <a:lnTo>
                  <a:pt x="123" y="127"/>
                </a:lnTo>
                <a:lnTo>
                  <a:pt x="113" y="127"/>
                </a:lnTo>
                <a:lnTo>
                  <a:pt x="104" y="127"/>
                </a:lnTo>
                <a:close/>
                <a:moveTo>
                  <a:pt x="107" y="99"/>
                </a:moveTo>
                <a:lnTo>
                  <a:pt x="127" y="98"/>
                </a:lnTo>
                <a:lnTo>
                  <a:pt x="144" y="97"/>
                </a:lnTo>
                <a:lnTo>
                  <a:pt x="160" y="94"/>
                </a:lnTo>
                <a:lnTo>
                  <a:pt x="173" y="88"/>
                </a:lnTo>
                <a:lnTo>
                  <a:pt x="179" y="86"/>
                </a:lnTo>
                <a:lnTo>
                  <a:pt x="183" y="84"/>
                </a:lnTo>
                <a:lnTo>
                  <a:pt x="187" y="81"/>
                </a:lnTo>
                <a:lnTo>
                  <a:pt x="190" y="78"/>
                </a:lnTo>
                <a:lnTo>
                  <a:pt x="192" y="75"/>
                </a:lnTo>
                <a:lnTo>
                  <a:pt x="194" y="72"/>
                </a:lnTo>
                <a:lnTo>
                  <a:pt x="195" y="68"/>
                </a:lnTo>
                <a:lnTo>
                  <a:pt x="195" y="64"/>
                </a:lnTo>
                <a:lnTo>
                  <a:pt x="195" y="60"/>
                </a:lnTo>
                <a:lnTo>
                  <a:pt x="193" y="56"/>
                </a:lnTo>
                <a:lnTo>
                  <a:pt x="191" y="52"/>
                </a:lnTo>
                <a:lnTo>
                  <a:pt x="188" y="48"/>
                </a:lnTo>
                <a:lnTo>
                  <a:pt x="184" y="44"/>
                </a:lnTo>
                <a:lnTo>
                  <a:pt x="179" y="41"/>
                </a:lnTo>
                <a:lnTo>
                  <a:pt x="172" y="38"/>
                </a:lnTo>
                <a:lnTo>
                  <a:pt x="165" y="35"/>
                </a:lnTo>
                <a:lnTo>
                  <a:pt x="151" y="32"/>
                </a:lnTo>
                <a:lnTo>
                  <a:pt x="135" y="30"/>
                </a:lnTo>
                <a:lnTo>
                  <a:pt x="115" y="29"/>
                </a:lnTo>
                <a:lnTo>
                  <a:pt x="95" y="28"/>
                </a:lnTo>
                <a:lnTo>
                  <a:pt x="78" y="29"/>
                </a:lnTo>
                <a:lnTo>
                  <a:pt x="63" y="30"/>
                </a:lnTo>
                <a:lnTo>
                  <a:pt x="50" y="32"/>
                </a:lnTo>
                <a:lnTo>
                  <a:pt x="39" y="35"/>
                </a:lnTo>
                <a:lnTo>
                  <a:pt x="30" y="39"/>
                </a:lnTo>
                <a:lnTo>
                  <a:pt x="24" y="42"/>
                </a:lnTo>
                <a:lnTo>
                  <a:pt x="19" y="45"/>
                </a:lnTo>
                <a:lnTo>
                  <a:pt x="15" y="49"/>
                </a:lnTo>
                <a:lnTo>
                  <a:pt x="13" y="52"/>
                </a:lnTo>
                <a:lnTo>
                  <a:pt x="10" y="55"/>
                </a:lnTo>
                <a:lnTo>
                  <a:pt x="10" y="59"/>
                </a:lnTo>
                <a:lnTo>
                  <a:pt x="9" y="63"/>
                </a:lnTo>
                <a:lnTo>
                  <a:pt x="10" y="68"/>
                </a:lnTo>
                <a:lnTo>
                  <a:pt x="12" y="73"/>
                </a:lnTo>
                <a:lnTo>
                  <a:pt x="15" y="77"/>
                </a:lnTo>
                <a:lnTo>
                  <a:pt x="19" y="81"/>
                </a:lnTo>
                <a:lnTo>
                  <a:pt x="25" y="85"/>
                </a:lnTo>
                <a:lnTo>
                  <a:pt x="34" y="89"/>
                </a:lnTo>
                <a:lnTo>
                  <a:pt x="45" y="92"/>
                </a:lnTo>
                <a:lnTo>
                  <a:pt x="56" y="95"/>
                </a:lnTo>
                <a:lnTo>
                  <a:pt x="70" y="97"/>
                </a:lnTo>
                <a:lnTo>
                  <a:pt x="82" y="98"/>
                </a:lnTo>
                <a:lnTo>
                  <a:pt x="95" y="99"/>
                </a:lnTo>
                <a:lnTo>
                  <a:pt x="107" y="9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76" name="Freeform 88"/>
          <p:cNvSpPr>
            <a:spLocks noEditPoints="1"/>
          </p:cNvSpPr>
          <p:nvPr/>
        </p:nvSpPr>
        <p:spPr bwMode="auto">
          <a:xfrm>
            <a:off x="39688" y="4268788"/>
            <a:ext cx="119062" cy="77787"/>
          </a:xfrm>
          <a:custGeom>
            <a:avLst/>
            <a:gdLst>
              <a:gd name="T0" fmla="*/ 98 w 225"/>
              <a:gd name="T1" fmla="*/ 126 h 148"/>
              <a:gd name="T2" fmla="*/ 71 w 225"/>
              <a:gd name="T3" fmla="*/ 121 h 148"/>
              <a:gd name="T4" fmla="*/ 50 w 225"/>
              <a:gd name="T5" fmla="*/ 113 h 148"/>
              <a:gd name="T6" fmla="*/ 41 w 225"/>
              <a:gd name="T7" fmla="*/ 107 h 148"/>
              <a:gd name="T8" fmla="*/ 29 w 225"/>
              <a:gd name="T9" fmla="*/ 123 h 148"/>
              <a:gd name="T10" fmla="*/ 6 w 225"/>
              <a:gd name="T11" fmla="*/ 98 h 148"/>
              <a:gd name="T12" fmla="*/ 1 w 225"/>
              <a:gd name="T13" fmla="*/ 82 h 148"/>
              <a:gd name="T14" fmla="*/ 0 w 225"/>
              <a:gd name="T15" fmla="*/ 66 h 148"/>
              <a:gd name="T16" fmla="*/ 22 w 225"/>
              <a:gd name="T17" fmla="*/ 69 h 148"/>
              <a:gd name="T18" fmla="*/ 27 w 225"/>
              <a:gd name="T19" fmla="*/ 24 h 148"/>
              <a:gd name="T20" fmla="*/ 40 w 225"/>
              <a:gd name="T21" fmla="*/ 41 h 148"/>
              <a:gd name="T22" fmla="*/ 44 w 225"/>
              <a:gd name="T23" fmla="*/ 13 h 148"/>
              <a:gd name="T24" fmla="*/ 40 w 225"/>
              <a:gd name="T25" fmla="*/ 41 h 148"/>
              <a:gd name="T26" fmla="*/ 111 w 225"/>
              <a:gd name="T27" fmla="*/ 21 h 148"/>
              <a:gd name="T28" fmla="*/ 119 w 225"/>
              <a:gd name="T29" fmla="*/ 0 h 148"/>
              <a:gd name="T30" fmla="*/ 111 w 225"/>
              <a:gd name="T31" fmla="*/ 0 h 148"/>
              <a:gd name="T32" fmla="*/ 144 w 225"/>
              <a:gd name="T33" fmla="*/ 2 h 148"/>
              <a:gd name="T34" fmla="*/ 173 w 225"/>
              <a:gd name="T35" fmla="*/ 10 h 148"/>
              <a:gd name="T36" fmla="*/ 205 w 225"/>
              <a:gd name="T37" fmla="*/ 30 h 148"/>
              <a:gd name="T38" fmla="*/ 201 w 225"/>
              <a:gd name="T39" fmla="*/ 60 h 148"/>
              <a:gd name="T40" fmla="*/ 202 w 225"/>
              <a:gd name="T41" fmla="*/ 64 h 148"/>
              <a:gd name="T42" fmla="*/ 204 w 225"/>
              <a:gd name="T43" fmla="*/ 74 h 148"/>
              <a:gd name="T44" fmla="*/ 220 w 225"/>
              <a:gd name="T45" fmla="*/ 99 h 148"/>
              <a:gd name="T46" fmla="*/ 225 w 225"/>
              <a:gd name="T47" fmla="*/ 74 h 148"/>
              <a:gd name="T48" fmla="*/ 182 w 225"/>
              <a:gd name="T49" fmla="*/ 108 h 148"/>
              <a:gd name="T50" fmla="*/ 170 w 225"/>
              <a:gd name="T51" fmla="*/ 138 h 148"/>
              <a:gd name="T52" fmla="*/ 176 w 225"/>
              <a:gd name="T53" fmla="*/ 112 h 148"/>
              <a:gd name="T54" fmla="*/ 114 w 225"/>
              <a:gd name="T55" fmla="*/ 126 h 148"/>
              <a:gd name="T56" fmla="*/ 127 w 225"/>
              <a:gd name="T57" fmla="*/ 98 h 148"/>
              <a:gd name="T58" fmla="*/ 127 w 225"/>
              <a:gd name="T59" fmla="*/ 119 h 148"/>
              <a:gd name="T60" fmla="*/ 180 w 225"/>
              <a:gd name="T61" fmla="*/ 111 h 148"/>
              <a:gd name="T62" fmla="*/ 180 w 225"/>
              <a:gd name="T63" fmla="*/ 89 h 148"/>
              <a:gd name="T64" fmla="*/ 204 w 225"/>
              <a:gd name="T65" fmla="*/ 99 h 148"/>
              <a:gd name="T66" fmla="*/ 195 w 225"/>
              <a:gd name="T67" fmla="*/ 74 h 148"/>
              <a:gd name="T68" fmla="*/ 195 w 225"/>
              <a:gd name="T69" fmla="*/ 74 h 148"/>
              <a:gd name="T70" fmla="*/ 213 w 225"/>
              <a:gd name="T71" fmla="*/ 62 h 148"/>
              <a:gd name="T72" fmla="*/ 190 w 225"/>
              <a:gd name="T73" fmla="*/ 65 h 148"/>
              <a:gd name="T74" fmla="*/ 183 w 225"/>
              <a:gd name="T75" fmla="*/ 60 h 148"/>
              <a:gd name="T76" fmla="*/ 183 w 225"/>
              <a:gd name="T77" fmla="*/ 60 h 148"/>
              <a:gd name="T78" fmla="*/ 187 w 225"/>
              <a:gd name="T79" fmla="*/ 38 h 148"/>
              <a:gd name="T80" fmla="*/ 172 w 225"/>
              <a:gd name="T81" fmla="*/ 56 h 148"/>
              <a:gd name="T82" fmla="*/ 171 w 225"/>
              <a:gd name="T83" fmla="*/ 33 h 148"/>
              <a:gd name="T84" fmla="*/ 105 w 225"/>
              <a:gd name="T85" fmla="*/ 49 h 148"/>
              <a:gd name="T86" fmla="*/ 105 w 225"/>
              <a:gd name="T87" fmla="*/ 49 h 148"/>
              <a:gd name="T88" fmla="*/ 105 w 225"/>
              <a:gd name="T89" fmla="*/ 28 h 148"/>
              <a:gd name="T90" fmla="*/ 72 w 225"/>
              <a:gd name="T91" fmla="*/ 30 h 148"/>
              <a:gd name="T92" fmla="*/ 52 w 225"/>
              <a:gd name="T93" fmla="*/ 56 h 148"/>
              <a:gd name="T94" fmla="*/ 39 w 225"/>
              <a:gd name="T95" fmla="*/ 61 h 148"/>
              <a:gd name="T96" fmla="*/ 16 w 225"/>
              <a:gd name="T97" fmla="*/ 53 h 148"/>
              <a:gd name="T98" fmla="*/ 31 w 225"/>
              <a:gd name="T99" fmla="*/ 68 h 148"/>
              <a:gd name="T100" fmla="*/ 31 w 225"/>
              <a:gd name="T101" fmla="*/ 73 h 148"/>
              <a:gd name="T102" fmla="*/ 32 w 225"/>
              <a:gd name="T103" fmla="*/ 78 h 148"/>
              <a:gd name="T104" fmla="*/ 36 w 225"/>
              <a:gd name="T105" fmla="*/ 83 h 148"/>
              <a:gd name="T106" fmla="*/ 22 w 225"/>
              <a:gd name="T107" fmla="*/ 98 h 148"/>
              <a:gd name="T108" fmla="*/ 30 w 225"/>
              <a:gd name="T109" fmla="*/ 105 h 148"/>
              <a:gd name="T110" fmla="*/ 47 w 225"/>
              <a:gd name="T111" fmla="*/ 90 h 148"/>
              <a:gd name="T112" fmla="*/ 47 w 225"/>
              <a:gd name="T113" fmla="*/ 90 h 148"/>
              <a:gd name="T114" fmla="*/ 81 w 225"/>
              <a:gd name="T115" fmla="*/ 96 h 148"/>
              <a:gd name="T116" fmla="*/ 106 w 225"/>
              <a:gd name="T117" fmla="*/ 98 h 1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5"/>
              <a:gd name="T178" fmla="*/ 0 h 148"/>
              <a:gd name="T179" fmla="*/ 225 w 225"/>
              <a:gd name="T180" fmla="*/ 148 h 1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5" h="148">
                <a:moveTo>
                  <a:pt x="114" y="148"/>
                </a:moveTo>
                <a:lnTo>
                  <a:pt x="105" y="148"/>
                </a:lnTo>
                <a:lnTo>
                  <a:pt x="96" y="147"/>
                </a:lnTo>
                <a:lnTo>
                  <a:pt x="89" y="146"/>
                </a:lnTo>
                <a:lnTo>
                  <a:pt x="81" y="145"/>
                </a:lnTo>
                <a:lnTo>
                  <a:pt x="84" y="124"/>
                </a:lnTo>
                <a:lnTo>
                  <a:pt x="98" y="126"/>
                </a:lnTo>
                <a:lnTo>
                  <a:pt x="114" y="126"/>
                </a:lnTo>
                <a:lnTo>
                  <a:pt x="114" y="148"/>
                </a:lnTo>
                <a:close/>
                <a:moveTo>
                  <a:pt x="81" y="145"/>
                </a:moveTo>
                <a:lnTo>
                  <a:pt x="65" y="142"/>
                </a:lnTo>
                <a:lnTo>
                  <a:pt x="52" y="137"/>
                </a:lnTo>
                <a:lnTo>
                  <a:pt x="60" y="117"/>
                </a:lnTo>
                <a:lnTo>
                  <a:pt x="71" y="121"/>
                </a:lnTo>
                <a:lnTo>
                  <a:pt x="84" y="124"/>
                </a:lnTo>
                <a:lnTo>
                  <a:pt x="81" y="145"/>
                </a:lnTo>
                <a:close/>
                <a:moveTo>
                  <a:pt x="52" y="137"/>
                </a:moveTo>
                <a:lnTo>
                  <a:pt x="39" y="130"/>
                </a:lnTo>
                <a:lnTo>
                  <a:pt x="28" y="123"/>
                </a:lnTo>
                <a:lnTo>
                  <a:pt x="41" y="107"/>
                </a:lnTo>
                <a:lnTo>
                  <a:pt x="50" y="113"/>
                </a:lnTo>
                <a:lnTo>
                  <a:pt x="60" y="117"/>
                </a:lnTo>
                <a:lnTo>
                  <a:pt x="52" y="137"/>
                </a:lnTo>
                <a:close/>
                <a:moveTo>
                  <a:pt x="41" y="107"/>
                </a:moveTo>
                <a:lnTo>
                  <a:pt x="72" y="130"/>
                </a:lnTo>
                <a:lnTo>
                  <a:pt x="41" y="107"/>
                </a:lnTo>
                <a:lnTo>
                  <a:pt x="35" y="115"/>
                </a:lnTo>
                <a:lnTo>
                  <a:pt x="41" y="107"/>
                </a:lnTo>
                <a:close/>
                <a:moveTo>
                  <a:pt x="29" y="123"/>
                </a:moveTo>
                <a:lnTo>
                  <a:pt x="18" y="115"/>
                </a:lnTo>
                <a:lnTo>
                  <a:pt x="11" y="107"/>
                </a:lnTo>
                <a:lnTo>
                  <a:pt x="29" y="94"/>
                </a:lnTo>
                <a:lnTo>
                  <a:pt x="34" y="100"/>
                </a:lnTo>
                <a:lnTo>
                  <a:pt x="41" y="107"/>
                </a:lnTo>
                <a:lnTo>
                  <a:pt x="29" y="123"/>
                </a:lnTo>
                <a:close/>
                <a:moveTo>
                  <a:pt x="28" y="94"/>
                </a:moveTo>
                <a:lnTo>
                  <a:pt x="29" y="95"/>
                </a:lnTo>
                <a:lnTo>
                  <a:pt x="29" y="94"/>
                </a:lnTo>
                <a:lnTo>
                  <a:pt x="19" y="100"/>
                </a:lnTo>
                <a:lnTo>
                  <a:pt x="28" y="94"/>
                </a:lnTo>
                <a:close/>
                <a:moveTo>
                  <a:pt x="11" y="107"/>
                </a:moveTo>
                <a:lnTo>
                  <a:pt x="6" y="98"/>
                </a:lnTo>
                <a:lnTo>
                  <a:pt x="3" y="90"/>
                </a:lnTo>
                <a:lnTo>
                  <a:pt x="23" y="84"/>
                </a:lnTo>
                <a:lnTo>
                  <a:pt x="25" y="89"/>
                </a:lnTo>
                <a:lnTo>
                  <a:pt x="28" y="94"/>
                </a:lnTo>
                <a:lnTo>
                  <a:pt x="11" y="107"/>
                </a:lnTo>
                <a:close/>
                <a:moveTo>
                  <a:pt x="3" y="90"/>
                </a:moveTo>
                <a:lnTo>
                  <a:pt x="1" y="82"/>
                </a:lnTo>
                <a:lnTo>
                  <a:pt x="0" y="73"/>
                </a:lnTo>
                <a:lnTo>
                  <a:pt x="20" y="73"/>
                </a:lnTo>
                <a:lnTo>
                  <a:pt x="22" y="79"/>
                </a:lnTo>
                <a:lnTo>
                  <a:pt x="23" y="84"/>
                </a:lnTo>
                <a:lnTo>
                  <a:pt x="3" y="90"/>
                </a:lnTo>
                <a:close/>
                <a:moveTo>
                  <a:pt x="0" y="73"/>
                </a:moveTo>
                <a:lnTo>
                  <a:pt x="0" y="66"/>
                </a:lnTo>
                <a:lnTo>
                  <a:pt x="2" y="59"/>
                </a:lnTo>
                <a:lnTo>
                  <a:pt x="4" y="53"/>
                </a:lnTo>
                <a:lnTo>
                  <a:pt x="7" y="46"/>
                </a:lnTo>
                <a:lnTo>
                  <a:pt x="25" y="57"/>
                </a:lnTo>
                <a:lnTo>
                  <a:pt x="24" y="61"/>
                </a:lnTo>
                <a:lnTo>
                  <a:pt x="22" y="65"/>
                </a:lnTo>
                <a:lnTo>
                  <a:pt x="22" y="69"/>
                </a:lnTo>
                <a:lnTo>
                  <a:pt x="20" y="73"/>
                </a:lnTo>
                <a:lnTo>
                  <a:pt x="0" y="73"/>
                </a:lnTo>
                <a:close/>
                <a:moveTo>
                  <a:pt x="7" y="46"/>
                </a:moveTo>
                <a:lnTo>
                  <a:pt x="10" y="40"/>
                </a:lnTo>
                <a:lnTo>
                  <a:pt x="15" y="35"/>
                </a:lnTo>
                <a:lnTo>
                  <a:pt x="20" y="30"/>
                </a:lnTo>
                <a:lnTo>
                  <a:pt x="27" y="24"/>
                </a:lnTo>
                <a:lnTo>
                  <a:pt x="40" y="41"/>
                </a:lnTo>
                <a:lnTo>
                  <a:pt x="35" y="44"/>
                </a:lnTo>
                <a:lnTo>
                  <a:pt x="31" y="49"/>
                </a:lnTo>
                <a:lnTo>
                  <a:pt x="28" y="53"/>
                </a:lnTo>
                <a:lnTo>
                  <a:pt x="25" y="57"/>
                </a:lnTo>
                <a:lnTo>
                  <a:pt x="7" y="46"/>
                </a:lnTo>
                <a:close/>
                <a:moveTo>
                  <a:pt x="40" y="41"/>
                </a:moveTo>
                <a:lnTo>
                  <a:pt x="44" y="37"/>
                </a:lnTo>
                <a:lnTo>
                  <a:pt x="40" y="41"/>
                </a:lnTo>
                <a:lnTo>
                  <a:pt x="33" y="33"/>
                </a:lnTo>
                <a:lnTo>
                  <a:pt x="40" y="41"/>
                </a:lnTo>
                <a:close/>
                <a:moveTo>
                  <a:pt x="27" y="24"/>
                </a:moveTo>
                <a:lnTo>
                  <a:pt x="35" y="18"/>
                </a:lnTo>
                <a:lnTo>
                  <a:pt x="44" y="13"/>
                </a:lnTo>
                <a:lnTo>
                  <a:pt x="54" y="9"/>
                </a:lnTo>
                <a:lnTo>
                  <a:pt x="64" y="5"/>
                </a:lnTo>
                <a:lnTo>
                  <a:pt x="70" y="26"/>
                </a:lnTo>
                <a:lnTo>
                  <a:pt x="61" y="29"/>
                </a:lnTo>
                <a:lnTo>
                  <a:pt x="54" y="32"/>
                </a:lnTo>
                <a:lnTo>
                  <a:pt x="46" y="36"/>
                </a:lnTo>
                <a:lnTo>
                  <a:pt x="40" y="41"/>
                </a:lnTo>
                <a:lnTo>
                  <a:pt x="27" y="24"/>
                </a:lnTo>
                <a:close/>
                <a:moveTo>
                  <a:pt x="64" y="5"/>
                </a:moveTo>
                <a:lnTo>
                  <a:pt x="74" y="3"/>
                </a:lnTo>
                <a:lnTo>
                  <a:pt x="86" y="1"/>
                </a:lnTo>
                <a:lnTo>
                  <a:pt x="98" y="0"/>
                </a:lnTo>
                <a:lnTo>
                  <a:pt x="111" y="0"/>
                </a:lnTo>
                <a:lnTo>
                  <a:pt x="111" y="21"/>
                </a:lnTo>
                <a:lnTo>
                  <a:pt x="99" y="21"/>
                </a:lnTo>
                <a:lnTo>
                  <a:pt x="89" y="22"/>
                </a:lnTo>
                <a:lnTo>
                  <a:pt x="79" y="24"/>
                </a:lnTo>
                <a:lnTo>
                  <a:pt x="70" y="26"/>
                </a:lnTo>
                <a:lnTo>
                  <a:pt x="64" y="5"/>
                </a:lnTo>
                <a:close/>
                <a:moveTo>
                  <a:pt x="111" y="0"/>
                </a:moveTo>
                <a:lnTo>
                  <a:pt x="119" y="0"/>
                </a:lnTo>
                <a:lnTo>
                  <a:pt x="128" y="0"/>
                </a:lnTo>
                <a:lnTo>
                  <a:pt x="137" y="1"/>
                </a:lnTo>
                <a:lnTo>
                  <a:pt x="144" y="2"/>
                </a:lnTo>
                <a:lnTo>
                  <a:pt x="141" y="23"/>
                </a:lnTo>
                <a:lnTo>
                  <a:pt x="126" y="22"/>
                </a:lnTo>
                <a:lnTo>
                  <a:pt x="111" y="21"/>
                </a:lnTo>
                <a:lnTo>
                  <a:pt x="111" y="0"/>
                </a:lnTo>
                <a:close/>
                <a:moveTo>
                  <a:pt x="144" y="2"/>
                </a:moveTo>
                <a:lnTo>
                  <a:pt x="160" y="5"/>
                </a:lnTo>
                <a:lnTo>
                  <a:pt x="173" y="10"/>
                </a:lnTo>
                <a:lnTo>
                  <a:pt x="165" y="30"/>
                </a:lnTo>
                <a:lnTo>
                  <a:pt x="153" y="26"/>
                </a:lnTo>
                <a:lnTo>
                  <a:pt x="141" y="23"/>
                </a:lnTo>
                <a:lnTo>
                  <a:pt x="144" y="2"/>
                </a:lnTo>
                <a:close/>
                <a:moveTo>
                  <a:pt x="173" y="10"/>
                </a:moveTo>
                <a:lnTo>
                  <a:pt x="185" y="16"/>
                </a:lnTo>
                <a:lnTo>
                  <a:pt x="196" y="23"/>
                </a:lnTo>
                <a:lnTo>
                  <a:pt x="183" y="39"/>
                </a:lnTo>
                <a:lnTo>
                  <a:pt x="175" y="34"/>
                </a:lnTo>
                <a:lnTo>
                  <a:pt x="165" y="30"/>
                </a:lnTo>
                <a:lnTo>
                  <a:pt x="173" y="10"/>
                </a:lnTo>
                <a:close/>
                <a:moveTo>
                  <a:pt x="183" y="39"/>
                </a:moveTo>
                <a:lnTo>
                  <a:pt x="154" y="18"/>
                </a:lnTo>
                <a:lnTo>
                  <a:pt x="183" y="39"/>
                </a:lnTo>
                <a:lnTo>
                  <a:pt x="190" y="31"/>
                </a:lnTo>
                <a:lnTo>
                  <a:pt x="183" y="39"/>
                </a:lnTo>
                <a:close/>
                <a:moveTo>
                  <a:pt x="196" y="23"/>
                </a:moveTo>
                <a:lnTo>
                  <a:pt x="205" y="30"/>
                </a:lnTo>
                <a:lnTo>
                  <a:pt x="212" y="39"/>
                </a:lnTo>
                <a:lnTo>
                  <a:pt x="195" y="51"/>
                </a:lnTo>
                <a:lnTo>
                  <a:pt x="190" y="45"/>
                </a:lnTo>
                <a:lnTo>
                  <a:pt x="183" y="39"/>
                </a:lnTo>
                <a:lnTo>
                  <a:pt x="196" y="23"/>
                </a:lnTo>
                <a:close/>
                <a:moveTo>
                  <a:pt x="195" y="51"/>
                </a:moveTo>
                <a:lnTo>
                  <a:pt x="201" y="60"/>
                </a:lnTo>
                <a:lnTo>
                  <a:pt x="195" y="51"/>
                </a:lnTo>
                <a:lnTo>
                  <a:pt x="204" y="45"/>
                </a:lnTo>
                <a:lnTo>
                  <a:pt x="195" y="51"/>
                </a:lnTo>
                <a:close/>
                <a:moveTo>
                  <a:pt x="212" y="39"/>
                </a:moveTo>
                <a:lnTo>
                  <a:pt x="218" y="48"/>
                </a:lnTo>
                <a:lnTo>
                  <a:pt x="222" y="57"/>
                </a:lnTo>
                <a:lnTo>
                  <a:pt x="202" y="64"/>
                </a:lnTo>
                <a:lnTo>
                  <a:pt x="199" y="58"/>
                </a:lnTo>
                <a:lnTo>
                  <a:pt x="195" y="51"/>
                </a:lnTo>
                <a:lnTo>
                  <a:pt x="212" y="39"/>
                </a:lnTo>
                <a:close/>
                <a:moveTo>
                  <a:pt x="222" y="57"/>
                </a:moveTo>
                <a:lnTo>
                  <a:pt x="224" y="65"/>
                </a:lnTo>
                <a:lnTo>
                  <a:pt x="225" y="74"/>
                </a:lnTo>
                <a:lnTo>
                  <a:pt x="204" y="74"/>
                </a:lnTo>
                <a:lnTo>
                  <a:pt x="203" y="69"/>
                </a:lnTo>
                <a:lnTo>
                  <a:pt x="202" y="64"/>
                </a:lnTo>
                <a:lnTo>
                  <a:pt x="222" y="57"/>
                </a:lnTo>
                <a:close/>
                <a:moveTo>
                  <a:pt x="225" y="74"/>
                </a:moveTo>
                <a:lnTo>
                  <a:pt x="225" y="83"/>
                </a:lnTo>
                <a:lnTo>
                  <a:pt x="223" y="91"/>
                </a:lnTo>
                <a:lnTo>
                  <a:pt x="220" y="99"/>
                </a:lnTo>
                <a:lnTo>
                  <a:pt x="215" y="107"/>
                </a:lnTo>
                <a:lnTo>
                  <a:pt x="198" y="94"/>
                </a:lnTo>
                <a:lnTo>
                  <a:pt x="200" y="90"/>
                </a:lnTo>
                <a:lnTo>
                  <a:pt x="202" y="85"/>
                </a:lnTo>
                <a:lnTo>
                  <a:pt x="203" y="80"/>
                </a:lnTo>
                <a:lnTo>
                  <a:pt x="204" y="74"/>
                </a:lnTo>
                <a:lnTo>
                  <a:pt x="225" y="74"/>
                </a:lnTo>
                <a:close/>
                <a:moveTo>
                  <a:pt x="215" y="107"/>
                </a:moveTo>
                <a:lnTo>
                  <a:pt x="209" y="113"/>
                </a:lnTo>
                <a:lnTo>
                  <a:pt x="203" y="119"/>
                </a:lnTo>
                <a:lnTo>
                  <a:pt x="195" y="125"/>
                </a:lnTo>
                <a:lnTo>
                  <a:pt x="187" y="130"/>
                </a:lnTo>
                <a:lnTo>
                  <a:pt x="176" y="112"/>
                </a:lnTo>
                <a:lnTo>
                  <a:pt x="182" y="108"/>
                </a:lnTo>
                <a:lnTo>
                  <a:pt x="189" y="104"/>
                </a:lnTo>
                <a:lnTo>
                  <a:pt x="194" y="99"/>
                </a:lnTo>
                <a:lnTo>
                  <a:pt x="198" y="94"/>
                </a:lnTo>
                <a:lnTo>
                  <a:pt x="215" y="107"/>
                </a:lnTo>
                <a:close/>
                <a:moveTo>
                  <a:pt x="187" y="130"/>
                </a:moveTo>
                <a:lnTo>
                  <a:pt x="178" y="135"/>
                </a:lnTo>
                <a:lnTo>
                  <a:pt x="170" y="138"/>
                </a:lnTo>
                <a:lnTo>
                  <a:pt x="162" y="141"/>
                </a:lnTo>
                <a:lnTo>
                  <a:pt x="152" y="144"/>
                </a:lnTo>
                <a:lnTo>
                  <a:pt x="148" y="123"/>
                </a:lnTo>
                <a:lnTo>
                  <a:pt x="155" y="121"/>
                </a:lnTo>
                <a:lnTo>
                  <a:pt x="163" y="118"/>
                </a:lnTo>
                <a:lnTo>
                  <a:pt x="170" y="116"/>
                </a:lnTo>
                <a:lnTo>
                  <a:pt x="176" y="112"/>
                </a:lnTo>
                <a:lnTo>
                  <a:pt x="187" y="130"/>
                </a:lnTo>
                <a:close/>
                <a:moveTo>
                  <a:pt x="152" y="144"/>
                </a:moveTo>
                <a:lnTo>
                  <a:pt x="144" y="145"/>
                </a:lnTo>
                <a:lnTo>
                  <a:pt x="134" y="147"/>
                </a:lnTo>
                <a:lnTo>
                  <a:pt x="124" y="147"/>
                </a:lnTo>
                <a:lnTo>
                  <a:pt x="114" y="148"/>
                </a:lnTo>
                <a:lnTo>
                  <a:pt x="114" y="126"/>
                </a:lnTo>
                <a:lnTo>
                  <a:pt x="123" y="126"/>
                </a:lnTo>
                <a:lnTo>
                  <a:pt x="132" y="125"/>
                </a:lnTo>
                <a:lnTo>
                  <a:pt x="140" y="124"/>
                </a:lnTo>
                <a:lnTo>
                  <a:pt x="148" y="123"/>
                </a:lnTo>
                <a:lnTo>
                  <a:pt x="152" y="144"/>
                </a:lnTo>
                <a:close/>
                <a:moveTo>
                  <a:pt x="117" y="98"/>
                </a:moveTo>
                <a:lnTo>
                  <a:pt x="127" y="98"/>
                </a:lnTo>
                <a:lnTo>
                  <a:pt x="136" y="97"/>
                </a:lnTo>
                <a:lnTo>
                  <a:pt x="145" y="97"/>
                </a:lnTo>
                <a:lnTo>
                  <a:pt x="152" y="96"/>
                </a:lnTo>
                <a:lnTo>
                  <a:pt x="155" y="117"/>
                </a:lnTo>
                <a:lnTo>
                  <a:pt x="147" y="118"/>
                </a:lnTo>
                <a:lnTo>
                  <a:pt x="138" y="119"/>
                </a:lnTo>
                <a:lnTo>
                  <a:pt x="127" y="119"/>
                </a:lnTo>
                <a:lnTo>
                  <a:pt x="117" y="119"/>
                </a:lnTo>
                <a:lnTo>
                  <a:pt x="117" y="98"/>
                </a:lnTo>
                <a:close/>
                <a:moveTo>
                  <a:pt x="152" y="96"/>
                </a:moveTo>
                <a:lnTo>
                  <a:pt x="167" y="93"/>
                </a:lnTo>
                <a:lnTo>
                  <a:pt x="180" y="89"/>
                </a:lnTo>
                <a:lnTo>
                  <a:pt x="188" y="109"/>
                </a:lnTo>
                <a:lnTo>
                  <a:pt x="180" y="111"/>
                </a:lnTo>
                <a:lnTo>
                  <a:pt x="173" y="114"/>
                </a:lnTo>
                <a:lnTo>
                  <a:pt x="165" y="115"/>
                </a:lnTo>
                <a:lnTo>
                  <a:pt x="155" y="117"/>
                </a:lnTo>
                <a:lnTo>
                  <a:pt x="152" y="96"/>
                </a:lnTo>
                <a:close/>
                <a:moveTo>
                  <a:pt x="180" y="89"/>
                </a:moveTo>
                <a:lnTo>
                  <a:pt x="181" y="89"/>
                </a:lnTo>
                <a:lnTo>
                  <a:pt x="180" y="89"/>
                </a:lnTo>
                <a:lnTo>
                  <a:pt x="183" y="98"/>
                </a:lnTo>
                <a:lnTo>
                  <a:pt x="180" y="89"/>
                </a:lnTo>
                <a:close/>
                <a:moveTo>
                  <a:pt x="180" y="89"/>
                </a:moveTo>
                <a:lnTo>
                  <a:pt x="188" y="86"/>
                </a:lnTo>
                <a:lnTo>
                  <a:pt x="192" y="82"/>
                </a:lnTo>
                <a:lnTo>
                  <a:pt x="208" y="95"/>
                </a:lnTo>
                <a:lnTo>
                  <a:pt x="204" y="99"/>
                </a:lnTo>
                <a:lnTo>
                  <a:pt x="199" y="102"/>
                </a:lnTo>
                <a:lnTo>
                  <a:pt x="194" y="106"/>
                </a:lnTo>
                <a:lnTo>
                  <a:pt x="188" y="109"/>
                </a:lnTo>
                <a:lnTo>
                  <a:pt x="180" y="89"/>
                </a:lnTo>
                <a:close/>
                <a:moveTo>
                  <a:pt x="192" y="82"/>
                </a:moveTo>
                <a:lnTo>
                  <a:pt x="194" y="78"/>
                </a:lnTo>
                <a:lnTo>
                  <a:pt x="195" y="74"/>
                </a:lnTo>
                <a:lnTo>
                  <a:pt x="216" y="74"/>
                </a:lnTo>
                <a:lnTo>
                  <a:pt x="216" y="80"/>
                </a:lnTo>
                <a:lnTo>
                  <a:pt x="213" y="86"/>
                </a:lnTo>
                <a:lnTo>
                  <a:pt x="211" y="91"/>
                </a:lnTo>
                <a:lnTo>
                  <a:pt x="208" y="95"/>
                </a:lnTo>
                <a:lnTo>
                  <a:pt x="192" y="82"/>
                </a:lnTo>
                <a:close/>
                <a:moveTo>
                  <a:pt x="195" y="74"/>
                </a:moveTo>
                <a:lnTo>
                  <a:pt x="195" y="72"/>
                </a:lnTo>
                <a:lnTo>
                  <a:pt x="194" y="70"/>
                </a:lnTo>
                <a:lnTo>
                  <a:pt x="213" y="62"/>
                </a:lnTo>
                <a:lnTo>
                  <a:pt x="216" y="68"/>
                </a:lnTo>
                <a:lnTo>
                  <a:pt x="216" y="74"/>
                </a:lnTo>
                <a:lnTo>
                  <a:pt x="195" y="74"/>
                </a:lnTo>
                <a:close/>
                <a:moveTo>
                  <a:pt x="213" y="62"/>
                </a:moveTo>
                <a:lnTo>
                  <a:pt x="217" y="69"/>
                </a:lnTo>
                <a:lnTo>
                  <a:pt x="213" y="62"/>
                </a:lnTo>
                <a:lnTo>
                  <a:pt x="203" y="66"/>
                </a:lnTo>
                <a:lnTo>
                  <a:pt x="213" y="62"/>
                </a:lnTo>
                <a:close/>
                <a:moveTo>
                  <a:pt x="194" y="70"/>
                </a:moveTo>
                <a:lnTo>
                  <a:pt x="193" y="67"/>
                </a:lnTo>
                <a:lnTo>
                  <a:pt x="190" y="65"/>
                </a:lnTo>
                <a:lnTo>
                  <a:pt x="206" y="51"/>
                </a:lnTo>
                <a:lnTo>
                  <a:pt x="210" y="57"/>
                </a:lnTo>
                <a:lnTo>
                  <a:pt x="213" y="62"/>
                </a:lnTo>
                <a:lnTo>
                  <a:pt x="194" y="70"/>
                </a:lnTo>
                <a:close/>
                <a:moveTo>
                  <a:pt x="190" y="65"/>
                </a:moveTo>
                <a:lnTo>
                  <a:pt x="188" y="62"/>
                </a:lnTo>
                <a:lnTo>
                  <a:pt x="183" y="60"/>
                </a:lnTo>
                <a:lnTo>
                  <a:pt x="194" y="41"/>
                </a:lnTo>
                <a:lnTo>
                  <a:pt x="201" y="45"/>
                </a:lnTo>
                <a:lnTo>
                  <a:pt x="206" y="51"/>
                </a:lnTo>
                <a:lnTo>
                  <a:pt x="190" y="65"/>
                </a:lnTo>
                <a:close/>
                <a:moveTo>
                  <a:pt x="183" y="60"/>
                </a:moveTo>
                <a:lnTo>
                  <a:pt x="189" y="62"/>
                </a:lnTo>
                <a:lnTo>
                  <a:pt x="183" y="60"/>
                </a:lnTo>
                <a:lnTo>
                  <a:pt x="189" y="51"/>
                </a:lnTo>
                <a:lnTo>
                  <a:pt x="183" y="60"/>
                </a:lnTo>
                <a:close/>
                <a:moveTo>
                  <a:pt x="183" y="60"/>
                </a:moveTo>
                <a:lnTo>
                  <a:pt x="178" y="57"/>
                </a:lnTo>
                <a:lnTo>
                  <a:pt x="172" y="56"/>
                </a:lnTo>
                <a:lnTo>
                  <a:pt x="177" y="35"/>
                </a:lnTo>
                <a:lnTo>
                  <a:pt x="187" y="38"/>
                </a:lnTo>
                <a:lnTo>
                  <a:pt x="194" y="41"/>
                </a:lnTo>
                <a:lnTo>
                  <a:pt x="183" y="60"/>
                </a:lnTo>
                <a:close/>
                <a:moveTo>
                  <a:pt x="172" y="56"/>
                </a:moveTo>
                <a:lnTo>
                  <a:pt x="168" y="55"/>
                </a:lnTo>
                <a:lnTo>
                  <a:pt x="172" y="56"/>
                </a:lnTo>
                <a:lnTo>
                  <a:pt x="175" y="45"/>
                </a:lnTo>
                <a:lnTo>
                  <a:pt x="172" y="56"/>
                </a:lnTo>
                <a:close/>
                <a:moveTo>
                  <a:pt x="172" y="56"/>
                </a:moveTo>
                <a:lnTo>
                  <a:pt x="159" y="53"/>
                </a:lnTo>
                <a:lnTo>
                  <a:pt x="144" y="51"/>
                </a:lnTo>
                <a:lnTo>
                  <a:pt x="146" y="30"/>
                </a:lnTo>
                <a:lnTo>
                  <a:pt x="154" y="31"/>
                </a:lnTo>
                <a:lnTo>
                  <a:pt x="163" y="32"/>
                </a:lnTo>
                <a:lnTo>
                  <a:pt x="171" y="33"/>
                </a:lnTo>
                <a:lnTo>
                  <a:pt x="177" y="35"/>
                </a:lnTo>
                <a:lnTo>
                  <a:pt x="172" y="56"/>
                </a:lnTo>
                <a:close/>
                <a:moveTo>
                  <a:pt x="144" y="51"/>
                </a:moveTo>
                <a:lnTo>
                  <a:pt x="135" y="50"/>
                </a:lnTo>
                <a:lnTo>
                  <a:pt x="125" y="50"/>
                </a:lnTo>
                <a:lnTo>
                  <a:pt x="115" y="50"/>
                </a:lnTo>
                <a:lnTo>
                  <a:pt x="105" y="49"/>
                </a:lnTo>
                <a:lnTo>
                  <a:pt x="105" y="28"/>
                </a:lnTo>
                <a:lnTo>
                  <a:pt x="116" y="28"/>
                </a:lnTo>
                <a:lnTo>
                  <a:pt x="126" y="28"/>
                </a:lnTo>
                <a:lnTo>
                  <a:pt x="136" y="29"/>
                </a:lnTo>
                <a:lnTo>
                  <a:pt x="146" y="30"/>
                </a:lnTo>
                <a:lnTo>
                  <a:pt x="144" y="51"/>
                </a:lnTo>
                <a:close/>
                <a:moveTo>
                  <a:pt x="105" y="49"/>
                </a:moveTo>
                <a:lnTo>
                  <a:pt x="89" y="50"/>
                </a:lnTo>
                <a:lnTo>
                  <a:pt x="74" y="51"/>
                </a:lnTo>
                <a:lnTo>
                  <a:pt x="72" y="30"/>
                </a:lnTo>
                <a:lnTo>
                  <a:pt x="80" y="29"/>
                </a:lnTo>
                <a:lnTo>
                  <a:pt x="88" y="28"/>
                </a:lnTo>
                <a:lnTo>
                  <a:pt x="96" y="28"/>
                </a:lnTo>
                <a:lnTo>
                  <a:pt x="105" y="28"/>
                </a:lnTo>
                <a:lnTo>
                  <a:pt x="105" y="49"/>
                </a:lnTo>
                <a:close/>
                <a:moveTo>
                  <a:pt x="74" y="51"/>
                </a:moveTo>
                <a:lnTo>
                  <a:pt x="62" y="53"/>
                </a:lnTo>
                <a:lnTo>
                  <a:pt x="52" y="56"/>
                </a:lnTo>
                <a:lnTo>
                  <a:pt x="45" y="35"/>
                </a:lnTo>
                <a:lnTo>
                  <a:pt x="58" y="32"/>
                </a:lnTo>
                <a:lnTo>
                  <a:pt x="72" y="30"/>
                </a:lnTo>
                <a:lnTo>
                  <a:pt x="74" y="51"/>
                </a:lnTo>
                <a:close/>
                <a:moveTo>
                  <a:pt x="45" y="35"/>
                </a:moveTo>
                <a:lnTo>
                  <a:pt x="35" y="38"/>
                </a:lnTo>
                <a:lnTo>
                  <a:pt x="45" y="35"/>
                </a:lnTo>
                <a:lnTo>
                  <a:pt x="49" y="45"/>
                </a:lnTo>
                <a:lnTo>
                  <a:pt x="45" y="35"/>
                </a:lnTo>
                <a:close/>
                <a:moveTo>
                  <a:pt x="52" y="56"/>
                </a:moveTo>
                <a:lnTo>
                  <a:pt x="44" y="58"/>
                </a:lnTo>
                <a:lnTo>
                  <a:pt x="39" y="61"/>
                </a:lnTo>
                <a:lnTo>
                  <a:pt x="29" y="42"/>
                </a:lnTo>
                <a:lnTo>
                  <a:pt x="36" y="38"/>
                </a:lnTo>
                <a:lnTo>
                  <a:pt x="45" y="35"/>
                </a:lnTo>
                <a:lnTo>
                  <a:pt x="52" y="56"/>
                </a:lnTo>
                <a:close/>
                <a:moveTo>
                  <a:pt x="39" y="61"/>
                </a:moveTo>
                <a:lnTo>
                  <a:pt x="35" y="63"/>
                </a:lnTo>
                <a:lnTo>
                  <a:pt x="33" y="66"/>
                </a:lnTo>
                <a:lnTo>
                  <a:pt x="16" y="52"/>
                </a:lnTo>
                <a:lnTo>
                  <a:pt x="22" y="46"/>
                </a:lnTo>
                <a:lnTo>
                  <a:pt x="29" y="42"/>
                </a:lnTo>
                <a:lnTo>
                  <a:pt x="39" y="61"/>
                </a:lnTo>
                <a:close/>
                <a:moveTo>
                  <a:pt x="16" y="53"/>
                </a:moveTo>
                <a:lnTo>
                  <a:pt x="15" y="53"/>
                </a:lnTo>
                <a:lnTo>
                  <a:pt x="16" y="52"/>
                </a:lnTo>
                <a:lnTo>
                  <a:pt x="25" y="59"/>
                </a:lnTo>
                <a:lnTo>
                  <a:pt x="16" y="53"/>
                </a:lnTo>
                <a:close/>
                <a:moveTo>
                  <a:pt x="33" y="65"/>
                </a:moveTo>
                <a:lnTo>
                  <a:pt x="32" y="67"/>
                </a:lnTo>
                <a:lnTo>
                  <a:pt x="31" y="68"/>
                </a:lnTo>
                <a:lnTo>
                  <a:pt x="11" y="62"/>
                </a:lnTo>
                <a:lnTo>
                  <a:pt x="13" y="57"/>
                </a:lnTo>
                <a:lnTo>
                  <a:pt x="16" y="53"/>
                </a:lnTo>
                <a:lnTo>
                  <a:pt x="33" y="65"/>
                </a:lnTo>
                <a:close/>
                <a:moveTo>
                  <a:pt x="31" y="68"/>
                </a:moveTo>
                <a:lnTo>
                  <a:pt x="31" y="70"/>
                </a:lnTo>
                <a:lnTo>
                  <a:pt x="31" y="73"/>
                </a:lnTo>
                <a:lnTo>
                  <a:pt x="9" y="73"/>
                </a:lnTo>
                <a:lnTo>
                  <a:pt x="9" y="67"/>
                </a:lnTo>
                <a:lnTo>
                  <a:pt x="11" y="62"/>
                </a:lnTo>
                <a:lnTo>
                  <a:pt x="31" y="68"/>
                </a:lnTo>
                <a:close/>
                <a:moveTo>
                  <a:pt x="31" y="73"/>
                </a:moveTo>
                <a:lnTo>
                  <a:pt x="31" y="76"/>
                </a:lnTo>
                <a:lnTo>
                  <a:pt x="32" y="78"/>
                </a:lnTo>
                <a:lnTo>
                  <a:pt x="12" y="87"/>
                </a:lnTo>
                <a:lnTo>
                  <a:pt x="10" y="81"/>
                </a:lnTo>
                <a:lnTo>
                  <a:pt x="9" y="73"/>
                </a:lnTo>
                <a:lnTo>
                  <a:pt x="31" y="73"/>
                </a:lnTo>
                <a:close/>
                <a:moveTo>
                  <a:pt x="32" y="78"/>
                </a:moveTo>
                <a:lnTo>
                  <a:pt x="33" y="81"/>
                </a:lnTo>
                <a:lnTo>
                  <a:pt x="36" y="83"/>
                </a:lnTo>
                <a:lnTo>
                  <a:pt x="22" y="98"/>
                </a:lnTo>
                <a:lnTo>
                  <a:pt x="16" y="93"/>
                </a:lnTo>
                <a:lnTo>
                  <a:pt x="12" y="87"/>
                </a:lnTo>
                <a:lnTo>
                  <a:pt x="32" y="78"/>
                </a:lnTo>
                <a:close/>
                <a:moveTo>
                  <a:pt x="22" y="98"/>
                </a:moveTo>
                <a:lnTo>
                  <a:pt x="16" y="94"/>
                </a:lnTo>
                <a:lnTo>
                  <a:pt x="22" y="98"/>
                </a:lnTo>
                <a:lnTo>
                  <a:pt x="29" y="91"/>
                </a:lnTo>
                <a:lnTo>
                  <a:pt x="22" y="98"/>
                </a:lnTo>
                <a:close/>
                <a:moveTo>
                  <a:pt x="35" y="83"/>
                </a:moveTo>
                <a:lnTo>
                  <a:pt x="41" y="87"/>
                </a:lnTo>
                <a:lnTo>
                  <a:pt x="47" y="90"/>
                </a:lnTo>
                <a:lnTo>
                  <a:pt x="40" y="110"/>
                </a:lnTo>
                <a:lnTo>
                  <a:pt x="30" y="105"/>
                </a:lnTo>
                <a:lnTo>
                  <a:pt x="22" y="98"/>
                </a:lnTo>
                <a:lnTo>
                  <a:pt x="35" y="83"/>
                </a:lnTo>
                <a:close/>
                <a:moveTo>
                  <a:pt x="47" y="90"/>
                </a:moveTo>
                <a:lnTo>
                  <a:pt x="70" y="98"/>
                </a:lnTo>
                <a:lnTo>
                  <a:pt x="47" y="90"/>
                </a:lnTo>
                <a:lnTo>
                  <a:pt x="44" y="99"/>
                </a:lnTo>
                <a:lnTo>
                  <a:pt x="47" y="90"/>
                </a:lnTo>
                <a:close/>
                <a:moveTo>
                  <a:pt x="47" y="90"/>
                </a:moveTo>
                <a:lnTo>
                  <a:pt x="57" y="92"/>
                </a:lnTo>
                <a:lnTo>
                  <a:pt x="68" y="94"/>
                </a:lnTo>
                <a:lnTo>
                  <a:pt x="65" y="116"/>
                </a:lnTo>
                <a:lnTo>
                  <a:pt x="52" y="113"/>
                </a:lnTo>
                <a:lnTo>
                  <a:pt x="40" y="110"/>
                </a:lnTo>
                <a:lnTo>
                  <a:pt x="47" y="90"/>
                </a:lnTo>
                <a:close/>
                <a:moveTo>
                  <a:pt x="68" y="94"/>
                </a:moveTo>
                <a:lnTo>
                  <a:pt x="79" y="96"/>
                </a:lnTo>
                <a:lnTo>
                  <a:pt x="68" y="94"/>
                </a:lnTo>
                <a:lnTo>
                  <a:pt x="66" y="105"/>
                </a:lnTo>
                <a:lnTo>
                  <a:pt x="68" y="94"/>
                </a:lnTo>
                <a:close/>
                <a:moveTo>
                  <a:pt x="68" y="94"/>
                </a:moveTo>
                <a:lnTo>
                  <a:pt x="81" y="96"/>
                </a:lnTo>
                <a:lnTo>
                  <a:pt x="93" y="97"/>
                </a:lnTo>
                <a:lnTo>
                  <a:pt x="91" y="118"/>
                </a:lnTo>
                <a:lnTo>
                  <a:pt x="79" y="117"/>
                </a:lnTo>
                <a:lnTo>
                  <a:pt x="65" y="116"/>
                </a:lnTo>
                <a:lnTo>
                  <a:pt x="68" y="94"/>
                </a:lnTo>
                <a:close/>
                <a:moveTo>
                  <a:pt x="93" y="97"/>
                </a:moveTo>
                <a:lnTo>
                  <a:pt x="106" y="98"/>
                </a:lnTo>
                <a:lnTo>
                  <a:pt x="117" y="98"/>
                </a:lnTo>
                <a:lnTo>
                  <a:pt x="117" y="119"/>
                </a:lnTo>
                <a:lnTo>
                  <a:pt x="105" y="119"/>
                </a:lnTo>
                <a:lnTo>
                  <a:pt x="91" y="118"/>
                </a:lnTo>
                <a:lnTo>
                  <a:pt x="93" y="9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77" name="Freeform 89"/>
          <p:cNvSpPr>
            <a:spLocks noEditPoints="1"/>
          </p:cNvSpPr>
          <p:nvPr/>
        </p:nvSpPr>
        <p:spPr bwMode="auto">
          <a:xfrm>
            <a:off x="46038" y="3776663"/>
            <a:ext cx="107950" cy="60325"/>
          </a:xfrm>
          <a:custGeom>
            <a:avLst/>
            <a:gdLst>
              <a:gd name="T0" fmla="*/ 84 w 205"/>
              <a:gd name="T1" fmla="*/ 95 h 114"/>
              <a:gd name="T2" fmla="*/ 65 w 205"/>
              <a:gd name="T3" fmla="*/ 108 h 114"/>
              <a:gd name="T4" fmla="*/ 47 w 205"/>
              <a:gd name="T5" fmla="*/ 112 h 114"/>
              <a:gd name="T6" fmla="*/ 21 w 205"/>
              <a:gd name="T7" fmla="*/ 103 h 114"/>
              <a:gd name="T8" fmla="*/ 8 w 205"/>
              <a:gd name="T9" fmla="*/ 90 h 114"/>
              <a:gd name="T10" fmla="*/ 1 w 205"/>
              <a:gd name="T11" fmla="*/ 70 h 114"/>
              <a:gd name="T12" fmla="*/ 3 w 205"/>
              <a:gd name="T13" fmla="*/ 37 h 114"/>
              <a:gd name="T14" fmla="*/ 20 w 205"/>
              <a:gd name="T15" fmla="*/ 13 h 114"/>
              <a:gd name="T16" fmla="*/ 43 w 205"/>
              <a:gd name="T17" fmla="*/ 4 h 114"/>
              <a:gd name="T18" fmla="*/ 59 w 205"/>
              <a:gd name="T19" fmla="*/ 10 h 114"/>
              <a:gd name="T20" fmla="*/ 78 w 205"/>
              <a:gd name="T21" fmla="*/ 25 h 114"/>
              <a:gd name="T22" fmla="*/ 102 w 205"/>
              <a:gd name="T23" fmla="*/ 33 h 114"/>
              <a:gd name="T24" fmla="*/ 123 w 205"/>
              <a:gd name="T25" fmla="*/ 12 h 114"/>
              <a:gd name="T26" fmla="*/ 146 w 205"/>
              <a:gd name="T27" fmla="*/ 1 h 114"/>
              <a:gd name="T28" fmla="*/ 164 w 205"/>
              <a:gd name="T29" fmla="*/ 1 h 114"/>
              <a:gd name="T30" fmla="*/ 182 w 205"/>
              <a:gd name="T31" fmla="*/ 10 h 114"/>
              <a:gd name="T32" fmla="*/ 196 w 205"/>
              <a:gd name="T33" fmla="*/ 25 h 114"/>
              <a:gd name="T34" fmla="*/ 203 w 205"/>
              <a:gd name="T35" fmla="*/ 46 h 114"/>
              <a:gd name="T36" fmla="*/ 203 w 205"/>
              <a:gd name="T37" fmla="*/ 71 h 114"/>
              <a:gd name="T38" fmla="*/ 197 w 205"/>
              <a:gd name="T39" fmla="*/ 88 h 114"/>
              <a:gd name="T40" fmla="*/ 187 w 205"/>
              <a:gd name="T41" fmla="*/ 102 h 114"/>
              <a:gd name="T42" fmla="*/ 164 w 205"/>
              <a:gd name="T43" fmla="*/ 113 h 114"/>
              <a:gd name="T44" fmla="*/ 143 w 205"/>
              <a:gd name="T45" fmla="*/ 112 h 114"/>
              <a:gd name="T46" fmla="*/ 124 w 205"/>
              <a:gd name="T47" fmla="*/ 100 h 114"/>
              <a:gd name="T48" fmla="*/ 102 w 205"/>
              <a:gd name="T49" fmla="*/ 75 h 114"/>
              <a:gd name="T50" fmla="*/ 73 w 205"/>
              <a:gd name="T51" fmla="*/ 38 h 114"/>
              <a:gd name="T52" fmla="*/ 57 w 205"/>
              <a:gd name="T53" fmla="*/ 28 h 114"/>
              <a:gd name="T54" fmla="*/ 41 w 205"/>
              <a:gd name="T55" fmla="*/ 25 h 114"/>
              <a:gd name="T56" fmla="*/ 22 w 205"/>
              <a:gd name="T57" fmla="*/ 30 h 114"/>
              <a:gd name="T58" fmla="*/ 10 w 205"/>
              <a:gd name="T59" fmla="*/ 44 h 114"/>
              <a:gd name="T60" fmla="*/ 9 w 205"/>
              <a:gd name="T61" fmla="*/ 65 h 114"/>
              <a:gd name="T62" fmla="*/ 17 w 205"/>
              <a:gd name="T63" fmla="*/ 81 h 114"/>
              <a:gd name="T64" fmla="*/ 31 w 205"/>
              <a:gd name="T65" fmla="*/ 91 h 114"/>
              <a:gd name="T66" fmla="*/ 52 w 205"/>
              <a:gd name="T67" fmla="*/ 87 h 114"/>
              <a:gd name="T68" fmla="*/ 86 w 205"/>
              <a:gd name="T69" fmla="*/ 52 h 114"/>
              <a:gd name="T70" fmla="*/ 118 w 205"/>
              <a:gd name="T71" fmla="*/ 79 h 114"/>
              <a:gd name="T72" fmla="*/ 136 w 205"/>
              <a:gd name="T73" fmla="*/ 88 h 114"/>
              <a:gd name="T74" fmla="*/ 156 w 205"/>
              <a:gd name="T75" fmla="*/ 92 h 114"/>
              <a:gd name="T76" fmla="*/ 180 w 205"/>
              <a:gd name="T77" fmla="*/ 86 h 114"/>
              <a:gd name="T78" fmla="*/ 194 w 205"/>
              <a:gd name="T79" fmla="*/ 70 h 114"/>
              <a:gd name="T80" fmla="*/ 196 w 205"/>
              <a:gd name="T81" fmla="*/ 48 h 114"/>
              <a:gd name="T82" fmla="*/ 188 w 205"/>
              <a:gd name="T83" fmla="*/ 30 h 114"/>
              <a:gd name="T84" fmla="*/ 172 w 205"/>
              <a:gd name="T85" fmla="*/ 22 h 114"/>
              <a:gd name="T86" fmla="*/ 157 w 205"/>
              <a:gd name="T87" fmla="*/ 22 h 114"/>
              <a:gd name="T88" fmla="*/ 139 w 205"/>
              <a:gd name="T89" fmla="*/ 33 h 114"/>
              <a:gd name="T90" fmla="*/ 107 w 205"/>
              <a:gd name="T91" fmla="*/ 68 h 1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5"/>
              <a:gd name="T139" fmla="*/ 0 h 114"/>
              <a:gd name="T140" fmla="*/ 205 w 205"/>
              <a:gd name="T141" fmla="*/ 114 h 1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5" h="114">
                <a:moveTo>
                  <a:pt x="102" y="75"/>
                </a:moveTo>
                <a:lnTo>
                  <a:pt x="92" y="85"/>
                </a:lnTo>
                <a:lnTo>
                  <a:pt x="84" y="95"/>
                </a:lnTo>
                <a:lnTo>
                  <a:pt x="77" y="101"/>
                </a:lnTo>
                <a:lnTo>
                  <a:pt x="71" y="105"/>
                </a:lnTo>
                <a:lnTo>
                  <a:pt x="65" y="108"/>
                </a:lnTo>
                <a:lnTo>
                  <a:pt x="59" y="110"/>
                </a:lnTo>
                <a:lnTo>
                  <a:pt x="53" y="111"/>
                </a:lnTo>
                <a:lnTo>
                  <a:pt x="47" y="112"/>
                </a:lnTo>
                <a:lnTo>
                  <a:pt x="37" y="111"/>
                </a:lnTo>
                <a:lnTo>
                  <a:pt x="29" y="108"/>
                </a:lnTo>
                <a:lnTo>
                  <a:pt x="21" y="103"/>
                </a:lnTo>
                <a:lnTo>
                  <a:pt x="14" y="97"/>
                </a:lnTo>
                <a:lnTo>
                  <a:pt x="10" y="94"/>
                </a:lnTo>
                <a:lnTo>
                  <a:pt x="8" y="90"/>
                </a:lnTo>
                <a:lnTo>
                  <a:pt x="5" y="84"/>
                </a:lnTo>
                <a:lnTo>
                  <a:pt x="3" y="80"/>
                </a:lnTo>
                <a:lnTo>
                  <a:pt x="1" y="70"/>
                </a:lnTo>
                <a:lnTo>
                  <a:pt x="0" y="57"/>
                </a:lnTo>
                <a:lnTo>
                  <a:pt x="1" y="46"/>
                </a:lnTo>
                <a:lnTo>
                  <a:pt x="3" y="37"/>
                </a:lnTo>
                <a:lnTo>
                  <a:pt x="7" y="27"/>
                </a:lnTo>
                <a:lnTo>
                  <a:pt x="13" y="19"/>
                </a:lnTo>
                <a:lnTo>
                  <a:pt x="20" y="13"/>
                </a:lnTo>
                <a:lnTo>
                  <a:pt x="27" y="9"/>
                </a:lnTo>
                <a:lnTo>
                  <a:pt x="34" y="5"/>
                </a:lnTo>
                <a:lnTo>
                  <a:pt x="43" y="4"/>
                </a:lnTo>
                <a:lnTo>
                  <a:pt x="48" y="5"/>
                </a:lnTo>
                <a:lnTo>
                  <a:pt x="54" y="7"/>
                </a:lnTo>
                <a:lnTo>
                  <a:pt x="59" y="10"/>
                </a:lnTo>
                <a:lnTo>
                  <a:pt x="65" y="13"/>
                </a:lnTo>
                <a:lnTo>
                  <a:pt x="71" y="18"/>
                </a:lnTo>
                <a:lnTo>
                  <a:pt x="78" y="25"/>
                </a:lnTo>
                <a:lnTo>
                  <a:pt x="84" y="35"/>
                </a:lnTo>
                <a:lnTo>
                  <a:pt x="92" y="45"/>
                </a:lnTo>
                <a:lnTo>
                  <a:pt x="102" y="33"/>
                </a:lnTo>
                <a:lnTo>
                  <a:pt x="110" y="24"/>
                </a:lnTo>
                <a:lnTo>
                  <a:pt x="117" y="17"/>
                </a:lnTo>
                <a:lnTo>
                  <a:pt x="123" y="12"/>
                </a:lnTo>
                <a:lnTo>
                  <a:pt x="131" y="7"/>
                </a:lnTo>
                <a:lnTo>
                  <a:pt x="138" y="3"/>
                </a:lnTo>
                <a:lnTo>
                  <a:pt x="146" y="1"/>
                </a:lnTo>
                <a:lnTo>
                  <a:pt x="155" y="0"/>
                </a:lnTo>
                <a:lnTo>
                  <a:pt x="159" y="1"/>
                </a:lnTo>
                <a:lnTo>
                  <a:pt x="164" y="1"/>
                </a:lnTo>
                <a:lnTo>
                  <a:pt x="169" y="2"/>
                </a:lnTo>
                <a:lnTo>
                  <a:pt x="173" y="4"/>
                </a:lnTo>
                <a:lnTo>
                  <a:pt x="182" y="10"/>
                </a:lnTo>
                <a:lnTo>
                  <a:pt x="190" y="17"/>
                </a:lnTo>
                <a:lnTo>
                  <a:pt x="193" y="20"/>
                </a:lnTo>
                <a:lnTo>
                  <a:pt x="196" y="25"/>
                </a:lnTo>
                <a:lnTo>
                  <a:pt x="198" y="29"/>
                </a:lnTo>
                <a:lnTo>
                  <a:pt x="200" y="35"/>
                </a:lnTo>
                <a:lnTo>
                  <a:pt x="203" y="46"/>
                </a:lnTo>
                <a:lnTo>
                  <a:pt x="205" y="57"/>
                </a:lnTo>
                <a:lnTo>
                  <a:pt x="205" y="65"/>
                </a:lnTo>
                <a:lnTo>
                  <a:pt x="203" y="71"/>
                </a:lnTo>
                <a:lnTo>
                  <a:pt x="202" y="77"/>
                </a:lnTo>
                <a:lnTo>
                  <a:pt x="200" y="83"/>
                </a:lnTo>
                <a:lnTo>
                  <a:pt x="197" y="88"/>
                </a:lnTo>
                <a:lnTo>
                  <a:pt x="194" y="93"/>
                </a:lnTo>
                <a:lnTo>
                  <a:pt x="191" y="98"/>
                </a:lnTo>
                <a:lnTo>
                  <a:pt x="187" y="102"/>
                </a:lnTo>
                <a:lnTo>
                  <a:pt x="180" y="107"/>
                </a:lnTo>
                <a:lnTo>
                  <a:pt x="172" y="111"/>
                </a:lnTo>
                <a:lnTo>
                  <a:pt x="164" y="113"/>
                </a:lnTo>
                <a:lnTo>
                  <a:pt x="156" y="114"/>
                </a:lnTo>
                <a:lnTo>
                  <a:pt x="150" y="113"/>
                </a:lnTo>
                <a:lnTo>
                  <a:pt x="143" y="112"/>
                </a:lnTo>
                <a:lnTo>
                  <a:pt x="137" y="109"/>
                </a:lnTo>
                <a:lnTo>
                  <a:pt x="130" y="105"/>
                </a:lnTo>
                <a:lnTo>
                  <a:pt x="124" y="100"/>
                </a:lnTo>
                <a:lnTo>
                  <a:pt x="116" y="94"/>
                </a:lnTo>
                <a:lnTo>
                  <a:pt x="109" y="85"/>
                </a:lnTo>
                <a:lnTo>
                  <a:pt x="102" y="75"/>
                </a:lnTo>
                <a:close/>
                <a:moveTo>
                  <a:pt x="86" y="52"/>
                </a:moveTo>
                <a:lnTo>
                  <a:pt x="79" y="44"/>
                </a:lnTo>
                <a:lnTo>
                  <a:pt x="73" y="38"/>
                </a:lnTo>
                <a:lnTo>
                  <a:pt x="67" y="33"/>
                </a:lnTo>
                <a:lnTo>
                  <a:pt x="61" y="30"/>
                </a:lnTo>
                <a:lnTo>
                  <a:pt x="57" y="28"/>
                </a:lnTo>
                <a:lnTo>
                  <a:pt x="52" y="26"/>
                </a:lnTo>
                <a:lnTo>
                  <a:pt x="47" y="26"/>
                </a:lnTo>
                <a:lnTo>
                  <a:pt x="41" y="25"/>
                </a:lnTo>
                <a:lnTo>
                  <a:pt x="34" y="26"/>
                </a:lnTo>
                <a:lnTo>
                  <a:pt x="27" y="27"/>
                </a:lnTo>
                <a:lnTo>
                  <a:pt x="22" y="30"/>
                </a:lnTo>
                <a:lnTo>
                  <a:pt x="18" y="35"/>
                </a:lnTo>
                <a:lnTo>
                  <a:pt x="14" y="39"/>
                </a:lnTo>
                <a:lnTo>
                  <a:pt x="10" y="44"/>
                </a:lnTo>
                <a:lnTo>
                  <a:pt x="9" y="50"/>
                </a:lnTo>
                <a:lnTo>
                  <a:pt x="8" y="57"/>
                </a:lnTo>
                <a:lnTo>
                  <a:pt x="9" y="65"/>
                </a:lnTo>
                <a:lnTo>
                  <a:pt x="10" y="71"/>
                </a:lnTo>
                <a:lnTo>
                  <a:pt x="14" y="76"/>
                </a:lnTo>
                <a:lnTo>
                  <a:pt x="17" y="81"/>
                </a:lnTo>
                <a:lnTo>
                  <a:pt x="22" y="85"/>
                </a:lnTo>
                <a:lnTo>
                  <a:pt x="26" y="88"/>
                </a:lnTo>
                <a:lnTo>
                  <a:pt x="31" y="91"/>
                </a:lnTo>
                <a:lnTo>
                  <a:pt x="37" y="91"/>
                </a:lnTo>
                <a:lnTo>
                  <a:pt x="45" y="90"/>
                </a:lnTo>
                <a:lnTo>
                  <a:pt x="52" y="87"/>
                </a:lnTo>
                <a:lnTo>
                  <a:pt x="59" y="82"/>
                </a:lnTo>
                <a:lnTo>
                  <a:pt x="67" y="76"/>
                </a:lnTo>
                <a:lnTo>
                  <a:pt x="86" y="52"/>
                </a:lnTo>
                <a:close/>
                <a:moveTo>
                  <a:pt x="107" y="68"/>
                </a:moveTo>
                <a:lnTo>
                  <a:pt x="112" y="74"/>
                </a:lnTo>
                <a:lnTo>
                  <a:pt x="118" y="79"/>
                </a:lnTo>
                <a:lnTo>
                  <a:pt x="124" y="82"/>
                </a:lnTo>
                <a:lnTo>
                  <a:pt x="130" y="86"/>
                </a:lnTo>
                <a:lnTo>
                  <a:pt x="136" y="88"/>
                </a:lnTo>
                <a:lnTo>
                  <a:pt x="142" y="91"/>
                </a:lnTo>
                <a:lnTo>
                  <a:pt x="149" y="92"/>
                </a:lnTo>
                <a:lnTo>
                  <a:pt x="156" y="92"/>
                </a:lnTo>
                <a:lnTo>
                  <a:pt x="164" y="92"/>
                </a:lnTo>
                <a:lnTo>
                  <a:pt x="172" y="90"/>
                </a:lnTo>
                <a:lnTo>
                  <a:pt x="180" y="86"/>
                </a:lnTo>
                <a:lnTo>
                  <a:pt x="186" y="81"/>
                </a:lnTo>
                <a:lnTo>
                  <a:pt x="190" y="76"/>
                </a:lnTo>
                <a:lnTo>
                  <a:pt x="194" y="70"/>
                </a:lnTo>
                <a:lnTo>
                  <a:pt x="196" y="64"/>
                </a:lnTo>
                <a:lnTo>
                  <a:pt x="196" y="55"/>
                </a:lnTo>
                <a:lnTo>
                  <a:pt x="196" y="48"/>
                </a:lnTo>
                <a:lnTo>
                  <a:pt x="194" y="42"/>
                </a:lnTo>
                <a:lnTo>
                  <a:pt x="192" y="36"/>
                </a:lnTo>
                <a:lnTo>
                  <a:pt x="188" y="30"/>
                </a:lnTo>
                <a:lnTo>
                  <a:pt x="183" y="26"/>
                </a:lnTo>
                <a:lnTo>
                  <a:pt x="178" y="23"/>
                </a:lnTo>
                <a:lnTo>
                  <a:pt x="172" y="22"/>
                </a:lnTo>
                <a:lnTo>
                  <a:pt x="166" y="21"/>
                </a:lnTo>
                <a:lnTo>
                  <a:pt x="161" y="21"/>
                </a:lnTo>
                <a:lnTo>
                  <a:pt x="157" y="22"/>
                </a:lnTo>
                <a:lnTo>
                  <a:pt x="152" y="24"/>
                </a:lnTo>
                <a:lnTo>
                  <a:pt x="147" y="26"/>
                </a:lnTo>
                <a:lnTo>
                  <a:pt x="139" y="33"/>
                </a:lnTo>
                <a:lnTo>
                  <a:pt x="130" y="42"/>
                </a:lnTo>
                <a:lnTo>
                  <a:pt x="119" y="54"/>
                </a:lnTo>
                <a:lnTo>
                  <a:pt x="107" y="6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78" name="Freeform 90"/>
          <p:cNvSpPr>
            <a:spLocks noEditPoints="1"/>
          </p:cNvSpPr>
          <p:nvPr/>
        </p:nvSpPr>
        <p:spPr bwMode="auto">
          <a:xfrm>
            <a:off x="39688" y="3771900"/>
            <a:ext cx="122237" cy="71438"/>
          </a:xfrm>
          <a:custGeom>
            <a:avLst/>
            <a:gdLst>
              <a:gd name="T0" fmla="*/ 87 w 229"/>
              <a:gd name="T1" fmla="*/ 124 h 135"/>
              <a:gd name="T2" fmla="*/ 75 w 229"/>
              <a:gd name="T3" fmla="*/ 106 h 135"/>
              <a:gd name="T4" fmla="*/ 52 w 229"/>
              <a:gd name="T5" fmla="*/ 132 h 135"/>
              <a:gd name="T6" fmla="*/ 25 w 229"/>
              <a:gd name="T7" fmla="*/ 122 h 135"/>
              <a:gd name="T8" fmla="*/ 24 w 229"/>
              <a:gd name="T9" fmla="*/ 107 h 135"/>
              <a:gd name="T10" fmla="*/ 16 w 229"/>
              <a:gd name="T11" fmla="*/ 114 h 135"/>
              <a:gd name="T12" fmla="*/ 0 w 229"/>
              <a:gd name="T13" fmla="*/ 67 h 135"/>
              <a:gd name="T14" fmla="*/ 27 w 229"/>
              <a:gd name="T15" fmla="*/ 42 h 135"/>
              <a:gd name="T16" fmla="*/ 41 w 229"/>
              <a:gd name="T17" fmla="*/ 28 h 135"/>
              <a:gd name="T18" fmla="*/ 46 w 229"/>
              <a:gd name="T19" fmla="*/ 26 h 135"/>
              <a:gd name="T20" fmla="*/ 67 w 229"/>
              <a:gd name="T21" fmla="*/ 7 h 135"/>
              <a:gd name="T22" fmla="*/ 75 w 229"/>
              <a:gd name="T23" fmla="*/ 23 h 135"/>
              <a:gd name="T24" fmla="*/ 104 w 229"/>
              <a:gd name="T25" fmla="*/ 38 h 135"/>
              <a:gd name="T26" fmla="*/ 111 w 229"/>
              <a:gd name="T27" fmla="*/ 62 h 135"/>
              <a:gd name="T28" fmla="*/ 126 w 229"/>
              <a:gd name="T29" fmla="*/ 13 h 135"/>
              <a:gd name="T30" fmla="*/ 126 w 229"/>
              <a:gd name="T31" fmla="*/ 13 h 135"/>
              <a:gd name="T32" fmla="*/ 148 w 229"/>
              <a:gd name="T33" fmla="*/ 13 h 135"/>
              <a:gd name="T34" fmla="*/ 171 w 229"/>
              <a:gd name="T35" fmla="*/ 0 h 135"/>
              <a:gd name="T36" fmla="*/ 198 w 229"/>
              <a:gd name="T37" fmla="*/ 11 h 135"/>
              <a:gd name="T38" fmla="*/ 219 w 229"/>
              <a:gd name="T39" fmla="*/ 35 h 135"/>
              <a:gd name="T40" fmla="*/ 225 w 229"/>
              <a:gd name="T41" fmla="*/ 67 h 135"/>
              <a:gd name="T42" fmla="*/ 217 w 229"/>
              <a:gd name="T43" fmla="*/ 104 h 135"/>
              <a:gd name="T44" fmla="*/ 204 w 229"/>
              <a:gd name="T45" fmla="*/ 67 h 135"/>
              <a:gd name="T46" fmla="*/ 178 w 229"/>
              <a:gd name="T47" fmla="*/ 111 h 135"/>
              <a:gd name="T48" fmla="*/ 187 w 229"/>
              <a:gd name="T49" fmla="*/ 131 h 135"/>
              <a:gd name="T50" fmla="*/ 135 w 229"/>
              <a:gd name="T51" fmla="*/ 124 h 135"/>
              <a:gd name="T52" fmla="*/ 135 w 229"/>
              <a:gd name="T53" fmla="*/ 124 h 135"/>
              <a:gd name="T54" fmla="*/ 120 w 229"/>
              <a:gd name="T55" fmla="*/ 79 h 135"/>
              <a:gd name="T56" fmla="*/ 82 w 229"/>
              <a:gd name="T57" fmla="*/ 62 h 135"/>
              <a:gd name="T58" fmla="*/ 75 w 229"/>
              <a:gd name="T59" fmla="*/ 56 h 135"/>
              <a:gd name="T60" fmla="*/ 77 w 229"/>
              <a:gd name="T61" fmla="*/ 31 h 135"/>
              <a:gd name="T62" fmla="*/ 64 w 229"/>
              <a:gd name="T63" fmla="*/ 26 h 135"/>
              <a:gd name="T64" fmla="*/ 64 w 229"/>
              <a:gd name="T65" fmla="*/ 26 h 135"/>
              <a:gd name="T66" fmla="*/ 24 w 229"/>
              <a:gd name="T67" fmla="*/ 31 h 135"/>
              <a:gd name="T68" fmla="*/ 41 w 229"/>
              <a:gd name="T69" fmla="*/ 48 h 135"/>
              <a:gd name="T70" fmla="*/ 11 w 229"/>
              <a:gd name="T71" fmla="*/ 51 h 135"/>
              <a:gd name="T72" fmla="*/ 29 w 229"/>
              <a:gd name="T73" fmla="*/ 67 h 135"/>
              <a:gd name="T74" fmla="*/ 19 w 229"/>
              <a:gd name="T75" fmla="*/ 98 h 135"/>
              <a:gd name="T76" fmla="*/ 35 w 229"/>
              <a:gd name="T77" fmla="*/ 84 h 135"/>
              <a:gd name="T78" fmla="*/ 39 w 229"/>
              <a:gd name="T79" fmla="*/ 111 h 135"/>
              <a:gd name="T80" fmla="*/ 47 w 229"/>
              <a:gd name="T81" fmla="*/ 111 h 135"/>
              <a:gd name="T82" fmla="*/ 77 w 229"/>
              <a:gd name="T83" fmla="*/ 101 h 135"/>
              <a:gd name="T84" fmla="*/ 63 w 229"/>
              <a:gd name="T85" fmla="*/ 84 h 135"/>
              <a:gd name="T86" fmla="*/ 68 w 229"/>
              <a:gd name="T87" fmla="*/ 79 h 135"/>
              <a:gd name="T88" fmla="*/ 115 w 229"/>
              <a:gd name="T89" fmla="*/ 91 h 135"/>
              <a:gd name="T90" fmla="*/ 144 w 229"/>
              <a:gd name="T91" fmla="*/ 86 h 135"/>
              <a:gd name="T92" fmla="*/ 152 w 229"/>
              <a:gd name="T93" fmla="*/ 101 h 135"/>
              <a:gd name="T94" fmla="*/ 173 w 229"/>
              <a:gd name="T95" fmla="*/ 90 h 135"/>
              <a:gd name="T96" fmla="*/ 195 w 229"/>
              <a:gd name="T97" fmla="*/ 105 h 135"/>
              <a:gd name="T98" fmla="*/ 194 w 229"/>
              <a:gd name="T99" fmla="*/ 76 h 135"/>
              <a:gd name="T100" fmla="*/ 213 w 229"/>
              <a:gd name="T101" fmla="*/ 84 h 135"/>
              <a:gd name="T102" fmla="*/ 211 w 229"/>
              <a:gd name="T103" fmla="*/ 40 h 135"/>
              <a:gd name="T104" fmla="*/ 195 w 229"/>
              <a:gd name="T105" fmla="*/ 55 h 135"/>
              <a:gd name="T106" fmla="*/ 176 w 229"/>
              <a:gd name="T107" fmla="*/ 41 h 135"/>
              <a:gd name="T108" fmla="*/ 176 w 229"/>
              <a:gd name="T109" fmla="*/ 21 h 135"/>
              <a:gd name="T110" fmla="*/ 151 w 229"/>
              <a:gd name="T111" fmla="*/ 28 h 135"/>
              <a:gd name="T112" fmla="*/ 164 w 229"/>
              <a:gd name="T113" fmla="*/ 46 h 135"/>
              <a:gd name="T114" fmla="*/ 109 w 229"/>
              <a:gd name="T115" fmla="*/ 72 h 13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
              <a:gd name="T175" fmla="*/ 0 h 135"/>
              <a:gd name="T176" fmla="*/ 229 w 229"/>
              <a:gd name="T177" fmla="*/ 135 h 13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 h="135">
                <a:moveTo>
                  <a:pt x="120" y="91"/>
                </a:moveTo>
                <a:lnTo>
                  <a:pt x="111" y="103"/>
                </a:lnTo>
                <a:lnTo>
                  <a:pt x="102" y="112"/>
                </a:lnTo>
                <a:lnTo>
                  <a:pt x="87" y="96"/>
                </a:lnTo>
                <a:lnTo>
                  <a:pt x="95" y="88"/>
                </a:lnTo>
                <a:lnTo>
                  <a:pt x="104" y="79"/>
                </a:lnTo>
                <a:lnTo>
                  <a:pt x="120" y="91"/>
                </a:lnTo>
                <a:close/>
                <a:moveTo>
                  <a:pt x="102" y="112"/>
                </a:moveTo>
                <a:lnTo>
                  <a:pt x="94" y="119"/>
                </a:lnTo>
                <a:lnTo>
                  <a:pt x="87" y="124"/>
                </a:lnTo>
                <a:lnTo>
                  <a:pt x="75" y="106"/>
                </a:lnTo>
                <a:lnTo>
                  <a:pt x="81" y="103"/>
                </a:lnTo>
                <a:lnTo>
                  <a:pt x="87" y="96"/>
                </a:lnTo>
                <a:lnTo>
                  <a:pt x="102" y="112"/>
                </a:lnTo>
                <a:close/>
                <a:moveTo>
                  <a:pt x="87" y="124"/>
                </a:moveTo>
                <a:lnTo>
                  <a:pt x="80" y="128"/>
                </a:lnTo>
                <a:lnTo>
                  <a:pt x="72" y="131"/>
                </a:lnTo>
                <a:lnTo>
                  <a:pt x="66" y="110"/>
                </a:lnTo>
                <a:lnTo>
                  <a:pt x="71" y="108"/>
                </a:lnTo>
                <a:lnTo>
                  <a:pt x="75" y="106"/>
                </a:lnTo>
                <a:lnTo>
                  <a:pt x="87" y="124"/>
                </a:lnTo>
                <a:close/>
                <a:moveTo>
                  <a:pt x="72" y="131"/>
                </a:moveTo>
                <a:lnTo>
                  <a:pt x="65" y="132"/>
                </a:lnTo>
                <a:lnTo>
                  <a:pt x="57" y="133"/>
                </a:lnTo>
                <a:lnTo>
                  <a:pt x="57" y="111"/>
                </a:lnTo>
                <a:lnTo>
                  <a:pt x="62" y="111"/>
                </a:lnTo>
                <a:lnTo>
                  <a:pt x="66" y="110"/>
                </a:lnTo>
                <a:lnTo>
                  <a:pt x="72" y="131"/>
                </a:lnTo>
                <a:close/>
                <a:moveTo>
                  <a:pt x="57" y="133"/>
                </a:moveTo>
                <a:lnTo>
                  <a:pt x="52" y="132"/>
                </a:lnTo>
                <a:lnTo>
                  <a:pt x="45" y="132"/>
                </a:lnTo>
                <a:lnTo>
                  <a:pt x="40" y="130"/>
                </a:lnTo>
                <a:lnTo>
                  <a:pt x="35" y="128"/>
                </a:lnTo>
                <a:lnTo>
                  <a:pt x="43" y="109"/>
                </a:lnTo>
                <a:lnTo>
                  <a:pt x="50" y="111"/>
                </a:lnTo>
                <a:lnTo>
                  <a:pt x="57" y="111"/>
                </a:lnTo>
                <a:lnTo>
                  <a:pt x="57" y="133"/>
                </a:lnTo>
                <a:close/>
                <a:moveTo>
                  <a:pt x="35" y="128"/>
                </a:moveTo>
                <a:lnTo>
                  <a:pt x="30" y="125"/>
                </a:lnTo>
                <a:lnTo>
                  <a:pt x="25" y="122"/>
                </a:lnTo>
                <a:lnTo>
                  <a:pt x="20" y="118"/>
                </a:lnTo>
                <a:lnTo>
                  <a:pt x="16" y="114"/>
                </a:lnTo>
                <a:lnTo>
                  <a:pt x="32" y="100"/>
                </a:lnTo>
                <a:lnTo>
                  <a:pt x="37" y="105"/>
                </a:lnTo>
                <a:lnTo>
                  <a:pt x="43" y="109"/>
                </a:lnTo>
                <a:lnTo>
                  <a:pt x="35" y="128"/>
                </a:lnTo>
                <a:close/>
                <a:moveTo>
                  <a:pt x="16" y="114"/>
                </a:moveTo>
                <a:lnTo>
                  <a:pt x="15" y="114"/>
                </a:lnTo>
                <a:lnTo>
                  <a:pt x="16" y="114"/>
                </a:lnTo>
                <a:lnTo>
                  <a:pt x="24" y="107"/>
                </a:lnTo>
                <a:lnTo>
                  <a:pt x="16" y="114"/>
                </a:lnTo>
                <a:close/>
                <a:moveTo>
                  <a:pt x="16" y="114"/>
                </a:moveTo>
                <a:lnTo>
                  <a:pt x="12" y="110"/>
                </a:lnTo>
                <a:lnTo>
                  <a:pt x="9" y="105"/>
                </a:lnTo>
                <a:lnTo>
                  <a:pt x="6" y="100"/>
                </a:lnTo>
                <a:lnTo>
                  <a:pt x="4" y="93"/>
                </a:lnTo>
                <a:lnTo>
                  <a:pt x="24" y="86"/>
                </a:lnTo>
                <a:lnTo>
                  <a:pt x="27" y="93"/>
                </a:lnTo>
                <a:lnTo>
                  <a:pt x="32" y="100"/>
                </a:lnTo>
                <a:lnTo>
                  <a:pt x="16" y="114"/>
                </a:lnTo>
                <a:close/>
                <a:moveTo>
                  <a:pt x="4" y="93"/>
                </a:moveTo>
                <a:lnTo>
                  <a:pt x="2" y="87"/>
                </a:lnTo>
                <a:lnTo>
                  <a:pt x="1" y="81"/>
                </a:lnTo>
                <a:lnTo>
                  <a:pt x="0" y="75"/>
                </a:lnTo>
                <a:lnTo>
                  <a:pt x="0" y="67"/>
                </a:lnTo>
                <a:lnTo>
                  <a:pt x="20" y="67"/>
                </a:lnTo>
                <a:lnTo>
                  <a:pt x="22" y="78"/>
                </a:lnTo>
                <a:lnTo>
                  <a:pt x="24" y="86"/>
                </a:lnTo>
                <a:lnTo>
                  <a:pt x="4" y="93"/>
                </a:lnTo>
                <a:close/>
                <a:moveTo>
                  <a:pt x="0" y="67"/>
                </a:moveTo>
                <a:lnTo>
                  <a:pt x="0" y="61"/>
                </a:lnTo>
                <a:lnTo>
                  <a:pt x="1" y="55"/>
                </a:lnTo>
                <a:lnTo>
                  <a:pt x="2" y="49"/>
                </a:lnTo>
                <a:lnTo>
                  <a:pt x="4" y="42"/>
                </a:lnTo>
                <a:lnTo>
                  <a:pt x="6" y="37"/>
                </a:lnTo>
                <a:lnTo>
                  <a:pt x="8" y="32"/>
                </a:lnTo>
                <a:lnTo>
                  <a:pt x="11" y="27"/>
                </a:lnTo>
                <a:lnTo>
                  <a:pt x="15" y="23"/>
                </a:lnTo>
                <a:lnTo>
                  <a:pt x="31" y="36"/>
                </a:lnTo>
                <a:lnTo>
                  <a:pt x="27" y="42"/>
                </a:lnTo>
                <a:lnTo>
                  <a:pt x="24" y="50"/>
                </a:lnTo>
                <a:lnTo>
                  <a:pt x="22" y="58"/>
                </a:lnTo>
                <a:lnTo>
                  <a:pt x="20" y="67"/>
                </a:lnTo>
                <a:lnTo>
                  <a:pt x="0" y="67"/>
                </a:lnTo>
                <a:close/>
                <a:moveTo>
                  <a:pt x="15" y="23"/>
                </a:moveTo>
                <a:lnTo>
                  <a:pt x="19" y="19"/>
                </a:lnTo>
                <a:lnTo>
                  <a:pt x="24" y="14"/>
                </a:lnTo>
                <a:lnTo>
                  <a:pt x="28" y="11"/>
                </a:lnTo>
                <a:lnTo>
                  <a:pt x="32" y="9"/>
                </a:lnTo>
                <a:lnTo>
                  <a:pt x="41" y="28"/>
                </a:lnTo>
                <a:lnTo>
                  <a:pt x="36" y="31"/>
                </a:lnTo>
                <a:lnTo>
                  <a:pt x="31" y="36"/>
                </a:lnTo>
                <a:lnTo>
                  <a:pt x="15" y="23"/>
                </a:lnTo>
                <a:close/>
                <a:moveTo>
                  <a:pt x="32" y="9"/>
                </a:moveTo>
                <a:lnTo>
                  <a:pt x="37" y="7"/>
                </a:lnTo>
                <a:lnTo>
                  <a:pt x="42" y="5"/>
                </a:lnTo>
                <a:lnTo>
                  <a:pt x="47" y="5"/>
                </a:lnTo>
                <a:lnTo>
                  <a:pt x="53" y="4"/>
                </a:lnTo>
                <a:lnTo>
                  <a:pt x="53" y="26"/>
                </a:lnTo>
                <a:lnTo>
                  <a:pt x="46" y="26"/>
                </a:lnTo>
                <a:lnTo>
                  <a:pt x="41" y="28"/>
                </a:lnTo>
                <a:lnTo>
                  <a:pt x="32" y="9"/>
                </a:lnTo>
                <a:close/>
                <a:moveTo>
                  <a:pt x="53" y="4"/>
                </a:moveTo>
                <a:lnTo>
                  <a:pt x="60" y="5"/>
                </a:lnTo>
                <a:lnTo>
                  <a:pt x="67" y="7"/>
                </a:lnTo>
                <a:lnTo>
                  <a:pt x="60" y="27"/>
                </a:lnTo>
                <a:lnTo>
                  <a:pt x="57" y="26"/>
                </a:lnTo>
                <a:lnTo>
                  <a:pt x="53" y="26"/>
                </a:lnTo>
                <a:lnTo>
                  <a:pt x="53" y="4"/>
                </a:lnTo>
                <a:close/>
                <a:moveTo>
                  <a:pt x="67" y="7"/>
                </a:moveTo>
                <a:lnTo>
                  <a:pt x="74" y="10"/>
                </a:lnTo>
                <a:lnTo>
                  <a:pt x="81" y="14"/>
                </a:lnTo>
                <a:lnTo>
                  <a:pt x="69" y="31"/>
                </a:lnTo>
                <a:lnTo>
                  <a:pt x="64" y="29"/>
                </a:lnTo>
                <a:lnTo>
                  <a:pt x="60" y="27"/>
                </a:lnTo>
                <a:lnTo>
                  <a:pt x="67" y="7"/>
                </a:lnTo>
                <a:close/>
                <a:moveTo>
                  <a:pt x="69" y="31"/>
                </a:moveTo>
                <a:lnTo>
                  <a:pt x="71" y="33"/>
                </a:lnTo>
                <a:lnTo>
                  <a:pt x="69" y="31"/>
                </a:lnTo>
                <a:lnTo>
                  <a:pt x="75" y="23"/>
                </a:lnTo>
                <a:lnTo>
                  <a:pt x="69" y="31"/>
                </a:lnTo>
                <a:close/>
                <a:moveTo>
                  <a:pt x="81" y="14"/>
                </a:moveTo>
                <a:lnTo>
                  <a:pt x="88" y="20"/>
                </a:lnTo>
                <a:lnTo>
                  <a:pt x="95" y="28"/>
                </a:lnTo>
                <a:lnTo>
                  <a:pt x="80" y="41"/>
                </a:lnTo>
                <a:lnTo>
                  <a:pt x="73" y="35"/>
                </a:lnTo>
                <a:lnTo>
                  <a:pt x="69" y="31"/>
                </a:lnTo>
                <a:lnTo>
                  <a:pt x="81" y="14"/>
                </a:lnTo>
                <a:close/>
                <a:moveTo>
                  <a:pt x="95" y="28"/>
                </a:moveTo>
                <a:lnTo>
                  <a:pt x="104" y="38"/>
                </a:lnTo>
                <a:lnTo>
                  <a:pt x="111" y="50"/>
                </a:lnTo>
                <a:lnTo>
                  <a:pt x="93" y="61"/>
                </a:lnTo>
                <a:lnTo>
                  <a:pt x="86" y="50"/>
                </a:lnTo>
                <a:lnTo>
                  <a:pt x="80" y="41"/>
                </a:lnTo>
                <a:lnTo>
                  <a:pt x="95" y="28"/>
                </a:lnTo>
                <a:close/>
                <a:moveTo>
                  <a:pt x="111" y="62"/>
                </a:moveTo>
                <a:lnTo>
                  <a:pt x="101" y="74"/>
                </a:lnTo>
                <a:lnTo>
                  <a:pt x="93" y="61"/>
                </a:lnTo>
                <a:lnTo>
                  <a:pt x="102" y="55"/>
                </a:lnTo>
                <a:lnTo>
                  <a:pt x="111" y="62"/>
                </a:lnTo>
                <a:close/>
                <a:moveTo>
                  <a:pt x="93" y="49"/>
                </a:moveTo>
                <a:lnTo>
                  <a:pt x="104" y="37"/>
                </a:lnTo>
                <a:lnTo>
                  <a:pt x="112" y="27"/>
                </a:lnTo>
                <a:lnTo>
                  <a:pt x="127" y="41"/>
                </a:lnTo>
                <a:lnTo>
                  <a:pt x="119" y="51"/>
                </a:lnTo>
                <a:lnTo>
                  <a:pt x="111" y="62"/>
                </a:lnTo>
                <a:lnTo>
                  <a:pt x="93" y="49"/>
                </a:lnTo>
                <a:close/>
                <a:moveTo>
                  <a:pt x="112" y="27"/>
                </a:moveTo>
                <a:lnTo>
                  <a:pt x="120" y="19"/>
                </a:lnTo>
                <a:lnTo>
                  <a:pt x="126" y="13"/>
                </a:lnTo>
                <a:lnTo>
                  <a:pt x="140" y="30"/>
                </a:lnTo>
                <a:lnTo>
                  <a:pt x="134" y="35"/>
                </a:lnTo>
                <a:lnTo>
                  <a:pt x="127" y="41"/>
                </a:lnTo>
                <a:lnTo>
                  <a:pt x="112" y="27"/>
                </a:lnTo>
                <a:close/>
                <a:moveTo>
                  <a:pt x="140" y="30"/>
                </a:moveTo>
                <a:lnTo>
                  <a:pt x="139" y="30"/>
                </a:lnTo>
                <a:lnTo>
                  <a:pt x="140" y="30"/>
                </a:lnTo>
                <a:lnTo>
                  <a:pt x="133" y="22"/>
                </a:lnTo>
                <a:lnTo>
                  <a:pt x="140" y="30"/>
                </a:lnTo>
                <a:close/>
                <a:moveTo>
                  <a:pt x="126" y="13"/>
                </a:moveTo>
                <a:lnTo>
                  <a:pt x="136" y="7"/>
                </a:lnTo>
                <a:lnTo>
                  <a:pt x="145" y="3"/>
                </a:lnTo>
                <a:lnTo>
                  <a:pt x="152" y="24"/>
                </a:lnTo>
                <a:lnTo>
                  <a:pt x="145" y="26"/>
                </a:lnTo>
                <a:lnTo>
                  <a:pt x="140" y="30"/>
                </a:lnTo>
                <a:lnTo>
                  <a:pt x="126" y="13"/>
                </a:lnTo>
                <a:close/>
                <a:moveTo>
                  <a:pt x="145" y="3"/>
                </a:moveTo>
                <a:lnTo>
                  <a:pt x="125" y="10"/>
                </a:lnTo>
                <a:lnTo>
                  <a:pt x="145" y="3"/>
                </a:lnTo>
                <a:lnTo>
                  <a:pt x="148" y="13"/>
                </a:lnTo>
                <a:lnTo>
                  <a:pt x="145" y="3"/>
                </a:lnTo>
                <a:close/>
                <a:moveTo>
                  <a:pt x="145" y="3"/>
                </a:moveTo>
                <a:lnTo>
                  <a:pt x="154" y="1"/>
                </a:lnTo>
                <a:lnTo>
                  <a:pt x="165" y="0"/>
                </a:lnTo>
                <a:lnTo>
                  <a:pt x="165" y="22"/>
                </a:lnTo>
                <a:lnTo>
                  <a:pt x="157" y="22"/>
                </a:lnTo>
                <a:lnTo>
                  <a:pt x="151" y="24"/>
                </a:lnTo>
                <a:lnTo>
                  <a:pt x="145" y="3"/>
                </a:lnTo>
                <a:close/>
                <a:moveTo>
                  <a:pt x="165" y="0"/>
                </a:moveTo>
                <a:lnTo>
                  <a:pt x="171" y="0"/>
                </a:lnTo>
                <a:lnTo>
                  <a:pt x="176" y="1"/>
                </a:lnTo>
                <a:lnTo>
                  <a:pt x="182" y="3"/>
                </a:lnTo>
                <a:lnTo>
                  <a:pt x="188" y="5"/>
                </a:lnTo>
                <a:lnTo>
                  <a:pt x="179" y="24"/>
                </a:lnTo>
                <a:lnTo>
                  <a:pt x="172" y="22"/>
                </a:lnTo>
                <a:lnTo>
                  <a:pt x="165" y="22"/>
                </a:lnTo>
                <a:lnTo>
                  <a:pt x="165" y="0"/>
                </a:lnTo>
                <a:close/>
                <a:moveTo>
                  <a:pt x="188" y="5"/>
                </a:moveTo>
                <a:lnTo>
                  <a:pt x="193" y="7"/>
                </a:lnTo>
                <a:lnTo>
                  <a:pt x="198" y="11"/>
                </a:lnTo>
                <a:lnTo>
                  <a:pt x="203" y="14"/>
                </a:lnTo>
                <a:lnTo>
                  <a:pt x="207" y="20"/>
                </a:lnTo>
                <a:lnTo>
                  <a:pt x="192" y="33"/>
                </a:lnTo>
                <a:lnTo>
                  <a:pt x="185" y="28"/>
                </a:lnTo>
                <a:lnTo>
                  <a:pt x="179" y="24"/>
                </a:lnTo>
                <a:lnTo>
                  <a:pt x="188" y="5"/>
                </a:lnTo>
                <a:close/>
                <a:moveTo>
                  <a:pt x="207" y="20"/>
                </a:moveTo>
                <a:lnTo>
                  <a:pt x="211" y="24"/>
                </a:lnTo>
                <a:lnTo>
                  <a:pt x="216" y="29"/>
                </a:lnTo>
                <a:lnTo>
                  <a:pt x="219" y="35"/>
                </a:lnTo>
                <a:lnTo>
                  <a:pt x="221" y="41"/>
                </a:lnTo>
                <a:lnTo>
                  <a:pt x="201" y="49"/>
                </a:lnTo>
                <a:lnTo>
                  <a:pt x="197" y="40"/>
                </a:lnTo>
                <a:lnTo>
                  <a:pt x="192" y="33"/>
                </a:lnTo>
                <a:lnTo>
                  <a:pt x="207" y="20"/>
                </a:lnTo>
                <a:close/>
                <a:moveTo>
                  <a:pt x="221" y="41"/>
                </a:moveTo>
                <a:lnTo>
                  <a:pt x="223" y="48"/>
                </a:lnTo>
                <a:lnTo>
                  <a:pt x="224" y="54"/>
                </a:lnTo>
                <a:lnTo>
                  <a:pt x="225" y="61"/>
                </a:lnTo>
                <a:lnTo>
                  <a:pt x="225" y="67"/>
                </a:lnTo>
                <a:lnTo>
                  <a:pt x="204" y="67"/>
                </a:lnTo>
                <a:lnTo>
                  <a:pt x="203" y="57"/>
                </a:lnTo>
                <a:lnTo>
                  <a:pt x="201" y="49"/>
                </a:lnTo>
                <a:lnTo>
                  <a:pt x="221" y="41"/>
                </a:lnTo>
                <a:close/>
                <a:moveTo>
                  <a:pt x="225" y="67"/>
                </a:moveTo>
                <a:lnTo>
                  <a:pt x="225" y="76"/>
                </a:lnTo>
                <a:lnTo>
                  <a:pt x="224" y="83"/>
                </a:lnTo>
                <a:lnTo>
                  <a:pt x="222" y="90"/>
                </a:lnTo>
                <a:lnTo>
                  <a:pt x="220" y="97"/>
                </a:lnTo>
                <a:lnTo>
                  <a:pt x="217" y="104"/>
                </a:lnTo>
                <a:lnTo>
                  <a:pt x="213" y="109"/>
                </a:lnTo>
                <a:lnTo>
                  <a:pt x="209" y="114"/>
                </a:lnTo>
                <a:lnTo>
                  <a:pt x="204" y="119"/>
                </a:lnTo>
                <a:lnTo>
                  <a:pt x="190" y="104"/>
                </a:lnTo>
                <a:lnTo>
                  <a:pt x="193" y="101"/>
                </a:lnTo>
                <a:lnTo>
                  <a:pt x="196" y="96"/>
                </a:lnTo>
                <a:lnTo>
                  <a:pt x="198" y="92"/>
                </a:lnTo>
                <a:lnTo>
                  <a:pt x="200" y="88"/>
                </a:lnTo>
                <a:lnTo>
                  <a:pt x="203" y="79"/>
                </a:lnTo>
                <a:lnTo>
                  <a:pt x="204" y="67"/>
                </a:lnTo>
                <a:lnTo>
                  <a:pt x="225" y="67"/>
                </a:lnTo>
                <a:close/>
                <a:moveTo>
                  <a:pt x="204" y="119"/>
                </a:moveTo>
                <a:lnTo>
                  <a:pt x="209" y="114"/>
                </a:lnTo>
                <a:lnTo>
                  <a:pt x="204" y="119"/>
                </a:lnTo>
                <a:lnTo>
                  <a:pt x="197" y="112"/>
                </a:lnTo>
                <a:lnTo>
                  <a:pt x="204" y="119"/>
                </a:lnTo>
                <a:close/>
                <a:moveTo>
                  <a:pt x="204" y="119"/>
                </a:moveTo>
                <a:lnTo>
                  <a:pt x="195" y="126"/>
                </a:lnTo>
                <a:lnTo>
                  <a:pt x="187" y="131"/>
                </a:lnTo>
                <a:lnTo>
                  <a:pt x="178" y="111"/>
                </a:lnTo>
                <a:lnTo>
                  <a:pt x="184" y="108"/>
                </a:lnTo>
                <a:lnTo>
                  <a:pt x="190" y="104"/>
                </a:lnTo>
                <a:lnTo>
                  <a:pt x="204" y="119"/>
                </a:lnTo>
                <a:close/>
                <a:moveTo>
                  <a:pt x="187" y="131"/>
                </a:moveTo>
                <a:lnTo>
                  <a:pt x="176" y="134"/>
                </a:lnTo>
                <a:lnTo>
                  <a:pt x="166" y="135"/>
                </a:lnTo>
                <a:lnTo>
                  <a:pt x="166" y="113"/>
                </a:lnTo>
                <a:lnTo>
                  <a:pt x="172" y="113"/>
                </a:lnTo>
                <a:lnTo>
                  <a:pt x="178" y="111"/>
                </a:lnTo>
                <a:lnTo>
                  <a:pt x="187" y="131"/>
                </a:lnTo>
                <a:close/>
                <a:moveTo>
                  <a:pt x="166" y="135"/>
                </a:moveTo>
                <a:lnTo>
                  <a:pt x="157" y="134"/>
                </a:lnTo>
                <a:lnTo>
                  <a:pt x="150" y="132"/>
                </a:lnTo>
                <a:lnTo>
                  <a:pt x="156" y="112"/>
                </a:lnTo>
                <a:lnTo>
                  <a:pt x="162" y="113"/>
                </a:lnTo>
                <a:lnTo>
                  <a:pt x="166" y="113"/>
                </a:lnTo>
                <a:lnTo>
                  <a:pt x="166" y="135"/>
                </a:lnTo>
                <a:close/>
                <a:moveTo>
                  <a:pt x="150" y="132"/>
                </a:moveTo>
                <a:lnTo>
                  <a:pt x="142" y="129"/>
                </a:lnTo>
                <a:lnTo>
                  <a:pt x="135" y="124"/>
                </a:lnTo>
                <a:lnTo>
                  <a:pt x="146" y="107"/>
                </a:lnTo>
                <a:lnTo>
                  <a:pt x="151" y="110"/>
                </a:lnTo>
                <a:lnTo>
                  <a:pt x="156" y="112"/>
                </a:lnTo>
                <a:lnTo>
                  <a:pt x="150" y="132"/>
                </a:lnTo>
                <a:close/>
                <a:moveTo>
                  <a:pt x="146" y="107"/>
                </a:moveTo>
                <a:lnTo>
                  <a:pt x="144" y="105"/>
                </a:lnTo>
                <a:lnTo>
                  <a:pt x="146" y="107"/>
                </a:lnTo>
                <a:lnTo>
                  <a:pt x="140" y="115"/>
                </a:lnTo>
                <a:lnTo>
                  <a:pt x="146" y="107"/>
                </a:lnTo>
                <a:close/>
                <a:moveTo>
                  <a:pt x="135" y="124"/>
                </a:moveTo>
                <a:lnTo>
                  <a:pt x="126" y="118"/>
                </a:lnTo>
                <a:lnTo>
                  <a:pt x="119" y="111"/>
                </a:lnTo>
                <a:lnTo>
                  <a:pt x="135" y="96"/>
                </a:lnTo>
                <a:lnTo>
                  <a:pt x="141" y="102"/>
                </a:lnTo>
                <a:lnTo>
                  <a:pt x="146" y="107"/>
                </a:lnTo>
                <a:lnTo>
                  <a:pt x="135" y="124"/>
                </a:lnTo>
                <a:close/>
                <a:moveTo>
                  <a:pt x="119" y="111"/>
                </a:moveTo>
                <a:lnTo>
                  <a:pt x="111" y="102"/>
                </a:lnTo>
                <a:lnTo>
                  <a:pt x="104" y="91"/>
                </a:lnTo>
                <a:lnTo>
                  <a:pt x="120" y="79"/>
                </a:lnTo>
                <a:lnTo>
                  <a:pt x="127" y="88"/>
                </a:lnTo>
                <a:lnTo>
                  <a:pt x="135" y="96"/>
                </a:lnTo>
                <a:lnTo>
                  <a:pt x="119" y="111"/>
                </a:lnTo>
                <a:close/>
                <a:moveTo>
                  <a:pt x="104" y="79"/>
                </a:moveTo>
                <a:lnTo>
                  <a:pt x="113" y="67"/>
                </a:lnTo>
                <a:lnTo>
                  <a:pt x="120" y="79"/>
                </a:lnTo>
                <a:lnTo>
                  <a:pt x="112" y="85"/>
                </a:lnTo>
                <a:lnTo>
                  <a:pt x="104" y="79"/>
                </a:lnTo>
                <a:close/>
                <a:moveTo>
                  <a:pt x="89" y="69"/>
                </a:moveTo>
                <a:lnTo>
                  <a:pt x="82" y="62"/>
                </a:lnTo>
                <a:lnTo>
                  <a:pt x="75" y="56"/>
                </a:lnTo>
                <a:lnTo>
                  <a:pt x="89" y="40"/>
                </a:lnTo>
                <a:lnTo>
                  <a:pt x="96" y="47"/>
                </a:lnTo>
                <a:lnTo>
                  <a:pt x="105" y="55"/>
                </a:lnTo>
                <a:lnTo>
                  <a:pt x="89" y="69"/>
                </a:lnTo>
                <a:close/>
                <a:moveTo>
                  <a:pt x="75" y="56"/>
                </a:moveTo>
                <a:lnTo>
                  <a:pt x="35" y="21"/>
                </a:lnTo>
                <a:lnTo>
                  <a:pt x="75" y="56"/>
                </a:lnTo>
                <a:lnTo>
                  <a:pt x="83" y="48"/>
                </a:lnTo>
                <a:lnTo>
                  <a:pt x="75" y="56"/>
                </a:lnTo>
                <a:close/>
                <a:moveTo>
                  <a:pt x="75" y="56"/>
                </a:moveTo>
                <a:lnTo>
                  <a:pt x="70" y="52"/>
                </a:lnTo>
                <a:lnTo>
                  <a:pt x="67" y="50"/>
                </a:lnTo>
                <a:lnTo>
                  <a:pt x="77" y="31"/>
                </a:lnTo>
                <a:lnTo>
                  <a:pt x="83" y="34"/>
                </a:lnTo>
                <a:lnTo>
                  <a:pt x="89" y="40"/>
                </a:lnTo>
                <a:lnTo>
                  <a:pt x="75" y="56"/>
                </a:lnTo>
                <a:close/>
                <a:moveTo>
                  <a:pt x="77" y="31"/>
                </a:moveTo>
                <a:lnTo>
                  <a:pt x="77" y="31"/>
                </a:lnTo>
                <a:lnTo>
                  <a:pt x="71" y="40"/>
                </a:lnTo>
                <a:lnTo>
                  <a:pt x="77" y="31"/>
                </a:lnTo>
                <a:close/>
                <a:moveTo>
                  <a:pt x="67" y="50"/>
                </a:moveTo>
                <a:lnTo>
                  <a:pt x="63" y="48"/>
                </a:lnTo>
                <a:lnTo>
                  <a:pt x="60" y="47"/>
                </a:lnTo>
                <a:lnTo>
                  <a:pt x="64" y="26"/>
                </a:lnTo>
                <a:lnTo>
                  <a:pt x="70" y="28"/>
                </a:lnTo>
                <a:lnTo>
                  <a:pt x="77" y="31"/>
                </a:lnTo>
                <a:lnTo>
                  <a:pt x="67" y="50"/>
                </a:lnTo>
                <a:close/>
                <a:moveTo>
                  <a:pt x="64" y="26"/>
                </a:moveTo>
                <a:lnTo>
                  <a:pt x="69" y="28"/>
                </a:lnTo>
                <a:lnTo>
                  <a:pt x="64" y="26"/>
                </a:lnTo>
                <a:lnTo>
                  <a:pt x="62" y="36"/>
                </a:lnTo>
                <a:lnTo>
                  <a:pt x="64" y="26"/>
                </a:lnTo>
                <a:close/>
                <a:moveTo>
                  <a:pt x="60" y="47"/>
                </a:moveTo>
                <a:lnTo>
                  <a:pt x="56" y="47"/>
                </a:lnTo>
                <a:lnTo>
                  <a:pt x="51" y="47"/>
                </a:lnTo>
                <a:lnTo>
                  <a:pt x="51" y="25"/>
                </a:lnTo>
                <a:lnTo>
                  <a:pt x="58" y="25"/>
                </a:lnTo>
                <a:lnTo>
                  <a:pt x="64" y="26"/>
                </a:lnTo>
                <a:lnTo>
                  <a:pt x="60" y="47"/>
                </a:lnTo>
                <a:close/>
                <a:moveTo>
                  <a:pt x="51" y="47"/>
                </a:moveTo>
                <a:lnTo>
                  <a:pt x="45" y="47"/>
                </a:lnTo>
                <a:lnTo>
                  <a:pt x="41" y="48"/>
                </a:lnTo>
                <a:lnTo>
                  <a:pt x="34" y="28"/>
                </a:lnTo>
                <a:lnTo>
                  <a:pt x="42" y="26"/>
                </a:lnTo>
                <a:lnTo>
                  <a:pt x="51" y="25"/>
                </a:lnTo>
                <a:lnTo>
                  <a:pt x="51" y="47"/>
                </a:lnTo>
                <a:close/>
                <a:moveTo>
                  <a:pt x="34" y="28"/>
                </a:moveTo>
                <a:lnTo>
                  <a:pt x="24" y="31"/>
                </a:lnTo>
                <a:lnTo>
                  <a:pt x="34" y="28"/>
                </a:lnTo>
                <a:lnTo>
                  <a:pt x="37" y="37"/>
                </a:lnTo>
                <a:lnTo>
                  <a:pt x="34" y="28"/>
                </a:lnTo>
                <a:close/>
                <a:moveTo>
                  <a:pt x="41" y="48"/>
                </a:moveTo>
                <a:lnTo>
                  <a:pt x="37" y="50"/>
                </a:lnTo>
                <a:lnTo>
                  <a:pt x="35" y="52"/>
                </a:lnTo>
                <a:lnTo>
                  <a:pt x="19" y="36"/>
                </a:lnTo>
                <a:lnTo>
                  <a:pt x="27" y="31"/>
                </a:lnTo>
                <a:lnTo>
                  <a:pt x="34" y="28"/>
                </a:lnTo>
                <a:lnTo>
                  <a:pt x="41" y="48"/>
                </a:lnTo>
                <a:close/>
                <a:moveTo>
                  <a:pt x="35" y="52"/>
                </a:moveTo>
                <a:lnTo>
                  <a:pt x="32" y="55"/>
                </a:lnTo>
                <a:lnTo>
                  <a:pt x="31" y="58"/>
                </a:lnTo>
                <a:lnTo>
                  <a:pt x="11" y="51"/>
                </a:lnTo>
                <a:lnTo>
                  <a:pt x="14" y="43"/>
                </a:lnTo>
                <a:lnTo>
                  <a:pt x="19" y="36"/>
                </a:lnTo>
                <a:lnTo>
                  <a:pt x="35" y="52"/>
                </a:lnTo>
                <a:close/>
                <a:moveTo>
                  <a:pt x="11" y="51"/>
                </a:moveTo>
                <a:lnTo>
                  <a:pt x="20" y="24"/>
                </a:lnTo>
                <a:lnTo>
                  <a:pt x="11" y="51"/>
                </a:lnTo>
                <a:lnTo>
                  <a:pt x="20" y="54"/>
                </a:lnTo>
                <a:lnTo>
                  <a:pt x="11" y="51"/>
                </a:lnTo>
                <a:close/>
                <a:moveTo>
                  <a:pt x="31" y="58"/>
                </a:moveTo>
                <a:lnTo>
                  <a:pt x="30" y="62"/>
                </a:lnTo>
                <a:lnTo>
                  <a:pt x="29" y="67"/>
                </a:lnTo>
                <a:lnTo>
                  <a:pt x="8" y="67"/>
                </a:lnTo>
                <a:lnTo>
                  <a:pt x="9" y="59"/>
                </a:lnTo>
                <a:lnTo>
                  <a:pt x="11" y="51"/>
                </a:lnTo>
                <a:lnTo>
                  <a:pt x="31" y="58"/>
                </a:lnTo>
                <a:close/>
                <a:moveTo>
                  <a:pt x="29" y="67"/>
                </a:moveTo>
                <a:lnTo>
                  <a:pt x="30" y="73"/>
                </a:lnTo>
                <a:lnTo>
                  <a:pt x="31" y="78"/>
                </a:lnTo>
                <a:lnTo>
                  <a:pt x="11" y="84"/>
                </a:lnTo>
                <a:lnTo>
                  <a:pt x="9" y="77"/>
                </a:lnTo>
                <a:lnTo>
                  <a:pt x="8" y="67"/>
                </a:lnTo>
                <a:lnTo>
                  <a:pt x="29" y="67"/>
                </a:lnTo>
                <a:close/>
                <a:moveTo>
                  <a:pt x="31" y="78"/>
                </a:moveTo>
                <a:lnTo>
                  <a:pt x="33" y="81"/>
                </a:lnTo>
                <a:lnTo>
                  <a:pt x="35" y="84"/>
                </a:lnTo>
                <a:lnTo>
                  <a:pt x="19" y="98"/>
                </a:lnTo>
                <a:lnTo>
                  <a:pt x="14" y="92"/>
                </a:lnTo>
                <a:lnTo>
                  <a:pt x="11" y="84"/>
                </a:lnTo>
                <a:lnTo>
                  <a:pt x="31" y="78"/>
                </a:lnTo>
                <a:close/>
                <a:moveTo>
                  <a:pt x="35" y="84"/>
                </a:moveTo>
                <a:lnTo>
                  <a:pt x="38" y="87"/>
                </a:lnTo>
                <a:lnTo>
                  <a:pt x="41" y="89"/>
                </a:lnTo>
                <a:lnTo>
                  <a:pt x="32" y="108"/>
                </a:lnTo>
                <a:lnTo>
                  <a:pt x="26" y="104"/>
                </a:lnTo>
                <a:lnTo>
                  <a:pt x="19" y="98"/>
                </a:lnTo>
                <a:lnTo>
                  <a:pt x="35" y="84"/>
                </a:lnTo>
                <a:close/>
                <a:moveTo>
                  <a:pt x="41" y="89"/>
                </a:moveTo>
                <a:lnTo>
                  <a:pt x="64" y="100"/>
                </a:lnTo>
                <a:lnTo>
                  <a:pt x="41" y="89"/>
                </a:lnTo>
                <a:lnTo>
                  <a:pt x="36" y="98"/>
                </a:lnTo>
                <a:lnTo>
                  <a:pt x="41" y="89"/>
                </a:lnTo>
                <a:close/>
                <a:moveTo>
                  <a:pt x="41" y="89"/>
                </a:moveTo>
                <a:lnTo>
                  <a:pt x="44" y="90"/>
                </a:lnTo>
                <a:lnTo>
                  <a:pt x="47" y="90"/>
                </a:lnTo>
                <a:lnTo>
                  <a:pt x="47" y="111"/>
                </a:lnTo>
                <a:lnTo>
                  <a:pt x="39" y="111"/>
                </a:lnTo>
                <a:lnTo>
                  <a:pt x="32" y="108"/>
                </a:lnTo>
                <a:lnTo>
                  <a:pt x="41" y="89"/>
                </a:lnTo>
                <a:close/>
                <a:moveTo>
                  <a:pt x="47" y="90"/>
                </a:moveTo>
                <a:lnTo>
                  <a:pt x="53" y="89"/>
                </a:lnTo>
                <a:lnTo>
                  <a:pt x="58" y="87"/>
                </a:lnTo>
                <a:lnTo>
                  <a:pt x="67" y="107"/>
                </a:lnTo>
                <a:lnTo>
                  <a:pt x="62" y="109"/>
                </a:lnTo>
                <a:lnTo>
                  <a:pt x="57" y="110"/>
                </a:lnTo>
                <a:lnTo>
                  <a:pt x="53" y="111"/>
                </a:lnTo>
                <a:lnTo>
                  <a:pt x="47" y="111"/>
                </a:lnTo>
                <a:lnTo>
                  <a:pt x="47" y="90"/>
                </a:lnTo>
                <a:close/>
                <a:moveTo>
                  <a:pt x="58" y="87"/>
                </a:moveTo>
                <a:lnTo>
                  <a:pt x="59" y="87"/>
                </a:lnTo>
                <a:lnTo>
                  <a:pt x="58" y="87"/>
                </a:lnTo>
                <a:lnTo>
                  <a:pt x="62" y="97"/>
                </a:lnTo>
                <a:lnTo>
                  <a:pt x="58" y="87"/>
                </a:lnTo>
                <a:close/>
                <a:moveTo>
                  <a:pt x="58" y="87"/>
                </a:moveTo>
                <a:lnTo>
                  <a:pt x="60" y="86"/>
                </a:lnTo>
                <a:lnTo>
                  <a:pt x="63" y="84"/>
                </a:lnTo>
                <a:lnTo>
                  <a:pt x="77" y="101"/>
                </a:lnTo>
                <a:lnTo>
                  <a:pt x="71" y="104"/>
                </a:lnTo>
                <a:lnTo>
                  <a:pt x="67" y="107"/>
                </a:lnTo>
                <a:lnTo>
                  <a:pt x="58" y="87"/>
                </a:lnTo>
                <a:close/>
                <a:moveTo>
                  <a:pt x="63" y="84"/>
                </a:moveTo>
                <a:lnTo>
                  <a:pt x="66" y="82"/>
                </a:lnTo>
                <a:lnTo>
                  <a:pt x="69" y="79"/>
                </a:lnTo>
                <a:lnTo>
                  <a:pt x="84" y="93"/>
                </a:lnTo>
                <a:lnTo>
                  <a:pt x="81" y="97"/>
                </a:lnTo>
                <a:lnTo>
                  <a:pt x="77" y="101"/>
                </a:lnTo>
                <a:lnTo>
                  <a:pt x="63" y="84"/>
                </a:lnTo>
                <a:close/>
                <a:moveTo>
                  <a:pt x="85" y="93"/>
                </a:moveTo>
                <a:lnTo>
                  <a:pt x="85" y="92"/>
                </a:lnTo>
                <a:lnTo>
                  <a:pt x="84" y="93"/>
                </a:lnTo>
                <a:lnTo>
                  <a:pt x="77" y="86"/>
                </a:lnTo>
                <a:lnTo>
                  <a:pt x="85" y="93"/>
                </a:lnTo>
                <a:close/>
                <a:moveTo>
                  <a:pt x="68" y="79"/>
                </a:moveTo>
                <a:lnTo>
                  <a:pt x="88" y="56"/>
                </a:lnTo>
                <a:lnTo>
                  <a:pt x="105" y="69"/>
                </a:lnTo>
                <a:lnTo>
                  <a:pt x="85" y="93"/>
                </a:lnTo>
                <a:lnTo>
                  <a:pt x="68" y="79"/>
                </a:lnTo>
                <a:close/>
                <a:moveTo>
                  <a:pt x="105" y="55"/>
                </a:moveTo>
                <a:lnTo>
                  <a:pt x="111" y="62"/>
                </a:lnTo>
                <a:lnTo>
                  <a:pt x="105" y="69"/>
                </a:lnTo>
                <a:lnTo>
                  <a:pt x="96" y="62"/>
                </a:lnTo>
                <a:lnTo>
                  <a:pt x="105" y="55"/>
                </a:lnTo>
                <a:close/>
                <a:moveTo>
                  <a:pt x="125" y="72"/>
                </a:moveTo>
                <a:lnTo>
                  <a:pt x="130" y="77"/>
                </a:lnTo>
                <a:lnTo>
                  <a:pt x="135" y="81"/>
                </a:lnTo>
                <a:lnTo>
                  <a:pt x="121" y="96"/>
                </a:lnTo>
                <a:lnTo>
                  <a:pt x="115" y="91"/>
                </a:lnTo>
                <a:lnTo>
                  <a:pt x="110" y="85"/>
                </a:lnTo>
                <a:lnTo>
                  <a:pt x="125" y="72"/>
                </a:lnTo>
                <a:close/>
                <a:moveTo>
                  <a:pt x="135" y="81"/>
                </a:moveTo>
                <a:lnTo>
                  <a:pt x="139" y="84"/>
                </a:lnTo>
                <a:lnTo>
                  <a:pt x="144" y="86"/>
                </a:lnTo>
                <a:lnTo>
                  <a:pt x="135" y="106"/>
                </a:lnTo>
                <a:lnTo>
                  <a:pt x="128" y="102"/>
                </a:lnTo>
                <a:lnTo>
                  <a:pt x="121" y="96"/>
                </a:lnTo>
                <a:lnTo>
                  <a:pt x="135" y="81"/>
                </a:lnTo>
                <a:close/>
                <a:moveTo>
                  <a:pt x="144" y="86"/>
                </a:moveTo>
                <a:lnTo>
                  <a:pt x="149" y="88"/>
                </a:lnTo>
                <a:lnTo>
                  <a:pt x="154" y="90"/>
                </a:lnTo>
                <a:lnTo>
                  <a:pt x="149" y="111"/>
                </a:lnTo>
                <a:lnTo>
                  <a:pt x="142" y="109"/>
                </a:lnTo>
                <a:lnTo>
                  <a:pt x="135" y="106"/>
                </a:lnTo>
                <a:lnTo>
                  <a:pt x="144" y="86"/>
                </a:lnTo>
                <a:close/>
                <a:moveTo>
                  <a:pt x="150" y="111"/>
                </a:moveTo>
                <a:lnTo>
                  <a:pt x="135" y="107"/>
                </a:lnTo>
                <a:lnTo>
                  <a:pt x="149" y="111"/>
                </a:lnTo>
                <a:lnTo>
                  <a:pt x="152" y="101"/>
                </a:lnTo>
                <a:lnTo>
                  <a:pt x="150" y="111"/>
                </a:lnTo>
                <a:close/>
                <a:moveTo>
                  <a:pt x="154" y="90"/>
                </a:moveTo>
                <a:lnTo>
                  <a:pt x="160" y="91"/>
                </a:lnTo>
                <a:lnTo>
                  <a:pt x="166" y="91"/>
                </a:lnTo>
                <a:lnTo>
                  <a:pt x="166" y="112"/>
                </a:lnTo>
                <a:lnTo>
                  <a:pt x="157" y="112"/>
                </a:lnTo>
                <a:lnTo>
                  <a:pt x="150" y="111"/>
                </a:lnTo>
                <a:lnTo>
                  <a:pt x="154" y="90"/>
                </a:lnTo>
                <a:close/>
                <a:moveTo>
                  <a:pt x="166" y="91"/>
                </a:moveTo>
                <a:lnTo>
                  <a:pt x="173" y="90"/>
                </a:lnTo>
                <a:lnTo>
                  <a:pt x="179" y="89"/>
                </a:lnTo>
                <a:lnTo>
                  <a:pt x="185" y="109"/>
                </a:lnTo>
                <a:lnTo>
                  <a:pt x="176" y="112"/>
                </a:lnTo>
                <a:lnTo>
                  <a:pt x="166" y="112"/>
                </a:lnTo>
                <a:lnTo>
                  <a:pt x="166" y="91"/>
                </a:lnTo>
                <a:close/>
                <a:moveTo>
                  <a:pt x="179" y="89"/>
                </a:moveTo>
                <a:lnTo>
                  <a:pt x="183" y="87"/>
                </a:lnTo>
                <a:lnTo>
                  <a:pt x="189" y="84"/>
                </a:lnTo>
                <a:lnTo>
                  <a:pt x="202" y="100"/>
                </a:lnTo>
                <a:lnTo>
                  <a:pt x="195" y="105"/>
                </a:lnTo>
                <a:lnTo>
                  <a:pt x="185" y="109"/>
                </a:lnTo>
                <a:lnTo>
                  <a:pt x="179" y="89"/>
                </a:lnTo>
                <a:close/>
                <a:moveTo>
                  <a:pt x="202" y="100"/>
                </a:moveTo>
                <a:lnTo>
                  <a:pt x="229" y="76"/>
                </a:lnTo>
                <a:lnTo>
                  <a:pt x="202" y="100"/>
                </a:lnTo>
                <a:lnTo>
                  <a:pt x="196" y="91"/>
                </a:lnTo>
                <a:lnTo>
                  <a:pt x="202" y="100"/>
                </a:lnTo>
                <a:close/>
                <a:moveTo>
                  <a:pt x="189" y="84"/>
                </a:moveTo>
                <a:lnTo>
                  <a:pt x="192" y="80"/>
                </a:lnTo>
                <a:lnTo>
                  <a:pt x="194" y="76"/>
                </a:lnTo>
                <a:lnTo>
                  <a:pt x="213" y="84"/>
                </a:lnTo>
                <a:lnTo>
                  <a:pt x="209" y="92"/>
                </a:lnTo>
                <a:lnTo>
                  <a:pt x="202" y="100"/>
                </a:lnTo>
                <a:lnTo>
                  <a:pt x="189" y="84"/>
                </a:lnTo>
                <a:close/>
                <a:moveTo>
                  <a:pt x="194" y="76"/>
                </a:moveTo>
                <a:lnTo>
                  <a:pt x="196" y="70"/>
                </a:lnTo>
                <a:lnTo>
                  <a:pt x="196" y="65"/>
                </a:lnTo>
                <a:lnTo>
                  <a:pt x="218" y="65"/>
                </a:lnTo>
                <a:lnTo>
                  <a:pt x="217" y="76"/>
                </a:lnTo>
                <a:lnTo>
                  <a:pt x="213" y="84"/>
                </a:lnTo>
                <a:lnTo>
                  <a:pt x="194" y="76"/>
                </a:lnTo>
                <a:close/>
                <a:moveTo>
                  <a:pt x="196" y="65"/>
                </a:moveTo>
                <a:lnTo>
                  <a:pt x="196" y="60"/>
                </a:lnTo>
                <a:lnTo>
                  <a:pt x="195" y="55"/>
                </a:lnTo>
                <a:lnTo>
                  <a:pt x="215" y="48"/>
                </a:lnTo>
                <a:lnTo>
                  <a:pt x="217" y="56"/>
                </a:lnTo>
                <a:lnTo>
                  <a:pt x="218" y="65"/>
                </a:lnTo>
                <a:lnTo>
                  <a:pt x="196" y="65"/>
                </a:lnTo>
                <a:close/>
                <a:moveTo>
                  <a:pt x="215" y="48"/>
                </a:moveTo>
                <a:lnTo>
                  <a:pt x="211" y="40"/>
                </a:lnTo>
                <a:lnTo>
                  <a:pt x="215" y="48"/>
                </a:lnTo>
                <a:lnTo>
                  <a:pt x="204" y="52"/>
                </a:lnTo>
                <a:lnTo>
                  <a:pt x="215" y="48"/>
                </a:lnTo>
                <a:close/>
                <a:moveTo>
                  <a:pt x="195" y="55"/>
                </a:moveTo>
                <a:lnTo>
                  <a:pt x="193" y="51"/>
                </a:lnTo>
                <a:lnTo>
                  <a:pt x="190" y="48"/>
                </a:lnTo>
                <a:lnTo>
                  <a:pt x="205" y="33"/>
                </a:lnTo>
                <a:lnTo>
                  <a:pt x="210" y="40"/>
                </a:lnTo>
                <a:lnTo>
                  <a:pt x="215" y="48"/>
                </a:lnTo>
                <a:lnTo>
                  <a:pt x="195" y="55"/>
                </a:lnTo>
                <a:close/>
                <a:moveTo>
                  <a:pt x="190" y="48"/>
                </a:moveTo>
                <a:lnTo>
                  <a:pt x="187" y="45"/>
                </a:lnTo>
                <a:lnTo>
                  <a:pt x="183" y="43"/>
                </a:lnTo>
                <a:lnTo>
                  <a:pt x="192" y="24"/>
                </a:lnTo>
                <a:lnTo>
                  <a:pt x="199" y="28"/>
                </a:lnTo>
                <a:lnTo>
                  <a:pt x="205" y="33"/>
                </a:lnTo>
                <a:lnTo>
                  <a:pt x="190" y="48"/>
                </a:lnTo>
                <a:close/>
                <a:moveTo>
                  <a:pt x="183" y="43"/>
                </a:moveTo>
                <a:lnTo>
                  <a:pt x="180" y="42"/>
                </a:lnTo>
                <a:lnTo>
                  <a:pt x="176" y="41"/>
                </a:lnTo>
                <a:lnTo>
                  <a:pt x="176" y="21"/>
                </a:lnTo>
                <a:lnTo>
                  <a:pt x="184" y="22"/>
                </a:lnTo>
                <a:lnTo>
                  <a:pt x="192" y="24"/>
                </a:lnTo>
                <a:lnTo>
                  <a:pt x="183" y="43"/>
                </a:lnTo>
                <a:close/>
                <a:moveTo>
                  <a:pt x="176" y="41"/>
                </a:moveTo>
                <a:lnTo>
                  <a:pt x="173" y="41"/>
                </a:lnTo>
                <a:lnTo>
                  <a:pt x="169" y="42"/>
                </a:lnTo>
                <a:lnTo>
                  <a:pt x="164" y="23"/>
                </a:lnTo>
                <a:lnTo>
                  <a:pt x="170" y="21"/>
                </a:lnTo>
                <a:lnTo>
                  <a:pt x="176" y="21"/>
                </a:lnTo>
                <a:lnTo>
                  <a:pt x="176" y="41"/>
                </a:lnTo>
                <a:close/>
                <a:moveTo>
                  <a:pt x="164" y="23"/>
                </a:moveTo>
                <a:lnTo>
                  <a:pt x="157" y="24"/>
                </a:lnTo>
                <a:lnTo>
                  <a:pt x="164" y="23"/>
                </a:lnTo>
                <a:lnTo>
                  <a:pt x="167" y="32"/>
                </a:lnTo>
                <a:lnTo>
                  <a:pt x="164" y="23"/>
                </a:lnTo>
                <a:close/>
                <a:moveTo>
                  <a:pt x="169" y="42"/>
                </a:moveTo>
                <a:lnTo>
                  <a:pt x="167" y="43"/>
                </a:lnTo>
                <a:lnTo>
                  <a:pt x="164" y="46"/>
                </a:lnTo>
                <a:lnTo>
                  <a:pt x="151" y="28"/>
                </a:lnTo>
                <a:lnTo>
                  <a:pt x="157" y="25"/>
                </a:lnTo>
                <a:lnTo>
                  <a:pt x="164" y="23"/>
                </a:lnTo>
                <a:lnTo>
                  <a:pt x="169" y="42"/>
                </a:lnTo>
                <a:close/>
                <a:moveTo>
                  <a:pt x="164" y="46"/>
                </a:moveTo>
                <a:lnTo>
                  <a:pt x="156" y="51"/>
                </a:lnTo>
                <a:lnTo>
                  <a:pt x="147" y="59"/>
                </a:lnTo>
                <a:lnTo>
                  <a:pt x="133" y="45"/>
                </a:lnTo>
                <a:lnTo>
                  <a:pt x="143" y="35"/>
                </a:lnTo>
                <a:lnTo>
                  <a:pt x="151" y="28"/>
                </a:lnTo>
                <a:lnTo>
                  <a:pt x="164" y="46"/>
                </a:lnTo>
                <a:close/>
                <a:moveTo>
                  <a:pt x="147" y="59"/>
                </a:moveTo>
                <a:lnTo>
                  <a:pt x="138" y="70"/>
                </a:lnTo>
                <a:lnTo>
                  <a:pt x="125" y="85"/>
                </a:lnTo>
                <a:lnTo>
                  <a:pt x="109" y="72"/>
                </a:lnTo>
                <a:lnTo>
                  <a:pt x="121" y="57"/>
                </a:lnTo>
                <a:lnTo>
                  <a:pt x="133" y="45"/>
                </a:lnTo>
                <a:lnTo>
                  <a:pt x="147" y="59"/>
                </a:lnTo>
                <a:close/>
                <a:moveTo>
                  <a:pt x="110" y="85"/>
                </a:moveTo>
                <a:lnTo>
                  <a:pt x="104" y="79"/>
                </a:lnTo>
                <a:lnTo>
                  <a:pt x="109" y="72"/>
                </a:lnTo>
                <a:lnTo>
                  <a:pt x="117" y="78"/>
                </a:lnTo>
                <a:lnTo>
                  <a:pt x="110" y="8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79" name="Freeform 91"/>
          <p:cNvSpPr>
            <a:spLocks noEditPoints="1"/>
          </p:cNvSpPr>
          <p:nvPr/>
        </p:nvSpPr>
        <p:spPr bwMode="auto">
          <a:xfrm>
            <a:off x="46038" y="3244850"/>
            <a:ext cx="107950" cy="66675"/>
          </a:xfrm>
          <a:custGeom>
            <a:avLst/>
            <a:gdLst>
              <a:gd name="T0" fmla="*/ 5 w 205"/>
              <a:gd name="T1" fmla="*/ 4 h 125"/>
              <a:gd name="T2" fmla="*/ 8 w 205"/>
              <a:gd name="T3" fmla="*/ 21 h 125"/>
              <a:gd name="T4" fmla="*/ 14 w 205"/>
              <a:gd name="T5" fmla="*/ 35 h 125"/>
              <a:gd name="T6" fmla="*/ 21 w 205"/>
              <a:gd name="T7" fmla="*/ 47 h 125"/>
              <a:gd name="T8" fmla="*/ 30 w 205"/>
              <a:gd name="T9" fmla="*/ 59 h 125"/>
              <a:gd name="T10" fmla="*/ 43 w 205"/>
              <a:gd name="T11" fmla="*/ 70 h 125"/>
              <a:gd name="T12" fmla="*/ 57 w 205"/>
              <a:gd name="T13" fmla="*/ 79 h 125"/>
              <a:gd name="T14" fmla="*/ 73 w 205"/>
              <a:gd name="T15" fmla="*/ 85 h 125"/>
              <a:gd name="T16" fmla="*/ 91 w 205"/>
              <a:gd name="T17" fmla="*/ 91 h 125"/>
              <a:gd name="T18" fmla="*/ 80 w 205"/>
              <a:gd name="T19" fmla="*/ 71 h 125"/>
              <a:gd name="T20" fmla="*/ 77 w 205"/>
              <a:gd name="T21" fmla="*/ 50 h 125"/>
              <a:gd name="T22" fmla="*/ 78 w 205"/>
              <a:gd name="T23" fmla="*/ 39 h 125"/>
              <a:gd name="T24" fmla="*/ 81 w 205"/>
              <a:gd name="T25" fmla="*/ 31 h 125"/>
              <a:gd name="T26" fmla="*/ 94 w 205"/>
              <a:gd name="T27" fmla="*/ 15 h 125"/>
              <a:gd name="T28" fmla="*/ 102 w 205"/>
              <a:gd name="T29" fmla="*/ 8 h 125"/>
              <a:gd name="T30" fmla="*/ 111 w 205"/>
              <a:gd name="T31" fmla="*/ 3 h 125"/>
              <a:gd name="T32" fmla="*/ 135 w 205"/>
              <a:gd name="T33" fmla="*/ 0 h 125"/>
              <a:gd name="T34" fmla="*/ 159 w 205"/>
              <a:gd name="T35" fmla="*/ 3 h 125"/>
              <a:gd name="T36" fmla="*/ 180 w 205"/>
              <a:gd name="T37" fmla="*/ 15 h 125"/>
              <a:gd name="T38" fmla="*/ 191 w 205"/>
              <a:gd name="T39" fmla="*/ 25 h 125"/>
              <a:gd name="T40" fmla="*/ 198 w 205"/>
              <a:gd name="T41" fmla="*/ 35 h 125"/>
              <a:gd name="T42" fmla="*/ 202 w 205"/>
              <a:gd name="T43" fmla="*/ 48 h 125"/>
              <a:gd name="T44" fmla="*/ 205 w 205"/>
              <a:gd name="T45" fmla="*/ 62 h 125"/>
              <a:gd name="T46" fmla="*/ 201 w 205"/>
              <a:gd name="T47" fmla="*/ 81 h 125"/>
              <a:gd name="T48" fmla="*/ 191 w 205"/>
              <a:gd name="T49" fmla="*/ 97 h 125"/>
              <a:gd name="T50" fmla="*/ 178 w 205"/>
              <a:gd name="T51" fmla="*/ 109 h 125"/>
              <a:gd name="T52" fmla="*/ 161 w 205"/>
              <a:gd name="T53" fmla="*/ 117 h 125"/>
              <a:gd name="T54" fmla="*/ 143 w 205"/>
              <a:gd name="T55" fmla="*/ 122 h 125"/>
              <a:gd name="T56" fmla="*/ 124 w 205"/>
              <a:gd name="T57" fmla="*/ 125 h 125"/>
              <a:gd name="T58" fmla="*/ 98 w 205"/>
              <a:gd name="T59" fmla="*/ 121 h 125"/>
              <a:gd name="T60" fmla="*/ 74 w 205"/>
              <a:gd name="T61" fmla="*/ 113 h 125"/>
              <a:gd name="T62" fmla="*/ 51 w 205"/>
              <a:gd name="T63" fmla="*/ 101 h 125"/>
              <a:gd name="T64" fmla="*/ 31 w 205"/>
              <a:gd name="T65" fmla="*/ 83 h 125"/>
              <a:gd name="T66" fmla="*/ 16 w 205"/>
              <a:gd name="T67" fmla="*/ 64 h 125"/>
              <a:gd name="T68" fmla="*/ 6 w 205"/>
              <a:gd name="T69" fmla="*/ 46 h 125"/>
              <a:gd name="T70" fmla="*/ 2 w 205"/>
              <a:gd name="T71" fmla="*/ 28 h 125"/>
              <a:gd name="T72" fmla="*/ 0 w 205"/>
              <a:gd name="T73" fmla="*/ 12 h 125"/>
              <a:gd name="T74" fmla="*/ 102 w 205"/>
              <a:gd name="T75" fmla="*/ 94 h 125"/>
              <a:gd name="T76" fmla="*/ 119 w 205"/>
              <a:gd name="T77" fmla="*/ 95 h 125"/>
              <a:gd name="T78" fmla="*/ 133 w 205"/>
              <a:gd name="T79" fmla="*/ 97 h 125"/>
              <a:gd name="T80" fmla="*/ 147 w 205"/>
              <a:gd name="T81" fmla="*/ 95 h 125"/>
              <a:gd name="T82" fmla="*/ 164 w 205"/>
              <a:gd name="T83" fmla="*/ 91 h 125"/>
              <a:gd name="T84" fmla="*/ 179 w 205"/>
              <a:gd name="T85" fmla="*/ 85 h 125"/>
              <a:gd name="T86" fmla="*/ 190 w 205"/>
              <a:gd name="T87" fmla="*/ 76 h 125"/>
              <a:gd name="T88" fmla="*/ 194 w 205"/>
              <a:gd name="T89" fmla="*/ 67 h 125"/>
              <a:gd name="T90" fmla="*/ 196 w 205"/>
              <a:gd name="T91" fmla="*/ 58 h 125"/>
              <a:gd name="T92" fmla="*/ 193 w 205"/>
              <a:gd name="T93" fmla="*/ 46 h 125"/>
              <a:gd name="T94" fmla="*/ 185 w 205"/>
              <a:gd name="T95" fmla="*/ 35 h 125"/>
              <a:gd name="T96" fmla="*/ 170 w 205"/>
              <a:gd name="T97" fmla="*/ 28 h 125"/>
              <a:gd name="T98" fmla="*/ 151 w 205"/>
              <a:gd name="T99" fmla="*/ 26 h 125"/>
              <a:gd name="T100" fmla="*/ 128 w 205"/>
              <a:gd name="T101" fmla="*/ 28 h 125"/>
              <a:gd name="T102" fmla="*/ 108 w 205"/>
              <a:gd name="T103" fmla="*/ 35 h 125"/>
              <a:gd name="T104" fmla="*/ 100 w 205"/>
              <a:gd name="T105" fmla="*/ 40 h 125"/>
              <a:gd name="T106" fmla="*/ 94 w 205"/>
              <a:gd name="T107" fmla="*/ 48 h 125"/>
              <a:gd name="T108" fmla="*/ 90 w 205"/>
              <a:gd name="T109" fmla="*/ 55 h 125"/>
              <a:gd name="T110" fmla="*/ 89 w 205"/>
              <a:gd name="T111" fmla="*/ 63 h 125"/>
              <a:gd name="T112" fmla="*/ 91 w 205"/>
              <a:gd name="T113" fmla="*/ 76 h 125"/>
              <a:gd name="T114" fmla="*/ 102 w 205"/>
              <a:gd name="T115" fmla="*/ 94 h 1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5"/>
              <a:gd name="T175" fmla="*/ 0 h 125"/>
              <a:gd name="T176" fmla="*/ 205 w 205"/>
              <a:gd name="T177" fmla="*/ 125 h 1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5" h="125">
                <a:moveTo>
                  <a:pt x="0" y="4"/>
                </a:moveTo>
                <a:lnTo>
                  <a:pt x="5" y="4"/>
                </a:lnTo>
                <a:lnTo>
                  <a:pt x="6" y="12"/>
                </a:lnTo>
                <a:lnTo>
                  <a:pt x="8" y="21"/>
                </a:lnTo>
                <a:lnTo>
                  <a:pt x="10" y="28"/>
                </a:lnTo>
                <a:lnTo>
                  <a:pt x="14" y="35"/>
                </a:lnTo>
                <a:lnTo>
                  <a:pt x="17" y="42"/>
                </a:lnTo>
                <a:lnTo>
                  <a:pt x="21" y="47"/>
                </a:lnTo>
                <a:lnTo>
                  <a:pt x="25" y="53"/>
                </a:lnTo>
                <a:lnTo>
                  <a:pt x="30" y="59"/>
                </a:lnTo>
                <a:lnTo>
                  <a:pt x="36" y="64"/>
                </a:lnTo>
                <a:lnTo>
                  <a:pt x="43" y="70"/>
                </a:lnTo>
                <a:lnTo>
                  <a:pt x="50" y="75"/>
                </a:lnTo>
                <a:lnTo>
                  <a:pt x="57" y="79"/>
                </a:lnTo>
                <a:lnTo>
                  <a:pt x="64" y="82"/>
                </a:lnTo>
                <a:lnTo>
                  <a:pt x="73" y="85"/>
                </a:lnTo>
                <a:lnTo>
                  <a:pt x="81" y="88"/>
                </a:lnTo>
                <a:lnTo>
                  <a:pt x="91" y="91"/>
                </a:lnTo>
                <a:lnTo>
                  <a:pt x="85" y="81"/>
                </a:lnTo>
                <a:lnTo>
                  <a:pt x="80" y="71"/>
                </a:lnTo>
                <a:lnTo>
                  <a:pt x="78" y="60"/>
                </a:lnTo>
                <a:lnTo>
                  <a:pt x="77" y="50"/>
                </a:lnTo>
                <a:lnTo>
                  <a:pt x="77" y="45"/>
                </a:lnTo>
                <a:lnTo>
                  <a:pt x="78" y="39"/>
                </a:lnTo>
                <a:lnTo>
                  <a:pt x="79" y="35"/>
                </a:lnTo>
                <a:lnTo>
                  <a:pt x="81" y="31"/>
                </a:lnTo>
                <a:lnTo>
                  <a:pt x="86" y="22"/>
                </a:lnTo>
                <a:lnTo>
                  <a:pt x="94" y="15"/>
                </a:lnTo>
                <a:lnTo>
                  <a:pt x="98" y="11"/>
                </a:lnTo>
                <a:lnTo>
                  <a:pt x="102" y="8"/>
                </a:lnTo>
                <a:lnTo>
                  <a:pt x="107" y="5"/>
                </a:lnTo>
                <a:lnTo>
                  <a:pt x="111" y="3"/>
                </a:lnTo>
                <a:lnTo>
                  <a:pt x="123" y="1"/>
                </a:lnTo>
                <a:lnTo>
                  <a:pt x="135" y="0"/>
                </a:lnTo>
                <a:lnTo>
                  <a:pt x="146" y="1"/>
                </a:lnTo>
                <a:lnTo>
                  <a:pt x="159" y="3"/>
                </a:lnTo>
                <a:lnTo>
                  <a:pt x="169" y="8"/>
                </a:lnTo>
                <a:lnTo>
                  <a:pt x="180" y="15"/>
                </a:lnTo>
                <a:lnTo>
                  <a:pt x="186" y="20"/>
                </a:lnTo>
                <a:lnTo>
                  <a:pt x="191" y="25"/>
                </a:lnTo>
                <a:lnTo>
                  <a:pt x="195" y="30"/>
                </a:lnTo>
                <a:lnTo>
                  <a:pt x="198" y="35"/>
                </a:lnTo>
                <a:lnTo>
                  <a:pt x="201" y="42"/>
                </a:lnTo>
                <a:lnTo>
                  <a:pt x="202" y="48"/>
                </a:lnTo>
                <a:lnTo>
                  <a:pt x="205" y="55"/>
                </a:lnTo>
                <a:lnTo>
                  <a:pt x="205" y="62"/>
                </a:lnTo>
                <a:lnTo>
                  <a:pt x="203" y="72"/>
                </a:lnTo>
                <a:lnTo>
                  <a:pt x="201" y="81"/>
                </a:lnTo>
                <a:lnTo>
                  <a:pt x="197" y="89"/>
                </a:lnTo>
                <a:lnTo>
                  <a:pt x="191" y="97"/>
                </a:lnTo>
                <a:lnTo>
                  <a:pt x="185" y="103"/>
                </a:lnTo>
                <a:lnTo>
                  <a:pt x="178" y="109"/>
                </a:lnTo>
                <a:lnTo>
                  <a:pt x="169" y="113"/>
                </a:lnTo>
                <a:lnTo>
                  <a:pt x="161" y="117"/>
                </a:lnTo>
                <a:lnTo>
                  <a:pt x="153" y="120"/>
                </a:lnTo>
                <a:lnTo>
                  <a:pt x="143" y="122"/>
                </a:lnTo>
                <a:lnTo>
                  <a:pt x="134" y="123"/>
                </a:lnTo>
                <a:lnTo>
                  <a:pt x="124" y="125"/>
                </a:lnTo>
                <a:lnTo>
                  <a:pt x="111" y="123"/>
                </a:lnTo>
                <a:lnTo>
                  <a:pt x="98" y="121"/>
                </a:lnTo>
                <a:lnTo>
                  <a:pt x="85" y="118"/>
                </a:lnTo>
                <a:lnTo>
                  <a:pt x="74" y="113"/>
                </a:lnTo>
                <a:lnTo>
                  <a:pt x="62" y="108"/>
                </a:lnTo>
                <a:lnTo>
                  <a:pt x="51" y="101"/>
                </a:lnTo>
                <a:lnTo>
                  <a:pt x="41" y="92"/>
                </a:lnTo>
                <a:lnTo>
                  <a:pt x="31" y="83"/>
                </a:lnTo>
                <a:lnTo>
                  <a:pt x="23" y="74"/>
                </a:lnTo>
                <a:lnTo>
                  <a:pt x="16" y="64"/>
                </a:lnTo>
                <a:lnTo>
                  <a:pt x="10" y="55"/>
                </a:lnTo>
                <a:lnTo>
                  <a:pt x="6" y="46"/>
                </a:lnTo>
                <a:lnTo>
                  <a:pt x="3" y="36"/>
                </a:lnTo>
                <a:lnTo>
                  <a:pt x="2" y="28"/>
                </a:lnTo>
                <a:lnTo>
                  <a:pt x="0" y="20"/>
                </a:lnTo>
                <a:lnTo>
                  <a:pt x="0" y="12"/>
                </a:lnTo>
                <a:lnTo>
                  <a:pt x="0" y="4"/>
                </a:lnTo>
                <a:close/>
                <a:moveTo>
                  <a:pt x="102" y="94"/>
                </a:moveTo>
                <a:lnTo>
                  <a:pt x="111" y="95"/>
                </a:lnTo>
                <a:lnTo>
                  <a:pt x="119" y="95"/>
                </a:lnTo>
                <a:lnTo>
                  <a:pt x="127" y="97"/>
                </a:lnTo>
                <a:lnTo>
                  <a:pt x="133" y="97"/>
                </a:lnTo>
                <a:lnTo>
                  <a:pt x="140" y="97"/>
                </a:lnTo>
                <a:lnTo>
                  <a:pt x="147" y="95"/>
                </a:lnTo>
                <a:lnTo>
                  <a:pt x="156" y="93"/>
                </a:lnTo>
                <a:lnTo>
                  <a:pt x="164" y="91"/>
                </a:lnTo>
                <a:lnTo>
                  <a:pt x="171" y="88"/>
                </a:lnTo>
                <a:lnTo>
                  <a:pt x="179" y="85"/>
                </a:lnTo>
                <a:lnTo>
                  <a:pt x="185" y="81"/>
                </a:lnTo>
                <a:lnTo>
                  <a:pt x="190" y="76"/>
                </a:lnTo>
                <a:lnTo>
                  <a:pt x="192" y="73"/>
                </a:lnTo>
                <a:lnTo>
                  <a:pt x="194" y="67"/>
                </a:lnTo>
                <a:lnTo>
                  <a:pt x="196" y="63"/>
                </a:lnTo>
                <a:lnTo>
                  <a:pt x="196" y="58"/>
                </a:lnTo>
                <a:lnTo>
                  <a:pt x="195" y="52"/>
                </a:lnTo>
                <a:lnTo>
                  <a:pt x="193" y="46"/>
                </a:lnTo>
                <a:lnTo>
                  <a:pt x="190" y="40"/>
                </a:lnTo>
                <a:lnTo>
                  <a:pt x="185" y="35"/>
                </a:lnTo>
                <a:lnTo>
                  <a:pt x="178" y="31"/>
                </a:lnTo>
                <a:lnTo>
                  <a:pt x="170" y="28"/>
                </a:lnTo>
                <a:lnTo>
                  <a:pt x="161" y="26"/>
                </a:lnTo>
                <a:lnTo>
                  <a:pt x="151" y="26"/>
                </a:lnTo>
                <a:lnTo>
                  <a:pt x="138" y="26"/>
                </a:lnTo>
                <a:lnTo>
                  <a:pt x="128" y="28"/>
                </a:lnTo>
                <a:lnTo>
                  <a:pt x="117" y="31"/>
                </a:lnTo>
                <a:lnTo>
                  <a:pt x="108" y="35"/>
                </a:lnTo>
                <a:lnTo>
                  <a:pt x="103" y="38"/>
                </a:lnTo>
                <a:lnTo>
                  <a:pt x="100" y="40"/>
                </a:lnTo>
                <a:lnTo>
                  <a:pt x="97" y="44"/>
                </a:lnTo>
                <a:lnTo>
                  <a:pt x="94" y="48"/>
                </a:lnTo>
                <a:lnTo>
                  <a:pt x="91" y="51"/>
                </a:lnTo>
                <a:lnTo>
                  <a:pt x="90" y="55"/>
                </a:lnTo>
                <a:lnTo>
                  <a:pt x="89" y="59"/>
                </a:lnTo>
                <a:lnTo>
                  <a:pt x="89" y="63"/>
                </a:lnTo>
                <a:lnTo>
                  <a:pt x="90" y="70"/>
                </a:lnTo>
                <a:lnTo>
                  <a:pt x="91" y="76"/>
                </a:lnTo>
                <a:lnTo>
                  <a:pt x="96" y="83"/>
                </a:lnTo>
                <a:lnTo>
                  <a:pt x="102" y="9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80" name="Freeform 92"/>
          <p:cNvSpPr>
            <a:spLocks noEditPoints="1"/>
          </p:cNvSpPr>
          <p:nvPr/>
        </p:nvSpPr>
        <p:spPr bwMode="auto">
          <a:xfrm>
            <a:off x="39688" y="3240088"/>
            <a:ext cx="119062" cy="76200"/>
          </a:xfrm>
          <a:custGeom>
            <a:avLst/>
            <a:gdLst>
              <a:gd name="T0" fmla="*/ 26 w 225"/>
              <a:gd name="T1" fmla="*/ 13 h 145"/>
              <a:gd name="T2" fmla="*/ 5 w 225"/>
              <a:gd name="T3" fmla="*/ 15 h 145"/>
              <a:gd name="T4" fmla="*/ 29 w 225"/>
              <a:gd name="T5" fmla="*/ 29 h 145"/>
              <a:gd name="T6" fmla="*/ 39 w 225"/>
              <a:gd name="T7" fmla="*/ 50 h 145"/>
              <a:gd name="T8" fmla="*/ 31 w 225"/>
              <a:gd name="T9" fmla="*/ 57 h 145"/>
              <a:gd name="T10" fmla="*/ 39 w 225"/>
              <a:gd name="T11" fmla="*/ 50 h 145"/>
              <a:gd name="T12" fmla="*/ 60 w 225"/>
              <a:gd name="T13" fmla="*/ 71 h 145"/>
              <a:gd name="T14" fmla="*/ 62 w 225"/>
              <a:gd name="T15" fmla="*/ 98 h 145"/>
              <a:gd name="T16" fmla="*/ 62 w 225"/>
              <a:gd name="T17" fmla="*/ 98 h 145"/>
              <a:gd name="T18" fmla="*/ 87 w 225"/>
              <a:gd name="T19" fmla="*/ 86 h 145"/>
              <a:gd name="T20" fmla="*/ 126 w 225"/>
              <a:gd name="T21" fmla="*/ 119 h 145"/>
              <a:gd name="T22" fmla="*/ 105 w 225"/>
              <a:gd name="T23" fmla="*/ 86 h 145"/>
              <a:gd name="T24" fmla="*/ 81 w 225"/>
              <a:gd name="T25" fmla="*/ 84 h 145"/>
              <a:gd name="T26" fmla="*/ 81 w 225"/>
              <a:gd name="T27" fmla="*/ 84 h 145"/>
              <a:gd name="T28" fmla="*/ 97 w 225"/>
              <a:gd name="T29" fmla="*/ 60 h 145"/>
              <a:gd name="T30" fmla="*/ 105 w 225"/>
              <a:gd name="T31" fmla="*/ 39 h 145"/>
              <a:gd name="T32" fmla="*/ 125 w 225"/>
              <a:gd name="T33" fmla="*/ 24 h 145"/>
              <a:gd name="T34" fmla="*/ 145 w 225"/>
              <a:gd name="T35" fmla="*/ 0 h 145"/>
              <a:gd name="T36" fmla="*/ 165 w 225"/>
              <a:gd name="T37" fmla="*/ 2 h 145"/>
              <a:gd name="T38" fmla="*/ 184 w 225"/>
              <a:gd name="T39" fmla="*/ 9 h 145"/>
              <a:gd name="T40" fmla="*/ 189 w 225"/>
              <a:gd name="T41" fmla="*/ 37 h 145"/>
              <a:gd name="T42" fmla="*/ 218 w 225"/>
              <a:gd name="T43" fmla="*/ 41 h 145"/>
              <a:gd name="T44" fmla="*/ 221 w 225"/>
              <a:gd name="T45" fmla="*/ 48 h 145"/>
              <a:gd name="T46" fmla="*/ 199 w 225"/>
              <a:gd name="T47" fmla="*/ 50 h 145"/>
              <a:gd name="T48" fmla="*/ 203 w 225"/>
              <a:gd name="T49" fmla="*/ 81 h 145"/>
              <a:gd name="T50" fmla="*/ 194 w 225"/>
              <a:gd name="T51" fmla="*/ 99 h 145"/>
              <a:gd name="T52" fmla="*/ 175 w 225"/>
              <a:gd name="T53" fmla="*/ 137 h 145"/>
              <a:gd name="T54" fmla="*/ 166 w 225"/>
              <a:gd name="T55" fmla="*/ 141 h 145"/>
              <a:gd name="T56" fmla="*/ 167 w 225"/>
              <a:gd name="T57" fmla="*/ 117 h 145"/>
              <a:gd name="T58" fmla="*/ 134 w 225"/>
              <a:gd name="T59" fmla="*/ 145 h 145"/>
              <a:gd name="T60" fmla="*/ 88 w 225"/>
              <a:gd name="T61" fmla="*/ 114 h 145"/>
              <a:gd name="T62" fmla="*/ 67 w 225"/>
              <a:gd name="T63" fmla="*/ 102 h 145"/>
              <a:gd name="T64" fmla="*/ 58 w 225"/>
              <a:gd name="T65" fmla="*/ 94 h 145"/>
              <a:gd name="T66" fmla="*/ 34 w 225"/>
              <a:gd name="T67" fmla="*/ 100 h 145"/>
              <a:gd name="T68" fmla="*/ 57 w 225"/>
              <a:gd name="T69" fmla="*/ 101 h 145"/>
              <a:gd name="T70" fmla="*/ 30 w 225"/>
              <a:gd name="T71" fmla="*/ 60 h 145"/>
              <a:gd name="T72" fmla="*/ 27 w 225"/>
              <a:gd name="T73" fmla="*/ 53 h 145"/>
              <a:gd name="T74" fmla="*/ 0 w 225"/>
              <a:gd name="T75" fmla="*/ 31 h 145"/>
              <a:gd name="T76" fmla="*/ 20 w 225"/>
              <a:gd name="T77" fmla="*/ 14 h 145"/>
              <a:gd name="T78" fmla="*/ 113 w 225"/>
              <a:gd name="T79" fmla="*/ 93 h 145"/>
              <a:gd name="T80" fmla="*/ 138 w 225"/>
              <a:gd name="T81" fmla="*/ 96 h 145"/>
              <a:gd name="T82" fmla="*/ 156 w 225"/>
              <a:gd name="T83" fmla="*/ 95 h 145"/>
              <a:gd name="T84" fmla="*/ 177 w 225"/>
              <a:gd name="T85" fmla="*/ 112 h 145"/>
              <a:gd name="T86" fmla="*/ 177 w 225"/>
              <a:gd name="T87" fmla="*/ 112 h 145"/>
              <a:gd name="T88" fmla="*/ 183 w 225"/>
              <a:gd name="T89" fmla="*/ 86 h 145"/>
              <a:gd name="T90" fmla="*/ 207 w 225"/>
              <a:gd name="T91" fmla="*/ 93 h 145"/>
              <a:gd name="T92" fmla="*/ 211 w 225"/>
              <a:gd name="T93" fmla="*/ 88 h 145"/>
              <a:gd name="T94" fmla="*/ 215 w 225"/>
              <a:gd name="T95" fmla="*/ 82 h 145"/>
              <a:gd name="T96" fmla="*/ 217 w 225"/>
              <a:gd name="T97" fmla="*/ 64 h 145"/>
              <a:gd name="T98" fmla="*/ 212 w 225"/>
              <a:gd name="T99" fmla="*/ 52 h 145"/>
              <a:gd name="T100" fmla="*/ 182 w 225"/>
              <a:gd name="T101" fmla="*/ 50 h 145"/>
              <a:gd name="T102" fmla="*/ 183 w 225"/>
              <a:gd name="T103" fmla="*/ 28 h 145"/>
              <a:gd name="T104" fmla="*/ 161 w 225"/>
              <a:gd name="T105" fmla="*/ 25 h 145"/>
              <a:gd name="T106" fmla="*/ 147 w 225"/>
              <a:gd name="T107" fmla="*/ 26 h 145"/>
              <a:gd name="T108" fmla="*/ 135 w 225"/>
              <a:gd name="T109" fmla="*/ 28 h 145"/>
              <a:gd name="T110" fmla="*/ 107 w 225"/>
              <a:gd name="T111" fmla="*/ 39 h 145"/>
              <a:gd name="T112" fmla="*/ 90 w 225"/>
              <a:gd name="T113" fmla="*/ 62 h 145"/>
              <a:gd name="T114" fmla="*/ 89 w 225"/>
              <a:gd name="T115" fmla="*/ 77 h 145"/>
              <a:gd name="T116" fmla="*/ 90 w 225"/>
              <a:gd name="T117" fmla="*/ 82 h 145"/>
              <a:gd name="T118" fmla="*/ 112 w 225"/>
              <a:gd name="T119" fmla="*/ 82 h 145"/>
              <a:gd name="T120" fmla="*/ 111 w 225"/>
              <a:gd name="T121" fmla="*/ 115 h 14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5"/>
              <a:gd name="T184" fmla="*/ 0 h 145"/>
              <a:gd name="T185" fmla="*/ 225 w 225"/>
              <a:gd name="T186" fmla="*/ 145 h 14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5" h="145">
                <a:moveTo>
                  <a:pt x="10" y="3"/>
                </a:moveTo>
                <a:lnTo>
                  <a:pt x="15" y="3"/>
                </a:lnTo>
                <a:lnTo>
                  <a:pt x="15" y="25"/>
                </a:lnTo>
                <a:lnTo>
                  <a:pt x="10" y="25"/>
                </a:lnTo>
                <a:lnTo>
                  <a:pt x="10" y="3"/>
                </a:lnTo>
                <a:close/>
                <a:moveTo>
                  <a:pt x="15" y="3"/>
                </a:moveTo>
                <a:lnTo>
                  <a:pt x="25" y="3"/>
                </a:lnTo>
                <a:lnTo>
                  <a:pt x="26" y="13"/>
                </a:lnTo>
                <a:lnTo>
                  <a:pt x="15" y="14"/>
                </a:lnTo>
                <a:lnTo>
                  <a:pt x="15" y="3"/>
                </a:lnTo>
                <a:close/>
                <a:moveTo>
                  <a:pt x="26" y="13"/>
                </a:moveTo>
                <a:lnTo>
                  <a:pt x="27" y="21"/>
                </a:lnTo>
                <a:lnTo>
                  <a:pt x="29" y="29"/>
                </a:lnTo>
                <a:lnTo>
                  <a:pt x="8" y="34"/>
                </a:lnTo>
                <a:lnTo>
                  <a:pt x="6" y="25"/>
                </a:lnTo>
                <a:lnTo>
                  <a:pt x="5" y="15"/>
                </a:lnTo>
                <a:lnTo>
                  <a:pt x="26" y="13"/>
                </a:lnTo>
                <a:close/>
                <a:moveTo>
                  <a:pt x="29" y="29"/>
                </a:moveTo>
                <a:lnTo>
                  <a:pt x="31" y="35"/>
                </a:lnTo>
                <a:lnTo>
                  <a:pt x="33" y="40"/>
                </a:lnTo>
                <a:lnTo>
                  <a:pt x="13" y="49"/>
                </a:lnTo>
                <a:lnTo>
                  <a:pt x="10" y="42"/>
                </a:lnTo>
                <a:lnTo>
                  <a:pt x="8" y="34"/>
                </a:lnTo>
                <a:lnTo>
                  <a:pt x="29" y="29"/>
                </a:lnTo>
                <a:close/>
                <a:moveTo>
                  <a:pt x="33" y="40"/>
                </a:moveTo>
                <a:lnTo>
                  <a:pt x="31" y="37"/>
                </a:lnTo>
                <a:lnTo>
                  <a:pt x="33" y="40"/>
                </a:lnTo>
                <a:lnTo>
                  <a:pt x="24" y="45"/>
                </a:lnTo>
                <a:lnTo>
                  <a:pt x="33" y="40"/>
                </a:lnTo>
                <a:close/>
                <a:moveTo>
                  <a:pt x="33" y="40"/>
                </a:moveTo>
                <a:lnTo>
                  <a:pt x="35" y="45"/>
                </a:lnTo>
                <a:lnTo>
                  <a:pt x="39" y="50"/>
                </a:lnTo>
                <a:lnTo>
                  <a:pt x="22" y="63"/>
                </a:lnTo>
                <a:lnTo>
                  <a:pt x="17" y="57"/>
                </a:lnTo>
                <a:lnTo>
                  <a:pt x="13" y="49"/>
                </a:lnTo>
                <a:lnTo>
                  <a:pt x="33" y="40"/>
                </a:lnTo>
                <a:close/>
                <a:moveTo>
                  <a:pt x="39" y="50"/>
                </a:moveTo>
                <a:lnTo>
                  <a:pt x="51" y="67"/>
                </a:lnTo>
                <a:lnTo>
                  <a:pt x="39" y="50"/>
                </a:lnTo>
                <a:lnTo>
                  <a:pt x="31" y="57"/>
                </a:lnTo>
                <a:lnTo>
                  <a:pt x="39" y="50"/>
                </a:lnTo>
                <a:close/>
                <a:moveTo>
                  <a:pt x="39" y="50"/>
                </a:moveTo>
                <a:lnTo>
                  <a:pt x="43" y="56"/>
                </a:lnTo>
                <a:lnTo>
                  <a:pt x="49" y="62"/>
                </a:lnTo>
                <a:lnTo>
                  <a:pt x="33" y="76"/>
                </a:lnTo>
                <a:lnTo>
                  <a:pt x="27" y="70"/>
                </a:lnTo>
                <a:lnTo>
                  <a:pt x="22" y="63"/>
                </a:lnTo>
                <a:lnTo>
                  <a:pt x="39" y="50"/>
                </a:lnTo>
                <a:close/>
                <a:moveTo>
                  <a:pt x="49" y="62"/>
                </a:moveTo>
                <a:lnTo>
                  <a:pt x="39" y="53"/>
                </a:lnTo>
                <a:lnTo>
                  <a:pt x="49" y="62"/>
                </a:lnTo>
                <a:lnTo>
                  <a:pt x="40" y="69"/>
                </a:lnTo>
                <a:lnTo>
                  <a:pt x="49" y="62"/>
                </a:lnTo>
                <a:close/>
                <a:moveTo>
                  <a:pt x="49" y="62"/>
                </a:moveTo>
                <a:lnTo>
                  <a:pt x="54" y="67"/>
                </a:lnTo>
                <a:lnTo>
                  <a:pt x="60" y="71"/>
                </a:lnTo>
                <a:lnTo>
                  <a:pt x="46" y="88"/>
                </a:lnTo>
                <a:lnTo>
                  <a:pt x="40" y="83"/>
                </a:lnTo>
                <a:lnTo>
                  <a:pt x="33" y="76"/>
                </a:lnTo>
                <a:lnTo>
                  <a:pt x="49" y="62"/>
                </a:lnTo>
                <a:close/>
                <a:moveTo>
                  <a:pt x="60" y="71"/>
                </a:moveTo>
                <a:lnTo>
                  <a:pt x="65" y="75"/>
                </a:lnTo>
                <a:lnTo>
                  <a:pt x="71" y="80"/>
                </a:lnTo>
                <a:lnTo>
                  <a:pt x="62" y="98"/>
                </a:lnTo>
                <a:lnTo>
                  <a:pt x="54" y="93"/>
                </a:lnTo>
                <a:lnTo>
                  <a:pt x="46" y="88"/>
                </a:lnTo>
                <a:lnTo>
                  <a:pt x="60" y="71"/>
                </a:lnTo>
                <a:close/>
                <a:moveTo>
                  <a:pt x="62" y="98"/>
                </a:moveTo>
                <a:lnTo>
                  <a:pt x="59" y="96"/>
                </a:lnTo>
                <a:lnTo>
                  <a:pt x="62" y="98"/>
                </a:lnTo>
                <a:lnTo>
                  <a:pt x="67" y="89"/>
                </a:lnTo>
                <a:lnTo>
                  <a:pt x="62" y="98"/>
                </a:lnTo>
                <a:close/>
                <a:moveTo>
                  <a:pt x="71" y="80"/>
                </a:moveTo>
                <a:lnTo>
                  <a:pt x="79" y="83"/>
                </a:lnTo>
                <a:lnTo>
                  <a:pt x="87" y="86"/>
                </a:lnTo>
                <a:lnTo>
                  <a:pt x="79" y="105"/>
                </a:lnTo>
                <a:lnTo>
                  <a:pt x="70" y="102"/>
                </a:lnTo>
                <a:lnTo>
                  <a:pt x="62" y="98"/>
                </a:lnTo>
                <a:lnTo>
                  <a:pt x="71" y="80"/>
                </a:lnTo>
                <a:close/>
                <a:moveTo>
                  <a:pt x="87" y="86"/>
                </a:moveTo>
                <a:lnTo>
                  <a:pt x="95" y="89"/>
                </a:lnTo>
                <a:lnTo>
                  <a:pt x="104" y="91"/>
                </a:lnTo>
                <a:lnTo>
                  <a:pt x="98" y="112"/>
                </a:lnTo>
                <a:lnTo>
                  <a:pt x="88" y="109"/>
                </a:lnTo>
                <a:lnTo>
                  <a:pt x="79" y="105"/>
                </a:lnTo>
                <a:lnTo>
                  <a:pt x="87" y="86"/>
                </a:lnTo>
                <a:close/>
                <a:moveTo>
                  <a:pt x="110" y="95"/>
                </a:moveTo>
                <a:lnTo>
                  <a:pt x="126" y="119"/>
                </a:lnTo>
                <a:lnTo>
                  <a:pt x="98" y="112"/>
                </a:lnTo>
                <a:lnTo>
                  <a:pt x="101" y="101"/>
                </a:lnTo>
                <a:lnTo>
                  <a:pt x="110" y="95"/>
                </a:lnTo>
                <a:close/>
                <a:moveTo>
                  <a:pt x="92" y="108"/>
                </a:moveTo>
                <a:lnTo>
                  <a:pt x="86" y="96"/>
                </a:lnTo>
                <a:lnTo>
                  <a:pt x="81" y="84"/>
                </a:lnTo>
                <a:lnTo>
                  <a:pt x="100" y="77"/>
                </a:lnTo>
                <a:lnTo>
                  <a:pt x="105" y="86"/>
                </a:lnTo>
                <a:lnTo>
                  <a:pt x="110" y="95"/>
                </a:lnTo>
                <a:lnTo>
                  <a:pt x="92" y="108"/>
                </a:lnTo>
                <a:close/>
                <a:moveTo>
                  <a:pt x="100" y="77"/>
                </a:moveTo>
                <a:lnTo>
                  <a:pt x="96" y="65"/>
                </a:lnTo>
                <a:lnTo>
                  <a:pt x="100" y="77"/>
                </a:lnTo>
                <a:lnTo>
                  <a:pt x="90" y="81"/>
                </a:lnTo>
                <a:lnTo>
                  <a:pt x="100" y="77"/>
                </a:lnTo>
                <a:close/>
                <a:moveTo>
                  <a:pt x="81" y="84"/>
                </a:moveTo>
                <a:lnTo>
                  <a:pt x="79" y="77"/>
                </a:lnTo>
                <a:lnTo>
                  <a:pt x="78" y="72"/>
                </a:lnTo>
                <a:lnTo>
                  <a:pt x="77" y="66"/>
                </a:lnTo>
                <a:lnTo>
                  <a:pt x="77" y="60"/>
                </a:lnTo>
                <a:lnTo>
                  <a:pt x="97" y="60"/>
                </a:lnTo>
                <a:lnTo>
                  <a:pt x="98" y="68"/>
                </a:lnTo>
                <a:lnTo>
                  <a:pt x="100" y="77"/>
                </a:lnTo>
                <a:lnTo>
                  <a:pt x="81" y="84"/>
                </a:lnTo>
                <a:close/>
                <a:moveTo>
                  <a:pt x="77" y="60"/>
                </a:moveTo>
                <a:lnTo>
                  <a:pt x="77" y="54"/>
                </a:lnTo>
                <a:lnTo>
                  <a:pt x="78" y="47"/>
                </a:lnTo>
                <a:lnTo>
                  <a:pt x="79" y="42"/>
                </a:lnTo>
                <a:lnTo>
                  <a:pt x="82" y="36"/>
                </a:lnTo>
                <a:lnTo>
                  <a:pt x="100" y="45"/>
                </a:lnTo>
                <a:lnTo>
                  <a:pt x="98" y="53"/>
                </a:lnTo>
                <a:lnTo>
                  <a:pt x="97" y="60"/>
                </a:lnTo>
                <a:lnTo>
                  <a:pt x="77" y="60"/>
                </a:lnTo>
                <a:close/>
                <a:moveTo>
                  <a:pt x="82" y="36"/>
                </a:moveTo>
                <a:lnTo>
                  <a:pt x="84" y="31"/>
                </a:lnTo>
                <a:lnTo>
                  <a:pt x="87" y="26"/>
                </a:lnTo>
                <a:lnTo>
                  <a:pt x="91" y="21"/>
                </a:lnTo>
                <a:lnTo>
                  <a:pt x="96" y="16"/>
                </a:lnTo>
                <a:lnTo>
                  <a:pt x="110" y="33"/>
                </a:lnTo>
                <a:lnTo>
                  <a:pt x="105" y="39"/>
                </a:lnTo>
                <a:lnTo>
                  <a:pt x="100" y="45"/>
                </a:lnTo>
                <a:lnTo>
                  <a:pt x="82" y="36"/>
                </a:lnTo>
                <a:close/>
                <a:moveTo>
                  <a:pt x="96" y="16"/>
                </a:moveTo>
                <a:lnTo>
                  <a:pt x="100" y="12"/>
                </a:lnTo>
                <a:lnTo>
                  <a:pt x="107" y="9"/>
                </a:lnTo>
                <a:lnTo>
                  <a:pt x="112" y="6"/>
                </a:lnTo>
                <a:lnTo>
                  <a:pt x="118" y="4"/>
                </a:lnTo>
                <a:lnTo>
                  <a:pt x="125" y="24"/>
                </a:lnTo>
                <a:lnTo>
                  <a:pt x="117" y="28"/>
                </a:lnTo>
                <a:lnTo>
                  <a:pt x="110" y="33"/>
                </a:lnTo>
                <a:lnTo>
                  <a:pt x="96" y="16"/>
                </a:lnTo>
                <a:close/>
                <a:moveTo>
                  <a:pt x="118" y="4"/>
                </a:moveTo>
                <a:lnTo>
                  <a:pt x="124" y="2"/>
                </a:lnTo>
                <a:lnTo>
                  <a:pt x="130" y="1"/>
                </a:lnTo>
                <a:lnTo>
                  <a:pt x="138" y="0"/>
                </a:lnTo>
                <a:lnTo>
                  <a:pt x="145" y="0"/>
                </a:lnTo>
                <a:lnTo>
                  <a:pt x="145" y="20"/>
                </a:lnTo>
                <a:lnTo>
                  <a:pt x="135" y="21"/>
                </a:lnTo>
                <a:lnTo>
                  <a:pt x="125" y="24"/>
                </a:lnTo>
                <a:lnTo>
                  <a:pt x="118" y="4"/>
                </a:lnTo>
                <a:close/>
                <a:moveTo>
                  <a:pt x="145" y="0"/>
                </a:moveTo>
                <a:lnTo>
                  <a:pt x="151" y="0"/>
                </a:lnTo>
                <a:lnTo>
                  <a:pt x="159" y="1"/>
                </a:lnTo>
                <a:lnTo>
                  <a:pt x="165" y="2"/>
                </a:lnTo>
                <a:lnTo>
                  <a:pt x="172" y="4"/>
                </a:lnTo>
                <a:lnTo>
                  <a:pt x="165" y="24"/>
                </a:lnTo>
                <a:lnTo>
                  <a:pt x="155" y="21"/>
                </a:lnTo>
                <a:lnTo>
                  <a:pt x="145" y="20"/>
                </a:lnTo>
                <a:lnTo>
                  <a:pt x="145" y="0"/>
                </a:lnTo>
                <a:close/>
                <a:moveTo>
                  <a:pt x="172" y="4"/>
                </a:moveTo>
                <a:lnTo>
                  <a:pt x="178" y="6"/>
                </a:lnTo>
                <a:lnTo>
                  <a:pt x="184" y="9"/>
                </a:lnTo>
                <a:lnTo>
                  <a:pt x="191" y="12"/>
                </a:lnTo>
                <a:lnTo>
                  <a:pt x="196" y="16"/>
                </a:lnTo>
                <a:lnTo>
                  <a:pt x="183" y="33"/>
                </a:lnTo>
                <a:lnTo>
                  <a:pt x="174" y="28"/>
                </a:lnTo>
                <a:lnTo>
                  <a:pt x="165" y="24"/>
                </a:lnTo>
                <a:lnTo>
                  <a:pt x="172" y="4"/>
                </a:lnTo>
                <a:close/>
                <a:moveTo>
                  <a:pt x="183" y="33"/>
                </a:moveTo>
                <a:lnTo>
                  <a:pt x="189" y="37"/>
                </a:lnTo>
                <a:lnTo>
                  <a:pt x="183" y="33"/>
                </a:lnTo>
                <a:lnTo>
                  <a:pt x="190" y="25"/>
                </a:lnTo>
                <a:lnTo>
                  <a:pt x="183" y="33"/>
                </a:lnTo>
                <a:close/>
                <a:moveTo>
                  <a:pt x="196" y="16"/>
                </a:moveTo>
                <a:lnTo>
                  <a:pt x="203" y="21"/>
                </a:lnTo>
                <a:lnTo>
                  <a:pt x="208" y="28"/>
                </a:lnTo>
                <a:lnTo>
                  <a:pt x="213" y="34"/>
                </a:lnTo>
                <a:lnTo>
                  <a:pt x="218" y="41"/>
                </a:lnTo>
                <a:lnTo>
                  <a:pt x="199" y="50"/>
                </a:lnTo>
                <a:lnTo>
                  <a:pt x="196" y="45"/>
                </a:lnTo>
                <a:lnTo>
                  <a:pt x="193" y="41"/>
                </a:lnTo>
                <a:lnTo>
                  <a:pt x="189" y="37"/>
                </a:lnTo>
                <a:lnTo>
                  <a:pt x="183" y="33"/>
                </a:lnTo>
                <a:lnTo>
                  <a:pt x="196" y="16"/>
                </a:lnTo>
                <a:close/>
                <a:moveTo>
                  <a:pt x="218" y="41"/>
                </a:moveTo>
                <a:lnTo>
                  <a:pt x="221" y="48"/>
                </a:lnTo>
                <a:lnTo>
                  <a:pt x="223" y="56"/>
                </a:lnTo>
                <a:lnTo>
                  <a:pt x="225" y="64"/>
                </a:lnTo>
                <a:lnTo>
                  <a:pt x="225" y="72"/>
                </a:lnTo>
                <a:lnTo>
                  <a:pt x="204" y="72"/>
                </a:lnTo>
                <a:lnTo>
                  <a:pt x="203" y="66"/>
                </a:lnTo>
                <a:lnTo>
                  <a:pt x="202" y="61"/>
                </a:lnTo>
                <a:lnTo>
                  <a:pt x="201" y="56"/>
                </a:lnTo>
                <a:lnTo>
                  <a:pt x="199" y="50"/>
                </a:lnTo>
                <a:lnTo>
                  <a:pt x="218" y="41"/>
                </a:lnTo>
                <a:close/>
                <a:moveTo>
                  <a:pt x="225" y="72"/>
                </a:moveTo>
                <a:lnTo>
                  <a:pt x="225" y="79"/>
                </a:lnTo>
                <a:lnTo>
                  <a:pt x="224" y="84"/>
                </a:lnTo>
                <a:lnTo>
                  <a:pt x="223" y="90"/>
                </a:lnTo>
                <a:lnTo>
                  <a:pt x="221" y="95"/>
                </a:lnTo>
                <a:lnTo>
                  <a:pt x="201" y="87"/>
                </a:lnTo>
                <a:lnTo>
                  <a:pt x="203" y="81"/>
                </a:lnTo>
                <a:lnTo>
                  <a:pt x="204" y="72"/>
                </a:lnTo>
                <a:lnTo>
                  <a:pt x="225" y="72"/>
                </a:lnTo>
                <a:close/>
                <a:moveTo>
                  <a:pt x="221" y="95"/>
                </a:moveTo>
                <a:lnTo>
                  <a:pt x="219" y="100"/>
                </a:lnTo>
                <a:lnTo>
                  <a:pt x="216" y="104"/>
                </a:lnTo>
                <a:lnTo>
                  <a:pt x="212" y="110"/>
                </a:lnTo>
                <a:lnTo>
                  <a:pt x="209" y="114"/>
                </a:lnTo>
                <a:lnTo>
                  <a:pt x="194" y="99"/>
                </a:lnTo>
                <a:lnTo>
                  <a:pt x="198" y="93"/>
                </a:lnTo>
                <a:lnTo>
                  <a:pt x="201" y="87"/>
                </a:lnTo>
                <a:lnTo>
                  <a:pt x="221" y="95"/>
                </a:lnTo>
                <a:close/>
                <a:moveTo>
                  <a:pt x="209" y="114"/>
                </a:moveTo>
                <a:lnTo>
                  <a:pt x="201" y="121"/>
                </a:lnTo>
                <a:lnTo>
                  <a:pt x="193" y="127"/>
                </a:lnTo>
                <a:lnTo>
                  <a:pt x="184" y="132"/>
                </a:lnTo>
                <a:lnTo>
                  <a:pt x="175" y="137"/>
                </a:lnTo>
                <a:lnTo>
                  <a:pt x="167" y="117"/>
                </a:lnTo>
                <a:lnTo>
                  <a:pt x="174" y="114"/>
                </a:lnTo>
                <a:lnTo>
                  <a:pt x="181" y="110"/>
                </a:lnTo>
                <a:lnTo>
                  <a:pt x="188" y="105"/>
                </a:lnTo>
                <a:lnTo>
                  <a:pt x="194" y="99"/>
                </a:lnTo>
                <a:lnTo>
                  <a:pt x="209" y="114"/>
                </a:lnTo>
                <a:close/>
                <a:moveTo>
                  <a:pt x="175" y="137"/>
                </a:moveTo>
                <a:lnTo>
                  <a:pt x="166" y="141"/>
                </a:lnTo>
                <a:lnTo>
                  <a:pt x="155" y="143"/>
                </a:lnTo>
                <a:lnTo>
                  <a:pt x="145" y="144"/>
                </a:lnTo>
                <a:lnTo>
                  <a:pt x="134" y="145"/>
                </a:lnTo>
                <a:lnTo>
                  <a:pt x="134" y="123"/>
                </a:lnTo>
                <a:lnTo>
                  <a:pt x="143" y="123"/>
                </a:lnTo>
                <a:lnTo>
                  <a:pt x="151" y="122"/>
                </a:lnTo>
                <a:lnTo>
                  <a:pt x="160" y="120"/>
                </a:lnTo>
                <a:lnTo>
                  <a:pt x="167" y="117"/>
                </a:lnTo>
                <a:lnTo>
                  <a:pt x="175" y="137"/>
                </a:lnTo>
                <a:close/>
                <a:moveTo>
                  <a:pt x="134" y="145"/>
                </a:moveTo>
                <a:lnTo>
                  <a:pt x="120" y="144"/>
                </a:lnTo>
                <a:lnTo>
                  <a:pt x="106" y="142"/>
                </a:lnTo>
                <a:lnTo>
                  <a:pt x="110" y="121"/>
                </a:lnTo>
                <a:lnTo>
                  <a:pt x="122" y="123"/>
                </a:lnTo>
                <a:lnTo>
                  <a:pt x="134" y="123"/>
                </a:lnTo>
                <a:lnTo>
                  <a:pt x="134" y="145"/>
                </a:lnTo>
                <a:close/>
                <a:moveTo>
                  <a:pt x="106" y="142"/>
                </a:moveTo>
                <a:lnTo>
                  <a:pt x="92" y="139"/>
                </a:lnTo>
                <a:lnTo>
                  <a:pt x="80" y="133"/>
                </a:lnTo>
                <a:lnTo>
                  <a:pt x="88" y="114"/>
                </a:lnTo>
                <a:lnTo>
                  <a:pt x="99" y="118"/>
                </a:lnTo>
                <a:lnTo>
                  <a:pt x="110" y="121"/>
                </a:lnTo>
                <a:lnTo>
                  <a:pt x="106" y="142"/>
                </a:lnTo>
                <a:close/>
                <a:moveTo>
                  <a:pt x="88" y="114"/>
                </a:moveTo>
                <a:lnTo>
                  <a:pt x="84" y="112"/>
                </a:lnTo>
                <a:lnTo>
                  <a:pt x="88" y="114"/>
                </a:lnTo>
                <a:lnTo>
                  <a:pt x="84" y="123"/>
                </a:lnTo>
                <a:lnTo>
                  <a:pt x="88" y="114"/>
                </a:lnTo>
                <a:close/>
                <a:moveTo>
                  <a:pt x="80" y="133"/>
                </a:moveTo>
                <a:lnTo>
                  <a:pt x="67" y="127"/>
                </a:lnTo>
                <a:lnTo>
                  <a:pt x="55" y="119"/>
                </a:lnTo>
                <a:lnTo>
                  <a:pt x="67" y="102"/>
                </a:lnTo>
                <a:lnTo>
                  <a:pt x="78" y="109"/>
                </a:lnTo>
                <a:lnTo>
                  <a:pt x="88" y="114"/>
                </a:lnTo>
                <a:lnTo>
                  <a:pt x="80" y="133"/>
                </a:lnTo>
                <a:close/>
                <a:moveTo>
                  <a:pt x="55" y="119"/>
                </a:moveTo>
                <a:lnTo>
                  <a:pt x="44" y="111"/>
                </a:lnTo>
                <a:lnTo>
                  <a:pt x="34" y="100"/>
                </a:lnTo>
                <a:lnTo>
                  <a:pt x="50" y="86"/>
                </a:lnTo>
                <a:lnTo>
                  <a:pt x="58" y="94"/>
                </a:lnTo>
                <a:lnTo>
                  <a:pt x="67" y="102"/>
                </a:lnTo>
                <a:lnTo>
                  <a:pt x="55" y="119"/>
                </a:lnTo>
                <a:close/>
                <a:moveTo>
                  <a:pt x="50" y="86"/>
                </a:moveTo>
                <a:lnTo>
                  <a:pt x="61" y="98"/>
                </a:lnTo>
                <a:lnTo>
                  <a:pt x="50" y="86"/>
                </a:lnTo>
                <a:lnTo>
                  <a:pt x="41" y="93"/>
                </a:lnTo>
                <a:lnTo>
                  <a:pt x="50" y="86"/>
                </a:lnTo>
                <a:close/>
                <a:moveTo>
                  <a:pt x="34" y="100"/>
                </a:moveTo>
                <a:lnTo>
                  <a:pt x="25" y="90"/>
                </a:lnTo>
                <a:lnTo>
                  <a:pt x="17" y="80"/>
                </a:lnTo>
                <a:lnTo>
                  <a:pt x="35" y="68"/>
                </a:lnTo>
                <a:lnTo>
                  <a:pt x="41" y="77"/>
                </a:lnTo>
                <a:lnTo>
                  <a:pt x="50" y="86"/>
                </a:lnTo>
                <a:lnTo>
                  <a:pt x="34" y="100"/>
                </a:lnTo>
                <a:close/>
                <a:moveTo>
                  <a:pt x="35" y="68"/>
                </a:moveTo>
                <a:lnTo>
                  <a:pt x="57" y="101"/>
                </a:lnTo>
                <a:lnTo>
                  <a:pt x="35" y="68"/>
                </a:lnTo>
                <a:lnTo>
                  <a:pt x="26" y="74"/>
                </a:lnTo>
                <a:lnTo>
                  <a:pt x="35" y="68"/>
                </a:lnTo>
                <a:close/>
                <a:moveTo>
                  <a:pt x="17" y="80"/>
                </a:moveTo>
                <a:lnTo>
                  <a:pt x="11" y="69"/>
                </a:lnTo>
                <a:lnTo>
                  <a:pt x="7" y="59"/>
                </a:lnTo>
                <a:lnTo>
                  <a:pt x="27" y="53"/>
                </a:lnTo>
                <a:lnTo>
                  <a:pt x="30" y="60"/>
                </a:lnTo>
                <a:lnTo>
                  <a:pt x="35" y="68"/>
                </a:lnTo>
                <a:lnTo>
                  <a:pt x="17" y="80"/>
                </a:lnTo>
                <a:close/>
                <a:moveTo>
                  <a:pt x="7" y="59"/>
                </a:moveTo>
                <a:lnTo>
                  <a:pt x="4" y="49"/>
                </a:lnTo>
                <a:lnTo>
                  <a:pt x="2" y="40"/>
                </a:lnTo>
                <a:lnTo>
                  <a:pt x="23" y="36"/>
                </a:lnTo>
                <a:lnTo>
                  <a:pt x="24" y="44"/>
                </a:lnTo>
                <a:lnTo>
                  <a:pt x="27" y="53"/>
                </a:lnTo>
                <a:lnTo>
                  <a:pt x="7" y="59"/>
                </a:lnTo>
                <a:close/>
                <a:moveTo>
                  <a:pt x="23" y="36"/>
                </a:moveTo>
                <a:lnTo>
                  <a:pt x="22" y="32"/>
                </a:lnTo>
                <a:lnTo>
                  <a:pt x="23" y="36"/>
                </a:lnTo>
                <a:lnTo>
                  <a:pt x="12" y="38"/>
                </a:lnTo>
                <a:lnTo>
                  <a:pt x="23" y="36"/>
                </a:lnTo>
                <a:close/>
                <a:moveTo>
                  <a:pt x="2" y="40"/>
                </a:moveTo>
                <a:lnTo>
                  <a:pt x="0" y="31"/>
                </a:lnTo>
                <a:lnTo>
                  <a:pt x="0" y="22"/>
                </a:lnTo>
                <a:lnTo>
                  <a:pt x="20" y="22"/>
                </a:lnTo>
                <a:lnTo>
                  <a:pt x="22" y="29"/>
                </a:lnTo>
                <a:lnTo>
                  <a:pt x="23" y="36"/>
                </a:lnTo>
                <a:lnTo>
                  <a:pt x="2" y="40"/>
                </a:lnTo>
                <a:close/>
                <a:moveTo>
                  <a:pt x="0" y="22"/>
                </a:moveTo>
                <a:lnTo>
                  <a:pt x="0" y="14"/>
                </a:lnTo>
                <a:lnTo>
                  <a:pt x="20" y="14"/>
                </a:lnTo>
                <a:lnTo>
                  <a:pt x="20" y="22"/>
                </a:lnTo>
                <a:lnTo>
                  <a:pt x="0" y="22"/>
                </a:lnTo>
                <a:close/>
                <a:moveTo>
                  <a:pt x="0" y="14"/>
                </a:moveTo>
                <a:lnTo>
                  <a:pt x="0" y="3"/>
                </a:lnTo>
                <a:lnTo>
                  <a:pt x="10" y="3"/>
                </a:lnTo>
                <a:lnTo>
                  <a:pt x="10" y="14"/>
                </a:lnTo>
                <a:lnTo>
                  <a:pt x="0" y="14"/>
                </a:lnTo>
                <a:close/>
                <a:moveTo>
                  <a:pt x="113" y="93"/>
                </a:moveTo>
                <a:lnTo>
                  <a:pt x="121" y="94"/>
                </a:lnTo>
                <a:lnTo>
                  <a:pt x="130" y="95"/>
                </a:lnTo>
                <a:lnTo>
                  <a:pt x="128" y="117"/>
                </a:lnTo>
                <a:lnTo>
                  <a:pt x="121" y="116"/>
                </a:lnTo>
                <a:lnTo>
                  <a:pt x="111" y="115"/>
                </a:lnTo>
                <a:lnTo>
                  <a:pt x="113" y="93"/>
                </a:lnTo>
                <a:close/>
                <a:moveTo>
                  <a:pt x="130" y="95"/>
                </a:moveTo>
                <a:lnTo>
                  <a:pt x="138" y="96"/>
                </a:lnTo>
                <a:lnTo>
                  <a:pt x="143" y="96"/>
                </a:lnTo>
                <a:lnTo>
                  <a:pt x="143" y="117"/>
                </a:lnTo>
                <a:lnTo>
                  <a:pt x="137" y="117"/>
                </a:lnTo>
                <a:lnTo>
                  <a:pt x="128" y="117"/>
                </a:lnTo>
                <a:lnTo>
                  <a:pt x="130" y="95"/>
                </a:lnTo>
                <a:close/>
                <a:moveTo>
                  <a:pt x="143" y="96"/>
                </a:moveTo>
                <a:lnTo>
                  <a:pt x="149" y="96"/>
                </a:lnTo>
                <a:lnTo>
                  <a:pt x="156" y="95"/>
                </a:lnTo>
                <a:lnTo>
                  <a:pt x="160" y="116"/>
                </a:lnTo>
                <a:lnTo>
                  <a:pt x="151" y="117"/>
                </a:lnTo>
                <a:lnTo>
                  <a:pt x="143" y="117"/>
                </a:lnTo>
                <a:lnTo>
                  <a:pt x="143" y="96"/>
                </a:lnTo>
                <a:close/>
                <a:moveTo>
                  <a:pt x="156" y="95"/>
                </a:moveTo>
                <a:lnTo>
                  <a:pt x="163" y="93"/>
                </a:lnTo>
                <a:lnTo>
                  <a:pt x="171" y="91"/>
                </a:lnTo>
                <a:lnTo>
                  <a:pt x="177" y="112"/>
                </a:lnTo>
                <a:lnTo>
                  <a:pt x="168" y="114"/>
                </a:lnTo>
                <a:lnTo>
                  <a:pt x="160" y="116"/>
                </a:lnTo>
                <a:lnTo>
                  <a:pt x="156" y="95"/>
                </a:lnTo>
                <a:close/>
                <a:moveTo>
                  <a:pt x="177" y="112"/>
                </a:moveTo>
                <a:lnTo>
                  <a:pt x="174" y="113"/>
                </a:lnTo>
                <a:lnTo>
                  <a:pt x="177" y="112"/>
                </a:lnTo>
                <a:lnTo>
                  <a:pt x="174" y="101"/>
                </a:lnTo>
                <a:lnTo>
                  <a:pt x="177" y="112"/>
                </a:lnTo>
                <a:close/>
                <a:moveTo>
                  <a:pt x="170" y="91"/>
                </a:moveTo>
                <a:lnTo>
                  <a:pt x="177" y="89"/>
                </a:lnTo>
                <a:lnTo>
                  <a:pt x="183" y="86"/>
                </a:lnTo>
                <a:lnTo>
                  <a:pt x="194" y="104"/>
                </a:lnTo>
                <a:lnTo>
                  <a:pt x="185" y="109"/>
                </a:lnTo>
                <a:lnTo>
                  <a:pt x="177" y="112"/>
                </a:lnTo>
                <a:lnTo>
                  <a:pt x="170" y="91"/>
                </a:lnTo>
                <a:close/>
                <a:moveTo>
                  <a:pt x="183" y="86"/>
                </a:moveTo>
                <a:lnTo>
                  <a:pt x="188" y="83"/>
                </a:lnTo>
                <a:lnTo>
                  <a:pt x="192" y="79"/>
                </a:lnTo>
                <a:lnTo>
                  <a:pt x="207" y="93"/>
                </a:lnTo>
                <a:lnTo>
                  <a:pt x="201" y="99"/>
                </a:lnTo>
                <a:lnTo>
                  <a:pt x="194" y="104"/>
                </a:lnTo>
                <a:lnTo>
                  <a:pt x="183" y="86"/>
                </a:lnTo>
                <a:close/>
                <a:moveTo>
                  <a:pt x="207" y="93"/>
                </a:moveTo>
                <a:lnTo>
                  <a:pt x="207" y="93"/>
                </a:lnTo>
                <a:lnTo>
                  <a:pt x="200" y="86"/>
                </a:lnTo>
                <a:lnTo>
                  <a:pt x="207" y="93"/>
                </a:lnTo>
                <a:close/>
                <a:moveTo>
                  <a:pt x="192" y="79"/>
                </a:moveTo>
                <a:lnTo>
                  <a:pt x="194" y="76"/>
                </a:lnTo>
                <a:lnTo>
                  <a:pt x="195" y="74"/>
                </a:lnTo>
                <a:lnTo>
                  <a:pt x="215" y="82"/>
                </a:lnTo>
                <a:lnTo>
                  <a:pt x="211" y="88"/>
                </a:lnTo>
                <a:lnTo>
                  <a:pt x="207" y="93"/>
                </a:lnTo>
                <a:lnTo>
                  <a:pt x="192" y="79"/>
                </a:lnTo>
                <a:close/>
                <a:moveTo>
                  <a:pt x="195" y="74"/>
                </a:moveTo>
                <a:lnTo>
                  <a:pt x="196" y="71"/>
                </a:lnTo>
                <a:lnTo>
                  <a:pt x="196" y="68"/>
                </a:lnTo>
                <a:lnTo>
                  <a:pt x="217" y="68"/>
                </a:lnTo>
                <a:lnTo>
                  <a:pt x="217" y="75"/>
                </a:lnTo>
                <a:lnTo>
                  <a:pt x="215" y="82"/>
                </a:lnTo>
                <a:lnTo>
                  <a:pt x="195" y="74"/>
                </a:lnTo>
                <a:close/>
                <a:moveTo>
                  <a:pt x="196" y="68"/>
                </a:moveTo>
                <a:lnTo>
                  <a:pt x="195" y="64"/>
                </a:lnTo>
                <a:lnTo>
                  <a:pt x="194" y="61"/>
                </a:lnTo>
                <a:lnTo>
                  <a:pt x="212" y="52"/>
                </a:lnTo>
                <a:lnTo>
                  <a:pt x="215" y="56"/>
                </a:lnTo>
                <a:lnTo>
                  <a:pt x="216" y="60"/>
                </a:lnTo>
                <a:lnTo>
                  <a:pt x="217" y="64"/>
                </a:lnTo>
                <a:lnTo>
                  <a:pt x="217" y="68"/>
                </a:lnTo>
                <a:lnTo>
                  <a:pt x="196" y="68"/>
                </a:lnTo>
                <a:close/>
                <a:moveTo>
                  <a:pt x="194" y="61"/>
                </a:moveTo>
                <a:lnTo>
                  <a:pt x="192" y="58"/>
                </a:lnTo>
                <a:lnTo>
                  <a:pt x="188" y="54"/>
                </a:lnTo>
                <a:lnTo>
                  <a:pt x="201" y="37"/>
                </a:lnTo>
                <a:lnTo>
                  <a:pt x="208" y="44"/>
                </a:lnTo>
                <a:lnTo>
                  <a:pt x="212" y="52"/>
                </a:lnTo>
                <a:lnTo>
                  <a:pt x="194" y="61"/>
                </a:lnTo>
                <a:close/>
                <a:moveTo>
                  <a:pt x="188" y="54"/>
                </a:moveTo>
                <a:lnTo>
                  <a:pt x="194" y="59"/>
                </a:lnTo>
                <a:lnTo>
                  <a:pt x="188" y="54"/>
                </a:lnTo>
                <a:lnTo>
                  <a:pt x="195" y="45"/>
                </a:lnTo>
                <a:lnTo>
                  <a:pt x="188" y="54"/>
                </a:lnTo>
                <a:close/>
                <a:moveTo>
                  <a:pt x="188" y="54"/>
                </a:moveTo>
                <a:lnTo>
                  <a:pt x="182" y="50"/>
                </a:lnTo>
                <a:lnTo>
                  <a:pt x="177" y="48"/>
                </a:lnTo>
                <a:lnTo>
                  <a:pt x="183" y="28"/>
                </a:lnTo>
                <a:lnTo>
                  <a:pt x="189" y="30"/>
                </a:lnTo>
                <a:lnTo>
                  <a:pt x="193" y="32"/>
                </a:lnTo>
                <a:lnTo>
                  <a:pt x="197" y="35"/>
                </a:lnTo>
                <a:lnTo>
                  <a:pt x="201" y="37"/>
                </a:lnTo>
                <a:lnTo>
                  <a:pt x="188" y="54"/>
                </a:lnTo>
                <a:close/>
                <a:moveTo>
                  <a:pt x="183" y="28"/>
                </a:moveTo>
                <a:lnTo>
                  <a:pt x="223" y="39"/>
                </a:lnTo>
                <a:lnTo>
                  <a:pt x="183" y="28"/>
                </a:lnTo>
                <a:lnTo>
                  <a:pt x="180" y="38"/>
                </a:lnTo>
                <a:lnTo>
                  <a:pt x="183" y="28"/>
                </a:lnTo>
                <a:close/>
                <a:moveTo>
                  <a:pt x="177" y="48"/>
                </a:moveTo>
                <a:lnTo>
                  <a:pt x="170" y="46"/>
                </a:lnTo>
                <a:lnTo>
                  <a:pt x="161" y="46"/>
                </a:lnTo>
                <a:lnTo>
                  <a:pt x="161" y="25"/>
                </a:lnTo>
                <a:lnTo>
                  <a:pt x="172" y="26"/>
                </a:lnTo>
                <a:lnTo>
                  <a:pt x="183" y="28"/>
                </a:lnTo>
                <a:lnTo>
                  <a:pt x="177" y="48"/>
                </a:lnTo>
                <a:close/>
                <a:moveTo>
                  <a:pt x="161" y="46"/>
                </a:moveTo>
                <a:lnTo>
                  <a:pt x="149" y="46"/>
                </a:lnTo>
                <a:lnTo>
                  <a:pt x="140" y="48"/>
                </a:lnTo>
                <a:lnTo>
                  <a:pt x="135" y="28"/>
                </a:lnTo>
                <a:lnTo>
                  <a:pt x="147" y="26"/>
                </a:lnTo>
                <a:lnTo>
                  <a:pt x="161" y="25"/>
                </a:lnTo>
                <a:lnTo>
                  <a:pt x="161" y="46"/>
                </a:lnTo>
                <a:close/>
                <a:moveTo>
                  <a:pt x="140" y="48"/>
                </a:moveTo>
                <a:lnTo>
                  <a:pt x="130" y="52"/>
                </a:lnTo>
                <a:lnTo>
                  <a:pt x="122" y="55"/>
                </a:lnTo>
                <a:lnTo>
                  <a:pt x="113" y="36"/>
                </a:lnTo>
                <a:lnTo>
                  <a:pt x="123" y="31"/>
                </a:lnTo>
                <a:lnTo>
                  <a:pt x="135" y="28"/>
                </a:lnTo>
                <a:lnTo>
                  <a:pt x="140" y="48"/>
                </a:lnTo>
                <a:close/>
                <a:moveTo>
                  <a:pt x="122" y="55"/>
                </a:moveTo>
                <a:lnTo>
                  <a:pt x="117" y="59"/>
                </a:lnTo>
                <a:lnTo>
                  <a:pt x="113" y="63"/>
                </a:lnTo>
                <a:lnTo>
                  <a:pt x="95" y="52"/>
                </a:lnTo>
                <a:lnTo>
                  <a:pt x="98" y="47"/>
                </a:lnTo>
                <a:lnTo>
                  <a:pt x="102" y="43"/>
                </a:lnTo>
                <a:lnTo>
                  <a:pt x="107" y="39"/>
                </a:lnTo>
                <a:lnTo>
                  <a:pt x="113" y="36"/>
                </a:lnTo>
                <a:lnTo>
                  <a:pt x="122" y="55"/>
                </a:lnTo>
                <a:close/>
                <a:moveTo>
                  <a:pt x="113" y="63"/>
                </a:moveTo>
                <a:lnTo>
                  <a:pt x="111" y="68"/>
                </a:lnTo>
                <a:lnTo>
                  <a:pt x="110" y="73"/>
                </a:lnTo>
                <a:lnTo>
                  <a:pt x="89" y="73"/>
                </a:lnTo>
                <a:lnTo>
                  <a:pt x="89" y="67"/>
                </a:lnTo>
                <a:lnTo>
                  <a:pt x="90" y="62"/>
                </a:lnTo>
                <a:lnTo>
                  <a:pt x="92" y="57"/>
                </a:lnTo>
                <a:lnTo>
                  <a:pt x="95" y="52"/>
                </a:lnTo>
                <a:lnTo>
                  <a:pt x="113" y="63"/>
                </a:lnTo>
                <a:close/>
                <a:moveTo>
                  <a:pt x="110" y="73"/>
                </a:moveTo>
                <a:lnTo>
                  <a:pt x="110" y="75"/>
                </a:lnTo>
                <a:lnTo>
                  <a:pt x="111" y="77"/>
                </a:lnTo>
                <a:lnTo>
                  <a:pt x="90" y="82"/>
                </a:lnTo>
                <a:lnTo>
                  <a:pt x="89" y="77"/>
                </a:lnTo>
                <a:lnTo>
                  <a:pt x="89" y="73"/>
                </a:lnTo>
                <a:lnTo>
                  <a:pt x="110" y="73"/>
                </a:lnTo>
                <a:close/>
                <a:moveTo>
                  <a:pt x="111" y="77"/>
                </a:moveTo>
                <a:lnTo>
                  <a:pt x="111" y="80"/>
                </a:lnTo>
                <a:lnTo>
                  <a:pt x="112" y="82"/>
                </a:lnTo>
                <a:lnTo>
                  <a:pt x="92" y="89"/>
                </a:lnTo>
                <a:lnTo>
                  <a:pt x="90" y="85"/>
                </a:lnTo>
                <a:lnTo>
                  <a:pt x="90" y="82"/>
                </a:lnTo>
                <a:lnTo>
                  <a:pt x="111" y="77"/>
                </a:lnTo>
                <a:close/>
                <a:moveTo>
                  <a:pt x="112" y="82"/>
                </a:moveTo>
                <a:lnTo>
                  <a:pt x="113" y="85"/>
                </a:lnTo>
                <a:lnTo>
                  <a:pt x="115" y="88"/>
                </a:lnTo>
                <a:lnTo>
                  <a:pt x="96" y="98"/>
                </a:lnTo>
                <a:lnTo>
                  <a:pt x="93" y="93"/>
                </a:lnTo>
                <a:lnTo>
                  <a:pt x="92" y="89"/>
                </a:lnTo>
                <a:lnTo>
                  <a:pt x="112" y="82"/>
                </a:lnTo>
                <a:close/>
                <a:moveTo>
                  <a:pt x="115" y="88"/>
                </a:moveTo>
                <a:lnTo>
                  <a:pt x="117" y="93"/>
                </a:lnTo>
                <a:lnTo>
                  <a:pt x="121" y="98"/>
                </a:lnTo>
                <a:lnTo>
                  <a:pt x="102" y="110"/>
                </a:lnTo>
                <a:lnTo>
                  <a:pt x="99" y="103"/>
                </a:lnTo>
                <a:lnTo>
                  <a:pt x="96" y="98"/>
                </a:lnTo>
                <a:lnTo>
                  <a:pt x="115" y="88"/>
                </a:lnTo>
                <a:close/>
                <a:moveTo>
                  <a:pt x="111" y="115"/>
                </a:moveTo>
                <a:lnTo>
                  <a:pt x="106" y="114"/>
                </a:lnTo>
                <a:lnTo>
                  <a:pt x="102" y="110"/>
                </a:lnTo>
                <a:lnTo>
                  <a:pt x="112" y="104"/>
                </a:lnTo>
                <a:lnTo>
                  <a:pt x="111" y="11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81" name="Freeform 93"/>
          <p:cNvSpPr>
            <a:spLocks noEditPoints="1"/>
          </p:cNvSpPr>
          <p:nvPr/>
        </p:nvSpPr>
        <p:spPr bwMode="auto">
          <a:xfrm>
            <a:off x="46038" y="2714625"/>
            <a:ext cx="106362" cy="69850"/>
          </a:xfrm>
          <a:custGeom>
            <a:avLst/>
            <a:gdLst>
              <a:gd name="T0" fmla="*/ 129 w 201"/>
              <a:gd name="T1" fmla="*/ 0 h 134"/>
              <a:gd name="T2" fmla="*/ 150 w 201"/>
              <a:gd name="T3" fmla="*/ 0 h 134"/>
              <a:gd name="T4" fmla="*/ 150 w 201"/>
              <a:gd name="T5" fmla="*/ 27 h 134"/>
              <a:gd name="T6" fmla="*/ 201 w 201"/>
              <a:gd name="T7" fmla="*/ 27 h 134"/>
              <a:gd name="T8" fmla="*/ 201 w 201"/>
              <a:gd name="T9" fmla="*/ 51 h 134"/>
              <a:gd name="T10" fmla="*/ 150 w 201"/>
              <a:gd name="T11" fmla="*/ 51 h 134"/>
              <a:gd name="T12" fmla="*/ 150 w 201"/>
              <a:gd name="T13" fmla="*/ 134 h 134"/>
              <a:gd name="T14" fmla="*/ 131 w 201"/>
              <a:gd name="T15" fmla="*/ 134 h 134"/>
              <a:gd name="T16" fmla="*/ 0 w 201"/>
              <a:gd name="T17" fmla="*/ 42 h 134"/>
              <a:gd name="T18" fmla="*/ 0 w 201"/>
              <a:gd name="T19" fmla="*/ 27 h 134"/>
              <a:gd name="T20" fmla="*/ 129 w 201"/>
              <a:gd name="T21" fmla="*/ 27 h 134"/>
              <a:gd name="T22" fmla="*/ 129 w 201"/>
              <a:gd name="T23" fmla="*/ 0 h 134"/>
              <a:gd name="T24" fmla="*/ 129 w 201"/>
              <a:gd name="T25" fmla="*/ 51 h 134"/>
              <a:gd name="T26" fmla="*/ 31 w 201"/>
              <a:gd name="T27" fmla="*/ 51 h 134"/>
              <a:gd name="T28" fmla="*/ 129 w 201"/>
              <a:gd name="T29" fmla="*/ 119 h 134"/>
              <a:gd name="T30" fmla="*/ 129 w 201"/>
              <a:gd name="T31" fmla="*/ 51 h 1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
              <a:gd name="T49" fmla="*/ 0 h 134"/>
              <a:gd name="T50" fmla="*/ 201 w 201"/>
              <a:gd name="T51" fmla="*/ 134 h 1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 h="134">
                <a:moveTo>
                  <a:pt x="129" y="0"/>
                </a:moveTo>
                <a:lnTo>
                  <a:pt x="150" y="0"/>
                </a:lnTo>
                <a:lnTo>
                  <a:pt x="150" y="27"/>
                </a:lnTo>
                <a:lnTo>
                  <a:pt x="201" y="27"/>
                </a:lnTo>
                <a:lnTo>
                  <a:pt x="201" y="51"/>
                </a:lnTo>
                <a:lnTo>
                  <a:pt x="150" y="51"/>
                </a:lnTo>
                <a:lnTo>
                  <a:pt x="150" y="134"/>
                </a:lnTo>
                <a:lnTo>
                  <a:pt x="131" y="134"/>
                </a:lnTo>
                <a:lnTo>
                  <a:pt x="0" y="42"/>
                </a:lnTo>
                <a:lnTo>
                  <a:pt x="0" y="27"/>
                </a:lnTo>
                <a:lnTo>
                  <a:pt x="129" y="27"/>
                </a:lnTo>
                <a:lnTo>
                  <a:pt x="129" y="0"/>
                </a:lnTo>
                <a:close/>
                <a:moveTo>
                  <a:pt x="129" y="51"/>
                </a:moveTo>
                <a:lnTo>
                  <a:pt x="31" y="51"/>
                </a:lnTo>
                <a:lnTo>
                  <a:pt x="129" y="119"/>
                </a:lnTo>
                <a:lnTo>
                  <a:pt x="129" y="5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82" name="Freeform 94"/>
          <p:cNvSpPr>
            <a:spLocks noEditPoints="1"/>
          </p:cNvSpPr>
          <p:nvPr/>
        </p:nvSpPr>
        <p:spPr bwMode="auto">
          <a:xfrm>
            <a:off x="39688" y="2708275"/>
            <a:ext cx="117475" cy="82550"/>
          </a:xfrm>
          <a:custGeom>
            <a:avLst/>
            <a:gdLst>
              <a:gd name="T0" fmla="*/ 160 w 222"/>
              <a:gd name="T1" fmla="*/ 22 h 155"/>
              <a:gd name="T2" fmla="*/ 160 w 222"/>
              <a:gd name="T3" fmla="*/ 0 h 155"/>
              <a:gd name="T4" fmla="*/ 160 w 222"/>
              <a:gd name="T5" fmla="*/ 11 h 155"/>
              <a:gd name="T6" fmla="*/ 170 w 222"/>
              <a:gd name="T7" fmla="*/ 38 h 155"/>
              <a:gd name="T8" fmla="*/ 170 w 222"/>
              <a:gd name="T9" fmla="*/ 11 h 155"/>
              <a:gd name="T10" fmla="*/ 148 w 222"/>
              <a:gd name="T11" fmla="*/ 38 h 155"/>
              <a:gd name="T12" fmla="*/ 160 w 222"/>
              <a:gd name="T13" fmla="*/ 27 h 155"/>
              <a:gd name="T14" fmla="*/ 160 w 222"/>
              <a:gd name="T15" fmla="*/ 48 h 155"/>
              <a:gd name="T16" fmla="*/ 222 w 222"/>
              <a:gd name="T17" fmla="*/ 27 h 155"/>
              <a:gd name="T18" fmla="*/ 211 w 222"/>
              <a:gd name="T19" fmla="*/ 27 h 155"/>
              <a:gd name="T20" fmla="*/ 200 w 222"/>
              <a:gd name="T21" fmla="*/ 62 h 155"/>
              <a:gd name="T22" fmla="*/ 222 w 222"/>
              <a:gd name="T23" fmla="*/ 62 h 155"/>
              <a:gd name="T24" fmla="*/ 211 w 222"/>
              <a:gd name="T25" fmla="*/ 62 h 155"/>
              <a:gd name="T26" fmla="*/ 160 w 222"/>
              <a:gd name="T27" fmla="*/ 72 h 155"/>
              <a:gd name="T28" fmla="*/ 211 w 222"/>
              <a:gd name="T29" fmla="*/ 72 h 155"/>
              <a:gd name="T30" fmla="*/ 160 w 222"/>
              <a:gd name="T31" fmla="*/ 51 h 155"/>
              <a:gd name="T32" fmla="*/ 170 w 222"/>
              <a:gd name="T33" fmla="*/ 62 h 155"/>
              <a:gd name="T34" fmla="*/ 148 w 222"/>
              <a:gd name="T35" fmla="*/ 62 h 155"/>
              <a:gd name="T36" fmla="*/ 170 w 222"/>
              <a:gd name="T37" fmla="*/ 155 h 155"/>
              <a:gd name="T38" fmla="*/ 170 w 222"/>
              <a:gd name="T39" fmla="*/ 145 h 155"/>
              <a:gd name="T40" fmla="*/ 141 w 222"/>
              <a:gd name="T41" fmla="*/ 134 h 155"/>
              <a:gd name="T42" fmla="*/ 141 w 222"/>
              <a:gd name="T43" fmla="*/ 155 h 155"/>
              <a:gd name="T44" fmla="*/ 141 w 222"/>
              <a:gd name="T45" fmla="*/ 145 h 155"/>
              <a:gd name="T46" fmla="*/ 4 w 222"/>
              <a:gd name="T47" fmla="*/ 62 h 155"/>
              <a:gd name="T48" fmla="*/ 135 w 222"/>
              <a:gd name="T49" fmla="*/ 153 h 155"/>
              <a:gd name="T50" fmla="*/ 0 w 222"/>
              <a:gd name="T51" fmla="*/ 53 h 155"/>
              <a:gd name="T52" fmla="*/ 0 w 222"/>
              <a:gd name="T53" fmla="*/ 53 h 155"/>
              <a:gd name="T54" fmla="*/ 20 w 222"/>
              <a:gd name="T55" fmla="*/ 53 h 155"/>
              <a:gd name="T56" fmla="*/ 0 w 222"/>
              <a:gd name="T57" fmla="*/ 27 h 155"/>
              <a:gd name="T58" fmla="*/ 0 w 222"/>
              <a:gd name="T59" fmla="*/ 38 h 155"/>
              <a:gd name="T60" fmla="*/ 139 w 222"/>
              <a:gd name="T61" fmla="*/ 48 h 155"/>
              <a:gd name="T62" fmla="*/ 149 w 222"/>
              <a:gd name="T63" fmla="*/ 38 h 155"/>
              <a:gd name="T64" fmla="*/ 139 w 222"/>
              <a:gd name="T65" fmla="*/ 38 h 155"/>
              <a:gd name="T66" fmla="*/ 127 w 222"/>
              <a:gd name="T67" fmla="*/ 11 h 155"/>
              <a:gd name="T68" fmla="*/ 127 w 222"/>
              <a:gd name="T69" fmla="*/ 38 h 155"/>
              <a:gd name="T70" fmla="*/ 139 w 222"/>
              <a:gd name="T71" fmla="*/ 0 h 155"/>
              <a:gd name="T72" fmla="*/ 139 w 222"/>
              <a:gd name="T73" fmla="*/ 72 h 155"/>
              <a:gd name="T74" fmla="*/ 139 w 222"/>
              <a:gd name="T75" fmla="*/ 51 h 155"/>
              <a:gd name="T76" fmla="*/ 7 w 222"/>
              <a:gd name="T77" fmla="*/ 51 h 155"/>
              <a:gd name="T78" fmla="*/ 35 w 222"/>
              <a:gd name="T79" fmla="*/ 70 h 155"/>
              <a:gd name="T80" fmla="*/ 133 w 222"/>
              <a:gd name="T81" fmla="*/ 139 h 155"/>
              <a:gd name="T82" fmla="*/ 149 w 222"/>
              <a:gd name="T83" fmla="*/ 130 h 155"/>
              <a:gd name="T84" fmla="*/ 139 w 222"/>
              <a:gd name="T85" fmla="*/ 130 h 155"/>
              <a:gd name="T86" fmla="*/ 127 w 222"/>
              <a:gd name="T87" fmla="*/ 62 h 155"/>
              <a:gd name="T88" fmla="*/ 127 w 222"/>
              <a:gd name="T89" fmla="*/ 130 h 155"/>
              <a:gd name="T90" fmla="*/ 149 w 222"/>
              <a:gd name="T91" fmla="*/ 62 h 1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2"/>
              <a:gd name="T139" fmla="*/ 0 h 155"/>
              <a:gd name="T140" fmla="*/ 222 w 222"/>
              <a:gd name="T141" fmla="*/ 155 h 1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2" h="155">
                <a:moveTo>
                  <a:pt x="139" y="0"/>
                </a:moveTo>
                <a:lnTo>
                  <a:pt x="160" y="0"/>
                </a:lnTo>
                <a:lnTo>
                  <a:pt x="160" y="22"/>
                </a:lnTo>
                <a:lnTo>
                  <a:pt x="139" y="22"/>
                </a:lnTo>
                <a:lnTo>
                  <a:pt x="139" y="0"/>
                </a:lnTo>
                <a:close/>
                <a:moveTo>
                  <a:pt x="160" y="0"/>
                </a:moveTo>
                <a:lnTo>
                  <a:pt x="170" y="0"/>
                </a:lnTo>
                <a:lnTo>
                  <a:pt x="170" y="11"/>
                </a:lnTo>
                <a:lnTo>
                  <a:pt x="160" y="11"/>
                </a:lnTo>
                <a:lnTo>
                  <a:pt x="160" y="0"/>
                </a:lnTo>
                <a:close/>
                <a:moveTo>
                  <a:pt x="170" y="11"/>
                </a:moveTo>
                <a:lnTo>
                  <a:pt x="170" y="38"/>
                </a:lnTo>
                <a:lnTo>
                  <a:pt x="148" y="38"/>
                </a:lnTo>
                <a:lnTo>
                  <a:pt x="148" y="11"/>
                </a:lnTo>
                <a:lnTo>
                  <a:pt x="170" y="11"/>
                </a:lnTo>
                <a:close/>
                <a:moveTo>
                  <a:pt x="160" y="48"/>
                </a:moveTo>
                <a:lnTo>
                  <a:pt x="148" y="48"/>
                </a:lnTo>
                <a:lnTo>
                  <a:pt x="148" y="38"/>
                </a:lnTo>
                <a:lnTo>
                  <a:pt x="160" y="38"/>
                </a:lnTo>
                <a:lnTo>
                  <a:pt x="160" y="48"/>
                </a:lnTo>
                <a:close/>
                <a:moveTo>
                  <a:pt x="160" y="27"/>
                </a:moveTo>
                <a:lnTo>
                  <a:pt x="211" y="27"/>
                </a:lnTo>
                <a:lnTo>
                  <a:pt x="211" y="48"/>
                </a:lnTo>
                <a:lnTo>
                  <a:pt x="160" y="48"/>
                </a:lnTo>
                <a:lnTo>
                  <a:pt x="160" y="27"/>
                </a:lnTo>
                <a:close/>
                <a:moveTo>
                  <a:pt x="211" y="27"/>
                </a:moveTo>
                <a:lnTo>
                  <a:pt x="222" y="27"/>
                </a:lnTo>
                <a:lnTo>
                  <a:pt x="222" y="38"/>
                </a:lnTo>
                <a:lnTo>
                  <a:pt x="211" y="38"/>
                </a:lnTo>
                <a:lnTo>
                  <a:pt x="211" y="27"/>
                </a:lnTo>
                <a:close/>
                <a:moveTo>
                  <a:pt x="222" y="38"/>
                </a:moveTo>
                <a:lnTo>
                  <a:pt x="222" y="62"/>
                </a:lnTo>
                <a:lnTo>
                  <a:pt x="200" y="62"/>
                </a:lnTo>
                <a:lnTo>
                  <a:pt x="200" y="38"/>
                </a:lnTo>
                <a:lnTo>
                  <a:pt x="222" y="38"/>
                </a:lnTo>
                <a:close/>
                <a:moveTo>
                  <a:pt x="222" y="62"/>
                </a:moveTo>
                <a:lnTo>
                  <a:pt x="222" y="72"/>
                </a:lnTo>
                <a:lnTo>
                  <a:pt x="211" y="72"/>
                </a:lnTo>
                <a:lnTo>
                  <a:pt x="211" y="62"/>
                </a:lnTo>
                <a:lnTo>
                  <a:pt x="222" y="62"/>
                </a:lnTo>
                <a:close/>
                <a:moveTo>
                  <a:pt x="211" y="72"/>
                </a:moveTo>
                <a:lnTo>
                  <a:pt x="160" y="72"/>
                </a:lnTo>
                <a:lnTo>
                  <a:pt x="160" y="51"/>
                </a:lnTo>
                <a:lnTo>
                  <a:pt x="211" y="51"/>
                </a:lnTo>
                <a:lnTo>
                  <a:pt x="211" y="72"/>
                </a:lnTo>
                <a:close/>
                <a:moveTo>
                  <a:pt x="148" y="62"/>
                </a:moveTo>
                <a:lnTo>
                  <a:pt x="148" y="51"/>
                </a:lnTo>
                <a:lnTo>
                  <a:pt x="160" y="51"/>
                </a:lnTo>
                <a:lnTo>
                  <a:pt x="160" y="62"/>
                </a:lnTo>
                <a:lnTo>
                  <a:pt x="148" y="62"/>
                </a:lnTo>
                <a:close/>
                <a:moveTo>
                  <a:pt x="170" y="62"/>
                </a:moveTo>
                <a:lnTo>
                  <a:pt x="170" y="145"/>
                </a:lnTo>
                <a:lnTo>
                  <a:pt x="148" y="145"/>
                </a:lnTo>
                <a:lnTo>
                  <a:pt x="148" y="62"/>
                </a:lnTo>
                <a:lnTo>
                  <a:pt x="170" y="62"/>
                </a:lnTo>
                <a:close/>
                <a:moveTo>
                  <a:pt x="170" y="145"/>
                </a:moveTo>
                <a:lnTo>
                  <a:pt x="170" y="155"/>
                </a:lnTo>
                <a:lnTo>
                  <a:pt x="160" y="155"/>
                </a:lnTo>
                <a:lnTo>
                  <a:pt x="160" y="145"/>
                </a:lnTo>
                <a:lnTo>
                  <a:pt x="170" y="145"/>
                </a:lnTo>
                <a:close/>
                <a:moveTo>
                  <a:pt x="160" y="155"/>
                </a:moveTo>
                <a:lnTo>
                  <a:pt x="141" y="155"/>
                </a:lnTo>
                <a:lnTo>
                  <a:pt x="141" y="134"/>
                </a:lnTo>
                <a:lnTo>
                  <a:pt x="160" y="134"/>
                </a:lnTo>
                <a:lnTo>
                  <a:pt x="160" y="155"/>
                </a:lnTo>
                <a:close/>
                <a:moveTo>
                  <a:pt x="141" y="155"/>
                </a:moveTo>
                <a:lnTo>
                  <a:pt x="137" y="155"/>
                </a:lnTo>
                <a:lnTo>
                  <a:pt x="135" y="153"/>
                </a:lnTo>
                <a:lnTo>
                  <a:pt x="141" y="145"/>
                </a:lnTo>
                <a:lnTo>
                  <a:pt x="141" y="155"/>
                </a:lnTo>
                <a:close/>
                <a:moveTo>
                  <a:pt x="135" y="153"/>
                </a:moveTo>
                <a:lnTo>
                  <a:pt x="4" y="62"/>
                </a:lnTo>
                <a:lnTo>
                  <a:pt x="16" y="45"/>
                </a:lnTo>
                <a:lnTo>
                  <a:pt x="146" y="136"/>
                </a:lnTo>
                <a:lnTo>
                  <a:pt x="135" y="153"/>
                </a:lnTo>
                <a:close/>
                <a:moveTo>
                  <a:pt x="4" y="62"/>
                </a:moveTo>
                <a:lnTo>
                  <a:pt x="0" y="59"/>
                </a:lnTo>
                <a:lnTo>
                  <a:pt x="0" y="53"/>
                </a:lnTo>
                <a:lnTo>
                  <a:pt x="10" y="53"/>
                </a:lnTo>
                <a:lnTo>
                  <a:pt x="4" y="62"/>
                </a:lnTo>
                <a:close/>
                <a:moveTo>
                  <a:pt x="0" y="53"/>
                </a:moveTo>
                <a:lnTo>
                  <a:pt x="0" y="38"/>
                </a:lnTo>
                <a:lnTo>
                  <a:pt x="20" y="38"/>
                </a:lnTo>
                <a:lnTo>
                  <a:pt x="20" y="53"/>
                </a:lnTo>
                <a:lnTo>
                  <a:pt x="0" y="53"/>
                </a:lnTo>
                <a:close/>
                <a:moveTo>
                  <a:pt x="0" y="38"/>
                </a:moveTo>
                <a:lnTo>
                  <a:pt x="0" y="27"/>
                </a:lnTo>
                <a:lnTo>
                  <a:pt x="10" y="27"/>
                </a:lnTo>
                <a:lnTo>
                  <a:pt x="10" y="38"/>
                </a:lnTo>
                <a:lnTo>
                  <a:pt x="0" y="38"/>
                </a:lnTo>
                <a:close/>
                <a:moveTo>
                  <a:pt x="10" y="27"/>
                </a:moveTo>
                <a:lnTo>
                  <a:pt x="139" y="27"/>
                </a:lnTo>
                <a:lnTo>
                  <a:pt x="139" y="48"/>
                </a:lnTo>
                <a:lnTo>
                  <a:pt x="10" y="48"/>
                </a:lnTo>
                <a:lnTo>
                  <a:pt x="10" y="27"/>
                </a:lnTo>
                <a:close/>
                <a:moveTo>
                  <a:pt x="149" y="38"/>
                </a:moveTo>
                <a:lnTo>
                  <a:pt x="149" y="48"/>
                </a:lnTo>
                <a:lnTo>
                  <a:pt x="139" y="48"/>
                </a:lnTo>
                <a:lnTo>
                  <a:pt x="139" y="38"/>
                </a:lnTo>
                <a:lnTo>
                  <a:pt x="149" y="38"/>
                </a:lnTo>
                <a:close/>
                <a:moveTo>
                  <a:pt x="127" y="38"/>
                </a:moveTo>
                <a:lnTo>
                  <a:pt x="127" y="11"/>
                </a:lnTo>
                <a:lnTo>
                  <a:pt x="149" y="11"/>
                </a:lnTo>
                <a:lnTo>
                  <a:pt x="149" y="38"/>
                </a:lnTo>
                <a:lnTo>
                  <a:pt x="127" y="38"/>
                </a:lnTo>
                <a:close/>
                <a:moveTo>
                  <a:pt x="127" y="11"/>
                </a:moveTo>
                <a:lnTo>
                  <a:pt x="127" y="0"/>
                </a:lnTo>
                <a:lnTo>
                  <a:pt x="139" y="0"/>
                </a:lnTo>
                <a:lnTo>
                  <a:pt x="139" y="11"/>
                </a:lnTo>
                <a:lnTo>
                  <a:pt x="127" y="11"/>
                </a:lnTo>
                <a:close/>
                <a:moveTo>
                  <a:pt x="139" y="72"/>
                </a:moveTo>
                <a:lnTo>
                  <a:pt x="41" y="72"/>
                </a:lnTo>
                <a:lnTo>
                  <a:pt x="41" y="51"/>
                </a:lnTo>
                <a:lnTo>
                  <a:pt x="139" y="51"/>
                </a:lnTo>
                <a:lnTo>
                  <a:pt x="139" y="72"/>
                </a:lnTo>
                <a:close/>
                <a:moveTo>
                  <a:pt x="35" y="70"/>
                </a:moveTo>
                <a:lnTo>
                  <a:pt x="7" y="51"/>
                </a:lnTo>
                <a:lnTo>
                  <a:pt x="41" y="51"/>
                </a:lnTo>
                <a:lnTo>
                  <a:pt x="41" y="62"/>
                </a:lnTo>
                <a:lnTo>
                  <a:pt x="35" y="70"/>
                </a:lnTo>
                <a:close/>
                <a:moveTo>
                  <a:pt x="46" y="52"/>
                </a:moveTo>
                <a:lnTo>
                  <a:pt x="145" y="122"/>
                </a:lnTo>
                <a:lnTo>
                  <a:pt x="133" y="139"/>
                </a:lnTo>
                <a:lnTo>
                  <a:pt x="35" y="70"/>
                </a:lnTo>
                <a:lnTo>
                  <a:pt x="46" y="52"/>
                </a:lnTo>
                <a:close/>
                <a:moveTo>
                  <a:pt x="149" y="130"/>
                </a:moveTo>
                <a:lnTo>
                  <a:pt x="149" y="151"/>
                </a:lnTo>
                <a:lnTo>
                  <a:pt x="133" y="139"/>
                </a:lnTo>
                <a:lnTo>
                  <a:pt x="139" y="130"/>
                </a:lnTo>
                <a:lnTo>
                  <a:pt x="149" y="130"/>
                </a:lnTo>
                <a:close/>
                <a:moveTo>
                  <a:pt x="127" y="130"/>
                </a:moveTo>
                <a:lnTo>
                  <a:pt x="127" y="62"/>
                </a:lnTo>
                <a:lnTo>
                  <a:pt x="149" y="62"/>
                </a:lnTo>
                <a:lnTo>
                  <a:pt x="149" y="130"/>
                </a:lnTo>
                <a:lnTo>
                  <a:pt x="127" y="130"/>
                </a:lnTo>
                <a:close/>
                <a:moveTo>
                  <a:pt x="139" y="51"/>
                </a:moveTo>
                <a:lnTo>
                  <a:pt x="149" y="51"/>
                </a:lnTo>
                <a:lnTo>
                  <a:pt x="149" y="62"/>
                </a:lnTo>
                <a:lnTo>
                  <a:pt x="139" y="62"/>
                </a:lnTo>
                <a:lnTo>
                  <a:pt x="139" y="5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83" name="Freeform 95"/>
          <p:cNvSpPr>
            <a:spLocks/>
          </p:cNvSpPr>
          <p:nvPr/>
        </p:nvSpPr>
        <p:spPr bwMode="auto">
          <a:xfrm>
            <a:off x="336550" y="1885950"/>
            <a:ext cx="60325" cy="109538"/>
          </a:xfrm>
          <a:custGeom>
            <a:avLst/>
            <a:gdLst>
              <a:gd name="T0" fmla="*/ 7 w 112"/>
              <a:gd name="T1" fmla="*/ 33 h 205"/>
              <a:gd name="T2" fmla="*/ 19 w 112"/>
              <a:gd name="T3" fmla="*/ 17 h 205"/>
              <a:gd name="T4" fmla="*/ 31 w 112"/>
              <a:gd name="T5" fmla="*/ 7 h 205"/>
              <a:gd name="T6" fmla="*/ 48 w 112"/>
              <a:gd name="T7" fmla="*/ 0 h 205"/>
              <a:gd name="T8" fmla="*/ 62 w 112"/>
              <a:gd name="T9" fmla="*/ 0 h 205"/>
              <a:gd name="T10" fmla="*/ 73 w 112"/>
              <a:gd name="T11" fmla="*/ 2 h 205"/>
              <a:gd name="T12" fmla="*/ 82 w 112"/>
              <a:gd name="T13" fmla="*/ 7 h 205"/>
              <a:gd name="T14" fmla="*/ 89 w 112"/>
              <a:gd name="T15" fmla="*/ 12 h 205"/>
              <a:gd name="T16" fmla="*/ 97 w 112"/>
              <a:gd name="T17" fmla="*/ 21 h 205"/>
              <a:gd name="T18" fmla="*/ 102 w 112"/>
              <a:gd name="T19" fmla="*/ 34 h 205"/>
              <a:gd name="T20" fmla="*/ 102 w 112"/>
              <a:gd name="T21" fmla="*/ 45 h 205"/>
              <a:gd name="T22" fmla="*/ 99 w 112"/>
              <a:gd name="T23" fmla="*/ 56 h 205"/>
              <a:gd name="T24" fmla="*/ 91 w 112"/>
              <a:gd name="T25" fmla="*/ 68 h 205"/>
              <a:gd name="T26" fmla="*/ 82 w 112"/>
              <a:gd name="T27" fmla="*/ 79 h 205"/>
              <a:gd name="T28" fmla="*/ 84 w 112"/>
              <a:gd name="T29" fmla="*/ 89 h 205"/>
              <a:gd name="T30" fmla="*/ 98 w 112"/>
              <a:gd name="T31" fmla="*/ 99 h 205"/>
              <a:gd name="T32" fmla="*/ 107 w 112"/>
              <a:gd name="T33" fmla="*/ 111 h 205"/>
              <a:gd name="T34" fmla="*/ 111 w 112"/>
              <a:gd name="T35" fmla="*/ 127 h 205"/>
              <a:gd name="T36" fmla="*/ 112 w 112"/>
              <a:gd name="T37" fmla="*/ 143 h 205"/>
              <a:gd name="T38" fmla="*/ 110 w 112"/>
              <a:gd name="T39" fmla="*/ 154 h 205"/>
              <a:gd name="T40" fmla="*/ 106 w 112"/>
              <a:gd name="T41" fmla="*/ 165 h 205"/>
              <a:gd name="T42" fmla="*/ 100 w 112"/>
              <a:gd name="T43" fmla="*/ 176 h 205"/>
              <a:gd name="T44" fmla="*/ 90 w 112"/>
              <a:gd name="T45" fmla="*/ 186 h 205"/>
              <a:gd name="T46" fmla="*/ 77 w 112"/>
              <a:gd name="T47" fmla="*/ 195 h 205"/>
              <a:gd name="T48" fmla="*/ 62 w 112"/>
              <a:gd name="T49" fmla="*/ 201 h 205"/>
              <a:gd name="T50" fmla="*/ 45 w 112"/>
              <a:gd name="T51" fmla="*/ 204 h 205"/>
              <a:gd name="T52" fmla="*/ 25 w 112"/>
              <a:gd name="T53" fmla="*/ 204 h 205"/>
              <a:gd name="T54" fmla="*/ 12 w 112"/>
              <a:gd name="T55" fmla="*/ 202 h 205"/>
              <a:gd name="T56" fmla="*/ 4 w 112"/>
              <a:gd name="T57" fmla="*/ 198 h 205"/>
              <a:gd name="T58" fmla="*/ 1 w 112"/>
              <a:gd name="T59" fmla="*/ 191 h 205"/>
              <a:gd name="T60" fmla="*/ 1 w 112"/>
              <a:gd name="T61" fmla="*/ 185 h 205"/>
              <a:gd name="T62" fmla="*/ 7 w 112"/>
              <a:gd name="T63" fmla="*/ 179 h 205"/>
              <a:gd name="T64" fmla="*/ 16 w 112"/>
              <a:gd name="T65" fmla="*/ 179 h 205"/>
              <a:gd name="T66" fmla="*/ 23 w 112"/>
              <a:gd name="T67" fmla="*/ 181 h 205"/>
              <a:gd name="T68" fmla="*/ 37 w 112"/>
              <a:gd name="T69" fmla="*/ 188 h 205"/>
              <a:gd name="T70" fmla="*/ 48 w 112"/>
              <a:gd name="T71" fmla="*/ 191 h 205"/>
              <a:gd name="T72" fmla="*/ 61 w 112"/>
              <a:gd name="T73" fmla="*/ 191 h 205"/>
              <a:gd name="T74" fmla="*/ 74 w 112"/>
              <a:gd name="T75" fmla="*/ 185 h 205"/>
              <a:gd name="T76" fmla="*/ 84 w 112"/>
              <a:gd name="T77" fmla="*/ 175 h 205"/>
              <a:gd name="T78" fmla="*/ 90 w 112"/>
              <a:gd name="T79" fmla="*/ 161 h 205"/>
              <a:gd name="T80" fmla="*/ 90 w 112"/>
              <a:gd name="T81" fmla="*/ 148 h 205"/>
              <a:gd name="T82" fmla="*/ 87 w 112"/>
              <a:gd name="T83" fmla="*/ 136 h 205"/>
              <a:gd name="T84" fmla="*/ 82 w 112"/>
              <a:gd name="T85" fmla="*/ 124 h 205"/>
              <a:gd name="T86" fmla="*/ 70 w 112"/>
              <a:gd name="T87" fmla="*/ 114 h 205"/>
              <a:gd name="T88" fmla="*/ 55 w 112"/>
              <a:gd name="T89" fmla="*/ 106 h 205"/>
              <a:gd name="T90" fmla="*/ 44 w 112"/>
              <a:gd name="T91" fmla="*/ 104 h 205"/>
              <a:gd name="T92" fmla="*/ 33 w 112"/>
              <a:gd name="T93" fmla="*/ 103 h 205"/>
              <a:gd name="T94" fmla="*/ 40 w 112"/>
              <a:gd name="T95" fmla="*/ 98 h 205"/>
              <a:gd name="T96" fmla="*/ 51 w 112"/>
              <a:gd name="T97" fmla="*/ 94 h 205"/>
              <a:gd name="T98" fmla="*/ 61 w 112"/>
              <a:gd name="T99" fmla="*/ 88 h 205"/>
              <a:gd name="T100" fmla="*/ 70 w 112"/>
              <a:gd name="T101" fmla="*/ 79 h 205"/>
              <a:gd name="T102" fmla="*/ 76 w 112"/>
              <a:gd name="T103" fmla="*/ 70 h 205"/>
              <a:gd name="T104" fmla="*/ 78 w 112"/>
              <a:gd name="T105" fmla="*/ 59 h 205"/>
              <a:gd name="T106" fmla="*/ 78 w 112"/>
              <a:gd name="T107" fmla="*/ 46 h 205"/>
              <a:gd name="T108" fmla="*/ 73 w 112"/>
              <a:gd name="T109" fmla="*/ 35 h 205"/>
              <a:gd name="T110" fmla="*/ 64 w 112"/>
              <a:gd name="T111" fmla="*/ 25 h 205"/>
              <a:gd name="T112" fmla="*/ 52 w 112"/>
              <a:gd name="T113" fmla="*/ 20 h 205"/>
              <a:gd name="T114" fmla="*/ 41 w 112"/>
              <a:gd name="T115" fmla="*/ 20 h 205"/>
              <a:gd name="T116" fmla="*/ 30 w 112"/>
              <a:gd name="T117" fmla="*/ 23 h 205"/>
              <a:gd name="T118" fmla="*/ 21 w 112"/>
              <a:gd name="T119" fmla="*/ 29 h 205"/>
              <a:gd name="T120" fmla="*/ 12 w 112"/>
              <a:gd name="T121" fmla="*/ 39 h 205"/>
              <a:gd name="T122" fmla="*/ 3 w 112"/>
              <a:gd name="T123" fmla="*/ 42 h 2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2"/>
              <a:gd name="T187" fmla="*/ 0 h 205"/>
              <a:gd name="T188" fmla="*/ 112 w 112"/>
              <a:gd name="T189" fmla="*/ 205 h 2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2" h="205">
                <a:moveTo>
                  <a:pt x="3" y="42"/>
                </a:moveTo>
                <a:lnTo>
                  <a:pt x="7" y="33"/>
                </a:lnTo>
                <a:lnTo>
                  <a:pt x="13" y="24"/>
                </a:lnTo>
                <a:lnTo>
                  <a:pt x="19" y="17"/>
                </a:lnTo>
                <a:lnTo>
                  <a:pt x="25" y="11"/>
                </a:lnTo>
                <a:lnTo>
                  <a:pt x="31" y="7"/>
                </a:lnTo>
                <a:lnTo>
                  <a:pt x="38" y="2"/>
                </a:lnTo>
                <a:lnTo>
                  <a:pt x="48" y="0"/>
                </a:lnTo>
                <a:lnTo>
                  <a:pt x="56" y="0"/>
                </a:lnTo>
                <a:lnTo>
                  <a:pt x="62" y="0"/>
                </a:lnTo>
                <a:lnTo>
                  <a:pt x="68" y="1"/>
                </a:lnTo>
                <a:lnTo>
                  <a:pt x="73" y="2"/>
                </a:lnTo>
                <a:lnTo>
                  <a:pt x="77" y="5"/>
                </a:lnTo>
                <a:lnTo>
                  <a:pt x="82" y="7"/>
                </a:lnTo>
                <a:lnTo>
                  <a:pt x="86" y="9"/>
                </a:lnTo>
                <a:lnTo>
                  <a:pt x="89" y="12"/>
                </a:lnTo>
                <a:lnTo>
                  <a:pt x="92" y="16"/>
                </a:lnTo>
                <a:lnTo>
                  <a:pt x="97" y="21"/>
                </a:lnTo>
                <a:lnTo>
                  <a:pt x="100" y="27"/>
                </a:lnTo>
                <a:lnTo>
                  <a:pt x="102" y="34"/>
                </a:lnTo>
                <a:lnTo>
                  <a:pt x="103" y="40"/>
                </a:lnTo>
                <a:lnTo>
                  <a:pt x="102" y="45"/>
                </a:lnTo>
                <a:lnTo>
                  <a:pt x="101" y="51"/>
                </a:lnTo>
                <a:lnTo>
                  <a:pt x="99" y="56"/>
                </a:lnTo>
                <a:lnTo>
                  <a:pt x="96" y="62"/>
                </a:lnTo>
                <a:lnTo>
                  <a:pt x="91" y="68"/>
                </a:lnTo>
                <a:lnTo>
                  <a:pt x="87" y="73"/>
                </a:lnTo>
                <a:lnTo>
                  <a:pt x="82" y="79"/>
                </a:lnTo>
                <a:lnTo>
                  <a:pt x="76" y="84"/>
                </a:lnTo>
                <a:lnTo>
                  <a:pt x="84" y="89"/>
                </a:lnTo>
                <a:lnTo>
                  <a:pt x="91" y="93"/>
                </a:lnTo>
                <a:lnTo>
                  <a:pt x="98" y="99"/>
                </a:lnTo>
                <a:lnTo>
                  <a:pt x="103" y="105"/>
                </a:lnTo>
                <a:lnTo>
                  <a:pt x="107" y="111"/>
                </a:lnTo>
                <a:lnTo>
                  <a:pt x="110" y="119"/>
                </a:lnTo>
                <a:lnTo>
                  <a:pt x="111" y="127"/>
                </a:lnTo>
                <a:lnTo>
                  <a:pt x="112" y="136"/>
                </a:lnTo>
                <a:lnTo>
                  <a:pt x="112" y="143"/>
                </a:lnTo>
                <a:lnTo>
                  <a:pt x="111" y="148"/>
                </a:lnTo>
                <a:lnTo>
                  <a:pt x="110" y="154"/>
                </a:lnTo>
                <a:lnTo>
                  <a:pt x="108" y="160"/>
                </a:lnTo>
                <a:lnTo>
                  <a:pt x="106" y="165"/>
                </a:lnTo>
                <a:lnTo>
                  <a:pt x="103" y="171"/>
                </a:lnTo>
                <a:lnTo>
                  <a:pt x="100" y="176"/>
                </a:lnTo>
                <a:lnTo>
                  <a:pt x="96" y="180"/>
                </a:lnTo>
                <a:lnTo>
                  <a:pt x="90" y="186"/>
                </a:lnTo>
                <a:lnTo>
                  <a:pt x="84" y="190"/>
                </a:lnTo>
                <a:lnTo>
                  <a:pt x="77" y="195"/>
                </a:lnTo>
                <a:lnTo>
                  <a:pt x="70" y="199"/>
                </a:lnTo>
                <a:lnTo>
                  <a:pt x="62" y="201"/>
                </a:lnTo>
                <a:lnTo>
                  <a:pt x="53" y="203"/>
                </a:lnTo>
                <a:lnTo>
                  <a:pt x="45" y="204"/>
                </a:lnTo>
                <a:lnTo>
                  <a:pt x="34" y="205"/>
                </a:lnTo>
                <a:lnTo>
                  <a:pt x="25" y="204"/>
                </a:lnTo>
                <a:lnTo>
                  <a:pt x="18" y="204"/>
                </a:lnTo>
                <a:lnTo>
                  <a:pt x="12" y="202"/>
                </a:lnTo>
                <a:lnTo>
                  <a:pt x="7" y="200"/>
                </a:lnTo>
                <a:lnTo>
                  <a:pt x="4" y="198"/>
                </a:lnTo>
                <a:lnTo>
                  <a:pt x="2" y="194"/>
                </a:lnTo>
                <a:lnTo>
                  <a:pt x="1" y="191"/>
                </a:lnTo>
                <a:lnTo>
                  <a:pt x="0" y="189"/>
                </a:lnTo>
                <a:lnTo>
                  <a:pt x="1" y="185"/>
                </a:lnTo>
                <a:lnTo>
                  <a:pt x="3" y="182"/>
                </a:lnTo>
                <a:lnTo>
                  <a:pt x="7" y="179"/>
                </a:lnTo>
                <a:lnTo>
                  <a:pt x="12" y="179"/>
                </a:lnTo>
                <a:lnTo>
                  <a:pt x="16" y="179"/>
                </a:lnTo>
                <a:lnTo>
                  <a:pt x="19" y="180"/>
                </a:lnTo>
                <a:lnTo>
                  <a:pt x="23" y="181"/>
                </a:lnTo>
                <a:lnTo>
                  <a:pt x="30" y="185"/>
                </a:lnTo>
                <a:lnTo>
                  <a:pt x="37" y="188"/>
                </a:lnTo>
                <a:lnTo>
                  <a:pt x="43" y="190"/>
                </a:lnTo>
                <a:lnTo>
                  <a:pt x="48" y="191"/>
                </a:lnTo>
                <a:lnTo>
                  <a:pt x="54" y="192"/>
                </a:lnTo>
                <a:lnTo>
                  <a:pt x="61" y="191"/>
                </a:lnTo>
                <a:lnTo>
                  <a:pt x="68" y="189"/>
                </a:lnTo>
                <a:lnTo>
                  <a:pt x="74" y="185"/>
                </a:lnTo>
                <a:lnTo>
                  <a:pt x="80" y="180"/>
                </a:lnTo>
                <a:lnTo>
                  <a:pt x="84" y="175"/>
                </a:lnTo>
                <a:lnTo>
                  <a:pt x="88" y="167"/>
                </a:lnTo>
                <a:lnTo>
                  <a:pt x="90" y="161"/>
                </a:lnTo>
                <a:lnTo>
                  <a:pt x="90" y="153"/>
                </a:lnTo>
                <a:lnTo>
                  <a:pt x="90" y="148"/>
                </a:lnTo>
                <a:lnTo>
                  <a:pt x="89" y="142"/>
                </a:lnTo>
                <a:lnTo>
                  <a:pt x="87" y="136"/>
                </a:lnTo>
                <a:lnTo>
                  <a:pt x="85" y="131"/>
                </a:lnTo>
                <a:lnTo>
                  <a:pt x="82" y="124"/>
                </a:lnTo>
                <a:lnTo>
                  <a:pt x="77" y="119"/>
                </a:lnTo>
                <a:lnTo>
                  <a:pt x="70" y="114"/>
                </a:lnTo>
                <a:lnTo>
                  <a:pt x="60" y="108"/>
                </a:lnTo>
                <a:lnTo>
                  <a:pt x="55" y="106"/>
                </a:lnTo>
                <a:lnTo>
                  <a:pt x="49" y="104"/>
                </a:lnTo>
                <a:lnTo>
                  <a:pt x="44" y="104"/>
                </a:lnTo>
                <a:lnTo>
                  <a:pt x="37" y="103"/>
                </a:lnTo>
                <a:lnTo>
                  <a:pt x="33" y="103"/>
                </a:lnTo>
                <a:lnTo>
                  <a:pt x="33" y="99"/>
                </a:lnTo>
                <a:lnTo>
                  <a:pt x="40" y="98"/>
                </a:lnTo>
                <a:lnTo>
                  <a:pt x="45" y="96"/>
                </a:lnTo>
                <a:lnTo>
                  <a:pt x="51" y="94"/>
                </a:lnTo>
                <a:lnTo>
                  <a:pt x="56" y="91"/>
                </a:lnTo>
                <a:lnTo>
                  <a:pt x="61" y="88"/>
                </a:lnTo>
                <a:lnTo>
                  <a:pt x="67" y="83"/>
                </a:lnTo>
                <a:lnTo>
                  <a:pt x="70" y="79"/>
                </a:lnTo>
                <a:lnTo>
                  <a:pt x="73" y="74"/>
                </a:lnTo>
                <a:lnTo>
                  <a:pt x="76" y="70"/>
                </a:lnTo>
                <a:lnTo>
                  <a:pt x="77" y="65"/>
                </a:lnTo>
                <a:lnTo>
                  <a:pt x="78" y="59"/>
                </a:lnTo>
                <a:lnTo>
                  <a:pt x="78" y="53"/>
                </a:lnTo>
                <a:lnTo>
                  <a:pt x="78" y="46"/>
                </a:lnTo>
                <a:lnTo>
                  <a:pt x="76" y="40"/>
                </a:lnTo>
                <a:lnTo>
                  <a:pt x="73" y="35"/>
                </a:lnTo>
                <a:lnTo>
                  <a:pt x="69" y="29"/>
                </a:lnTo>
                <a:lnTo>
                  <a:pt x="64" y="25"/>
                </a:lnTo>
                <a:lnTo>
                  <a:pt x="58" y="22"/>
                </a:lnTo>
                <a:lnTo>
                  <a:pt x="52" y="20"/>
                </a:lnTo>
                <a:lnTo>
                  <a:pt x="46" y="20"/>
                </a:lnTo>
                <a:lnTo>
                  <a:pt x="41" y="20"/>
                </a:lnTo>
                <a:lnTo>
                  <a:pt x="34" y="21"/>
                </a:lnTo>
                <a:lnTo>
                  <a:pt x="30" y="23"/>
                </a:lnTo>
                <a:lnTo>
                  <a:pt x="25" y="26"/>
                </a:lnTo>
                <a:lnTo>
                  <a:pt x="21" y="29"/>
                </a:lnTo>
                <a:lnTo>
                  <a:pt x="16" y="34"/>
                </a:lnTo>
                <a:lnTo>
                  <a:pt x="12" y="39"/>
                </a:lnTo>
                <a:lnTo>
                  <a:pt x="8" y="44"/>
                </a:lnTo>
                <a:lnTo>
                  <a:pt x="3" y="4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84" name="Freeform 96"/>
          <p:cNvSpPr>
            <a:spLocks noEditPoints="1"/>
          </p:cNvSpPr>
          <p:nvPr/>
        </p:nvSpPr>
        <p:spPr bwMode="auto">
          <a:xfrm>
            <a:off x="414338" y="1885950"/>
            <a:ext cx="68262" cy="109538"/>
          </a:xfrm>
          <a:custGeom>
            <a:avLst/>
            <a:gdLst>
              <a:gd name="T0" fmla="*/ 1 w 128"/>
              <a:gd name="T1" fmla="*/ 88 h 205"/>
              <a:gd name="T2" fmla="*/ 7 w 128"/>
              <a:gd name="T3" fmla="*/ 59 h 205"/>
              <a:gd name="T4" fmla="*/ 16 w 128"/>
              <a:gd name="T5" fmla="*/ 35 h 205"/>
              <a:gd name="T6" fmla="*/ 29 w 128"/>
              <a:gd name="T7" fmla="*/ 16 h 205"/>
              <a:gd name="T8" fmla="*/ 44 w 128"/>
              <a:gd name="T9" fmla="*/ 6 h 205"/>
              <a:gd name="T10" fmla="*/ 58 w 128"/>
              <a:gd name="T11" fmla="*/ 0 h 205"/>
              <a:gd name="T12" fmla="*/ 70 w 128"/>
              <a:gd name="T13" fmla="*/ 0 h 205"/>
              <a:gd name="T14" fmla="*/ 81 w 128"/>
              <a:gd name="T15" fmla="*/ 4 h 205"/>
              <a:gd name="T16" fmla="*/ 91 w 128"/>
              <a:gd name="T17" fmla="*/ 10 h 205"/>
              <a:gd name="T18" fmla="*/ 101 w 128"/>
              <a:gd name="T19" fmla="*/ 18 h 205"/>
              <a:gd name="T20" fmla="*/ 110 w 128"/>
              <a:gd name="T21" fmla="*/ 31 h 205"/>
              <a:gd name="T22" fmla="*/ 119 w 128"/>
              <a:gd name="T23" fmla="*/ 47 h 205"/>
              <a:gd name="T24" fmla="*/ 125 w 128"/>
              <a:gd name="T25" fmla="*/ 67 h 205"/>
              <a:gd name="T26" fmla="*/ 127 w 128"/>
              <a:gd name="T27" fmla="*/ 89 h 205"/>
              <a:gd name="T28" fmla="*/ 127 w 128"/>
              <a:gd name="T29" fmla="*/ 118 h 205"/>
              <a:gd name="T30" fmla="*/ 122 w 128"/>
              <a:gd name="T31" fmla="*/ 147 h 205"/>
              <a:gd name="T32" fmla="*/ 113 w 128"/>
              <a:gd name="T33" fmla="*/ 171 h 205"/>
              <a:gd name="T34" fmla="*/ 100 w 128"/>
              <a:gd name="T35" fmla="*/ 187 h 205"/>
              <a:gd name="T36" fmla="*/ 86 w 128"/>
              <a:gd name="T37" fmla="*/ 199 h 205"/>
              <a:gd name="T38" fmla="*/ 70 w 128"/>
              <a:gd name="T39" fmla="*/ 204 h 205"/>
              <a:gd name="T40" fmla="*/ 56 w 128"/>
              <a:gd name="T41" fmla="*/ 204 h 205"/>
              <a:gd name="T42" fmla="*/ 43 w 128"/>
              <a:gd name="T43" fmla="*/ 200 h 205"/>
              <a:gd name="T44" fmla="*/ 32 w 128"/>
              <a:gd name="T45" fmla="*/ 191 h 205"/>
              <a:gd name="T46" fmla="*/ 21 w 128"/>
              <a:gd name="T47" fmla="*/ 179 h 205"/>
              <a:gd name="T48" fmla="*/ 13 w 128"/>
              <a:gd name="T49" fmla="*/ 164 h 205"/>
              <a:gd name="T50" fmla="*/ 7 w 128"/>
              <a:gd name="T51" fmla="*/ 149 h 205"/>
              <a:gd name="T52" fmla="*/ 3 w 128"/>
              <a:gd name="T53" fmla="*/ 132 h 205"/>
              <a:gd name="T54" fmla="*/ 0 w 128"/>
              <a:gd name="T55" fmla="*/ 114 h 205"/>
              <a:gd name="T56" fmla="*/ 28 w 128"/>
              <a:gd name="T57" fmla="*/ 107 h 205"/>
              <a:gd name="T58" fmla="*/ 32 w 128"/>
              <a:gd name="T59" fmla="*/ 145 h 205"/>
              <a:gd name="T60" fmla="*/ 39 w 128"/>
              <a:gd name="T61" fmla="*/ 174 h 205"/>
              <a:gd name="T62" fmla="*/ 44 w 128"/>
              <a:gd name="T63" fmla="*/ 183 h 205"/>
              <a:gd name="T64" fmla="*/ 49 w 128"/>
              <a:gd name="T65" fmla="*/ 190 h 205"/>
              <a:gd name="T66" fmla="*/ 55 w 128"/>
              <a:gd name="T67" fmla="*/ 194 h 205"/>
              <a:gd name="T68" fmla="*/ 64 w 128"/>
              <a:gd name="T69" fmla="*/ 195 h 205"/>
              <a:gd name="T70" fmla="*/ 72 w 128"/>
              <a:gd name="T71" fmla="*/ 193 h 205"/>
              <a:gd name="T72" fmla="*/ 80 w 128"/>
              <a:gd name="T73" fmla="*/ 188 h 205"/>
              <a:gd name="T74" fmla="*/ 88 w 128"/>
              <a:gd name="T75" fmla="*/ 179 h 205"/>
              <a:gd name="T76" fmla="*/ 93 w 128"/>
              <a:gd name="T77" fmla="*/ 164 h 205"/>
              <a:gd name="T78" fmla="*/ 98 w 128"/>
              <a:gd name="T79" fmla="*/ 134 h 205"/>
              <a:gd name="T80" fmla="*/ 99 w 128"/>
              <a:gd name="T81" fmla="*/ 95 h 205"/>
              <a:gd name="T82" fmla="*/ 98 w 128"/>
              <a:gd name="T83" fmla="*/ 64 h 205"/>
              <a:gd name="T84" fmla="*/ 93 w 128"/>
              <a:gd name="T85" fmla="*/ 38 h 205"/>
              <a:gd name="T86" fmla="*/ 87 w 128"/>
              <a:gd name="T87" fmla="*/ 24 h 205"/>
              <a:gd name="T88" fmla="*/ 79 w 128"/>
              <a:gd name="T89" fmla="*/ 15 h 205"/>
              <a:gd name="T90" fmla="*/ 72 w 128"/>
              <a:gd name="T91" fmla="*/ 11 h 205"/>
              <a:gd name="T92" fmla="*/ 65 w 128"/>
              <a:gd name="T93" fmla="*/ 10 h 205"/>
              <a:gd name="T94" fmla="*/ 55 w 128"/>
              <a:gd name="T95" fmla="*/ 12 h 205"/>
              <a:gd name="T96" fmla="*/ 47 w 128"/>
              <a:gd name="T97" fmla="*/ 19 h 205"/>
              <a:gd name="T98" fmla="*/ 38 w 128"/>
              <a:gd name="T99" fmla="*/ 34 h 205"/>
              <a:gd name="T100" fmla="*/ 33 w 128"/>
              <a:gd name="T101" fmla="*/ 56 h 205"/>
              <a:gd name="T102" fmla="*/ 29 w 128"/>
              <a:gd name="T103" fmla="*/ 82 h 205"/>
              <a:gd name="T104" fmla="*/ 28 w 128"/>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5"/>
              <a:gd name="T161" fmla="*/ 128 w 128"/>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5">
                <a:moveTo>
                  <a:pt x="0" y="104"/>
                </a:moveTo>
                <a:lnTo>
                  <a:pt x="1" y="88"/>
                </a:lnTo>
                <a:lnTo>
                  <a:pt x="3" y="72"/>
                </a:lnTo>
                <a:lnTo>
                  <a:pt x="7" y="59"/>
                </a:lnTo>
                <a:lnTo>
                  <a:pt x="11" y="46"/>
                </a:lnTo>
                <a:lnTo>
                  <a:pt x="16" y="35"/>
                </a:lnTo>
                <a:lnTo>
                  <a:pt x="22" y="24"/>
                </a:lnTo>
                <a:lnTo>
                  <a:pt x="29" y="16"/>
                </a:lnTo>
                <a:lnTo>
                  <a:pt x="38" y="10"/>
                </a:lnTo>
                <a:lnTo>
                  <a:pt x="44" y="6"/>
                </a:lnTo>
                <a:lnTo>
                  <a:pt x="51" y="2"/>
                </a:lnTo>
                <a:lnTo>
                  <a:pt x="58" y="0"/>
                </a:lnTo>
                <a:lnTo>
                  <a:pt x="65" y="0"/>
                </a:lnTo>
                <a:lnTo>
                  <a:pt x="70" y="0"/>
                </a:lnTo>
                <a:lnTo>
                  <a:pt x="75" y="1"/>
                </a:lnTo>
                <a:lnTo>
                  <a:pt x="81" y="4"/>
                </a:lnTo>
                <a:lnTo>
                  <a:pt x="87" y="6"/>
                </a:lnTo>
                <a:lnTo>
                  <a:pt x="91" y="10"/>
                </a:lnTo>
                <a:lnTo>
                  <a:pt x="96" y="13"/>
                </a:lnTo>
                <a:lnTo>
                  <a:pt x="101" y="18"/>
                </a:lnTo>
                <a:lnTo>
                  <a:pt x="105" y="23"/>
                </a:lnTo>
                <a:lnTo>
                  <a:pt x="110" y="31"/>
                </a:lnTo>
                <a:lnTo>
                  <a:pt x="115" y="39"/>
                </a:lnTo>
                <a:lnTo>
                  <a:pt x="119" y="47"/>
                </a:lnTo>
                <a:lnTo>
                  <a:pt x="122" y="56"/>
                </a:lnTo>
                <a:lnTo>
                  <a:pt x="125" y="67"/>
                </a:lnTo>
                <a:lnTo>
                  <a:pt x="126" y="77"/>
                </a:lnTo>
                <a:lnTo>
                  <a:pt x="127" y="89"/>
                </a:lnTo>
                <a:lnTo>
                  <a:pt x="128" y="101"/>
                </a:lnTo>
                <a:lnTo>
                  <a:pt x="127" y="118"/>
                </a:lnTo>
                <a:lnTo>
                  <a:pt x="125" y="132"/>
                </a:lnTo>
                <a:lnTo>
                  <a:pt x="122" y="147"/>
                </a:lnTo>
                <a:lnTo>
                  <a:pt x="118" y="159"/>
                </a:lnTo>
                <a:lnTo>
                  <a:pt x="113" y="171"/>
                </a:lnTo>
                <a:lnTo>
                  <a:pt x="106" y="180"/>
                </a:lnTo>
                <a:lnTo>
                  <a:pt x="100" y="187"/>
                </a:lnTo>
                <a:lnTo>
                  <a:pt x="93" y="193"/>
                </a:lnTo>
                <a:lnTo>
                  <a:pt x="86" y="199"/>
                </a:lnTo>
                <a:lnTo>
                  <a:pt x="77" y="202"/>
                </a:lnTo>
                <a:lnTo>
                  <a:pt x="70" y="204"/>
                </a:lnTo>
                <a:lnTo>
                  <a:pt x="63" y="205"/>
                </a:lnTo>
                <a:lnTo>
                  <a:pt x="56" y="204"/>
                </a:lnTo>
                <a:lnTo>
                  <a:pt x="49" y="203"/>
                </a:lnTo>
                <a:lnTo>
                  <a:pt x="43" y="200"/>
                </a:lnTo>
                <a:lnTo>
                  <a:pt x="38" y="196"/>
                </a:lnTo>
                <a:lnTo>
                  <a:pt x="32" y="191"/>
                </a:lnTo>
                <a:lnTo>
                  <a:pt x="26" y="186"/>
                </a:lnTo>
                <a:lnTo>
                  <a:pt x="21" y="179"/>
                </a:lnTo>
                <a:lnTo>
                  <a:pt x="16" y="172"/>
                </a:lnTo>
                <a:lnTo>
                  <a:pt x="13" y="164"/>
                </a:lnTo>
                <a:lnTo>
                  <a:pt x="10" y="156"/>
                </a:lnTo>
                <a:lnTo>
                  <a:pt x="7" y="149"/>
                </a:lnTo>
                <a:lnTo>
                  <a:pt x="5" y="140"/>
                </a:lnTo>
                <a:lnTo>
                  <a:pt x="3" y="132"/>
                </a:lnTo>
                <a:lnTo>
                  <a:pt x="1" y="123"/>
                </a:lnTo>
                <a:lnTo>
                  <a:pt x="0" y="114"/>
                </a:lnTo>
                <a:lnTo>
                  <a:pt x="0" y="104"/>
                </a:lnTo>
                <a:close/>
                <a:moveTo>
                  <a:pt x="28" y="107"/>
                </a:moveTo>
                <a:lnTo>
                  <a:pt x="29" y="127"/>
                </a:lnTo>
                <a:lnTo>
                  <a:pt x="32" y="145"/>
                </a:lnTo>
                <a:lnTo>
                  <a:pt x="35" y="160"/>
                </a:lnTo>
                <a:lnTo>
                  <a:pt x="39" y="174"/>
                </a:lnTo>
                <a:lnTo>
                  <a:pt x="41" y="179"/>
                </a:lnTo>
                <a:lnTo>
                  <a:pt x="44" y="183"/>
                </a:lnTo>
                <a:lnTo>
                  <a:pt x="46" y="187"/>
                </a:lnTo>
                <a:lnTo>
                  <a:pt x="49" y="190"/>
                </a:lnTo>
                <a:lnTo>
                  <a:pt x="52" y="192"/>
                </a:lnTo>
                <a:lnTo>
                  <a:pt x="55" y="194"/>
                </a:lnTo>
                <a:lnTo>
                  <a:pt x="60" y="195"/>
                </a:lnTo>
                <a:lnTo>
                  <a:pt x="64" y="195"/>
                </a:lnTo>
                <a:lnTo>
                  <a:pt x="68" y="194"/>
                </a:lnTo>
                <a:lnTo>
                  <a:pt x="72" y="193"/>
                </a:lnTo>
                <a:lnTo>
                  <a:pt x="76" y="191"/>
                </a:lnTo>
                <a:lnTo>
                  <a:pt x="80" y="188"/>
                </a:lnTo>
                <a:lnTo>
                  <a:pt x="83" y="184"/>
                </a:lnTo>
                <a:lnTo>
                  <a:pt x="88" y="179"/>
                </a:lnTo>
                <a:lnTo>
                  <a:pt x="91" y="173"/>
                </a:lnTo>
                <a:lnTo>
                  <a:pt x="93" y="164"/>
                </a:lnTo>
                <a:lnTo>
                  <a:pt x="96" y="151"/>
                </a:lnTo>
                <a:lnTo>
                  <a:pt x="98" y="134"/>
                </a:lnTo>
                <a:lnTo>
                  <a:pt x="99" y="116"/>
                </a:lnTo>
                <a:lnTo>
                  <a:pt x="99" y="95"/>
                </a:lnTo>
                <a:lnTo>
                  <a:pt x="99" y="78"/>
                </a:lnTo>
                <a:lnTo>
                  <a:pt x="98" y="64"/>
                </a:lnTo>
                <a:lnTo>
                  <a:pt x="95" y="50"/>
                </a:lnTo>
                <a:lnTo>
                  <a:pt x="93" y="38"/>
                </a:lnTo>
                <a:lnTo>
                  <a:pt x="90" y="31"/>
                </a:lnTo>
                <a:lnTo>
                  <a:pt x="87" y="24"/>
                </a:lnTo>
                <a:lnTo>
                  <a:pt x="82" y="19"/>
                </a:lnTo>
                <a:lnTo>
                  <a:pt x="79" y="15"/>
                </a:lnTo>
                <a:lnTo>
                  <a:pt x="76" y="13"/>
                </a:lnTo>
                <a:lnTo>
                  <a:pt x="72" y="11"/>
                </a:lnTo>
                <a:lnTo>
                  <a:pt x="69" y="10"/>
                </a:lnTo>
                <a:lnTo>
                  <a:pt x="65" y="10"/>
                </a:lnTo>
                <a:lnTo>
                  <a:pt x="60" y="11"/>
                </a:lnTo>
                <a:lnTo>
                  <a:pt x="55" y="12"/>
                </a:lnTo>
                <a:lnTo>
                  <a:pt x="51" y="15"/>
                </a:lnTo>
                <a:lnTo>
                  <a:pt x="47" y="19"/>
                </a:lnTo>
                <a:lnTo>
                  <a:pt x="42" y="25"/>
                </a:lnTo>
                <a:lnTo>
                  <a:pt x="38" y="34"/>
                </a:lnTo>
                <a:lnTo>
                  <a:pt x="35" y="44"/>
                </a:lnTo>
                <a:lnTo>
                  <a:pt x="33" y="56"/>
                </a:lnTo>
                <a:lnTo>
                  <a:pt x="31" y="69"/>
                </a:lnTo>
                <a:lnTo>
                  <a:pt x="29" y="82"/>
                </a:lnTo>
                <a:lnTo>
                  <a:pt x="29"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85" name="Freeform 97"/>
          <p:cNvSpPr>
            <a:spLocks noEditPoints="1"/>
          </p:cNvSpPr>
          <p:nvPr/>
        </p:nvSpPr>
        <p:spPr bwMode="auto">
          <a:xfrm>
            <a:off x="493713" y="1885950"/>
            <a:ext cx="66675" cy="109538"/>
          </a:xfrm>
          <a:custGeom>
            <a:avLst/>
            <a:gdLst>
              <a:gd name="T0" fmla="*/ 1 w 127"/>
              <a:gd name="T1" fmla="*/ 88 h 205"/>
              <a:gd name="T2" fmla="*/ 6 w 127"/>
              <a:gd name="T3" fmla="*/ 59 h 205"/>
              <a:gd name="T4" fmla="*/ 15 w 127"/>
              <a:gd name="T5" fmla="*/ 35 h 205"/>
              <a:gd name="T6" fmla="*/ 29 w 127"/>
              <a:gd name="T7" fmla="*/ 16 h 205"/>
              <a:gd name="T8" fmla="*/ 43 w 127"/>
              <a:gd name="T9" fmla="*/ 6 h 205"/>
              <a:gd name="T10" fmla="*/ 57 w 127"/>
              <a:gd name="T11" fmla="*/ 0 h 205"/>
              <a:gd name="T12" fmla="*/ 69 w 127"/>
              <a:gd name="T13" fmla="*/ 0 h 205"/>
              <a:gd name="T14" fmla="*/ 81 w 127"/>
              <a:gd name="T15" fmla="*/ 4 h 205"/>
              <a:gd name="T16" fmla="*/ 91 w 127"/>
              <a:gd name="T17" fmla="*/ 10 h 205"/>
              <a:gd name="T18" fmla="*/ 100 w 127"/>
              <a:gd name="T19" fmla="*/ 18 h 205"/>
              <a:gd name="T20" fmla="*/ 110 w 127"/>
              <a:gd name="T21" fmla="*/ 31 h 205"/>
              <a:gd name="T22" fmla="*/ 118 w 127"/>
              <a:gd name="T23" fmla="*/ 47 h 205"/>
              <a:gd name="T24" fmla="*/ 124 w 127"/>
              <a:gd name="T25" fmla="*/ 67 h 205"/>
              <a:gd name="T26" fmla="*/ 127 w 127"/>
              <a:gd name="T27" fmla="*/ 89 h 205"/>
              <a:gd name="T28" fmla="*/ 126 w 127"/>
              <a:gd name="T29" fmla="*/ 118 h 205"/>
              <a:gd name="T30" fmla="*/ 122 w 127"/>
              <a:gd name="T31" fmla="*/ 147 h 205"/>
              <a:gd name="T32" fmla="*/ 112 w 127"/>
              <a:gd name="T33" fmla="*/ 171 h 205"/>
              <a:gd name="T34" fmla="*/ 99 w 127"/>
              <a:gd name="T35" fmla="*/ 187 h 205"/>
              <a:gd name="T36" fmla="*/ 85 w 127"/>
              <a:gd name="T37" fmla="*/ 199 h 205"/>
              <a:gd name="T38" fmla="*/ 70 w 127"/>
              <a:gd name="T39" fmla="*/ 204 h 205"/>
              <a:gd name="T40" fmla="*/ 56 w 127"/>
              <a:gd name="T41" fmla="*/ 204 h 205"/>
              <a:gd name="T42" fmla="*/ 43 w 127"/>
              <a:gd name="T43" fmla="*/ 200 h 205"/>
              <a:gd name="T44" fmla="*/ 31 w 127"/>
              <a:gd name="T45" fmla="*/ 191 h 205"/>
              <a:gd name="T46" fmla="*/ 21 w 127"/>
              <a:gd name="T47" fmla="*/ 179 h 205"/>
              <a:gd name="T48" fmla="*/ 12 w 127"/>
              <a:gd name="T49" fmla="*/ 164 h 205"/>
              <a:gd name="T50" fmla="*/ 6 w 127"/>
              <a:gd name="T51" fmla="*/ 149 h 205"/>
              <a:gd name="T52" fmla="*/ 2 w 127"/>
              <a:gd name="T53" fmla="*/ 132 h 205"/>
              <a:gd name="T54" fmla="*/ 0 w 127"/>
              <a:gd name="T55" fmla="*/ 114 h 205"/>
              <a:gd name="T56" fmla="*/ 29 w 127"/>
              <a:gd name="T57" fmla="*/ 107 h 205"/>
              <a:gd name="T58" fmla="*/ 31 w 127"/>
              <a:gd name="T59" fmla="*/ 145 h 205"/>
              <a:gd name="T60" fmla="*/ 38 w 127"/>
              <a:gd name="T61" fmla="*/ 174 h 205"/>
              <a:gd name="T62" fmla="*/ 43 w 127"/>
              <a:gd name="T63" fmla="*/ 183 h 205"/>
              <a:gd name="T64" fmla="*/ 49 w 127"/>
              <a:gd name="T65" fmla="*/ 190 h 205"/>
              <a:gd name="T66" fmla="*/ 56 w 127"/>
              <a:gd name="T67" fmla="*/ 194 h 205"/>
              <a:gd name="T68" fmla="*/ 63 w 127"/>
              <a:gd name="T69" fmla="*/ 195 h 205"/>
              <a:gd name="T70" fmla="*/ 71 w 127"/>
              <a:gd name="T71" fmla="*/ 193 h 205"/>
              <a:gd name="T72" fmla="*/ 80 w 127"/>
              <a:gd name="T73" fmla="*/ 188 h 205"/>
              <a:gd name="T74" fmla="*/ 87 w 127"/>
              <a:gd name="T75" fmla="*/ 179 h 205"/>
              <a:gd name="T76" fmla="*/ 92 w 127"/>
              <a:gd name="T77" fmla="*/ 164 h 205"/>
              <a:gd name="T78" fmla="*/ 97 w 127"/>
              <a:gd name="T79" fmla="*/ 134 h 205"/>
              <a:gd name="T80" fmla="*/ 98 w 127"/>
              <a:gd name="T81" fmla="*/ 95 h 205"/>
              <a:gd name="T82" fmla="*/ 97 w 127"/>
              <a:gd name="T83" fmla="*/ 64 h 205"/>
              <a:gd name="T84" fmla="*/ 92 w 127"/>
              <a:gd name="T85" fmla="*/ 38 h 205"/>
              <a:gd name="T86" fmla="*/ 86 w 127"/>
              <a:gd name="T87" fmla="*/ 24 h 205"/>
              <a:gd name="T88" fmla="*/ 79 w 127"/>
              <a:gd name="T89" fmla="*/ 15 h 205"/>
              <a:gd name="T90" fmla="*/ 71 w 127"/>
              <a:gd name="T91" fmla="*/ 11 h 205"/>
              <a:gd name="T92" fmla="*/ 64 w 127"/>
              <a:gd name="T93" fmla="*/ 10 h 205"/>
              <a:gd name="T94" fmla="*/ 55 w 127"/>
              <a:gd name="T95" fmla="*/ 12 h 205"/>
              <a:gd name="T96" fmla="*/ 47 w 127"/>
              <a:gd name="T97" fmla="*/ 19 h 205"/>
              <a:gd name="T98" fmla="*/ 38 w 127"/>
              <a:gd name="T99" fmla="*/ 34 h 205"/>
              <a:gd name="T100" fmla="*/ 32 w 127"/>
              <a:gd name="T101" fmla="*/ 56 h 205"/>
              <a:gd name="T102" fmla="*/ 30 w 127"/>
              <a:gd name="T103" fmla="*/ 82 h 205"/>
              <a:gd name="T104" fmla="*/ 29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3" y="72"/>
                </a:lnTo>
                <a:lnTo>
                  <a:pt x="6" y="59"/>
                </a:lnTo>
                <a:lnTo>
                  <a:pt x="10" y="46"/>
                </a:lnTo>
                <a:lnTo>
                  <a:pt x="15" y="35"/>
                </a:lnTo>
                <a:lnTo>
                  <a:pt x="22" y="24"/>
                </a:lnTo>
                <a:lnTo>
                  <a:pt x="29" y="16"/>
                </a:lnTo>
                <a:lnTo>
                  <a:pt x="37" y="10"/>
                </a:lnTo>
                <a:lnTo>
                  <a:pt x="43" y="6"/>
                </a:lnTo>
                <a:lnTo>
                  <a:pt x="51" y="2"/>
                </a:lnTo>
                <a:lnTo>
                  <a:pt x="57" y="0"/>
                </a:lnTo>
                <a:lnTo>
                  <a:pt x="64" y="0"/>
                </a:lnTo>
                <a:lnTo>
                  <a:pt x="69" y="0"/>
                </a:lnTo>
                <a:lnTo>
                  <a:pt x="76" y="1"/>
                </a:lnTo>
                <a:lnTo>
                  <a:pt x="81" y="4"/>
                </a:lnTo>
                <a:lnTo>
                  <a:pt x="86" y="6"/>
                </a:lnTo>
                <a:lnTo>
                  <a:pt x="91" y="10"/>
                </a:lnTo>
                <a:lnTo>
                  <a:pt x="95" y="13"/>
                </a:lnTo>
                <a:lnTo>
                  <a:pt x="100" y="18"/>
                </a:lnTo>
                <a:lnTo>
                  <a:pt x="105" y="23"/>
                </a:lnTo>
                <a:lnTo>
                  <a:pt x="110" y="31"/>
                </a:lnTo>
                <a:lnTo>
                  <a:pt x="115" y="39"/>
                </a:lnTo>
                <a:lnTo>
                  <a:pt x="118" y="47"/>
                </a:lnTo>
                <a:lnTo>
                  <a:pt x="121" y="56"/>
                </a:lnTo>
                <a:lnTo>
                  <a:pt x="124" y="67"/>
                </a:lnTo>
                <a:lnTo>
                  <a:pt x="125" y="77"/>
                </a:lnTo>
                <a:lnTo>
                  <a:pt x="127" y="89"/>
                </a:lnTo>
                <a:lnTo>
                  <a:pt x="127" y="101"/>
                </a:lnTo>
                <a:lnTo>
                  <a:pt x="126" y="118"/>
                </a:lnTo>
                <a:lnTo>
                  <a:pt x="124" y="132"/>
                </a:lnTo>
                <a:lnTo>
                  <a:pt x="122" y="147"/>
                </a:lnTo>
                <a:lnTo>
                  <a:pt x="117" y="159"/>
                </a:lnTo>
                <a:lnTo>
                  <a:pt x="112" y="171"/>
                </a:lnTo>
                <a:lnTo>
                  <a:pt x="107" y="180"/>
                </a:lnTo>
                <a:lnTo>
                  <a:pt x="99" y="187"/>
                </a:lnTo>
                <a:lnTo>
                  <a:pt x="92" y="193"/>
                </a:lnTo>
                <a:lnTo>
                  <a:pt x="85" y="199"/>
                </a:lnTo>
                <a:lnTo>
                  <a:pt x="78" y="202"/>
                </a:lnTo>
                <a:lnTo>
                  <a:pt x="70" y="204"/>
                </a:lnTo>
                <a:lnTo>
                  <a:pt x="63" y="205"/>
                </a:lnTo>
                <a:lnTo>
                  <a:pt x="56" y="204"/>
                </a:lnTo>
                <a:lnTo>
                  <a:pt x="50" y="203"/>
                </a:lnTo>
                <a:lnTo>
                  <a:pt x="43" y="200"/>
                </a:lnTo>
                <a:lnTo>
                  <a:pt x="37" y="196"/>
                </a:lnTo>
                <a:lnTo>
                  <a:pt x="31" y="191"/>
                </a:lnTo>
                <a:lnTo>
                  <a:pt x="26" y="186"/>
                </a:lnTo>
                <a:lnTo>
                  <a:pt x="21" y="179"/>
                </a:lnTo>
                <a:lnTo>
                  <a:pt x="15" y="172"/>
                </a:lnTo>
                <a:lnTo>
                  <a:pt x="12" y="164"/>
                </a:lnTo>
                <a:lnTo>
                  <a:pt x="9" y="156"/>
                </a:lnTo>
                <a:lnTo>
                  <a:pt x="6" y="149"/>
                </a:lnTo>
                <a:lnTo>
                  <a:pt x="4" y="140"/>
                </a:lnTo>
                <a:lnTo>
                  <a:pt x="2" y="132"/>
                </a:lnTo>
                <a:lnTo>
                  <a:pt x="1" y="123"/>
                </a:lnTo>
                <a:lnTo>
                  <a:pt x="0" y="114"/>
                </a:lnTo>
                <a:lnTo>
                  <a:pt x="0" y="104"/>
                </a:lnTo>
                <a:close/>
                <a:moveTo>
                  <a:pt x="29" y="107"/>
                </a:moveTo>
                <a:lnTo>
                  <a:pt x="29" y="127"/>
                </a:lnTo>
                <a:lnTo>
                  <a:pt x="31" y="145"/>
                </a:lnTo>
                <a:lnTo>
                  <a:pt x="34" y="160"/>
                </a:lnTo>
                <a:lnTo>
                  <a:pt x="38" y="174"/>
                </a:lnTo>
                <a:lnTo>
                  <a:pt x="40" y="179"/>
                </a:lnTo>
                <a:lnTo>
                  <a:pt x="43" y="183"/>
                </a:lnTo>
                <a:lnTo>
                  <a:pt x="45" y="187"/>
                </a:lnTo>
                <a:lnTo>
                  <a:pt x="49" y="190"/>
                </a:lnTo>
                <a:lnTo>
                  <a:pt x="52" y="192"/>
                </a:lnTo>
                <a:lnTo>
                  <a:pt x="56" y="194"/>
                </a:lnTo>
                <a:lnTo>
                  <a:pt x="59" y="195"/>
                </a:lnTo>
                <a:lnTo>
                  <a:pt x="63" y="195"/>
                </a:lnTo>
                <a:lnTo>
                  <a:pt x="67" y="194"/>
                </a:lnTo>
                <a:lnTo>
                  <a:pt x="71" y="193"/>
                </a:lnTo>
                <a:lnTo>
                  <a:pt x="76" y="191"/>
                </a:lnTo>
                <a:lnTo>
                  <a:pt x="80" y="188"/>
                </a:lnTo>
                <a:lnTo>
                  <a:pt x="84" y="184"/>
                </a:lnTo>
                <a:lnTo>
                  <a:pt x="87" y="179"/>
                </a:lnTo>
                <a:lnTo>
                  <a:pt x="90" y="173"/>
                </a:lnTo>
                <a:lnTo>
                  <a:pt x="92" y="164"/>
                </a:lnTo>
                <a:lnTo>
                  <a:pt x="95" y="151"/>
                </a:lnTo>
                <a:lnTo>
                  <a:pt x="97" y="134"/>
                </a:lnTo>
                <a:lnTo>
                  <a:pt x="98" y="116"/>
                </a:lnTo>
                <a:lnTo>
                  <a:pt x="98" y="95"/>
                </a:lnTo>
                <a:lnTo>
                  <a:pt x="98" y="78"/>
                </a:lnTo>
                <a:lnTo>
                  <a:pt x="97" y="64"/>
                </a:lnTo>
                <a:lnTo>
                  <a:pt x="95" y="50"/>
                </a:lnTo>
                <a:lnTo>
                  <a:pt x="92" y="38"/>
                </a:lnTo>
                <a:lnTo>
                  <a:pt x="89" y="31"/>
                </a:lnTo>
                <a:lnTo>
                  <a:pt x="86" y="24"/>
                </a:lnTo>
                <a:lnTo>
                  <a:pt x="83" y="19"/>
                </a:lnTo>
                <a:lnTo>
                  <a:pt x="79" y="15"/>
                </a:lnTo>
                <a:lnTo>
                  <a:pt x="76" y="13"/>
                </a:lnTo>
                <a:lnTo>
                  <a:pt x="71" y="11"/>
                </a:lnTo>
                <a:lnTo>
                  <a:pt x="68" y="10"/>
                </a:lnTo>
                <a:lnTo>
                  <a:pt x="64" y="10"/>
                </a:lnTo>
                <a:lnTo>
                  <a:pt x="59" y="11"/>
                </a:lnTo>
                <a:lnTo>
                  <a:pt x="55" y="12"/>
                </a:lnTo>
                <a:lnTo>
                  <a:pt x="51" y="15"/>
                </a:lnTo>
                <a:lnTo>
                  <a:pt x="47" y="19"/>
                </a:lnTo>
                <a:lnTo>
                  <a:pt x="41" y="25"/>
                </a:lnTo>
                <a:lnTo>
                  <a:pt x="38" y="34"/>
                </a:lnTo>
                <a:lnTo>
                  <a:pt x="34" y="44"/>
                </a:lnTo>
                <a:lnTo>
                  <a:pt x="32" y="56"/>
                </a:lnTo>
                <a:lnTo>
                  <a:pt x="31" y="69"/>
                </a:lnTo>
                <a:lnTo>
                  <a:pt x="30"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86" name="Freeform 98"/>
          <p:cNvSpPr>
            <a:spLocks noEditPoints="1"/>
          </p:cNvSpPr>
          <p:nvPr/>
        </p:nvSpPr>
        <p:spPr bwMode="auto">
          <a:xfrm>
            <a:off x="571500" y="1885950"/>
            <a:ext cx="68263" cy="109538"/>
          </a:xfrm>
          <a:custGeom>
            <a:avLst/>
            <a:gdLst>
              <a:gd name="T0" fmla="*/ 1 w 128"/>
              <a:gd name="T1" fmla="*/ 88 h 205"/>
              <a:gd name="T2" fmla="*/ 6 w 128"/>
              <a:gd name="T3" fmla="*/ 59 h 205"/>
              <a:gd name="T4" fmla="*/ 16 w 128"/>
              <a:gd name="T5" fmla="*/ 35 h 205"/>
              <a:gd name="T6" fmla="*/ 29 w 128"/>
              <a:gd name="T7" fmla="*/ 16 h 205"/>
              <a:gd name="T8" fmla="*/ 45 w 128"/>
              <a:gd name="T9" fmla="*/ 6 h 205"/>
              <a:gd name="T10" fmla="*/ 58 w 128"/>
              <a:gd name="T11" fmla="*/ 0 h 205"/>
              <a:gd name="T12" fmla="*/ 71 w 128"/>
              <a:gd name="T13" fmla="*/ 0 h 205"/>
              <a:gd name="T14" fmla="*/ 81 w 128"/>
              <a:gd name="T15" fmla="*/ 4 h 205"/>
              <a:gd name="T16" fmla="*/ 92 w 128"/>
              <a:gd name="T17" fmla="*/ 10 h 205"/>
              <a:gd name="T18" fmla="*/ 101 w 128"/>
              <a:gd name="T19" fmla="*/ 18 h 205"/>
              <a:gd name="T20" fmla="*/ 110 w 128"/>
              <a:gd name="T21" fmla="*/ 31 h 205"/>
              <a:gd name="T22" fmla="*/ 120 w 128"/>
              <a:gd name="T23" fmla="*/ 47 h 205"/>
              <a:gd name="T24" fmla="*/ 125 w 128"/>
              <a:gd name="T25" fmla="*/ 67 h 205"/>
              <a:gd name="T26" fmla="*/ 128 w 128"/>
              <a:gd name="T27" fmla="*/ 89 h 205"/>
              <a:gd name="T28" fmla="*/ 127 w 128"/>
              <a:gd name="T29" fmla="*/ 118 h 205"/>
              <a:gd name="T30" fmla="*/ 123 w 128"/>
              <a:gd name="T31" fmla="*/ 147 h 205"/>
              <a:gd name="T32" fmla="*/ 112 w 128"/>
              <a:gd name="T33" fmla="*/ 171 h 205"/>
              <a:gd name="T34" fmla="*/ 100 w 128"/>
              <a:gd name="T35" fmla="*/ 187 h 205"/>
              <a:gd name="T36" fmla="*/ 85 w 128"/>
              <a:gd name="T37" fmla="*/ 199 h 205"/>
              <a:gd name="T38" fmla="*/ 71 w 128"/>
              <a:gd name="T39" fmla="*/ 204 h 205"/>
              <a:gd name="T40" fmla="*/ 56 w 128"/>
              <a:gd name="T41" fmla="*/ 204 h 205"/>
              <a:gd name="T42" fmla="*/ 44 w 128"/>
              <a:gd name="T43" fmla="*/ 200 h 205"/>
              <a:gd name="T44" fmla="*/ 31 w 128"/>
              <a:gd name="T45" fmla="*/ 191 h 205"/>
              <a:gd name="T46" fmla="*/ 21 w 128"/>
              <a:gd name="T47" fmla="*/ 179 h 205"/>
              <a:gd name="T48" fmla="*/ 13 w 128"/>
              <a:gd name="T49" fmla="*/ 164 h 205"/>
              <a:gd name="T50" fmla="*/ 6 w 128"/>
              <a:gd name="T51" fmla="*/ 149 h 205"/>
              <a:gd name="T52" fmla="*/ 3 w 128"/>
              <a:gd name="T53" fmla="*/ 132 h 205"/>
              <a:gd name="T54" fmla="*/ 1 w 128"/>
              <a:gd name="T55" fmla="*/ 114 h 205"/>
              <a:gd name="T56" fmla="*/ 29 w 128"/>
              <a:gd name="T57" fmla="*/ 107 h 205"/>
              <a:gd name="T58" fmla="*/ 31 w 128"/>
              <a:gd name="T59" fmla="*/ 145 h 205"/>
              <a:gd name="T60" fmla="*/ 39 w 128"/>
              <a:gd name="T61" fmla="*/ 174 h 205"/>
              <a:gd name="T62" fmla="*/ 44 w 128"/>
              <a:gd name="T63" fmla="*/ 183 h 205"/>
              <a:gd name="T64" fmla="*/ 49 w 128"/>
              <a:gd name="T65" fmla="*/ 190 h 205"/>
              <a:gd name="T66" fmla="*/ 56 w 128"/>
              <a:gd name="T67" fmla="*/ 194 h 205"/>
              <a:gd name="T68" fmla="*/ 64 w 128"/>
              <a:gd name="T69" fmla="*/ 195 h 205"/>
              <a:gd name="T70" fmla="*/ 72 w 128"/>
              <a:gd name="T71" fmla="*/ 193 h 205"/>
              <a:gd name="T72" fmla="*/ 80 w 128"/>
              <a:gd name="T73" fmla="*/ 188 h 205"/>
              <a:gd name="T74" fmla="*/ 87 w 128"/>
              <a:gd name="T75" fmla="*/ 179 h 205"/>
              <a:gd name="T76" fmla="*/ 93 w 128"/>
              <a:gd name="T77" fmla="*/ 164 h 205"/>
              <a:gd name="T78" fmla="*/ 98 w 128"/>
              <a:gd name="T79" fmla="*/ 134 h 205"/>
              <a:gd name="T80" fmla="*/ 100 w 128"/>
              <a:gd name="T81" fmla="*/ 95 h 205"/>
              <a:gd name="T82" fmla="*/ 98 w 128"/>
              <a:gd name="T83" fmla="*/ 64 h 205"/>
              <a:gd name="T84" fmla="*/ 93 w 128"/>
              <a:gd name="T85" fmla="*/ 38 h 205"/>
              <a:gd name="T86" fmla="*/ 86 w 128"/>
              <a:gd name="T87" fmla="*/ 24 h 205"/>
              <a:gd name="T88" fmla="*/ 79 w 128"/>
              <a:gd name="T89" fmla="*/ 15 h 205"/>
              <a:gd name="T90" fmla="*/ 73 w 128"/>
              <a:gd name="T91" fmla="*/ 11 h 205"/>
              <a:gd name="T92" fmla="*/ 65 w 128"/>
              <a:gd name="T93" fmla="*/ 10 h 205"/>
              <a:gd name="T94" fmla="*/ 55 w 128"/>
              <a:gd name="T95" fmla="*/ 12 h 205"/>
              <a:gd name="T96" fmla="*/ 47 w 128"/>
              <a:gd name="T97" fmla="*/ 19 h 205"/>
              <a:gd name="T98" fmla="*/ 39 w 128"/>
              <a:gd name="T99" fmla="*/ 34 h 205"/>
              <a:gd name="T100" fmla="*/ 32 w 128"/>
              <a:gd name="T101" fmla="*/ 56 h 205"/>
              <a:gd name="T102" fmla="*/ 30 w 128"/>
              <a:gd name="T103" fmla="*/ 82 h 205"/>
              <a:gd name="T104" fmla="*/ 29 w 128"/>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5"/>
              <a:gd name="T161" fmla="*/ 128 w 128"/>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5">
                <a:moveTo>
                  <a:pt x="0" y="104"/>
                </a:moveTo>
                <a:lnTo>
                  <a:pt x="1" y="88"/>
                </a:lnTo>
                <a:lnTo>
                  <a:pt x="3" y="72"/>
                </a:lnTo>
                <a:lnTo>
                  <a:pt x="6" y="59"/>
                </a:lnTo>
                <a:lnTo>
                  <a:pt x="11" y="46"/>
                </a:lnTo>
                <a:lnTo>
                  <a:pt x="16" y="35"/>
                </a:lnTo>
                <a:lnTo>
                  <a:pt x="23" y="24"/>
                </a:lnTo>
                <a:lnTo>
                  <a:pt x="29" y="16"/>
                </a:lnTo>
                <a:lnTo>
                  <a:pt x="38" y="10"/>
                </a:lnTo>
                <a:lnTo>
                  <a:pt x="45" y="6"/>
                </a:lnTo>
                <a:lnTo>
                  <a:pt x="51" y="2"/>
                </a:lnTo>
                <a:lnTo>
                  <a:pt x="58" y="0"/>
                </a:lnTo>
                <a:lnTo>
                  <a:pt x="65" y="0"/>
                </a:lnTo>
                <a:lnTo>
                  <a:pt x="71" y="0"/>
                </a:lnTo>
                <a:lnTo>
                  <a:pt x="76" y="1"/>
                </a:lnTo>
                <a:lnTo>
                  <a:pt x="81" y="4"/>
                </a:lnTo>
                <a:lnTo>
                  <a:pt x="86" y="6"/>
                </a:lnTo>
                <a:lnTo>
                  <a:pt x="92" y="10"/>
                </a:lnTo>
                <a:lnTo>
                  <a:pt x="96" y="13"/>
                </a:lnTo>
                <a:lnTo>
                  <a:pt x="101" y="18"/>
                </a:lnTo>
                <a:lnTo>
                  <a:pt x="105" y="23"/>
                </a:lnTo>
                <a:lnTo>
                  <a:pt x="110" y="31"/>
                </a:lnTo>
                <a:lnTo>
                  <a:pt x="115" y="39"/>
                </a:lnTo>
                <a:lnTo>
                  <a:pt x="120" y="47"/>
                </a:lnTo>
                <a:lnTo>
                  <a:pt x="123" y="56"/>
                </a:lnTo>
                <a:lnTo>
                  <a:pt x="125" y="67"/>
                </a:lnTo>
                <a:lnTo>
                  <a:pt x="127" y="77"/>
                </a:lnTo>
                <a:lnTo>
                  <a:pt x="128" y="89"/>
                </a:lnTo>
                <a:lnTo>
                  <a:pt x="128" y="101"/>
                </a:lnTo>
                <a:lnTo>
                  <a:pt x="127" y="118"/>
                </a:lnTo>
                <a:lnTo>
                  <a:pt x="126" y="132"/>
                </a:lnTo>
                <a:lnTo>
                  <a:pt x="123" y="147"/>
                </a:lnTo>
                <a:lnTo>
                  <a:pt x="118" y="159"/>
                </a:lnTo>
                <a:lnTo>
                  <a:pt x="112" y="171"/>
                </a:lnTo>
                <a:lnTo>
                  <a:pt x="107" y="180"/>
                </a:lnTo>
                <a:lnTo>
                  <a:pt x="100" y="187"/>
                </a:lnTo>
                <a:lnTo>
                  <a:pt x="93" y="193"/>
                </a:lnTo>
                <a:lnTo>
                  <a:pt x="85" y="199"/>
                </a:lnTo>
                <a:lnTo>
                  <a:pt x="78" y="202"/>
                </a:lnTo>
                <a:lnTo>
                  <a:pt x="71" y="204"/>
                </a:lnTo>
                <a:lnTo>
                  <a:pt x="64" y="205"/>
                </a:lnTo>
                <a:lnTo>
                  <a:pt x="56" y="204"/>
                </a:lnTo>
                <a:lnTo>
                  <a:pt x="50" y="203"/>
                </a:lnTo>
                <a:lnTo>
                  <a:pt x="44" y="200"/>
                </a:lnTo>
                <a:lnTo>
                  <a:pt x="38" y="196"/>
                </a:lnTo>
                <a:lnTo>
                  <a:pt x="31" y="191"/>
                </a:lnTo>
                <a:lnTo>
                  <a:pt x="26" y="186"/>
                </a:lnTo>
                <a:lnTo>
                  <a:pt x="21" y="179"/>
                </a:lnTo>
                <a:lnTo>
                  <a:pt x="17" y="172"/>
                </a:lnTo>
                <a:lnTo>
                  <a:pt x="13" y="164"/>
                </a:lnTo>
                <a:lnTo>
                  <a:pt x="10" y="156"/>
                </a:lnTo>
                <a:lnTo>
                  <a:pt x="6" y="149"/>
                </a:lnTo>
                <a:lnTo>
                  <a:pt x="4" y="140"/>
                </a:lnTo>
                <a:lnTo>
                  <a:pt x="3" y="132"/>
                </a:lnTo>
                <a:lnTo>
                  <a:pt x="1" y="123"/>
                </a:lnTo>
                <a:lnTo>
                  <a:pt x="1" y="114"/>
                </a:lnTo>
                <a:lnTo>
                  <a:pt x="0" y="104"/>
                </a:lnTo>
                <a:close/>
                <a:moveTo>
                  <a:pt x="29" y="107"/>
                </a:moveTo>
                <a:lnTo>
                  <a:pt x="29" y="127"/>
                </a:lnTo>
                <a:lnTo>
                  <a:pt x="31" y="145"/>
                </a:lnTo>
                <a:lnTo>
                  <a:pt x="34" y="160"/>
                </a:lnTo>
                <a:lnTo>
                  <a:pt x="39" y="174"/>
                </a:lnTo>
                <a:lnTo>
                  <a:pt x="42" y="179"/>
                </a:lnTo>
                <a:lnTo>
                  <a:pt x="44" y="183"/>
                </a:lnTo>
                <a:lnTo>
                  <a:pt x="47" y="187"/>
                </a:lnTo>
                <a:lnTo>
                  <a:pt x="49" y="190"/>
                </a:lnTo>
                <a:lnTo>
                  <a:pt x="52" y="192"/>
                </a:lnTo>
                <a:lnTo>
                  <a:pt x="56" y="194"/>
                </a:lnTo>
                <a:lnTo>
                  <a:pt x="59" y="195"/>
                </a:lnTo>
                <a:lnTo>
                  <a:pt x="64" y="195"/>
                </a:lnTo>
                <a:lnTo>
                  <a:pt x="68" y="194"/>
                </a:lnTo>
                <a:lnTo>
                  <a:pt x="72" y="193"/>
                </a:lnTo>
                <a:lnTo>
                  <a:pt x="76" y="191"/>
                </a:lnTo>
                <a:lnTo>
                  <a:pt x="80" y="188"/>
                </a:lnTo>
                <a:lnTo>
                  <a:pt x="84" y="184"/>
                </a:lnTo>
                <a:lnTo>
                  <a:pt x="87" y="179"/>
                </a:lnTo>
                <a:lnTo>
                  <a:pt x="90" y="173"/>
                </a:lnTo>
                <a:lnTo>
                  <a:pt x="93" y="164"/>
                </a:lnTo>
                <a:lnTo>
                  <a:pt x="96" y="151"/>
                </a:lnTo>
                <a:lnTo>
                  <a:pt x="98" y="134"/>
                </a:lnTo>
                <a:lnTo>
                  <a:pt x="99" y="116"/>
                </a:lnTo>
                <a:lnTo>
                  <a:pt x="100" y="95"/>
                </a:lnTo>
                <a:lnTo>
                  <a:pt x="99" y="78"/>
                </a:lnTo>
                <a:lnTo>
                  <a:pt x="98" y="64"/>
                </a:lnTo>
                <a:lnTo>
                  <a:pt x="96" y="50"/>
                </a:lnTo>
                <a:lnTo>
                  <a:pt x="93" y="38"/>
                </a:lnTo>
                <a:lnTo>
                  <a:pt x="89" y="31"/>
                </a:lnTo>
                <a:lnTo>
                  <a:pt x="86" y="24"/>
                </a:lnTo>
                <a:lnTo>
                  <a:pt x="83" y="19"/>
                </a:lnTo>
                <a:lnTo>
                  <a:pt x="79" y="15"/>
                </a:lnTo>
                <a:lnTo>
                  <a:pt x="76" y="13"/>
                </a:lnTo>
                <a:lnTo>
                  <a:pt x="73" y="11"/>
                </a:lnTo>
                <a:lnTo>
                  <a:pt x="69" y="10"/>
                </a:lnTo>
                <a:lnTo>
                  <a:pt x="65" y="10"/>
                </a:lnTo>
                <a:lnTo>
                  <a:pt x="59" y="11"/>
                </a:lnTo>
                <a:lnTo>
                  <a:pt x="55" y="12"/>
                </a:lnTo>
                <a:lnTo>
                  <a:pt x="51" y="15"/>
                </a:lnTo>
                <a:lnTo>
                  <a:pt x="47" y="19"/>
                </a:lnTo>
                <a:lnTo>
                  <a:pt x="43" y="25"/>
                </a:lnTo>
                <a:lnTo>
                  <a:pt x="39" y="34"/>
                </a:lnTo>
                <a:lnTo>
                  <a:pt x="35" y="44"/>
                </a:lnTo>
                <a:lnTo>
                  <a:pt x="32" y="56"/>
                </a:lnTo>
                <a:lnTo>
                  <a:pt x="31" y="69"/>
                </a:lnTo>
                <a:lnTo>
                  <a:pt x="30"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87" name="Freeform 99"/>
          <p:cNvSpPr>
            <a:spLocks noEditPoints="1"/>
          </p:cNvSpPr>
          <p:nvPr/>
        </p:nvSpPr>
        <p:spPr bwMode="auto">
          <a:xfrm>
            <a:off x="331788" y="1881188"/>
            <a:ext cx="69850" cy="119062"/>
          </a:xfrm>
          <a:custGeom>
            <a:avLst/>
            <a:gdLst>
              <a:gd name="T0" fmla="*/ 20 w 133"/>
              <a:gd name="T1" fmla="*/ 20 h 225"/>
              <a:gd name="T2" fmla="*/ 35 w 133"/>
              <a:gd name="T3" fmla="*/ 21 h 225"/>
              <a:gd name="T4" fmla="*/ 45 w 133"/>
              <a:gd name="T5" fmla="*/ 3 h 225"/>
              <a:gd name="T6" fmla="*/ 80 w 133"/>
              <a:gd name="T7" fmla="*/ 1 h 225"/>
              <a:gd name="T8" fmla="*/ 102 w 133"/>
              <a:gd name="T9" fmla="*/ 10 h 225"/>
              <a:gd name="T10" fmla="*/ 94 w 133"/>
              <a:gd name="T11" fmla="*/ 32 h 225"/>
              <a:gd name="T12" fmla="*/ 111 w 133"/>
              <a:gd name="T13" fmla="*/ 19 h 225"/>
              <a:gd name="T14" fmla="*/ 122 w 133"/>
              <a:gd name="T15" fmla="*/ 57 h 225"/>
              <a:gd name="T16" fmla="*/ 123 w 133"/>
              <a:gd name="T17" fmla="*/ 50 h 225"/>
              <a:gd name="T18" fmla="*/ 93 w 133"/>
              <a:gd name="T19" fmla="*/ 72 h 225"/>
              <a:gd name="T20" fmla="*/ 99 w 133"/>
              <a:gd name="T21" fmla="*/ 89 h 225"/>
              <a:gd name="T22" fmla="*/ 105 w 133"/>
              <a:gd name="T23" fmla="*/ 121 h 225"/>
              <a:gd name="T24" fmla="*/ 105 w 133"/>
              <a:gd name="T25" fmla="*/ 121 h 225"/>
              <a:gd name="T26" fmla="*/ 133 w 133"/>
              <a:gd name="T27" fmla="*/ 146 h 225"/>
              <a:gd name="T28" fmla="*/ 128 w 133"/>
              <a:gd name="T29" fmla="*/ 173 h 225"/>
              <a:gd name="T30" fmla="*/ 114 w 133"/>
              <a:gd name="T31" fmla="*/ 197 h 225"/>
              <a:gd name="T32" fmla="*/ 98 w 133"/>
              <a:gd name="T33" fmla="*/ 184 h 225"/>
              <a:gd name="T34" fmla="*/ 61 w 133"/>
              <a:gd name="T35" fmla="*/ 202 h 225"/>
              <a:gd name="T36" fmla="*/ 44 w 133"/>
              <a:gd name="T37" fmla="*/ 203 h 225"/>
              <a:gd name="T38" fmla="*/ 11 w 133"/>
              <a:gd name="T39" fmla="*/ 218 h 225"/>
              <a:gd name="T40" fmla="*/ 22 w 133"/>
              <a:gd name="T41" fmla="*/ 199 h 225"/>
              <a:gd name="T42" fmla="*/ 1 w 133"/>
              <a:gd name="T43" fmla="*/ 204 h 225"/>
              <a:gd name="T44" fmla="*/ 20 w 133"/>
              <a:gd name="T45" fmla="*/ 199 h 225"/>
              <a:gd name="T46" fmla="*/ 2 w 133"/>
              <a:gd name="T47" fmla="*/ 191 h 225"/>
              <a:gd name="T48" fmla="*/ 20 w 133"/>
              <a:gd name="T49" fmla="*/ 199 h 225"/>
              <a:gd name="T50" fmla="*/ 6 w 133"/>
              <a:gd name="T51" fmla="*/ 184 h 225"/>
              <a:gd name="T52" fmla="*/ 22 w 133"/>
              <a:gd name="T53" fmla="*/ 199 h 225"/>
              <a:gd name="T54" fmla="*/ 22 w 133"/>
              <a:gd name="T55" fmla="*/ 199 h 225"/>
              <a:gd name="T56" fmla="*/ 32 w 133"/>
              <a:gd name="T57" fmla="*/ 180 h 225"/>
              <a:gd name="T58" fmla="*/ 32 w 133"/>
              <a:gd name="T59" fmla="*/ 180 h 225"/>
              <a:gd name="T60" fmla="*/ 41 w 133"/>
              <a:gd name="T61" fmla="*/ 184 h 225"/>
              <a:gd name="T62" fmla="*/ 40 w 133"/>
              <a:gd name="T63" fmla="*/ 195 h 225"/>
              <a:gd name="T64" fmla="*/ 52 w 133"/>
              <a:gd name="T65" fmla="*/ 189 h 225"/>
              <a:gd name="T66" fmla="*/ 56 w 133"/>
              <a:gd name="T67" fmla="*/ 190 h 225"/>
              <a:gd name="T68" fmla="*/ 56 w 133"/>
              <a:gd name="T69" fmla="*/ 190 h 225"/>
              <a:gd name="T70" fmla="*/ 69 w 133"/>
              <a:gd name="T71" fmla="*/ 191 h 225"/>
              <a:gd name="T72" fmla="*/ 64 w 133"/>
              <a:gd name="T73" fmla="*/ 191 h 225"/>
              <a:gd name="T74" fmla="*/ 108 w 133"/>
              <a:gd name="T75" fmla="*/ 182 h 225"/>
              <a:gd name="T76" fmla="*/ 108 w 133"/>
              <a:gd name="T77" fmla="*/ 182 h 225"/>
              <a:gd name="T78" fmla="*/ 89 w 133"/>
              <a:gd name="T79" fmla="*/ 155 h 225"/>
              <a:gd name="T80" fmla="*/ 106 w 133"/>
              <a:gd name="T81" fmla="*/ 137 h 225"/>
              <a:gd name="T82" fmla="*/ 86 w 133"/>
              <a:gd name="T83" fmla="*/ 145 h 225"/>
              <a:gd name="T84" fmla="*/ 94 w 133"/>
              <a:gd name="T85" fmla="*/ 120 h 225"/>
              <a:gd name="T86" fmla="*/ 94 w 133"/>
              <a:gd name="T87" fmla="*/ 120 h 225"/>
              <a:gd name="T88" fmla="*/ 66 w 133"/>
              <a:gd name="T89" fmla="*/ 128 h 225"/>
              <a:gd name="T90" fmla="*/ 68 w 133"/>
              <a:gd name="T91" fmla="*/ 106 h 225"/>
              <a:gd name="T92" fmla="*/ 57 w 133"/>
              <a:gd name="T93" fmla="*/ 125 h 225"/>
              <a:gd name="T94" fmla="*/ 43 w 133"/>
              <a:gd name="T95" fmla="*/ 113 h 225"/>
              <a:gd name="T96" fmla="*/ 42 w 133"/>
              <a:gd name="T97" fmla="*/ 99 h 225"/>
              <a:gd name="T98" fmla="*/ 42 w 133"/>
              <a:gd name="T99" fmla="*/ 99 h 225"/>
              <a:gd name="T100" fmla="*/ 60 w 133"/>
              <a:gd name="T101" fmla="*/ 92 h 225"/>
              <a:gd name="T102" fmla="*/ 71 w 133"/>
              <a:gd name="T103" fmla="*/ 110 h 225"/>
              <a:gd name="T104" fmla="*/ 92 w 133"/>
              <a:gd name="T105" fmla="*/ 89 h 225"/>
              <a:gd name="T106" fmla="*/ 95 w 133"/>
              <a:gd name="T107" fmla="*/ 83 h 225"/>
              <a:gd name="T108" fmla="*/ 77 w 133"/>
              <a:gd name="T109" fmla="*/ 72 h 225"/>
              <a:gd name="T110" fmla="*/ 74 w 133"/>
              <a:gd name="T111" fmla="*/ 50 h 225"/>
              <a:gd name="T112" fmla="*/ 72 w 133"/>
              <a:gd name="T113" fmla="*/ 23 h 225"/>
              <a:gd name="T114" fmla="*/ 72 w 133"/>
              <a:gd name="T115" fmla="*/ 23 h 225"/>
              <a:gd name="T116" fmla="*/ 42 w 133"/>
              <a:gd name="T117" fmla="*/ 21 h 225"/>
              <a:gd name="T118" fmla="*/ 9 w 133"/>
              <a:gd name="T119" fmla="*/ 49 h 225"/>
              <a:gd name="T120" fmla="*/ 18 w 133"/>
              <a:gd name="T121" fmla="*/ 54 h 225"/>
              <a:gd name="T122" fmla="*/ 4 w 133"/>
              <a:gd name="T123" fmla="*/ 48 h 2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
              <a:gd name="T187" fmla="*/ 0 h 225"/>
              <a:gd name="T188" fmla="*/ 133 w 133"/>
              <a:gd name="T189" fmla="*/ 225 h 2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 h="225">
                <a:moveTo>
                  <a:pt x="4" y="48"/>
                </a:moveTo>
                <a:lnTo>
                  <a:pt x="8" y="37"/>
                </a:lnTo>
                <a:lnTo>
                  <a:pt x="14" y="28"/>
                </a:lnTo>
                <a:lnTo>
                  <a:pt x="32" y="41"/>
                </a:lnTo>
                <a:lnTo>
                  <a:pt x="27" y="48"/>
                </a:lnTo>
                <a:lnTo>
                  <a:pt x="23" y="56"/>
                </a:lnTo>
                <a:lnTo>
                  <a:pt x="4" y="48"/>
                </a:lnTo>
                <a:close/>
                <a:moveTo>
                  <a:pt x="14" y="28"/>
                </a:moveTo>
                <a:lnTo>
                  <a:pt x="20" y="20"/>
                </a:lnTo>
                <a:lnTo>
                  <a:pt x="28" y="12"/>
                </a:lnTo>
                <a:lnTo>
                  <a:pt x="41" y="29"/>
                </a:lnTo>
                <a:lnTo>
                  <a:pt x="36" y="34"/>
                </a:lnTo>
                <a:lnTo>
                  <a:pt x="32" y="41"/>
                </a:lnTo>
                <a:lnTo>
                  <a:pt x="14" y="28"/>
                </a:lnTo>
                <a:close/>
                <a:moveTo>
                  <a:pt x="41" y="29"/>
                </a:moveTo>
                <a:lnTo>
                  <a:pt x="40" y="30"/>
                </a:lnTo>
                <a:lnTo>
                  <a:pt x="41" y="29"/>
                </a:lnTo>
                <a:lnTo>
                  <a:pt x="35" y="21"/>
                </a:lnTo>
                <a:lnTo>
                  <a:pt x="41" y="29"/>
                </a:lnTo>
                <a:close/>
                <a:moveTo>
                  <a:pt x="28" y="12"/>
                </a:moveTo>
                <a:lnTo>
                  <a:pt x="36" y="7"/>
                </a:lnTo>
                <a:lnTo>
                  <a:pt x="45" y="3"/>
                </a:lnTo>
                <a:lnTo>
                  <a:pt x="53" y="23"/>
                </a:lnTo>
                <a:lnTo>
                  <a:pt x="46" y="26"/>
                </a:lnTo>
                <a:lnTo>
                  <a:pt x="41" y="29"/>
                </a:lnTo>
                <a:lnTo>
                  <a:pt x="28" y="12"/>
                </a:lnTo>
                <a:close/>
                <a:moveTo>
                  <a:pt x="45" y="3"/>
                </a:moveTo>
                <a:lnTo>
                  <a:pt x="56" y="0"/>
                </a:lnTo>
                <a:lnTo>
                  <a:pt x="66" y="0"/>
                </a:lnTo>
                <a:lnTo>
                  <a:pt x="66" y="21"/>
                </a:lnTo>
                <a:lnTo>
                  <a:pt x="59" y="22"/>
                </a:lnTo>
                <a:lnTo>
                  <a:pt x="53" y="23"/>
                </a:lnTo>
                <a:lnTo>
                  <a:pt x="45" y="3"/>
                </a:lnTo>
                <a:close/>
                <a:moveTo>
                  <a:pt x="66" y="0"/>
                </a:moveTo>
                <a:lnTo>
                  <a:pt x="73" y="0"/>
                </a:lnTo>
                <a:lnTo>
                  <a:pt x="80" y="1"/>
                </a:lnTo>
                <a:lnTo>
                  <a:pt x="86" y="2"/>
                </a:lnTo>
                <a:lnTo>
                  <a:pt x="91" y="4"/>
                </a:lnTo>
                <a:lnTo>
                  <a:pt x="83" y="24"/>
                </a:lnTo>
                <a:lnTo>
                  <a:pt x="75" y="22"/>
                </a:lnTo>
                <a:lnTo>
                  <a:pt x="66" y="21"/>
                </a:lnTo>
                <a:lnTo>
                  <a:pt x="66" y="0"/>
                </a:lnTo>
                <a:close/>
                <a:moveTo>
                  <a:pt x="91" y="4"/>
                </a:moveTo>
                <a:lnTo>
                  <a:pt x="97" y="7"/>
                </a:lnTo>
                <a:lnTo>
                  <a:pt x="102" y="10"/>
                </a:lnTo>
                <a:lnTo>
                  <a:pt x="107" y="15"/>
                </a:lnTo>
                <a:lnTo>
                  <a:pt x="111" y="19"/>
                </a:lnTo>
                <a:lnTo>
                  <a:pt x="94" y="32"/>
                </a:lnTo>
                <a:lnTo>
                  <a:pt x="89" y="27"/>
                </a:lnTo>
                <a:lnTo>
                  <a:pt x="83" y="24"/>
                </a:lnTo>
                <a:lnTo>
                  <a:pt x="91" y="4"/>
                </a:lnTo>
                <a:close/>
                <a:moveTo>
                  <a:pt x="94" y="32"/>
                </a:moveTo>
                <a:lnTo>
                  <a:pt x="96" y="34"/>
                </a:lnTo>
                <a:lnTo>
                  <a:pt x="94" y="32"/>
                </a:lnTo>
                <a:lnTo>
                  <a:pt x="102" y="26"/>
                </a:lnTo>
                <a:lnTo>
                  <a:pt x="94" y="32"/>
                </a:lnTo>
                <a:close/>
                <a:moveTo>
                  <a:pt x="111" y="19"/>
                </a:moveTo>
                <a:lnTo>
                  <a:pt x="116" y="26"/>
                </a:lnTo>
                <a:lnTo>
                  <a:pt x="120" y="33"/>
                </a:lnTo>
                <a:lnTo>
                  <a:pt x="100" y="42"/>
                </a:lnTo>
                <a:lnTo>
                  <a:pt x="98" y="36"/>
                </a:lnTo>
                <a:lnTo>
                  <a:pt x="94" y="32"/>
                </a:lnTo>
                <a:lnTo>
                  <a:pt x="111" y="19"/>
                </a:lnTo>
                <a:close/>
                <a:moveTo>
                  <a:pt x="120" y="33"/>
                </a:moveTo>
                <a:lnTo>
                  <a:pt x="122" y="42"/>
                </a:lnTo>
                <a:lnTo>
                  <a:pt x="123" y="50"/>
                </a:lnTo>
                <a:lnTo>
                  <a:pt x="101" y="50"/>
                </a:lnTo>
                <a:lnTo>
                  <a:pt x="101" y="46"/>
                </a:lnTo>
                <a:lnTo>
                  <a:pt x="100" y="42"/>
                </a:lnTo>
                <a:lnTo>
                  <a:pt x="120" y="33"/>
                </a:lnTo>
                <a:close/>
                <a:moveTo>
                  <a:pt x="123" y="50"/>
                </a:moveTo>
                <a:lnTo>
                  <a:pt x="122" y="57"/>
                </a:lnTo>
                <a:lnTo>
                  <a:pt x="121" y="63"/>
                </a:lnTo>
                <a:lnTo>
                  <a:pt x="118" y="71"/>
                </a:lnTo>
                <a:lnTo>
                  <a:pt x="115" y="78"/>
                </a:lnTo>
                <a:lnTo>
                  <a:pt x="96" y="66"/>
                </a:lnTo>
                <a:lnTo>
                  <a:pt x="99" y="62"/>
                </a:lnTo>
                <a:lnTo>
                  <a:pt x="100" y="58"/>
                </a:lnTo>
                <a:lnTo>
                  <a:pt x="101" y="54"/>
                </a:lnTo>
                <a:lnTo>
                  <a:pt x="101" y="50"/>
                </a:lnTo>
                <a:lnTo>
                  <a:pt x="123" y="50"/>
                </a:lnTo>
                <a:close/>
                <a:moveTo>
                  <a:pt x="115" y="78"/>
                </a:moveTo>
                <a:lnTo>
                  <a:pt x="111" y="84"/>
                </a:lnTo>
                <a:lnTo>
                  <a:pt x="106" y="90"/>
                </a:lnTo>
                <a:lnTo>
                  <a:pt x="99" y="97"/>
                </a:lnTo>
                <a:lnTo>
                  <a:pt x="92" y="103"/>
                </a:lnTo>
                <a:lnTo>
                  <a:pt x="79" y="86"/>
                </a:lnTo>
                <a:lnTo>
                  <a:pt x="84" y="81"/>
                </a:lnTo>
                <a:lnTo>
                  <a:pt x="89" y="76"/>
                </a:lnTo>
                <a:lnTo>
                  <a:pt x="93" y="72"/>
                </a:lnTo>
                <a:lnTo>
                  <a:pt x="96" y="66"/>
                </a:lnTo>
                <a:lnTo>
                  <a:pt x="115" y="78"/>
                </a:lnTo>
                <a:close/>
                <a:moveTo>
                  <a:pt x="82" y="105"/>
                </a:moveTo>
                <a:lnTo>
                  <a:pt x="65" y="98"/>
                </a:lnTo>
                <a:lnTo>
                  <a:pt x="79" y="86"/>
                </a:lnTo>
                <a:lnTo>
                  <a:pt x="86" y="94"/>
                </a:lnTo>
                <a:lnTo>
                  <a:pt x="82" y="105"/>
                </a:lnTo>
                <a:close/>
                <a:moveTo>
                  <a:pt x="89" y="85"/>
                </a:moveTo>
                <a:lnTo>
                  <a:pt x="99" y="89"/>
                </a:lnTo>
                <a:lnTo>
                  <a:pt x="108" y="94"/>
                </a:lnTo>
                <a:lnTo>
                  <a:pt x="95" y="112"/>
                </a:lnTo>
                <a:lnTo>
                  <a:pt x="89" y="108"/>
                </a:lnTo>
                <a:lnTo>
                  <a:pt x="82" y="105"/>
                </a:lnTo>
                <a:lnTo>
                  <a:pt x="89" y="85"/>
                </a:lnTo>
                <a:close/>
                <a:moveTo>
                  <a:pt x="108" y="94"/>
                </a:moveTo>
                <a:lnTo>
                  <a:pt x="115" y="102"/>
                </a:lnTo>
                <a:lnTo>
                  <a:pt x="121" y="109"/>
                </a:lnTo>
                <a:lnTo>
                  <a:pt x="105" y="121"/>
                </a:lnTo>
                <a:lnTo>
                  <a:pt x="100" y="116"/>
                </a:lnTo>
                <a:lnTo>
                  <a:pt x="95" y="112"/>
                </a:lnTo>
                <a:lnTo>
                  <a:pt x="108" y="94"/>
                </a:lnTo>
                <a:close/>
                <a:moveTo>
                  <a:pt x="121" y="109"/>
                </a:moveTo>
                <a:lnTo>
                  <a:pt x="126" y="117"/>
                </a:lnTo>
                <a:lnTo>
                  <a:pt x="129" y="127"/>
                </a:lnTo>
                <a:lnTo>
                  <a:pt x="110" y="132"/>
                </a:lnTo>
                <a:lnTo>
                  <a:pt x="108" y="127"/>
                </a:lnTo>
                <a:lnTo>
                  <a:pt x="105" y="121"/>
                </a:lnTo>
                <a:lnTo>
                  <a:pt x="121" y="109"/>
                </a:lnTo>
                <a:close/>
                <a:moveTo>
                  <a:pt x="129" y="127"/>
                </a:moveTo>
                <a:lnTo>
                  <a:pt x="132" y="136"/>
                </a:lnTo>
                <a:lnTo>
                  <a:pt x="133" y="146"/>
                </a:lnTo>
                <a:lnTo>
                  <a:pt x="112" y="146"/>
                </a:lnTo>
                <a:lnTo>
                  <a:pt x="111" y="139"/>
                </a:lnTo>
                <a:lnTo>
                  <a:pt x="110" y="132"/>
                </a:lnTo>
                <a:lnTo>
                  <a:pt x="129" y="127"/>
                </a:lnTo>
                <a:close/>
                <a:moveTo>
                  <a:pt x="133" y="146"/>
                </a:moveTo>
                <a:lnTo>
                  <a:pt x="133" y="154"/>
                </a:lnTo>
                <a:lnTo>
                  <a:pt x="132" y="160"/>
                </a:lnTo>
                <a:lnTo>
                  <a:pt x="130" y="167"/>
                </a:lnTo>
                <a:lnTo>
                  <a:pt x="128" y="173"/>
                </a:lnTo>
                <a:lnTo>
                  <a:pt x="108" y="166"/>
                </a:lnTo>
                <a:lnTo>
                  <a:pt x="111" y="157"/>
                </a:lnTo>
                <a:lnTo>
                  <a:pt x="112" y="146"/>
                </a:lnTo>
                <a:lnTo>
                  <a:pt x="133" y="146"/>
                </a:lnTo>
                <a:close/>
                <a:moveTo>
                  <a:pt x="128" y="173"/>
                </a:moveTo>
                <a:lnTo>
                  <a:pt x="125" y="180"/>
                </a:lnTo>
                <a:lnTo>
                  <a:pt x="122" y="186"/>
                </a:lnTo>
                <a:lnTo>
                  <a:pt x="118" y="192"/>
                </a:lnTo>
                <a:lnTo>
                  <a:pt x="114" y="197"/>
                </a:lnTo>
                <a:lnTo>
                  <a:pt x="98" y="184"/>
                </a:lnTo>
                <a:lnTo>
                  <a:pt x="103" y="175"/>
                </a:lnTo>
                <a:lnTo>
                  <a:pt x="108" y="166"/>
                </a:lnTo>
                <a:lnTo>
                  <a:pt x="128" y="173"/>
                </a:lnTo>
                <a:close/>
                <a:moveTo>
                  <a:pt x="114" y="197"/>
                </a:moveTo>
                <a:lnTo>
                  <a:pt x="108" y="203"/>
                </a:lnTo>
                <a:lnTo>
                  <a:pt x="100" y="210"/>
                </a:lnTo>
                <a:lnTo>
                  <a:pt x="92" y="215"/>
                </a:lnTo>
                <a:lnTo>
                  <a:pt x="84" y="218"/>
                </a:lnTo>
                <a:lnTo>
                  <a:pt x="77" y="198"/>
                </a:lnTo>
                <a:lnTo>
                  <a:pt x="83" y="196"/>
                </a:lnTo>
                <a:lnTo>
                  <a:pt x="88" y="192"/>
                </a:lnTo>
                <a:lnTo>
                  <a:pt x="93" y="188"/>
                </a:lnTo>
                <a:lnTo>
                  <a:pt x="98" y="184"/>
                </a:lnTo>
                <a:lnTo>
                  <a:pt x="114" y="197"/>
                </a:lnTo>
                <a:close/>
                <a:moveTo>
                  <a:pt x="84" y="218"/>
                </a:moveTo>
                <a:lnTo>
                  <a:pt x="74" y="221"/>
                </a:lnTo>
                <a:lnTo>
                  <a:pt x="65" y="223"/>
                </a:lnTo>
                <a:lnTo>
                  <a:pt x="56" y="225"/>
                </a:lnTo>
                <a:lnTo>
                  <a:pt x="44" y="225"/>
                </a:lnTo>
                <a:lnTo>
                  <a:pt x="44" y="203"/>
                </a:lnTo>
                <a:lnTo>
                  <a:pt x="54" y="203"/>
                </a:lnTo>
                <a:lnTo>
                  <a:pt x="61" y="202"/>
                </a:lnTo>
                <a:lnTo>
                  <a:pt x="69" y="201"/>
                </a:lnTo>
                <a:lnTo>
                  <a:pt x="77" y="198"/>
                </a:lnTo>
                <a:lnTo>
                  <a:pt x="84" y="218"/>
                </a:lnTo>
                <a:close/>
                <a:moveTo>
                  <a:pt x="44" y="225"/>
                </a:moveTo>
                <a:lnTo>
                  <a:pt x="35" y="225"/>
                </a:lnTo>
                <a:lnTo>
                  <a:pt x="26" y="224"/>
                </a:lnTo>
                <a:lnTo>
                  <a:pt x="30" y="202"/>
                </a:lnTo>
                <a:lnTo>
                  <a:pt x="36" y="203"/>
                </a:lnTo>
                <a:lnTo>
                  <a:pt x="44" y="203"/>
                </a:lnTo>
                <a:lnTo>
                  <a:pt x="44" y="225"/>
                </a:lnTo>
                <a:close/>
                <a:moveTo>
                  <a:pt x="26" y="224"/>
                </a:moveTo>
                <a:lnTo>
                  <a:pt x="17" y="221"/>
                </a:lnTo>
                <a:lnTo>
                  <a:pt x="11" y="218"/>
                </a:lnTo>
                <a:lnTo>
                  <a:pt x="24" y="200"/>
                </a:lnTo>
                <a:lnTo>
                  <a:pt x="26" y="202"/>
                </a:lnTo>
                <a:lnTo>
                  <a:pt x="30" y="202"/>
                </a:lnTo>
                <a:lnTo>
                  <a:pt x="26" y="224"/>
                </a:lnTo>
                <a:close/>
                <a:moveTo>
                  <a:pt x="11" y="218"/>
                </a:moveTo>
                <a:lnTo>
                  <a:pt x="13" y="219"/>
                </a:lnTo>
                <a:lnTo>
                  <a:pt x="11" y="218"/>
                </a:lnTo>
                <a:lnTo>
                  <a:pt x="17" y="210"/>
                </a:lnTo>
                <a:lnTo>
                  <a:pt x="11" y="218"/>
                </a:lnTo>
                <a:close/>
                <a:moveTo>
                  <a:pt x="11" y="218"/>
                </a:moveTo>
                <a:lnTo>
                  <a:pt x="7" y="215"/>
                </a:lnTo>
                <a:lnTo>
                  <a:pt x="3" y="211"/>
                </a:lnTo>
                <a:lnTo>
                  <a:pt x="20" y="198"/>
                </a:lnTo>
                <a:lnTo>
                  <a:pt x="22" y="199"/>
                </a:lnTo>
                <a:lnTo>
                  <a:pt x="24" y="201"/>
                </a:lnTo>
                <a:lnTo>
                  <a:pt x="11" y="218"/>
                </a:lnTo>
                <a:close/>
                <a:moveTo>
                  <a:pt x="3" y="211"/>
                </a:moveTo>
                <a:lnTo>
                  <a:pt x="2" y="208"/>
                </a:lnTo>
                <a:lnTo>
                  <a:pt x="3" y="211"/>
                </a:lnTo>
                <a:lnTo>
                  <a:pt x="12" y="204"/>
                </a:lnTo>
                <a:lnTo>
                  <a:pt x="3" y="211"/>
                </a:lnTo>
                <a:close/>
                <a:moveTo>
                  <a:pt x="3" y="211"/>
                </a:moveTo>
                <a:lnTo>
                  <a:pt x="1" y="204"/>
                </a:lnTo>
                <a:lnTo>
                  <a:pt x="0" y="199"/>
                </a:lnTo>
                <a:lnTo>
                  <a:pt x="20" y="199"/>
                </a:lnTo>
                <a:lnTo>
                  <a:pt x="20" y="198"/>
                </a:lnTo>
                <a:lnTo>
                  <a:pt x="3" y="211"/>
                </a:lnTo>
                <a:close/>
                <a:moveTo>
                  <a:pt x="0" y="199"/>
                </a:moveTo>
                <a:lnTo>
                  <a:pt x="0" y="195"/>
                </a:lnTo>
                <a:lnTo>
                  <a:pt x="2" y="191"/>
                </a:lnTo>
                <a:lnTo>
                  <a:pt x="20" y="199"/>
                </a:lnTo>
                <a:lnTo>
                  <a:pt x="0" y="199"/>
                </a:lnTo>
                <a:close/>
                <a:moveTo>
                  <a:pt x="20" y="199"/>
                </a:moveTo>
                <a:lnTo>
                  <a:pt x="19" y="202"/>
                </a:lnTo>
                <a:lnTo>
                  <a:pt x="20" y="199"/>
                </a:lnTo>
                <a:lnTo>
                  <a:pt x="11" y="195"/>
                </a:lnTo>
                <a:lnTo>
                  <a:pt x="20" y="199"/>
                </a:lnTo>
                <a:close/>
                <a:moveTo>
                  <a:pt x="2" y="191"/>
                </a:moveTo>
                <a:lnTo>
                  <a:pt x="4" y="187"/>
                </a:lnTo>
                <a:lnTo>
                  <a:pt x="6" y="184"/>
                </a:lnTo>
                <a:lnTo>
                  <a:pt x="20" y="199"/>
                </a:lnTo>
                <a:lnTo>
                  <a:pt x="2" y="191"/>
                </a:lnTo>
                <a:close/>
                <a:moveTo>
                  <a:pt x="20" y="199"/>
                </a:moveTo>
                <a:lnTo>
                  <a:pt x="29" y="192"/>
                </a:lnTo>
                <a:lnTo>
                  <a:pt x="20" y="199"/>
                </a:lnTo>
                <a:lnTo>
                  <a:pt x="13" y="192"/>
                </a:lnTo>
                <a:lnTo>
                  <a:pt x="20" y="199"/>
                </a:lnTo>
                <a:close/>
                <a:moveTo>
                  <a:pt x="6" y="184"/>
                </a:moveTo>
                <a:lnTo>
                  <a:pt x="10" y="182"/>
                </a:lnTo>
                <a:lnTo>
                  <a:pt x="13" y="180"/>
                </a:lnTo>
                <a:lnTo>
                  <a:pt x="22" y="199"/>
                </a:lnTo>
                <a:lnTo>
                  <a:pt x="20" y="199"/>
                </a:lnTo>
                <a:lnTo>
                  <a:pt x="6" y="184"/>
                </a:lnTo>
                <a:close/>
                <a:moveTo>
                  <a:pt x="22" y="199"/>
                </a:moveTo>
                <a:lnTo>
                  <a:pt x="11" y="202"/>
                </a:lnTo>
                <a:lnTo>
                  <a:pt x="22" y="199"/>
                </a:lnTo>
                <a:lnTo>
                  <a:pt x="17" y="189"/>
                </a:lnTo>
                <a:lnTo>
                  <a:pt x="22" y="199"/>
                </a:lnTo>
                <a:close/>
                <a:moveTo>
                  <a:pt x="13" y="180"/>
                </a:moveTo>
                <a:lnTo>
                  <a:pt x="17" y="178"/>
                </a:lnTo>
                <a:lnTo>
                  <a:pt x="22" y="177"/>
                </a:lnTo>
                <a:lnTo>
                  <a:pt x="22" y="199"/>
                </a:lnTo>
                <a:lnTo>
                  <a:pt x="13" y="180"/>
                </a:lnTo>
                <a:close/>
                <a:moveTo>
                  <a:pt x="22" y="177"/>
                </a:moveTo>
                <a:lnTo>
                  <a:pt x="25" y="177"/>
                </a:lnTo>
                <a:lnTo>
                  <a:pt x="27" y="178"/>
                </a:lnTo>
                <a:lnTo>
                  <a:pt x="24" y="199"/>
                </a:lnTo>
                <a:lnTo>
                  <a:pt x="23" y="199"/>
                </a:lnTo>
                <a:lnTo>
                  <a:pt x="22" y="199"/>
                </a:lnTo>
                <a:lnTo>
                  <a:pt x="22" y="177"/>
                </a:lnTo>
                <a:close/>
                <a:moveTo>
                  <a:pt x="27" y="178"/>
                </a:moveTo>
                <a:lnTo>
                  <a:pt x="13" y="176"/>
                </a:lnTo>
                <a:lnTo>
                  <a:pt x="27" y="178"/>
                </a:lnTo>
                <a:lnTo>
                  <a:pt x="26" y="189"/>
                </a:lnTo>
                <a:lnTo>
                  <a:pt x="27" y="178"/>
                </a:lnTo>
                <a:close/>
                <a:moveTo>
                  <a:pt x="27" y="178"/>
                </a:moveTo>
                <a:lnTo>
                  <a:pt x="30" y="178"/>
                </a:lnTo>
                <a:lnTo>
                  <a:pt x="32" y="180"/>
                </a:lnTo>
                <a:lnTo>
                  <a:pt x="27" y="199"/>
                </a:lnTo>
                <a:lnTo>
                  <a:pt x="25" y="199"/>
                </a:lnTo>
                <a:lnTo>
                  <a:pt x="24" y="199"/>
                </a:lnTo>
                <a:lnTo>
                  <a:pt x="27" y="178"/>
                </a:lnTo>
                <a:close/>
                <a:moveTo>
                  <a:pt x="32" y="180"/>
                </a:moveTo>
                <a:lnTo>
                  <a:pt x="35" y="181"/>
                </a:lnTo>
                <a:lnTo>
                  <a:pt x="32" y="180"/>
                </a:lnTo>
                <a:lnTo>
                  <a:pt x="29" y="190"/>
                </a:lnTo>
                <a:lnTo>
                  <a:pt x="32" y="180"/>
                </a:lnTo>
                <a:close/>
                <a:moveTo>
                  <a:pt x="32" y="180"/>
                </a:moveTo>
                <a:lnTo>
                  <a:pt x="35" y="181"/>
                </a:lnTo>
                <a:lnTo>
                  <a:pt x="38" y="182"/>
                </a:lnTo>
                <a:lnTo>
                  <a:pt x="29" y="200"/>
                </a:lnTo>
                <a:lnTo>
                  <a:pt x="27" y="200"/>
                </a:lnTo>
                <a:lnTo>
                  <a:pt x="27" y="199"/>
                </a:lnTo>
                <a:lnTo>
                  <a:pt x="32" y="180"/>
                </a:lnTo>
                <a:close/>
                <a:moveTo>
                  <a:pt x="38" y="182"/>
                </a:moveTo>
                <a:lnTo>
                  <a:pt x="41" y="184"/>
                </a:lnTo>
                <a:lnTo>
                  <a:pt x="45" y="186"/>
                </a:lnTo>
                <a:lnTo>
                  <a:pt x="36" y="204"/>
                </a:lnTo>
                <a:lnTo>
                  <a:pt x="32" y="202"/>
                </a:lnTo>
                <a:lnTo>
                  <a:pt x="29" y="200"/>
                </a:lnTo>
                <a:lnTo>
                  <a:pt x="38" y="182"/>
                </a:lnTo>
                <a:close/>
                <a:moveTo>
                  <a:pt x="45" y="186"/>
                </a:moveTo>
                <a:lnTo>
                  <a:pt x="45" y="186"/>
                </a:lnTo>
                <a:lnTo>
                  <a:pt x="40" y="195"/>
                </a:lnTo>
                <a:lnTo>
                  <a:pt x="45" y="186"/>
                </a:lnTo>
                <a:close/>
                <a:moveTo>
                  <a:pt x="45" y="186"/>
                </a:moveTo>
                <a:lnTo>
                  <a:pt x="48" y="187"/>
                </a:lnTo>
                <a:lnTo>
                  <a:pt x="52" y="189"/>
                </a:lnTo>
                <a:lnTo>
                  <a:pt x="43" y="209"/>
                </a:lnTo>
                <a:lnTo>
                  <a:pt x="40" y="206"/>
                </a:lnTo>
                <a:lnTo>
                  <a:pt x="35" y="204"/>
                </a:lnTo>
                <a:lnTo>
                  <a:pt x="45" y="186"/>
                </a:lnTo>
                <a:close/>
                <a:moveTo>
                  <a:pt x="52" y="189"/>
                </a:moveTo>
                <a:lnTo>
                  <a:pt x="54" y="190"/>
                </a:lnTo>
                <a:lnTo>
                  <a:pt x="55" y="190"/>
                </a:lnTo>
                <a:lnTo>
                  <a:pt x="50" y="211"/>
                </a:lnTo>
                <a:lnTo>
                  <a:pt x="46" y="210"/>
                </a:lnTo>
                <a:lnTo>
                  <a:pt x="43" y="209"/>
                </a:lnTo>
                <a:lnTo>
                  <a:pt x="52" y="189"/>
                </a:lnTo>
                <a:close/>
                <a:moveTo>
                  <a:pt x="55" y="190"/>
                </a:moveTo>
                <a:lnTo>
                  <a:pt x="56" y="190"/>
                </a:lnTo>
                <a:lnTo>
                  <a:pt x="53" y="200"/>
                </a:lnTo>
                <a:lnTo>
                  <a:pt x="55" y="190"/>
                </a:lnTo>
                <a:close/>
                <a:moveTo>
                  <a:pt x="56" y="190"/>
                </a:moveTo>
                <a:lnTo>
                  <a:pt x="58" y="191"/>
                </a:lnTo>
                <a:lnTo>
                  <a:pt x="60" y="191"/>
                </a:lnTo>
                <a:lnTo>
                  <a:pt x="57" y="212"/>
                </a:lnTo>
                <a:lnTo>
                  <a:pt x="53" y="212"/>
                </a:lnTo>
                <a:lnTo>
                  <a:pt x="50" y="211"/>
                </a:lnTo>
                <a:lnTo>
                  <a:pt x="56" y="190"/>
                </a:lnTo>
                <a:close/>
                <a:moveTo>
                  <a:pt x="60" y="191"/>
                </a:moveTo>
                <a:lnTo>
                  <a:pt x="62" y="191"/>
                </a:lnTo>
                <a:lnTo>
                  <a:pt x="64" y="191"/>
                </a:lnTo>
                <a:lnTo>
                  <a:pt x="64" y="213"/>
                </a:lnTo>
                <a:lnTo>
                  <a:pt x="60" y="213"/>
                </a:lnTo>
                <a:lnTo>
                  <a:pt x="57" y="212"/>
                </a:lnTo>
                <a:lnTo>
                  <a:pt x="60" y="191"/>
                </a:lnTo>
                <a:close/>
                <a:moveTo>
                  <a:pt x="64" y="191"/>
                </a:moveTo>
                <a:lnTo>
                  <a:pt x="69" y="191"/>
                </a:lnTo>
                <a:lnTo>
                  <a:pt x="73" y="189"/>
                </a:lnTo>
                <a:lnTo>
                  <a:pt x="78" y="187"/>
                </a:lnTo>
                <a:lnTo>
                  <a:pt x="82" y="183"/>
                </a:lnTo>
                <a:lnTo>
                  <a:pt x="97" y="198"/>
                </a:lnTo>
                <a:lnTo>
                  <a:pt x="90" y="204"/>
                </a:lnTo>
                <a:lnTo>
                  <a:pt x="82" y="209"/>
                </a:lnTo>
                <a:lnTo>
                  <a:pt x="73" y="212"/>
                </a:lnTo>
                <a:lnTo>
                  <a:pt x="64" y="213"/>
                </a:lnTo>
                <a:lnTo>
                  <a:pt x="64" y="191"/>
                </a:lnTo>
                <a:close/>
                <a:moveTo>
                  <a:pt x="82" y="183"/>
                </a:moveTo>
                <a:lnTo>
                  <a:pt x="82" y="184"/>
                </a:lnTo>
                <a:lnTo>
                  <a:pt x="82" y="183"/>
                </a:lnTo>
                <a:lnTo>
                  <a:pt x="90" y="190"/>
                </a:lnTo>
                <a:lnTo>
                  <a:pt x="82" y="183"/>
                </a:lnTo>
                <a:close/>
                <a:moveTo>
                  <a:pt x="82" y="183"/>
                </a:moveTo>
                <a:lnTo>
                  <a:pt x="86" y="178"/>
                </a:lnTo>
                <a:lnTo>
                  <a:pt x="88" y="174"/>
                </a:lnTo>
                <a:lnTo>
                  <a:pt x="108" y="182"/>
                </a:lnTo>
                <a:lnTo>
                  <a:pt x="103" y="190"/>
                </a:lnTo>
                <a:lnTo>
                  <a:pt x="97" y="198"/>
                </a:lnTo>
                <a:lnTo>
                  <a:pt x="82" y="183"/>
                </a:lnTo>
                <a:close/>
                <a:moveTo>
                  <a:pt x="88" y="174"/>
                </a:moveTo>
                <a:lnTo>
                  <a:pt x="90" y="169"/>
                </a:lnTo>
                <a:lnTo>
                  <a:pt x="90" y="163"/>
                </a:lnTo>
                <a:lnTo>
                  <a:pt x="111" y="163"/>
                </a:lnTo>
                <a:lnTo>
                  <a:pt x="111" y="173"/>
                </a:lnTo>
                <a:lnTo>
                  <a:pt x="108" y="182"/>
                </a:lnTo>
                <a:lnTo>
                  <a:pt x="88" y="174"/>
                </a:lnTo>
                <a:close/>
                <a:moveTo>
                  <a:pt x="90" y="163"/>
                </a:moveTo>
                <a:lnTo>
                  <a:pt x="90" y="159"/>
                </a:lnTo>
                <a:lnTo>
                  <a:pt x="89" y="155"/>
                </a:lnTo>
                <a:lnTo>
                  <a:pt x="110" y="149"/>
                </a:lnTo>
                <a:lnTo>
                  <a:pt x="111" y="157"/>
                </a:lnTo>
                <a:lnTo>
                  <a:pt x="111" y="163"/>
                </a:lnTo>
                <a:lnTo>
                  <a:pt x="90" y="163"/>
                </a:lnTo>
                <a:close/>
                <a:moveTo>
                  <a:pt x="89" y="155"/>
                </a:moveTo>
                <a:lnTo>
                  <a:pt x="88" y="149"/>
                </a:lnTo>
                <a:lnTo>
                  <a:pt x="86" y="145"/>
                </a:lnTo>
                <a:lnTo>
                  <a:pt x="106" y="137"/>
                </a:lnTo>
                <a:lnTo>
                  <a:pt x="108" y="143"/>
                </a:lnTo>
                <a:lnTo>
                  <a:pt x="110" y="149"/>
                </a:lnTo>
                <a:lnTo>
                  <a:pt x="89" y="155"/>
                </a:lnTo>
                <a:close/>
                <a:moveTo>
                  <a:pt x="106" y="136"/>
                </a:moveTo>
                <a:lnTo>
                  <a:pt x="109" y="143"/>
                </a:lnTo>
                <a:lnTo>
                  <a:pt x="106" y="137"/>
                </a:lnTo>
                <a:lnTo>
                  <a:pt x="95" y="141"/>
                </a:lnTo>
                <a:lnTo>
                  <a:pt x="106" y="136"/>
                </a:lnTo>
                <a:close/>
                <a:moveTo>
                  <a:pt x="86" y="145"/>
                </a:moveTo>
                <a:lnTo>
                  <a:pt x="85" y="142"/>
                </a:lnTo>
                <a:lnTo>
                  <a:pt x="83" y="140"/>
                </a:lnTo>
                <a:lnTo>
                  <a:pt x="100" y="128"/>
                </a:lnTo>
                <a:lnTo>
                  <a:pt x="102" y="132"/>
                </a:lnTo>
                <a:lnTo>
                  <a:pt x="106" y="136"/>
                </a:lnTo>
                <a:lnTo>
                  <a:pt x="86" y="145"/>
                </a:lnTo>
                <a:close/>
                <a:moveTo>
                  <a:pt x="83" y="140"/>
                </a:moveTo>
                <a:lnTo>
                  <a:pt x="82" y="138"/>
                </a:lnTo>
                <a:lnTo>
                  <a:pt x="80" y="136"/>
                </a:lnTo>
                <a:lnTo>
                  <a:pt x="94" y="121"/>
                </a:lnTo>
                <a:lnTo>
                  <a:pt x="97" y="125"/>
                </a:lnTo>
                <a:lnTo>
                  <a:pt x="100" y="128"/>
                </a:lnTo>
                <a:lnTo>
                  <a:pt x="83" y="140"/>
                </a:lnTo>
                <a:close/>
                <a:moveTo>
                  <a:pt x="94" y="120"/>
                </a:moveTo>
                <a:lnTo>
                  <a:pt x="94" y="120"/>
                </a:lnTo>
                <a:lnTo>
                  <a:pt x="94" y="121"/>
                </a:lnTo>
                <a:lnTo>
                  <a:pt x="87" y="129"/>
                </a:lnTo>
                <a:lnTo>
                  <a:pt x="94" y="120"/>
                </a:lnTo>
                <a:close/>
                <a:moveTo>
                  <a:pt x="80" y="136"/>
                </a:moveTo>
                <a:lnTo>
                  <a:pt x="78" y="134"/>
                </a:lnTo>
                <a:lnTo>
                  <a:pt x="74" y="132"/>
                </a:lnTo>
                <a:lnTo>
                  <a:pt x="86" y="114"/>
                </a:lnTo>
                <a:lnTo>
                  <a:pt x="90" y="117"/>
                </a:lnTo>
                <a:lnTo>
                  <a:pt x="94" y="120"/>
                </a:lnTo>
                <a:lnTo>
                  <a:pt x="80" y="136"/>
                </a:lnTo>
                <a:close/>
                <a:moveTo>
                  <a:pt x="74" y="132"/>
                </a:moveTo>
                <a:lnTo>
                  <a:pt x="70" y="130"/>
                </a:lnTo>
                <a:lnTo>
                  <a:pt x="66" y="128"/>
                </a:lnTo>
                <a:lnTo>
                  <a:pt x="74" y="108"/>
                </a:lnTo>
                <a:lnTo>
                  <a:pt x="80" y="111"/>
                </a:lnTo>
                <a:lnTo>
                  <a:pt x="86" y="114"/>
                </a:lnTo>
                <a:lnTo>
                  <a:pt x="74" y="132"/>
                </a:lnTo>
                <a:close/>
                <a:moveTo>
                  <a:pt x="66" y="128"/>
                </a:moveTo>
                <a:lnTo>
                  <a:pt x="66" y="128"/>
                </a:lnTo>
                <a:lnTo>
                  <a:pt x="70" y="118"/>
                </a:lnTo>
                <a:lnTo>
                  <a:pt x="66" y="128"/>
                </a:lnTo>
                <a:close/>
                <a:moveTo>
                  <a:pt x="66" y="128"/>
                </a:moveTo>
                <a:lnTo>
                  <a:pt x="62" y="127"/>
                </a:lnTo>
                <a:lnTo>
                  <a:pt x="57" y="125"/>
                </a:lnTo>
                <a:lnTo>
                  <a:pt x="61" y="104"/>
                </a:lnTo>
                <a:lnTo>
                  <a:pt x="68" y="106"/>
                </a:lnTo>
                <a:lnTo>
                  <a:pt x="74" y="108"/>
                </a:lnTo>
                <a:lnTo>
                  <a:pt x="66" y="128"/>
                </a:lnTo>
                <a:close/>
                <a:moveTo>
                  <a:pt x="57" y="125"/>
                </a:moveTo>
                <a:lnTo>
                  <a:pt x="53" y="125"/>
                </a:lnTo>
                <a:lnTo>
                  <a:pt x="47" y="124"/>
                </a:lnTo>
                <a:lnTo>
                  <a:pt x="47" y="103"/>
                </a:lnTo>
                <a:lnTo>
                  <a:pt x="55" y="103"/>
                </a:lnTo>
                <a:lnTo>
                  <a:pt x="61" y="104"/>
                </a:lnTo>
                <a:lnTo>
                  <a:pt x="57" y="125"/>
                </a:lnTo>
                <a:close/>
                <a:moveTo>
                  <a:pt x="47" y="124"/>
                </a:moveTo>
                <a:lnTo>
                  <a:pt x="43" y="124"/>
                </a:lnTo>
                <a:lnTo>
                  <a:pt x="43" y="103"/>
                </a:lnTo>
                <a:lnTo>
                  <a:pt x="47" y="103"/>
                </a:lnTo>
                <a:lnTo>
                  <a:pt x="47" y="124"/>
                </a:lnTo>
                <a:close/>
                <a:moveTo>
                  <a:pt x="43" y="124"/>
                </a:moveTo>
                <a:lnTo>
                  <a:pt x="33" y="124"/>
                </a:lnTo>
                <a:lnTo>
                  <a:pt x="33" y="113"/>
                </a:lnTo>
                <a:lnTo>
                  <a:pt x="43" y="113"/>
                </a:lnTo>
                <a:lnTo>
                  <a:pt x="43" y="124"/>
                </a:lnTo>
                <a:close/>
                <a:moveTo>
                  <a:pt x="33" y="113"/>
                </a:moveTo>
                <a:lnTo>
                  <a:pt x="33" y="109"/>
                </a:lnTo>
                <a:lnTo>
                  <a:pt x="54" y="109"/>
                </a:lnTo>
                <a:lnTo>
                  <a:pt x="54" y="113"/>
                </a:lnTo>
                <a:lnTo>
                  <a:pt x="33" y="113"/>
                </a:lnTo>
                <a:close/>
                <a:moveTo>
                  <a:pt x="33" y="109"/>
                </a:moveTo>
                <a:lnTo>
                  <a:pt x="33" y="100"/>
                </a:lnTo>
                <a:lnTo>
                  <a:pt x="42" y="99"/>
                </a:lnTo>
                <a:lnTo>
                  <a:pt x="43" y="109"/>
                </a:lnTo>
                <a:lnTo>
                  <a:pt x="33" y="109"/>
                </a:lnTo>
                <a:close/>
                <a:moveTo>
                  <a:pt x="42" y="99"/>
                </a:moveTo>
                <a:lnTo>
                  <a:pt x="46" y="98"/>
                </a:lnTo>
                <a:lnTo>
                  <a:pt x="52" y="97"/>
                </a:lnTo>
                <a:lnTo>
                  <a:pt x="58" y="116"/>
                </a:lnTo>
                <a:lnTo>
                  <a:pt x="52" y="118"/>
                </a:lnTo>
                <a:lnTo>
                  <a:pt x="44" y="119"/>
                </a:lnTo>
                <a:lnTo>
                  <a:pt x="42" y="99"/>
                </a:lnTo>
                <a:close/>
                <a:moveTo>
                  <a:pt x="52" y="97"/>
                </a:moveTo>
                <a:lnTo>
                  <a:pt x="56" y="94"/>
                </a:lnTo>
                <a:lnTo>
                  <a:pt x="61" y="91"/>
                </a:lnTo>
                <a:lnTo>
                  <a:pt x="71" y="110"/>
                </a:lnTo>
                <a:lnTo>
                  <a:pt x="65" y="113"/>
                </a:lnTo>
                <a:lnTo>
                  <a:pt x="58" y="116"/>
                </a:lnTo>
                <a:lnTo>
                  <a:pt x="52" y="97"/>
                </a:lnTo>
                <a:close/>
                <a:moveTo>
                  <a:pt x="61" y="91"/>
                </a:moveTo>
                <a:lnTo>
                  <a:pt x="60" y="92"/>
                </a:lnTo>
                <a:lnTo>
                  <a:pt x="61" y="91"/>
                </a:lnTo>
                <a:lnTo>
                  <a:pt x="66" y="101"/>
                </a:lnTo>
                <a:lnTo>
                  <a:pt x="61" y="91"/>
                </a:lnTo>
                <a:close/>
                <a:moveTo>
                  <a:pt x="61" y="91"/>
                </a:moveTo>
                <a:lnTo>
                  <a:pt x="65" y="89"/>
                </a:lnTo>
                <a:lnTo>
                  <a:pt x="69" y="86"/>
                </a:lnTo>
                <a:lnTo>
                  <a:pt x="84" y="101"/>
                </a:lnTo>
                <a:lnTo>
                  <a:pt x="78" y="106"/>
                </a:lnTo>
                <a:lnTo>
                  <a:pt x="71" y="110"/>
                </a:lnTo>
                <a:lnTo>
                  <a:pt x="61" y="91"/>
                </a:lnTo>
                <a:close/>
                <a:moveTo>
                  <a:pt x="69" y="86"/>
                </a:moveTo>
                <a:lnTo>
                  <a:pt x="71" y="83"/>
                </a:lnTo>
                <a:lnTo>
                  <a:pt x="73" y="79"/>
                </a:lnTo>
                <a:lnTo>
                  <a:pt x="92" y="89"/>
                </a:lnTo>
                <a:lnTo>
                  <a:pt x="89" y="95"/>
                </a:lnTo>
                <a:lnTo>
                  <a:pt x="84" y="101"/>
                </a:lnTo>
                <a:lnTo>
                  <a:pt x="69" y="86"/>
                </a:lnTo>
                <a:close/>
                <a:moveTo>
                  <a:pt x="92" y="89"/>
                </a:moveTo>
                <a:lnTo>
                  <a:pt x="115" y="48"/>
                </a:lnTo>
                <a:lnTo>
                  <a:pt x="92" y="89"/>
                </a:lnTo>
                <a:lnTo>
                  <a:pt x="83" y="84"/>
                </a:lnTo>
                <a:lnTo>
                  <a:pt x="92" y="89"/>
                </a:lnTo>
                <a:close/>
                <a:moveTo>
                  <a:pt x="73" y="79"/>
                </a:moveTo>
                <a:lnTo>
                  <a:pt x="75" y="76"/>
                </a:lnTo>
                <a:lnTo>
                  <a:pt x="77" y="72"/>
                </a:lnTo>
                <a:lnTo>
                  <a:pt x="97" y="77"/>
                </a:lnTo>
                <a:lnTo>
                  <a:pt x="95" y="83"/>
                </a:lnTo>
                <a:lnTo>
                  <a:pt x="92" y="89"/>
                </a:lnTo>
                <a:lnTo>
                  <a:pt x="73" y="79"/>
                </a:lnTo>
                <a:close/>
                <a:moveTo>
                  <a:pt x="77" y="72"/>
                </a:moveTo>
                <a:lnTo>
                  <a:pt x="78" y="67"/>
                </a:lnTo>
                <a:lnTo>
                  <a:pt x="78" y="63"/>
                </a:lnTo>
                <a:lnTo>
                  <a:pt x="99" y="63"/>
                </a:lnTo>
                <a:lnTo>
                  <a:pt x="98" y="71"/>
                </a:lnTo>
                <a:lnTo>
                  <a:pt x="97" y="77"/>
                </a:lnTo>
                <a:lnTo>
                  <a:pt x="77" y="72"/>
                </a:lnTo>
                <a:close/>
                <a:moveTo>
                  <a:pt x="78" y="63"/>
                </a:moveTo>
                <a:lnTo>
                  <a:pt x="78" y="58"/>
                </a:lnTo>
                <a:lnTo>
                  <a:pt x="77" y="54"/>
                </a:lnTo>
                <a:lnTo>
                  <a:pt x="96" y="46"/>
                </a:lnTo>
                <a:lnTo>
                  <a:pt x="98" y="54"/>
                </a:lnTo>
                <a:lnTo>
                  <a:pt x="99" y="63"/>
                </a:lnTo>
                <a:lnTo>
                  <a:pt x="78" y="63"/>
                </a:lnTo>
                <a:close/>
                <a:moveTo>
                  <a:pt x="77" y="54"/>
                </a:moveTo>
                <a:lnTo>
                  <a:pt x="74" y="50"/>
                </a:lnTo>
                <a:lnTo>
                  <a:pt x="71" y="47"/>
                </a:lnTo>
                <a:lnTo>
                  <a:pt x="86" y="31"/>
                </a:lnTo>
                <a:lnTo>
                  <a:pt x="92" y="38"/>
                </a:lnTo>
                <a:lnTo>
                  <a:pt x="96" y="46"/>
                </a:lnTo>
                <a:lnTo>
                  <a:pt x="77" y="54"/>
                </a:lnTo>
                <a:close/>
                <a:moveTo>
                  <a:pt x="71" y="47"/>
                </a:moveTo>
                <a:lnTo>
                  <a:pt x="68" y="44"/>
                </a:lnTo>
                <a:lnTo>
                  <a:pt x="64" y="43"/>
                </a:lnTo>
                <a:lnTo>
                  <a:pt x="72" y="23"/>
                </a:lnTo>
                <a:lnTo>
                  <a:pt x="80" y="26"/>
                </a:lnTo>
                <a:lnTo>
                  <a:pt x="86" y="31"/>
                </a:lnTo>
                <a:lnTo>
                  <a:pt x="71" y="47"/>
                </a:lnTo>
                <a:close/>
                <a:moveTo>
                  <a:pt x="64" y="43"/>
                </a:moveTo>
                <a:lnTo>
                  <a:pt x="60" y="41"/>
                </a:lnTo>
                <a:lnTo>
                  <a:pt x="56" y="41"/>
                </a:lnTo>
                <a:lnTo>
                  <a:pt x="56" y="20"/>
                </a:lnTo>
                <a:lnTo>
                  <a:pt x="64" y="20"/>
                </a:lnTo>
                <a:lnTo>
                  <a:pt x="72" y="23"/>
                </a:lnTo>
                <a:lnTo>
                  <a:pt x="64" y="43"/>
                </a:lnTo>
                <a:close/>
                <a:moveTo>
                  <a:pt x="56" y="41"/>
                </a:moveTo>
                <a:lnTo>
                  <a:pt x="52" y="41"/>
                </a:lnTo>
                <a:lnTo>
                  <a:pt x="47" y="42"/>
                </a:lnTo>
                <a:lnTo>
                  <a:pt x="44" y="43"/>
                </a:lnTo>
                <a:lnTo>
                  <a:pt x="41" y="45"/>
                </a:lnTo>
                <a:lnTo>
                  <a:pt x="29" y="27"/>
                </a:lnTo>
                <a:lnTo>
                  <a:pt x="35" y="24"/>
                </a:lnTo>
                <a:lnTo>
                  <a:pt x="42" y="21"/>
                </a:lnTo>
                <a:lnTo>
                  <a:pt x="48" y="20"/>
                </a:lnTo>
                <a:lnTo>
                  <a:pt x="56" y="20"/>
                </a:lnTo>
                <a:lnTo>
                  <a:pt x="56" y="41"/>
                </a:lnTo>
                <a:close/>
                <a:moveTo>
                  <a:pt x="41" y="45"/>
                </a:moveTo>
                <a:lnTo>
                  <a:pt x="37" y="48"/>
                </a:lnTo>
                <a:lnTo>
                  <a:pt x="34" y="51"/>
                </a:lnTo>
                <a:lnTo>
                  <a:pt x="30" y="55"/>
                </a:lnTo>
                <a:lnTo>
                  <a:pt x="27" y="59"/>
                </a:lnTo>
                <a:lnTo>
                  <a:pt x="9" y="49"/>
                </a:lnTo>
                <a:lnTo>
                  <a:pt x="13" y="42"/>
                </a:lnTo>
                <a:lnTo>
                  <a:pt x="18" y="36"/>
                </a:lnTo>
                <a:lnTo>
                  <a:pt x="24" y="31"/>
                </a:lnTo>
                <a:lnTo>
                  <a:pt x="29" y="27"/>
                </a:lnTo>
                <a:lnTo>
                  <a:pt x="41" y="45"/>
                </a:lnTo>
                <a:close/>
                <a:moveTo>
                  <a:pt x="27" y="59"/>
                </a:moveTo>
                <a:lnTo>
                  <a:pt x="22" y="67"/>
                </a:lnTo>
                <a:lnTo>
                  <a:pt x="13" y="63"/>
                </a:lnTo>
                <a:lnTo>
                  <a:pt x="18" y="54"/>
                </a:lnTo>
                <a:lnTo>
                  <a:pt x="27" y="59"/>
                </a:lnTo>
                <a:close/>
                <a:moveTo>
                  <a:pt x="13" y="63"/>
                </a:moveTo>
                <a:lnTo>
                  <a:pt x="9" y="61"/>
                </a:lnTo>
                <a:lnTo>
                  <a:pt x="18" y="43"/>
                </a:lnTo>
                <a:lnTo>
                  <a:pt x="23" y="45"/>
                </a:lnTo>
                <a:lnTo>
                  <a:pt x="13" y="63"/>
                </a:lnTo>
                <a:close/>
                <a:moveTo>
                  <a:pt x="9" y="61"/>
                </a:moveTo>
                <a:lnTo>
                  <a:pt x="0" y="57"/>
                </a:lnTo>
                <a:lnTo>
                  <a:pt x="4" y="48"/>
                </a:lnTo>
                <a:lnTo>
                  <a:pt x="13" y="52"/>
                </a:lnTo>
                <a:lnTo>
                  <a:pt x="9" y="6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88" name="Freeform 100"/>
          <p:cNvSpPr>
            <a:spLocks noEditPoints="1"/>
          </p:cNvSpPr>
          <p:nvPr/>
        </p:nvSpPr>
        <p:spPr bwMode="auto">
          <a:xfrm>
            <a:off x="409575" y="1881188"/>
            <a:ext cx="77788" cy="119062"/>
          </a:xfrm>
          <a:custGeom>
            <a:avLst/>
            <a:gdLst>
              <a:gd name="T0" fmla="*/ 22 w 148"/>
              <a:gd name="T1" fmla="*/ 99 h 225"/>
              <a:gd name="T2" fmla="*/ 2 w 148"/>
              <a:gd name="T3" fmla="*/ 81 h 225"/>
              <a:gd name="T4" fmla="*/ 2 w 148"/>
              <a:gd name="T5" fmla="*/ 81 h 225"/>
              <a:gd name="T6" fmla="*/ 10 w 148"/>
              <a:gd name="T7" fmla="*/ 52 h 225"/>
              <a:gd name="T8" fmla="*/ 24 w 148"/>
              <a:gd name="T9" fmla="*/ 28 h 225"/>
              <a:gd name="T10" fmla="*/ 50 w 148"/>
              <a:gd name="T11" fmla="*/ 6 h 225"/>
              <a:gd name="T12" fmla="*/ 41 w 148"/>
              <a:gd name="T13" fmla="*/ 8 h 225"/>
              <a:gd name="T14" fmla="*/ 75 w 148"/>
              <a:gd name="T15" fmla="*/ 21 h 225"/>
              <a:gd name="T16" fmla="*/ 94 w 148"/>
              <a:gd name="T17" fmla="*/ 3 h 225"/>
              <a:gd name="T18" fmla="*/ 75 w 148"/>
              <a:gd name="T19" fmla="*/ 0 h 225"/>
              <a:gd name="T20" fmla="*/ 103 w 148"/>
              <a:gd name="T21" fmla="*/ 35 h 225"/>
              <a:gd name="T22" fmla="*/ 107 w 148"/>
              <a:gd name="T23" fmla="*/ 39 h 225"/>
              <a:gd name="T24" fmla="*/ 142 w 148"/>
              <a:gd name="T25" fmla="*/ 64 h 225"/>
              <a:gd name="T26" fmla="*/ 142 w 148"/>
              <a:gd name="T27" fmla="*/ 64 h 225"/>
              <a:gd name="T28" fmla="*/ 126 w 148"/>
              <a:gd name="T29" fmla="*/ 89 h 225"/>
              <a:gd name="T30" fmla="*/ 146 w 148"/>
              <a:gd name="T31" fmla="*/ 136 h 225"/>
              <a:gd name="T32" fmla="*/ 142 w 148"/>
              <a:gd name="T33" fmla="*/ 159 h 225"/>
              <a:gd name="T34" fmla="*/ 132 w 148"/>
              <a:gd name="T35" fmla="*/ 185 h 225"/>
              <a:gd name="T36" fmla="*/ 104 w 148"/>
              <a:gd name="T37" fmla="*/ 225 h 225"/>
              <a:gd name="T38" fmla="*/ 97 w 148"/>
              <a:gd name="T39" fmla="*/ 195 h 225"/>
              <a:gd name="T40" fmla="*/ 103 w 148"/>
              <a:gd name="T41" fmla="*/ 203 h 225"/>
              <a:gd name="T42" fmla="*/ 97 w 148"/>
              <a:gd name="T43" fmla="*/ 195 h 225"/>
              <a:gd name="T44" fmla="*/ 84 w 148"/>
              <a:gd name="T45" fmla="*/ 201 h 225"/>
              <a:gd name="T46" fmla="*/ 53 w 148"/>
              <a:gd name="T47" fmla="*/ 197 h 225"/>
              <a:gd name="T48" fmla="*/ 34 w 148"/>
              <a:gd name="T49" fmla="*/ 210 h 225"/>
              <a:gd name="T50" fmla="*/ 49 w 148"/>
              <a:gd name="T51" fmla="*/ 194 h 225"/>
              <a:gd name="T52" fmla="*/ 4 w 148"/>
              <a:gd name="T53" fmla="*/ 153 h 225"/>
              <a:gd name="T54" fmla="*/ 4 w 148"/>
              <a:gd name="T55" fmla="*/ 153 h 225"/>
              <a:gd name="T56" fmla="*/ 22 w 148"/>
              <a:gd name="T57" fmla="*/ 132 h 225"/>
              <a:gd name="T58" fmla="*/ 51 w 148"/>
              <a:gd name="T59" fmla="*/ 144 h 225"/>
              <a:gd name="T60" fmla="*/ 50 w 148"/>
              <a:gd name="T61" fmla="*/ 117 h 225"/>
              <a:gd name="T62" fmla="*/ 32 w 148"/>
              <a:gd name="T63" fmla="*/ 165 h 225"/>
              <a:gd name="T64" fmla="*/ 59 w 148"/>
              <a:gd name="T65" fmla="*/ 180 h 225"/>
              <a:gd name="T66" fmla="*/ 42 w 148"/>
              <a:gd name="T67" fmla="*/ 194 h 225"/>
              <a:gd name="T68" fmla="*/ 68 w 148"/>
              <a:gd name="T69" fmla="*/ 216 h 225"/>
              <a:gd name="T70" fmla="*/ 78 w 148"/>
              <a:gd name="T71" fmla="*/ 194 h 225"/>
              <a:gd name="T72" fmla="*/ 86 w 148"/>
              <a:gd name="T73" fmla="*/ 214 h 225"/>
              <a:gd name="T74" fmla="*/ 91 w 148"/>
              <a:gd name="T75" fmla="*/ 211 h 225"/>
              <a:gd name="T76" fmla="*/ 97 w 148"/>
              <a:gd name="T77" fmla="*/ 206 h 225"/>
              <a:gd name="T78" fmla="*/ 83 w 148"/>
              <a:gd name="T79" fmla="*/ 190 h 225"/>
              <a:gd name="T80" fmla="*/ 88 w 148"/>
              <a:gd name="T81" fmla="*/ 184 h 225"/>
              <a:gd name="T82" fmla="*/ 96 w 148"/>
              <a:gd name="T83" fmla="*/ 159 h 225"/>
              <a:gd name="T84" fmla="*/ 92 w 148"/>
              <a:gd name="T85" fmla="*/ 172 h 225"/>
              <a:gd name="T86" fmla="*/ 119 w 148"/>
              <a:gd name="T87" fmla="*/ 115 h 225"/>
              <a:gd name="T88" fmla="*/ 97 w 148"/>
              <a:gd name="T89" fmla="*/ 75 h 225"/>
              <a:gd name="T90" fmla="*/ 97 w 148"/>
              <a:gd name="T91" fmla="*/ 75 h 225"/>
              <a:gd name="T92" fmla="*/ 92 w 148"/>
              <a:gd name="T93" fmla="*/ 51 h 225"/>
              <a:gd name="T94" fmla="*/ 87 w 148"/>
              <a:gd name="T95" fmla="*/ 39 h 225"/>
              <a:gd name="T96" fmla="*/ 96 w 148"/>
              <a:gd name="T97" fmla="*/ 17 h 225"/>
              <a:gd name="T98" fmla="*/ 79 w 148"/>
              <a:gd name="T99" fmla="*/ 31 h 225"/>
              <a:gd name="T100" fmla="*/ 75 w 148"/>
              <a:gd name="T101" fmla="*/ 30 h 225"/>
              <a:gd name="T102" fmla="*/ 70 w 148"/>
              <a:gd name="T103" fmla="*/ 31 h 225"/>
              <a:gd name="T104" fmla="*/ 64 w 148"/>
              <a:gd name="T105" fmla="*/ 35 h 225"/>
              <a:gd name="T106" fmla="*/ 49 w 148"/>
              <a:gd name="T107" fmla="*/ 22 h 225"/>
              <a:gd name="T108" fmla="*/ 43 w 148"/>
              <a:gd name="T109" fmla="*/ 30 h 225"/>
              <a:gd name="T110" fmla="*/ 58 w 148"/>
              <a:gd name="T111" fmla="*/ 48 h 225"/>
              <a:gd name="T112" fmla="*/ 58 w 148"/>
              <a:gd name="T113" fmla="*/ 48 h 225"/>
              <a:gd name="T114" fmla="*/ 53 w 148"/>
              <a:gd name="T115" fmla="*/ 69 h 225"/>
              <a:gd name="T116" fmla="*/ 51 w 148"/>
              <a:gd name="T117" fmla="*/ 92 h 2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
              <a:gd name="T178" fmla="*/ 0 h 225"/>
              <a:gd name="T179" fmla="*/ 148 w 148"/>
              <a:gd name="T180" fmla="*/ 225 h 2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 h="225">
                <a:moveTo>
                  <a:pt x="0" y="114"/>
                </a:moveTo>
                <a:lnTo>
                  <a:pt x="0" y="105"/>
                </a:lnTo>
                <a:lnTo>
                  <a:pt x="0" y="97"/>
                </a:lnTo>
                <a:lnTo>
                  <a:pt x="1" y="88"/>
                </a:lnTo>
                <a:lnTo>
                  <a:pt x="2" y="81"/>
                </a:lnTo>
                <a:lnTo>
                  <a:pt x="24" y="84"/>
                </a:lnTo>
                <a:lnTo>
                  <a:pt x="22" y="99"/>
                </a:lnTo>
                <a:lnTo>
                  <a:pt x="21" y="114"/>
                </a:lnTo>
                <a:lnTo>
                  <a:pt x="0" y="114"/>
                </a:lnTo>
                <a:close/>
                <a:moveTo>
                  <a:pt x="2" y="81"/>
                </a:moveTo>
                <a:lnTo>
                  <a:pt x="4" y="69"/>
                </a:lnTo>
                <a:lnTo>
                  <a:pt x="2" y="81"/>
                </a:lnTo>
                <a:lnTo>
                  <a:pt x="13" y="82"/>
                </a:lnTo>
                <a:lnTo>
                  <a:pt x="2" y="81"/>
                </a:lnTo>
                <a:close/>
                <a:moveTo>
                  <a:pt x="2" y="81"/>
                </a:moveTo>
                <a:lnTo>
                  <a:pt x="6" y="65"/>
                </a:lnTo>
                <a:lnTo>
                  <a:pt x="10" y="52"/>
                </a:lnTo>
                <a:lnTo>
                  <a:pt x="30" y="60"/>
                </a:lnTo>
                <a:lnTo>
                  <a:pt x="26" y="72"/>
                </a:lnTo>
                <a:lnTo>
                  <a:pt x="24" y="84"/>
                </a:lnTo>
                <a:lnTo>
                  <a:pt x="2" y="81"/>
                </a:lnTo>
                <a:close/>
                <a:moveTo>
                  <a:pt x="10" y="52"/>
                </a:moveTo>
                <a:lnTo>
                  <a:pt x="17" y="39"/>
                </a:lnTo>
                <a:lnTo>
                  <a:pt x="24" y="28"/>
                </a:lnTo>
                <a:lnTo>
                  <a:pt x="41" y="41"/>
                </a:lnTo>
                <a:lnTo>
                  <a:pt x="35" y="50"/>
                </a:lnTo>
                <a:lnTo>
                  <a:pt x="30" y="60"/>
                </a:lnTo>
                <a:lnTo>
                  <a:pt x="10" y="52"/>
                </a:lnTo>
                <a:close/>
                <a:moveTo>
                  <a:pt x="24" y="28"/>
                </a:moveTo>
                <a:lnTo>
                  <a:pt x="32" y="19"/>
                </a:lnTo>
                <a:lnTo>
                  <a:pt x="42" y="11"/>
                </a:lnTo>
                <a:lnTo>
                  <a:pt x="54" y="28"/>
                </a:lnTo>
                <a:lnTo>
                  <a:pt x="47" y="34"/>
                </a:lnTo>
                <a:lnTo>
                  <a:pt x="41" y="41"/>
                </a:lnTo>
                <a:lnTo>
                  <a:pt x="24" y="28"/>
                </a:lnTo>
                <a:close/>
                <a:moveTo>
                  <a:pt x="54" y="28"/>
                </a:moveTo>
                <a:lnTo>
                  <a:pt x="52" y="29"/>
                </a:lnTo>
                <a:lnTo>
                  <a:pt x="54" y="28"/>
                </a:lnTo>
                <a:lnTo>
                  <a:pt x="48" y="20"/>
                </a:lnTo>
                <a:lnTo>
                  <a:pt x="54" y="28"/>
                </a:lnTo>
                <a:close/>
                <a:moveTo>
                  <a:pt x="42" y="11"/>
                </a:moveTo>
                <a:lnTo>
                  <a:pt x="50" y="6"/>
                </a:lnTo>
                <a:lnTo>
                  <a:pt x="57" y="2"/>
                </a:lnTo>
                <a:lnTo>
                  <a:pt x="64" y="23"/>
                </a:lnTo>
                <a:lnTo>
                  <a:pt x="59" y="25"/>
                </a:lnTo>
                <a:lnTo>
                  <a:pt x="54" y="28"/>
                </a:lnTo>
                <a:lnTo>
                  <a:pt x="42" y="11"/>
                </a:lnTo>
                <a:close/>
                <a:moveTo>
                  <a:pt x="57" y="2"/>
                </a:moveTo>
                <a:lnTo>
                  <a:pt x="41" y="8"/>
                </a:lnTo>
                <a:lnTo>
                  <a:pt x="57" y="2"/>
                </a:lnTo>
                <a:lnTo>
                  <a:pt x="61" y="12"/>
                </a:lnTo>
                <a:lnTo>
                  <a:pt x="57" y="2"/>
                </a:lnTo>
                <a:close/>
                <a:moveTo>
                  <a:pt x="57" y="2"/>
                </a:moveTo>
                <a:lnTo>
                  <a:pt x="66" y="0"/>
                </a:lnTo>
                <a:lnTo>
                  <a:pt x="75" y="0"/>
                </a:lnTo>
                <a:lnTo>
                  <a:pt x="75" y="21"/>
                </a:lnTo>
                <a:lnTo>
                  <a:pt x="70" y="21"/>
                </a:lnTo>
                <a:lnTo>
                  <a:pt x="64" y="23"/>
                </a:lnTo>
                <a:lnTo>
                  <a:pt x="57" y="2"/>
                </a:lnTo>
                <a:close/>
                <a:moveTo>
                  <a:pt x="75" y="0"/>
                </a:moveTo>
                <a:lnTo>
                  <a:pt x="82" y="0"/>
                </a:lnTo>
                <a:lnTo>
                  <a:pt x="88" y="1"/>
                </a:lnTo>
                <a:lnTo>
                  <a:pt x="94" y="3"/>
                </a:lnTo>
                <a:lnTo>
                  <a:pt x="102" y="6"/>
                </a:lnTo>
                <a:lnTo>
                  <a:pt x="91" y="25"/>
                </a:lnTo>
                <a:lnTo>
                  <a:pt x="87" y="23"/>
                </a:lnTo>
                <a:lnTo>
                  <a:pt x="83" y="22"/>
                </a:lnTo>
                <a:lnTo>
                  <a:pt x="79" y="21"/>
                </a:lnTo>
                <a:lnTo>
                  <a:pt x="75" y="21"/>
                </a:lnTo>
                <a:lnTo>
                  <a:pt x="75" y="0"/>
                </a:lnTo>
                <a:close/>
                <a:moveTo>
                  <a:pt x="102" y="6"/>
                </a:moveTo>
                <a:lnTo>
                  <a:pt x="107" y="10"/>
                </a:lnTo>
                <a:lnTo>
                  <a:pt x="113" y="16"/>
                </a:lnTo>
                <a:lnTo>
                  <a:pt x="118" y="21"/>
                </a:lnTo>
                <a:lnTo>
                  <a:pt x="124" y="27"/>
                </a:lnTo>
                <a:lnTo>
                  <a:pt x="107" y="39"/>
                </a:lnTo>
                <a:lnTo>
                  <a:pt x="103" y="35"/>
                </a:lnTo>
                <a:lnTo>
                  <a:pt x="99" y="31"/>
                </a:lnTo>
                <a:lnTo>
                  <a:pt x="94" y="28"/>
                </a:lnTo>
                <a:lnTo>
                  <a:pt x="91" y="25"/>
                </a:lnTo>
                <a:lnTo>
                  <a:pt x="102" y="6"/>
                </a:lnTo>
                <a:close/>
                <a:moveTo>
                  <a:pt x="107" y="39"/>
                </a:moveTo>
                <a:lnTo>
                  <a:pt x="111" y="45"/>
                </a:lnTo>
                <a:lnTo>
                  <a:pt x="107" y="39"/>
                </a:lnTo>
                <a:lnTo>
                  <a:pt x="115" y="33"/>
                </a:lnTo>
                <a:lnTo>
                  <a:pt x="107" y="39"/>
                </a:lnTo>
                <a:close/>
                <a:moveTo>
                  <a:pt x="124" y="27"/>
                </a:moveTo>
                <a:lnTo>
                  <a:pt x="130" y="35"/>
                </a:lnTo>
                <a:lnTo>
                  <a:pt x="135" y="44"/>
                </a:lnTo>
                <a:lnTo>
                  <a:pt x="139" y="54"/>
                </a:lnTo>
                <a:lnTo>
                  <a:pt x="142" y="64"/>
                </a:lnTo>
                <a:lnTo>
                  <a:pt x="121" y="70"/>
                </a:lnTo>
                <a:lnTo>
                  <a:pt x="119" y="61"/>
                </a:lnTo>
                <a:lnTo>
                  <a:pt x="115" y="54"/>
                </a:lnTo>
                <a:lnTo>
                  <a:pt x="111" y="47"/>
                </a:lnTo>
                <a:lnTo>
                  <a:pt x="107" y="39"/>
                </a:lnTo>
                <a:lnTo>
                  <a:pt x="124" y="27"/>
                </a:lnTo>
                <a:close/>
                <a:moveTo>
                  <a:pt x="142" y="64"/>
                </a:moveTo>
                <a:lnTo>
                  <a:pt x="145" y="75"/>
                </a:lnTo>
                <a:lnTo>
                  <a:pt x="146" y="86"/>
                </a:lnTo>
                <a:lnTo>
                  <a:pt x="148" y="99"/>
                </a:lnTo>
                <a:lnTo>
                  <a:pt x="148" y="111"/>
                </a:lnTo>
                <a:lnTo>
                  <a:pt x="127" y="111"/>
                </a:lnTo>
                <a:lnTo>
                  <a:pt x="127" y="100"/>
                </a:lnTo>
                <a:lnTo>
                  <a:pt x="126" y="89"/>
                </a:lnTo>
                <a:lnTo>
                  <a:pt x="125" y="79"/>
                </a:lnTo>
                <a:lnTo>
                  <a:pt x="121" y="70"/>
                </a:lnTo>
                <a:lnTo>
                  <a:pt x="142" y="64"/>
                </a:lnTo>
                <a:close/>
                <a:moveTo>
                  <a:pt x="148" y="111"/>
                </a:moveTo>
                <a:lnTo>
                  <a:pt x="148" y="119"/>
                </a:lnTo>
                <a:lnTo>
                  <a:pt x="147" y="128"/>
                </a:lnTo>
                <a:lnTo>
                  <a:pt x="146" y="136"/>
                </a:lnTo>
                <a:lnTo>
                  <a:pt x="145" y="144"/>
                </a:lnTo>
                <a:lnTo>
                  <a:pt x="125" y="141"/>
                </a:lnTo>
                <a:lnTo>
                  <a:pt x="127" y="127"/>
                </a:lnTo>
                <a:lnTo>
                  <a:pt x="127" y="111"/>
                </a:lnTo>
                <a:lnTo>
                  <a:pt x="148" y="111"/>
                </a:lnTo>
                <a:close/>
                <a:moveTo>
                  <a:pt x="145" y="144"/>
                </a:moveTo>
                <a:lnTo>
                  <a:pt x="142" y="159"/>
                </a:lnTo>
                <a:lnTo>
                  <a:pt x="138" y="173"/>
                </a:lnTo>
                <a:lnTo>
                  <a:pt x="118" y="165"/>
                </a:lnTo>
                <a:lnTo>
                  <a:pt x="123" y="154"/>
                </a:lnTo>
                <a:lnTo>
                  <a:pt x="125" y="141"/>
                </a:lnTo>
                <a:lnTo>
                  <a:pt x="145" y="144"/>
                </a:lnTo>
                <a:close/>
                <a:moveTo>
                  <a:pt x="138" y="173"/>
                </a:moveTo>
                <a:lnTo>
                  <a:pt x="132" y="185"/>
                </a:lnTo>
                <a:lnTo>
                  <a:pt x="126" y="196"/>
                </a:lnTo>
                <a:lnTo>
                  <a:pt x="108" y="184"/>
                </a:lnTo>
                <a:lnTo>
                  <a:pt x="113" y="175"/>
                </a:lnTo>
                <a:lnTo>
                  <a:pt x="118" y="165"/>
                </a:lnTo>
                <a:lnTo>
                  <a:pt x="138" y="173"/>
                </a:lnTo>
                <a:close/>
                <a:moveTo>
                  <a:pt x="126" y="196"/>
                </a:moveTo>
                <a:lnTo>
                  <a:pt x="104" y="225"/>
                </a:lnTo>
                <a:lnTo>
                  <a:pt x="126" y="196"/>
                </a:lnTo>
                <a:lnTo>
                  <a:pt x="116" y="190"/>
                </a:lnTo>
                <a:lnTo>
                  <a:pt x="126" y="196"/>
                </a:lnTo>
                <a:close/>
                <a:moveTo>
                  <a:pt x="126" y="196"/>
                </a:moveTo>
                <a:lnTo>
                  <a:pt x="117" y="205"/>
                </a:lnTo>
                <a:lnTo>
                  <a:pt x="109" y="213"/>
                </a:lnTo>
                <a:lnTo>
                  <a:pt x="97" y="195"/>
                </a:lnTo>
                <a:lnTo>
                  <a:pt x="103" y="190"/>
                </a:lnTo>
                <a:lnTo>
                  <a:pt x="108" y="184"/>
                </a:lnTo>
                <a:lnTo>
                  <a:pt x="126" y="196"/>
                </a:lnTo>
                <a:close/>
                <a:moveTo>
                  <a:pt x="97" y="195"/>
                </a:moveTo>
                <a:lnTo>
                  <a:pt x="89" y="200"/>
                </a:lnTo>
                <a:lnTo>
                  <a:pt x="97" y="195"/>
                </a:lnTo>
                <a:lnTo>
                  <a:pt x="103" y="203"/>
                </a:lnTo>
                <a:lnTo>
                  <a:pt x="97" y="195"/>
                </a:lnTo>
                <a:close/>
                <a:moveTo>
                  <a:pt x="109" y="213"/>
                </a:moveTo>
                <a:lnTo>
                  <a:pt x="100" y="218"/>
                </a:lnTo>
                <a:lnTo>
                  <a:pt x="91" y="222"/>
                </a:lnTo>
                <a:lnTo>
                  <a:pt x="84" y="201"/>
                </a:lnTo>
                <a:lnTo>
                  <a:pt x="90" y="199"/>
                </a:lnTo>
                <a:lnTo>
                  <a:pt x="97" y="195"/>
                </a:lnTo>
                <a:lnTo>
                  <a:pt x="109" y="213"/>
                </a:lnTo>
                <a:close/>
                <a:moveTo>
                  <a:pt x="91" y="222"/>
                </a:moveTo>
                <a:lnTo>
                  <a:pt x="82" y="224"/>
                </a:lnTo>
                <a:lnTo>
                  <a:pt x="73" y="225"/>
                </a:lnTo>
                <a:lnTo>
                  <a:pt x="73" y="203"/>
                </a:lnTo>
                <a:lnTo>
                  <a:pt x="79" y="203"/>
                </a:lnTo>
                <a:lnTo>
                  <a:pt x="84" y="201"/>
                </a:lnTo>
                <a:lnTo>
                  <a:pt x="91" y="222"/>
                </a:lnTo>
                <a:close/>
                <a:moveTo>
                  <a:pt x="73" y="225"/>
                </a:moveTo>
                <a:lnTo>
                  <a:pt x="64" y="224"/>
                </a:lnTo>
                <a:lnTo>
                  <a:pt x="56" y="222"/>
                </a:lnTo>
                <a:lnTo>
                  <a:pt x="49" y="219"/>
                </a:lnTo>
                <a:lnTo>
                  <a:pt x="42" y="215"/>
                </a:lnTo>
                <a:lnTo>
                  <a:pt x="53" y="197"/>
                </a:lnTo>
                <a:lnTo>
                  <a:pt x="58" y="200"/>
                </a:lnTo>
                <a:lnTo>
                  <a:pt x="63" y="202"/>
                </a:lnTo>
                <a:lnTo>
                  <a:pt x="68" y="203"/>
                </a:lnTo>
                <a:lnTo>
                  <a:pt x="73" y="203"/>
                </a:lnTo>
                <a:lnTo>
                  <a:pt x="73" y="225"/>
                </a:lnTo>
                <a:close/>
                <a:moveTo>
                  <a:pt x="42" y="215"/>
                </a:moveTo>
                <a:lnTo>
                  <a:pt x="34" y="210"/>
                </a:lnTo>
                <a:lnTo>
                  <a:pt x="28" y="202"/>
                </a:lnTo>
                <a:lnTo>
                  <a:pt x="23" y="195"/>
                </a:lnTo>
                <a:lnTo>
                  <a:pt x="17" y="187"/>
                </a:lnTo>
                <a:lnTo>
                  <a:pt x="35" y="176"/>
                </a:lnTo>
                <a:lnTo>
                  <a:pt x="39" y="183"/>
                </a:lnTo>
                <a:lnTo>
                  <a:pt x="44" y="189"/>
                </a:lnTo>
                <a:lnTo>
                  <a:pt x="49" y="194"/>
                </a:lnTo>
                <a:lnTo>
                  <a:pt x="53" y="197"/>
                </a:lnTo>
                <a:lnTo>
                  <a:pt x="42" y="215"/>
                </a:lnTo>
                <a:close/>
                <a:moveTo>
                  <a:pt x="17" y="187"/>
                </a:moveTo>
                <a:lnTo>
                  <a:pt x="13" y="178"/>
                </a:lnTo>
                <a:lnTo>
                  <a:pt x="9" y="170"/>
                </a:lnTo>
                <a:lnTo>
                  <a:pt x="6" y="162"/>
                </a:lnTo>
                <a:lnTo>
                  <a:pt x="4" y="153"/>
                </a:lnTo>
                <a:lnTo>
                  <a:pt x="25" y="148"/>
                </a:lnTo>
                <a:lnTo>
                  <a:pt x="27" y="156"/>
                </a:lnTo>
                <a:lnTo>
                  <a:pt x="29" y="163"/>
                </a:lnTo>
                <a:lnTo>
                  <a:pt x="32" y="169"/>
                </a:lnTo>
                <a:lnTo>
                  <a:pt x="35" y="176"/>
                </a:lnTo>
                <a:lnTo>
                  <a:pt x="17" y="187"/>
                </a:lnTo>
                <a:close/>
                <a:moveTo>
                  <a:pt x="4" y="153"/>
                </a:moveTo>
                <a:lnTo>
                  <a:pt x="2" y="143"/>
                </a:lnTo>
                <a:lnTo>
                  <a:pt x="1" y="134"/>
                </a:lnTo>
                <a:lnTo>
                  <a:pt x="0" y="125"/>
                </a:lnTo>
                <a:lnTo>
                  <a:pt x="0" y="114"/>
                </a:lnTo>
                <a:lnTo>
                  <a:pt x="21" y="114"/>
                </a:lnTo>
                <a:lnTo>
                  <a:pt x="22" y="122"/>
                </a:lnTo>
                <a:lnTo>
                  <a:pt x="22" y="132"/>
                </a:lnTo>
                <a:lnTo>
                  <a:pt x="23" y="140"/>
                </a:lnTo>
                <a:lnTo>
                  <a:pt x="25" y="148"/>
                </a:lnTo>
                <a:lnTo>
                  <a:pt x="4" y="153"/>
                </a:lnTo>
                <a:close/>
                <a:moveTo>
                  <a:pt x="50" y="117"/>
                </a:moveTo>
                <a:lnTo>
                  <a:pt x="50" y="127"/>
                </a:lnTo>
                <a:lnTo>
                  <a:pt x="50" y="136"/>
                </a:lnTo>
                <a:lnTo>
                  <a:pt x="51" y="144"/>
                </a:lnTo>
                <a:lnTo>
                  <a:pt x="52" y="153"/>
                </a:lnTo>
                <a:lnTo>
                  <a:pt x="31" y="156"/>
                </a:lnTo>
                <a:lnTo>
                  <a:pt x="30" y="147"/>
                </a:lnTo>
                <a:lnTo>
                  <a:pt x="29" y="138"/>
                </a:lnTo>
                <a:lnTo>
                  <a:pt x="28" y="128"/>
                </a:lnTo>
                <a:lnTo>
                  <a:pt x="28" y="117"/>
                </a:lnTo>
                <a:lnTo>
                  <a:pt x="50" y="117"/>
                </a:lnTo>
                <a:close/>
                <a:moveTo>
                  <a:pt x="52" y="153"/>
                </a:moveTo>
                <a:lnTo>
                  <a:pt x="55" y="167"/>
                </a:lnTo>
                <a:lnTo>
                  <a:pt x="59" y="180"/>
                </a:lnTo>
                <a:lnTo>
                  <a:pt x="39" y="188"/>
                </a:lnTo>
                <a:lnTo>
                  <a:pt x="36" y="181"/>
                </a:lnTo>
                <a:lnTo>
                  <a:pt x="34" y="172"/>
                </a:lnTo>
                <a:lnTo>
                  <a:pt x="32" y="165"/>
                </a:lnTo>
                <a:lnTo>
                  <a:pt x="31" y="156"/>
                </a:lnTo>
                <a:lnTo>
                  <a:pt x="52" y="153"/>
                </a:lnTo>
                <a:close/>
                <a:moveTo>
                  <a:pt x="59" y="180"/>
                </a:moveTo>
                <a:lnTo>
                  <a:pt x="59" y="181"/>
                </a:lnTo>
                <a:lnTo>
                  <a:pt x="59" y="180"/>
                </a:lnTo>
                <a:lnTo>
                  <a:pt x="49" y="184"/>
                </a:lnTo>
                <a:lnTo>
                  <a:pt x="59" y="180"/>
                </a:lnTo>
                <a:close/>
                <a:moveTo>
                  <a:pt x="59" y="180"/>
                </a:moveTo>
                <a:lnTo>
                  <a:pt x="62" y="187"/>
                </a:lnTo>
                <a:lnTo>
                  <a:pt x="66" y="192"/>
                </a:lnTo>
                <a:lnTo>
                  <a:pt x="52" y="208"/>
                </a:lnTo>
                <a:lnTo>
                  <a:pt x="49" y="204"/>
                </a:lnTo>
                <a:lnTo>
                  <a:pt x="45" y="199"/>
                </a:lnTo>
                <a:lnTo>
                  <a:pt x="42" y="194"/>
                </a:lnTo>
                <a:lnTo>
                  <a:pt x="39" y="188"/>
                </a:lnTo>
                <a:lnTo>
                  <a:pt x="59" y="180"/>
                </a:lnTo>
                <a:close/>
                <a:moveTo>
                  <a:pt x="66" y="192"/>
                </a:moveTo>
                <a:lnTo>
                  <a:pt x="70" y="194"/>
                </a:lnTo>
                <a:lnTo>
                  <a:pt x="74" y="195"/>
                </a:lnTo>
                <a:lnTo>
                  <a:pt x="74" y="216"/>
                </a:lnTo>
                <a:lnTo>
                  <a:pt x="68" y="216"/>
                </a:lnTo>
                <a:lnTo>
                  <a:pt x="62" y="214"/>
                </a:lnTo>
                <a:lnTo>
                  <a:pt x="57" y="212"/>
                </a:lnTo>
                <a:lnTo>
                  <a:pt x="52" y="208"/>
                </a:lnTo>
                <a:lnTo>
                  <a:pt x="66" y="192"/>
                </a:lnTo>
                <a:close/>
                <a:moveTo>
                  <a:pt x="74" y="195"/>
                </a:moveTo>
                <a:lnTo>
                  <a:pt x="76" y="194"/>
                </a:lnTo>
                <a:lnTo>
                  <a:pt x="78" y="194"/>
                </a:lnTo>
                <a:lnTo>
                  <a:pt x="86" y="214"/>
                </a:lnTo>
                <a:lnTo>
                  <a:pt x="80" y="215"/>
                </a:lnTo>
                <a:lnTo>
                  <a:pt x="74" y="216"/>
                </a:lnTo>
                <a:lnTo>
                  <a:pt x="74" y="195"/>
                </a:lnTo>
                <a:close/>
                <a:moveTo>
                  <a:pt x="86" y="214"/>
                </a:moveTo>
                <a:lnTo>
                  <a:pt x="78" y="217"/>
                </a:lnTo>
                <a:lnTo>
                  <a:pt x="86" y="214"/>
                </a:lnTo>
                <a:lnTo>
                  <a:pt x="82" y="203"/>
                </a:lnTo>
                <a:lnTo>
                  <a:pt x="86" y="214"/>
                </a:lnTo>
                <a:close/>
                <a:moveTo>
                  <a:pt x="77" y="194"/>
                </a:moveTo>
                <a:lnTo>
                  <a:pt x="80" y="192"/>
                </a:lnTo>
                <a:lnTo>
                  <a:pt x="83" y="190"/>
                </a:lnTo>
                <a:lnTo>
                  <a:pt x="97" y="206"/>
                </a:lnTo>
                <a:lnTo>
                  <a:pt x="91" y="211"/>
                </a:lnTo>
                <a:lnTo>
                  <a:pt x="86" y="214"/>
                </a:lnTo>
                <a:lnTo>
                  <a:pt x="77" y="194"/>
                </a:lnTo>
                <a:close/>
                <a:moveTo>
                  <a:pt x="97" y="206"/>
                </a:moveTo>
                <a:lnTo>
                  <a:pt x="103" y="201"/>
                </a:lnTo>
                <a:lnTo>
                  <a:pt x="97" y="206"/>
                </a:lnTo>
                <a:lnTo>
                  <a:pt x="90" y="198"/>
                </a:lnTo>
                <a:lnTo>
                  <a:pt x="97" y="206"/>
                </a:lnTo>
                <a:close/>
                <a:moveTo>
                  <a:pt x="83" y="190"/>
                </a:moveTo>
                <a:lnTo>
                  <a:pt x="85" y="188"/>
                </a:lnTo>
                <a:lnTo>
                  <a:pt x="88" y="184"/>
                </a:lnTo>
                <a:lnTo>
                  <a:pt x="107" y="194"/>
                </a:lnTo>
                <a:lnTo>
                  <a:pt x="102" y="201"/>
                </a:lnTo>
                <a:lnTo>
                  <a:pt x="97" y="206"/>
                </a:lnTo>
                <a:lnTo>
                  <a:pt x="83" y="190"/>
                </a:lnTo>
                <a:close/>
                <a:moveTo>
                  <a:pt x="88" y="184"/>
                </a:moveTo>
                <a:lnTo>
                  <a:pt x="90"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6" y="159"/>
                </a:lnTo>
                <a:lnTo>
                  <a:pt x="98" y="143"/>
                </a:lnTo>
                <a:lnTo>
                  <a:pt x="118" y="145"/>
                </a:lnTo>
                <a:lnTo>
                  <a:pt x="117" y="155"/>
                </a:lnTo>
                <a:lnTo>
                  <a:pt x="116" y="163"/>
                </a:lnTo>
                <a:lnTo>
                  <a:pt x="114" y="170"/>
                </a:lnTo>
                <a:lnTo>
                  <a:pt x="113" y="177"/>
                </a:lnTo>
                <a:lnTo>
                  <a:pt x="92" y="172"/>
                </a:lnTo>
                <a:close/>
                <a:moveTo>
                  <a:pt x="98" y="143"/>
                </a:moveTo>
                <a:lnTo>
                  <a:pt x="98" y="135"/>
                </a:lnTo>
                <a:lnTo>
                  <a:pt x="99" y="126"/>
                </a:lnTo>
                <a:lnTo>
                  <a:pt x="99" y="115"/>
                </a:lnTo>
                <a:lnTo>
                  <a:pt x="99" y="105"/>
                </a:lnTo>
                <a:lnTo>
                  <a:pt x="120" y="105"/>
                </a:lnTo>
                <a:lnTo>
                  <a:pt x="119" y="115"/>
                </a:lnTo>
                <a:lnTo>
                  <a:pt x="119" y="127"/>
                </a:lnTo>
                <a:lnTo>
                  <a:pt x="119" y="136"/>
                </a:lnTo>
                <a:lnTo>
                  <a:pt x="118" y="145"/>
                </a:lnTo>
                <a:lnTo>
                  <a:pt x="98" y="143"/>
                </a:lnTo>
                <a:close/>
                <a:moveTo>
                  <a:pt x="99" y="105"/>
                </a:moveTo>
                <a:lnTo>
                  <a:pt x="99" y="89"/>
                </a:lnTo>
                <a:lnTo>
                  <a:pt x="97" y="75"/>
                </a:lnTo>
                <a:lnTo>
                  <a:pt x="118" y="73"/>
                </a:lnTo>
                <a:lnTo>
                  <a:pt x="119" y="80"/>
                </a:lnTo>
                <a:lnTo>
                  <a:pt x="119" y="87"/>
                </a:lnTo>
                <a:lnTo>
                  <a:pt x="119" y="95"/>
                </a:lnTo>
                <a:lnTo>
                  <a:pt x="120" y="105"/>
                </a:lnTo>
                <a:lnTo>
                  <a:pt x="99" y="105"/>
                </a:lnTo>
                <a:close/>
                <a:moveTo>
                  <a:pt x="97" y="75"/>
                </a:moveTo>
                <a:lnTo>
                  <a:pt x="94" y="62"/>
                </a:lnTo>
                <a:lnTo>
                  <a:pt x="92" y="51"/>
                </a:lnTo>
                <a:lnTo>
                  <a:pt x="112" y="45"/>
                </a:lnTo>
                <a:lnTo>
                  <a:pt x="115" y="58"/>
                </a:lnTo>
                <a:lnTo>
                  <a:pt x="118" y="73"/>
                </a:lnTo>
                <a:lnTo>
                  <a:pt x="97" y="75"/>
                </a:lnTo>
                <a:close/>
                <a:moveTo>
                  <a:pt x="92" y="51"/>
                </a:moveTo>
                <a:lnTo>
                  <a:pt x="90" y="45"/>
                </a:lnTo>
                <a:lnTo>
                  <a:pt x="87" y="39"/>
                </a:lnTo>
                <a:lnTo>
                  <a:pt x="106" y="29"/>
                </a:lnTo>
                <a:lnTo>
                  <a:pt x="109" y="36"/>
                </a:lnTo>
                <a:lnTo>
                  <a:pt x="112" y="45"/>
                </a:lnTo>
                <a:lnTo>
                  <a:pt x="92" y="51"/>
                </a:lnTo>
                <a:close/>
                <a:moveTo>
                  <a:pt x="87" y="39"/>
                </a:moveTo>
                <a:lnTo>
                  <a:pt x="85" y="35"/>
                </a:lnTo>
                <a:lnTo>
                  <a:pt x="82" y="32"/>
                </a:lnTo>
                <a:lnTo>
                  <a:pt x="96" y="17"/>
                </a:lnTo>
                <a:lnTo>
                  <a:pt x="101" y="22"/>
                </a:lnTo>
                <a:lnTo>
                  <a:pt x="106" y="29"/>
                </a:lnTo>
                <a:lnTo>
                  <a:pt x="87" y="39"/>
                </a:lnTo>
                <a:close/>
                <a:moveTo>
                  <a:pt x="96" y="17"/>
                </a:moveTo>
                <a:lnTo>
                  <a:pt x="94" y="16"/>
                </a:lnTo>
                <a:lnTo>
                  <a:pt x="96" y="17"/>
                </a:lnTo>
                <a:lnTo>
                  <a:pt x="89" y="25"/>
                </a:lnTo>
                <a:lnTo>
                  <a:pt x="96" y="17"/>
                </a:lnTo>
                <a:close/>
                <a:moveTo>
                  <a:pt x="82" y="33"/>
                </a:moveTo>
                <a:lnTo>
                  <a:pt x="81" y="32"/>
                </a:lnTo>
                <a:lnTo>
                  <a:pt x="79" y="31"/>
                </a:lnTo>
                <a:lnTo>
                  <a:pt x="85" y="11"/>
                </a:lnTo>
                <a:lnTo>
                  <a:pt x="90" y="14"/>
                </a:lnTo>
                <a:lnTo>
                  <a:pt x="96" y="17"/>
                </a:lnTo>
                <a:lnTo>
                  <a:pt x="82" y="33"/>
                </a:lnTo>
                <a:close/>
                <a:moveTo>
                  <a:pt x="79" y="31"/>
                </a:moveTo>
                <a:lnTo>
                  <a:pt x="77" y="30"/>
                </a:lnTo>
                <a:lnTo>
                  <a:pt x="75" y="30"/>
                </a:lnTo>
                <a:lnTo>
                  <a:pt x="75" y="9"/>
                </a:lnTo>
                <a:lnTo>
                  <a:pt x="80" y="9"/>
                </a:lnTo>
                <a:lnTo>
                  <a:pt x="85" y="11"/>
                </a:lnTo>
                <a:lnTo>
                  <a:pt x="79" y="31"/>
                </a:lnTo>
                <a:close/>
                <a:moveTo>
                  <a:pt x="75" y="30"/>
                </a:moveTo>
                <a:lnTo>
                  <a:pt x="72" y="31"/>
                </a:lnTo>
                <a:lnTo>
                  <a:pt x="70" y="31"/>
                </a:lnTo>
                <a:lnTo>
                  <a:pt x="60" y="12"/>
                </a:lnTo>
                <a:lnTo>
                  <a:pt x="68" y="10"/>
                </a:lnTo>
                <a:lnTo>
                  <a:pt x="75" y="9"/>
                </a:lnTo>
                <a:lnTo>
                  <a:pt x="75" y="30"/>
                </a:lnTo>
                <a:close/>
                <a:moveTo>
                  <a:pt x="70" y="31"/>
                </a:moveTo>
                <a:lnTo>
                  <a:pt x="68" y="33"/>
                </a:lnTo>
                <a:lnTo>
                  <a:pt x="64" y="35"/>
                </a:lnTo>
                <a:lnTo>
                  <a:pt x="49" y="22"/>
                </a:lnTo>
                <a:lnTo>
                  <a:pt x="54" y="17"/>
                </a:lnTo>
                <a:lnTo>
                  <a:pt x="60" y="12"/>
                </a:lnTo>
                <a:lnTo>
                  <a:pt x="70" y="31"/>
                </a:lnTo>
                <a:close/>
                <a:moveTo>
                  <a:pt x="49" y="22"/>
                </a:moveTo>
                <a:lnTo>
                  <a:pt x="49" y="22"/>
                </a:lnTo>
                <a:lnTo>
                  <a:pt x="57" y="29"/>
                </a:lnTo>
                <a:lnTo>
                  <a:pt x="49" y="22"/>
                </a:lnTo>
                <a:close/>
                <a:moveTo>
                  <a:pt x="64" y="35"/>
                </a:moveTo>
                <a:lnTo>
                  <a:pt x="61" y="41"/>
                </a:lnTo>
                <a:lnTo>
                  <a:pt x="58" y="48"/>
                </a:lnTo>
                <a:lnTo>
                  <a:pt x="38" y="41"/>
                </a:lnTo>
                <a:lnTo>
                  <a:pt x="43" y="30"/>
                </a:lnTo>
                <a:lnTo>
                  <a:pt x="49" y="22"/>
                </a:lnTo>
                <a:lnTo>
                  <a:pt x="64" y="35"/>
                </a:lnTo>
                <a:close/>
                <a:moveTo>
                  <a:pt x="58" y="48"/>
                </a:moveTo>
                <a:lnTo>
                  <a:pt x="53" y="62"/>
                </a:lnTo>
                <a:lnTo>
                  <a:pt x="58" y="48"/>
                </a:lnTo>
                <a:lnTo>
                  <a:pt x="48" y="45"/>
                </a:lnTo>
                <a:lnTo>
                  <a:pt x="58" y="48"/>
                </a:lnTo>
                <a:close/>
                <a:moveTo>
                  <a:pt x="58" y="48"/>
                </a:moveTo>
                <a:lnTo>
                  <a:pt x="55" y="57"/>
                </a:lnTo>
                <a:lnTo>
                  <a:pt x="53" y="69"/>
                </a:lnTo>
                <a:lnTo>
                  <a:pt x="32" y="65"/>
                </a:lnTo>
                <a:lnTo>
                  <a:pt x="34" y="52"/>
                </a:lnTo>
                <a:lnTo>
                  <a:pt x="38" y="41"/>
                </a:lnTo>
                <a:lnTo>
                  <a:pt x="58" y="48"/>
                </a:lnTo>
                <a:close/>
                <a:moveTo>
                  <a:pt x="53" y="69"/>
                </a:moveTo>
                <a:lnTo>
                  <a:pt x="52" y="80"/>
                </a:lnTo>
                <a:lnTo>
                  <a:pt x="51" y="92"/>
                </a:lnTo>
                <a:lnTo>
                  <a:pt x="29" y="91"/>
                </a:lnTo>
                <a:lnTo>
                  <a:pt x="30" y="79"/>
                </a:lnTo>
                <a:lnTo>
                  <a:pt x="32" y="65"/>
                </a:lnTo>
                <a:lnTo>
                  <a:pt x="53" y="69"/>
                </a:lnTo>
                <a:close/>
                <a:moveTo>
                  <a:pt x="51" y="92"/>
                </a:moveTo>
                <a:lnTo>
                  <a:pt x="50" y="106"/>
                </a:lnTo>
                <a:lnTo>
                  <a:pt x="50" y="117"/>
                </a:lnTo>
                <a:lnTo>
                  <a:pt x="28" y="117"/>
                </a:lnTo>
                <a:lnTo>
                  <a:pt x="28"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89" name="Freeform 101"/>
          <p:cNvSpPr>
            <a:spLocks noEditPoints="1"/>
          </p:cNvSpPr>
          <p:nvPr/>
        </p:nvSpPr>
        <p:spPr bwMode="auto">
          <a:xfrm>
            <a:off x="487363" y="1881188"/>
            <a:ext cx="79375" cy="119062"/>
          </a:xfrm>
          <a:custGeom>
            <a:avLst/>
            <a:gdLst>
              <a:gd name="T0" fmla="*/ 22 w 149"/>
              <a:gd name="T1" fmla="*/ 99 h 225"/>
              <a:gd name="T2" fmla="*/ 4 w 149"/>
              <a:gd name="T3" fmla="*/ 81 h 225"/>
              <a:gd name="T4" fmla="*/ 4 w 149"/>
              <a:gd name="T5" fmla="*/ 81 h 225"/>
              <a:gd name="T6" fmla="*/ 12 w 149"/>
              <a:gd name="T7" fmla="*/ 52 h 225"/>
              <a:gd name="T8" fmla="*/ 24 w 149"/>
              <a:gd name="T9" fmla="*/ 28 h 225"/>
              <a:gd name="T10" fmla="*/ 50 w 149"/>
              <a:gd name="T11" fmla="*/ 6 h 225"/>
              <a:gd name="T12" fmla="*/ 41 w 149"/>
              <a:gd name="T13" fmla="*/ 8 h 225"/>
              <a:gd name="T14" fmla="*/ 75 w 149"/>
              <a:gd name="T15" fmla="*/ 21 h 225"/>
              <a:gd name="T16" fmla="*/ 96 w 149"/>
              <a:gd name="T17" fmla="*/ 3 h 225"/>
              <a:gd name="T18" fmla="*/ 75 w 149"/>
              <a:gd name="T19" fmla="*/ 0 h 225"/>
              <a:gd name="T20" fmla="*/ 103 w 149"/>
              <a:gd name="T21" fmla="*/ 35 h 225"/>
              <a:gd name="T22" fmla="*/ 107 w 149"/>
              <a:gd name="T23" fmla="*/ 39 h 225"/>
              <a:gd name="T24" fmla="*/ 143 w 149"/>
              <a:gd name="T25" fmla="*/ 64 h 225"/>
              <a:gd name="T26" fmla="*/ 143 w 149"/>
              <a:gd name="T27" fmla="*/ 64 h 225"/>
              <a:gd name="T28" fmla="*/ 126 w 149"/>
              <a:gd name="T29" fmla="*/ 89 h 225"/>
              <a:gd name="T30" fmla="*/ 148 w 149"/>
              <a:gd name="T31" fmla="*/ 136 h 225"/>
              <a:gd name="T32" fmla="*/ 143 w 149"/>
              <a:gd name="T33" fmla="*/ 159 h 225"/>
              <a:gd name="T34" fmla="*/ 132 w 149"/>
              <a:gd name="T35" fmla="*/ 185 h 225"/>
              <a:gd name="T36" fmla="*/ 104 w 149"/>
              <a:gd name="T37" fmla="*/ 225 h 225"/>
              <a:gd name="T38" fmla="*/ 97 w 149"/>
              <a:gd name="T39" fmla="*/ 195 h 225"/>
              <a:gd name="T40" fmla="*/ 103 w 149"/>
              <a:gd name="T41" fmla="*/ 203 h 225"/>
              <a:gd name="T42" fmla="*/ 97 w 149"/>
              <a:gd name="T43" fmla="*/ 195 h 225"/>
              <a:gd name="T44" fmla="*/ 84 w 149"/>
              <a:gd name="T45" fmla="*/ 201 h 225"/>
              <a:gd name="T46" fmla="*/ 54 w 149"/>
              <a:gd name="T47" fmla="*/ 197 h 225"/>
              <a:gd name="T48" fmla="*/ 35 w 149"/>
              <a:gd name="T49" fmla="*/ 210 h 225"/>
              <a:gd name="T50" fmla="*/ 49 w 149"/>
              <a:gd name="T51" fmla="*/ 194 h 225"/>
              <a:gd name="T52" fmla="*/ 5 w 149"/>
              <a:gd name="T53" fmla="*/ 153 h 225"/>
              <a:gd name="T54" fmla="*/ 5 w 149"/>
              <a:gd name="T55" fmla="*/ 153 h 225"/>
              <a:gd name="T56" fmla="*/ 22 w 149"/>
              <a:gd name="T57" fmla="*/ 132 h 225"/>
              <a:gd name="T58" fmla="*/ 51 w 149"/>
              <a:gd name="T59" fmla="*/ 144 h 225"/>
              <a:gd name="T60" fmla="*/ 50 w 149"/>
              <a:gd name="T61" fmla="*/ 117 h 225"/>
              <a:gd name="T62" fmla="*/ 33 w 149"/>
              <a:gd name="T63" fmla="*/ 165 h 225"/>
              <a:gd name="T64" fmla="*/ 60 w 149"/>
              <a:gd name="T65" fmla="*/ 180 h 225"/>
              <a:gd name="T66" fmla="*/ 42 w 149"/>
              <a:gd name="T67" fmla="*/ 194 h 225"/>
              <a:gd name="T68" fmla="*/ 68 w 149"/>
              <a:gd name="T69" fmla="*/ 216 h 225"/>
              <a:gd name="T70" fmla="*/ 78 w 149"/>
              <a:gd name="T71" fmla="*/ 194 h 225"/>
              <a:gd name="T72" fmla="*/ 87 w 149"/>
              <a:gd name="T73" fmla="*/ 214 h 225"/>
              <a:gd name="T74" fmla="*/ 92 w 149"/>
              <a:gd name="T75" fmla="*/ 211 h 225"/>
              <a:gd name="T76" fmla="*/ 97 w 149"/>
              <a:gd name="T77" fmla="*/ 206 h 225"/>
              <a:gd name="T78" fmla="*/ 83 w 149"/>
              <a:gd name="T79" fmla="*/ 190 h 225"/>
              <a:gd name="T80" fmla="*/ 89 w 149"/>
              <a:gd name="T81" fmla="*/ 184 h 225"/>
              <a:gd name="T82" fmla="*/ 96 w 149"/>
              <a:gd name="T83" fmla="*/ 159 h 225"/>
              <a:gd name="T84" fmla="*/ 93 w 149"/>
              <a:gd name="T85" fmla="*/ 172 h 225"/>
              <a:gd name="T86" fmla="*/ 121 w 149"/>
              <a:gd name="T87" fmla="*/ 115 h 225"/>
              <a:gd name="T88" fmla="*/ 98 w 149"/>
              <a:gd name="T89" fmla="*/ 75 h 225"/>
              <a:gd name="T90" fmla="*/ 98 w 149"/>
              <a:gd name="T91" fmla="*/ 75 h 225"/>
              <a:gd name="T92" fmla="*/ 93 w 149"/>
              <a:gd name="T93" fmla="*/ 51 h 225"/>
              <a:gd name="T94" fmla="*/ 88 w 149"/>
              <a:gd name="T95" fmla="*/ 39 h 225"/>
              <a:gd name="T96" fmla="*/ 96 w 149"/>
              <a:gd name="T97" fmla="*/ 17 h 225"/>
              <a:gd name="T98" fmla="*/ 79 w 149"/>
              <a:gd name="T99" fmla="*/ 31 h 225"/>
              <a:gd name="T100" fmla="*/ 75 w 149"/>
              <a:gd name="T101" fmla="*/ 30 h 225"/>
              <a:gd name="T102" fmla="*/ 70 w 149"/>
              <a:gd name="T103" fmla="*/ 31 h 225"/>
              <a:gd name="T104" fmla="*/ 66 w 149"/>
              <a:gd name="T105" fmla="*/ 35 h 225"/>
              <a:gd name="T106" fmla="*/ 49 w 149"/>
              <a:gd name="T107" fmla="*/ 22 h 225"/>
              <a:gd name="T108" fmla="*/ 44 w 149"/>
              <a:gd name="T109" fmla="*/ 30 h 225"/>
              <a:gd name="T110" fmla="*/ 59 w 149"/>
              <a:gd name="T111" fmla="*/ 48 h 225"/>
              <a:gd name="T112" fmla="*/ 59 w 149"/>
              <a:gd name="T113" fmla="*/ 48 h 225"/>
              <a:gd name="T114" fmla="*/ 53 w 149"/>
              <a:gd name="T115" fmla="*/ 69 h 225"/>
              <a:gd name="T116" fmla="*/ 51 w 149"/>
              <a:gd name="T117" fmla="*/ 92 h 2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9"/>
              <a:gd name="T178" fmla="*/ 0 h 225"/>
              <a:gd name="T179" fmla="*/ 149 w 149"/>
              <a:gd name="T180" fmla="*/ 225 h 2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9" h="225">
                <a:moveTo>
                  <a:pt x="0" y="114"/>
                </a:moveTo>
                <a:lnTo>
                  <a:pt x="0" y="105"/>
                </a:lnTo>
                <a:lnTo>
                  <a:pt x="1" y="97"/>
                </a:lnTo>
                <a:lnTo>
                  <a:pt x="1" y="88"/>
                </a:lnTo>
                <a:lnTo>
                  <a:pt x="4" y="81"/>
                </a:lnTo>
                <a:lnTo>
                  <a:pt x="24" y="84"/>
                </a:lnTo>
                <a:lnTo>
                  <a:pt x="22" y="99"/>
                </a:lnTo>
                <a:lnTo>
                  <a:pt x="21" y="114"/>
                </a:lnTo>
                <a:lnTo>
                  <a:pt x="0" y="114"/>
                </a:lnTo>
                <a:close/>
                <a:moveTo>
                  <a:pt x="4" y="81"/>
                </a:moveTo>
                <a:lnTo>
                  <a:pt x="6" y="69"/>
                </a:lnTo>
                <a:lnTo>
                  <a:pt x="4" y="81"/>
                </a:lnTo>
                <a:lnTo>
                  <a:pt x="14" y="82"/>
                </a:lnTo>
                <a:lnTo>
                  <a:pt x="4" y="81"/>
                </a:lnTo>
                <a:close/>
                <a:moveTo>
                  <a:pt x="4" y="81"/>
                </a:moveTo>
                <a:lnTo>
                  <a:pt x="7" y="65"/>
                </a:lnTo>
                <a:lnTo>
                  <a:pt x="12" y="52"/>
                </a:lnTo>
                <a:lnTo>
                  <a:pt x="31" y="60"/>
                </a:lnTo>
                <a:lnTo>
                  <a:pt x="27" y="72"/>
                </a:lnTo>
                <a:lnTo>
                  <a:pt x="24" y="84"/>
                </a:lnTo>
                <a:lnTo>
                  <a:pt x="4" y="81"/>
                </a:lnTo>
                <a:close/>
                <a:moveTo>
                  <a:pt x="12" y="52"/>
                </a:moveTo>
                <a:lnTo>
                  <a:pt x="17" y="39"/>
                </a:lnTo>
                <a:lnTo>
                  <a:pt x="24" y="28"/>
                </a:lnTo>
                <a:lnTo>
                  <a:pt x="42" y="41"/>
                </a:lnTo>
                <a:lnTo>
                  <a:pt x="36" y="50"/>
                </a:lnTo>
                <a:lnTo>
                  <a:pt x="31" y="60"/>
                </a:lnTo>
                <a:lnTo>
                  <a:pt x="12" y="52"/>
                </a:lnTo>
                <a:close/>
                <a:moveTo>
                  <a:pt x="24" y="28"/>
                </a:moveTo>
                <a:lnTo>
                  <a:pt x="33" y="19"/>
                </a:lnTo>
                <a:lnTo>
                  <a:pt x="42" y="11"/>
                </a:lnTo>
                <a:lnTo>
                  <a:pt x="54" y="28"/>
                </a:lnTo>
                <a:lnTo>
                  <a:pt x="47" y="34"/>
                </a:lnTo>
                <a:lnTo>
                  <a:pt x="42" y="41"/>
                </a:lnTo>
                <a:lnTo>
                  <a:pt x="24" y="28"/>
                </a:lnTo>
                <a:close/>
                <a:moveTo>
                  <a:pt x="54" y="28"/>
                </a:moveTo>
                <a:lnTo>
                  <a:pt x="53" y="29"/>
                </a:lnTo>
                <a:lnTo>
                  <a:pt x="54" y="28"/>
                </a:lnTo>
                <a:lnTo>
                  <a:pt x="48" y="20"/>
                </a:lnTo>
                <a:lnTo>
                  <a:pt x="54" y="28"/>
                </a:lnTo>
                <a:close/>
                <a:moveTo>
                  <a:pt x="42" y="11"/>
                </a:moveTo>
                <a:lnTo>
                  <a:pt x="50" y="6"/>
                </a:lnTo>
                <a:lnTo>
                  <a:pt x="58" y="2"/>
                </a:lnTo>
                <a:lnTo>
                  <a:pt x="65" y="23"/>
                </a:lnTo>
                <a:lnTo>
                  <a:pt x="60" y="25"/>
                </a:lnTo>
                <a:lnTo>
                  <a:pt x="54" y="28"/>
                </a:lnTo>
                <a:lnTo>
                  <a:pt x="42" y="11"/>
                </a:lnTo>
                <a:close/>
                <a:moveTo>
                  <a:pt x="58" y="2"/>
                </a:moveTo>
                <a:lnTo>
                  <a:pt x="41" y="8"/>
                </a:lnTo>
                <a:lnTo>
                  <a:pt x="58" y="2"/>
                </a:lnTo>
                <a:lnTo>
                  <a:pt x="62" y="12"/>
                </a:lnTo>
                <a:lnTo>
                  <a:pt x="58" y="2"/>
                </a:lnTo>
                <a:close/>
                <a:moveTo>
                  <a:pt x="58" y="2"/>
                </a:moveTo>
                <a:lnTo>
                  <a:pt x="67" y="0"/>
                </a:lnTo>
                <a:lnTo>
                  <a:pt x="75" y="0"/>
                </a:lnTo>
                <a:lnTo>
                  <a:pt x="75" y="21"/>
                </a:lnTo>
                <a:lnTo>
                  <a:pt x="70" y="21"/>
                </a:lnTo>
                <a:lnTo>
                  <a:pt x="65" y="23"/>
                </a:lnTo>
                <a:lnTo>
                  <a:pt x="58" y="2"/>
                </a:lnTo>
                <a:close/>
                <a:moveTo>
                  <a:pt x="75" y="0"/>
                </a:moveTo>
                <a:lnTo>
                  <a:pt x="82" y="0"/>
                </a:lnTo>
                <a:lnTo>
                  <a:pt x="89" y="1"/>
                </a:lnTo>
                <a:lnTo>
                  <a:pt x="96" y="3"/>
                </a:lnTo>
                <a:lnTo>
                  <a:pt x="102" y="6"/>
                </a:lnTo>
                <a:lnTo>
                  <a:pt x="92" y="25"/>
                </a:lnTo>
                <a:lnTo>
                  <a:pt x="88" y="23"/>
                </a:lnTo>
                <a:lnTo>
                  <a:pt x="83" y="22"/>
                </a:lnTo>
                <a:lnTo>
                  <a:pt x="79" y="21"/>
                </a:lnTo>
                <a:lnTo>
                  <a:pt x="75" y="21"/>
                </a:lnTo>
                <a:lnTo>
                  <a:pt x="75" y="0"/>
                </a:lnTo>
                <a:close/>
                <a:moveTo>
                  <a:pt x="102" y="6"/>
                </a:moveTo>
                <a:lnTo>
                  <a:pt x="107" y="10"/>
                </a:lnTo>
                <a:lnTo>
                  <a:pt x="114" y="16"/>
                </a:lnTo>
                <a:lnTo>
                  <a:pt x="119" y="21"/>
                </a:lnTo>
                <a:lnTo>
                  <a:pt x="124" y="27"/>
                </a:lnTo>
                <a:lnTo>
                  <a:pt x="107" y="39"/>
                </a:lnTo>
                <a:lnTo>
                  <a:pt x="103" y="35"/>
                </a:lnTo>
                <a:lnTo>
                  <a:pt x="100" y="31"/>
                </a:lnTo>
                <a:lnTo>
                  <a:pt x="96" y="28"/>
                </a:lnTo>
                <a:lnTo>
                  <a:pt x="92" y="25"/>
                </a:lnTo>
                <a:lnTo>
                  <a:pt x="102" y="6"/>
                </a:lnTo>
                <a:close/>
                <a:moveTo>
                  <a:pt x="107" y="39"/>
                </a:moveTo>
                <a:lnTo>
                  <a:pt x="111" y="45"/>
                </a:lnTo>
                <a:lnTo>
                  <a:pt x="107" y="39"/>
                </a:lnTo>
                <a:lnTo>
                  <a:pt x="116" y="33"/>
                </a:lnTo>
                <a:lnTo>
                  <a:pt x="107" y="39"/>
                </a:lnTo>
                <a:close/>
                <a:moveTo>
                  <a:pt x="124" y="27"/>
                </a:moveTo>
                <a:lnTo>
                  <a:pt x="130" y="35"/>
                </a:lnTo>
                <a:lnTo>
                  <a:pt x="135" y="44"/>
                </a:lnTo>
                <a:lnTo>
                  <a:pt x="139" y="54"/>
                </a:lnTo>
                <a:lnTo>
                  <a:pt x="143" y="64"/>
                </a:lnTo>
                <a:lnTo>
                  <a:pt x="123" y="70"/>
                </a:lnTo>
                <a:lnTo>
                  <a:pt x="120" y="61"/>
                </a:lnTo>
                <a:lnTo>
                  <a:pt x="117" y="54"/>
                </a:lnTo>
                <a:lnTo>
                  <a:pt x="113" y="47"/>
                </a:lnTo>
                <a:lnTo>
                  <a:pt x="107" y="39"/>
                </a:lnTo>
                <a:lnTo>
                  <a:pt x="124" y="27"/>
                </a:lnTo>
                <a:close/>
                <a:moveTo>
                  <a:pt x="143" y="64"/>
                </a:moveTo>
                <a:lnTo>
                  <a:pt x="146" y="75"/>
                </a:lnTo>
                <a:lnTo>
                  <a:pt x="148" y="86"/>
                </a:lnTo>
                <a:lnTo>
                  <a:pt x="149" y="99"/>
                </a:lnTo>
                <a:lnTo>
                  <a:pt x="149" y="111"/>
                </a:lnTo>
                <a:lnTo>
                  <a:pt x="128" y="111"/>
                </a:lnTo>
                <a:lnTo>
                  <a:pt x="127" y="100"/>
                </a:lnTo>
                <a:lnTo>
                  <a:pt x="126" y="89"/>
                </a:lnTo>
                <a:lnTo>
                  <a:pt x="125" y="79"/>
                </a:lnTo>
                <a:lnTo>
                  <a:pt x="123" y="70"/>
                </a:lnTo>
                <a:lnTo>
                  <a:pt x="143" y="64"/>
                </a:lnTo>
                <a:close/>
                <a:moveTo>
                  <a:pt x="149" y="111"/>
                </a:moveTo>
                <a:lnTo>
                  <a:pt x="149" y="119"/>
                </a:lnTo>
                <a:lnTo>
                  <a:pt x="148" y="128"/>
                </a:lnTo>
                <a:lnTo>
                  <a:pt x="148" y="136"/>
                </a:lnTo>
                <a:lnTo>
                  <a:pt x="147" y="144"/>
                </a:lnTo>
                <a:lnTo>
                  <a:pt x="125" y="141"/>
                </a:lnTo>
                <a:lnTo>
                  <a:pt x="127" y="127"/>
                </a:lnTo>
                <a:lnTo>
                  <a:pt x="128" y="111"/>
                </a:lnTo>
                <a:lnTo>
                  <a:pt x="149" y="111"/>
                </a:lnTo>
                <a:close/>
                <a:moveTo>
                  <a:pt x="147" y="144"/>
                </a:moveTo>
                <a:lnTo>
                  <a:pt x="143" y="159"/>
                </a:lnTo>
                <a:lnTo>
                  <a:pt x="138" y="173"/>
                </a:lnTo>
                <a:lnTo>
                  <a:pt x="119" y="165"/>
                </a:lnTo>
                <a:lnTo>
                  <a:pt x="123" y="154"/>
                </a:lnTo>
                <a:lnTo>
                  <a:pt x="125" y="141"/>
                </a:lnTo>
                <a:lnTo>
                  <a:pt x="147" y="144"/>
                </a:lnTo>
                <a:close/>
                <a:moveTo>
                  <a:pt x="138" y="173"/>
                </a:moveTo>
                <a:lnTo>
                  <a:pt x="132" y="185"/>
                </a:lnTo>
                <a:lnTo>
                  <a:pt x="126" y="196"/>
                </a:lnTo>
                <a:lnTo>
                  <a:pt x="108" y="184"/>
                </a:lnTo>
                <a:lnTo>
                  <a:pt x="114" y="175"/>
                </a:lnTo>
                <a:lnTo>
                  <a:pt x="119" y="165"/>
                </a:lnTo>
                <a:lnTo>
                  <a:pt x="138" y="173"/>
                </a:lnTo>
                <a:close/>
                <a:moveTo>
                  <a:pt x="126" y="196"/>
                </a:moveTo>
                <a:lnTo>
                  <a:pt x="104" y="225"/>
                </a:lnTo>
                <a:lnTo>
                  <a:pt x="126" y="196"/>
                </a:lnTo>
                <a:lnTo>
                  <a:pt x="118" y="190"/>
                </a:lnTo>
                <a:lnTo>
                  <a:pt x="126" y="196"/>
                </a:lnTo>
                <a:close/>
                <a:moveTo>
                  <a:pt x="126" y="196"/>
                </a:moveTo>
                <a:lnTo>
                  <a:pt x="118" y="205"/>
                </a:lnTo>
                <a:lnTo>
                  <a:pt x="109" y="213"/>
                </a:lnTo>
                <a:lnTo>
                  <a:pt x="97" y="195"/>
                </a:lnTo>
                <a:lnTo>
                  <a:pt x="103" y="190"/>
                </a:lnTo>
                <a:lnTo>
                  <a:pt x="108" y="184"/>
                </a:lnTo>
                <a:lnTo>
                  <a:pt x="126" y="196"/>
                </a:lnTo>
                <a:close/>
                <a:moveTo>
                  <a:pt x="97" y="195"/>
                </a:moveTo>
                <a:lnTo>
                  <a:pt x="90" y="200"/>
                </a:lnTo>
                <a:lnTo>
                  <a:pt x="97" y="195"/>
                </a:lnTo>
                <a:lnTo>
                  <a:pt x="103" y="203"/>
                </a:lnTo>
                <a:lnTo>
                  <a:pt x="97" y="195"/>
                </a:lnTo>
                <a:close/>
                <a:moveTo>
                  <a:pt x="109" y="213"/>
                </a:moveTo>
                <a:lnTo>
                  <a:pt x="101" y="218"/>
                </a:lnTo>
                <a:lnTo>
                  <a:pt x="92" y="222"/>
                </a:lnTo>
                <a:lnTo>
                  <a:pt x="84" y="201"/>
                </a:lnTo>
                <a:lnTo>
                  <a:pt x="91" y="199"/>
                </a:lnTo>
                <a:lnTo>
                  <a:pt x="97" y="195"/>
                </a:lnTo>
                <a:lnTo>
                  <a:pt x="109" y="213"/>
                </a:lnTo>
                <a:close/>
                <a:moveTo>
                  <a:pt x="92" y="222"/>
                </a:moveTo>
                <a:lnTo>
                  <a:pt x="82" y="224"/>
                </a:lnTo>
                <a:lnTo>
                  <a:pt x="74" y="225"/>
                </a:lnTo>
                <a:lnTo>
                  <a:pt x="74" y="203"/>
                </a:lnTo>
                <a:lnTo>
                  <a:pt x="79" y="203"/>
                </a:lnTo>
                <a:lnTo>
                  <a:pt x="84" y="201"/>
                </a:lnTo>
                <a:lnTo>
                  <a:pt x="92" y="222"/>
                </a:lnTo>
                <a:close/>
                <a:moveTo>
                  <a:pt x="74" y="225"/>
                </a:moveTo>
                <a:lnTo>
                  <a:pt x="65" y="224"/>
                </a:lnTo>
                <a:lnTo>
                  <a:pt x="58" y="222"/>
                </a:lnTo>
                <a:lnTo>
                  <a:pt x="49" y="219"/>
                </a:lnTo>
                <a:lnTo>
                  <a:pt x="42" y="215"/>
                </a:lnTo>
                <a:lnTo>
                  <a:pt x="54" y="197"/>
                </a:lnTo>
                <a:lnTo>
                  <a:pt x="59" y="200"/>
                </a:lnTo>
                <a:lnTo>
                  <a:pt x="64" y="202"/>
                </a:lnTo>
                <a:lnTo>
                  <a:pt x="69" y="203"/>
                </a:lnTo>
                <a:lnTo>
                  <a:pt x="74" y="203"/>
                </a:lnTo>
                <a:lnTo>
                  <a:pt x="74" y="225"/>
                </a:lnTo>
                <a:close/>
                <a:moveTo>
                  <a:pt x="42" y="215"/>
                </a:moveTo>
                <a:lnTo>
                  <a:pt x="35" y="210"/>
                </a:lnTo>
                <a:lnTo>
                  <a:pt x="28" y="202"/>
                </a:lnTo>
                <a:lnTo>
                  <a:pt x="23" y="195"/>
                </a:lnTo>
                <a:lnTo>
                  <a:pt x="18" y="187"/>
                </a:lnTo>
                <a:lnTo>
                  <a:pt x="36" y="176"/>
                </a:lnTo>
                <a:lnTo>
                  <a:pt x="40" y="183"/>
                </a:lnTo>
                <a:lnTo>
                  <a:pt x="45" y="189"/>
                </a:lnTo>
                <a:lnTo>
                  <a:pt x="49" y="194"/>
                </a:lnTo>
                <a:lnTo>
                  <a:pt x="54" y="197"/>
                </a:lnTo>
                <a:lnTo>
                  <a:pt x="42" y="215"/>
                </a:lnTo>
                <a:close/>
                <a:moveTo>
                  <a:pt x="18" y="187"/>
                </a:moveTo>
                <a:lnTo>
                  <a:pt x="14" y="178"/>
                </a:lnTo>
                <a:lnTo>
                  <a:pt x="10" y="170"/>
                </a:lnTo>
                <a:lnTo>
                  <a:pt x="7" y="162"/>
                </a:lnTo>
                <a:lnTo>
                  <a:pt x="5" y="153"/>
                </a:lnTo>
                <a:lnTo>
                  <a:pt x="25" y="148"/>
                </a:lnTo>
                <a:lnTo>
                  <a:pt x="27" y="156"/>
                </a:lnTo>
                <a:lnTo>
                  <a:pt x="30" y="163"/>
                </a:lnTo>
                <a:lnTo>
                  <a:pt x="33" y="169"/>
                </a:lnTo>
                <a:lnTo>
                  <a:pt x="36" y="176"/>
                </a:lnTo>
                <a:lnTo>
                  <a:pt x="18" y="187"/>
                </a:lnTo>
                <a:close/>
                <a:moveTo>
                  <a:pt x="5" y="153"/>
                </a:moveTo>
                <a:lnTo>
                  <a:pt x="3" y="143"/>
                </a:lnTo>
                <a:lnTo>
                  <a:pt x="1" y="134"/>
                </a:lnTo>
                <a:lnTo>
                  <a:pt x="0" y="125"/>
                </a:lnTo>
                <a:lnTo>
                  <a:pt x="0" y="114"/>
                </a:lnTo>
                <a:lnTo>
                  <a:pt x="21" y="114"/>
                </a:lnTo>
                <a:lnTo>
                  <a:pt x="22" y="122"/>
                </a:lnTo>
                <a:lnTo>
                  <a:pt x="22" y="132"/>
                </a:lnTo>
                <a:lnTo>
                  <a:pt x="23" y="140"/>
                </a:lnTo>
                <a:lnTo>
                  <a:pt x="25" y="148"/>
                </a:lnTo>
                <a:lnTo>
                  <a:pt x="5" y="153"/>
                </a:lnTo>
                <a:close/>
                <a:moveTo>
                  <a:pt x="50" y="117"/>
                </a:moveTo>
                <a:lnTo>
                  <a:pt x="50" y="127"/>
                </a:lnTo>
                <a:lnTo>
                  <a:pt x="50" y="136"/>
                </a:lnTo>
                <a:lnTo>
                  <a:pt x="51" y="144"/>
                </a:lnTo>
                <a:lnTo>
                  <a:pt x="52" y="153"/>
                </a:lnTo>
                <a:lnTo>
                  <a:pt x="32" y="156"/>
                </a:lnTo>
                <a:lnTo>
                  <a:pt x="31" y="147"/>
                </a:lnTo>
                <a:lnTo>
                  <a:pt x="30" y="138"/>
                </a:lnTo>
                <a:lnTo>
                  <a:pt x="30" y="128"/>
                </a:lnTo>
                <a:lnTo>
                  <a:pt x="28" y="117"/>
                </a:lnTo>
                <a:lnTo>
                  <a:pt x="50" y="117"/>
                </a:lnTo>
                <a:close/>
                <a:moveTo>
                  <a:pt x="52" y="153"/>
                </a:moveTo>
                <a:lnTo>
                  <a:pt x="55" y="167"/>
                </a:lnTo>
                <a:lnTo>
                  <a:pt x="60" y="180"/>
                </a:lnTo>
                <a:lnTo>
                  <a:pt x="40" y="188"/>
                </a:lnTo>
                <a:lnTo>
                  <a:pt x="37" y="181"/>
                </a:lnTo>
                <a:lnTo>
                  <a:pt x="35" y="172"/>
                </a:lnTo>
                <a:lnTo>
                  <a:pt x="33" y="165"/>
                </a:lnTo>
                <a:lnTo>
                  <a:pt x="32" y="156"/>
                </a:lnTo>
                <a:lnTo>
                  <a:pt x="52" y="153"/>
                </a:lnTo>
                <a:close/>
                <a:moveTo>
                  <a:pt x="60" y="180"/>
                </a:moveTo>
                <a:lnTo>
                  <a:pt x="60" y="181"/>
                </a:lnTo>
                <a:lnTo>
                  <a:pt x="60" y="180"/>
                </a:lnTo>
                <a:lnTo>
                  <a:pt x="49" y="184"/>
                </a:lnTo>
                <a:lnTo>
                  <a:pt x="60" y="180"/>
                </a:lnTo>
                <a:close/>
                <a:moveTo>
                  <a:pt x="60" y="180"/>
                </a:moveTo>
                <a:lnTo>
                  <a:pt x="63" y="187"/>
                </a:lnTo>
                <a:lnTo>
                  <a:pt x="67" y="192"/>
                </a:lnTo>
                <a:lnTo>
                  <a:pt x="52" y="208"/>
                </a:lnTo>
                <a:lnTo>
                  <a:pt x="49" y="204"/>
                </a:lnTo>
                <a:lnTo>
                  <a:pt x="45" y="199"/>
                </a:lnTo>
                <a:lnTo>
                  <a:pt x="42" y="194"/>
                </a:lnTo>
                <a:lnTo>
                  <a:pt x="40" y="188"/>
                </a:lnTo>
                <a:lnTo>
                  <a:pt x="60" y="180"/>
                </a:lnTo>
                <a:close/>
                <a:moveTo>
                  <a:pt x="67" y="192"/>
                </a:moveTo>
                <a:lnTo>
                  <a:pt x="70" y="194"/>
                </a:lnTo>
                <a:lnTo>
                  <a:pt x="74" y="195"/>
                </a:lnTo>
                <a:lnTo>
                  <a:pt x="74" y="216"/>
                </a:lnTo>
                <a:lnTo>
                  <a:pt x="68" y="216"/>
                </a:lnTo>
                <a:lnTo>
                  <a:pt x="63" y="214"/>
                </a:lnTo>
                <a:lnTo>
                  <a:pt x="58" y="212"/>
                </a:lnTo>
                <a:lnTo>
                  <a:pt x="52" y="208"/>
                </a:lnTo>
                <a:lnTo>
                  <a:pt x="67" y="192"/>
                </a:lnTo>
                <a:close/>
                <a:moveTo>
                  <a:pt x="74" y="195"/>
                </a:moveTo>
                <a:lnTo>
                  <a:pt x="76" y="194"/>
                </a:lnTo>
                <a:lnTo>
                  <a:pt x="78" y="194"/>
                </a:lnTo>
                <a:lnTo>
                  <a:pt x="87" y="214"/>
                </a:lnTo>
                <a:lnTo>
                  <a:pt x="80" y="215"/>
                </a:lnTo>
                <a:lnTo>
                  <a:pt x="74" y="216"/>
                </a:lnTo>
                <a:lnTo>
                  <a:pt x="74" y="195"/>
                </a:lnTo>
                <a:close/>
                <a:moveTo>
                  <a:pt x="87" y="214"/>
                </a:moveTo>
                <a:lnTo>
                  <a:pt x="79" y="217"/>
                </a:lnTo>
                <a:lnTo>
                  <a:pt x="87" y="214"/>
                </a:lnTo>
                <a:lnTo>
                  <a:pt x="82" y="203"/>
                </a:lnTo>
                <a:lnTo>
                  <a:pt x="87" y="214"/>
                </a:lnTo>
                <a:close/>
                <a:moveTo>
                  <a:pt x="78" y="194"/>
                </a:moveTo>
                <a:lnTo>
                  <a:pt x="80" y="192"/>
                </a:lnTo>
                <a:lnTo>
                  <a:pt x="83" y="190"/>
                </a:lnTo>
                <a:lnTo>
                  <a:pt x="97" y="206"/>
                </a:lnTo>
                <a:lnTo>
                  <a:pt x="92" y="211"/>
                </a:lnTo>
                <a:lnTo>
                  <a:pt x="87" y="214"/>
                </a:lnTo>
                <a:lnTo>
                  <a:pt x="78" y="194"/>
                </a:lnTo>
                <a:close/>
                <a:moveTo>
                  <a:pt x="97" y="206"/>
                </a:moveTo>
                <a:lnTo>
                  <a:pt x="104" y="201"/>
                </a:lnTo>
                <a:lnTo>
                  <a:pt x="97" y="206"/>
                </a:lnTo>
                <a:lnTo>
                  <a:pt x="91" y="198"/>
                </a:lnTo>
                <a:lnTo>
                  <a:pt x="97" y="206"/>
                </a:lnTo>
                <a:close/>
                <a:moveTo>
                  <a:pt x="83" y="190"/>
                </a:moveTo>
                <a:lnTo>
                  <a:pt x="87" y="188"/>
                </a:lnTo>
                <a:lnTo>
                  <a:pt x="89" y="184"/>
                </a:lnTo>
                <a:lnTo>
                  <a:pt x="107" y="194"/>
                </a:lnTo>
                <a:lnTo>
                  <a:pt x="102" y="201"/>
                </a:lnTo>
                <a:lnTo>
                  <a:pt x="97" y="206"/>
                </a:lnTo>
                <a:lnTo>
                  <a:pt x="83" y="190"/>
                </a:lnTo>
                <a:close/>
                <a:moveTo>
                  <a:pt x="89" y="184"/>
                </a:moveTo>
                <a:lnTo>
                  <a:pt x="91" y="178"/>
                </a:lnTo>
                <a:lnTo>
                  <a:pt x="93" y="172"/>
                </a:lnTo>
                <a:lnTo>
                  <a:pt x="114" y="177"/>
                </a:lnTo>
                <a:lnTo>
                  <a:pt x="110" y="187"/>
                </a:lnTo>
                <a:lnTo>
                  <a:pt x="107" y="194"/>
                </a:lnTo>
                <a:lnTo>
                  <a:pt x="89" y="184"/>
                </a:lnTo>
                <a:close/>
                <a:moveTo>
                  <a:pt x="93" y="172"/>
                </a:moveTo>
                <a:lnTo>
                  <a:pt x="94" y="168"/>
                </a:lnTo>
                <a:lnTo>
                  <a:pt x="93" y="172"/>
                </a:lnTo>
                <a:lnTo>
                  <a:pt x="103" y="174"/>
                </a:lnTo>
                <a:lnTo>
                  <a:pt x="93" y="172"/>
                </a:lnTo>
                <a:close/>
                <a:moveTo>
                  <a:pt x="93" y="172"/>
                </a:moveTo>
                <a:lnTo>
                  <a:pt x="96" y="159"/>
                </a:lnTo>
                <a:lnTo>
                  <a:pt x="98" y="143"/>
                </a:lnTo>
                <a:lnTo>
                  <a:pt x="119" y="145"/>
                </a:lnTo>
                <a:lnTo>
                  <a:pt x="118" y="155"/>
                </a:lnTo>
                <a:lnTo>
                  <a:pt x="117" y="163"/>
                </a:lnTo>
                <a:lnTo>
                  <a:pt x="115" y="170"/>
                </a:lnTo>
                <a:lnTo>
                  <a:pt x="114" y="177"/>
                </a:lnTo>
                <a:lnTo>
                  <a:pt x="93" y="172"/>
                </a:lnTo>
                <a:close/>
                <a:moveTo>
                  <a:pt x="98" y="143"/>
                </a:moveTo>
                <a:lnTo>
                  <a:pt x="98" y="135"/>
                </a:lnTo>
                <a:lnTo>
                  <a:pt x="99" y="126"/>
                </a:lnTo>
                <a:lnTo>
                  <a:pt x="99" y="115"/>
                </a:lnTo>
                <a:lnTo>
                  <a:pt x="99" y="105"/>
                </a:lnTo>
                <a:lnTo>
                  <a:pt x="121" y="105"/>
                </a:lnTo>
                <a:lnTo>
                  <a:pt x="121" y="115"/>
                </a:lnTo>
                <a:lnTo>
                  <a:pt x="120" y="127"/>
                </a:lnTo>
                <a:lnTo>
                  <a:pt x="120" y="136"/>
                </a:lnTo>
                <a:lnTo>
                  <a:pt x="119" y="145"/>
                </a:lnTo>
                <a:lnTo>
                  <a:pt x="98" y="143"/>
                </a:lnTo>
                <a:close/>
                <a:moveTo>
                  <a:pt x="99" y="105"/>
                </a:moveTo>
                <a:lnTo>
                  <a:pt x="99" y="89"/>
                </a:lnTo>
                <a:lnTo>
                  <a:pt x="98" y="75"/>
                </a:lnTo>
                <a:lnTo>
                  <a:pt x="119" y="73"/>
                </a:lnTo>
                <a:lnTo>
                  <a:pt x="120" y="80"/>
                </a:lnTo>
                <a:lnTo>
                  <a:pt x="120" y="87"/>
                </a:lnTo>
                <a:lnTo>
                  <a:pt x="121" y="95"/>
                </a:lnTo>
                <a:lnTo>
                  <a:pt x="121" y="105"/>
                </a:lnTo>
                <a:lnTo>
                  <a:pt x="99" y="105"/>
                </a:lnTo>
                <a:close/>
                <a:moveTo>
                  <a:pt x="98" y="75"/>
                </a:moveTo>
                <a:lnTo>
                  <a:pt x="96" y="62"/>
                </a:lnTo>
                <a:lnTo>
                  <a:pt x="93" y="51"/>
                </a:lnTo>
                <a:lnTo>
                  <a:pt x="113" y="45"/>
                </a:lnTo>
                <a:lnTo>
                  <a:pt x="117" y="58"/>
                </a:lnTo>
                <a:lnTo>
                  <a:pt x="119" y="73"/>
                </a:lnTo>
                <a:lnTo>
                  <a:pt x="98" y="75"/>
                </a:lnTo>
                <a:close/>
                <a:moveTo>
                  <a:pt x="93" y="51"/>
                </a:moveTo>
                <a:lnTo>
                  <a:pt x="91" y="45"/>
                </a:lnTo>
                <a:lnTo>
                  <a:pt x="88" y="39"/>
                </a:lnTo>
                <a:lnTo>
                  <a:pt x="106" y="29"/>
                </a:lnTo>
                <a:lnTo>
                  <a:pt x="109" y="36"/>
                </a:lnTo>
                <a:lnTo>
                  <a:pt x="113" y="45"/>
                </a:lnTo>
                <a:lnTo>
                  <a:pt x="93" y="51"/>
                </a:lnTo>
                <a:close/>
                <a:moveTo>
                  <a:pt x="88" y="39"/>
                </a:moveTo>
                <a:lnTo>
                  <a:pt x="86" y="35"/>
                </a:lnTo>
                <a:lnTo>
                  <a:pt x="82" y="32"/>
                </a:lnTo>
                <a:lnTo>
                  <a:pt x="96" y="17"/>
                </a:lnTo>
                <a:lnTo>
                  <a:pt x="101" y="22"/>
                </a:lnTo>
                <a:lnTo>
                  <a:pt x="106" y="29"/>
                </a:lnTo>
                <a:lnTo>
                  <a:pt x="88" y="39"/>
                </a:lnTo>
                <a:close/>
                <a:moveTo>
                  <a:pt x="96" y="17"/>
                </a:moveTo>
                <a:lnTo>
                  <a:pt x="95" y="16"/>
                </a:lnTo>
                <a:lnTo>
                  <a:pt x="96" y="17"/>
                </a:lnTo>
                <a:lnTo>
                  <a:pt x="90" y="25"/>
                </a:lnTo>
                <a:lnTo>
                  <a:pt x="96" y="17"/>
                </a:lnTo>
                <a:close/>
                <a:moveTo>
                  <a:pt x="82" y="33"/>
                </a:moveTo>
                <a:lnTo>
                  <a:pt x="81" y="32"/>
                </a:lnTo>
                <a:lnTo>
                  <a:pt x="79" y="31"/>
                </a:lnTo>
                <a:lnTo>
                  <a:pt x="87" y="11"/>
                </a:lnTo>
                <a:lnTo>
                  <a:pt x="92" y="14"/>
                </a:lnTo>
                <a:lnTo>
                  <a:pt x="96" y="17"/>
                </a:lnTo>
                <a:lnTo>
                  <a:pt x="82" y="33"/>
                </a:lnTo>
                <a:close/>
                <a:moveTo>
                  <a:pt x="79" y="31"/>
                </a:moveTo>
                <a:lnTo>
                  <a:pt x="77" y="30"/>
                </a:lnTo>
                <a:lnTo>
                  <a:pt x="75" y="30"/>
                </a:lnTo>
                <a:lnTo>
                  <a:pt x="75" y="9"/>
                </a:lnTo>
                <a:lnTo>
                  <a:pt x="80" y="9"/>
                </a:lnTo>
                <a:lnTo>
                  <a:pt x="87" y="11"/>
                </a:lnTo>
                <a:lnTo>
                  <a:pt x="79" y="31"/>
                </a:lnTo>
                <a:close/>
                <a:moveTo>
                  <a:pt x="75" y="30"/>
                </a:moveTo>
                <a:lnTo>
                  <a:pt x="73" y="31"/>
                </a:lnTo>
                <a:lnTo>
                  <a:pt x="70" y="31"/>
                </a:lnTo>
                <a:lnTo>
                  <a:pt x="61" y="12"/>
                </a:lnTo>
                <a:lnTo>
                  <a:pt x="68" y="10"/>
                </a:lnTo>
                <a:lnTo>
                  <a:pt x="75" y="9"/>
                </a:lnTo>
                <a:lnTo>
                  <a:pt x="75" y="30"/>
                </a:lnTo>
                <a:close/>
                <a:moveTo>
                  <a:pt x="70" y="31"/>
                </a:moveTo>
                <a:lnTo>
                  <a:pt x="68" y="33"/>
                </a:lnTo>
                <a:lnTo>
                  <a:pt x="66" y="35"/>
                </a:lnTo>
                <a:lnTo>
                  <a:pt x="49" y="22"/>
                </a:lnTo>
                <a:lnTo>
                  <a:pt x="55" y="17"/>
                </a:lnTo>
                <a:lnTo>
                  <a:pt x="61" y="12"/>
                </a:lnTo>
                <a:lnTo>
                  <a:pt x="70" y="31"/>
                </a:lnTo>
                <a:close/>
                <a:moveTo>
                  <a:pt x="49" y="22"/>
                </a:moveTo>
                <a:lnTo>
                  <a:pt x="49" y="22"/>
                </a:lnTo>
                <a:lnTo>
                  <a:pt x="58" y="29"/>
                </a:lnTo>
                <a:lnTo>
                  <a:pt x="49" y="22"/>
                </a:lnTo>
                <a:close/>
                <a:moveTo>
                  <a:pt x="66" y="35"/>
                </a:moveTo>
                <a:lnTo>
                  <a:pt x="62" y="41"/>
                </a:lnTo>
                <a:lnTo>
                  <a:pt x="59" y="48"/>
                </a:lnTo>
                <a:lnTo>
                  <a:pt x="39" y="41"/>
                </a:lnTo>
                <a:lnTo>
                  <a:pt x="44" y="30"/>
                </a:lnTo>
                <a:lnTo>
                  <a:pt x="49" y="22"/>
                </a:lnTo>
                <a:lnTo>
                  <a:pt x="66" y="35"/>
                </a:lnTo>
                <a:close/>
                <a:moveTo>
                  <a:pt x="59" y="48"/>
                </a:moveTo>
                <a:lnTo>
                  <a:pt x="53" y="62"/>
                </a:lnTo>
                <a:lnTo>
                  <a:pt x="59" y="48"/>
                </a:lnTo>
                <a:lnTo>
                  <a:pt x="49" y="45"/>
                </a:lnTo>
                <a:lnTo>
                  <a:pt x="59" y="48"/>
                </a:lnTo>
                <a:close/>
                <a:moveTo>
                  <a:pt x="59" y="48"/>
                </a:moveTo>
                <a:lnTo>
                  <a:pt x="55" y="57"/>
                </a:lnTo>
                <a:lnTo>
                  <a:pt x="53" y="69"/>
                </a:lnTo>
                <a:lnTo>
                  <a:pt x="33" y="65"/>
                </a:lnTo>
                <a:lnTo>
                  <a:pt x="36" y="52"/>
                </a:lnTo>
                <a:lnTo>
                  <a:pt x="39" y="41"/>
                </a:lnTo>
                <a:lnTo>
                  <a:pt x="59" y="48"/>
                </a:lnTo>
                <a:close/>
                <a:moveTo>
                  <a:pt x="53" y="69"/>
                </a:moveTo>
                <a:lnTo>
                  <a:pt x="52" y="80"/>
                </a:lnTo>
                <a:lnTo>
                  <a:pt x="51" y="92"/>
                </a:lnTo>
                <a:lnTo>
                  <a:pt x="30" y="91"/>
                </a:lnTo>
                <a:lnTo>
                  <a:pt x="31" y="79"/>
                </a:lnTo>
                <a:lnTo>
                  <a:pt x="33" y="65"/>
                </a:lnTo>
                <a:lnTo>
                  <a:pt x="53" y="69"/>
                </a:lnTo>
                <a:close/>
                <a:moveTo>
                  <a:pt x="51" y="92"/>
                </a:moveTo>
                <a:lnTo>
                  <a:pt x="50" y="106"/>
                </a:lnTo>
                <a:lnTo>
                  <a:pt x="50" y="117"/>
                </a:lnTo>
                <a:lnTo>
                  <a:pt x="28" y="117"/>
                </a:lnTo>
                <a:lnTo>
                  <a:pt x="30" y="104"/>
                </a:lnTo>
                <a:lnTo>
                  <a:pt x="30"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90" name="Freeform 102"/>
          <p:cNvSpPr>
            <a:spLocks noEditPoints="1"/>
          </p:cNvSpPr>
          <p:nvPr/>
        </p:nvSpPr>
        <p:spPr bwMode="auto">
          <a:xfrm>
            <a:off x="566738" y="1881188"/>
            <a:ext cx="77787" cy="119062"/>
          </a:xfrm>
          <a:custGeom>
            <a:avLst/>
            <a:gdLst>
              <a:gd name="T0" fmla="*/ 22 w 148"/>
              <a:gd name="T1" fmla="*/ 99 h 225"/>
              <a:gd name="T2" fmla="*/ 3 w 148"/>
              <a:gd name="T3" fmla="*/ 81 h 225"/>
              <a:gd name="T4" fmla="*/ 3 w 148"/>
              <a:gd name="T5" fmla="*/ 81 h 225"/>
              <a:gd name="T6" fmla="*/ 11 w 148"/>
              <a:gd name="T7" fmla="*/ 52 h 225"/>
              <a:gd name="T8" fmla="*/ 24 w 148"/>
              <a:gd name="T9" fmla="*/ 28 h 225"/>
              <a:gd name="T10" fmla="*/ 50 w 148"/>
              <a:gd name="T11" fmla="*/ 6 h 225"/>
              <a:gd name="T12" fmla="*/ 40 w 148"/>
              <a:gd name="T13" fmla="*/ 8 h 225"/>
              <a:gd name="T14" fmla="*/ 75 w 148"/>
              <a:gd name="T15" fmla="*/ 21 h 225"/>
              <a:gd name="T16" fmla="*/ 95 w 148"/>
              <a:gd name="T17" fmla="*/ 3 h 225"/>
              <a:gd name="T18" fmla="*/ 75 w 148"/>
              <a:gd name="T19" fmla="*/ 0 h 225"/>
              <a:gd name="T20" fmla="*/ 104 w 148"/>
              <a:gd name="T21" fmla="*/ 35 h 225"/>
              <a:gd name="T22" fmla="*/ 107 w 148"/>
              <a:gd name="T23" fmla="*/ 39 h 225"/>
              <a:gd name="T24" fmla="*/ 142 w 148"/>
              <a:gd name="T25" fmla="*/ 64 h 225"/>
              <a:gd name="T26" fmla="*/ 142 w 148"/>
              <a:gd name="T27" fmla="*/ 64 h 225"/>
              <a:gd name="T28" fmla="*/ 126 w 148"/>
              <a:gd name="T29" fmla="*/ 89 h 225"/>
              <a:gd name="T30" fmla="*/ 147 w 148"/>
              <a:gd name="T31" fmla="*/ 136 h 225"/>
              <a:gd name="T32" fmla="*/ 142 w 148"/>
              <a:gd name="T33" fmla="*/ 159 h 225"/>
              <a:gd name="T34" fmla="*/ 132 w 148"/>
              <a:gd name="T35" fmla="*/ 185 h 225"/>
              <a:gd name="T36" fmla="*/ 105 w 148"/>
              <a:gd name="T37" fmla="*/ 225 h 225"/>
              <a:gd name="T38" fmla="*/ 96 w 148"/>
              <a:gd name="T39" fmla="*/ 195 h 225"/>
              <a:gd name="T40" fmla="*/ 103 w 148"/>
              <a:gd name="T41" fmla="*/ 203 h 225"/>
              <a:gd name="T42" fmla="*/ 96 w 148"/>
              <a:gd name="T43" fmla="*/ 195 h 225"/>
              <a:gd name="T44" fmla="*/ 84 w 148"/>
              <a:gd name="T45" fmla="*/ 201 h 225"/>
              <a:gd name="T46" fmla="*/ 54 w 148"/>
              <a:gd name="T47" fmla="*/ 197 h 225"/>
              <a:gd name="T48" fmla="*/ 35 w 148"/>
              <a:gd name="T49" fmla="*/ 210 h 225"/>
              <a:gd name="T50" fmla="*/ 49 w 148"/>
              <a:gd name="T51" fmla="*/ 194 h 225"/>
              <a:gd name="T52" fmla="*/ 4 w 148"/>
              <a:gd name="T53" fmla="*/ 153 h 225"/>
              <a:gd name="T54" fmla="*/ 4 w 148"/>
              <a:gd name="T55" fmla="*/ 153 h 225"/>
              <a:gd name="T56" fmla="*/ 23 w 148"/>
              <a:gd name="T57" fmla="*/ 132 h 225"/>
              <a:gd name="T58" fmla="*/ 51 w 148"/>
              <a:gd name="T59" fmla="*/ 144 h 225"/>
              <a:gd name="T60" fmla="*/ 50 w 148"/>
              <a:gd name="T61" fmla="*/ 117 h 225"/>
              <a:gd name="T62" fmla="*/ 33 w 148"/>
              <a:gd name="T63" fmla="*/ 165 h 225"/>
              <a:gd name="T64" fmla="*/ 59 w 148"/>
              <a:gd name="T65" fmla="*/ 180 h 225"/>
              <a:gd name="T66" fmla="*/ 42 w 148"/>
              <a:gd name="T67" fmla="*/ 194 h 225"/>
              <a:gd name="T68" fmla="*/ 68 w 148"/>
              <a:gd name="T69" fmla="*/ 216 h 225"/>
              <a:gd name="T70" fmla="*/ 78 w 148"/>
              <a:gd name="T71" fmla="*/ 194 h 225"/>
              <a:gd name="T72" fmla="*/ 86 w 148"/>
              <a:gd name="T73" fmla="*/ 214 h 225"/>
              <a:gd name="T74" fmla="*/ 91 w 148"/>
              <a:gd name="T75" fmla="*/ 211 h 225"/>
              <a:gd name="T76" fmla="*/ 96 w 148"/>
              <a:gd name="T77" fmla="*/ 206 h 225"/>
              <a:gd name="T78" fmla="*/ 83 w 148"/>
              <a:gd name="T79" fmla="*/ 190 h 225"/>
              <a:gd name="T80" fmla="*/ 88 w 148"/>
              <a:gd name="T81" fmla="*/ 184 h 225"/>
              <a:gd name="T82" fmla="*/ 95 w 148"/>
              <a:gd name="T83" fmla="*/ 159 h 225"/>
              <a:gd name="T84" fmla="*/ 92 w 148"/>
              <a:gd name="T85" fmla="*/ 172 h 225"/>
              <a:gd name="T86" fmla="*/ 120 w 148"/>
              <a:gd name="T87" fmla="*/ 115 h 225"/>
              <a:gd name="T88" fmla="*/ 97 w 148"/>
              <a:gd name="T89" fmla="*/ 75 h 225"/>
              <a:gd name="T90" fmla="*/ 97 w 148"/>
              <a:gd name="T91" fmla="*/ 75 h 225"/>
              <a:gd name="T92" fmla="*/ 92 w 148"/>
              <a:gd name="T93" fmla="*/ 51 h 225"/>
              <a:gd name="T94" fmla="*/ 87 w 148"/>
              <a:gd name="T95" fmla="*/ 39 h 225"/>
              <a:gd name="T96" fmla="*/ 95 w 148"/>
              <a:gd name="T97" fmla="*/ 17 h 225"/>
              <a:gd name="T98" fmla="*/ 79 w 148"/>
              <a:gd name="T99" fmla="*/ 31 h 225"/>
              <a:gd name="T100" fmla="*/ 75 w 148"/>
              <a:gd name="T101" fmla="*/ 30 h 225"/>
              <a:gd name="T102" fmla="*/ 70 w 148"/>
              <a:gd name="T103" fmla="*/ 31 h 225"/>
              <a:gd name="T104" fmla="*/ 65 w 148"/>
              <a:gd name="T105" fmla="*/ 35 h 225"/>
              <a:gd name="T106" fmla="*/ 49 w 148"/>
              <a:gd name="T107" fmla="*/ 22 h 225"/>
              <a:gd name="T108" fmla="*/ 43 w 148"/>
              <a:gd name="T109" fmla="*/ 30 h 225"/>
              <a:gd name="T110" fmla="*/ 58 w 148"/>
              <a:gd name="T111" fmla="*/ 48 h 225"/>
              <a:gd name="T112" fmla="*/ 58 w 148"/>
              <a:gd name="T113" fmla="*/ 48 h 225"/>
              <a:gd name="T114" fmla="*/ 54 w 148"/>
              <a:gd name="T115" fmla="*/ 69 h 225"/>
              <a:gd name="T116" fmla="*/ 51 w 148"/>
              <a:gd name="T117" fmla="*/ 92 h 2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
              <a:gd name="T178" fmla="*/ 0 h 225"/>
              <a:gd name="T179" fmla="*/ 148 w 148"/>
              <a:gd name="T180" fmla="*/ 225 h 2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 h="225">
                <a:moveTo>
                  <a:pt x="0" y="114"/>
                </a:moveTo>
                <a:lnTo>
                  <a:pt x="0" y="105"/>
                </a:lnTo>
                <a:lnTo>
                  <a:pt x="1" y="97"/>
                </a:lnTo>
                <a:lnTo>
                  <a:pt x="2" y="88"/>
                </a:lnTo>
                <a:lnTo>
                  <a:pt x="3" y="81"/>
                </a:lnTo>
                <a:lnTo>
                  <a:pt x="24" y="84"/>
                </a:lnTo>
                <a:lnTo>
                  <a:pt x="22" y="99"/>
                </a:lnTo>
                <a:lnTo>
                  <a:pt x="22" y="114"/>
                </a:lnTo>
                <a:lnTo>
                  <a:pt x="0" y="114"/>
                </a:lnTo>
                <a:close/>
                <a:moveTo>
                  <a:pt x="3" y="81"/>
                </a:moveTo>
                <a:lnTo>
                  <a:pt x="5" y="69"/>
                </a:lnTo>
                <a:lnTo>
                  <a:pt x="3" y="81"/>
                </a:lnTo>
                <a:lnTo>
                  <a:pt x="13" y="82"/>
                </a:lnTo>
                <a:lnTo>
                  <a:pt x="3" y="81"/>
                </a:lnTo>
                <a:close/>
                <a:moveTo>
                  <a:pt x="3" y="81"/>
                </a:moveTo>
                <a:lnTo>
                  <a:pt x="6" y="65"/>
                </a:lnTo>
                <a:lnTo>
                  <a:pt x="11" y="52"/>
                </a:lnTo>
                <a:lnTo>
                  <a:pt x="31" y="60"/>
                </a:lnTo>
                <a:lnTo>
                  <a:pt x="27" y="72"/>
                </a:lnTo>
                <a:lnTo>
                  <a:pt x="24" y="84"/>
                </a:lnTo>
                <a:lnTo>
                  <a:pt x="3" y="81"/>
                </a:lnTo>
                <a:close/>
                <a:moveTo>
                  <a:pt x="11" y="52"/>
                </a:moveTo>
                <a:lnTo>
                  <a:pt x="17" y="39"/>
                </a:lnTo>
                <a:lnTo>
                  <a:pt x="24" y="28"/>
                </a:lnTo>
                <a:lnTo>
                  <a:pt x="41" y="41"/>
                </a:lnTo>
                <a:lnTo>
                  <a:pt x="35" y="50"/>
                </a:lnTo>
                <a:lnTo>
                  <a:pt x="31" y="60"/>
                </a:lnTo>
                <a:lnTo>
                  <a:pt x="11" y="52"/>
                </a:lnTo>
                <a:close/>
                <a:moveTo>
                  <a:pt x="24" y="28"/>
                </a:moveTo>
                <a:lnTo>
                  <a:pt x="32" y="19"/>
                </a:lnTo>
                <a:lnTo>
                  <a:pt x="41" y="11"/>
                </a:lnTo>
                <a:lnTo>
                  <a:pt x="54" y="28"/>
                </a:lnTo>
                <a:lnTo>
                  <a:pt x="48" y="34"/>
                </a:lnTo>
                <a:lnTo>
                  <a:pt x="41" y="41"/>
                </a:lnTo>
                <a:lnTo>
                  <a:pt x="24" y="28"/>
                </a:lnTo>
                <a:close/>
                <a:moveTo>
                  <a:pt x="54" y="28"/>
                </a:moveTo>
                <a:lnTo>
                  <a:pt x="53" y="29"/>
                </a:lnTo>
                <a:lnTo>
                  <a:pt x="54" y="28"/>
                </a:lnTo>
                <a:lnTo>
                  <a:pt x="48" y="20"/>
                </a:lnTo>
                <a:lnTo>
                  <a:pt x="54" y="28"/>
                </a:lnTo>
                <a:close/>
                <a:moveTo>
                  <a:pt x="41" y="11"/>
                </a:moveTo>
                <a:lnTo>
                  <a:pt x="50" y="6"/>
                </a:lnTo>
                <a:lnTo>
                  <a:pt x="58" y="2"/>
                </a:lnTo>
                <a:lnTo>
                  <a:pt x="64" y="23"/>
                </a:lnTo>
                <a:lnTo>
                  <a:pt x="59" y="25"/>
                </a:lnTo>
                <a:lnTo>
                  <a:pt x="54" y="28"/>
                </a:lnTo>
                <a:lnTo>
                  <a:pt x="41" y="11"/>
                </a:lnTo>
                <a:close/>
                <a:moveTo>
                  <a:pt x="58" y="2"/>
                </a:moveTo>
                <a:lnTo>
                  <a:pt x="40" y="8"/>
                </a:lnTo>
                <a:lnTo>
                  <a:pt x="58" y="2"/>
                </a:lnTo>
                <a:lnTo>
                  <a:pt x="61" y="12"/>
                </a:lnTo>
                <a:lnTo>
                  <a:pt x="58" y="2"/>
                </a:lnTo>
                <a:close/>
                <a:moveTo>
                  <a:pt x="58" y="2"/>
                </a:moveTo>
                <a:lnTo>
                  <a:pt x="66" y="0"/>
                </a:lnTo>
                <a:lnTo>
                  <a:pt x="75" y="0"/>
                </a:lnTo>
                <a:lnTo>
                  <a:pt x="75" y="21"/>
                </a:lnTo>
                <a:lnTo>
                  <a:pt x="69" y="21"/>
                </a:lnTo>
                <a:lnTo>
                  <a:pt x="64" y="23"/>
                </a:lnTo>
                <a:lnTo>
                  <a:pt x="58" y="2"/>
                </a:lnTo>
                <a:close/>
                <a:moveTo>
                  <a:pt x="75" y="0"/>
                </a:moveTo>
                <a:lnTo>
                  <a:pt x="82" y="0"/>
                </a:lnTo>
                <a:lnTo>
                  <a:pt x="88" y="1"/>
                </a:lnTo>
                <a:lnTo>
                  <a:pt x="95" y="3"/>
                </a:lnTo>
                <a:lnTo>
                  <a:pt x="102" y="6"/>
                </a:lnTo>
                <a:lnTo>
                  <a:pt x="91" y="25"/>
                </a:lnTo>
                <a:lnTo>
                  <a:pt x="87" y="23"/>
                </a:lnTo>
                <a:lnTo>
                  <a:pt x="83" y="22"/>
                </a:lnTo>
                <a:lnTo>
                  <a:pt x="79" y="21"/>
                </a:lnTo>
                <a:lnTo>
                  <a:pt x="75" y="21"/>
                </a:lnTo>
                <a:lnTo>
                  <a:pt x="75" y="0"/>
                </a:lnTo>
                <a:close/>
                <a:moveTo>
                  <a:pt x="102" y="6"/>
                </a:moveTo>
                <a:lnTo>
                  <a:pt x="108" y="10"/>
                </a:lnTo>
                <a:lnTo>
                  <a:pt x="113" y="16"/>
                </a:lnTo>
                <a:lnTo>
                  <a:pt x="118" y="21"/>
                </a:lnTo>
                <a:lnTo>
                  <a:pt x="123" y="27"/>
                </a:lnTo>
                <a:lnTo>
                  <a:pt x="107" y="39"/>
                </a:lnTo>
                <a:lnTo>
                  <a:pt x="104" y="35"/>
                </a:lnTo>
                <a:lnTo>
                  <a:pt x="99" y="31"/>
                </a:lnTo>
                <a:lnTo>
                  <a:pt x="95" y="28"/>
                </a:lnTo>
                <a:lnTo>
                  <a:pt x="91" y="25"/>
                </a:lnTo>
                <a:lnTo>
                  <a:pt x="102" y="6"/>
                </a:lnTo>
                <a:close/>
                <a:moveTo>
                  <a:pt x="107" y="39"/>
                </a:moveTo>
                <a:lnTo>
                  <a:pt x="111" y="45"/>
                </a:lnTo>
                <a:lnTo>
                  <a:pt x="107" y="39"/>
                </a:lnTo>
                <a:lnTo>
                  <a:pt x="115" y="33"/>
                </a:lnTo>
                <a:lnTo>
                  <a:pt x="107" y="39"/>
                </a:lnTo>
                <a:close/>
                <a:moveTo>
                  <a:pt x="123" y="27"/>
                </a:moveTo>
                <a:lnTo>
                  <a:pt x="130" y="35"/>
                </a:lnTo>
                <a:lnTo>
                  <a:pt x="135" y="44"/>
                </a:lnTo>
                <a:lnTo>
                  <a:pt x="139" y="54"/>
                </a:lnTo>
                <a:lnTo>
                  <a:pt x="142" y="64"/>
                </a:lnTo>
                <a:lnTo>
                  <a:pt x="122" y="70"/>
                </a:lnTo>
                <a:lnTo>
                  <a:pt x="119" y="61"/>
                </a:lnTo>
                <a:lnTo>
                  <a:pt x="116" y="54"/>
                </a:lnTo>
                <a:lnTo>
                  <a:pt x="112" y="47"/>
                </a:lnTo>
                <a:lnTo>
                  <a:pt x="107" y="39"/>
                </a:lnTo>
                <a:lnTo>
                  <a:pt x="123" y="27"/>
                </a:lnTo>
                <a:close/>
                <a:moveTo>
                  <a:pt x="142" y="64"/>
                </a:moveTo>
                <a:lnTo>
                  <a:pt x="145" y="75"/>
                </a:lnTo>
                <a:lnTo>
                  <a:pt x="147" y="86"/>
                </a:lnTo>
                <a:lnTo>
                  <a:pt x="148" y="99"/>
                </a:lnTo>
                <a:lnTo>
                  <a:pt x="148" y="111"/>
                </a:lnTo>
                <a:lnTo>
                  <a:pt x="127" y="111"/>
                </a:lnTo>
                <a:lnTo>
                  <a:pt x="126" y="100"/>
                </a:lnTo>
                <a:lnTo>
                  <a:pt x="126" y="89"/>
                </a:lnTo>
                <a:lnTo>
                  <a:pt x="124" y="79"/>
                </a:lnTo>
                <a:lnTo>
                  <a:pt x="122" y="70"/>
                </a:lnTo>
                <a:lnTo>
                  <a:pt x="142" y="64"/>
                </a:lnTo>
                <a:close/>
                <a:moveTo>
                  <a:pt x="148" y="111"/>
                </a:moveTo>
                <a:lnTo>
                  <a:pt x="148" y="119"/>
                </a:lnTo>
                <a:lnTo>
                  <a:pt x="148" y="128"/>
                </a:lnTo>
                <a:lnTo>
                  <a:pt x="147" y="136"/>
                </a:lnTo>
                <a:lnTo>
                  <a:pt x="146" y="144"/>
                </a:lnTo>
                <a:lnTo>
                  <a:pt x="125" y="141"/>
                </a:lnTo>
                <a:lnTo>
                  <a:pt x="126" y="127"/>
                </a:lnTo>
                <a:lnTo>
                  <a:pt x="127" y="111"/>
                </a:lnTo>
                <a:lnTo>
                  <a:pt x="148" y="111"/>
                </a:lnTo>
                <a:close/>
                <a:moveTo>
                  <a:pt x="146" y="144"/>
                </a:moveTo>
                <a:lnTo>
                  <a:pt x="142" y="159"/>
                </a:lnTo>
                <a:lnTo>
                  <a:pt x="138" y="173"/>
                </a:lnTo>
                <a:lnTo>
                  <a:pt x="118" y="165"/>
                </a:lnTo>
                <a:lnTo>
                  <a:pt x="122" y="154"/>
                </a:lnTo>
                <a:lnTo>
                  <a:pt x="125" y="141"/>
                </a:lnTo>
                <a:lnTo>
                  <a:pt x="146" y="144"/>
                </a:lnTo>
                <a:close/>
                <a:moveTo>
                  <a:pt x="138" y="173"/>
                </a:moveTo>
                <a:lnTo>
                  <a:pt x="132" y="185"/>
                </a:lnTo>
                <a:lnTo>
                  <a:pt x="125" y="196"/>
                </a:lnTo>
                <a:lnTo>
                  <a:pt x="108" y="184"/>
                </a:lnTo>
                <a:lnTo>
                  <a:pt x="114" y="175"/>
                </a:lnTo>
                <a:lnTo>
                  <a:pt x="118" y="165"/>
                </a:lnTo>
                <a:lnTo>
                  <a:pt x="138" y="173"/>
                </a:lnTo>
                <a:close/>
                <a:moveTo>
                  <a:pt x="125" y="196"/>
                </a:moveTo>
                <a:lnTo>
                  <a:pt x="105" y="225"/>
                </a:lnTo>
                <a:lnTo>
                  <a:pt x="125" y="196"/>
                </a:lnTo>
                <a:lnTo>
                  <a:pt x="117" y="190"/>
                </a:lnTo>
                <a:lnTo>
                  <a:pt x="125" y="196"/>
                </a:lnTo>
                <a:close/>
                <a:moveTo>
                  <a:pt x="125" y="196"/>
                </a:moveTo>
                <a:lnTo>
                  <a:pt x="118" y="205"/>
                </a:lnTo>
                <a:lnTo>
                  <a:pt x="109" y="213"/>
                </a:lnTo>
                <a:lnTo>
                  <a:pt x="96" y="195"/>
                </a:lnTo>
                <a:lnTo>
                  <a:pt x="103" y="190"/>
                </a:lnTo>
                <a:lnTo>
                  <a:pt x="108" y="184"/>
                </a:lnTo>
                <a:lnTo>
                  <a:pt x="125" y="196"/>
                </a:lnTo>
                <a:close/>
                <a:moveTo>
                  <a:pt x="96" y="195"/>
                </a:moveTo>
                <a:lnTo>
                  <a:pt x="89" y="200"/>
                </a:lnTo>
                <a:lnTo>
                  <a:pt x="96" y="195"/>
                </a:lnTo>
                <a:lnTo>
                  <a:pt x="103" y="203"/>
                </a:lnTo>
                <a:lnTo>
                  <a:pt x="96" y="195"/>
                </a:lnTo>
                <a:close/>
                <a:moveTo>
                  <a:pt x="109" y="213"/>
                </a:moveTo>
                <a:lnTo>
                  <a:pt x="100" y="218"/>
                </a:lnTo>
                <a:lnTo>
                  <a:pt x="91" y="222"/>
                </a:lnTo>
                <a:lnTo>
                  <a:pt x="84" y="201"/>
                </a:lnTo>
                <a:lnTo>
                  <a:pt x="90" y="199"/>
                </a:lnTo>
                <a:lnTo>
                  <a:pt x="96" y="195"/>
                </a:lnTo>
                <a:lnTo>
                  <a:pt x="109" y="213"/>
                </a:lnTo>
                <a:close/>
                <a:moveTo>
                  <a:pt x="91" y="222"/>
                </a:moveTo>
                <a:lnTo>
                  <a:pt x="82" y="224"/>
                </a:lnTo>
                <a:lnTo>
                  <a:pt x="74" y="225"/>
                </a:lnTo>
                <a:lnTo>
                  <a:pt x="74" y="203"/>
                </a:lnTo>
                <a:lnTo>
                  <a:pt x="79" y="203"/>
                </a:lnTo>
                <a:lnTo>
                  <a:pt x="84" y="201"/>
                </a:lnTo>
                <a:lnTo>
                  <a:pt x="91" y="222"/>
                </a:lnTo>
                <a:close/>
                <a:moveTo>
                  <a:pt x="74" y="225"/>
                </a:moveTo>
                <a:lnTo>
                  <a:pt x="65" y="224"/>
                </a:lnTo>
                <a:lnTo>
                  <a:pt x="57" y="222"/>
                </a:lnTo>
                <a:lnTo>
                  <a:pt x="49" y="219"/>
                </a:lnTo>
                <a:lnTo>
                  <a:pt x="41" y="215"/>
                </a:lnTo>
                <a:lnTo>
                  <a:pt x="54" y="197"/>
                </a:lnTo>
                <a:lnTo>
                  <a:pt x="58" y="200"/>
                </a:lnTo>
                <a:lnTo>
                  <a:pt x="63" y="202"/>
                </a:lnTo>
                <a:lnTo>
                  <a:pt x="68" y="203"/>
                </a:lnTo>
                <a:lnTo>
                  <a:pt x="74" y="203"/>
                </a:lnTo>
                <a:lnTo>
                  <a:pt x="74" y="225"/>
                </a:lnTo>
                <a:close/>
                <a:moveTo>
                  <a:pt x="41" y="215"/>
                </a:moveTo>
                <a:lnTo>
                  <a:pt x="35" y="210"/>
                </a:lnTo>
                <a:lnTo>
                  <a:pt x="29" y="202"/>
                </a:lnTo>
                <a:lnTo>
                  <a:pt x="23" y="195"/>
                </a:lnTo>
                <a:lnTo>
                  <a:pt x="17" y="187"/>
                </a:lnTo>
                <a:lnTo>
                  <a:pt x="36" y="176"/>
                </a:lnTo>
                <a:lnTo>
                  <a:pt x="40" y="183"/>
                </a:lnTo>
                <a:lnTo>
                  <a:pt x="44" y="189"/>
                </a:lnTo>
                <a:lnTo>
                  <a:pt x="49" y="194"/>
                </a:lnTo>
                <a:lnTo>
                  <a:pt x="54" y="197"/>
                </a:lnTo>
                <a:lnTo>
                  <a:pt x="41" y="215"/>
                </a:lnTo>
                <a:close/>
                <a:moveTo>
                  <a:pt x="17" y="187"/>
                </a:moveTo>
                <a:lnTo>
                  <a:pt x="13" y="178"/>
                </a:lnTo>
                <a:lnTo>
                  <a:pt x="9" y="170"/>
                </a:lnTo>
                <a:lnTo>
                  <a:pt x="7" y="162"/>
                </a:lnTo>
                <a:lnTo>
                  <a:pt x="4" y="153"/>
                </a:lnTo>
                <a:lnTo>
                  <a:pt x="25" y="148"/>
                </a:lnTo>
                <a:lnTo>
                  <a:pt x="27" y="156"/>
                </a:lnTo>
                <a:lnTo>
                  <a:pt x="29" y="163"/>
                </a:lnTo>
                <a:lnTo>
                  <a:pt x="32" y="169"/>
                </a:lnTo>
                <a:lnTo>
                  <a:pt x="36" y="176"/>
                </a:lnTo>
                <a:lnTo>
                  <a:pt x="17" y="187"/>
                </a:lnTo>
                <a:close/>
                <a:moveTo>
                  <a:pt x="4" y="153"/>
                </a:moveTo>
                <a:lnTo>
                  <a:pt x="2" y="143"/>
                </a:lnTo>
                <a:lnTo>
                  <a:pt x="1" y="134"/>
                </a:lnTo>
                <a:lnTo>
                  <a:pt x="0" y="125"/>
                </a:lnTo>
                <a:lnTo>
                  <a:pt x="0" y="114"/>
                </a:lnTo>
                <a:lnTo>
                  <a:pt x="22" y="114"/>
                </a:lnTo>
                <a:lnTo>
                  <a:pt x="22" y="122"/>
                </a:lnTo>
                <a:lnTo>
                  <a:pt x="23" y="132"/>
                </a:lnTo>
                <a:lnTo>
                  <a:pt x="24" y="140"/>
                </a:lnTo>
                <a:lnTo>
                  <a:pt x="25" y="148"/>
                </a:lnTo>
                <a:lnTo>
                  <a:pt x="4" y="153"/>
                </a:lnTo>
                <a:close/>
                <a:moveTo>
                  <a:pt x="50" y="117"/>
                </a:moveTo>
                <a:lnTo>
                  <a:pt x="50" y="127"/>
                </a:lnTo>
                <a:lnTo>
                  <a:pt x="51" y="136"/>
                </a:lnTo>
                <a:lnTo>
                  <a:pt x="51" y="144"/>
                </a:lnTo>
                <a:lnTo>
                  <a:pt x="52" y="153"/>
                </a:lnTo>
                <a:lnTo>
                  <a:pt x="31" y="156"/>
                </a:lnTo>
                <a:lnTo>
                  <a:pt x="30" y="147"/>
                </a:lnTo>
                <a:lnTo>
                  <a:pt x="29" y="138"/>
                </a:lnTo>
                <a:lnTo>
                  <a:pt x="29" y="128"/>
                </a:lnTo>
                <a:lnTo>
                  <a:pt x="29" y="117"/>
                </a:lnTo>
                <a:lnTo>
                  <a:pt x="50" y="117"/>
                </a:lnTo>
                <a:close/>
                <a:moveTo>
                  <a:pt x="52" y="153"/>
                </a:moveTo>
                <a:lnTo>
                  <a:pt x="55" y="167"/>
                </a:lnTo>
                <a:lnTo>
                  <a:pt x="59" y="180"/>
                </a:lnTo>
                <a:lnTo>
                  <a:pt x="39" y="188"/>
                </a:lnTo>
                <a:lnTo>
                  <a:pt x="36" y="181"/>
                </a:lnTo>
                <a:lnTo>
                  <a:pt x="34" y="172"/>
                </a:lnTo>
                <a:lnTo>
                  <a:pt x="33" y="165"/>
                </a:lnTo>
                <a:lnTo>
                  <a:pt x="31" y="156"/>
                </a:lnTo>
                <a:lnTo>
                  <a:pt x="52" y="153"/>
                </a:lnTo>
                <a:close/>
                <a:moveTo>
                  <a:pt x="59" y="180"/>
                </a:moveTo>
                <a:lnTo>
                  <a:pt x="59" y="181"/>
                </a:lnTo>
                <a:lnTo>
                  <a:pt x="59" y="180"/>
                </a:lnTo>
                <a:lnTo>
                  <a:pt x="49" y="184"/>
                </a:lnTo>
                <a:lnTo>
                  <a:pt x="59" y="180"/>
                </a:lnTo>
                <a:close/>
                <a:moveTo>
                  <a:pt x="59" y="180"/>
                </a:moveTo>
                <a:lnTo>
                  <a:pt x="62" y="187"/>
                </a:lnTo>
                <a:lnTo>
                  <a:pt x="66" y="192"/>
                </a:lnTo>
                <a:lnTo>
                  <a:pt x="53" y="208"/>
                </a:lnTo>
                <a:lnTo>
                  <a:pt x="49" y="204"/>
                </a:lnTo>
                <a:lnTo>
                  <a:pt x="45" y="199"/>
                </a:lnTo>
                <a:lnTo>
                  <a:pt x="42" y="194"/>
                </a:lnTo>
                <a:lnTo>
                  <a:pt x="39" y="188"/>
                </a:lnTo>
                <a:lnTo>
                  <a:pt x="59" y="180"/>
                </a:lnTo>
                <a:close/>
                <a:moveTo>
                  <a:pt x="66" y="192"/>
                </a:moveTo>
                <a:lnTo>
                  <a:pt x="69" y="194"/>
                </a:lnTo>
                <a:lnTo>
                  <a:pt x="74" y="195"/>
                </a:lnTo>
                <a:lnTo>
                  <a:pt x="74" y="216"/>
                </a:lnTo>
                <a:lnTo>
                  <a:pt x="68" y="216"/>
                </a:lnTo>
                <a:lnTo>
                  <a:pt x="62" y="214"/>
                </a:lnTo>
                <a:lnTo>
                  <a:pt x="57" y="212"/>
                </a:lnTo>
                <a:lnTo>
                  <a:pt x="53" y="208"/>
                </a:lnTo>
                <a:lnTo>
                  <a:pt x="66" y="192"/>
                </a:lnTo>
                <a:close/>
                <a:moveTo>
                  <a:pt x="74" y="195"/>
                </a:moveTo>
                <a:lnTo>
                  <a:pt x="76" y="194"/>
                </a:lnTo>
                <a:lnTo>
                  <a:pt x="78" y="194"/>
                </a:lnTo>
                <a:lnTo>
                  <a:pt x="86" y="214"/>
                </a:lnTo>
                <a:lnTo>
                  <a:pt x="80" y="215"/>
                </a:lnTo>
                <a:lnTo>
                  <a:pt x="74" y="216"/>
                </a:lnTo>
                <a:lnTo>
                  <a:pt x="74" y="195"/>
                </a:lnTo>
                <a:close/>
                <a:moveTo>
                  <a:pt x="86" y="214"/>
                </a:moveTo>
                <a:lnTo>
                  <a:pt x="79" y="217"/>
                </a:lnTo>
                <a:lnTo>
                  <a:pt x="86" y="214"/>
                </a:lnTo>
                <a:lnTo>
                  <a:pt x="82" y="203"/>
                </a:lnTo>
                <a:lnTo>
                  <a:pt x="86" y="214"/>
                </a:lnTo>
                <a:close/>
                <a:moveTo>
                  <a:pt x="78" y="194"/>
                </a:moveTo>
                <a:lnTo>
                  <a:pt x="80" y="192"/>
                </a:lnTo>
                <a:lnTo>
                  <a:pt x="83" y="190"/>
                </a:lnTo>
                <a:lnTo>
                  <a:pt x="96" y="206"/>
                </a:lnTo>
                <a:lnTo>
                  <a:pt x="91" y="211"/>
                </a:lnTo>
                <a:lnTo>
                  <a:pt x="86" y="214"/>
                </a:lnTo>
                <a:lnTo>
                  <a:pt x="78" y="194"/>
                </a:lnTo>
                <a:close/>
                <a:moveTo>
                  <a:pt x="96" y="206"/>
                </a:moveTo>
                <a:lnTo>
                  <a:pt x="104" y="201"/>
                </a:lnTo>
                <a:lnTo>
                  <a:pt x="96" y="206"/>
                </a:lnTo>
                <a:lnTo>
                  <a:pt x="90" y="198"/>
                </a:lnTo>
                <a:lnTo>
                  <a:pt x="96" y="206"/>
                </a:lnTo>
                <a:close/>
                <a:moveTo>
                  <a:pt x="83" y="190"/>
                </a:moveTo>
                <a:lnTo>
                  <a:pt x="86" y="188"/>
                </a:lnTo>
                <a:lnTo>
                  <a:pt x="88" y="184"/>
                </a:lnTo>
                <a:lnTo>
                  <a:pt x="107" y="194"/>
                </a:lnTo>
                <a:lnTo>
                  <a:pt x="103" y="201"/>
                </a:lnTo>
                <a:lnTo>
                  <a:pt x="96" y="206"/>
                </a:lnTo>
                <a:lnTo>
                  <a:pt x="83" y="190"/>
                </a:lnTo>
                <a:close/>
                <a:moveTo>
                  <a:pt x="88" y="184"/>
                </a:moveTo>
                <a:lnTo>
                  <a:pt x="90"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5" y="159"/>
                </a:lnTo>
                <a:lnTo>
                  <a:pt x="97" y="143"/>
                </a:lnTo>
                <a:lnTo>
                  <a:pt x="118" y="145"/>
                </a:lnTo>
                <a:lnTo>
                  <a:pt x="117" y="155"/>
                </a:lnTo>
                <a:lnTo>
                  <a:pt x="116" y="163"/>
                </a:lnTo>
                <a:lnTo>
                  <a:pt x="115" y="170"/>
                </a:lnTo>
                <a:lnTo>
                  <a:pt x="113" y="177"/>
                </a:lnTo>
                <a:lnTo>
                  <a:pt x="92" y="172"/>
                </a:lnTo>
                <a:close/>
                <a:moveTo>
                  <a:pt x="97" y="143"/>
                </a:moveTo>
                <a:lnTo>
                  <a:pt x="98" y="135"/>
                </a:lnTo>
                <a:lnTo>
                  <a:pt x="98" y="126"/>
                </a:lnTo>
                <a:lnTo>
                  <a:pt x="98" y="115"/>
                </a:lnTo>
                <a:lnTo>
                  <a:pt x="98" y="105"/>
                </a:lnTo>
                <a:lnTo>
                  <a:pt x="120" y="105"/>
                </a:lnTo>
                <a:lnTo>
                  <a:pt x="120" y="115"/>
                </a:lnTo>
                <a:lnTo>
                  <a:pt x="119" y="127"/>
                </a:lnTo>
                <a:lnTo>
                  <a:pt x="119" y="136"/>
                </a:lnTo>
                <a:lnTo>
                  <a:pt x="118" y="145"/>
                </a:lnTo>
                <a:lnTo>
                  <a:pt x="97" y="143"/>
                </a:lnTo>
                <a:close/>
                <a:moveTo>
                  <a:pt x="98" y="105"/>
                </a:moveTo>
                <a:lnTo>
                  <a:pt x="98" y="89"/>
                </a:lnTo>
                <a:lnTo>
                  <a:pt x="97" y="75"/>
                </a:lnTo>
                <a:lnTo>
                  <a:pt x="118" y="73"/>
                </a:lnTo>
                <a:lnTo>
                  <a:pt x="119" y="80"/>
                </a:lnTo>
                <a:lnTo>
                  <a:pt x="119" y="87"/>
                </a:lnTo>
                <a:lnTo>
                  <a:pt x="120" y="95"/>
                </a:lnTo>
                <a:lnTo>
                  <a:pt x="120" y="105"/>
                </a:lnTo>
                <a:lnTo>
                  <a:pt x="98" y="105"/>
                </a:lnTo>
                <a:close/>
                <a:moveTo>
                  <a:pt x="97" y="75"/>
                </a:moveTo>
                <a:lnTo>
                  <a:pt x="95" y="62"/>
                </a:lnTo>
                <a:lnTo>
                  <a:pt x="92" y="51"/>
                </a:lnTo>
                <a:lnTo>
                  <a:pt x="113" y="45"/>
                </a:lnTo>
                <a:lnTo>
                  <a:pt x="116" y="58"/>
                </a:lnTo>
                <a:lnTo>
                  <a:pt x="118" y="73"/>
                </a:lnTo>
                <a:lnTo>
                  <a:pt x="97" y="75"/>
                </a:lnTo>
                <a:close/>
                <a:moveTo>
                  <a:pt x="92" y="51"/>
                </a:moveTo>
                <a:lnTo>
                  <a:pt x="90" y="45"/>
                </a:lnTo>
                <a:lnTo>
                  <a:pt x="87" y="39"/>
                </a:lnTo>
                <a:lnTo>
                  <a:pt x="106" y="29"/>
                </a:lnTo>
                <a:lnTo>
                  <a:pt x="110" y="36"/>
                </a:lnTo>
                <a:lnTo>
                  <a:pt x="113" y="45"/>
                </a:lnTo>
                <a:lnTo>
                  <a:pt x="92" y="51"/>
                </a:lnTo>
                <a:close/>
                <a:moveTo>
                  <a:pt x="87" y="39"/>
                </a:moveTo>
                <a:lnTo>
                  <a:pt x="85" y="35"/>
                </a:lnTo>
                <a:lnTo>
                  <a:pt x="82" y="32"/>
                </a:lnTo>
                <a:lnTo>
                  <a:pt x="96" y="17"/>
                </a:lnTo>
                <a:lnTo>
                  <a:pt x="102" y="22"/>
                </a:lnTo>
                <a:lnTo>
                  <a:pt x="106" y="29"/>
                </a:lnTo>
                <a:lnTo>
                  <a:pt x="87" y="39"/>
                </a:lnTo>
                <a:close/>
                <a:moveTo>
                  <a:pt x="95" y="17"/>
                </a:moveTo>
                <a:lnTo>
                  <a:pt x="95" y="16"/>
                </a:lnTo>
                <a:lnTo>
                  <a:pt x="96" y="17"/>
                </a:lnTo>
                <a:lnTo>
                  <a:pt x="89" y="25"/>
                </a:lnTo>
                <a:lnTo>
                  <a:pt x="95" y="17"/>
                </a:lnTo>
                <a:close/>
                <a:moveTo>
                  <a:pt x="83" y="33"/>
                </a:moveTo>
                <a:lnTo>
                  <a:pt x="81" y="32"/>
                </a:lnTo>
                <a:lnTo>
                  <a:pt x="79" y="31"/>
                </a:lnTo>
                <a:lnTo>
                  <a:pt x="86" y="11"/>
                </a:lnTo>
                <a:lnTo>
                  <a:pt x="91" y="14"/>
                </a:lnTo>
                <a:lnTo>
                  <a:pt x="95" y="17"/>
                </a:lnTo>
                <a:lnTo>
                  <a:pt x="83" y="33"/>
                </a:lnTo>
                <a:close/>
                <a:moveTo>
                  <a:pt x="79" y="31"/>
                </a:moveTo>
                <a:lnTo>
                  <a:pt x="77" y="30"/>
                </a:lnTo>
                <a:lnTo>
                  <a:pt x="75" y="30"/>
                </a:lnTo>
                <a:lnTo>
                  <a:pt x="75" y="9"/>
                </a:lnTo>
                <a:lnTo>
                  <a:pt x="81" y="9"/>
                </a:lnTo>
                <a:lnTo>
                  <a:pt x="86" y="11"/>
                </a:lnTo>
                <a:lnTo>
                  <a:pt x="79" y="31"/>
                </a:lnTo>
                <a:close/>
                <a:moveTo>
                  <a:pt x="75" y="30"/>
                </a:moveTo>
                <a:lnTo>
                  <a:pt x="72" y="31"/>
                </a:lnTo>
                <a:lnTo>
                  <a:pt x="70" y="31"/>
                </a:lnTo>
                <a:lnTo>
                  <a:pt x="61" y="12"/>
                </a:lnTo>
                <a:lnTo>
                  <a:pt x="67" y="10"/>
                </a:lnTo>
                <a:lnTo>
                  <a:pt x="75" y="9"/>
                </a:lnTo>
                <a:lnTo>
                  <a:pt x="75" y="30"/>
                </a:lnTo>
                <a:close/>
                <a:moveTo>
                  <a:pt x="70" y="31"/>
                </a:moveTo>
                <a:lnTo>
                  <a:pt x="67" y="33"/>
                </a:lnTo>
                <a:lnTo>
                  <a:pt x="65" y="35"/>
                </a:lnTo>
                <a:lnTo>
                  <a:pt x="49" y="22"/>
                </a:lnTo>
                <a:lnTo>
                  <a:pt x="55" y="17"/>
                </a:lnTo>
                <a:lnTo>
                  <a:pt x="61" y="12"/>
                </a:lnTo>
                <a:lnTo>
                  <a:pt x="70" y="31"/>
                </a:lnTo>
                <a:close/>
                <a:moveTo>
                  <a:pt x="49" y="22"/>
                </a:moveTo>
                <a:lnTo>
                  <a:pt x="49" y="22"/>
                </a:lnTo>
                <a:lnTo>
                  <a:pt x="57" y="29"/>
                </a:lnTo>
                <a:lnTo>
                  <a:pt x="49" y="22"/>
                </a:lnTo>
                <a:close/>
                <a:moveTo>
                  <a:pt x="65" y="35"/>
                </a:moveTo>
                <a:lnTo>
                  <a:pt x="61" y="41"/>
                </a:lnTo>
                <a:lnTo>
                  <a:pt x="58" y="48"/>
                </a:lnTo>
                <a:lnTo>
                  <a:pt x="38" y="41"/>
                </a:lnTo>
                <a:lnTo>
                  <a:pt x="43" y="30"/>
                </a:lnTo>
                <a:lnTo>
                  <a:pt x="49" y="22"/>
                </a:lnTo>
                <a:lnTo>
                  <a:pt x="65" y="35"/>
                </a:lnTo>
                <a:close/>
                <a:moveTo>
                  <a:pt x="58" y="48"/>
                </a:moveTo>
                <a:lnTo>
                  <a:pt x="53" y="62"/>
                </a:lnTo>
                <a:lnTo>
                  <a:pt x="58" y="48"/>
                </a:lnTo>
                <a:lnTo>
                  <a:pt x="49" y="45"/>
                </a:lnTo>
                <a:lnTo>
                  <a:pt x="58" y="48"/>
                </a:lnTo>
                <a:close/>
                <a:moveTo>
                  <a:pt x="58" y="48"/>
                </a:moveTo>
                <a:lnTo>
                  <a:pt x="56" y="57"/>
                </a:lnTo>
                <a:lnTo>
                  <a:pt x="54" y="69"/>
                </a:lnTo>
                <a:lnTo>
                  <a:pt x="32" y="65"/>
                </a:lnTo>
                <a:lnTo>
                  <a:pt x="35" y="52"/>
                </a:lnTo>
                <a:lnTo>
                  <a:pt x="38" y="41"/>
                </a:lnTo>
                <a:lnTo>
                  <a:pt x="58" y="48"/>
                </a:lnTo>
                <a:close/>
                <a:moveTo>
                  <a:pt x="54" y="69"/>
                </a:moveTo>
                <a:lnTo>
                  <a:pt x="52" y="80"/>
                </a:lnTo>
                <a:lnTo>
                  <a:pt x="51" y="92"/>
                </a:lnTo>
                <a:lnTo>
                  <a:pt x="29" y="91"/>
                </a:lnTo>
                <a:lnTo>
                  <a:pt x="31" y="79"/>
                </a:lnTo>
                <a:lnTo>
                  <a:pt x="32" y="65"/>
                </a:lnTo>
                <a:lnTo>
                  <a:pt x="54" y="69"/>
                </a:lnTo>
                <a:close/>
                <a:moveTo>
                  <a:pt x="51" y="92"/>
                </a:moveTo>
                <a:lnTo>
                  <a:pt x="50" y="106"/>
                </a:lnTo>
                <a:lnTo>
                  <a:pt x="50" y="117"/>
                </a:lnTo>
                <a:lnTo>
                  <a:pt x="29" y="117"/>
                </a:lnTo>
                <a:lnTo>
                  <a:pt x="29"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91" name="Freeform 103"/>
          <p:cNvSpPr>
            <a:spLocks/>
          </p:cNvSpPr>
          <p:nvPr/>
        </p:nvSpPr>
        <p:spPr bwMode="auto">
          <a:xfrm>
            <a:off x="930275" y="1885950"/>
            <a:ext cx="68263" cy="106363"/>
          </a:xfrm>
          <a:custGeom>
            <a:avLst/>
            <a:gdLst>
              <a:gd name="T0" fmla="*/ 116 w 129"/>
              <a:gd name="T1" fmla="*/ 201 h 201"/>
              <a:gd name="T2" fmla="*/ 0 w 129"/>
              <a:gd name="T3" fmla="*/ 195 h 201"/>
              <a:gd name="T4" fmla="*/ 43 w 129"/>
              <a:gd name="T5" fmla="*/ 153 h 201"/>
              <a:gd name="T6" fmla="*/ 72 w 129"/>
              <a:gd name="T7" fmla="*/ 120 h 201"/>
              <a:gd name="T8" fmla="*/ 88 w 129"/>
              <a:gd name="T9" fmla="*/ 91 h 201"/>
              <a:gd name="T10" fmla="*/ 92 w 129"/>
              <a:gd name="T11" fmla="*/ 78 h 201"/>
              <a:gd name="T12" fmla="*/ 93 w 129"/>
              <a:gd name="T13" fmla="*/ 65 h 201"/>
              <a:gd name="T14" fmla="*/ 90 w 129"/>
              <a:gd name="T15" fmla="*/ 48 h 201"/>
              <a:gd name="T16" fmla="*/ 82 w 129"/>
              <a:gd name="T17" fmla="*/ 35 h 201"/>
              <a:gd name="T18" fmla="*/ 69 w 129"/>
              <a:gd name="T19" fmla="*/ 25 h 201"/>
              <a:gd name="T20" fmla="*/ 54 w 129"/>
              <a:gd name="T21" fmla="*/ 22 h 201"/>
              <a:gd name="T22" fmla="*/ 40 w 129"/>
              <a:gd name="T23" fmla="*/ 24 h 201"/>
              <a:gd name="T24" fmla="*/ 28 w 129"/>
              <a:gd name="T25" fmla="*/ 31 h 201"/>
              <a:gd name="T26" fmla="*/ 18 w 129"/>
              <a:gd name="T27" fmla="*/ 41 h 201"/>
              <a:gd name="T28" fmla="*/ 11 w 129"/>
              <a:gd name="T29" fmla="*/ 55 h 201"/>
              <a:gd name="T30" fmla="*/ 8 w 129"/>
              <a:gd name="T31" fmla="*/ 43 h 201"/>
              <a:gd name="T32" fmla="*/ 17 w 129"/>
              <a:gd name="T33" fmla="*/ 22 h 201"/>
              <a:gd name="T34" fmla="*/ 32 w 129"/>
              <a:gd name="T35" fmla="*/ 9 h 201"/>
              <a:gd name="T36" fmla="*/ 51 w 129"/>
              <a:gd name="T37" fmla="*/ 1 h 201"/>
              <a:gd name="T38" fmla="*/ 73 w 129"/>
              <a:gd name="T39" fmla="*/ 1 h 201"/>
              <a:gd name="T40" fmla="*/ 89 w 129"/>
              <a:gd name="T41" fmla="*/ 7 h 201"/>
              <a:gd name="T42" fmla="*/ 97 w 129"/>
              <a:gd name="T43" fmla="*/ 12 h 201"/>
              <a:gd name="T44" fmla="*/ 109 w 129"/>
              <a:gd name="T45" fmla="*/ 23 h 201"/>
              <a:gd name="T46" fmla="*/ 116 w 129"/>
              <a:gd name="T47" fmla="*/ 37 h 201"/>
              <a:gd name="T48" fmla="*/ 118 w 129"/>
              <a:gd name="T49" fmla="*/ 47 h 201"/>
              <a:gd name="T50" fmla="*/ 117 w 129"/>
              <a:gd name="T51" fmla="*/ 60 h 201"/>
              <a:gd name="T52" fmla="*/ 114 w 129"/>
              <a:gd name="T53" fmla="*/ 74 h 201"/>
              <a:gd name="T54" fmla="*/ 105 w 129"/>
              <a:gd name="T55" fmla="*/ 94 h 201"/>
              <a:gd name="T56" fmla="*/ 87 w 129"/>
              <a:gd name="T57" fmla="*/ 119 h 201"/>
              <a:gd name="T58" fmla="*/ 60 w 129"/>
              <a:gd name="T59" fmla="*/ 150 h 201"/>
              <a:gd name="T60" fmla="*/ 37 w 129"/>
              <a:gd name="T61" fmla="*/ 173 h 201"/>
              <a:gd name="T62" fmla="*/ 82 w 129"/>
              <a:gd name="T63" fmla="*/ 179 h 201"/>
              <a:gd name="T64" fmla="*/ 105 w 129"/>
              <a:gd name="T65" fmla="*/ 178 h 201"/>
              <a:gd name="T66" fmla="*/ 116 w 129"/>
              <a:gd name="T67" fmla="*/ 174 h 201"/>
              <a:gd name="T68" fmla="*/ 124 w 129"/>
              <a:gd name="T69" fmla="*/ 163 h 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9"/>
              <a:gd name="T106" fmla="*/ 0 h 201"/>
              <a:gd name="T107" fmla="*/ 129 w 129"/>
              <a:gd name="T108" fmla="*/ 201 h 2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9" h="201">
                <a:moveTo>
                  <a:pt x="129" y="163"/>
                </a:moveTo>
                <a:lnTo>
                  <a:pt x="116" y="201"/>
                </a:lnTo>
                <a:lnTo>
                  <a:pt x="0" y="201"/>
                </a:lnTo>
                <a:lnTo>
                  <a:pt x="0" y="195"/>
                </a:lnTo>
                <a:lnTo>
                  <a:pt x="24" y="174"/>
                </a:lnTo>
                <a:lnTo>
                  <a:pt x="43" y="153"/>
                </a:lnTo>
                <a:lnTo>
                  <a:pt x="60" y="135"/>
                </a:lnTo>
                <a:lnTo>
                  <a:pt x="72" y="120"/>
                </a:lnTo>
                <a:lnTo>
                  <a:pt x="81" y="105"/>
                </a:lnTo>
                <a:lnTo>
                  <a:pt x="88" y="91"/>
                </a:lnTo>
                <a:lnTo>
                  <a:pt x="90" y="84"/>
                </a:lnTo>
                <a:lnTo>
                  <a:pt x="92" y="78"/>
                </a:lnTo>
                <a:lnTo>
                  <a:pt x="93" y="71"/>
                </a:lnTo>
                <a:lnTo>
                  <a:pt x="93" y="65"/>
                </a:lnTo>
                <a:lnTo>
                  <a:pt x="92" y="56"/>
                </a:lnTo>
                <a:lnTo>
                  <a:pt x="90" y="48"/>
                </a:lnTo>
                <a:lnTo>
                  <a:pt x="87" y="41"/>
                </a:lnTo>
                <a:lnTo>
                  <a:pt x="82" y="35"/>
                </a:lnTo>
                <a:lnTo>
                  <a:pt x="76" y="29"/>
                </a:lnTo>
                <a:lnTo>
                  <a:pt x="69" y="25"/>
                </a:lnTo>
                <a:lnTo>
                  <a:pt x="62" y="23"/>
                </a:lnTo>
                <a:lnTo>
                  <a:pt x="54" y="22"/>
                </a:lnTo>
                <a:lnTo>
                  <a:pt x="48" y="23"/>
                </a:lnTo>
                <a:lnTo>
                  <a:pt x="40" y="24"/>
                </a:lnTo>
                <a:lnTo>
                  <a:pt x="34" y="27"/>
                </a:lnTo>
                <a:lnTo>
                  <a:pt x="28" y="31"/>
                </a:lnTo>
                <a:lnTo>
                  <a:pt x="23" y="36"/>
                </a:lnTo>
                <a:lnTo>
                  <a:pt x="18" y="41"/>
                </a:lnTo>
                <a:lnTo>
                  <a:pt x="14" y="48"/>
                </a:lnTo>
                <a:lnTo>
                  <a:pt x="11" y="55"/>
                </a:lnTo>
                <a:lnTo>
                  <a:pt x="6" y="55"/>
                </a:lnTo>
                <a:lnTo>
                  <a:pt x="8" y="43"/>
                </a:lnTo>
                <a:lnTo>
                  <a:pt x="12" y="33"/>
                </a:lnTo>
                <a:lnTo>
                  <a:pt x="17" y="22"/>
                </a:lnTo>
                <a:lnTo>
                  <a:pt x="25" y="15"/>
                </a:lnTo>
                <a:lnTo>
                  <a:pt x="32" y="9"/>
                </a:lnTo>
                <a:lnTo>
                  <a:pt x="41" y="4"/>
                </a:lnTo>
                <a:lnTo>
                  <a:pt x="51" y="1"/>
                </a:lnTo>
                <a:lnTo>
                  <a:pt x="62" y="0"/>
                </a:lnTo>
                <a:lnTo>
                  <a:pt x="73" y="1"/>
                </a:lnTo>
                <a:lnTo>
                  <a:pt x="84" y="5"/>
                </a:lnTo>
                <a:lnTo>
                  <a:pt x="89" y="7"/>
                </a:lnTo>
                <a:lnTo>
                  <a:pt x="93" y="9"/>
                </a:lnTo>
                <a:lnTo>
                  <a:pt x="97" y="12"/>
                </a:lnTo>
                <a:lnTo>
                  <a:pt x="101" y="16"/>
                </a:lnTo>
                <a:lnTo>
                  <a:pt x="109" y="23"/>
                </a:lnTo>
                <a:lnTo>
                  <a:pt x="114" y="33"/>
                </a:lnTo>
                <a:lnTo>
                  <a:pt x="116" y="37"/>
                </a:lnTo>
                <a:lnTo>
                  <a:pt x="117" y="42"/>
                </a:lnTo>
                <a:lnTo>
                  <a:pt x="118" y="47"/>
                </a:lnTo>
                <a:lnTo>
                  <a:pt x="118" y="52"/>
                </a:lnTo>
                <a:lnTo>
                  <a:pt x="117" y="60"/>
                </a:lnTo>
                <a:lnTo>
                  <a:pt x="116" y="67"/>
                </a:lnTo>
                <a:lnTo>
                  <a:pt x="114" y="74"/>
                </a:lnTo>
                <a:lnTo>
                  <a:pt x="111" y="81"/>
                </a:lnTo>
                <a:lnTo>
                  <a:pt x="105" y="94"/>
                </a:lnTo>
                <a:lnTo>
                  <a:pt x="96" y="106"/>
                </a:lnTo>
                <a:lnTo>
                  <a:pt x="87" y="119"/>
                </a:lnTo>
                <a:lnTo>
                  <a:pt x="76" y="131"/>
                </a:lnTo>
                <a:lnTo>
                  <a:pt x="60" y="150"/>
                </a:lnTo>
                <a:lnTo>
                  <a:pt x="46" y="163"/>
                </a:lnTo>
                <a:lnTo>
                  <a:pt x="37" y="173"/>
                </a:lnTo>
                <a:lnTo>
                  <a:pt x="31" y="179"/>
                </a:lnTo>
                <a:lnTo>
                  <a:pt x="82" y="179"/>
                </a:lnTo>
                <a:lnTo>
                  <a:pt x="95" y="179"/>
                </a:lnTo>
                <a:lnTo>
                  <a:pt x="105" y="178"/>
                </a:lnTo>
                <a:lnTo>
                  <a:pt x="110" y="176"/>
                </a:lnTo>
                <a:lnTo>
                  <a:pt x="116" y="174"/>
                </a:lnTo>
                <a:lnTo>
                  <a:pt x="120" y="168"/>
                </a:lnTo>
                <a:lnTo>
                  <a:pt x="124" y="163"/>
                </a:lnTo>
                <a:lnTo>
                  <a:pt x="129" y="16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92" name="Freeform 104"/>
          <p:cNvSpPr>
            <a:spLocks noEditPoints="1"/>
          </p:cNvSpPr>
          <p:nvPr/>
        </p:nvSpPr>
        <p:spPr bwMode="auto">
          <a:xfrm>
            <a:off x="1011238" y="1885950"/>
            <a:ext cx="68262" cy="109538"/>
          </a:xfrm>
          <a:custGeom>
            <a:avLst/>
            <a:gdLst>
              <a:gd name="T0" fmla="*/ 0 w 127"/>
              <a:gd name="T1" fmla="*/ 88 h 205"/>
              <a:gd name="T2" fmla="*/ 6 w 127"/>
              <a:gd name="T3" fmla="*/ 59 h 205"/>
              <a:gd name="T4" fmla="*/ 16 w 127"/>
              <a:gd name="T5" fmla="*/ 35 h 205"/>
              <a:gd name="T6" fmla="*/ 29 w 127"/>
              <a:gd name="T7" fmla="*/ 16 h 205"/>
              <a:gd name="T8" fmla="*/ 44 w 127"/>
              <a:gd name="T9" fmla="*/ 6 h 205"/>
              <a:gd name="T10" fmla="*/ 57 w 127"/>
              <a:gd name="T11" fmla="*/ 0 h 205"/>
              <a:gd name="T12" fmla="*/ 70 w 127"/>
              <a:gd name="T13" fmla="*/ 0 h 205"/>
              <a:gd name="T14" fmla="*/ 80 w 127"/>
              <a:gd name="T15" fmla="*/ 4 h 205"/>
              <a:gd name="T16" fmla="*/ 91 w 127"/>
              <a:gd name="T17" fmla="*/ 10 h 205"/>
              <a:gd name="T18" fmla="*/ 100 w 127"/>
              <a:gd name="T19" fmla="*/ 18 h 205"/>
              <a:gd name="T20" fmla="*/ 110 w 127"/>
              <a:gd name="T21" fmla="*/ 31 h 205"/>
              <a:gd name="T22" fmla="*/ 119 w 127"/>
              <a:gd name="T23" fmla="*/ 47 h 205"/>
              <a:gd name="T24" fmla="*/ 124 w 127"/>
              <a:gd name="T25" fmla="*/ 67 h 205"/>
              <a:gd name="T26" fmla="*/ 127 w 127"/>
              <a:gd name="T27" fmla="*/ 89 h 205"/>
              <a:gd name="T28" fmla="*/ 127 w 127"/>
              <a:gd name="T29" fmla="*/ 118 h 205"/>
              <a:gd name="T30" fmla="*/ 122 w 127"/>
              <a:gd name="T31" fmla="*/ 147 h 205"/>
              <a:gd name="T32" fmla="*/ 112 w 127"/>
              <a:gd name="T33" fmla="*/ 171 h 205"/>
              <a:gd name="T34" fmla="*/ 99 w 127"/>
              <a:gd name="T35" fmla="*/ 187 h 205"/>
              <a:gd name="T36" fmla="*/ 84 w 127"/>
              <a:gd name="T37" fmla="*/ 199 h 205"/>
              <a:gd name="T38" fmla="*/ 70 w 127"/>
              <a:gd name="T39" fmla="*/ 204 h 205"/>
              <a:gd name="T40" fmla="*/ 55 w 127"/>
              <a:gd name="T41" fmla="*/ 204 h 205"/>
              <a:gd name="T42" fmla="*/ 43 w 127"/>
              <a:gd name="T43" fmla="*/ 200 h 205"/>
              <a:gd name="T44" fmla="*/ 31 w 127"/>
              <a:gd name="T45" fmla="*/ 191 h 205"/>
              <a:gd name="T46" fmla="*/ 20 w 127"/>
              <a:gd name="T47" fmla="*/ 179 h 205"/>
              <a:gd name="T48" fmla="*/ 12 w 127"/>
              <a:gd name="T49" fmla="*/ 164 h 205"/>
              <a:gd name="T50" fmla="*/ 7 w 127"/>
              <a:gd name="T51" fmla="*/ 149 h 205"/>
              <a:gd name="T52" fmla="*/ 2 w 127"/>
              <a:gd name="T53" fmla="*/ 132 h 205"/>
              <a:gd name="T54" fmla="*/ 0 w 127"/>
              <a:gd name="T55" fmla="*/ 114 h 205"/>
              <a:gd name="T56" fmla="*/ 28 w 127"/>
              <a:gd name="T57" fmla="*/ 107 h 205"/>
              <a:gd name="T58" fmla="*/ 30 w 127"/>
              <a:gd name="T59" fmla="*/ 145 h 205"/>
              <a:gd name="T60" fmla="*/ 39 w 127"/>
              <a:gd name="T61" fmla="*/ 174 h 205"/>
              <a:gd name="T62" fmla="*/ 43 w 127"/>
              <a:gd name="T63" fmla="*/ 183 h 205"/>
              <a:gd name="T64" fmla="*/ 49 w 127"/>
              <a:gd name="T65" fmla="*/ 190 h 205"/>
              <a:gd name="T66" fmla="*/ 55 w 127"/>
              <a:gd name="T67" fmla="*/ 194 h 205"/>
              <a:gd name="T68" fmla="*/ 63 w 127"/>
              <a:gd name="T69" fmla="*/ 195 h 205"/>
              <a:gd name="T70" fmla="*/ 71 w 127"/>
              <a:gd name="T71" fmla="*/ 193 h 205"/>
              <a:gd name="T72" fmla="*/ 79 w 127"/>
              <a:gd name="T73" fmla="*/ 188 h 205"/>
              <a:gd name="T74" fmla="*/ 86 w 127"/>
              <a:gd name="T75" fmla="*/ 179 h 205"/>
              <a:gd name="T76" fmla="*/ 92 w 127"/>
              <a:gd name="T77" fmla="*/ 164 h 205"/>
              <a:gd name="T78" fmla="*/ 97 w 127"/>
              <a:gd name="T79" fmla="*/ 134 h 205"/>
              <a:gd name="T80" fmla="*/ 99 w 127"/>
              <a:gd name="T81" fmla="*/ 95 h 205"/>
              <a:gd name="T82" fmla="*/ 97 w 127"/>
              <a:gd name="T83" fmla="*/ 64 h 205"/>
              <a:gd name="T84" fmla="*/ 92 w 127"/>
              <a:gd name="T85" fmla="*/ 38 h 205"/>
              <a:gd name="T86" fmla="*/ 85 w 127"/>
              <a:gd name="T87" fmla="*/ 24 h 205"/>
              <a:gd name="T88" fmla="*/ 78 w 127"/>
              <a:gd name="T89" fmla="*/ 15 h 205"/>
              <a:gd name="T90" fmla="*/ 72 w 127"/>
              <a:gd name="T91" fmla="*/ 11 h 205"/>
              <a:gd name="T92" fmla="*/ 64 w 127"/>
              <a:gd name="T93" fmla="*/ 10 h 205"/>
              <a:gd name="T94" fmla="*/ 54 w 127"/>
              <a:gd name="T95" fmla="*/ 12 h 205"/>
              <a:gd name="T96" fmla="*/ 46 w 127"/>
              <a:gd name="T97" fmla="*/ 19 h 205"/>
              <a:gd name="T98" fmla="*/ 38 w 127"/>
              <a:gd name="T99" fmla="*/ 34 h 205"/>
              <a:gd name="T100" fmla="*/ 33 w 127"/>
              <a:gd name="T101" fmla="*/ 56 h 205"/>
              <a:gd name="T102" fmla="*/ 29 w 127"/>
              <a:gd name="T103" fmla="*/ 82 h 205"/>
              <a:gd name="T104" fmla="*/ 28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0" y="88"/>
                </a:lnTo>
                <a:lnTo>
                  <a:pt x="2" y="72"/>
                </a:lnTo>
                <a:lnTo>
                  <a:pt x="6" y="59"/>
                </a:lnTo>
                <a:lnTo>
                  <a:pt x="10" y="46"/>
                </a:lnTo>
                <a:lnTo>
                  <a:pt x="16" y="35"/>
                </a:lnTo>
                <a:lnTo>
                  <a:pt x="22" y="24"/>
                </a:lnTo>
                <a:lnTo>
                  <a:pt x="29" y="16"/>
                </a:lnTo>
                <a:lnTo>
                  <a:pt x="37" y="10"/>
                </a:lnTo>
                <a:lnTo>
                  <a:pt x="44" y="6"/>
                </a:lnTo>
                <a:lnTo>
                  <a:pt x="50" y="2"/>
                </a:lnTo>
                <a:lnTo>
                  <a:pt x="57" y="0"/>
                </a:lnTo>
                <a:lnTo>
                  <a:pt x="64" y="0"/>
                </a:lnTo>
                <a:lnTo>
                  <a:pt x="70" y="0"/>
                </a:lnTo>
                <a:lnTo>
                  <a:pt x="75" y="1"/>
                </a:lnTo>
                <a:lnTo>
                  <a:pt x="80" y="4"/>
                </a:lnTo>
                <a:lnTo>
                  <a:pt x="85" y="6"/>
                </a:lnTo>
                <a:lnTo>
                  <a:pt x="91" y="10"/>
                </a:lnTo>
                <a:lnTo>
                  <a:pt x="96" y="13"/>
                </a:lnTo>
                <a:lnTo>
                  <a:pt x="100" y="18"/>
                </a:lnTo>
                <a:lnTo>
                  <a:pt x="105" y="23"/>
                </a:lnTo>
                <a:lnTo>
                  <a:pt x="110" y="31"/>
                </a:lnTo>
                <a:lnTo>
                  <a:pt x="114" y="39"/>
                </a:lnTo>
                <a:lnTo>
                  <a:pt x="119" y="47"/>
                </a:lnTo>
                <a:lnTo>
                  <a:pt x="122" y="56"/>
                </a:lnTo>
                <a:lnTo>
                  <a:pt x="124" y="67"/>
                </a:lnTo>
                <a:lnTo>
                  <a:pt x="126" y="77"/>
                </a:lnTo>
                <a:lnTo>
                  <a:pt x="127" y="89"/>
                </a:lnTo>
                <a:lnTo>
                  <a:pt x="127" y="101"/>
                </a:lnTo>
                <a:lnTo>
                  <a:pt x="127" y="118"/>
                </a:lnTo>
                <a:lnTo>
                  <a:pt x="125" y="132"/>
                </a:lnTo>
                <a:lnTo>
                  <a:pt x="122" y="147"/>
                </a:lnTo>
                <a:lnTo>
                  <a:pt x="118" y="159"/>
                </a:lnTo>
                <a:lnTo>
                  <a:pt x="112" y="171"/>
                </a:lnTo>
                <a:lnTo>
                  <a:pt x="106" y="180"/>
                </a:lnTo>
                <a:lnTo>
                  <a:pt x="99" y="187"/>
                </a:lnTo>
                <a:lnTo>
                  <a:pt x="92" y="193"/>
                </a:lnTo>
                <a:lnTo>
                  <a:pt x="84" y="199"/>
                </a:lnTo>
                <a:lnTo>
                  <a:pt x="77" y="202"/>
                </a:lnTo>
                <a:lnTo>
                  <a:pt x="70" y="204"/>
                </a:lnTo>
                <a:lnTo>
                  <a:pt x="63" y="205"/>
                </a:lnTo>
                <a:lnTo>
                  <a:pt x="55" y="204"/>
                </a:lnTo>
                <a:lnTo>
                  <a:pt x="49" y="203"/>
                </a:lnTo>
                <a:lnTo>
                  <a:pt x="43" y="200"/>
                </a:lnTo>
                <a:lnTo>
                  <a:pt x="37" y="196"/>
                </a:lnTo>
                <a:lnTo>
                  <a:pt x="31" y="191"/>
                </a:lnTo>
                <a:lnTo>
                  <a:pt x="25" y="186"/>
                </a:lnTo>
                <a:lnTo>
                  <a:pt x="20" y="179"/>
                </a:lnTo>
                <a:lnTo>
                  <a:pt x="16" y="172"/>
                </a:lnTo>
                <a:lnTo>
                  <a:pt x="12" y="164"/>
                </a:lnTo>
                <a:lnTo>
                  <a:pt x="9" y="156"/>
                </a:lnTo>
                <a:lnTo>
                  <a:pt x="7" y="149"/>
                </a:lnTo>
                <a:lnTo>
                  <a:pt x="3" y="140"/>
                </a:lnTo>
                <a:lnTo>
                  <a:pt x="2" y="132"/>
                </a:lnTo>
                <a:lnTo>
                  <a:pt x="1" y="123"/>
                </a:lnTo>
                <a:lnTo>
                  <a:pt x="0" y="114"/>
                </a:lnTo>
                <a:lnTo>
                  <a:pt x="0" y="104"/>
                </a:lnTo>
                <a:close/>
                <a:moveTo>
                  <a:pt x="28" y="107"/>
                </a:moveTo>
                <a:lnTo>
                  <a:pt x="29" y="127"/>
                </a:lnTo>
                <a:lnTo>
                  <a:pt x="30" y="145"/>
                </a:lnTo>
                <a:lnTo>
                  <a:pt x="34" y="160"/>
                </a:lnTo>
                <a:lnTo>
                  <a:pt x="39" y="174"/>
                </a:lnTo>
                <a:lnTo>
                  <a:pt x="41" y="179"/>
                </a:lnTo>
                <a:lnTo>
                  <a:pt x="43" y="183"/>
                </a:lnTo>
                <a:lnTo>
                  <a:pt x="46" y="187"/>
                </a:lnTo>
                <a:lnTo>
                  <a:pt x="49" y="190"/>
                </a:lnTo>
                <a:lnTo>
                  <a:pt x="52" y="192"/>
                </a:lnTo>
                <a:lnTo>
                  <a:pt x="55" y="194"/>
                </a:lnTo>
                <a:lnTo>
                  <a:pt x="59" y="195"/>
                </a:lnTo>
                <a:lnTo>
                  <a:pt x="63" y="195"/>
                </a:lnTo>
                <a:lnTo>
                  <a:pt x="67" y="194"/>
                </a:lnTo>
                <a:lnTo>
                  <a:pt x="71" y="193"/>
                </a:lnTo>
                <a:lnTo>
                  <a:pt x="75" y="191"/>
                </a:lnTo>
                <a:lnTo>
                  <a:pt x="79" y="188"/>
                </a:lnTo>
                <a:lnTo>
                  <a:pt x="83" y="184"/>
                </a:lnTo>
                <a:lnTo>
                  <a:pt x="86" y="179"/>
                </a:lnTo>
                <a:lnTo>
                  <a:pt x="90" y="173"/>
                </a:lnTo>
                <a:lnTo>
                  <a:pt x="92" y="164"/>
                </a:lnTo>
                <a:lnTo>
                  <a:pt x="95" y="151"/>
                </a:lnTo>
                <a:lnTo>
                  <a:pt x="97" y="134"/>
                </a:lnTo>
                <a:lnTo>
                  <a:pt x="98" y="116"/>
                </a:lnTo>
                <a:lnTo>
                  <a:pt x="99" y="95"/>
                </a:lnTo>
                <a:lnTo>
                  <a:pt x="98" y="78"/>
                </a:lnTo>
                <a:lnTo>
                  <a:pt x="97" y="64"/>
                </a:lnTo>
                <a:lnTo>
                  <a:pt x="95" y="50"/>
                </a:lnTo>
                <a:lnTo>
                  <a:pt x="92" y="38"/>
                </a:lnTo>
                <a:lnTo>
                  <a:pt x="89" y="31"/>
                </a:lnTo>
                <a:lnTo>
                  <a:pt x="85" y="24"/>
                </a:lnTo>
                <a:lnTo>
                  <a:pt x="82" y="19"/>
                </a:lnTo>
                <a:lnTo>
                  <a:pt x="78" y="15"/>
                </a:lnTo>
                <a:lnTo>
                  <a:pt x="75" y="13"/>
                </a:lnTo>
                <a:lnTo>
                  <a:pt x="72" y="11"/>
                </a:lnTo>
                <a:lnTo>
                  <a:pt x="68" y="10"/>
                </a:lnTo>
                <a:lnTo>
                  <a:pt x="64" y="10"/>
                </a:lnTo>
                <a:lnTo>
                  <a:pt x="59" y="11"/>
                </a:lnTo>
                <a:lnTo>
                  <a:pt x="54" y="12"/>
                </a:lnTo>
                <a:lnTo>
                  <a:pt x="50" y="15"/>
                </a:lnTo>
                <a:lnTo>
                  <a:pt x="46" y="19"/>
                </a:lnTo>
                <a:lnTo>
                  <a:pt x="42" y="25"/>
                </a:lnTo>
                <a:lnTo>
                  <a:pt x="38" y="34"/>
                </a:lnTo>
                <a:lnTo>
                  <a:pt x="35" y="44"/>
                </a:lnTo>
                <a:lnTo>
                  <a:pt x="33" y="56"/>
                </a:lnTo>
                <a:lnTo>
                  <a:pt x="30" y="69"/>
                </a:lnTo>
                <a:lnTo>
                  <a:pt x="29" y="82"/>
                </a:lnTo>
                <a:lnTo>
                  <a:pt x="28"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93" name="Freeform 105"/>
          <p:cNvSpPr>
            <a:spLocks noEditPoints="1"/>
          </p:cNvSpPr>
          <p:nvPr/>
        </p:nvSpPr>
        <p:spPr bwMode="auto">
          <a:xfrm>
            <a:off x="1090613" y="1885950"/>
            <a:ext cx="66675" cy="109538"/>
          </a:xfrm>
          <a:custGeom>
            <a:avLst/>
            <a:gdLst>
              <a:gd name="T0" fmla="*/ 0 w 126"/>
              <a:gd name="T1" fmla="*/ 88 h 205"/>
              <a:gd name="T2" fmla="*/ 5 w 126"/>
              <a:gd name="T3" fmla="*/ 59 h 205"/>
              <a:gd name="T4" fmla="*/ 15 w 126"/>
              <a:gd name="T5" fmla="*/ 35 h 205"/>
              <a:gd name="T6" fmla="*/ 29 w 126"/>
              <a:gd name="T7" fmla="*/ 16 h 205"/>
              <a:gd name="T8" fmla="*/ 43 w 126"/>
              <a:gd name="T9" fmla="*/ 6 h 205"/>
              <a:gd name="T10" fmla="*/ 57 w 126"/>
              <a:gd name="T11" fmla="*/ 0 h 205"/>
              <a:gd name="T12" fmla="*/ 69 w 126"/>
              <a:gd name="T13" fmla="*/ 0 h 205"/>
              <a:gd name="T14" fmla="*/ 80 w 126"/>
              <a:gd name="T15" fmla="*/ 4 h 205"/>
              <a:gd name="T16" fmla="*/ 90 w 126"/>
              <a:gd name="T17" fmla="*/ 10 h 205"/>
              <a:gd name="T18" fmla="*/ 99 w 126"/>
              <a:gd name="T19" fmla="*/ 18 h 205"/>
              <a:gd name="T20" fmla="*/ 110 w 126"/>
              <a:gd name="T21" fmla="*/ 31 h 205"/>
              <a:gd name="T22" fmla="*/ 118 w 126"/>
              <a:gd name="T23" fmla="*/ 47 h 205"/>
              <a:gd name="T24" fmla="*/ 123 w 126"/>
              <a:gd name="T25" fmla="*/ 67 h 205"/>
              <a:gd name="T26" fmla="*/ 126 w 126"/>
              <a:gd name="T27" fmla="*/ 89 h 205"/>
              <a:gd name="T28" fmla="*/ 126 w 126"/>
              <a:gd name="T29" fmla="*/ 118 h 205"/>
              <a:gd name="T30" fmla="*/ 121 w 126"/>
              <a:gd name="T31" fmla="*/ 147 h 205"/>
              <a:gd name="T32" fmla="*/ 112 w 126"/>
              <a:gd name="T33" fmla="*/ 171 h 205"/>
              <a:gd name="T34" fmla="*/ 99 w 126"/>
              <a:gd name="T35" fmla="*/ 187 h 205"/>
              <a:gd name="T36" fmla="*/ 84 w 126"/>
              <a:gd name="T37" fmla="*/ 199 h 205"/>
              <a:gd name="T38" fmla="*/ 69 w 126"/>
              <a:gd name="T39" fmla="*/ 204 h 205"/>
              <a:gd name="T40" fmla="*/ 56 w 126"/>
              <a:gd name="T41" fmla="*/ 204 h 205"/>
              <a:gd name="T42" fmla="*/ 42 w 126"/>
              <a:gd name="T43" fmla="*/ 200 h 205"/>
              <a:gd name="T44" fmla="*/ 31 w 126"/>
              <a:gd name="T45" fmla="*/ 191 h 205"/>
              <a:gd name="T46" fmla="*/ 20 w 126"/>
              <a:gd name="T47" fmla="*/ 179 h 205"/>
              <a:gd name="T48" fmla="*/ 11 w 126"/>
              <a:gd name="T49" fmla="*/ 164 h 205"/>
              <a:gd name="T50" fmla="*/ 6 w 126"/>
              <a:gd name="T51" fmla="*/ 149 h 205"/>
              <a:gd name="T52" fmla="*/ 2 w 126"/>
              <a:gd name="T53" fmla="*/ 132 h 205"/>
              <a:gd name="T54" fmla="*/ 0 w 126"/>
              <a:gd name="T55" fmla="*/ 114 h 205"/>
              <a:gd name="T56" fmla="*/ 28 w 126"/>
              <a:gd name="T57" fmla="*/ 107 h 205"/>
              <a:gd name="T58" fmla="*/ 31 w 126"/>
              <a:gd name="T59" fmla="*/ 145 h 205"/>
              <a:gd name="T60" fmla="*/ 38 w 126"/>
              <a:gd name="T61" fmla="*/ 174 h 205"/>
              <a:gd name="T62" fmla="*/ 42 w 126"/>
              <a:gd name="T63" fmla="*/ 183 h 205"/>
              <a:gd name="T64" fmla="*/ 48 w 126"/>
              <a:gd name="T65" fmla="*/ 190 h 205"/>
              <a:gd name="T66" fmla="*/ 55 w 126"/>
              <a:gd name="T67" fmla="*/ 194 h 205"/>
              <a:gd name="T68" fmla="*/ 63 w 126"/>
              <a:gd name="T69" fmla="*/ 195 h 205"/>
              <a:gd name="T70" fmla="*/ 70 w 126"/>
              <a:gd name="T71" fmla="*/ 193 h 205"/>
              <a:gd name="T72" fmla="*/ 79 w 126"/>
              <a:gd name="T73" fmla="*/ 188 h 205"/>
              <a:gd name="T74" fmla="*/ 86 w 126"/>
              <a:gd name="T75" fmla="*/ 179 h 205"/>
              <a:gd name="T76" fmla="*/ 92 w 126"/>
              <a:gd name="T77" fmla="*/ 164 h 205"/>
              <a:gd name="T78" fmla="*/ 96 w 126"/>
              <a:gd name="T79" fmla="*/ 134 h 205"/>
              <a:gd name="T80" fmla="*/ 98 w 126"/>
              <a:gd name="T81" fmla="*/ 95 h 205"/>
              <a:gd name="T82" fmla="*/ 96 w 126"/>
              <a:gd name="T83" fmla="*/ 64 h 205"/>
              <a:gd name="T84" fmla="*/ 91 w 126"/>
              <a:gd name="T85" fmla="*/ 38 h 205"/>
              <a:gd name="T86" fmla="*/ 85 w 126"/>
              <a:gd name="T87" fmla="*/ 24 h 205"/>
              <a:gd name="T88" fmla="*/ 78 w 126"/>
              <a:gd name="T89" fmla="*/ 15 h 205"/>
              <a:gd name="T90" fmla="*/ 71 w 126"/>
              <a:gd name="T91" fmla="*/ 11 h 205"/>
              <a:gd name="T92" fmla="*/ 63 w 126"/>
              <a:gd name="T93" fmla="*/ 10 h 205"/>
              <a:gd name="T94" fmla="*/ 54 w 126"/>
              <a:gd name="T95" fmla="*/ 12 h 205"/>
              <a:gd name="T96" fmla="*/ 45 w 126"/>
              <a:gd name="T97" fmla="*/ 19 h 205"/>
              <a:gd name="T98" fmla="*/ 37 w 126"/>
              <a:gd name="T99" fmla="*/ 34 h 205"/>
              <a:gd name="T100" fmla="*/ 32 w 126"/>
              <a:gd name="T101" fmla="*/ 56 h 205"/>
              <a:gd name="T102" fmla="*/ 29 w 126"/>
              <a:gd name="T103" fmla="*/ 82 h 205"/>
              <a:gd name="T104" fmla="*/ 28 w 126"/>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6"/>
              <a:gd name="T160" fmla="*/ 0 h 205"/>
              <a:gd name="T161" fmla="*/ 126 w 126"/>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6" h="205">
                <a:moveTo>
                  <a:pt x="0" y="104"/>
                </a:moveTo>
                <a:lnTo>
                  <a:pt x="0" y="88"/>
                </a:lnTo>
                <a:lnTo>
                  <a:pt x="2" y="72"/>
                </a:lnTo>
                <a:lnTo>
                  <a:pt x="5" y="59"/>
                </a:lnTo>
                <a:lnTo>
                  <a:pt x="10" y="46"/>
                </a:lnTo>
                <a:lnTo>
                  <a:pt x="15" y="35"/>
                </a:lnTo>
                <a:lnTo>
                  <a:pt x="22" y="24"/>
                </a:lnTo>
                <a:lnTo>
                  <a:pt x="29" y="16"/>
                </a:lnTo>
                <a:lnTo>
                  <a:pt x="37" y="10"/>
                </a:lnTo>
                <a:lnTo>
                  <a:pt x="43" y="6"/>
                </a:lnTo>
                <a:lnTo>
                  <a:pt x="50" y="2"/>
                </a:lnTo>
                <a:lnTo>
                  <a:pt x="57" y="0"/>
                </a:lnTo>
                <a:lnTo>
                  <a:pt x="64" y="0"/>
                </a:lnTo>
                <a:lnTo>
                  <a:pt x="69" y="0"/>
                </a:lnTo>
                <a:lnTo>
                  <a:pt x="74" y="1"/>
                </a:lnTo>
                <a:lnTo>
                  <a:pt x="80" y="4"/>
                </a:lnTo>
                <a:lnTo>
                  <a:pt x="85" y="6"/>
                </a:lnTo>
                <a:lnTo>
                  <a:pt x="90" y="10"/>
                </a:lnTo>
                <a:lnTo>
                  <a:pt x="95" y="13"/>
                </a:lnTo>
                <a:lnTo>
                  <a:pt x="99" y="18"/>
                </a:lnTo>
                <a:lnTo>
                  <a:pt x="105" y="23"/>
                </a:lnTo>
                <a:lnTo>
                  <a:pt x="110" y="31"/>
                </a:lnTo>
                <a:lnTo>
                  <a:pt x="114" y="39"/>
                </a:lnTo>
                <a:lnTo>
                  <a:pt x="118" y="47"/>
                </a:lnTo>
                <a:lnTo>
                  <a:pt x="121" y="56"/>
                </a:lnTo>
                <a:lnTo>
                  <a:pt x="123" y="67"/>
                </a:lnTo>
                <a:lnTo>
                  <a:pt x="125" y="77"/>
                </a:lnTo>
                <a:lnTo>
                  <a:pt x="126" y="89"/>
                </a:lnTo>
                <a:lnTo>
                  <a:pt x="126" y="101"/>
                </a:lnTo>
                <a:lnTo>
                  <a:pt x="126" y="118"/>
                </a:lnTo>
                <a:lnTo>
                  <a:pt x="124" y="132"/>
                </a:lnTo>
                <a:lnTo>
                  <a:pt x="121" y="147"/>
                </a:lnTo>
                <a:lnTo>
                  <a:pt x="117" y="159"/>
                </a:lnTo>
                <a:lnTo>
                  <a:pt x="112" y="171"/>
                </a:lnTo>
                <a:lnTo>
                  <a:pt x="106" y="180"/>
                </a:lnTo>
                <a:lnTo>
                  <a:pt x="99" y="187"/>
                </a:lnTo>
                <a:lnTo>
                  <a:pt x="92" y="193"/>
                </a:lnTo>
                <a:lnTo>
                  <a:pt x="84" y="199"/>
                </a:lnTo>
                <a:lnTo>
                  <a:pt x="77" y="202"/>
                </a:lnTo>
                <a:lnTo>
                  <a:pt x="69" y="204"/>
                </a:lnTo>
                <a:lnTo>
                  <a:pt x="62" y="205"/>
                </a:lnTo>
                <a:lnTo>
                  <a:pt x="56" y="204"/>
                </a:lnTo>
                <a:lnTo>
                  <a:pt x="48" y="203"/>
                </a:lnTo>
                <a:lnTo>
                  <a:pt x="42" y="200"/>
                </a:lnTo>
                <a:lnTo>
                  <a:pt x="36" y="196"/>
                </a:lnTo>
                <a:lnTo>
                  <a:pt x="31" y="191"/>
                </a:lnTo>
                <a:lnTo>
                  <a:pt x="26" y="186"/>
                </a:lnTo>
                <a:lnTo>
                  <a:pt x="20" y="179"/>
                </a:lnTo>
                <a:lnTo>
                  <a:pt x="15" y="172"/>
                </a:lnTo>
                <a:lnTo>
                  <a:pt x="11" y="164"/>
                </a:lnTo>
                <a:lnTo>
                  <a:pt x="8" y="156"/>
                </a:lnTo>
                <a:lnTo>
                  <a:pt x="6" y="149"/>
                </a:lnTo>
                <a:lnTo>
                  <a:pt x="4" y="140"/>
                </a:lnTo>
                <a:lnTo>
                  <a:pt x="2" y="132"/>
                </a:lnTo>
                <a:lnTo>
                  <a:pt x="1" y="123"/>
                </a:lnTo>
                <a:lnTo>
                  <a:pt x="0" y="114"/>
                </a:lnTo>
                <a:lnTo>
                  <a:pt x="0" y="104"/>
                </a:lnTo>
                <a:close/>
                <a:moveTo>
                  <a:pt x="28" y="107"/>
                </a:moveTo>
                <a:lnTo>
                  <a:pt x="29" y="127"/>
                </a:lnTo>
                <a:lnTo>
                  <a:pt x="31" y="145"/>
                </a:lnTo>
                <a:lnTo>
                  <a:pt x="34" y="160"/>
                </a:lnTo>
                <a:lnTo>
                  <a:pt x="38" y="174"/>
                </a:lnTo>
                <a:lnTo>
                  <a:pt x="40" y="179"/>
                </a:lnTo>
                <a:lnTo>
                  <a:pt x="42" y="183"/>
                </a:lnTo>
                <a:lnTo>
                  <a:pt x="45" y="187"/>
                </a:lnTo>
                <a:lnTo>
                  <a:pt x="48" y="190"/>
                </a:lnTo>
                <a:lnTo>
                  <a:pt x="52" y="192"/>
                </a:lnTo>
                <a:lnTo>
                  <a:pt x="55" y="194"/>
                </a:lnTo>
                <a:lnTo>
                  <a:pt x="59" y="195"/>
                </a:lnTo>
                <a:lnTo>
                  <a:pt x="63" y="195"/>
                </a:lnTo>
                <a:lnTo>
                  <a:pt x="66" y="194"/>
                </a:lnTo>
                <a:lnTo>
                  <a:pt x="70" y="193"/>
                </a:lnTo>
                <a:lnTo>
                  <a:pt x="74" y="191"/>
                </a:lnTo>
                <a:lnTo>
                  <a:pt x="79" y="188"/>
                </a:lnTo>
                <a:lnTo>
                  <a:pt x="83" y="184"/>
                </a:lnTo>
                <a:lnTo>
                  <a:pt x="86" y="179"/>
                </a:lnTo>
                <a:lnTo>
                  <a:pt x="89" y="173"/>
                </a:lnTo>
                <a:lnTo>
                  <a:pt x="92" y="164"/>
                </a:lnTo>
                <a:lnTo>
                  <a:pt x="94" y="151"/>
                </a:lnTo>
                <a:lnTo>
                  <a:pt x="96" y="134"/>
                </a:lnTo>
                <a:lnTo>
                  <a:pt x="98" y="116"/>
                </a:lnTo>
                <a:lnTo>
                  <a:pt x="98" y="95"/>
                </a:lnTo>
                <a:lnTo>
                  <a:pt x="98" y="78"/>
                </a:lnTo>
                <a:lnTo>
                  <a:pt x="96" y="64"/>
                </a:lnTo>
                <a:lnTo>
                  <a:pt x="94" y="50"/>
                </a:lnTo>
                <a:lnTo>
                  <a:pt x="91" y="38"/>
                </a:lnTo>
                <a:lnTo>
                  <a:pt x="89" y="31"/>
                </a:lnTo>
                <a:lnTo>
                  <a:pt x="85" y="24"/>
                </a:lnTo>
                <a:lnTo>
                  <a:pt x="82" y="19"/>
                </a:lnTo>
                <a:lnTo>
                  <a:pt x="78" y="15"/>
                </a:lnTo>
                <a:lnTo>
                  <a:pt x="74" y="13"/>
                </a:lnTo>
                <a:lnTo>
                  <a:pt x="71" y="11"/>
                </a:lnTo>
                <a:lnTo>
                  <a:pt x="67" y="10"/>
                </a:lnTo>
                <a:lnTo>
                  <a:pt x="63" y="10"/>
                </a:lnTo>
                <a:lnTo>
                  <a:pt x="59" y="11"/>
                </a:lnTo>
                <a:lnTo>
                  <a:pt x="54" y="12"/>
                </a:lnTo>
                <a:lnTo>
                  <a:pt x="50" y="15"/>
                </a:lnTo>
                <a:lnTo>
                  <a:pt x="45" y="19"/>
                </a:lnTo>
                <a:lnTo>
                  <a:pt x="41" y="25"/>
                </a:lnTo>
                <a:lnTo>
                  <a:pt x="37" y="34"/>
                </a:lnTo>
                <a:lnTo>
                  <a:pt x="34" y="44"/>
                </a:lnTo>
                <a:lnTo>
                  <a:pt x="32" y="56"/>
                </a:lnTo>
                <a:lnTo>
                  <a:pt x="30" y="69"/>
                </a:lnTo>
                <a:lnTo>
                  <a:pt x="29" y="82"/>
                </a:lnTo>
                <a:lnTo>
                  <a:pt x="28"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94" name="Freeform 106"/>
          <p:cNvSpPr>
            <a:spLocks noEditPoints="1"/>
          </p:cNvSpPr>
          <p:nvPr/>
        </p:nvSpPr>
        <p:spPr bwMode="auto">
          <a:xfrm>
            <a:off x="1168400" y="1885950"/>
            <a:ext cx="68263" cy="109538"/>
          </a:xfrm>
          <a:custGeom>
            <a:avLst/>
            <a:gdLst>
              <a:gd name="T0" fmla="*/ 1 w 128"/>
              <a:gd name="T1" fmla="*/ 88 h 205"/>
              <a:gd name="T2" fmla="*/ 5 w 128"/>
              <a:gd name="T3" fmla="*/ 59 h 205"/>
              <a:gd name="T4" fmla="*/ 16 w 128"/>
              <a:gd name="T5" fmla="*/ 35 h 205"/>
              <a:gd name="T6" fmla="*/ 29 w 128"/>
              <a:gd name="T7" fmla="*/ 16 h 205"/>
              <a:gd name="T8" fmla="*/ 44 w 128"/>
              <a:gd name="T9" fmla="*/ 6 h 205"/>
              <a:gd name="T10" fmla="*/ 57 w 128"/>
              <a:gd name="T11" fmla="*/ 0 h 205"/>
              <a:gd name="T12" fmla="*/ 70 w 128"/>
              <a:gd name="T13" fmla="*/ 0 h 205"/>
              <a:gd name="T14" fmla="*/ 80 w 128"/>
              <a:gd name="T15" fmla="*/ 4 h 205"/>
              <a:gd name="T16" fmla="*/ 90 w 128"/>
              <a:gd name="T17" fmla="*/ 10 h 205"/>
              <a:gd name="T18" fmla="*/ 100 w 128"/>
              <a:gd name="T19" fmla="*/ 18 h 205"/>
              <a:gd name="T20" fmla="*/ 110 w 128"/>
              <a:gd name="T21" fmla="*/ 31 h 205"/>
              <a:gd name="T22" fmla="*/ 118 w 128"/>
              <a:gd name="T23" fmla="*/ 47 h 205"/>
              <a:gd name="T24" fmla="*/ 125 w 128"/>
              <a:gd name="T25" fmla="*/ 67 h 205"/>
              <a:gd name="T26" fmla="*/ 127 w 128"/>
              <a:gd name="T27" fmla="*/ 89 h 205"/>
              <a:gd name="T28" fmla="*/ 127 w 128"/>
              <a:gd name="T29" fmla="*/ 118 h 205"/>
              <a:gd name="T30" fmla="*/ 122 w 128"/>
              <a:gd name="T31" fmla="*/ 147 h 205"/>
              <a:gd name="T32" fmla="*/ 112 w 128"/>
              <a:gd name="T33" fmla="*/ 171 h 205"/>
              <a:gd name="T34" fmla="*/ 100 w 128"/>
              <a:gd name="T35" fmla="*/ 187 h 205"/>
              <a:gd name="T36" fmla="*/ 84 w 128"/>
              <a:gd name="T37" fmla="*/ 199 h 205"/>
              <a:gd name="T38" fmla="*/ 70 w 128"/>
              <a:gd name="T39" fmla="*/ 204 h 205"/>
              <a:gd name="T40" fmla="*/ 56 w 128"/>
              <a:gd name="T41" fmla="*/ 204 h 205"/>
              <a:gd name="T42" fmla="*/ 43 w 128"/>
              <a:gd name="T43" fmla="*/ 200 h 205"/>
              <a:gd name="T44" fmla="*/ 31 w 128"/>
              <a:gd name="T45" fmla="*/ 191 h 205"/>
              <a:gd name="T46" fmla="*/ 21 w 128"/>
              <a:gd name="T47" fmla="*/ 179 h 205"/>
              <a:gd name="T48" fmla="*/ 13 w 128"/>
              <a:gd name="T49" fmla="*/ 164 h 205"/>
              <a:gd name="T50" fmla="*/ 6 w 128"/>
              <a:gd name="T51" fmla="*/ 149 h 205"/>
              <a:gd name="T52" fmla="*/ 2 w 128"/>
              <a:gd name="T53" fmla="*/ 132 h 205"/>
              <a:gd name="T54" fmla="*/ 0 w 128"/>
              <a:gd name="T55" fmla="*/ 114 h 205"/>
              <a:gd name="T56" fmla="*/ 28 w 128"/>
              <a:gd name="T57" fmla="*/ 107 h 205"/>
              <a:gd name="T58" fmla="*/ 31 w 128"/>
              <a:gd name="T59" fmla="*/ 145 h 205"/>
              <a:gd name="T60" fmla="*/ 38 w 128"/>
              <a:gd name="T61" fmla="*/ 174 h 205"/>
              <a:gd name="T62" fmla="*/ 43 w 128"/>
              <a:gd name="T63" fmla="*/ 183 h 205"/>
              <a:gd name="T64" fmla="*/ 49 w 128"/>
              <a:gd name="T65" fmla="*/ 190 h 205"/>
              <a:gd name="T66" fmla="*/ 55 w 128"/>
              <a:gd name="T67" fmla="*/ 194 h 205"/>
              <a:gd name="T68" fmla="*/ 63 w 128"/>
              <a:gd name="T69" fmla="*/ 195 h 205"/>
              <a:gd name="T70" fmla="*/ 71 w 128"/>
              <a:gd name="T71" fmla="*/ 193 h 205"/>
              <a:gd name="T72" fmla="*/ 79 w 128"/>
              <a:gd name="T73" fmla="*/ 188 h 205"/>
              <a:gd name="T74" fmla="*/ 87 w 128"/>
              <a:gd name="T75" fmla="*/ 179 h 205"/>
              <a:gd name="T76" fmla="*/ 92 w 128"/>
              <a:gd name="T77" fmla="*/ 164 h 205"/>
              <a:gd name="T78" fmla="*/ 98 w 128"/>
              <a:gd name="T79" fmla="*/ 134 h 205"/>
              <a:gd name="T80" fmla="*/ 99 w 128"/>
              <a:gd name="T81" fmla="*/ 95 h 205"/>
              <a:gd name="T82" fmla="*/ 97 w 128"/>
              <a:gd name="T83" fmla="*/ 64 h 205"/>
              <a:gd name="T84" fmla="*/ 91 w 128"/>
              <a:gd name="T85" fmla="*/ 38 h 205"/>
              <a:gd name="T86" fmla="*/ 86 w 128"/>
              <a:gd name="T87" fmla="*/ 24 h 205"/>
              <a:gd name="T88" fmla="*/ 78 w 128"/>
              <a:gd name="T89" fmla="*/ 15 h 205"/>
              <a:gd name="T90" fmla="*/ 72 w 128"/>
              <a:gd name="T91" fmla="*/ 11 h 205"/>
              <a:gd name="T92" fmla="*/ 64 w 128"/>
              <a:gd name="T93" fmla="*/ 10 h 205"/>
              <a:gd name="T94" fmla="*/ 55 w 128"/>
              <a:gd name="T95" fmla="*/ 12 h 205"/>
              <a:gd name="T96" fmla="*/ 47 w 128"/>
              <a:gd name="T97" fmla="*/ 19 h 205"/>
              <a:gd name="T98" fmla="*/ 37 w 128"/>
              <a:gd name="T99" fmla="*/ 34 h 205"/>
              <a:gd name="T100" fmla="*/ 32 w 128"/>
              <a:gd name="T101" fmla="*/ 56 h 205"/>
              <a:gd name="T102" fmla="*/ 29 w 128"/>
              <a:gd name="T103" fmla="*/ 82 h 205"/>
              <a:gd name="T104" fmla="*/ 28 w 128"/>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5"/>
              <a:gd name="T161" fmla="*/ 128 w 128"/>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5">
                <a:moveTo>
                  <a:pt x="0" y="104"/>
                </a:moveTo>
                <a:lnTo>
                  <a:pt x="1" y="88"/>
                </a:lnTo>
                <a:lnTo>
                  <a:pt x="2" y="72"/>
                </a:lnTo>
                <a:lnTo>
                  <a:pt x="5" y="59"/>
                </a:lnTo>
                <a:lnTo>
                  <a:pt x="10" y="46"/>
                </a:lnTo>
                <a:lnTo>
                  <a:pt x="16" y="35"/>
                </a:lnTo>
                <a:lnTo>
                  <a:pt x="22" y="24"/>
                </a:lnTo>
                <a:lnTo>
                  <a:pt x="29" y="16"/>
                </a:lnTo>
                <a:lnTo>
                  <a:pt x="37" y="10"/>
                </a:lnTo>
                <a:lnTo>
                  <a:pt x="44" y="6"/>
                </a:lnTo>
                <a:lnTo>
                  <a:pt x="51" y="2"/>
                </a:lnTo>
                <a:lnTo>
                  <a:pt x="57" y="0"/>
                </a:lnTo>
                <a:lnTo>
                  <a:pt x="64" y="0"/>
                </a:lnTo>
                <a:lnTo>
                  <a:pt x="70" y="0"/>
                </a:lnTo>
                <a:lnTo>
                  <a:pt x="75" y="1"/>
                </a:lnTo>
                <a:lnTo>
                  <a:pt x="80" y="4"/>
                </a:lnTo>
                <a:lnTo>
                  <a:pt x="85" y="6"/>
                </a:lnTo>
                <a:lnTo>
                  <a:pt x="90" y="10"/>
                </a:lnTo>
                <a:lnTo>
                  <a:pt x="96" y="13"/>
                </a:lnTo>
                <a:lnTo>
                  <a:pt x="100" y="18"/>
                </a:lnTo>
                <a:lnTo>
                  <a:pt x="105" y="23"/>
                </a:lnTo>
                <a:lnTo>
                  <a:pt x="110" y="31"/>
                </a:lnTo>
                <a:lnTo>
                  <a:pt x="114" y="39"/>
                </a:lnTo>
                <a:lnTo>
                  <a:pt x="118" y="47"/>
                </a:lnTo>
                <a:lnTo>
                  <a:pt x="122" y="56"/>
                </a:lnTo>
                <a:lnTo>
                  <a:pt x="125" y="67"/>
                </a:lnTo>
                <a:lnTo>
                  <a:pt x="126" y="77"/>
                </a:lnTo>
                <a:lnTo>
                  <a:pt x="127" y="89"/>
                </a:lnTo>
                <a:lnTo>
                  <a:pt x="128" y="101"/>
                </a:lnTo>
                <a:lnTo>
                  <a:pt x="127" y="118"/>
                </a:lnTo>
                <a:lnTo>
                  <a:pt x="125" y="132"/>
                </a:lnTo>
                <a:lnTo>
                  <a:pt x="122" y="147"/>
                </a:lnTo>
                <a:lnTo>
                  <a:pt x="117" y="159"/>
                </a:lnTo>
                <a:lnTo>
                  <a:pt x="112" y="171"/>
                </a:lnTo>
                <a:lnTo>
                  <a:pt x="106" y="180"/>
                </a:lnTo>
                <a:lnTo>
                  <a:pt x="100" y="187"/>
                </a:lnTo>
                <a:lnTo>
                  <a:pt x="92" y="193"/>
                </a:lnTo>
                <a:lnTo>
                  <a:pt x="84" y="199"/>
                </a:lnTo>
                <a:lnTo>
                  <a:pt x="77" y="202"/>
                </a:lnTo>
                <a:lnTo>
                  <a:pt x="70" y="204"/>
                </a:lnTo>
                <a:lnTo>
                  <a:pt x="62" y="205"/>
                </a:lnTo>
                <a:lnTo>
                  <a:pt x="56" y="204"/>
                </a:lnTo>
                <a:lnTo>
                  <a:pt x="49" y="203"/>
                </a:lnTo>
                <a:lnTo>
                  <a:pt x="43" y="200"/>
                </a:lnTo>
                <a:lnTo>
                  <a:pt x="36" y="196"/>
                </a:lnTo>
                <a:lnTo>
                  <a:pt x="31" y="191"/>
                </a:lnTo>
                <a:lnTo>
                  <a:pt x="26" y="186"/>
                </a:lnTo>
                <a:lnTo>
                  <a:pt x="21" y="179"/>
                </a:lnTo>
                <a:lnTo>
                  <a:pt x="16" y="172"/>
                </a:lnTo>
                <a:lnTo>
                  <a:pt x="13" y="164"/>
                </a:lnTo>
                <a:lnTo>
                  <a:pt x="8" y="156"/>
                </a:lnTo>
                <a:lnTo>
                  <a:pt x="6" y="149"/>
                </a:lnTo>
                <a:lnTo>
                  <a:pt x="4" y="140"/>
                </a:lnTo>
                <a:lnTo>
                  <a:pt x="2" y="132"/>
                </a:lnTo>
                <a:lnTo>
                  <a:pt x="1" y="123"/>
                </a:lnTo>
                <a:lnTo>
                  <a:pt x="0" y="114"/>
                </a:lnTo>
                <a:lnTo>
                  <a:pt x="0" y="104"/>
                </a:lnTo>
                <a:close/>
                <a:moveTo>
                  <a:pt x="28" y="107"/>
                </a:moveTo>
                <a:lnTo>
                  <a:pt x="29" y="127"/>
                </a:lnTo>
                <a:lnTo>
                  <a:pt x="31" y="145"/>
                </a:lnTo>
                <a:lnTo>
                  <a:pt x="34" y="160"/>
                </a:lnTo>
                <a:lnTo>
                  <a:pt x="38" y="174"/>
                </a:lnTo>
                <a:lnTo>
                  <a:pt x="41" y="179"/>
                </a:lnTo>
                <a:lnTo>
                  <a:pt x="43" y="183"/>
                </a:lnTo>
                <a:lnTo>
                  <a:pt x="46" y="187"/>
                </a:lnTo>
                <a:lnTo>
                  <a:pt x="49" y="190"/>
                </a:lnTo>
                <a:lnTo>
                  <a:pt x="52" y="192"/>
                </a:lnTo>
                <a:lnTo>
                  <a:pt x="55" y="194"/>
                </a:lnTo>
                <a:lnTo>
                  <a:pt x="59" y="195"/>
                </a:lnTo>
                <a:lnTo>
                  <a:pt x="63" y="195"/>
                </a:lnTo>
                <a:lnTo>
                  <a:pt x="68" y="194"/>
                </a:lnTo>
                <a:lnTo>
                  <a:pt x="71" y="193"/>
                </a:lnTo>
                <a:lnTo>
                  <a:pt x="75" y="191"/>
                </a:lnTo>
                <a:lnTo>
                  <a:pt x="79" y="188"/>
                </a:lnTo>
                <a:lnTo>
                  <a:pt x="83" y="184"/>
                </a:lnTo>
                <a:lnTo>
                  <a:pt x="87" y="179"/>
                </a:lnTo>
                <a:lnTo>
                  <a:pt x="89" y="173"/>
                </a:lnTo>
                <a:lnTo>
                  <a:pt x="92" y="164"/>
                </a:lnTo>
                <a:lnTo>
                  <a:pt x="96" y="151"/>
                </a:lnTo>
                <a:lnTo>
                  <a:pt x="98" y="134"/>
                </a:lnTo>
                <a:lnTo>
                  <a:pt x="99" y="116"/>
                </a:lnTo>
                <a:lnTo>
                  <a:pt x="99" y="95"/>
                </a:lnTo>
                <a:lnTo>
                  <a:pt x="99" y="78"/>
                </a:lnTo>
                <a:lnTo>
                  <a:pt x="97" y="64"/>
                </a:lnTo>
                <a:lnTo>
                  <a:pt x="95" y="50"/>
                </a:lnTo>
                <a:lnTo>
                  <a:pt x="91" y="38"/>
                </a:lnTo>
                <a:lnTo>
                  <a:pt x="89" y="31"/>
                </a:lnTo>
                <a:lnTo>
                  <a:pt x="86" y="24"/>
                </a:lnTo>
                <a:lnTo>
                  <a:pt x="82" y="19"/>
                </a:lnTo>
                <a:lnTo>
                  <a:pt x="78" y="15"/>
                </a:lnTo>
                <a:lnTo>
                  <a:pt x="75" y="13"/>
                </a:lnTo>
                <a:lnTo>
                  <a:pt x="72" y="11"/>
                </a:lnTo>
                <a:lnTo>
                  <a:pt x="69" y="10"/>
                </a:lnTo>
                <a:lnTo>
                  <a:pt x="64" y="10"/>
                </a:lnTo>
                <a:lnTo>
                  <a:pt x="59" y="11"/>
                </a:lnTo>
                <a:lnTo>
                  <a:pt x="55" y="12"/>
                </a:lnTo>
                <a:lnTo>
                  <a:pt x="51" y="15"/>
                </a:lnTo>
                <a:lnTo>
                  <a:pt x="47" y="19"/>
                </a:lnTo>
                <a:lnTo>
                  <a:pt x="42" y="25"/>
                </a:lnTo>
                <a:lnTo>
                  <a:pt x="37" y="34"/>
                </a:lnTo>
                <a:lnTo>
                  <a:pt x="34" y="44"/>
                </a:lnTo>
                <a:lnTo>
                  <a:pt x="32" y="56"/>
                </a:lnTo>
                <a:lnTo>
                  <a:pt x="30" y="69"/>
                </a:lnTo>
                <a:lnTo>
                  <a:pt x="29" y="82"/>
                </a:lnTo>
                <a:lnTo>
                  <a:pt x="29"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95" name="Freeform 107"/>
          <p:cNvSpPr>
            <a:spLocks noEditPoints="1"/>
          </p:cNvSpPr>
          <p:nvPr/>
        </p:nvSpPr>
        <p:spPr bwMode="auto">
          <a:xfrm>
            <a:off x="925513" y="1874838"/>
            <a:ext cx="82550" cy="127000"/>
          </a:xfrm>
          <a:custGeom>
            <a:avLst/>
            <a:gdLst>
              <a:gd name="T0" fmla="*/ 137 w 156"/>
              <a:gd name="T1" fmla="*/ 228 h 241"/>
              <a:gd name="T2" fmla="*/ 11 w 156"/>
              <a:gd name="T3" fmla="*/ 235 h 241"/>
              <a:gd name="T4" fmla="*/ 0 w 156"/>
              <a:gd name="T5" fmla="*/ 224 h 241"/>
              <a:gd name="T6" fmla="*/ 21 w 156"/>
              <a:gd name="T7" fmla="*/ 224 h 241"/>
              <a:gd name="T8" fmla="*/ 0 w 156"/>
              <a:gd name="T9" fmla="*/ 218 h 241"/>
              <a:gd name="T10" fmla="*/ 63 w 156"/>
              <a:gd name="T11" fmla="*/ 183 h 241"/>
              <a:gd name="T12" fmla="*/ 47 w 156"/>
              <a:gd name="T13" fmla="*/ 169 h 241"/>
              <a:gd name="T14" fmla="*/ 85 w 156"/>
              <a:gd name="T15" fmla="*/ 156 h 241"/>
              <a:gd name="T16" fmla="*/ 83 w 156"/>
              <a:gd name="T17" fmla="*/ 123 h 241"/>
              <a:gd name="T18" fmla="*/ 92 w 156"/>
              <a:gd name="T19" fmla="*/ 149 h 241"/>
              <a:gd name="T20" fmla="*/ 115 w 156"/>
              <a:gd name="T21" fmla="*/ 95 h 241"/>
              <a:gd name="T22" fmla="*/ 93 w 156"/>
              <a:gd name="T23" fmla="*/ 82 h 241"/>
              <a:gd name="T24" fmla="*/ 92 w 156"/>
              <a:gd name="T25" fmla="*/ 75 h 241"/>
              <a:gd name="T26" fmla="*/ 109 w 156"/>
              <a:gd name="T27" fmla="*/ 63 h 241"/>
              <a:gd name="T28" fmla="*/ 84 w 156"/>
              <a:gd name="T29" fmla="*/ 39 h 241"/>
              <a:gd name="T30" fmla="*/ 65 w 156"/>
              <a:gd name="T31" fmla="*/ 56 h 241"/>
              <a:gd name="T32" fmla="*/ 60 w 156"/>
              <a:gd name="T33" fmla="*/ 57 h 241"/>
              <a:gd name="T34" fmla="*/ 54 w 156"/>
              <a:gd name="T35" fmla="*/ 58 h 241"/>
              <a:gd name="T36" fmla="*/ 50 w 156"/>
              <a:gd name="T37" fmla="*/ 60 h 241"/>
              <a:gd name="T38" fmla="*/ 45 w 156"/>
              <a:gd name="T39" fmla="*/ 63 h 241"/>
              <a:gd name="T40" fmla="*/ 45 w 156"/>
              <a:gd name="T41" fmla="*/ 63 h 241"/>
              <a:gd name="T42" fmla="*/ 20 w 156"/>
              <a:gd name="T43" fmla="*/ 59 h 241"/>
              <a:gd name="T44" fmla="*/ 33 w 156"/>
              <a:gd name="T45" fmla="*/ 83 h 241"/>
              <a:gd name="T46" fmla="*/ 17 w 156"/>
              <a:gd name="T47" fmla="*/ 90 h 241"/>
              <a:gd name="T48" fmla="*/ 9 w 156"/>
              <a:gd name="T49" fmla="*/ 63 h 241"/>
              <a:gd name="T50" fmla="*/ 14 w 156"/>
              <a:gd name="T51" fmla="*/ 50 h 241"/>
              <a:gd name="T52" fmla="*/ 37 w 156"/>
              <a:gd name="T53" fmla="*/ 51 h 241"/>
              <a:gd name="T54" fmla="*/ 43 w 156"/>
              <a:gd name="T55" fmla="*/ 19 h 241"/>
              <a:gd name="T56" fmla="*/ 48 w 156"/>
              <a:gd name="T57" fmla="*/ 17 h 241"/>
              <a:gd name="T58" fmla="*/ 64 w 156"/>
              <a:gd name="T59" fmla="*/ 35 h 241"/>
              <a:gd name="T60" fmla="*/ 93 w 156"/>
              <a:gd name="T61" fmla="*/ 15 h 241"/>
              <a:gd name="T62" fmla="*/ 99 w 156"/>
              <a:gd name="T63" fmla="*/ 17 h 241"/>
              <a:gd name="T64" fmla="*/ 104 w 156"/>
              <a:gd name="T65" fmla="*/ 20 h 241"/>
              <a:gd name="T66" fmla="*/ 91 w 156"/>
              <a:gd name="T67" fmla="*/ 37 h 241"/>
              <a:gd name="T68" fmla="*/ 134 w 156"/>
              <a:gd name="T69" fmla="*/ 51 h 241"/>
              <a:gd name="T70" fmla="*/ 136 w 156"/>
              <a:gd name="T71" fmla="*/ 57 h 241"/>
              <a:gd name="T72" fmla="*/ 116 w 156"/>
              <a:gd name="T73" fmla="*/ 60 h 241"/>
              <a:gd name="T74" fmla="*/ 118 w 156"/>
              <a:gd name="T75" fmla="*/ 82 h 241"/>
              <a:gd name="T76" fmla="*/ 112 w 156"/>
              <a:gd name="T77" fmla="*/ 100 h 241"/>
              <a:gd name="T78" fmla="*/ 112 w 156"/>
              <a:gd name="T79" fmla="*/ 100 h 241"/>
              <a:gd name="T80" fmla="*/ 99 w 156"/>
              <a:gd name="T81" fmla="*/ 123 h 241"/>
              <a:gd name="T82" fmla="*/ 95 w 156"/>
              <a:gd name="T83" fmla="*/ 161 h 241"/>
              <a:gd name="T84" fmla="*/ 87 w 156"/>
              <a:gd name="T85" fmla="*/ 171 h 241"/>
              <a:gd name="T86" fmla="*/ 63 w 156"/>
              <a:gd name="T87" fmla="*/ 166 h 241"/>
              <a:gd name="T88" fmla="*/ 49 w 156"/>
              <a:gd name="T89" fmla="*/ 210 h 241"/>
              <a:gd name="T90" fmla="*/ 15 w 156"/>
              <a:gd name="T91" fmla="*/ 212 h 241"/>
              <a:gd name="T92" fmla="*/ 93 w 156"/>
              <a:gd name="T93" fmla="*/ 212 h 241"/>
              <a:gd name="T94" fmla="*/ 118 w 156"/>
              <a:gd name="T95" fmla="*/ 211 h 241"/>
              <a:gd name="T96" fmla="*/ 113 w 156"/>
              <a:gd name="T97" fmla="*/ 190 h 241"/>
              <a:gd name="T98" fmla="*/ 125 w 156"/>
              <a:gd name="T99" fmla="*/ 209 h 241"/>
              <a:gd name="T100" fmla="*/ 121 w 156"/>
              <a:gd name="T101" fmla="*/ 187 h 241"/>
              <a:gd name="T102" fmla="*/ 112 w 156"/>
              <a:gd name="T103" fmla="*/ 194 h 241"/>
              <a:gd name="T104" fmla="*/ 124 w 156"/>
              <a:gd name="T105" fmla="*/ 185 h 241"/>
              <a:gd name="T106" fmla="*/ 102 w 156"/>
              <a:gd name="T107" fmla="*/ 241 h 241"/>
              <a:gd name="T108" fmla="*/ 126 w 156"/>
              <a:gd name="T109" fmla="*/ 181 h 241"/>
              <a:gd name="T110" fmla="*/ 129 w 156"/>
              <a:gd name="T111" fmla="*/ 176 h 241"/>
              <a:gd name="T112" fmla="*/ 140 w 156"/>
              <a:gd name="T113" fmla="*/ 197 h 241"/>
              <a:gd name="T114" fmla="*/ 140 w 156"/>
              <a:gd name="T115" fmla="*/ 186 h 2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6"/>
              <a:gd name="T175" fmla="*/ 0 h 241"/>
              <a:gd name="T176" fmla="*/ 156 w 156"/>
              <a:gd name="T177" fmla="*/ 241 h 2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6" h="241">
                <a:moveTo>
                  <a:pt x="151" y="189"/>
                </a:moveTo>
                <a:lnTo>
                  <a:pt x="137" y="228"/>
                </a:lnTo>
                <a:lnTo>
                  <a:pt x="117" y="221"/>
                </a:lnTo>
                <a:lnTo>
                  <a:pt x="131" y="182"/>
                </a:lnTo>
                <a:lnTo>
                  <a:pt x="151" y="189"/>
                </a:lnTo>
                <a:close/>
                <a:moveTo>
                  <a:pt x="137" y="228"/>
                </a:moveTo>
                <a:lnTo>
                  <a:pt x="134" y="235"/>
                </a:lnTo>
                <a:lnTo>
                  <a:pt x="127" y="235"/>
                </a:lnTo>
                <a:lnTo>
                  <a:pt x="127" y="224"/>
                </a:lnTo>
                <a:lnTo>
                  <a:pt x="137" y="228"/>
                </a:lnTo>
                <a:close/>
                <a:moveTo>
                  <a:pt x="127" y="235"/>
                </a:moveTo>
                <a:lnTo>
                  <a:pt x="11" y="235"/>
                </a:lnTo>
                <a:lnTo>
                  <a:pt x="11" y="213"/>
                </a:lnTo>
                <a:lnTo>
                  <a:pt x="127" y="213"/>
                </a:lnTo>
                <a:lnTo>
                  <a:pt x="127" y="235"/>
                </a:lnTo>
                <a:close/>
                <a:moveTo>
                  <a:pt x="11" y="235"/>
                </a:moveTo>
                <a:lnTo>
                  <a:pt x="0" y="235"/>
                </a:lnTo>
                <a:lnTo>
                  <a:pt x="0" y="224"/>
                </a:lnTo>
                <a:lnTo>
                  <a:pt x="11" y="224"/>
                </a:lnTo>
                <a:lnTo>
                  <a:pt x="11" y="235"/>
                </a:lnTo>
                <a:close/>
                <a:moveTo>
                  <a:pt x="0" y="224"/>
                </a:moveTo>
                <a:lnTo>
                  <a:pt x="0" y="218"/>
                </a:lnTo>
                <a:lnTo>
                  <a:pt x="21" y="218"/>
                </a:lnTo>
                <a:lnTo>
                  <a:pt x="21" y="224"/>
                </a:lnTo>
                <a:lnTo>
                  <a:pt x="0" y="224"/>
                </a:lnTo>
                <a:close/>
                <a:moveTo>
                  <a:pt x="0" y="218"/>
                </a:moveTo>
                <a:lnTo>
                  <a:pt x="0" y="214"/>
                </a:lnTo>
                <a:lnTo>
                  <a:pt x="4" y="211"/>
                </a:lnTo>
                <a:lnTo>
                  <a:pt x="11" y="218"/>
                </a:lnTo>
                <a:lnTo>
                  <a:pt x="0" y="218"/>
                </a:lnTo>
                <a:close/>
                <a:moveTo>
                  <a:pt x="4" y="211"/>
                </a:moveTo>
                <a:lnTo>
                  <a:pt x="16" y="200"/>
                </a:lnTo>
                <a:lnTo>
                  <a:pt x="27" y="188"/>
                </a:lnTo>
                <a:lnTo>
                  <a:pt x="38" y="179"/>
                </a:lnTo>
                <a:lnTo>
                  <a:pt x="47" y="169"/>
                </a:lnTo>
                <a:lnTo>
                  <a:pt x="63" y="183"/>
                </a:lnTo>
                <a:lnTo>
                  <a:pt x="52" y="194"/>
                </a:lnTo>
                <a:lnTo>
                  <a:pt x="42" y="204"/>
                </a:lnTo>
                <a:lnTo>
                  <a:pt x="30" y="215"/>
                </a:lnTo>
                <a:lnTo>
                  <a:pt x="18" y="227"/>
                </a:lnTo>
                <a:lnTo>
                  <a:pt x="4" y="211"/>
                </a:lnTo>
                <a:close/>
                <a:moveTo>
                  <a:pt x="47" y="169"/>
                </a:moveTo>
                <a:lnTo>
                  <a:pt x="55" y="160"/>
                </a:lnTo>
                <a:lnTo>
                  <a:pt x="63" y="151"/>
                </a:lnTo>
                <a:lnTo>
                  <a:pt x="69" y="144"/>
                </a:lnTo>
                <a:lnTo>
                  <a:pt x="74" y="137"/>
                </a:lnTo>
                <a:lnTo>
                  <a:pt x="92" y="149"/>
                </a:lnTo>
                <a:lnTo>
                  <a:pt x="85" y="156"/>
                </a:lnTo>
                <a:lnTo>
                  <a:pt x="79" y="165"/>
                </a:lnTo>
                <a:lnTo>
                  <a:pt x="71" y="174"/>
                </a:lnTo>
                <a:lnTo>
                  <a:pt x="63" y="183"/>
                </a:lnTo>
                <a:lnTo>
                  <a:pt x="47" y="169"/>
                </a:lnTo>
                <a:close/>
                <a:moveTo>
                  <a:pt x="74" y="137"/>
                </a:moveTo>
                <a:lnTo>
                  <a:pt x="83" y="123"/>
                </a:lnTo>
                <a:lnTo>
                  <a:pt x="89" y="111"/>
                </a:lnTo>
                <a:lnTo>
                  <a:pt x="108" y="118"/>
                </a:lnTo>
                <a:lnTo>
                  <a:pt x="105" y="125"/>
                </a:lnTo>
                <a:lnTo>
                  <a:pt x="101" y="132"/>
                </a:lnTo>
                <a:lnTo>
                  <a:pt x="97" y="141"/>
                </a:lnTo>
                <a:lnTo>
                  <a:pt x="92" y="149"/>
                </a:lnTo>
                <a:lnTo>
                  <a:pt x="74" y="137"/>
                </a:lnTo>
                <a:close/>
                <a:moveTo>
                  <a:pt x="89" y="111"/>
                </a:moveTo>
                <a:lnTo>
                  <a:pt x="93" y="99"/>
                </a:lnTo>
                <a:lnTo>
                  <a:pt x="94" y="88"/>
                </a:lnTo>
                <a:lnTo>
                  <a:pt x="115" y="88"/>
                </a:lnTo>
                <a:lnTo>
                  <a:pt x="115" y="95"/>
                </a:lnTo>
                <a:lnTo>
                  <a:pt x="113" y="102"/>
                </a:lnTo>
                <a:lnTo>
                  <a:pt x="111" y="111"/>
                </a:lnTo>
                <a:lnTo>
                  <a:pt x="108" y="118"/>
                </a:lnTo>
                <a:lnTo>
                  <a:pt x="89" y="111"/>
                </a:lnTo>
                <a:close/>
                <a:moveTo>
                  <a:pt x="94" y="88"/>
                </a:moveTo>
                <a:lnTo>
                  <a:pt x="93" y="82"/>
                </a:lnTo>
                <a:lnTo>
                  <a:pt x="92" y="75"/>
                </a:lnTo>
                <a:lnTo>
                  <a:pt x="111" y="67"/>
                </a:lnTo>
                <a:lnTo>
                  <a:pt x="113" y="77"/>
                </a:lnTo>
                <a:lnTo>
                  <a:pt x="115" y="88"/>
                </a:lnTo>
                <a:lnTo>
                  <a:pt x="94" y="88"/>
                </a:lnTo>
                <a:close/>
                <a:moveTo>
                  <a:pt x="92" y="75"/>
                </a:moveTo>
                <a:lnTo>
                  <a:pt x="89" y="69"/>
                </a:lnTo>
                <a:lnTo>
                  <a:pt x="84" y="65"/>
                </a:lnTo>
                <a:lnTo>
                  <a:pt x="100" y="50"/>
                </a:lnTo>
                <a:lnTo>
                  <a:pt x="103" y="55"/>
                </a:lnTo>
                <a:lnTo>
                  <a:pt x="106" y="59"/>
                </a:lnTo>
                <a:lnTo>
                  <a:pt x="109" y="63"/>
                </a:lnTo>
                <a:lnTo>
                  <a:pt x="111" y="67"/>
                </a:lnTo>
                <a:lnTo>
                  <a:pt x="92" y="75"/>
                </a:lnTo>
                <a:close/>
                <a:moveTo>
                  <a:pt x="84" y="65"/>
                </a:moveTo>
                <a:lnTo>
                  <a:pt x="80" y="61"/>
                </a:lnTo>
                <a:lnTo>
                  <a:pt x="76" y="58"/>
                </a:lnTo>
                <a:lnTo>
                  <a:pt x="84" y="39"/>
                </a:lnTo>
                <a:lnTo>
                  <a:pt x="93" y="43"/>
                </a:lnTo>
                <a:lnTo>
                  <a:pt x="100" y="50"/>
                </a:lnTo>
                <a:lnTo>
                  <a:pt x="84" y="65"/>
                </a:lnTo>
                <a:close/>
                <a:moveTo>
                  <a:pt x="76" y="58"/>
                </a:moveTo>
                <a:lnTo>
                  <a:pt x="71" y="57"/>
                </a:lnTo>
                <a:lnTo>
                  <a:pt x="65" y="56"/>
                </a:lnTo>
                <a:lnTo>
                  <a:pt x="65" y="35"/>
                </a:lnTo>
                <a:lnTo>
                  <a:pt x="75" y="36"/>
                </a:lnTo>
                <a:lnTo>
                  <a:pt x="84" y="39"/>
                </a:lnTo>
                <a:lnTo>
                  <a:pt x="76" y="58"/>
                </a:lnTo>
                <a:close/>
                <a:moveTo>
                  <a:pt x="65" y="56"/>
                </a:moveTo>
                <a:lnTo>
                  <a:pt x="60" y="57"/>
                </a:lnTo>
                <a:lnTo>
                  <a:pt x="54" y="58"/>
                </a:lnTo>
                <a:lnTo>
                  <a:pt x="48" y="38"/>
                </a:lnTo>
                <a:lnTo>
                  <a:pt x="56" y="36"/>
                </a:lnTo>
                <a:lnTo>
                  <a:pt x="65" y="35"/>
                </a:lnTo>
                <a:lnTo>
                  <a:pt x="65" y="56"/>
                </a:lnTo>
                <a:close/>
                <a:moveTo>
                  <a:pt x="54" y="58"/>
                </a:moveTo>
                <a:lnTo>
                  <a:pt x="62" y="56"/>
                </a:lnTo>
                <a:lnTo>
                  <a:pt x="54" y="58"/>
                </a:lnTo>
                <a:lnTo>
                  <a:pt x="51" y="47"/>
                </a:lnTo>
                <a:lnTo>
                  <a:pt x="54" y="58"/>
                </a:lnTo>
                <a:close/>
                <a:moveTo>
                  <a:pt x="54" y="58"/>
                </a:moveTo>
                <a:lnTo>
                  <a:pt x="50" y="60"/>
                </a:lnTo>
                <a:lnTo>
                  <a:pt x="45" y="63"/>
                </a:lnTo>
                <a:lnTo>
                  <a:pt x="33" y="45"/>
                </a:lnTo>
                <a:lnTo>
                  <a:pt x="40" y="41"/>
                </a:lnTo>
                <a:lnTo>
                  <a:pt x="48" y="38"/>
                </a:lnTo>
                <a:lnTo>
                  <a:pt x="54" y="58"/>
                </a:lnTo>
                <a:close/>
                <a:moveTo>
                  <a:pt x="45" y="63"/>
                </a:moveTo>
                <a:lnTo>
                  <a:pt x="41" y="66"/>
                </a:lnTo>
                <a:lnTo>
                  <a:pt x="38" y="70"/>
                </a:lnTo>
                <a:lnTo>
                  <a:pt x="20" y="59"/>
                </a:lnTo>
                <a:lnTo>
                  <a:pt x="26" y="51"/>
                </a:lnTo>
                <a:lnTo>
                  <a:pt x="33" y="45"/>
                </a:lnTo>
                <a:lnTo>
                  <a:pt x="45" y="63"/>
                </a:lnTo>
                <a:close/>
                <a:moveTo>
                  <a:pt x="38" y="70"/>
                </a:moveTo>
                <a:lnTo>
                  <a:pt x="35" y="76"/>
                </a:lnTo>
                <a:lnTo>
                  <a:pt x="33" y="83"/>
                </a:lnTo>
                <a:lnTo>
                  <a:pt x="12" y="75"/>
                </a:lnTo>
                <a:lnTo>
                  <a:pt x="16" y="66"/>
                </a:lnTo>
                <a:lnTo>
                  <a:pt x="20" y="59"/>
                </a:lnTo>
                <a:lnTo>
                  <a:pt x="38" y="70"/>
                </a:lnTo>
                <a:close/>
                <a:moveTo>
                  <a:pt x="33" y="83"/>
                </a:moveTo>
                <a:lnTo>
                  <a:pt x="29" y="90"/>
                </a:lnTo>
                <a:lnTo>
                  <a:pt x="22" y="90"/>
                </a:lnTo>
                <a:lnTo>
                  <a:pt x="22" y="78"/>
                </a:lnTo>
                <a:lnTo>
                  <a:pt x="33" y="83"/>
                </a:lnTo>
                <a:close/>
                <a:moveTo>
                  <a:pt x="22" y="90"/>
                </a:moveTo>
                <a:lnTo>
                  <a:pt x="17" y="90"/>
                </a:lnTo>
                <a:lnTo>
                  <a:pt x="17" y="68"/>
                </a:lnTo>
                <a:lnTo>
                  <a:pt x="22" y="68"/>
                </a:lnTo>
                <a:lnTo>
                  <a:pt x="22" y="90"/>
                </a:lnTo>
                <a:close/>
                <a:moveTo>
                  <a:pt x="17" y="90"/>
                </a:moveTo>
                <a:lnTo>
                  <a:pt x="5" y="90"/>
                </a:lnTo>
                <a:lnTo>
                  <a:pt x="7" y="77"/>
                </a:lnTo>
                <a:lnTo>
                  <a:pt x="17" y="78"/>
                </a:lnTo>
                <a:lnTo>
                  <a:pt x="17" y="90"/>
                </a:lnTo>
                <a:close/>
                <a:moveTo>
                  <a:pt x="7" y="77"/>
                </a:moveTo>
                <a:lnTo>
                  <a:pt x="9" y="63"/>
                </a:lnTo>
                <a:lnTo>
                  <a:pt x="14" y="50"/>
                </a:lnTo>
                <a:lnTo>
                  <a:pt x="33" y="60"/>
                </a:lnTo>
                <a:lnTo>
                  <a:pt x="29" y="69"/>
                </a:lnTo>
                <a:lnTo>
                  <a:pt x="27" y="80"/>
                </a:lnTo>
                <a:lnTo>
                  <a:pt x="7" y="77"/>
                </a:lnTo>
                <a:close/>
                <a:moveTo>
                  <a:pt x="14" y="50"/>
                </a:moveTo>
                <a:lnTo>
                  <a:pt x="16" y="45"/>
                </a:lnTo>
                <a:lnTo>
                  <a:pt x="20" y="39"/>
                </a:lnTo>
                <a:lnTo>
                  <a:pt x="23" y="35"/>
                </a:lnTo>
                <a:lnTo>
                  <a:pt x="28" y="30"/>
                </a:lnTo>
                <a:lnTo>
                  <a:pt x="43" y="45"/>
                </a:lnTo>
                <a:lnTo>
                  <a:pt x="37" y="51"/>
                </a:lnTo>
                <a:lnTo>
                  <a:pt x="33" y="60"/>
                </a:lnTo>
                <a:lnTo>
                  <a:pt x="14" y="50"/>
                </a:lnTo>
                <a:close/>
                <a:moveTo>
                  <a:pt x="28" y="30"/>
                </a:moveTo>
                <a:lnTo>
                  <a:pt x="33" y="25"/>
                </a:lnTo>
                <a:lnTo>
                  <a:pt x="38" y="22"/>
                </a:lnTo>
                <a:lnTo>
                  <a:pt x="43" y="19"/>
                </a:lnTo>
                <a:lnTo>
                  <a:pt x="48" y="17"/>
                </a:lnTo>
                <a:lnTo>
                  <a:pt x="56" y="37"/>
                </a:lnTo>
                <a:lnTo>
                  <a:pt x="49" y="40"/>
                </a:lnTo>
                <a:lnTo>
                  <a:pt x="43" y="45"/>
                </a:lnTo>
                <a:lnTo>
                  <a:pt x="28" y="30"/>
                </a:lnTo>
                <a:close/>
                <a:moveTo>
                  <a:pt x="48" y="17"/>
                </a:moveTo>
                <a:lnTo>
                  <a:pt x="54" y="15"/>
                </a:lnTo>
                <a:lnTo>
                  <a:pt x="61" y="14"/>
                </a:lnTo>
                <a:lnTo>
                  <a:pt x="67" y="13"/>
                </a:lnTo>
                <a:lnTo>
                  <a:pt x="73" y="13"/>
                </a:lnTo>
                <a:lnTo>
                  <a:pt x="73" y="34"/>
                </a:lnTo>
                <a:lnTo>
                  <a:pt x="64" y="35"/>
                </a:lnTo>
                <a:lnTo>
                  <a:pt x="56" y="37"/>
                </a:lnTo>
                <a:lnTo>
                  <a:pt x="48" y="17"/>
                </a:lnTo>
                <a:close/>
                <a:moveTo>
                  <a:pt x="73" y="13"/>
                </a:moveTo>
                <a:lnTo>
                  <a:pt x="79" y="13"/>
                </a:lnTo>
                <a:lnTo>
                  <a:pt x="87" y="14"/>
                </a:lnTo>
                <a:lnTo>
                  <a:pt x="93" y="15"/>
                </a:lnTo>
                <a:lnTo>
                  <a:pt x="99" y="17"/>
                </a:lnTo>
                <a:lnTo>
                  <a:pt x="91" y="37"/>
                </a:lnTo>
                <a:lnTo>
                  <a:pt x="82" y="35"/>
                </a:lnTo>
                <a:lnTo>
                  <a:pt x="73" y="34"/>
                </a:lnTo>
                <a:lnTo>
                  <a:pt x="73" y="13"/>
                </a:lnTo>
                <a:close/>
                <a:moveTo>
                  <a:pt x="99" y="17"/>
                </a:moveTo>
                <a:lnTo>
                  <a:pt x="52" y="0"/>
                </a:lnTo>
                <a:lnTo>
                  <a:pt x="99" y="17"/>
                </a:lnTo>
                <a:lnTo>
                  <a:pt x="95" y="28"/>
                </a:lnTo>
                <a:lnTo>
                  <a:pt x="99" y="17"/>
                </a:lnTo>
                <a:close/>
                <a:moveTo>
                  <a:pt x="99" y="17"/>
                </a:moveTo>
                <a:lnTo>
                  <a:pt x="104" y="20"/>
                </a:lnTo>
                <a:lnTo>
                  <a:pt x="110" y="23"/>
                </a:lnTo>
                <a:lnTo>
                  <a:pt x="116" y="27"/>
                </a:lnTo>
                <a:lnTo>
                  <a:pt x="120" y="31"/>
                </a:lnTo>
                <a:lnTo>
                  <a:pt x="105" y="46"/>
                </a:lnTo>
                <a:lnTo>
                  <a:pt x="99" y="41"/>
                </a:lnTo>
                <a:lnTo>
                  <a:pt x="91" y="37"/>
                </a:lnTo>
                <a:lnTo>
                  <a:pt x="99" y="17"/>
                </a:lnTo>
                <a:close/>
                <a:moveTo>
                  <a:pt x="120" y="31"/>
                </a:moveTo>
                <a:lnTo>
                  <a:pt x="125" y="36"/>
                </a:lnTo>
                <a:lnTo>
                  <a:pt x="128" y="41"/>
                </a:lnTo>
                <a:lnTo>
                  <a:pt x="132" y="46"/>
                </a:lnTo>
                <a:lnTo>
                  <a:pt x="134" y="51"/>
                </a:lnTo>
                <a:lnTo>
                  <a:pt x="116" y="60"/>
                </a:lnTo>
                <a:lnTo>
                  <a:pt x="111" y="52"/>
                </a:lnTo>
                <a:lnTo>
                  <a:pt x="105" y="46"/>
                </a:lnTo>
                <a:lnTo>
                  <a:pt x="120" y="31"/>
                </a:lnTo>
                <a:close/>
                <a:moveTo>
                  <a:pt x="134" y="51"/>
                </a:moveTo>
                <a:lnTo>
                  <a:pt x="136" y="57"/>
                </a:lnTo>
                <a:lnTo>
                  <a:pt x="138" y="63"/>
                </a:lnTo>
                <a:lnTo>
                  <a:pt x="139" y="69"/>
                </a:lnTo>
                <a:lnTo>
                  <a:pt x="139" y="75"/>
                </a:lnTo>
                <a:lnTo>
                  <a:pt x="119" y="75"/>
                </a:lnTo>
                <a:lnTo>
                  <a:pt x="118" y="67"/>
                </a:lnTo>
                <a:lnTo>
                  <a:pt x="116" y="60"/>
                </a:lnTo>
                <a:lnTo>
                  <a:pt x="134" y="51"/>
                </a:lnTo>
                <a:close/>
                <a:moveTo>
                  <a:pt x="139" y="75"/>
                </a:moveTo>
                <a:lnTo>
                  <a:pt x="138" y="84"/>
                </a:lnTo>
                <a:lnTo>
                  <a:pt x="137" y="92"/>
                </a:lnTo>
                <a:lnTo>
                  <a:pt x="117" y="88"/>
                </a:lnTo>
                <a:lnTo>
                  <a:pt x="118" y="82"/>
                </a:lnTo>
                <a:lnTo>
                  <a:pt x="119" y="75"/>
                </a:lnTo>
                <a:lnTo>
                  <a:pt x="139" y="75"/>
                </a:lnTo>
                <a:close/>
                <a:moveTo>
                  <a:pt x="137" y="92"/>
                </a:moveTo>
                <a:lnTo>
                  <a:pt x="135" y="101"/>
                </a:lnTo>
                <a:lnTo>
                  <a:pt x="131" y="110"/>
                </a:lnTo>
                <a:lnTo>
                  <a:pt x="112" y="100"/>
                </a:lnTo>
                <a:lnTo>
                  <a:pt x="115" y="94"/>
                </a:lnTo>
                <a:lnTo>
                  <a:pt x="117" y="88"/>
                </a:lnTo>
                <a:lnTo>
                  <a:pt x="137" y="92"/>
                </a:lnTo>
                <a:close/>
                <a:moveTo>
                  <a:pt x="112" y="100"/>
                </a:moveTo>
                <a:lnTo>
                  <a:pt x="110" y="103"/>
                </a:lnTo>
                <a:lnTo>
                  <a:pt x="112" y="100"/>
                </a:lnTo>
                <a:lnTo>
                  <a:pt x="122" y="104"/>
                </a:lnTo>
                <a:lnTo>
                  <a:pt x="112" y="100"/>
                </a:lnTo>
                <a:close/>
                <a:moveTo>
                  <a:pt x="131" y="110"/>
                </a:moveTo>
                <a:lnTo>
                  <a:pt x="125" y="122"/>
                </a:lnTo>
                <a:lnTo>
                  <a:pt x="117" y="135"/>
                </a:lnTo>
                <a:lnTo>
                  <a:pt x="99" y="123"/>
                </a:lnTo>
                <a:lnTo>
                  <a:pt x="106" y="112"/>
                </a:lnTo>
                <a:lnTo>
                  <a:pt x="112" y="100"/>
                </a:lnTo>
                <a:lnTo>
                  <a:pt x="131" y="110"/>
                </a:lnTo>
                <a:close/>
                <a:moveTo>
                  <a:pt x="117" y="135"/>
                </a:moveTo>
                <a:lnTo>
                  <a:pt x="106" y="148"/>
                </a:lnTo>
                <a:lnTo>
                  <a:pt x="95" y="161"/>
                </a:lnTo>
                <a:lnTo>
                  <a:pt x="79" y="147"/>
                </a:lnTo>
                <a:lnTo>
                  <a:pt x="90" y="134"/>
                </a:lnTo>
                <a:lnTo>
                  <a:pt x="99" y="123"/>
                </a:lnTo>
                <a:lnTo>
                  <a:pt x="117" y="135"/>
                </a:lnTo>
                <a:close/>
                <a:moveTo>
                  <a:pt x="95" y="161"/>
                </a:moveTo>
                <a:lnTo>
                  <a:pt x="87" y="171"/>
                </a:lnTo>
                <a:lnTo>
                  <a:pt x="79" y="179"/>
                </a:lnTo>
                <a:lnTo>
                  <a:pt x="72" y="186"/>
                </a:lnTo>
                <a:lnTo>
                  <a:pt x="66" y="194"/>
                </a:lnTo>
                <a:lnTo>
                  <a:pt x="50" y="179"/>
                </a:lnTo>
                <a:lnTo>
                  <a:pt x="55" y="173"/>
                </a:lnTo>
                <a:lnTo>
                  <a:pt x="63" y="166"/>
                </a:lnTo>
                <a:lnTo>
                  <a:pt x="70" y="157"/>
                </a:lnTo>
                <a:lnTo>
                  <a:pt x="79" y="147"/>
                </a:lnTo>
                <a:lnTo>
                  <a:pt x="95" y="161"/>
                </a:lnTo>
                <a:close/>
                <a:moveTo>
                  <a:pt x="66" y="194"/>
                </a:moveTo>
                <a:lnTo>
                  <a:pt x="55" y="204"/>
                </a:lnTo>
                <a:lnTo>
                  <a:pt x="49" y="210"/>
                </a:lnTo>
                <a:lnTo>
                  <a:pt x="35" y="195"/>
                </a:lnTo>
                <a:lnTo>
                  <a:pt x="41" y="188"/>
                </a:lnTo>
                <a:lnTo>
                  <a:pt x="50" y="179"/>
                </a:lnTo>
                <a:lnTo>
                  <a:pt x="66" y="194"/>
                </a:lnTo>
                <a:close/>
                <a:moveTo>
                  <a:pt x="42" y="212"/>
                </a:moveTo>
                <a:lnTo>
                  <a:pt x="15" y="212"/>
                </a:lnTo>
                <a:lnTo>
                  <a:pt x="35" y="195"/>
                </a:lnTo>
                <a:lnTo>
                  <a:pt x="42" y="202"/>
                </a:lnTo>
                <a:lnTo>
                  <a:pt x="42" y="212"/>
                </a:lnTo>
                <a:close/>
                <a:moveTo>
                  <a:pt x="42" y="191"/>
                </a:moveTo>
                <a:lnTo>
                  <a:pt x="93" y="191"/>
                </a:lnTo>
                <a:lnTo>
                  <a:pt x="93" y="212"/>
                </a:lnTo>
                <a:lnTo>
                  <a:pt x="42" y="212"/>
                </a:lnTo>
                <a:lnTo>
                  <a:pt x="42" y="191"/>
                </a:lnTo>
                <a:close/>
                <a:moveTo>
                  <a:pt x="93" y="191"/>
                </a:moveTo>
                <a:lnTo>
                  <a:pt x="105" y="191"/>
                </a:lnTo>
                <a:lnTo>
                  <a:pt x="113" y="190"/>
                </a:lnTo>
                <a:lnTo>
                  <a:pt x="118" y="211"/>
                </a:lnTo>
                <a:lnTo>
                  <a:pt x="107" y="212"/>
                </a:lnTo>
                <a:lnTo>
                  <a:pt x="93" y="212"/>
                </a:lnTo>
                <a:lnTo>
                  <a:pt x="93" y="191"/>
                </a:lnTo>
                <a:close/>
                <a:moveTo>
                  <a:pt x="113" y="190"/>
                </a:moveTo>
                <a:lnTo>
                  <a:pt x="115" y="190"/>
                </a:lnTo>
                <a:lnTo>
                  <a:pt x="113" y="190"/>
                </a:lnTo>
                <a:lnTo>
                  <a:pt x="116" y="201"/>
                </a:lnTo>
                <a:lnTo>
                  <a:pt x="113" y="190"/>
                </a:lnTo>
                <a:close/>
                <a:moveTo>
                  <a:pt x="113" y="190"/>
                </a:moveTo>
                <a:lnTo>
                  <a:pt x="116" y="190"/>
                </a:lnTo>
                <a:lnTo>
                  <a:pt x="118" y="189"/>
                </a:lnTo>
                <a:lnTo>
                  <a:pt x="125" y="209"/>
                </a:lnTo>
                <a:lnTo>
                  <a:pt x="121" y="210"/>
                </a:lnTo>
                <a:lnTo>
                  <a:pt x="117" y="211"/>
                </a:lnTo>
                <a:lnTo>
                  <a:pt x="113" y="190"/>
                </a:lnTo>
                <a:close/>
                <a:moveTo>
                  <a:pt x="118" y="189"/>
                </a:moveTo>
                <a:lnTo>
                  <a:pt x="119" y="188"/>
                </a:lnTo>
                <a:lnTo>
                  <a:pt x="121" y="187"/>
                </a:lnTo>
                <a:lnTo>
                  <a:pt x="133" y="205"/>
                </a:lnTo>
                <a:lnTo>
                  <a:pt x="129" y="207"/>
                </a:lnTo>
                <a:lnTo>
                  <a:pt x="125" y="209"/>
                </a:lnTo>
                <a:lnTo>
                  <a:pt x="118" y="189"/>
                </a:lnTo>
                <a:close/>
                <a:moveTo>
                  <a:pt x="121" y="187"/>
                </a:moveTo>
                <a:lnTo>
                  <a:pt x="112" y="194"/>
                </a:lnTo>
                <a:lnTo>
                  <a:pt x="121" y="187"/>
                </a:lnTo>
                <a:lnTo>
                  <a:pt x="127" y="197"/>
                </a:lnTo>
                <a:lnTo>
                  <a:pt x="121" y="187"/>
                </a:lnTo>
                <a:close/>
                <a:moveTo>
                  <a:pt x="121" y="187"/>
                </a:moveTo>
                <a:lnTo>
                  <a:pt x="122" y="186"/>
                </a:lnTo>
                <a:lnTo>
                  <a:pt x="124" y="185"/>
                </a:lnTo>
                <a:lnTo>
                  <a:pt x="139" y="199"/>
                </a:lnTo>
                <a:lnTo>
                  <a:pt x="136" y="202"/>
                </a:lnTo>
                <a:lnTo>
                  <a:pt x="133" y="205"/>
                </a:lnTo>
                <a:lnTo>
                  <a:pt x="121" y="187"/>
                </a:lnTo>
                <a:close/>
                <a:moveTo>
                  <a:pt x="139" y="199"/>
                </a:moveTo>
                <a:lnTo>
                  <a:pt x="102" y="241"/>
                </a:lnTo>
                <a:lnTo>
                  <a:pt x="139" y="199"/>
                </a:lnTo>
                <a:lnTo>
                  <a:pt x="131" y="191"/>
                </a:lnTo>
                <a:lnTo>
                  <a:pt x="139" y="199"/>
                </a:lnTo>
                <a:close/>
                <a:moveTo>
                  <a:pt x="124" y="185"/>
                </a:moveTo>
                <a:lnTo>
                  <a:pt x="125" y="183"/>
                </a:lnTo>
                <a:lnTo>
                  <a:pt x="126" y="181"/>
                </a:lnTo>
                <a:lnTo>
                  <a:pt x="145" y="191"/>
                </a:lnTo>
                <a:lnTo>
                  <a:pt x="143" y="196"/>
                </a:lnTo>
                <a:lnTo>
                  <a:pt x="139" y="199"/>
                </a:lnTo>
                <a:lnTo>
                  <a:pt x="124" y="185"/>
                </a:lnTo>
                <a:close/>
                <a:moveTo>
                  <a:pt x="126" y="181"/>
                </a:moveTo>
                <a:lnTo>
                  <a:pt x="129" y="176"/>
                </a:lnTo>
                <a:lnTo>
                  <a:pt x="135" y="176"/>
                </a:lnTo>
                <a:lnTo>
                  <a:pt x="135" y="186"/>
                </a:lnTo>
                <a:lnTo>
                  <a:pt x="126" y="181"/>
                </a:lnTo>
                <a:close/>
                <a:moveTo>
                  <a:pt x="135" y="176"/>
                </a:moveTo>
                <a:lnTo>
                  <a:pt x="140" y="176"/>
                </a:lnTo>
                <a:lnTo>
                  <a:pt x="140" y="197"/>
                </a:lnTo>
                <a:lnTo>
                  <a:pt x="135" y="197"/>
                </a:lnTo>
                <a:lnTo>
                  <a:pt x="135" y="176"/>
                </a:lnTo>
                <a:close/>
                <a:moveTo>
                  <a:pt x="140" y="176"/>
                </a:moveTo>
                <a:lnTo>
                  <a:pt x="156" y="176"/>
                </a:lnTo>
                <a:lnTo>
                  <a:pt x="151" y="189"/>
                </a:lnTo>
                <a:lnTo>
                  <a:pt x="140" y="186"/>
                </a:lnTo>
                <a:lnTo>
                  <a:pt x="140" y="17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96" name="Freeform 108"/>
          <p:cNvSpPr>
            <a:spLocks noEditPoints="1"/>
          </p:cNvSpPr>
          <p:nvPr/>
        </p:nvSpPr>
        <p:spPr bwMode="auto">
          <a:xfrm>
            <a:off x="1006475" y="1881188"/>
            <a:ext cx="77788" cy="119062"/>
          </a:xfrm>
          <a:custGeom>
            <a:avLst/>
            <a:gdLst>
              <a:gd name="T0" fmla="*/ 22 w 148"/>
              <a:gd name="T1" fmla="*/ 99 h 225"/>
              <a:gd name="T2" fmla="*/ 27 w 148"/>
              <a:gd name="T3" fmla="*/ 72 h 225"/>
              <a:gd name="T4" fmla="*/ 36 w 148"/>
              <a:gd name="T5" fmla="*/ 50 h 225"/>
              <a:gd name="T6" fmla="*/ 48 w 148"/>
              <a:gd name="T7" fmla="*/ 34 h 225"/>
              <a:gd name="T8" fmla="*/ 54 w 148"/>
              <a:gd name="T9" fmla="*/ 28 h 225"/>
              <a:gd name="T10" fmla="*/ 41 w 148"/>
              <a:gd name="T11" fmla="*/ 11 h 225"/>
              <a:gd name="T12" fmla="*/ 66 w 148"/>
              <a:gd name="T13" fmla="*/ 0 h 225"/>
              <a:gd name="T14" fmla="*/ 82 w 148"/>
              <a:gd name="T15" fmla="*/ 0 h 225"/>
              <a:gd name="T16" fmla="*/ 79 w 148"/>
              <a:gd name="T17" fmla="*/ 21 h 225"/>
              <a:gd name="T18" fmla="*/ 124 w 148"/>
              <a:gd name="T19" fmla="*/ 27 h 225"/>
              <a:gd name="T20" fmla="*/ 107 w 148"/>
              <a:gd name="T21" fmla="*/ 39 h 225"/>
              <a:gd name="T22" fmla="*/ 135 w 148"/>
              <a:gd name="T23" fmla="*/ 44 h 225"/>
              <a:gd name="T24" fmla="*/ 107 w 148"/>
              <a:gd name="T25" fmla="*/ 39 h 225"/>
              <a:gd name="T26" fmla="*/ 128 w 148"/>
              <a:gd name="T27" fmla="*/ 111 h 225"/>
              <a:gd name="T28" fmla="*/ 148 w 148"/>
              <a:gd name="T29" fmla="*/ 119 h 225"/>
              <a:gd name="T30" fmla="*/ 148 w 148"/>
              <a:gd name="T31" fmla="*/ 111 h 225"/>
              <a:gd name="T32" fmla="*/ 146 w 148"/>
              <a:gd name="T33" fmla="*/ 144 h 225"/>
              <a:gd name="T34" fmla="*/ 138 w 148"/>
              <a:gd name="T35" fmla="*/ 173 h 225"/>
              <a:gd name="T36" fmla="*/ 118 w 148"/>
              <a:gd name="T37" fmla="*/ 205 h 225"/>
              <a:gd name="T38" fmla="*/ 89 w 148"/>
              <a:gd name="T39" fmla="*/ 200 h 225"/>
              <a:gd name="T40" fmla="*/ 85 w 148"/>
              <a:gd name="T41" fmla="*/ 201 h 225"/>
              <a:gd name="T42" fmla="*/ 74 w 148"/>
              <a:gd name="T43" fmla="*/ 203 h 225"/>
              <a:gd name="T44" fmla="*/ 49 w 148"/>
              <a:gd name="T45" fmla="*/ 219 h 225"/>
              <a:gd name="T46" fmla="*/ 74 w 148"/>
              <a:gd name="T47" fmla="*/ 225 h 225"/>
              <a:gd name="T48" fmla="*/ 40 w 148"/>
              <a:gd name="T49" fmla="*/ 183 h 225"/>
              <a:gd name="T50" fmla="*/ 10 w 148"/>
              <a:gd name="T51" fmla="*/ 170 h 225"/>
              <a:gd name="T52" fmla="*/ 36 w 148"/>
              <a:gd name="T53" fmla="*/ 176 h 225"/>
              <a:gd name="T54" fmla="*/ 22 w 148"/>
              <a:gd name="T55" fmla="*/ 114 h 225"/>
              <a:gd name="T56" fmla="*/ 50 w 148"/>
              <a:gd name="T57" fmla="*/ 127 h 225"/>
              <a:gd name="T58" fmla="*/ 29 w 148"/>
              <a:gd name="T59" fmla="*/ 128 h 225"/>
              <a:gd name="T60" fmla="*/ 37 w 148"/>
              <a:gd name="T61" fmla="*/ 181 h 225"/>
              <a:gd name="T62" fmla="*/ 59 w 148"/>
              <a:gd name="T63" fmla="*/ 180 h 225"/>
              <a:gd name="T64" fmla="*/ 49 w 148"/>
              <a:gd name="T65" fmla="*/ 204 h 225"/>
              <a:gd name="T66" fmla="*/ 74 w 148"/>
              <a:gd name="T67" fmla="*/ 195 h 225"/>
              <a:gd name="T68" fmla="*/ 74 w 148"/>
              <a:gd name="T69" fmla="*/ 195 h 225"/>
              <a:gd name="T70" fmla="*/ 86 w 148"/>
              <a:gd name="T71" fmla="*/ 214 h 225"/>
              <a:gd name="T72" fmla="*/ 84 w 148"/>
              <a:gd name="T73" fmla="*/ 190 h 225"/>
              <a:gd name="T74" fmla="*/ 97 w 148"/>
              <a:gd name="T75" fmla="*/ 206 h 225"/>
              <a:gd name="T76" fmla="*/ 103 w 148"/>
              <a:gd name="T77" fmla="*/ 201 h 225"/>
              <a:gd name="T78" fmla="*/ 110 w 148"/>
              <a:gd name="T79" fmla="*/ 187 h 225"/>
              <a:gd name="T80" fmla="*/ 92 w 148"/>
              <a:gd name="T81" fmla="*/ 172 h 225"/>
              <a:gd name="T82" fmla="*/ 115 w 148"/>
              <a:gd name="T83" fmla="*/ 170 h 225"/>
              <a:gd name="T84" fmla="*/ 100 w 148"/>
              <a:gd name="T85" fmla="*/ 105 h 225"/>
              <a:gd name="T86" fmla="*/ 100 w 148"/>
              <a:gd name="T87" fmla="*/ 105 h 225"/>
              <a:gd name="T88" fmla="*/ 118 w 148"/>
              <a:gd name="T89" fmla="*/ 72 h 225"/>
              <a:gd name="T90" fmla="*/ 106 w 148"/>
              <a:gd name="T91" fmla="*/ 29 h 225"/>
              <a:gd name="T92" fmla="*/ 96 w 148"/>
              <a:gd name="T93" fmla="*/ 17 h 225"/>
              <a:gd name="T94" fmla="*/ 89 w 148"/>
              <a:gd name="T95" fmla="*/ 25 h 225"/>
              <a:gd name="T96" fmla="*/ 95 w 148"/>
              <a:gd name="T97" fmla="*/ 17 h 225"/>
              <a:gd name="T98" fmla="*/ 86 w 148"/>
              <a:gd name="T99" fmla="*/ 11 h 225"/>
              <a:gd name="T100" fmla="*/ 75 w 148"/>
              <a:gd name="T101" fmla="*/ 9 h 225"/>
              <a:gd name="T102" fmla="*/ 61 w 148"/>
              <a:gd name="T103" fmla="*/ 12 h 225"/>
              <a:gd name="T104" fmla="*/ 65 w 148"/>
              <a:gd name="T105" fmla="*/ 35 h 225"/>
              <a:gd name="T106" fmla="*/ 58 w 148"/>
              <a:gd name="T107" fmla="*/ 48 h 225"/>
              <a:gd name="T108" fmla="*/ 54 w 148"/>
              <a:gd name="T109" fmla="*/ 69 h 225"/>
              <a:gd name="T110" fmla="*/ 54 w 148"/>
              <a:gd name="T111" fmla="*/ 69 h 225"/>
              <a:gd name="T112" fmla="*/ 31 w 148"/>
              <a:gd name="T113" fmla="*/ 79 h 225"/>
              <a:gd name="T114" fmla="*/ 29 w 148"/>
              <a:gd name="T115" fmla="*/ 104 h 2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225"/>
              <a:gd name="T176" fmla="*/ 148 w 148"/>
              <a:gd name="T177" fmla="*/ 225 h 2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225">
                <a:moveTo>
                  <a:pt x="0" y="114"/>
                </a:moveTo>
                <a:lnTo>
                  <a:pt x="1" y="105"/>
                </a:lnTo>
                <a:lnTo>
                  <a:pt x="1" y="97"/>
                </a:lnTo>
                <a:lnTo>
                  <a:pt x="2" y="88"/>
                </a:lnTo>
                <a:lnTo>
                  <a:pt x="3" y="81"/>
                </a:lnTo>
                <a:lnTo>
                  <a:pt x="24" y="84"/>
                </a:lnTo>
                <a:lnTo>
                  <a:pt x="22" y="99"/>
                </a:lnTo>
                <a:lnTo>
                  <a:pt x="22" y="114"/>
                </a:lnTo>
                <a:lnTo>
                  <a:pt x="0" y="114"/>
                </a:lnTo>
                <a:close/>
                <a:moveTo>
                  <a:pt x="3" y="81"/>
                </a:moveTo>
                <a:lnTo>
                  <a:pt x="6" y="65"/>
                </a:lnTo>
                <a:lnTo>
                  <a:pt x="11" y="52"/>
                </a:lnTo>
                <a:lnTo>
                  <a:pt x="31" y="60"/>
                </a:lnTo>
                <a:lnTo>
                  <a:pt x="27" y="72"/>
                </a:lnTo>
                <a:lnTo>
                  <a:pt x="24" y="84"/>
                </a:lnTo>
                <a:lnTo>
                  <a:pt x="3" y="81"/>
                </a:lnTo>
                <a:close/>
                <a:moveTo>
                  <a:pt x="11" y="52"/>
                </a:moveTo>
                <a:lnTo>
                  <a:pt x="18" y="39"/>
                </a:lnTo>
                <a:lnTo>
                  <a:pt x="25" y="28"/>
                </a:lnTo>
                <a:lnTo>
                  <a:pt x="41" y="41"/>
                </a:lnTo>
                <a:lnTo>
                  <a:pt x="36" y="50"/>
                </a:lnTo>
                <a:lnTo>
                  <a:pt x="31" y="60"/>
                </a:lnTo>
                <a:lnTo>
                  <a:pt x="11" y="52"/>
                </a:lnTo>
                <a:close/>
                <a:moveTo>
                  <a:pt x="25" y="28"/>
                </a:moveTo>
                <a:lnTo>
                  <a:pt x="33" y="19"/>
                </a:lnTo>
                <a:lnTo>
                  <a:pt x="42" y="11"/>
                </a:lnTo>
                <a:lnTo>
                  <a:pt x="54" y="28"/>
                </a:lnTo>
                <a:lnTo>
                  <a:pt x="48" y="34"/>
                </a:lnTo>
                <a:lnTo>
                  <a:pt x="41" y="41"/>
                </a:lnTo>
                <a:lnTo>
                  <a:pt x="25" y="28"/>
                </a:lnTo>
                <a:close/>
                <a:moveTo>
                  <a:pt x="54" y="28"/>
                </a:moveTo>
                <a:lnTo>
                  <a:pt x="53" y="29"/>
                </a:lnTo>
                <a:lnTo>
                  <a:pt x="54" y="28"/>
                </a:lnTo>
                <a:lnTo>
                  <a:pt x="48" y="20"/>
                </a:lnTo>
                <a:lnTo>
                  <a:pt x="54" y="28"/>
                </a:lnTo>
                <a:close/>
                <a:moveTo>
                  <a:pt x="41" y="11"/>
                </a:moveTo>
                <a:lnTo>
                  <a:pt x="50" y="6"/>
                </a:lnTo>
                <a:lnTo>
                  <a:pt x="58" y="2"/>
                </a:lnTo>
                <a:lnTo>
                  <a:pt x="65" y="23"/>
                </a:lnTo>
                <a:lnTo>
                  <a:pt x="59" y="25"/>
                </a:lnTo>
                <a:lnTo>
                  <a:pt x="54" y="28"/>
                </a:lnTo>
                <a:lnTo>
                  <a:pt x="41" y="11"/>
                </a:lnTo>
                <a:close/>
                <a:moveTo>
                  <a:pt x="58" y="2"/>
                </a:moveTo>
                <a:lnTo>
                  <a:pt x="47" y="6"/>
                </a:lnTo>
                <a:lnTo>
                  <a:pt x="58" y="2"/>
                </a:lnTo>
                <a:lnTo>
                  <a:pt x="61" y="12"/>
                </a:lnTo>
                <a:lnTo>
                  <a:pt x="58" y="2"/>
                </a:lnTo>
                <a:close/>
                <a:moveTo>
                  <a:pt x="58" y="2"/>
                </a:moveTo>
                <a:lnTo>
                  <a:pt x="66" y="0"/>
                </a:lnTo>
                <a:lnTo>
                  <a:pt x="75" y="0"/>
                </a:lnTo>
                <a:lnTo>
                  <a:pt x="75" y="21"/>
                </a:lnTo>
                <a:lnTo>
                  <a:pt x="69" y="21"/>
                </a:lnTo>
                <a:lnTo>
                  <a:pt x="65" y="23"/>
                </a:lnTo>
                <a:lnTo>
                  <a:pt x="58" y="2"/>
                </a:lnTo>
                <a:close/>
                <a:moveTo>
                  <a:pt x="75" y="0"/>
                </a:moveTo>
                <a:lnTo>
                  <a:pt x="82" y="0"/>
                </a:lnTo>
                <a:lnTo>
                  <a:pt x="89" y="1"/>
                </a:lnTo>
                <a:lnTo>
                  <a:pt x="95" y="3"/>
                </a:lnTo>
                <a:lnTo>
                  <a:pt x="102" y="6"/>
                </a:lnTo>
                <a:lnTo>
                  <a:pt x="91" y="25"/>
                </a:lnTo>
                <a:lnTo>
                  <a:pt x="87" y="23"/>
                </a:lnTo>
                <a:lnTo>
                  <a:pt x="83" y="22"/>
                </a:lnTo>
                <a:lnTo>
                  <a:pt x="79" y="21"/>
                </a:lnTo>
                <a:lnTo>
                  <a:pt x="75" y="21"/>
                </a:lnTo>
                <a:lnTo>
                  <a:pt x="75" y="0"/>
                </a:lnTo>
                <a:close/>
                <a:moveTo>
                  <a:pt x="102" y="6"/>
                </a:moveTo>
                <a:lnTo>
                  <a:pt x="108" y="10"/>
                </a:lnTo>
                <a:lnTo>
                  <a:pt x="113" y="16"/>
                </a:lnTo>
                <a:lnTo>
                  <a:pt x="118" y="21"/>
                </a:lnTo>
                <a:lnTo>
                  <a:pt x="124" y="27"/>
                </a:lnTo>
                <a:lnTo>
                  <a:pt x="107" y="39"/>
                </a:lnTo>
                <a:lnTo>
                  <a:pt x="104" y="35"/>
                </a:lnTo>
                <a:lnTo>
                  <a:pt x="100" y="31"/>
                </a:lnTo>
                <a:lnTo>
                  <a:pt x="95" y="28"/>
                </a:lnTo>
                <a:lnTo>
                  <a:pt x="91" y="25"/>
                </a:lnTo>
                <a:lnTo>
                  <a:pt x="102" y="6"/>
                </a:lnTo>
                <a:close/>
                <a:moveTo>
                  <a:pt x="107" y="39"/>
                </a:moveTo>
                <a:lnTo>
                  <a:pt x="111" y="45"/>
                </a:lnTo>
                <a:lnTo>
                  <a:pt x="107" y="39"/>
                </a:lnTo>
                <a:lnTo>
                  <a:pt x="116" y="33"/>
                </a:lnTo>
                <a:lnTo>
                  <a:pt x="107" y="39"/>
                </a:lnTo>
                <a:close/>
                <a:moveTo>
                  <a:pt x="124" y="27"/>
                </a:moveTo>
                <a:lnTo>
                  <a:pt x="130" y="35"/>
                </a:lnTo>
                <a:lnTo>
                  <a:pt x="135" y="44"/>
                </a:lnTo>
                <a:lnTo>
                  <a:pt x="139" y="54"/>
                </a:lnTo>
                <a:lnTo>
                  <a:pt x="143" y="64"/>
                </a:lnTo>
                <a:lnTo>
                  <a:pt x="122" y="70"/>
                </a:lnTo>
                <a:lnTo>
                  <a:pt x="119" y="61"/>
                </a:lnTo>
                <a:lnTo>
                  <a:pt x="116" y="54"/>
                </a:lnTo>
                <a:lnTo>
                  <a:pt x="112" y="47"/>
                </a:lnTo>
                <a:lnTo>
                  <a:pt x="107" y="39"/>
                </a:lnTo>
                <a:lnTo>
                  <a:pt x="124" y="27"/>
                </a:lnTo>
                <a:close/>
                <a:moveTo>
                  <a:pt x="143" y="64"/>
                </a:moveTo>
                <a:lnTo>
                  <a:pt x="145" y="75"/>
                </a:lnTo>
                <a:lnTo>
                  <a:pt x="147" y="86"/>
                </a:lnTo>
                <a:lnTo>
                  <a:pt x="148" y="99"/>
                </a:lnTo>
                <a:lnTo>
                  <a:pt x="148" y="111"/>
                </a:lnTo>
                <a:lnTo>
                  <a:pt x="128" y="111"/>
                </a:lnTo>
                <a:lnTo>
                  <a:pt x="128" y="100"/>
                </a:lnTo>
                <a:lnTo>
                  <a:pt x="127" y="89"/>
                </a:lnTo>
                <a:lnTo>
                  <a:pt x="124" y="79"/>
                </a:lnTo>
                <a:lnTo>
                  <a:pt x="122" y="70"/>
                </a:lnTo>
                <a:lnTo>
                  <a:pt x="143" y="64"/>
                </a:lnTo>
                <a:close/>
                <a:moveTo>
                  <a:pt x="148" y="111"/>
                </a:moveTo>
                <a:lnTo>
                  <a:pt x="148" y="119"/>
                </a:lnTo>
                <a:lnTo>
                  <a:pt x="148" y="128"/>
                </a:lnTo>
                <a:lnTo>
                  <a:pt x="147" y="136"/>
                </a:lnTo>
                <a:lnTo>
                  <a:pt x="146" y="144"/>
                </a:lnTo>
                <a:lnTo>
                  <a:pt x="125" y="141"/>
                </a:lnTo>
                <a:lnTo>
                  <a:pt x="127" y="127"/>
                </a:lnTo>
                <a:lnTo>
                  <a:pt x="128" y="111"/>
                </a:lnTo>
                <a:lnTo>
                  <a:pt x="148" y="111"/>
                </a:lnTo>
                <a:close/>
                <a:moveTo>
                  <a:pt x="146" y="144"/>
                </a:moveTo>
                <a:lnTo>
                  <a:pt x="143" y="159"/>
                </a:lnTo>
                <a:lnTo>
                  <a:pt x="138" y="173"/>
                </a:lnTo>
                <a:lnTo>
                  <a:pt x="118" y="165"/>
                </a:lnTo>
                <a:lnTo>
                  <a:pt x="122" y="154"/>
                </a:lnTo>
                <a:lnTo>
                  <a:pt x="125" y="141"/>
                </a:lnTo>
                <a:lnTo>
                  <a:pt x="146" y="144"/>
                </a:lnTo>
                <a:close/>
                <a:moveTo>
                  <a:pt x="138" y="173"/>
                </a:moveTo>
                <a:lnTo>
                  <a:pt x="132" y="186"/>
                </a:lnTo>
                <a:lnTo>
                  <a:pt x="125" y="196"/>
                </a:lnTo>
                <a:lnTo>
                  <a:pt x="109" y="184"/>
                </a:lnTo>
                <a:lnTo>
                  <a:pt x="114" y="175"/>
                </a:lnTo>
                <a:lnTo>
                  <a:pt x="118" y="165"/>
                </a:lnTo>
                <a:lnTo>
                  <a:pt x="138" y="173"/>
                </a:lnTo>
                <a:close/>
                <a:moveTo>
                  <a:pt x="109" y="184"/>
                </a:moveTo>
                <a:lnTo>
                  <a:pt x="130" y="154"/>
                </a:lnTo>
                <a:lnTo>
                  <a:pt x="109" y="184"/>
                </a:lnTo>
                <a:lnTo>
                  <a:pt x="117" y="190"/>
                </a:lnTo>
                <a:lnTo>
                  <a:pt x="109" y="184"/>
                </a:lnTo>
                <a:close/>
                <a:moveTo>
                  <a:pt x="125" y="196"/>
                </a:moveTo>
                <a:lnTo>
                  <a:pt x="118" y="205"/>
                </a:lnTo>
                <a:lnTo>
                  <a:pt x="109" y="213"/>
                </a:lnTo>
                <a:lnTo>
                  <a:pt x="97" y="195"/>
                </a:lnTo>
                <a:lnTo>
                  <a:pt x="103" y="190"/>
                </a:lnTo>
                <a:lnTo>
                  <a:pt x="109" y="184"/>
                </a:lnTo>
                <a:lnTo>
                  <a:pt x="125" y="196"/>
                </a:lnTo>
                <a:close/>
                <a:moveTo>
                  <a:pt x="97" y="195"/>
                </a:moveTo>
                <a:lnTo>
                  <a:pt x="89" y="200"/>
                </a:lnTo>
                <a:lnTo>
                  <a:pt x="97" y="195"/>
                </a:lnTo>
                <a:lnTo>
                  <a:pt x="103" y="203"/>
                </a:lnTo>
                <a:lnTo>
                  <a:pt x="97" y="195"/>
                </a:lnTo>
                <a:close/>
                <a:moveTo>
                  <a:pt x="109" y="213"/>
                </a:moveTo>
                <a:lnTo>
                  <a:pt x="101" y="218"/>
                </a:lnTo>
                <a:lnTo>
                  <a:pt x="91" y="222"/>
                </a:lnTo>
                <a:lnTo>
                  <a:pt x="85" y="201"/>
                </a:lnTo>
                <a:lnTo>
                  <a:pt x="90" y="199"/>
                </a:lnTo>
                <a:lnTo>
                  <a:pt x="97" y="195"/>
                </a:lnTo>
                <a:lnTo>
                  <a:pt x="109" y="213"/>
                </a:lnTo>
                <a:close/>
                <a:moveTo>
                  <a:pt x="91" y="222"/>
                </a:moveTo>
                <a:lnTo>
                  <a:pt x="83" y="224"/>
                </a:lnTo>
                <a:lnTo>
                  <a:pt x="74" y="225"/>
                </a:lnTo>
                <a:lnTo>
                  <a:pt x="74" y="203"/>
                </a:lnTo>
                <a:lnTo>
                  <a:pt x="79" y="203"/>
                </a:lnTo>
                <a:lnTo>
                  <a:pt x="85" y="201"/>
                </a:lnTo>
                <a:lnTo>
                  <a:pt x="91" y="222"/>
                </a:lnTo>
                <a:close/>
                <a:moveTo>
                  <a:pt x="74" y="225"/>
                </a:moveTo>
                <a:lnTo>
                  <a:pt x="65" y="224"/>
                </a:lnTo>
                <a:lnTo>
                  <a:pt x="57" y="222"/>
                </a:lnTo>
                <a:lnTo>
                  <a:pt x="49" y="219"/>
                </a:lnTo>
                <a:lnTo>
                  <a:pt x="41" y="215"/>
                </a:lnTo>
                <a:lnTo>
                  <a:pt x="54" y="197"/>
                </a:lnTo>
                <a:lnTo>
                  <a:pt x="58" y="200"/>
                </a:lnTo>
                <a:lnTo>
                  <a:pt x="63" y="202"/>
                </a:lnTo>
                <a:lnTo>
                  <a:pt x="68" y="203"/>
                </a:lnTo>
                <a:lnTo>
                  <a:pt x="74" y="203"/>
                </a:lnTo>
                <a:lnTo>
                  <a:pt x="74" y="225"/>
                </a:lnTo>
                <a:close/>
                <a:moveTo>
                  <a:pt x="41" y="215"/>
                </a:moveTo>
                <a:lnTo>
                  <a:pt x="35" y="210"/>
                </a:lnTo>
                <a:lnTo>
                  <a:pt x="29" y="202"/>
                </a:lnTo>
                <a:lnTo>
                  <a:pt x="23" y="195"/>
                </a:lnTo>
                <a:lnTo>
                  <a:pt x="18" y="187"/>
                </a:lnTo>
                <a:lnTo>
                  <a:pt x="36" y="176"/>
                </a:lnTo>
                <a:lnTo>
                  <a:pt x="40" y="183"/>
                </a:lnTo>
                <a:lnTo>
                  <a:pt x="45" y="189"/>
                </a:lnTo>
                <a:lnTo>
                  <a:pt x="49" y="194"/>
                </a:lnTo>
                <a:lnTo>
                  <a:pt x="54" y="197"/>
                </a:lnTo>
                <a:lnTo>
                  <a:pt x="41" y="215"/>
                </a:lnTo>
                <a:close/>
                <a:moveTo>
                  <a:pt x="18" y="187"/>
                </a:moveTo>
                <a:lnTo>
                  <a:pt x="13" y="178"/>
                </a:lnTo>
                <a:lnTo>
                  <a:pt x="10" y="170"/>
                </a:lnTo>
                <a:lnTo>
                  <a:pt x="7" y="162"/>
                </a:lnTo>
                <a:lnTo>
                  <a:pt x="4" y="153"/>
                </a:lnTo>
                <a:lnTo>
                  <a:pt x="25" y="148"/>
                </a:lnTo>
                <a:lnTo>
                  <a:pt x="27" y="156"/>
                </a:lnTo>
                <a:lnTo>
                  <a:pt x="30" y="163"/>
                </a:lnTo>
                <a:lnTo>
                  <a:pt x="32" y="169"/>
                </a:lnTo>
                <a:lnTo>
                  <a:pt x="36" y="176"/>
                </a:lnTo>
                <a:lnTo>
                  <a:pt x="18" y="187"/>
                </a:lnTo>
                <a:close/>
                <a:moveTo>
                  <a:pt x="4" y="153"/>
                </a:moveTo>
                <a:lnTo>
                  <a:pt x="3" y="143"/>
                </a:lnTo>
                <a:lnTo>
                  <a:pt x="1" y="134"/>
                </a:lnTo>
                <a:lnTo>
                  <a:pt x="1" y="125"/>
                </a:lnTo>
                <a:lnTo>
                  <a:pt x="0" y="114"/>
                </a:lnTo>
                <a:lnTo>
                  <a:pt x="22" y="114"/>
                </a:lnTo>
                <a:lnTo>
                  <a:pt x="22" y="122"/>
                </a:lnTo>
                <a:lnTo>
                  <a:pt x="23" y="132"/>
                </a:lnTo>
                <a:lnTo>
                  <a:pt x="24" y="140"/>
                </a:lnTo>
                <a:lnTo>
                  <a:pt x="25" y="148"/>
                </a:lnTo>
                <a:lnTo>
                  <a:pt x="4" y="153"/>
                </a:lnTo>
                <a:close/>
                <a:moveTo>
                  <a:pt x="50" y="117"/>
                </a:moveTo>
                <a:lnTo>
                  <a:pt x="50" y="127"/>
                </a:lnTo>
                <a:lnTo>
                  <a:pt x="51" y="136"/>
                </a:lnTo>
                <a:lnTo>
                  <a:pt x="51" y="144"/>
                </a:lnTo>
                <a:lnTo>
                  <a:pt x="52" y="153"/>
                </a:lnTo>
                <a:lnTo>
                  <a:pt x="31" y="156"/>
                </a:lnTo>
                <a:lnTo>
                  <a:pt x="30" y="147"/>
                </a:lnTo>
                <a:lnTo>
                  <a:pt x="29" y="138"/>
                </a:lnTo>
                <a:lnTo>
                  <a:pt x="29" y="128"/>
                </a:lnTo>
                <a:lnTo>
                  <a:pt x="29" y="117"/>
                </a:lnTo>
                <a:lnTo>
                  <a:pt x="50" y="117"/>
                </a:lnTo>
                <a:close/>
                <a:moveTo>
                  <a:pt x="52" y="153"/>
                </a:moveTo>
                <a:lnTo>
                  <a:pt x="55" y="167"/>
                </a:lnTo>
                <a:lnTo>
                  <a:pt x="59" y="180"/>
                </a:lnTo>
                <a:lnTo>
                  <a:pt x="39" y="188"/>
                </a:lnTo>
                <a:lnTo>
                  <a:pt x="37" y="181"/>
                </a:lnTo>
                <a:lnTo>
                  <a:pt x="35" y="172"/>
                </a:lnTo>
                <a:lnTo>
                  <a:pt x="33" y="165"/>
                </a:lnTo>
                <a:lnTo>
                  <a:pt x="31" y="156"/>
                </a:lnTo>
                <a:lnTo>
                  <a:pt x="52" y="153"/>
                </a:lnTo>
                <a:close/>
                <a:moveTo>
                  <a:pt x="59" y="180"/>
                </a:moveTo>
                <a:lnTo>
                  <a:pt x="60" y="181"/>
                </a:lnTo>
                <a:lnTo>
                  <a:pt x="59" y="180"/>
                </a:lnTo>
                <a:lnTo>
                  <a:pt x="50" y="184"/>
                </a:lnTo>
                <a:lnTo>
                  <a:pt x="59" y="180"/>
                </a:lnTo>
                <a:close/>
                <a:moveTo>
                  <a:pt x="59" y="180"/>
                </a:moveTo>
                <a:lnTo>
                  <a:pt x="62" y="187"/>
                </a:lnTo>
                <a:lnTo>
                  <a:pt x="66" y="192"/>
                </a:lnTo>
                <a:lnTo>
                  <a:pt x="53" y="208"/>
                </a:lnTo>
                <a:lnTo>
                  <a:pt x="49" y="204"/>
                </a:lnTo>
                <a:lnTo>
                  <a:pt x="46" y="199"/>
                </a:lnTo>
                <a:lnTo>
                  <a:pt x="42" y="194"/>
                </a:lnTo>
                <a:lnTo>
                  <a:pt x="39" y="188"/>
                </a:lnTo>
                <a:lnTo>
                  <a:pt x="59" y="180"/>
                </a:lnTo>
                <a:close/>
                <a:moveTo>
                  <a:pt x="66" y="192"/>
                </a:moveTo>
                <a:lnTo>
                  <a:pt x="70" y="194"/>
                </a:lnTo>
                <a:lnTo>
                  <a:pt x="74" y="195"/>
                </a:lnTo>
                <a:lnTo>
                  <a:pt x="74" y="216"/>
                </a:lnTo>
                <a:lnTo>
                  <a:pt x="68" y="216"/>
                </a:lnTo>
                <a:lnTo>
                  <a:pt x="62" y="214"/>
                </a:lnTo>
                <a:lnTo>
                  <a:pt x="57" y="212"/>
                </a:lnTo>
                <a:lnTo>
                  <a:pt x="53" y="208"/>
                </a:lnTo>
                <a:lnTo>
                  <a:pt x="66" y="192"/>
                </a:lnTo>
                <a:close/>
                <a:moveTo>
                  <a:pt x="74" y="195"/>
                </a:moveTo>
                <a:lnTo>
                  <a:pt x="76" y="194"/>
                </a:lnTo>
                <a:lnTo>
                  <a:pt x="78" y="194"/>
                </a:lnTo>
                <a:lnTo>
                  <a:pt x="86" y="214"/>
                </a:lnTo>
                <a:lnTo>
                  <a:pt x="80" y="215"/>
                </a:lnTo>
                <a:lnTo>
                  <a:pt x="74" y="216"/>
                </a:lnTo>
                <a:lnTo>
                  <a:pt x="74" y="195"/>
                </a:lnTo>
                <a:close/>
                <a:moveTo>
                  <a:pt x="86" y="214"/>
                </a:moveTo>
                <a:lnTo>
                  <a:pt x="79" y="217"/>
                </a:lnTo>
                <a:lnTo>
                  <a:pt x="86" y="214"/>
                </a:lnTo>
                <a:lnTo>
                  <a:pt x="82" y="203"/>
                </a:lnTo>
                <a:lnTo>
                  <a:pt x="86" y="214"/>
                </a:lnTo>
                <a:close/>
                <a:moveTo>
                  <a:pt x="78" y="194"/>
                </a:moveTo>
                <a:lnTo>
                  <a:pt x="81" y="192"/>
                </a:lnTo>
                <a:lnTo>
                  <a:pt x="84" y="190"/>
                </a:lnTo>
                <a:lnTo>
                  <a:pt x="97" y="206"/>
                </a:lnTo>
                <a:lnTo>
                  <a:pt x="91" y="211"/>
                </a:lnTo>
                <a:lnTo>
                  <a:pt x="86" y="214"/>
                </a:lnTo>
                <a:lnTo>
                  <a:pt x="78" y="194"/>
                </a:lnTo>
                <a:close/>
                <a:moveTo>
                  <a:pt x="97" y="206"/>
                </a:moveTo>
                <a:lnTo>
                  <a:pt x="104" y="201"/>
                </a:lnTo>
                <a:lnTo>
                  <a:pt x="97" y="206"/>
                </a:lnTo>
                <a:lnTo>
                  <a:pt x="90" y="198"/>
                </a:lnTo>
                <a:lnTo>
                  <a:pt x="97" y="206"/>
                </a:lnTo>
                <a:close/>
                <a:moveTo>
                  <a:pt x="83" y="190"/>
                </a:moveTo>
                <a:lnTo>
                  <a:pt x="86" y="188"/>
                </a:lnTo>
                <a:lnTo>
                  <a:pt x="88" y="184"/>
                </a:lnTo>
                <a:lnTo>
                  <a:pt x="107" y="194"/>
                </a:lnTo>
                <a:lnTo>
                  <a:pt x="103" y="201"/>
                </a:lnTo>
                <a:lnTo>
                  <a:pt x="97" y="206"/>
                </a:lnTo>
                <a:lnTo>
                  <a:pt x="83" y="190"/>
                </a:lnTo>
                <a:close/>
                <a:moveTo>
                  <a:pt x="88" y="184"/>
                </a:moveTo>
                <a:lnTo>
                  <a:pt x="91"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5" y="159"/>
                </a:lnTo>
                <a:lnTo>
                  <a:pt x="97" y="143"/>
                </a:lnTo>
                <a:lnTo>
                  <a:pt x="118" y="145"/>
                </a:lnTo>
                <a:lnTo>
                  <a:pt x="117" y="155"/>
                </a:lnTo>
                <a:lnTo>
                  <a:pt x="116" y="163"/>
                </a:lnTo>
                <a:lnTo>
                  <a:pt x="115" y="170"/>
                </a:lnTo>
                <a:lnTo>
                  <a:pt x="113" y="177"/>
                </a:lnTo>
                <a:lnTo>
                  <a:pt x="92" y="172"/>
                </a:lnTo>
                <a:close/>
                <a:moveTo>
                  <a:pt x="97" y="143"/>
                </a:moveTo>
                <a:lnTo>
                  <a:pt x="99" y="135"/>
                </a:lnTo>
                <a:lnTo>
                  <a:pt x="99" y="126"/>
                </a:lnTo>
                <a:lnTo>
                  <a:pt x="99" y="115"/>
                </a:lnTo>
                <a:lnTo>
                  <a:pt x="100" y="105"/>
                </a:lnTo>
                <a:lnTo>
                  <a:pt x="120" y="105"/>
                </a:lnTo>
                <a:lnTo>
                  <a:pt x="120" y="115"/>
                </a:lnTo>
                <a:lnTo>
                  <a:pt x="120" y="127"/>
                </a:lnTo>
                <a:lnTo>
                  <a:pt x="119" y="136"/>
                </a:lnTo>
                <a:lnTo>
                  <a:pt x="118" y="145"/>
                </a:lnTo>
                <a:lnTo>
                  <a:pt x="97" y="143"/>
                </a:lnTo>
                <a:close/>
                <a:moveTo>
                  <a:pt x="100" y="105"/>
                </a:moveTo>
                <a:lnTo>
                  <a:pt x="99" y="89"/>
                </a:lnTo>
                <a:lnTo>
                  <a:pt x="97" y="75"/>
                </a:lnTo>
                <a:lnTo>
                  <a:pt x="95" y="62"/>
                </a:lnTo>
                <a:lnTo>
                  <a:pt x="92" y="51"/>
                </a:lnTo>
                <a:lnTo>
                  <a:pt x="113" y="45"/>
                </a:lnTo>
                <a:lnTo>
                  <a:pt x="116" y="58"/>
                </a:lnTo>
                <a:lnTo>
                  <a:pt x="118" y="72"/>
                </a:lnTo>
                <a:lnTo>
                  <a:pt x="120" y="87"/>
                </a:lnTo>
                <a:lnTo>
                  <a:pt x="120" y="105"/>
                </a:lnTo>
                <a:lnTo>
                  <a:pt x="100" y="105"/>
                </a:lnTo>
                <a:close/>
                <a:moveTo>
                  <a:pt x="92" y="51"/>
                </a:moveTo>
                <a:lnTo>
                  <a:pt x="90" y="45"/>
                </a:lnTo>
                <a:lnTo>
                  <a:pt x="87" y="39"/>
                </a:lnTo>
                <a:lnTo>
                  <a:pt x="106" y="29"/>
                </a:lnTo>
                <a:lnTo>
                  <a:pt x="110" y="36"/>
                </a:lnTo>
                <a:lnTo>
                  <a:pt x="113" y="45"/>
                </a:lnTo>
                <a:lnTo>
                  <a:pt x="92" y="51"/>
                </a:lnTo>
                <a:close/>
                <a:moveTo>
                  <a:pt x="87" y="39"/>
                </a:moveTo>
                <a:lnTo>
                  <a:pt x="85" y="35"/>
                </a:lnTo>
                <a:lnTo>
                  <a:pt x="82" y="32"/>
                </a:lnTo>
                <a:lnTo>
                  <a:pt x="96" y="17"/>
                </a:lnTo>
                <a:lnTo>
                  <a:pt x="102" y="22"/>
                </a:lnTo>
                <a:lnTo>
                  <a:pt x="106" y="29"/>
                </a:lnTo>
                <a:lnTo>
                  <a:pt x="87" y="39"/>
                </a:lnTo>
                <a:close/>
                <a:moveTo>
                  <a:pt x="95" y="17"/>
                </a:moveTo>
                <a:lnTo>
                  <a:pt x="95" y="16"/>
                </a:lnTo>
                <a:lnTo>
                  <a:pt x="96" y="17"/>
                </a:lnTo>
                <a:lnTo>
                  <a:pt x="89" y="25"/>
                </a:lnTo>
                <a:lnTo>
                  <a:pt x="95" y="17"/>
                </a:lnTo>
                <a:close/>
                <a:moveTo>
                  <a:pt x="83" y="33"/>
                </a:moveTo>
                <a:lnTo>
                  <a:pt x="81" y="32"/>
                </a:lnTo>
                <a:lnTo>
                  <a:pt x="80" y="31"/>
                </a:lnTo>
                <a:lnTo>
                  <a:pt x="86" y="11"/>
                </a:lnTo>
                <a:lnTo>
                  <a:pt x="91" y="14"/>
                </a:lnTo>
                <a:lnTo>
                  <a:pt x="95" y="17"/>
                </a:lnTo>
                <a:lnTo>
                  <a:pt x="83" y="33"/>
                </a:lnTo>
                <a:close/>
                <a:moveTo>
                  <a:pt x="80" y="31"/>
                </a:moveTo>
                <a:lnTo>
                  <a:pt x="78" y="30"/>
                </a:lnTo>
                <a:lnTo>
                  <a:pt x="75" y="30"/>
                </a:lnTo>
                <a:lnTo>
                  <a:pt x="75" y="9"/>
                </a:lnTo>
                <a:lnTo>
                  <a:pt x="81" y="9"/>
                </a:lnTo>
                <a:lnTo>
                  <a:pt x="86" y="11"/>
                </a:lnTo>
                <a:lnTo>
                  <a:pt x="80" y="31"/>
                </a:lnTo>
                <a:close/>
                <a:moveTo>
                  <a:pt x="75" y="30"/>
                </a:moveTo>
                <a:lnTo>
                  <a:pt x="73" y="31"/>
                </a:lnTo>
                <a:lnTo>
                  <a:pt x="70" y="31"/>
                </a:lnTo>
                <a:lnTo>
                  <a:pt x="61" y="12"/>
                </a:lnTo>
                <a:lnTo>
                  <a:pt x="67" y="10"/>
                </a:lnTo>
                <a:lnTo>
                  <a:pt x="75" y="9"/>
                </a:lnTo>
                <a:lnTo>
                  <a:pt x="75" y="30"/>
                </a:lnTo>
                <a:close/>
                <a:moveTo>
                  <a:pt x="70" y="31"/>
                </a:moveTo>
                <a:lnTo>
                  <a:pt x="67" y="33"/>
                </a:lnTo>
                <a:lnTo>
                  <a:pt x="65" y="35"/>
                </a:lnTo>
                <a:lnTo>
                  <a:pt x="50" y="22"/>
                </a:lnTo>
                <a:lnTo>
                  <a:pt x="55" y="17"/>
                </a:lnTo>
                <a:lnTo>
                  <a:pt x="61" y="12"/>
                </a:lnTo>
                <a:lnTo>
                  <a:pt x="70" y="31"/>
                </a:lnTo>
                <a:close/>
                <a:moveTo>
                  <a:pt x="50" y="22"/>
                </a:moveTo>
                <a:lnTo>
                  <a:pt x="49" y="22"/>
                </a:lnTo>
                <a:lnTo>
                  <a:pt x="50" y="22"/>
                </a:lnTo>
                <a:lnTo>
                  <a:pt x="57" y="29"/>
                </a:lnTo>
                <a:lnTo>
                  <a:pt x="50" y="22"/>
                </a:lnTo>
                <a:close/>
                <a:moveTo>
                  <a:pt x="65" y="35"/>
                </a:moveTo>
                <a:lnTo>
                  <a:pt x="61" y="41"/>
                </a:lnTo>
                <a:lnTo>
                  <a:pt x="58" y="48"/>
                </a:lnTo>
                <a:lnTo>
                  <a:pt x="38" y="41"/>
                </a:lnTo>
                <a:lnTo>
                  <a:pt x="44" y="30"/>
                </a:lnTo>
                <a:lnTo>
                  <a:pt x="50" y="22"/>
                </a:lnTo>
                <a:lnTo>
                  <a:pt x="65" y="35"/>
                </a:lnTo>
                <a:close/>
                <a:moveTo>
                  <a:pt x="58" y="48"/>
                </a:moveTo>
                <a:lnTo>
                  <a:pt x="50" y="70"/>
                </a:lnTo>
                <a:lnTo>
                  <a:pt x="58" y="48"/>
                </a:lnTo>
                <a:lnTo>
                  <a:pt x="49" y="45"/>
                </a:lnTo>
                <a:lnTo>
                  <a:pt x="58" y="48"/>
                </a:lnTo>
                <a:close/>
                <a:moveTo>
                  <a:pt x="58" y="48"/>
                </a:moveTo>
                <a:lnTo>
                  <a:pt x="56" y="57"/>
                </a:lnTo>
                <a:lnTo>
                  <a:pt x="54" y="69"/>
                </a:lnTo>
                <a:lnTo>
                  <a:pt x="33" y="65"/>
                </a:lnTo>
                <a:lnTo>
                  <a:pt x="35" y="52"/>
                </a:lnTo>
                <a:lnTo>
                  <a:pt x="38" y="41"/>
                </a:lnTo>
                <a:lnTo>
                  <a:pt x="58" y="48"/>
                </a:lnTo>
                <a:close/>
                <a:moveTo>
                  <a:pt x="54" y="69"/>
                </a:moveTo>
                <a:lnTo>
                  <a:pt x="52" y="78"/>
                </a:lnTo>
                <a:lnTo>
                  <a:pt x="54" y="69"/>
                </a:lnTo>
                <a:lnTo>
                  <a:pt x="44" y="66"/>
                </a:lnTo>
                <a:lnTo>
                  <a:pt x="54" y="69"/>
                </a:lnTo>
                <a:close/>
                <a:moveTo>
                  <a:pt x="54" y="69"/>
                </a:moveTo>
                <a:lnTo>
                  <a:pt x="52" y="80"/>
                </a:lnTo>
                <a:lnTo>
                  <a:pt x="51" y="92"/>
                </a:lnTo>
                <a:lnTo>
                  <a:pt x="30" y="91"/>
                </a:lnTo>
                <a:lnTo>
                  <a:pt x="31" y="79"/>
                </a:lnTo>
                <a:lnTo>
                  <a:pt x="33" y="65"/>
                </a:lnTo>
                <a:lnTo>
                  <a:pt x="54" y="69"/>
                </a:lnTo>
                <a:close/>
                <a:moveTo>
                  <a:pt x="51" y="92"/>
                </a:moveTo>
                <a:lnTo>
                  <a:pt x="50" y="106"/>
                </a:lnTo>
                <a:lnTo>
                  <a:pt x="50" y="117"/>
                </a:lnTo>
                <a:lnTo>
                  <a:pt x="29" y="117"/>
                </a:lnTo>
                <a:lnTo>
                  <a:pt x="29" y="104"/>
                </a:lnTo>
                <a:lnTo>
                  <a:pt x="30"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97" name="Freeform 109"/>
          <p:cNvSpPr>
            <a:spLocks noEditPoints="1"/>
          </p:cNvSpPr>
          <p:nvPr/>
        </p:nvSpPr>
        <p:spPr bwMode="auto">
          <a:xfrm>
            <a:off x="1084263" y="1881188"/>
            <a:ext cx="79375" cy="119062"/>
          </a:xfrm>
          <a:custGeom>
            <a:avLst/>
            <a:gdLst>
              <a:gd name="T0" fmla="*/ 22 w 149"/>
              <a:gd name="T1" fmla="*/ 99 h 225"/>
              <a:gd name="T2" fmla="*/ 26 w 149"/>
              <a:gd name="T3" fmla="*/ 72 h 225"/>
              <a:gd name="T4" fmla="*/ 36 w 149"/>
              <a:gd name="T5" fmla="*/ 50 h 225"/>
              <a:gd name="T6" fmla="*/ 47 w 149"/>
              <a:gd name="T7" fmla="*/ 34 h 225"/>
              <a:gd name="T8" fmla="*/ 54 w 149"/>
              <a:gd name="T9" fmla="*/ 28 h 225"/>
              <a:gd name="T10" fmla="*/ 42 w 149"/>
              <a:gd name="T11" fmla="*/ 11 h 225"/>
              <a:gd name="T12" fmla="*/ 66 w 149"/>
              <a:gd name="T13" fmla="*/ 0 h 225"/>
              <a:gd name="T14" fmla="*/ 81 w 149"/>
              <a:gd name="T15" fmla="*/ 0 h 225"/>
              <a:gd name="T16" fmla="*/ 79 w 149"/>
              <a:gd name="T17" fmla="*/ 21 h 225"/>
              <a:gd name="T18" fmla="*/ 124 w 149"/>
              <a:gd name="T19" fmla="*/ 27 h 225"/>
              <a:gd name="T20" fmla="*/ 107 w 149"/>
              <a:gd name="T21" fmla="*/ 39 h 225"/>
              <a:gd name="T22" fmla="*/ 134 w 149"/>
              <a:gd name="T23" fmla="*/ 44 h 225"/>
              <a:gd name="T24" fmla="*/ 107 w 149"/>
              <a:gd name="T25" fmla="*/ 39 h 225"/>
              <a:gd name="T26" fmla="*/ 127 w 149"/>
              <a:gd name="T27" fmla="*/ 111 h 225"/>
              <a:gd name="T28" fmla="*/ 148 w 149"/>
              <a:gd name="T29" fmla="*/ 119 h 225"/>
              <a:gd name="T30" fmla="*/ 149 w 149"/>
              <a:gd name="T31" fmla="*/ 111 h 225"/>
              <a:gd name="T32" fmla="*/ 146 w 149"/>
              <a:gd name="T33" fmla="*/ 144 h 225"/>
              <a:gd name="T34" fmla="*/ 137 w 149"/>
              <a:gd name="T35" fmla="*/ 173 h 225"/>
              <a:gd name="T36" fmla="*/ 118 w 149"/>
              <a:gd name="T37" fmla="*/ 205 h 225"/>
              <a:gd name="T38" fmla="*/ 90 w 149"/>
              <a:gd name="T39" fmla="*/ 200 h 225"/>
              <a:gd name="T40" fmla="*/ 84 w 149"/>
              <a:gd name="T41" fmla="*/ 201 h 225"/>
              <a:gd name="T42" fmla="*/ 73 w 149"/>
              <a:gd name="T43" fmla="*/ 203 h 225"/>
              <a:gd name="T44" fmla="*/ 49 w 149"/>
              <a:gd name="T45" fmla="*/ 219 h 225"/>
              <a:gd name="T46" fmla="*/ 73 w 149"/>
              <a:gd name="T47" fmla="*/ 225 h 225"/>
              <a:gd name="T48" fmla="*/ 40 w 149"/>
              <a:gd name="T49" fmla="*/ 183 h 225"/>
              <a:gd name="T50" fmla="*/ 10 w 149"/>
              <a:gd name="T51" fmla="*/ 170 h 225"/>
              <a:gd name="T52" fmla="*/ 36 w 149"/>
              <a:gd name="T53" fmla="*/ 176 h 225"/>
              <a:gd name="T54" fmla="*/ 21 w 149"/>
              <a:gd name="T55" fmla="*/ 114 h 225"/>
              <a:gd name="T56" fmla="*/ 50 w 149"/>
              <a:gd name="T57" fmla="*/ 127 h 225"/>
              <a:gd name="T58" fmla="*/ 28 w 149"/>
              <a:gd name="T59" fmla="*/ 128 h 225"/>
              <a:gd name="T60" fmla="*/ 37 w 149"/>
              <a:gd name="T61" fmla="*/ 181 h 225"/>
              <a:gd name="T62" fmla="*/ 58 w 149"/>
              <a:gd name="T63" fmla="*/ 180 h 225"/>
              <a:gd name="T64" fmla="*/ 48 w 149"/>
              <a:gd name="T65" fmla="*/ 204 h 225"/>
              <a:gd name="T66" fmla="*/ 74 w 149"/>
              <a:gd name="T67" fmla="*/ 195 h 225"/>
              <a:gd name="T68" fmla="*/ 74 w 149"/>
              <a:gd name="T69" fmla="*/ 195 h 225"/>
              <a:gd name="T70" fmla="*/ 85 w 149"/>
              <a:gd name="T71" fmla="*/ 214 h 225"/>
              <a:gd name="T72" fmla="*/ 83 w 149"/>
              <a:gd name="T73" fmla="*/ 190 h 225"/>
              <a:gd name="T74" fmla="*/ 97 w 149"/>
              <a:gd name="T75" fmla="*/ 206 h 225"/>
              <a:gd name="T76" fmla="*/ 102 w 149"/>
              <a:gd name="T77" fmla="*/ 201 h 225"/>
              <a:gd name="T78" fmla="*/ 110 w 149"/>
              <a:gd name="T79" fmla="*/ 187 h 225"/>
              <a:gd name="T80" fmla="*/ 93 w 149"/>
              <a:gd name="T81" fmla="*/ 172 h 225"/>
              <a:gd name="T82" fmla="*/ 114 w 149"/>
              <a:gd name="T83" fmla="*/ 170 h 225"/>
              <a:gd name="T84" fmla="*/ 99 w 149"/>
              <a:gd name="T85" fmla="*/ 105 h 225"/>
              <a:gd name="T86" fmla="*/ 99 w 149"/>
              <a:gd name="T87" fmla="*/ 105 h 225"/>
              <a:gd name="T88" fmla="*/ 118 w 149"/>
              <a:gd name="T89" fmla="*/ 72 h 225"/>
              <a:gd name="T90" fmla="*/ 105 w 149"/>
              <a:gd name="T91" fmla="*/ 29 h 225"/>
              <a:gd name="T92" fmla="*/ 96 w 149"/>
              <a:gd name="T93" fmla="*/ 17 h 225"/>
              <a:gd name="T94" fmla="*/ 89 w 149"/>
              <a:gd name="T95" fmla="*/ 25 h 225"/>
              <a:gd name="T96" fmla="*/ 96 w 149"/>
              <a:gd name="T97" fmla="*/ 17 h 225"/>
              <a:gd name="T98" fmla="*/ 85 w 149"/>
              <a:gd name="T99" fmla="*/ 11 h 225"/>
              <a:gd name="T100" fmla="*/ 74 w 149"/>
              <a:gd name="T101" fmla="*/ 9 h 225"/>
              <a:gd name="T102" fmla="*/ 61 w 149"/>
              <a:gd name="T103" fmla="*/ 12 h 225"/>
              <a:gd name="T104" fmla="*/ 65 w 149"/>
              <a:gd name="T105" fmla="*/ 35 h 225"/>
              <a:gd name="T106" fmla="*/ 58 w 149"/>
              <a:gd name="T107" fmla="*/ 48 h 225"/>
              <a:gd name="T108" fmla="*/ 53 w 149"/>
              <a:gd name="T109" fmla="*/ 69 h 225"/>
              <a:gd name="T110" fmla="*/ 53 w 149"/>
              <a:gd name="T111" fmla="*/ 69 h 225"/>
              <a:gd name="T112" fmla="*/ 30 w 149"/>
              <a:gd name="T113" fmla="*/ 79 h 225"/>
              <a:gd name="T114" fmla="*/ 28 w 149"/>
              <a:gd name="T115" fmla="*/ 104 h 2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9"/>
              <a:gd name="T175" fmla="*/ 0 h 225"/>
              <a:gd name="T176" fmla="*/ 149 w 149"/>
              <a:gd name="T177" fmla="*/ 225 h 2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9" h="225">
                <a:moveTo>
                  <a:pt x="0" y="114"/>
                </a:moveTo>
                <a:lnTo>
                  <a:pt x="0" y="105"/>
                </a:lnTo>
                <a:lnTo>
                  <a:pt x="0" y="97"/>
                </a:lnTo>
                <a:lnTo>
                  <a:pt x="1" y="88"/>
                </a:lnTo>
                <a:lnTo>
                  <a:pt x="2" y="81"/>
                </a:lnTo>
                <a:lnTo>
                  <a:pt x="23" y="84"/>
                </a:lnTo>
                <a:lnTo>
                  <a:pt x="22" y="99"/>
                </a:lnTo>
                <a:lnTo>
                  <a:pt x="21" y="114"/>
                </a:lnTo>
                <a:lnTo>
                  <a:pt x="0" y="114"/>
                </a:lnTo>
                <a:close/>
                <a:moveTo>
                  <a:pt x="2" y="81"/>
                </a:moveTo>
                <a:lnTo>
                  <a:pt x="6" y="65"/>
                </a:lnTo>
                <a:lnTo>
                  <a:pt x="11" y="52"/>
                </a:lnTo>
                <a:lnTo>
                  <a:pt x="30" y="60"/>
                </a:lnTo>
                <a:lnTo>
                  <a:pt x="26" y="72"/>
                </a:lnTo>
                <a:lnTo>
                  <a:pt x="23" y="84"/>
                </a:lnTo>
                <a:lnTo>
                  <a:pt x="2" y="81"/>
                </a:lnTo>
                <a:close/>
                <a:moveTo>
                  <a:pt x="11" y="52"/>
                </a:moveTo>
                <a:lnTo>
                  <a:pt x="17" y="39"/>
                </a:lnTo>
                <a:lnTo>
                  <a:pt x="24" y="28"/>
                </a:lnTo>
                <a:lnTo>
                  <a:pt x="41" y="41"/>
                </a:lnTo>
                <a:lnTo>
                  <a:pt x="36" y="50"/>
                </a:lnTo>
                <a:lnTo>
                  <a:pt x="30" y="60"/>
                </a:lnTo>
                <a:lnTo>
                  <a:pt x="11" y="52"/>
                </a:lnTo>
                <a:close/>
                <a:moveTo>
                  <a:pt x="24" y="28"/>
                </a:moveTo>
                <a:lnTo>
                  <a:pt x="33" y="19"/>
                </a:lnTo>
                <a:lnTo>
                  <a:pt x="42" y="11"/>
                </a:lnTo>
                <a:lnTo>
                  <a:pt x="53" y="28"/>
                </a:lnTo>
                <a:lnTo>
                  <a:pt x="47" y="34"/>
                </a:lnTo>
                <a:lnTo>
                  <a:pt x="41" y="41"/>
                </a:lnTo>
                <a:lnTo>
                  <a:pt x="24" y="28"/>
                </a:lnTo>
                <a:close/>
                <a:moveTo>
                  <a:pt x="54" y="28"/>
                </a:moveTo>
                <a:lnTo>
                  <a:pt x="52" y="29"/>
                </a:lnTo>
                <a:lnTo>
                  <a:pt x="53" y="28"/>
                </a:lnTo>
                <a:lnTo>
                  <a:pt x="48" y="20"/>
                </a:lnTo>
                <a:lnTo>
                  <a:pt x="54" y="28"/>
                </a:lnTo>
                <a:close/>
                <a:moveTo>
                  <a:pt x="42" y="11"/>
                </a:moveTo>
                <a:lnTo>
                  <a:pt x="49" y="6"/>
                </a:lnTo>
                <a:lnTo>
                  <a:pt x="57" y="2"/>
                </a:lnTo>
                <a:lnTo>
                  <a:pt x="65" y="23"/>
                </a:lnTo>
                <a:lnTo>
                  <a:pt x="59" y="25"/>
                </a:lnTo>
                <a:lnTo>
                  <a:pt x="54" y="28"/>
                </a:lnTo>
                <a:lnTo>
                  <a:pt x="42" y="11"/>
                </a:lnTo>
                <a:close/>
                <a:moveTo>
                  <a:pt x="57" y="2"/>
                </a:moveTo>
                <a:lnTo>
                  <a:pt x="46" y="6"/>
                </a:lnTo>
                <a:lnTo>
                  <a:pt x="57" y="2"/>
                </a:lnTo>
                <a:lnTo>
                  <a:pt x="61" y="12"/>
                </a:lnTo>
                <a:lnTo>
                  <a:pt x="57" y="2"/>
                </a:lnTo>
                <a:close/>
                <a:moveTo>
                  <a:pt x="57" y="2"/>
                </a:moveTo>
                <a:lnTo>
                  <a:pt x="66" y="0"/>
                </a:lnTo>
                <a:lnTo>
                  <a:pt x="75" y="0"/>
                </a:lnTo>
                <a:lnTo>
                  <a:pt x="75" y="21"/>
                </a:lnTo>
                <a:lnTo>
                  <a:pt x="70" y="21"/>
                </a:lnTo>
                <a:lnTo>
                  <a:pt x="65" y="23"/>
                </a:lnTo>
                <a:lnTo>
                  <a:pt x="57" y="2"/>
                </a:lnTo>
                <a:close/>
                <a:moveTo>
                  <a:pt x="75" y="0"/>
                </a:moveTo>
                <a:lnTo>
                  <a:pt x="81" y="0"/>
                </a:lnTo>
                <a:lnTo>
                  <a:pt x="89" y="1"/>
                </a:lnTo>
                <a:lnTo>
                  <a:pt x="95" y="3"/>
                </a:lnTo>
                <a:lnTo>
                  <a:pt x="101" y="6"/>
                </a:lnTo>
                <a:lnTo>
                  <a:pt x="91" y="25"/>
                </a:lnTo>
                <a:lnTo>
                  <a:pt x="86" y="23"/>
                </a:lnTo>
                <a:lnTo>
                  <a:pt x="83" y="22"/>
                </a:lnTo>
                <a:lnTo>
                  <a:pt x="79" y="21"/>
                </a:lnTo>
                <a:lnTo>
                  <a:pt x="75" y="21"/>
                </a:lnTo>
                <a:lnTo>
                  <a:pt x="75" y="0"/>
                </a:lnTo>
                <a:close/>
                <a:moveTo>
                  <a:pt x="101" y="6"/>
                </a:moveTo>
                <a:lnTo>
                  <a:pt x="107" y="10"/>
                </a:lnTo>
                <a:lnTo>
                  <a:pt x="112" y="16"/>
                </a:lnTo>
                <a:lnTo>
                  <a:pt x="119" y="21"/>
                </a:lnTo>
                <a:lnTo>
                  <a:pt x="124" y="27"/>
                </a:lnTo>
                <a:lnTo>
                  <a:pt x="107" y="39"/>
                </a:lnTo>
                <a:lnTo>
                  <a:pt x="103" y="35"/>
                </a:lnTo>
                <a:lnTo>
                  <a:pt x="99" y="31"/>
                </a:lnTo>
                <a:lnTo>
                  <a:pt x="95" y="28"/>
                </a:lnTo>
                <a:lnTo>
                  <a:pt x="91" y="25"/>
                </a:lnTo>
                <a:lnTo>
                  <a:pt x="101" y="6"/>
                </a:lnTo>
                <a:close/>
                <a:moveTo>
                  <a:pt x="107" y="39"/>
                </a:moveTo>
                <a:lnTo>
                  <a:pt x="110" y="45"/>
                </a:lnTo>
                <a:lnTo>
                  <a:pt x="107" y="39"/>
                </a:lnTo>
                <a:lnTo>
                  <a:pt x="116" y="33"/>
                </a:lnTo>
                <a:lnTo>
                  <a:pt x="107" y="39"/>
                </a:lnTo>
                <a:close/>
                <a:moveTo>
                  <a:pt x="124" y="27"/>
                </a:moveTo>
                <a:lnTo>
                  <a:pt x="129" y="35"/>
                </a:lnTo>
                <a:lnTo>
                  <a:pt x="134" y="44"/>
                </a:lnTo>
                <a:lnTo>
                  <a:pt x="138" y="54"/>
                </a:lnTo>
                <a:lnTo>
                  <a:pt x="143" y="64"/>
                </a:lnTo>
                <a:lnTo>
                  <a:pt x="122" y="70"/>
                </a:lnTo>
                <a:lnTo>
                  <a:pt x="119" y="61"/>
                </a:lnTo>
                <a:lnTo>
                  <a:pt x="116" y="54"/>
                </a:lnTo>
                <a:lnTo>
                  <a:pt x="111" y="47"/>
                </a:lnTo>
                <a:lnTo>
                  <a:pt x="107" y="39"/>
                </a:lnTo>
                <a:lnTo>
                  <a:pt x="124" y="27"/>
                </a:lnTo>
                <a:close/>
                <a:moveTo>
                  <a:pt x="143" y="64"/>
                </a:moveTo>
                <a:lnTo>
                  <a:pt x="145" y="75"/>
                </a:lnTo>
                <a:lnTo>
                  <a:pt x="147" y="86"/>
                </a:lnTo>
                <a:lnTo>
                  <a:pt x="148" y="99"/>
                </a:lnTo>
                <a:lnTo>
                  <a:pt x="149" y="111"/>
                </a:lnTo>
                <a:lnTo>
                  <a:pt x="127" y="111"/>
                </a:lnTo>
                <a:lnTo>
                  <a:pt x="127" y="100"/>
                </a:lnTo>
                <a:lnTo>
                  <a:pt x="126" y="89"/>
                </a:lnTo>
                <a:lnTo>
                  <a:pt x="124" y="79"/>
                </a:lnTo>
                <a:lnTo>
                  <a:pt x="122" y="70"/>
                </a:lnTo>
                <a:lnTo>
                  <a:pt x="143" y="64"/>
                </a:lnTo>
                <a:close/>
                <a:moveTo>
                  <a:pt x="149" y="111"/>
                </a:moveTo>
                <a:lnTo>
                  <a:pt x="148" y="119"/>
                </a:lnTo>
                <a:lnTo>
                  <a:pt x="148" y="128"/>
                </a:lnTo>
                <a:lnTo>
                  <a:pt x="147" y="136"/>
                </a:lnTo>
                <a:lnTo>
                  <a:pt x="146" y="144"/>
                </a:lnTo>
                <a:lnTo>
                  <a:pt x="125" y="141"/>
                </a:lnTo>
                <a:lnTo>
                  <a:pt x="127" y="127"/>
                </a:lnTo>
                <a:lnTo>
                  <a:pt x="127" y="111"/>
                </a:lnTo>
                <a:lnTo>
                  <a:pt x="149" y="111"/>
                </a:lnTo>
                <a:close/>
                <a:moveTo>
                  <a:pt x="146" y="144"/>
                </a:moveTo>
                <a:lnTo>
                  <a:pt x="143" y="159"/>
                </a:lnTo>
                <a:lnTo>
                  <a:pt x="137" y="173"/>
                </a:lnTo>
                <a:lnTo>
                  <a:pt x="118" y="165"/>
                </a:lnTo>
                <a:lnTo>
                  <a:pt x="122" y="154"/>
                </a:lnTo>
                <a:lnTo>
                  <a:pt x="125" y="141"/>
                </a:lnTo>
                <a:lnTo>
                  <a:pt x="146" y="144"/>
                </a:lnTo>
                <a:close/>
                <a:moveTo>
                  <a:pt x="137" y="173"/>
                </a:moveTo>
                <a:lnTo>
                  <a:pt x="132" y="186"/>
                </a:lnTo>
                <a:lnTo>
                  <a:pt x="125" y="196"/>
                </a:lnTo>
                <a:lnTo>
                  <a:pt x="108" y="184"/>
                </a:lnTo>
                <a:lnTo>
                  <a:pt x="113" y="175"/>
                </a:lnTo>
                <a:lnTo>
                  <a:pt x="118" y="165"/>
                </a:lnTo>
                <a:lnTo>
                  <a:pt x="137" y="173"/>
                </a:lnTo>
                <a:close/>
                <a:moveTo>
                  <a:pt x="108" y="184"/>
                </a:moveTo>
                <a:lnTo>
                  <a:pt x="129" y="154"/>
                </a:lnTo>
                <a:lnTo>
                  <a:pt x="108" y="184"/>
                </a:lnTo>
                <a:lnTo>
                  <a:pt x="117" y="190"/>
                </a:lnTo>
                <a:lnTo>
                  <a:pt x="108" y="184"/>
                </a:lnTo>
                <a:close/>
                <a:moveTo>
                  <a:pt x="125" y="196"/>
                </a:moveTo>
                <a:lnTo>
                  <a:pt x="118" y="205"/>
                </a:lnTo>
                <a:lnTo>
                  <a:pt x="109" y="213"/>
                </a:lnTo>
                <a:lnTo>
                  <a:pt x="97" y="195"/>
                </a:lnTo>
                <a:lnTo>
                  <a:pt x="103" y="190"/>
                </a:lnTo>
                <a:lnTo>
                  <a:pt x="108" y="184"/>
                </a:lnTo>
                <a:lnTo>
                  <a:pt x="125" y="196"/>
                </a:lnTo>
                <a:close/>
                <a:moveTo>
                  <a:pt x="97" y="195"/>
                </a:moveTo>
                <a:lnTo>
                  <a:pt x="90" y="200"/>
                </a:lnTo>
                <a:lnTo>
                  <a:pt x="97" y="195"/>
                </a:lnTo>
                <a:lnTo>
                  <a:pt x="103" y="203"/>
                </a:lnTo>
                <a:lnTo>
                  <a:pt x="97" y="195"/>
                </a:lnTo>
                <a:close/>
                <a:moveTo>
                  <a:pt x="109" y="213"/>
                </a:moveTo>
                <a:lnTo>
                  <a:pt x="100" y="218"/>
                </a:lnTo>
                <a:lnTo>
                  <a:pt x="92" y="222"/>
                </a:lnTo>
                <a:lnTo>
                  <a:pt x="84" y="201"/>
                </a:lnTo>
                <a:lnTo>
                  <a:pt x="91" y="199"/>
                </a:lnTo>
                <a:lnTo>
                  <a:pt x="97" y="195"/>
                </a:lnTo>
                <a:lnTo>
                  <a:pt x="109" y="213"/>
                </a:lnTo>
                <a:close/>
                <a:moveTo>
                  <a:pt x="92" y="222"/>
                </a:moveTo>
                <a:lnTo>
                  <a:pt x="82" y="224"/>
                </a:lnTo>
                <a:lnTo>
                  <a:pt x="73" y="225"/>
                </a:lnTo>
                <a:lnTo>
                  <a:pt x="73" y="203"/>
                </a:lnTo>
                <a:lnTo>
                  <a:pt x="78" y="203"/>
                </a:lnTo>
                <a:lnTo>
                  <a:pt x="84" y="201"/>
                </a:lnTo>
                <a:lnTo>
                  <a:pt x="92" y="222"/>
                </a:lnTo>
                <a:close/>
                <a:moveTo>
                  <a:pt x="73" y="225"/>
                </a:moveTo>
                <a:lnTo>
                  <a:pt x="65" y="224"/>
                </a:lnTo>
                <a:lnTo>
                  <a:pt x="56" y="222"/>
                </a:lnTo>
                <a:lnTo>
                  <a:pt x="49" y="219"/>
                </a:lnTo>
                <a:lnTo>
                  <a:pt x="41" y="215"/>
                </a:lnTo>
                <a:lnTo>
                  <a:pt x="53" y="197"/>
                </a:lnTo>
                <a:lnTo>
                  <a:pt x="58" y="200"/>
                </a:lnTo>
                <a:lnTo>
                  <a:pt x="63" y="202"/>
                </a:lnTo>
                <a:lnTo>
                  <a:pt x="68" y="203"/>
                </a:lnTo>
                <a:lnTo>
                  <a:pt x="73" y="203"/>
                </a:lnTo>
                <a:lnTo>
                  <a:pt x="73" y="225"/>
                </a:lnTo>
                <a:close/>
                <a:moveTo>
                  <a:pt x="41" y="215"/>
                </a:moveTo>
                <a:lnTo>
                  <a:pt x="35" y="210"/>
                </a:lnTo>
                <a:lnTo>
                  <a:pt x="28" y="202"/>
                </a:lnTo>
                <a:lnTo>
                  <a:pt x="22" y="195"/>
                </a:lnTo>
                <a:lnTo>
                  <a:pt x="17" y="187"/>
                </a:lnTo>
                <a:lnTo>
                  <a:pt x="36" y="176"/>
                </a:lnTo>
                <a:lnTo>
                  <a:pt x="40" y="183"/>
                </a:lnTo>
                <a:lnTo>
                  <a:pt x="44" y="189"/>
                </a:lnTo>
                <a:lnTo>
                  <a:pt x="49" y="194"/>
                </a:lnTo>
                <a:lnTo>
                  <a:pt x="53" y="197"/>
                </a:lnTo>
                <a:lnTo>
                  <a:pt x="41" y="215"/>
                </a:lnTo>
                <a:close/>
                <a:moveTo>
                  <a:pt x="17" y="187"/>
                </a:moveTo>
                <a:lnTo>
                  <a:pt x="13" y="178"/>
                </a:lnTo>
                <a:lnTo>
                  <a:pt x="10" y="170"/>
                </a:lnTo>
                <a:lnTo>
                  <a:pt x="7" y="162"/>
                </a:lnTo>
                <a:lnTo>
                  <a:pt x="4" y="153"/>
                </a:lnTo>
                <a:lnTo>
                  <a:pt x="25" y="148"/>
                </a:lnTo>
                <a:lnTo>
                  <a:pt x="26" y="156"/>
                </a:lnTo>
                <a:lnTo>
                  <a:pt x="29" y="163"/>
                </a:lnTo>
                <a:lnTo>
                  <a:pt x="33" y="169"/>
                </a:lnTo>
                <a:lnTo>
                  <a:pt x="36" y="176"/>
                </a:lnTo>
                <a:lnTo>
                  <a:pt x="17" y="187"/>
                </a:lnTo>
                <a:close/>
                <a:moveTo>
                  <a:pt x="4" y="153"/>
                </a:moveTo>
                <a:lnTo>
                  <a:pt x="2" y="143"/>
                </a:lnTo>
                <a:lnTo>
                  <a:pt x="1" y="134"/>
                </a:lnTo>
                <a:lnTo>
                  <a:pt x="0" y="125"/>
                </a:lnTo>
                <a:lnTo>
                  <a:pt x="0" y="114"/>
                </a:lnTo>
                <a:lnTo>
                  <a:pt x="21" y="114"/>
                </a:lnTo>
                <a:lnTo>
                  <a:pt x="21" y="122"/>
                </a:lnTo>
                <a:lnTo>
                  <a:pt x="22" y="132"/>
                </a:lnTo>
                <a:lnTo>
                  <a:pt x="23" y="140"/>
                </a:lnTo>
                <a:lnTo>
                  <a:pt x="25" y="148"/>
                </a:lnTo>
                <a:lnTo>
                  <a:pt x="4" y="153"/>
                </a:lnTo>
                <a:close/>
                <a:moveTo>
                  <a:pt x="49" y="117"/>
                </a:moveTo>
                <a:lnTo>
                  <a:pt x="50" y="127"/>
                </a:lnTo>
                <a:lnTo>
                  <a:pt x="50" y="136"/>
                </a:lnTo>
                <a:lnTo>
                  <a:pt x="51" y="144"/>
                </a:lnTo>
                <a:lnTo>
                  <a:pt x="52" y="153"/>
                </a:lnTo>
                <a:lnTo>
                  <a:pt x="30" y="156"/>
                </a:lnTo>
                <a:lnTo>
                  <a:pt x="29" y="147"/>
                </a:lnTo>
                <a:lnTo>
                  <a:pt x="29" y="138"/>
                </a:lnTo>
                <a:lnTo>
                  <a:pt x="28" y="128"/>
                </a:lnTo>
                <a:lnTo>
                  <a:pt x="28" y="117"/>
                </a:lnTo>
                <a:lnTo>
                  <a:pt x="49" y="117"/>
                </a:lnTo>
                <a:close/>
                <a:moveTo>
                  <a:pt x="52" y="153"/>
                </a:moveTo>
                <a:lnTo>
                  <a:pt x="54" y="167"/>
                </a:lnTo>
                <a:lnTo>
                  <a:pt x="58" y="180"/>
                </a:lnTo>
                <a:lnTo>
                  <a:pt x="39" y="188"/>
                </a:lnTo>
                <a:lnTo>
                  <a:pt x="37" y="181"/>
                </a:lnTo>
                <a:lnTo>
                  <a:pt x="35" y="172"/>
                </a:lnTo>
                <a:lnTo>
                  <a:pt x="33" y="165"/>
                </a:lnTo>
                <a:lnTo>
                  <a:pt x="30" y="156"/>
                </a:lnTo>
                <a:lnTo>
                  <a:pt x="52" y="153"/>
                </a:lnTo>
                <a:close/>
                <a:moveTo>
                  <a:pt x="58" y="180"/>
                </a:moveTo>
                <a:lnTo>
                  <a:pt x="59" y="181"/>
                </a:lnTo>
                <a:lnTo>
                  <a:pt x="58" y="180"/>
                </a:lnTo>
                <a:lnTo>
                  <a:pt x="49" y="184"/>
                </a:lnTo>
                <a:lnTo>
                  <a:pt x="58" y="180"/>
                </a:lnTo>
                <a:close/>
                <a:moveTo>
                  <a:pt x="58" y="180"/>
                </a:moveTo>
                <a:lnTo>
                  <a:pt x="63" y="187"/>
                </a:lnTo>
                <a:lnTo>
                  <a:pt x="66" y="192"/>
                </a:lnTo>
                <a:lnTo>
                  <a:pt x="52" y="208"/>
                </a:lnTo>
                <a:lnTo>
                  <a:pt x="48" y="204"/>
                </a:lnTo>
                <a:lnTo>
                  <a:pt x="45" y="199"/>
                </a:lnTo>
                <a:lnTo>
                  <a:pt x="42" y="194"/>
                </a:lnTo>
                <a:lnTo>
                  <a:pt x="39" y="188"/>
                </a:lnTo>
                <a:lnTo>
                  <a:pt x="58" y="180"/>
                </a:lnTo>
                <a:close/>
                <a:moveTo>
                  <a:pt x="66" y="192"/>
                </a:moveTo>
                <a:lnTo>
                  <a:pt x="70" y="194"/>
                </a:lnTo>
                <a:lnTo>
                  <a:pt x="74" y="195"/>
                </a:lnTo>
                <a:lnTo>
                  <a:pt x="74" y="216"/>
                </a:lnTo>
                <a:lnTo>
                  <a:pt x="68" y="216"/>
                </a:lnTo>
                <a:lnTo>
                  <a:pt x="63" y="214"/>
                </a:lnTo>
                <a:lnTo>
                  <a:pt x="57" y="212"/>
                </a:lnTo>
                <a:lnTo>
                  <a:pt x="52" y="208"/>
                </a:lnTo>
                <a:lnTo>
                  <a:pt x="66" y="192"/>
                </a:lnTo>
                <a:close/>
                <a:moveTo>
                  <a:pt x="74" y="195"/>
                </a:moveTo>
                <a:lnTo>
                  <a:pt x="75" y="194"/>
                </a:lnTo>
                <a:lnTo>
                  <a:pt x="77" y="194"/>
                </a:lnTo>
                <a:lnTo>
                  <a:pt x="85" y="214"/>
                </a:lnTo>
                <a:lnTo>
                  <a:pt x="79" y="215"/>
                </a:lnTo>
                <a:lnTo>
                  <a:pt x="74" y="216"/>
                </a:lnTo>
                <a:lnTo>
                  <a:pt x="74" y="195"/>
                </a:lnTo>
                <a:close/>
                <a:moveTo>
                  <a:pt x="85" y="214"/>
                </a:moveTo>
                <a:lnTo>
                  <a:pt x="78" y="217"/>
                </a:lnTo>
                <a:lnTo>
                  <a:pt x="85" y="214"/>
                </a:lnTo>
                <a:lnTo>
                  <a:pt x="81" y="203"/>
                </a:lnTo>
                <a:lnTo>
                  <a:pt x="85" y="214"/>
                </a:lnTo>
                <a:close/>
                <a:moveTo>
                  <a:pt x="77" y="194"/>
                </a:moveTo>
                <a:lnTo>
                  <a:pt x="80" y="192"/>
                </a:lnTo>
                <a:lnTo>
                  <a:pt x="83" y="190"/>
                </a:lnTo>
                <a:lnTo>
                  <a:pt x="97" y="206"/>
                </a:lnTo>
                <a:lnTo>
                  <a:pt x="92" y="211"/>
                </a:lnTo>
                <a:lnTo>
                  <a:pt x="85" y="214"/>
                </a:lnTo>
                <a:lnTo>
                  <a:pt x="77" y="194"/>
                </a:lnTo>
                <a:close/>
                <a:moveTo>
                  <a:pt x="97" y="206"/>
                </a:moveTo>
                <a:lnTo>
                  <a:pt x="103" y="201"/>
                </a:lnTo>
                <a:lnTo>
                  <a:pt x="97" y="206"/>
                </a:lnTo>
                <a:lnTo>
                  <a:pt x="90" y="198"/>
                </a:lnTo>
                <a:lnTo>
                  <a:pt x="97" y="206"/>
                </a:lnTo>
                <a:close/>
                <a:moveTo>
                  <a:pt x="83" y="190"/>
                </a:moveTo>
                <a:lnTo>
                  <a:pt x="85" y="188"/>
                </a:lnTo>
                <a:lnTo>
                  <a:pt x="88" y="184"/>
                </a:lnTo>
                <a:lnTo>
                  <a:pt x="106" y="194"/>
                </a:lnTo>
                <a:lnTo>
                  <a:pt x="102" y="201"/>
                </a:lnTo>
                <a:lnTo>
                  <a:pt x="97" y="206"/>
                </a:lnTo>
                <a:lnTo>
                  <a:pt x="83" y="190"/>
                </a:lnTo>
                <a:close/>
                <a:moveTo>
                  <a:pt x="88" y="184"/>
                </a:moveTo>
                <a:lnTo>
                  <a:pt x="91" y="178"/>
                </a:lnTo>
                <a:lnTo>
                  <a:pt x="93" y="172"/>
                </a:lnTo>
                <a:lnTo>
                  <a:pt x="112" y="177"/>
                </a:lnTo>
                <a:lnTo>
                  <a:pt x="110" y="187"/>
                </a:lnTo>
                <a:lnTo>
                  <a:pt x="106" y="194"/>
                </a:lnTo>
                <a:lnTo>
                  <a:pt x="88" y="184"/>
                </a:lnTo>
                <a:close/>
                <a:moveTo>
                  <a:pt x="93" y="172"/>
                </a:moveTo>
                <a:lnTo>
                  <a:pt x="94" y="168"/>
                </a:lnTo>
                <a:lnTo>
                  <a:pt x="93" y="172"/>
                </a:lnTo>
                <a:lnTo>
                  <a:pt x="103" y="174"/>
                </a:lnTo>
                <a:lnTo>
                  <a:pt x="93" y="172"/>
                </a:lnTo>
                <a:close/>
                <a:moveTo>
                  <a:pt x="93" y="172"/>
                </a:moveTo>
                <a:lnTo>
                  <a:pt x="95" y="159"/>
                </a:lnTo>
                <a:lnTo>
                  <a:pt x="97" y="143"/>
                </a:lnTo>
                <a:lnTo>
                  <a:pt x="119" y="145"/>
                </a:lnTo>
                <a:lnTo>
                  <a:pt x="118" y="155"/>
                </a:lnTo>
                <a:lnTo>
                  <a:pt x="116" y="163"/>
                </a:lnTo>
                <a:lnTo>
                  <a:pt x="114" y="170"/>
                </a:lnTo>
                <a:lnTo>
                  <a:pt x="112" y="177"/>
                </a:lnTo>
                <a:lnTo>
                  <a:pt x="93" y="172"/>
                </a:lnTo>
                <a:close/>
                <a:moveTo>
                  <a:pt x="97" y="143"/>
                </a:moveTo>
                <a:lnTo>
                  <a:pt x="98" y="135"/>
                </a:lnTo>
                <a:lnTo>
                  <a:pt x="98" y="126"/>
                </a:lnTo>
                <a:lnTo>
                  <a:pt x="99" y="115"/>
                </a:lnTo>
                <a:lnTo>
                  <a:pt x="99" y="105"/>
                </a:lnTo>
                <a:lnTo>
                  <a:pt x="120" y="105"/>
                </a:lnTo>
                <a:lnTo>
                  <a:pt x="120" y="115"/>
                </a:lnTo>
                <a:lnTo>
                  <a:pt x="120" y="127"/>
                </a:lnTo>
                <a:lnTo>
                  <a:pt x="119" y="136"/>
                </a:lnTo>
                <a:lnTo>
                  <a:pt x="119" y="145"/>
                </a:lnTo>
                <a:lnTo>
                  <a:pt x="97" y="143"/>
                </a:lnTo>
                <a:close/>
                <a:moveTo>
                  <a:pt x="99" y="105"/>
                </a:moveTo>
                <a:lnTo>
                  <a:pt x="98" y="89"/>
                </a:lnTo>
                <a:lnTo>
                  <a:pt x="97" y="75"/>
                </a:lnTo>
                <a:lnTo>
                  <a:pt x="95" y="62"/>
                </a:lnTo>
                <a:lnTo>
                  <a:pt x="93" y="51"/>
                </a:lnTo>
                <a:lnTo>
                  <a:pt x="112" y="45"/>
                </a:lnTo>
                <a:lnTo>
                  <a:pt x="116" y="58"/>
                </a:lnTo>
                <a:lnTo>
                  <a:pt x="118" y="72"/>
                </a:lnTo>
                <a:lnTo>
                  <a:pt x="120" y="87"/>
                </a:lnTo>
                <a:lnTo>
                  <a:pt x="120" y="105"/>
                </a:lnTo>
                <a:lnTo>
                  <a:pt x="99" y="105"/>
                </a:lnTo>
                <a:close/>
                <a:moveTo>
                  <a:pt x="93" y="51"/>
                </a:moveTo>
                <a:lnTo>
                  <a:pt x="90" y="45"/>
                </a:lnTo>
                <a:lnTo>
                  <a:pt x="88" y="39"/>
                </a:lnTo>
                <a:lnTo>
                  <a:pt x="105" y="29"/>
                </a:lnTo>
                <a:lnTo>
                  <a:pt x="109" y="36"/>
                </a:lnTo>
                <a:lnTo>
                  <a:pt x="112" y="45"/>
                </a:lnTo>
                <a:lnTo>
                  <a:pt x="93" y="51"/>
                </a:lnTo>
                <a:close/>
                <a:moveTo>
                  <a:pt x="88" y="39"/>
                </a:moveTo>
                <a:lnTo>
                  <a:pt x="84" y="35"/>
                </a:lnTo>
                <a:lnTo>
                  <a:pt x="82" y="32"/>
                </a:lnTo>
                <a:lnTo>
                  <a:pt x="96" y="17"/>
                </a:lnTo>
                <a:lnTo>
                  <a:pt x="101" y="22"/>
                </a:lnTo>
                <a:lnTo>
                  <a:pt x="105" y="29"/>
                </a:lnTo>
                <a:lnTo>
                  <a:pt x="88" y="39"/>
                </a:lnTo>
                <a:close/>
                <a:moveTo>
                  <a:pt x="96" y="17"/>
                </a:moveTo>
                <a:lnTo>
                  <a:pt x="95" y="16"/>
                </a:lnTo>
                <a:lnTo>
                  <a:pt x="96" y="17"/>
                </a:lnTo>
                <a:lnTo>
                  <a:pt x="89" y="25"/>
                </a:lnTo>
                <a:lnTo>
                  <a:pt x="96" y="17"/>
                </a:lnTo>
                <a:close/>
                <a:moveTo>
                  <a:pt x="82" y="33"/>
                </a:moveTo>
                <a:lnTo>
                  <a:pt x="80" y="32"/>
                </a:lnTo>
                <a:lnTo>
                  <a:pt x="79" y="31"/>
                </a:lnTo>
                <a:lnTo>
                  <a:pt x="85" y="11"/>
                </a:lnTo>
                <a:lnTo>
                  <a:pt x="91" y="14"/>
                </a:lnTo>
                <a:lnTo>
                  <a:pt x="96" y="17"/>
                </a:lnTo>
                <a:lnTo>
                  <a:pt x="82" y="33"/>
                </a:lnTo>
                <a:close/>
                <a:moveTo>
                  <a:pt x="79" y="31"/>
                </a:moveTo>
                <a:lnTo>
                  <a:pt x="77" y="30"/>
                </a:lnTo>
                <a:lnTo>
                  <a:pt x="74" y="30"/>
                </a:lnTo>
                <a:lnTo>
                  <a:pt x="74" y="9"/>
                </a:lnTo>
                <a:lnTo>
                  <a:pt x="80" y="9"/>
                </a:lnTo>
                <a:lnTo>
                  <a:pt x="85" y="11"/>
                </a:lnTo>
                <a:lnTo>
                  <a:pt x="79" y="31"/>
                </a:lnTo>
                <a:close/>
                <a:moveTo>
                  <a:pt x="74" y="30"/>
                </a:moveTo>
                <a:lnTo>
                  <a:pt x="72" y="31"/>
                </a:lnTo>
                <a:lnTo>
                  <a:pt x="70" y="31"/>
                </a:lnTo>
                <a:lnTo>
                  <a:pt x="61" y="12"/>
                </a:lnTo>
                <a:lnTo>
                  <a:pt x="67" y="10"/>
                </a:lnTo>
                <a:lnTo>
                  <a:pt x="74" y="9"/>
                </a:lnTo>
                <a:lnTo>
                  <a:pt x="74" y="30"/>
                </a:lnTo>
                <a:close/>
                <a:moveTo>
                  <a:pt x="70" y="31"/>
                </a:moveTo>
                <a:lnTo>
                  <a:pt x="68" y="33"/>
                </a:lnTo>
                <a:lnTo>
                  <a:pt x="65" y="35"/>
                </a:lnTo>
                <a:lnTo>
                  <a:pt x="49" y="22"/>
                </a:lnTo>
                <a:lnTo>
                  <a:pt x="54" y="17"/>
                </a:lnTo>
                <a:lnTo>
                  <a:pt x="61" y="12"/>
                </a:lnTo>
                <a:lnTo>
                  <a:pt x="70" y="31"/>
                </a:lnTo>
                <a:close/>
                <a:moveTo>
                  <a:pt x="49" y="22"/>
                </a:moveTo>
                <a:lnTo>
                  <a:pt x="48" y="22"/>
                </a:lnTo>
                <a:lnTo>
                  <a:pt x="49" y="22"/>
                </a:lnTo>
                <a:lnTo>
                  <a:pt x="56" y="29"/>
                </a:lnTo>
                <a:lnTo>
                  <a:pt x="49" y="22"/>
                </a:lnTo>
                <a:close/>
                <a:moveTo>
                  <a:pt x="65" y="35"/>
                </a:moveTo>
                <a:lnTo>
                  <a:pt x="62" y="41"/>
                </a:lnTo>
                <a:lnTo>
                  <a:pt x="58" y="48"/>
                </a:lnTo>
                <a:lnTo>
                  <a:pt x="38" y="41"/>
                </a:lnTo>
                <a:lnTo>
                  <a:pt x="43" y="30"/>
                </a:lnTo>
                <a:lnTo>
                  <a:pt x="49" y="22"/>
                </a:lnTo>
                <a:lnTo>
                  <a:pt x="65" y="35"/>
                </a:lnTo>
                <a:close/>
                <a:moveTo>
                  <a:pt x="58" y="48"/>
                </a:moveTo>
                <a:lnTo>
                  <a:pt x="50" y="70"/>
                </a:lnTo>
                <a:lnTo>
                  <a:pt x="58" y="48"/>
                </a:lnTo>
                <a:lnTo>
                  <a:pt x="48" y="45"/>
                </a:lnTo>
                <a:lnTo>
                  <a:pt x="58" y="48"/>
                </a:lnTo>
                <a:close/>
                <a:moveTo>
                  <a:pt x="58" y="48"/>
                </a:moveTo>
                <a:lnTo>
                  <a:pt x="55" y="57"/>
                </a:lnTo>
                <a:lnTo>
                  <a:pt x="53" y="69"/>
                </a:lnTo>
                <a:lnTo>
                  <a:pt x="33" y="65"/>
                </a:lnTo>
                <a:lnTo>
                  <a:pt x="35" y="52"/>
                </a:lnTo>
                <a:lnTo>
                  <a:pt x="38" y="41"/>
                </a:lnTo>
                <a:lnTo>
                  <a:pt x="58" y="48"/>
                </a:lnTo>
                <a:close/>
                <a:moveTo>
                  <a:pt x="53" y="69"/>
                </a:moveTo>
                <a:lnTo>
                  <a:pt x="51" y="78"/>
                </a:lnTo>
                <a:lnTo>
                  <a:pt x="53" y="69"/>
                </a:lnTo>
                <a:lnTo>
                  <a:pt x="43" y="66"/>
                </a:lnTo>
                <a:lnTo>
                  <a:pt x="53" y="69"/>
                </a:lnTo>
                <a:close/>
                <a:moveTo>
                  <a:pt x="53" y="69"/>
                </a:moveTo>
                <a:lnTo>
                  <a:pt x="51" y="80"/>
                </a:lnTo>
                <a:lnTo>
                  <a:pt x="50" y="92"/>
                </a:lnTo>
                <a:lnTo>
                  <a:pt x="29" y="91"/>
                </a:lnTo>
                <a:lnTo>
                  <a:pt x="30" y="79"/>
                </a:lnTo>
                <a:lnTo>
                  <a:pt x="33" y="65"/>
                </a:lnTo>
                <a:lnTo>
                  <a:pt x="53" y="69"/>
                </a:lnTo>
                <a:close/>
                <a:moveTo>
                  <a:pt x="50" y="92"/>
                </a:moveTo>
                <a:lnTo>
                  <a:pt x="50" y="106"/>
                </a:lnTo>
                <a:lnTo>
                  <a:pt x="49" y="117"/>
                </a:lnTo>
                <a:lnTo>
                  <a:pt x="28" y="117"/>
                </a:lnTo>
                <a:lnTo>
                  <a:pt x="28" y="104"/>
                </a:lnTo>
                <a:lnTo>
                  <a:pt x="29" y="91"/>
                </a:lnTo>
                <a:lnTo>
                  <a:pt x="50"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98" name="Freeform 110"/>
          <p:cNvSpPr>
            <a:spLocks noEditPoints="1"/>
          </p:cNvSpPr>
          <p:nvPr/>
        </p:nvSpPr>
        <p:spPr bwMode="auto">
          <a:xfrm>
            <a:off x="1163638" y="1881188"/>
            <a:ext cx="77787" cy="119062"/>
          </a:xfrm>
          <a:custGeom>
            <a:avLst/>
            <a:gdLst>
              <a:gd name="T0" fmla="*/ 22 w 148"/>
              <a:gd name="T1" fmla="*/ 99 h 225"/>
              <a:gd name="T2" fmla="*/ 26 w 148"/>
              <a:gd name="T3" fmla="*/ 72 h 225"/>
              <a:gd name="T4" fmla="*/ 35 w 148"/>
              <a:gd name="T5" fmla="*/ 50 h 225"/>
              <a:gd name="T6" fmla="*/ 46 w 148"/>
              <a:gd name="T7" fmla="*/ 34 h 225"/>
              <a:gd name="T8" fmla="*/ 54 w 148"/>
              <a:gd name="T9" fmla="*/ 28 h 225"/>
              <a:gd name="T10" fmla="*/ 41 w 148"/>
              <a:gd name="T11" fmla="*/ 11 h 225"/>
              <a:gd name="T12" fmla="*/ 65 w 148"/>
              <a:gd name="T13" fmla="*/ 0 h 225"/>
              <a:gd name="T14" fmla="*/ 81 w 148"/>
              <a:gd name="T15" fmla="*/ 0 h 225"/>
              <a:gd name="T16" fmla="*/ 79 w 148"/>
              <a:gd name="T17" fmla="*/ 21 h 225"/>
              <a:gd name="T18" fmla="*/ 123 w 148"/>
              <a:gd name="T19" fmla="*/ 27 h 225"/>
              <a:gd name="T20" fmla="*/ 107 w 148"/>
              <a:gd name="T21" fmla="*/ 39 h 225"/>
              <a:gd name="T22" fmla="*/ 134 w 148"/>
              <a:gd name="T23" fmla="*/ 44 h 225"/>
              <a:gd name="T24" fmla="*/ 107 w 148"/>
              <a:gd name="T25" fmla="*/ 39 h 225"/>
              <a:gd name="T26" fmla="*/ 126 w 148"/>
              <a:gd name="T27" fmla="*/ 111 h 225"/>
              <a:gd name="T28" fmla="*/ 148 w 148"/>
              <a:gd name="T29" fmla="*/ 119 h 225"/>
              <a:gd name="T30" fmla="*/ 148 w 148"/>
              <a:gd name="T31" fmla="*/ 111 h 225"/>
              <a:gd name="T32" fmla="*/ 145 w 148"/>
              <a:gd name="T33" fmla="*/ 144 h 225"/>
              <a:gd name="T34" fmla="*/ 137 w 148"/>
              <a:gd name="T35" fmla="*/ 173 h 225"/>
              <a:gd name="T36" fmla="*/ 117 w 148"/>
              <a:gd name="T37" fmla="*/ 205 h 225"/>
              <a:gd name="T38" fmla="*/ 89 w 148"/>
              <a:gd name="T39" fmla="*/ 200 h 225"/>
              <a:gd name="T40" fmla="*/ 84 w 148"/>
              <a:gd name="T41" fmla="*/ 201 h 225"/>
              <a:gd name="T42" fmla="*/ 72 w 148"/>
              <a:gd name="T43" fmla="*/ 203 h 225"/>
              <a:gd name="T44" fmla="*/ 48 w 148"/>
              <a:gd name="T45" fmla="*/ 219 h 225"/>
              <a:gd name="T46" fmla="*/ 72 w 148"/>
              <a:gd name="T47" fmla="*/ 225 h 225"/>
              <a:gd name="T48" fmla="*/ 39 w 148"/>
              <a:gd name="T49" fmla="*/ 183 h 225"/>
              <a:gd name="T50" fmla="*/ 9 w 148"/>
              <a:gd name="T51" fmla="*/ 170 h 225"/>
              <a:gd name="T52" fmla="*/ 35 w 148"/>
              <a:gd name="T53" fmla="*/ 176 h 225"/>
              <a:gd name="T54" fmla="*/ 20 w 148"/>
              <a:gd name="T55" fmla="*/ 114 h 225"/>
              <a:gd name="T56" fmla="*/ 50 w 148"/>
              <a:gd name="T57" fmla="*/ 127 h 225"/>
              <a:gd name="T58" fmla="*/ 28 w 148"/>
              <a:gd name="T59" fmla="*/ 128 h 225"/>
              <a:gd name="T60" fmla="*/ 36 w 148"/>
              <a:gd name="T61" fmla="*/ 181 h 225"/>
              <a:gd name="T62" fmla="*/ 59 w 148"/>
              <a:gd name="T63" fmla="*/ 180 h 225"/>
              <a:gd name="T64" fmla="*/ 47 w 148"/>
              <a:gd name="T65" fmla="*/ 204 h 225"/>
              <a:gd name="T66" fmla="*/ 73 w 148"/>
              <a:gd name="T67" fmla="*/ 195 h 225"/>
              <a:gd name="T68" fmla="*/ 73 w 148"/>
              <a:gd name="T69" fmla="*/ 195 h 225"/>
              <a:gd name="T70" fmla="*/ 86 w 148"/>
              <a:gd name="T71" fmla="*/ 214 h 225"/>
              <a:gd name="T72" fmla="*/ 83 w 148"/>
              <a:gd name="T73" fmla="*/ 190 h 225"/>
              <a:gd name="T74" fmla="*/ 96 w 148"/>
              <a:gd name="T75" fmla="*/ 206 h 225"/>
              <a:gd name="T76" fmla="*/ 101 w 148"/>
              <a:gd name="T77" fmla="*/ 201 h 225"/>
              <a:gd name="T78" fmla="*/ 110 w 148"/>
              <a:gd name="T79" fmla="*/ 187 h 225"/>
              <a:gd name="T80" fmla="*/ 92 w 148"/>
              <a:gd name="T81" fmla="*/ 172 h 225"/>
              <a:gd name="T82" fmla="*/ 114 w 148"/>
              <a:gd name="T83" fmla="*/ 170 h 225"/>
              <a:gd name="T84" fmla="*/ 98 w 148"/>
              <a:gd name="T85" fmla="*/ 105 h 225"/>
              <a:gd name="T86" fmla="*/ 98 w 148"/>
              <a:gd name="T87" fmla="*/ 105 h 225"/>
              <a:gd name="T88" fmla="*/ 118 w 148"/>
              <a:gd name="T89" fmla="*/ 72 h 225"/>
              <a:gd name="T90" fmla="*/ 106 w 148"/>
              <a:gd name="T91" fmla="*/ 29 h 225"/>
              <a:gd name="T92" fmla="*/ 95 w 148"/>
              <a:gd name="T93" fmla="*/ 17 h 225"/>
              <a:gd name="T94" fmla="*/ 88 w 148"/>
              <a:gd name="T95" fmla="*/ 25 h 225"/>
              <a:gd name="T96" fmla="*/ 95 w 148"/>
              <a:gd name="T97" fmla="*/ 17 h 225"/>
              <a:gd name="T98" fmla="*/ 85 w 148"/>
              <a:gd name="T99" fmla="*/ 11 h 225"/>
              <a:gd name="T100" fmla="*/ 74 w 148"/>
              <a:gd name="T101" fmla="*/ 9 h 225"/>
              <a:gd name="T102" fmla="*/ 60 w 148"/>
              <a:gd name="T103" fmla="*/ 12 h 225"/>
              <a:gd name="T104" fmla="*/ 64 w 148"/>
              <a:gd name="T105" fmla="*/ 35 h 225"/>
              <a:gd name="T106" fmla="*/ 58 w 148"/>
              <a:gd name="T107" fmla="*/ 48 h 225"/>
              <a:gd name="T108" fmla="*/ 53 w 148"/>
              <a:gd name="T109" fmla="*/ 69 h 225"/>
              <a:gd name="T110" fmla="*/ 53 w 148"/>
              <a:gd name="T111" fmla="*/ 69 h 225"/>
              <a:gd name="T112" fmla="*/ 30 w 148"/>
              <a:gd name="T113" fmla="*/ 79 h 225"/>
              <a:gd name="T114" fmla="*/ 28 w 148"/>
              <a:gd name="T115" fmla="*/ 104 h 2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225"/>
              <a:gd name="T176" fmla="*/ 148 w 148"/>
              <a:gd name="T177" fmla="*/ 225 h 2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225">
                <a:moveTo>
                  <a:pt x="0" y="114"/>
                </a:moveTo>
                <a:lnTo>
                  <a:pt x="0" y="105"/>
                </a:lnTo>
                <a:lnTo>
                  <a:pt x="0" y="97"/>
                </a:lnTo>
                <a:lnTo>
                  <a:pt x="1" y="88"/>
                </a:lnTo>
                <a:lnTo>
                  <a:pt x="2" y="81"/>
                </a:lnTo>
                <a:lnTo>
                  <a:pt x="23" y="84"/>
                </a:lnTo>
                <a:lnTo>
                  <a:pt x="22" y="99"/>
                </a:lnTo>
                <a:lnTo>
                  <a:pt x="20" y="114"/>
                </a:lnTo>
                <a:lnTo>
                  <a:pt x="0" y="114"/>
                </a:lnTo>
                <a:close/>
                <a:moveTo>
                  <a:pt x="2" y="81"/>
                </a:moveTo>
                <a:lnTo>
                  <a:pt x="6" y="65"/>
                </a:lnTo>
                <a:lnTo>
                  <a:pt x="10" y="52"/>
                </a:lnTo>
                <a:lnTo>
                  <a:pt x="30" y="60"/>
                </a:lnTo>
                <a:lnTo>
                  <a:pt x="26" y="72"/>
                </a:lnTo>
                <a:lnTo>
                  <a:pt x="23" y="84"/>
                </a:lnTo>
                <a:lnTo>
                  <a:pt x="2" y="81"/>
                </a:lnTo>
                <a:close/>
                <a:moveTo>
                  <a:pt x="10" y="52"/>
                </a:moveTo>
                <a:lnTo>
                  <a:pt x="16" y="39"/>
                </a:lnTo>
                <a:lnTo>
                  <a:pt x="24" y="28"/>
                </a:lnTo>
                <a:lnTo>
                  <a:pt x="40" y="41"/>
                </a:lnTo>
                <a:lnTo>
                  <a:pt x="35" y="50"/>
                </a:lnTo>
                <a:lnTo>
                  <a:pt x="30" y="60"/>
                </a:lnTo>
                <a:lnTo>
                  <a:pt x="10" y="52"/>
                </a:lnTo>
                <a:close/>
                <a:moveTo>
                  <a:pt x="24" y="28"/>
                </a:moveTo>
                <a:lnTo>
                  <a:pt x="32" y="19"/>
                </a:lnTo>
                <a:lnTo>
                  <a:pt x="41" y="11"/>
                </a:lnTo>
                <a:lnTo>
                  <a:pt x="54" y="28"/>
                </a:lnTo>
                <a:lnTo>
                  <a:pt x="46" y="34"/>
                </a:lnTo>
                <a:lnTo>
                  <a:pt x="40" y="41"/>
                </a:lnTo>
                <a:lnTo>
                  <a:pt x="24" y="28"/>
                </a:lnTo>
                <a:close/>
                <a:moveTo>
                  <a:pt x="54" y="28"/>
                </a:moveTo>
                <a:lnTo>
                  <a:pt x="52" y="29"/>
                </a:lnTo>
                <a:lnTo>
                  <a:pt x="54" y="28"/>
                </a:lnTo>
                <a:lnTo>
                  <a:pt x="47" y="20"/>
                </a:lnTo>
                <a:lnTo>
                  <a:pt x="54" y="28"/>
                </a:lnTo>
                <a:close/>
                <a:moveTo>
                  <a:pt x="41" y="11"/>
                </a:moveTo>
                <a:lnTo>
                  <a:pt x="48" y="6"/>
                </a:lnTo>
                <a:lnTo>
                  <a:pt x="57" y="2"/>
                </a:lnTo>
                <a:lnTo>
                  <a:pt x="64" y="23"/>
                </a:lnTo>
                <a:lnTo>
                  <a:pt x="59" y="25"/>
                </a:lnTo>
                <a:lnTo>
                  <a:pt x="54" y="28"/>
                </a:lnTo>
                <a:lnTo>
                  <a:pt x="41" y="11"/>
                </a:lnTo>
                <a:close/>
                <a:moveTo>
                  <a:pt x="57" y="2"/>
                </a:moveTo>
                <a:lnTo>
                  <a:pt x="46" y="6"/>
                </a:lnTo>
                <a:lnTo>
                  <a:pt x="57" y="2"/>
                </a:lnTo>
                <a:lnTo>
                  <a:pt x="61" y="12"/>
                </a:lnTo>
                <a:lnTo>
                  <a:pt x="57" y="2"/>
                </a:lnTo>
                <a:close/>
                <a:moveTo>
                  <a:pt x="57" y="2"/>
                </a:moveTo>
                <a:lnTo>
                  <a:pt x="65" y="0"/>
                </a:lnTo>
                <a:lnTo>
                  <a:pt x="74" y="0"/>
                </a:lnTo>
                <a:lnTo>
                  <a:pt x="74" y="21"/>
                </a:lnTo>
                <a:lnTo>
                  <a:pt x="69" y="21"/>
                </a:lnTo>
                <a:lnTo>
                  <a:pt x="64" y="23"/>
                </a:lnTo>
                <a:lnTo>
                  <a:pt x="57" y="2"/>
                </a:lnTo>
                <a:close/>
                <a:moveTo>
                  <a:pt x="74" y="0"/>
                </a:moveTo>
                <a:lnTo>
                  <a:pt x="81" y="0"/>
                </a:lnTo>
                <a:lnTo>
                  <a:pt x="88" y="1"/>
                </a:lnTo>
                <a:lnTo>
                  <a:pt x="94" y="3"/>
                </a:lnTo>
                <a:lnTo>
                  <a:pt x="100" y="6"/>
                </a:lnTo>
                <a:lnTo>
                  <a:pt x="90" y="25"/>
                </a:lnTo>
                <a:lnTo>
                  <a:pt x="87" y="23"/>
                </a:lnTo>
                <a:lnTo>
                  <a:pt x="83" y="22"/>
                </a:lnTo>
                <a:lnTo>
                  <a:pt x="79" y="21"/>
                </a:lnTo>
                <a:lnTo>
                  <a:pt x="74" y="21"/>
                </a:lnTo>
                <a:lnTo>
                  <a:pt x="74" y="0"/>
                </a:lnTo>
                <a:close/>
                <a:moveTo>
                  <a:pt x="100" y="6"/>
                </a:moveTo>
                <a:lnTo>
                  <a:pt x="107" y="10"/>
                </a:lnTo>
                <a:lnTo>
                  <a:pt x="113" y="16"/>
                </a:lnTo>
                <a:lnTo>
                  <a:pt x="118" y="21"/>
                </a:lnTo>
                <a:lnTo>
                  <a:pt x="123" y="27"/>
                </a:lnTo>
                <a:lnTo>
                  <a:pt x="107" y="39"/>
                </a:lnTo>
                <a:lnTo>
                  <a:pt x="102" y="35"/>
                </a:lnTo>
                <a:lnTo>
                  <a:pt x="98" y="31"/>
                </a:lnTo>
                <a:lnTo>
                  <a:pt x="94" y="28"/>
                </a:lnTo>
                <a:lnTo>
                  <a:pt x="90" y="25"/>
                </a:lnTo>
                <a:lnTo>
                  <a:pt x="100" y="6"/>
                </a:lnTo>
                <a:close/>
                <a:moveTo>
                  <a:pt x="107" y="39"/>
                </a:moveTo>
                <a:lnTo>
                  <a:pt x="110" y="45"/>
                </a:lnTo>
                <a:lnTo>
                  <a:pt x="107" y="39"/>
                </a:lnTo>
                <a:lnTo>
                  <a:pt x="115" y="33"/>
                </a:lnTo>
                <a:lnTo>
                  <a:pt x="107" y="39"/>
                </a:lnTo>
                <a:close/>
                <a:moveTo>
                  <a:pt x="123" y="27"/>
                </a:moveTo>
                <a:lnTo>
                  <a:pt x="129" y="35"/>
                </a:lnTo>
                <a:lnTo>
                  <a:pt x="134" y="44"/>
                </a:lnTo>
                <a:lnTo>
                  <a:pt x="139" y="54"/>
                </a:lnTo>
                <a:lnTo>
                  <a:pt x="142" y="64"/>
                </a:lnTo>
                <a:lnTo>
                  <a:pt x="121" y="70"/>
                </a:lnTo>
                <a:lnTo>
                  <a:pt x="119" y="61"/>
                </a:lnTo>
                <a:lnTo>
                  <a:pt x="115" y="54"/>
                </a:lnTo>
                <a:lnTo>
                  <a:pt x="111" y="47"/>
                </a:lnTo>
                <a:lnTo>
                  <a:pt x="107" y="39"/>
                </a:lnTo>
                <a:lnTo>
                  <a:pt x="123" y="27"/>
                </a:lnTo>
                <a:close/>
                <a:moveTo>
                  <a:pt x="142" y="64"/>
                </a:moveTo>
                <a:lnTo>
                  <a:pt x="144" y="75"/>
                </a:lnTo>
                <a:lnTo>
                  <a:pt x="146" y="86"/>
                </a:lnTo>
                <a:lnTo>
                  <a:pt x="147" y="99"/>
                </a:lnTo>
                <a:lnTo>
                  <a:pt x="148" y="111"/>
                </a:lnTo>
                <a:lnTo>
                  <a:pt x="126" y="111"/>
                </a:lnTo>
                <a:lnTo>
                  <a:pt x="126" y="100"/>
                </a:lnTo>
                <a:lnTo>
                  <a:pt x="125" y="89"/>
                </a:lnTo>
                <a:lnTo>
                  <a:pt x="124" y="79"/>
                </a:lnTo>
                <a:lnTo>
                  <a:pt x="121" y="70"/>
                </a:lnTo>
                <a:lnTo>
                  <a:pt x="142" y="64"/>
                </a:lnTo>
                <a:close/>
                <a:moveTo>
                  <a:pt x="148" y="111"/>
                </a:moveTo>
                <a:lnTo>
                  <a:pt x="148" y="119"/>
                </a:lnTo>
                <a:lnTo>
                  <a:pt x="147" y="128"/>
                </a:lnTo>
                <a:lnTo>
                  <a:pt x="146" y="136"/>
                </a:lnTo>
                <a:lnTo>
                  <a:pt x="145" y="144"/>
                </a:lnTo>
                <a:lnTo>
                  <a:pt x="124" y="141"/>
                </a:lnTo>
                <a:lnTo>
                  <a:pt x="126" y="127"/>
                </a:lnTo>
                <a:lnTo>
                  <a:pt x="126" y="111"/>
                </a:lnTo>
                <a:lnTo>
                  <a:pt x="148" y="111"/>
                </a:lnTo>
                <a:close/>
                <a:moveTo>
                  <a:pt x="145" y="144"/>
                </a:moveTo>
                <a:lnTo>
                  <a:pt x="142" y="159"/>
                </a:lnTo>
                <a:lnTo>
                  <a:pt x="137" y="173"/>
                </a:lnTo>
                <a:lnTo>
                  <a:pt x="118" y="165"/>
                </a:lnTo>
                <a:lnTo>
                  <a:pt x="121" y="154"/>
                </a:lnTo>
                <a:lnTo>
                  <a:pt x="124" y="141"/>
                </a:lnTo>
                <a:lnTo>
                  <a:pt x="145" y="144"/>
                </a:lnTo>
                <a:close/>
                <a:moveTo>
                  <a:pt x="137" y="173"/>
                </a:moveTo>
                <a:lnTo>
                  <a:pt x="132" y="186"/>
                </a:lnTo>
                <a:lnTo>
                  <a:pt x="125" y="196"/>
                </a:lnTo>
                <a:lnTo>
                  <a:pt x="108" y="184"/>
                </a:lnTo>
                <a:lnTo>
                  <a:pt x="113" y="175"/>
                </a:lnTo>
                <a:lnTo>
                  <a:pt x="118" y="165"/>
                </a:lnTo>
                <a:lnTo>
                  <a:pt x="137" y="173"/>
                </a:lnTo>
                <a:close/>
                <a:moveTo>
                  <a:pt x="108" y="184"/>
                </a:moveTo>
                <a:lnTo>
                  <a:pt x="128" y="154"/>
                </a:lnTo>
                <a:lnTo>
                  <a:pt x="108" y="184"/>
                </a:lnTo>
                <a:lnTo>
                  <a:pt x="116" y="190"/>
                </a:lnTo>
                <a:lnTo>
                  <a:pt x="108" y="184"/>
                </a:lnTo>
                <a:close/>
                <a:moveTo>
                  <a:pt x="125" y="196"/>
                </a:moveTo>
                <a:lnTo>
                  <a:pt x="117" y="205"/>
                </a:lnTo>
                <a:lnTo>
                  <a:pt x="109" y="213"/>
                </a:lnTo>
                <a:lnTo>
                  <a:pt x="96" y="195"/>
                </a:lnTo>
                <a:lnTo>
                  <a:pt x="102" y="190"/>
                </a:lnTo>
                <a:lnTo>
                  <a:pt x="108" y="184"/>
                </a:lnTo>
                <a:lnTo>
                  <a:pt x="125" y="196"/>
                </a:lnTo>
                <a:close/>
                <a:moveTo>
                  <a:pt x="96" y="195"/>
                </a:moveTo>
                <a:lnTo>
                  <a:pt x="89" y="200"/>
                </a:lnTo>
                <a:lnTo>
                  <a:pt x="96" y="195"/>
                </a:lnTo>
                <a:lnTo>
                  <a:pt x="102" y="203"/>
                </a:lnTo>
                <a:lnTo>
                  <a:pt x="96" y="195"/>
                </a:lnTo>
                <a:close/>
                <a:moveTo>
                  <a:pt x="109" y="213"/>
                </a:moveTo>
                <a:lnTo>
                  <a:pt x="99" y="218"/>
                </a:lnTo>
                <a:lnTo>
                  <a:pt x="91" y="222"/>
                </a:lnTo>
                <a:lnTo>
                  <a:pt x="84" y="201"/>
                </a:lnTo>
                <a:lnTo>
                  <a:pt x="90" y="199"/>
                </a:lnTo>
                <a:lnTo>
                  <a:pt x="96" y="195"/>
                </a:lnTo>
                <a:lnTo>
                  <a:pt x="109" y="213"/>
                </a:lnTo>
                <a:close/>
                <a:moveTo>
                  <a:pt x="91" y="222"/>
                </a:moveTo>
                <a:lnTo>
                  <a:pt x="82" y="224"/>
                </a:lnTo>
                <a:lnTo>
                  <a:pt x="72" y="225"/>
                </a:lnTo>
                <a:lnTo>
                  <a:pt x="72" y="203"/>
                </a:lnTo>
                <a:lnTo>
                  <a:pt x="79" y="203"/>
                </a:lnTo>
                <a:lnTo>
                  <a:pt x="84" y="201"/>
                </a:lnTo>
                <a:lnTo>
                  <a:pt x="91" y="222"/>
                </a:lnTo>
                <a:close/>
                <a:moveTo>
                  <a:pt x="72" y="225"/>
                </a:moveTo>
                <a:lnTo>
                  <a:pt x="64" y="224"/>
                </a:lnTo>
                <a:lnTo>
                  <a:pt x="56" y="222"/>
                </a:lnTo>
                <a:lnTo>
                  <a:pt x="48" y="219"/>
                </a:lnTo>
                <a:lnTo>
                  <a:pt x="41" y="215"/>
                </a:lnTo>
                <a:lnTo>
                  <a:pt x="53" y="197"/>
                </a:lnTo>
                <a:lnTo>
                  <a:pt x="58" y="200"/>
                </a:lnTo>
                <a:lnTo>
                  <a:pt x="62" y="202"/>
                </a:lnTo>
                <a:lnTo>
                  <a:pt x="67" y="203"/>
                </a:lnTo>
                <a:lnTo>
                  <a:pt x="72" y="203"/>
                </a:lnTo>
                <a:lnTo>
                  <a:pt x="72" y="225"/>
                </a:lnTo>
                <a:close/>
                <a:moveTo>
                  <a:pt x="41" y="215"/>
                </a:moveTo>
                <a:lnTo>
                  <a:pt x="34" y="210"/>
                </a:lnTo>
                <a:lnTo>
                  <a:pt x="28" y="202"/>
                </a:lnTo>
                <a:lnTo>
                  <a:pt x="23" y="195"/>
                </a:lnTo>
                <a:lnTo>
                  <a:pt x="16" y="187"/>
                </a:lnTo>
                <a:lnTo>
                  <a:pt x="35" y="176"/>
                </a:lnTo>
                <a:lnTo>
                  <a:pt x="39" y="183"/>
                </a:lnTo>
                <a:lnTo>
                  <a:pt x="43" y="189"/>
                </a:lnTo>
                <a:lnTo>
                  <a:pt x="48" y="194"/>
                </a:lnTo>
                <a:lnTo>
                  <a:pt x="53" y="197"/>
                </a:lnTo>
                <a:lnTo>
                  <a:pt x="41" y="215"/>
                </a:lnTo>
                <a:close/>
                <a:moveTo>
                  <a:pt x="16" y="187"/>
                </a:moveTo>
                <a:lnTo>
                  <a:pt x="12" y="178"/>
                </a:lnTo>
                <a:lnTo>
                  <a:pt x="9" y="170"/>
                </a:lnTo>
                <a:lnTo>
                  <a:pt x="6" y="162"/>
                </a:lnTo>
                <a:lnTo>
                  <a:pt x="4" y="153"/>
                </a:lnTo>
                <a:lnTo>
                  <a:pt x="25" y="148"/>
                </a:lnTo>
                <a:lnTo>
                  <a:pt x="27" y="156"/>
                </a:lnTo>
                <a:lnTo>
                  <a:pt x="29" y="163"/>
                </a:lnTo>
                <a:lnTo>
                  <a:pt x="32" y="169"/>
                </a:lnTo>
                <a:lnTo>
                  <a:pt x="35" y="176"/>
                </a:lnTo>
                <a:lnTo>
                  <a:pt x="16" y="187"/>
                </a:lnTo>
                <a:close/>
                <a:moveTo>
                  <a:pt x="4" y="153"/>
                </a:moveTo>
                <a:lnTo>
                  <a:pt x="2" y="143"/>
                </a:lnTo>
                <a:lnTo>
                  <a:pt x="1" y="134"/>
                </a:lnTo>
                <a:lnTo>
                  <a:pt x="0" y="125"/>
                </a:lnTo>
                <a:lnTo>
                  <a:pt x="0" y="114"/>
                </a:lnTo>
                <a:lnTo>
                  <a:pt x="20" y="114"/>
                </a:lnTo>
                <a:lnTo>
                  <a:pt x="20" y="122"/>
                </a:lnTo>
                <a:lnTo>
                  <a:pt x="22" y="132"/>
                </a:lnTo>
                <a:lnTo>
                  <a:pt x="23" y="140"/>
                </a:lnTo>
                <a:lnTo>
                  <a:pt x="25" y="148"/>
                </a:lnTo>
                <a:lnTo>
                  <a:pt x="4" y="153"/>
                </a:lnTo>
                <a:close/>
                <a:moveTo>
                  <a:pt x="50" y="117"/>
                </a:moveTo>
                <a:lnTo>
                  <a:pt x="50" y="127"/>
                </a:lnTo>
                <a:lnTo>
                  <a:pt x="50" y="136"/>
                </a:lnTo>
                <a:lnTo>
                  <a:pt x="51" y="144"/>
                </a:lnTo>
                <a:lnTo>
                  <a:pt x="52" y="153"/>
                </a:lnTo>
                <a:lnTo>
                  <a:pt x="31" y="156"/>
                </a:lnTo>
                <a:lnTo>
                  <a:pt x="30" y="147"/>
                </a:lnTo>
                <a:lnTo>
                  <a:pt x="29" y="138"/>
                </a:lnTo>
                <a:lnTo>
                  <a:pt x="28" y="128"/>
                </a:lnTo>
                <a:lnTo>
                  <a:pt x="28" y="117"/>
                </a:lnTo>
                <a:lnTo>
                  <a:pt x="50" y="117"/>
                </a:lnTo>
                <a:close/>
                <a:moveTo>
                  <a:pt x="52" y="153"/>
                </a:moveTo>
                <a:lnTo>
                  <a:pt x="55" y="167"/>
                </a:lnTo>
                <a:lnTo>
                  <a:pt x="58" y="180"/>
                </a:lnTo>
                <a:lnTo>
                  <a:pt x="38" y="188"/>
                </a:lnTo>
                <a:lnTo>
                  <a:pt x="36" y="181"/>
                </a:lnTo>
                <a:lnTo>
                  <a:pt x="34" y="172"/>
                </a:lnTo>
                <a:lnTo>
                  <a:pt x="32" y="165"/>
                </a:lnTo>
                <a:lnTo>
                  <a:pt x="31" y="156"/>
                </a:lnTo>
                <a:lnTo>
                  <a:pt x="52" y="153"/>
                </a:lnTo>
                <a:close/>
                <a:moveTo>
                  <a:pt x="58" y="180"/>
                </a:moveTo>
                <a:lnTo>
                  <a:pt x="59" y="181"/>
                </a:lnTo>
                <a:lnTo>
                  <a:pt x="59" y="180"/>
                </a:lnTo>
                <a:lnTo>
                  <a:pt x="48" y="184"/>
                </a:lnTo>
                <a:lnTo>
                  <a:pt x="58" y="180"/>
                </a:lnTo>
                <a:close/>
                <a:moveTo>
                  <a:pt x="59" y="180"/>
                </a:moveTo>
                <a:lnTo>
                  <a:pt x="62" y="187"/>
                </a:lnTo>
                <a:lnTo>
                  <a:pt x="66" y="192"/>
                </a:lnTo>
                <a:lnTo>
                  <a:pt x="52" y="208"/>
                </a:lnTo>
                <a:lnTo>
                  <a:pt x="47" y="204"/>
                </a:lnTo>
                <a:lnTo>
                  <a:pt x="44" y="199"/>
                </a:lnTo>
                <a:lnTo>
                  <a:pt x="41" y="194"/>
                </a:lnTo>
                <a:lnTo>
                  <a:pt x="38" y="188"/>
                </a:lnTo>
                <a:lnTo>
                  <a:pt x="59" y="180"/>
                </a:lnTo>
                <a:close/>
                <a:moveTo>
                  <a:pt x="66" y="192"/>
                </a:moveTo>
                <a:lnTo>
                  <a:pt x="69" y="194"/>
                </a:lnTo>
                <a:lnTo>
                  <a:pt x="73" y="195"/>
                </a:lnTo>
                <a:lnTo>
                  <a:pt x="73" y="216"/>
                </a:lnTo>
                <a:lnTo>
                  <a:pt x="67" y="216"/>
                </a:lnTo>
                <a:lnTo>
                  <a:pt x="62" y="214"/>
                </a:lnTo>
                <a:lnTo>
                  <a:pt x="57" y="212"/>
                </a:lnTo>
                <a:lnTo>
                  <a:pt x="52" y="208"/>
                </a:lnTo>
                <a:lnTo>
                  <a:pt x="66" y="192"/>
                </a:lnTo>
                <a:close/>
                <a:moveTo>
                  <a:pt x="73" y="195"/>
                </a:moveTo>
                <a:lnTo>
                  <a:pt x="74" y="194"/>
                </a:lnTo>
                <a:lnTo>
                  <a:pt x="77" y="194"/>
                </a:lnTo>
                <a:lnTo>
                  <a:pt x="85" y="214"/>
                </a:lnTo>
                <a:lnTo>
                  <a:pt x="80" y="215"/>
                </a:lnTo>
                <a:lnTo>
                  <a:pt x="73" y="216"/>
                </a:lnTo>
                <a:lnTo>
                  <a:pt x="73" y="195"/>
                </a:lnTo>
                <a:close/>
                <a:moveTo>
                  <a:pt x="86" y="214"/>
                </a:moveTo>
                <a:lnTo>
                  <a:pt x="78" y="217"/>
                </a:lnTo>
                <a:lnTo>
                  <a:pt x="85" y="214"/>
                </a:lnTo>
                <a:lnTo>
                  <a:pt x="81" y="203"/>
                </a:lnTo>
                <a:lnTo>
                  <a:pt x="86" y="214"/>
                </a:lnTo>
                <a:close/>
                <a:moveTo>
                  <a:pt x="77" y="194"/>
                </a:moveTo>
                <a:lnTo>
                  <a:pt x="80" y="192"/>
                </a:lnTo>
                <a:lnTo>
                  <a:pt x="83" y="190"/>
                </a:lnTo>
                <a:lnTo>
                  <a:pt x="96" y="206"/>
                </a:lnTo>
                <a:lnTo>
                  <a:pt x="91" y="211"/>
                </a:lnTo>
                <a:lnTo>
                  <a:pt x="86" y="214"/>
                </a:lnTo>
                <a:lnTo>
                  <a:pt x="77" y="194"/>
                </a:lnTo>
                <a:close/>
                <a:moveTo>
                  <a:pt x="96" y="206"/>
                </a:moveTo>
                <a:lnTo>
                  <a:pt x="102" y="201"/>
                </a:lnTo>
                <a:lnTo>
                  <a:pt x="96" y="206"/>
                </a:lnTo>
                <a:lnTo>
                  <a:pt x="89" y="198"/>
                </a:lnTo>
                <a:lnTo>
                  <a:pt x="96" y="206"/>
                </a:lnTo>
                <a:close/>
                <a:moveTo>
                  <a:pt x="83" y="190"/>
                </a:moveTo>
                <a:lnTo>
                  <a:pt x="85" y="188"/>
                </a:lnTo>
                <a:lnTo>
                  <a:pt x="88" y="184"/>
                </a:lnTo>
                <a:lnTo>
                  <a:pt x="107" y="194"/>
                </a:lnTo>
                <a:lnTo>
                  <a:pt x="101" y="201"/>
                </a:lnTo>
                <a:lnTo>
                  <a:pt x="96" y="206"/>
                </a:lnTo>
                <a:lnTo>
                  <a:pt x="83" y="190"/>
                </a:lnTo>
                <a:close/>
                <a:moveTo>
                  <a:pt x="88" y="184"/>
                </a:moveTo>
                <a:lnTo>
                  <a:pt x="90" y="178"/>
                </a:lnTo>
                <a:lnTo>
                  <a:pt x="92" y="172"/>
                </a:lnTo>
                <a:lnTo>
                  <a:pt x="113" y="177"/>
                </a:lnTo>
                <a:lnTo>
                  <a:pt x="110" y="187"/>
                </a:lnTo>
                <a:lnTo>
                  <a:pt x="107" y="194"/>
                </a:lnTo>
                <a:lnTo>
                  <a:pt x="88" y="184"/>
                </a:lnTo>
                <a:close/>
                <a:moveTo>
                  <a:pt x="92" y="172"/>
                </a:moveTo>
                <a:lnTo>
                  <a:pt x="93" y="168"/>
                </a:lnTo>
                <a:lnTo>
                  <a:pt x="92" y="172"/>
                </a:lnTo>
                <a:lnTo>
                  <a:pt x="102" y="174"/>
                </a:lnTo>
                <a:lnTo>
                  <a:pt x="92" y="172"/>
                </a:lnTo>
                <a:close/>
                <a:moveTo>
                  <a:pt x="92" y="172"/>
                </a:moveTo>
                <a:lnTo>
                  <a:pt x="94" y="159"/>
                </a:lnTo>
                <a:lnTo>
                  <a:pt x="96" y="143"/>
                </a:lnTo>
                <a:lnTo>
                  <a:pt x="118" y="145"/>
                </a:lnTo>
                <a:lnTo>
                  <a:pt x="117" y="155"/>
                </a:lnTo>
                <a:lnTo>
                  <a:pt x="116" y="163"/>
                </a:lnTo>
                <a:lnTo>
                  <a:pt x="114" y="170"/>
                </a:lnTo>
                <a:lnTo>
                  <a:pt x="113" y="177"/>
                </a:lnTo>
                <a:lnTo>
                  <a:pt x="92" y="172"/>
                </a:lnTo>
                <a:close/>
                <a:moveTo>
                  <a:pt x="96" y="143"/>
                </a:moveTo>
                <a:lnTo>
                  <a:pt x="97" y="135"/>
                </a:lnTo>
                <a:lnTo>
                  <a:pt x="98" y="126"/>
                </a:lnTo>
                <a:lnTo>
                  <a:pt x="98" y="115"/>
                </a:lnTo>
                <a:lnTo>
                  <a:pt x="98" y="105"/>
                </a:lnTo>
                <a:lnTo>
                  <a:pt x="119" y="105"/>
                </a:lnTo>
                <a:lnTo>
                  <a:pt x="119" y="115"/>
                </a:lnTo>
                <a:lnTo>
                  <a:pt x="119" y="127"/>
                </a:lnTo>
                <a:lnTo>
                  <a:pt x="118" y="136"/>
                </a:lnTo>
                <a:lnTo>
                  <a:pt x="118" y="145"/>
                </a:lnTo>
                <a:lnTo>
                  <a:pt x="96" y="143"/>
                </a:lnTo>
                <a:close/>
                <a:moveTo>
                  <a:pt x="98" y="105"/>
                </a:moveTo>
                <a:lnTo>
                  <a:pt x="98" y="89"/>
                </a:lnTo>
                <a:lnTo>
                  <a:pt x="96" y="75"/>
                </a:lnTo>
                <a:lnTo>
                  <a:pt x="94" y="62"/>
                </a:lnTo>
                <a:lnTo>
                  <a:pt x="92" y="51"/>
                </a:lnTo>
                <a:lnTo>
                  <a:pt x="112" y="45"/>
                </a:lnTo>
                <a:lnTo>
                  <a:pt x="115" y="58"/>
                </a:lnTo>
                <a:lnTo>
                  <a:pt x="118" y="72"/>
                </a:lnTo>
                <a:lnTo>
                  <a:pt x="119" y="87"/>
                </a:lnTo>
                <a:lnTo>
                  <a:pt x="119" y="105"/>
                </a:lnTo>
                <a:lnTo>
                  <a:pt x="98" y="105"/>
                </a:lnTo>
                <a:close/>
                <a:moveTo>
                  <a:pt x="92" y="51"/>
                </a:moveTo>
                <a:lnTo>
                  <a:pt x="89" y="45"/>
                </a:lnTo>
                <a:lnTo>
                  <a:pt x="87" y="39"/>
                </a:lnTo>
                <a:lnTo>
                  <a:pt x="106" y="29"/>
                </a:lnTo>
                <a:lnTo>
                  <a:pt x="109" y="36"/>
                </a:lnTo>
                <a:lnTo>
                  <a:pt x="112" y="45"/>
                </a:lnTo>
                <a:lnTo>
                  <a:pt x="92" y="51"/>
                </a:lnTo>
                <a:close/>
                <a:moveTo>
                  <a:pt x="87" y="39"/>
                </a:moveTo>
                <a:lnTo>
                  <a:pt x="84" y="35"/>
                </a:lnTo>
                <a:lnTo>
                  <a:pt x="82" y="32"/>
                </a:lnTo>
                <a:lnTo>
                  <a:pt x="95" y="17"/>
                </a:lnTo>
                <a:lnTo>
                  <a:pt x="100" y="22"/>
                </a:lnTo>
                <a:lnTo>
                  <a:pt x="106" y="29"/>
                </a:lnTo>
                <a:lnTo>
                  <a:pt x="87" y="39"/>
                </a:lnTo>
                <a:close/>
                <a:moveTo>
                  <a:pt x="95" y="17"/>
                </a:moveTo>
                <a:lnTo>
                  <a:pt x="94" y="16"/>
                </a:lnTo>
                <a:lnTo>
                  <a:pt x="95" y="17"/>
                </a:lnTo>
                <a:lnTo>
                  <a:pt x="88" y="25"/>
                </a:lnTo>
                <a:lnTo>
                  <a:pt x="95" y="17"/>
                </a:lnTo>
                <a:close/>
                <a:moveTo>
                  <a:pt x="82" y="33"/>
                </a:moveTo>
                <a:lnTo>
                  <a:pt x="81" y="32"/>
                </a:lnTo>
                <a:lnTo>
                  <a:pt x="79" y="31"/>
                </a:lnTo>
                <a:lnTo>
                  <a:pt x="85" y="11"/>
                </a:lnTo>
                <a:lnTo>
                  <a:pt x="90" y="14"/>
                </a:lnTo>
                <a:lnTo>
                  <a:pt x="95" y="17"/>
                </a:lnTo>
                <a:lnTo>
                  <a:pt x="82" y="33"/>
                </a:lnTo>
                <a:close/>
                <a:moveTo>
                  <a:pt x="79" y="31"/>
                </a:moveTo>
                <a:lnTo>
                  <a:pt x="77" y="30"/>
                </a:lnTo>
                <a:lnTo>
                  <a:pt x="74" y="30"/>
                </a:lnTo>
                <a:lnTo>
                  <a:pt x="74" y="9"/>
                </a:lnTo>
                <a:lnTo>
                  <a:pt x="80" y="9"/>
                </a:lnTo>
                <a:lnTo>
                  <a:pt x="85" y="11"/>
                </a:lnTo>
                <a:lnTo>
                  <a:pt x="79" y="31"/>
                </a:lnTo>
                <a:close/>
                <a:moveTo>
                  <a:pt x="74" y="30"/>
                </a:moveTo>
                <a:lnTo>
                  <a:pt x="71" y="31"/>
                </a:lnTo>
                <a:lnTo>
                  <a:pt x="69" y="31"/>
                </a:lnTo>
                <a:lnTo>
                  <a:pt x="60" y="12"/>
                </a:lnTo>
                <a:lnTo>
                  <a:pt x="67" y="10"/>
                </a:lnTo>
                <a:lnTo>
                  <a:pt x="74" y="9"/>
                </a:lnTo>
                <a:lnTo>
                  <a:pt x="74" y="30"/>
                </a:lnTo>
                <a:close/>
                <a:moveTo>
                  <a:pt x="69" y="31"/>
                </a:moveTo>
                <a:lnTo>
                  <a:pt x="67" y="33"/>
                </a:lnTo>
                <a:lnTo>
                  <a:pt x="64" y="35"/>
                </a:lnTo>
                <a:lnTo>
                  <a:pt x="48" y="22"/>
                </a:lnTo>
                <a:lnTo>
                  <a:pt x="54" y="17"/>
                </a:lnTo>
                <a:lnTo>
                  <a:pt x="60" y="12"/>
                </a:lnTo>
                <a:lnTo>
                  <a:pt x="69" y="31"/>
                </a:lnTo>
                <a:close/>
                <a:moveTo>
                  <a:pt x="48" y="22"/>
                </a:moveTo>
                <a:lnTo>
                  <a:pt x="48" y="22"/>
                </a:lnTo>
                <a:lnTo>
                  <a:pt x="57" y="29"/>
                </a:lnTo>
                <a:lnTo>
                  <a:pt x="48" y="22"/>
                </a:lnTo>
                <a:close/>
                <a:moveTo>
                  <a:pt x="64" y="35"/>
                </a:moveTo>
                <a:lnTo>
                  <a:pt x="61" y="41"/>
                </a:lnTo>
                <a:lnTo>
                  <a:pt x="58" y="48"/>
                </a:lnTo>
                <a:lnTo>
                  <a:pt x="38" y="41"/>
                </a:lnTo>
                <a:lnTo>
                  <a:pt x="42" y="30"/>
                </a:lnTo>
                <a:lnTo>
                  <a:pt x="48" y="22"/>
                </a:lnTo>
                <a:lnTo>
                  <a:pt x="64" y="35"/>
                </a:lnTo>
                <a:close/>
                <a:moveTo>
                  <a:pt x="58" y="48"/>
                </a:moveTo>
                <a:lnTo>
                  <a:pt x="50" y="70"/>
                </a:lnTo>
                <a:lnTo>
                  <a:pt x="58" y="48"/>
                </a:lnTo>
                <a:lnTo>
                  <a:pt x="47" y="45"/>
                </a:lnTo>
                <a:lnTo>
                  <a:pt x="58" y="48"/>
                </a:lnTo>
                <a:close/>
                <a:moveTo>
                  <a:pt x="58" y="48"/>
                </a:moveTo>
                <a:lnTo>
                  <a:pt x="55" y="57"/>
                </a:lnTo>
                <a:lnTo>
                  <a:pt x="53" y="69"/>
                </a:lnTo>
                <a:lnTo>
                  <a:pt x="32" y="65"/>
                </a:lnTo>
                <a:lnTo>
                  <a:pt x="34" y="52"/>
                </a:lnTo>
                <a:lnTo>
                  <a:pt x="38" y="41"/>
                </a:lnTo>
                <a:lnTo>
                  <a:pt x="58" y="48"/>
                </a:lnTo>
                <a:close/>
                <a:moveTo>
                  <a:pt x="53" y="69"/>
                </a:moveTo>
                <a:lnTo>
                  <a:pt x="52" y="78"/>
                </a:lnTo>
                <a:lnTo>
                  <a:pt x="53" y="69"/>
                </a:lnTo>
                <a:lnTo>
                  <a:pt x="42" y="66"/>
                </a:lnTo>
                <a:lnTo>
                  <a:pt x="53" y="69"/>
                </a:lnTo>
                <a:close/>
                <a:moveTo>
                  <a:pt x="53" y="69"/>
                </a:moveTo>
                <a:lnTo>
                  <a:pt x="52" y="80"/>
                </a:lnTo>
                <a:lnTo>
                  <a:pt x="50" y="92"/>
                </a:lnTo>
                <a:lnTo>
                  <a:pt x="29" y="91"/>
                </a:lnTo>
                <a:lnTo>
                  <a:pt x="30" y="79"/>
                </a:lnTo>
                <a:lnTo>
                  <a:pt x="32" y="65"/>
                </a:lnTo>
                <a:lnTo>
                  <a:pt x="53" y="69"/>
                </a:lnTo>
                <a:close/>
                <a:moveTo>
                  <a:pt x="50" y="92"/>
                </a:moveTo>
                <a:lnTo>
                  <a:pt x="50" y="106"/>
                </a:lnTo>
                <a:lnTo>
                  <a:pt x="50" y="117"/>
                </a:lnTo>
                <a:lnTo>
                  <a:pt x="28" y="117"/>
                </a:lnTo>
                <a:lnTo>
                  <a:pt x="28" y="104"/>
                </a:lnTo>
                <a:lnTo>
                  <a:pt x="29" y="91"/>
                </a:lnTo>
                <a:lnTo>
                  <a:pt x="50"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99" name="Freeform 111"/>
          <p:cNvSpPr>
            <a:spLocks/>
          </p:cNvSpPr>
          <p:nvPr/>
        </p:nvSpPr>
        <p:spPr bwMode="auto">
          <a:xfrm>
            <a:off x="1400175" y="1885950"/>
            <a:ext cx="41275" cy="106363"/>
          </a:xfrm>
          <a:custGeom>
            <a:avLst/>
            <a:gdLst>
              <a:gd name="T0" fmla="*/ 0 w 78"/>
              <a:gd name="T1" fmla="*/ 23 h 201"/>
              <a:gd name="T2" fmla="*/ 48 w 78"/>
              <a:gd name="T3" fmla="*/ 0 h 201"/>
              <a:gd name="T4" fmla="*/ 53 w 78"/>
              <a:gd name="T5" fmla="*/ 0 h 201"/>
              <a:gd name="T6" fmla="*/ 53 w 78"/>
              <a:gd name="T7" fmla="*/ 166 h 201"/>
              <a:gd name="T8" fmla="*/ 53 w 78"/>
              <a:gd name="T9" fmla="*/ 180 h 201"/>
              <a:gd name="T10" fmla="*/ 54 w 78"/>
              <a:gd name="T11" fmla="*/ 187 h 201"/>
              <a:gd name="T12" fmla="*/ 56 w 78"/>
              <a:gd name="T13" fmla="*/ 190 h 201"/>
              <a:gd name="T14" fmla="*/ 60 w 78"/>
              <a:gd name="T15" fmla="*/ 193 h 201"/>
              <a:gd name="T16" fmla="*/ 66 w 78"/>
              <a:gd name="T17" fmla="*/ 194 h 201"/>
              <a:gd name="T18" fmla="*/ 78 w 78"/>
              <a:gd name="T19" fmla="*/ 195 h 201"/>
              <a:gd name="T20" fmla="*/ 78 w 78"/>
              <a:gd name="T21" fmla="*/ 201 h 201"/>
              <a:gd name="T22" fmla="*/ 4 w 78"/>
              <a:gd name="T23" fmla="*/ 201 h 201"/>
              <a:gd name="T24" fmla="*/ 4 w 78"/>
              <a:gd name="T25" fmla="*/ 195 h 201"/>
              <a:gd name="T26" fmla="*/ 16 w 78"/>
              <a:gd name="T27" fmla="*/ 194 h 201"/>
              <a:gd name="T28" fmla="*/ 22 w 78"/>
              <a:gd name="T29" fmla="*/ 193 h 201"/>
              <a:gd name="T30" fmla="*/ 25 w 78"/>
              <a:gd name="T31" fmla="*/ 190 h 201"/>
              <a:gd name="T32" fmla="*/ 27 w 78"/>
              <a:gd name="T33" fmla="*/ 187 h 201"/>
              <a:gd name="T34" fmla="*/ 28 w 78"/>
              <a:gd name="T35" fmla="*/ 181 h 201"/>
              <a:gd name="T36" fmla="*/ 29 w 78"/>
              <a:gd name="T37" fmla="*/ 166 h 201"/>
              <a:gd name="T38" fmla="*/ 29 w 78"/>
              <a:gd name="T39" fmla="*/ 61 h 201"/>
              <a:gd name="T40" fmla="*/ 29 w 78"/>
              <a:gd name="T41" fmla="*/ 43 h 201"/>
              <a:gd name="T42" fmla="*/ 28 w 78"/>
              <a:gd name="T43" fmla="*/ 33 h 201"/>
              <a:gd name="T44" fmla="*/ 26 w 78"/>
              <a:gd name="T45" fmla="*/ 28 h 201"/>
              <a:gd name="T46" fmla="*/ 24 w 78"/>
              <a:gd name="T47" fmla="*/ 25 h 201"/>
              <a:gd name="T48" fmla="*/ 21 w 78"/>
              <a:gd name="T49" fmla="*/ 24 h 201"/>
              <a:gd name="T50" fmla="*/ 18 w 78"/>
              <a:gd name="T51" fmla="*/ 23 h 201"/>
              <a:gd name="T52" fmla="*/ 11 w 78"/>
              <a:gd name="T53" fmla="*/ 24 h 201"/>
              <a:gd name="T54" fmla="*/ 2 w 78"/>
              <a:gd name="T55" fmla="*/ 28 h 201"/>
              <a:gd name="T56" fmla="*/ 0 w 78"/>
              <a:gd name="T57" fmla="*/ 23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201"/>
              <a:gd name="T89" fmla="*/ 78 w 78"/>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201">
                <a:moveTo>
                  <a:pt x="0" y="23"/>
                </a:moveTo>
                <a:lnTo>
                  <a:pt x="48" y="0"/>
                </a:lnTo>
                <a:lnTo>
                  <a:pt x="53" y="0"/>
                </a:lnTo>
                <a:lnTo>
                  <a:pt x="53" y="166"/>
                </a:lnTo>
                <a:lnTo>
                  <a:pt x="53" y="180"/>
                </a:lnTo>
                <a:lnTo>
                  <a:pt x="54" y="187"/>
                </a:lnTo>
                <a:lnTo>
                  <a:pt x="56" y="190"/>
                </a:lnTo>
                <a:lnTo>
                  <a:pt x="60" y="193"/>
                </a:lnTo>
                <a:lnTo>
                  <a:pt x="66" y="194"/>
                </a:lnTo>
                <a:lnTo>
                  <a:pt x="78" y="195"/>
                </a:lnTo>
                <a:lnTo>
                  <a:pt x="78" y="201"/>
                </a:lnTo>
                <a:lnTo>
                  <a:pt x="4" y="201"/>
                </a:lnTo>
                <a:lnTo>
                  <a:pt x="4" y="195"/>
                </a:lnTo>
                <a:lnTo>
                  <a:pt x="16" y="194"/>
                </a:lnTo>
                <a:lnTo>
                  <a:pt x="22" y="193"/>
                </a:lnTo>
                <a:lnTo>
                  <a:pt x="25" y="190"/>
                </a:lnTo>
                <a:lnTo>
                  <a:pt x="27" y="187"/>
                </a:lnTo>
                <a:lnTo>
                  <a:pt x="28" y="181"/>
                </a:lnTo>
                <a:lnTo>
                  <a:pt x="29" y="166"/>
                </a:lnTo>
                <a:lnTo>
                  <a:pt x="29" y="61"/>
                </a:lnTo>
                <a:lnTo>
                  <a:pt x="29" y="43"/>
                </a:lnTo>
                <a:lnTo>
                  <a:pt x="28" y="33"/>
                </a:lnTo>
                <a:lnTo>
                  <a:pt x="26" y="28"/>
                </a:lnTo>
                <a:lnTo>
                  <a:pt x="24" y="25"/>
                </a:lnTo>
                <a:lnTo>
                  <a:pt x="21" y="24"/>
                </a:lnTo>
                <a:lnTo>
                  <a:pt x="18" y="23"/>
                </a:lnTo>
                <a:lnTo>
                  <a:pt x="11" y="24"/>
                </a:lnTo>
                <a:lnTo>
                  <a:pt x="2" y="28"/>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00" name="Freeform 112"/>
          <p:cNvSpPr>
            <a:spLocks/>
          </p:cNvSpPr>
          <p:nvPr/>
        </p:nvSpPr>
        <p:spPr bwMode="auto">
          <a:xfrm>
            <a:off x="1468438" y="1889125"/>
            <a:ext cx="60325" cy="106363"/>
          </a:xfrm>
          <a:custGeom>
            <a:avLst/>
            <a:gdLst>
              <a:gd name="T0" fmla="*/ 102 w 114"/>
              <a:gd name="T1" fmla="*/ 23 h 200"/>
              <a:gd name="T2" fmla="*/ 31 w 114"/>
              <a:gd name="T3" fmla="*/ 50 h 200"/>
              <a:gd name="T4" fmla="*/ 48 w 114"/>
              <a:gd name="T5" fmla="*/ 55 h 200"/>
              <a:gd name="T6" fmla="*/ 65 w 114"/>
              <a:gd name="T7" fmla="*/ 61 h 200"/>
              <a:gd name="T8" fmla="*/ 80 w 114"/>
              <a:gd name="T9" fmla="*/ 69 h 200"/>
              <a:gd name="T10" fmla="*/ 91 w 114"/>
              <a:gd name="T11" fmla="*/ 79 h 200"/>
              <a:gd name="T12" fmla="*/ 100 w 114"/>
              <a:gd name="T13" fmla="*/ 89 h 200"/>
              <a:gd name="T14" fmla="*/ 105 w 114"/>
              <a:gd name="T15" fmla="*/ 100 h 200"/>
              <a:gd name="T16" fmla="*/ 110 w 114"/>
              <a:gd name="T17" fmla="*/ 113 h 200"/>
              <a:gd name="T18" fmla="*/ 111 w 114"/>
              <a:gd name="T19" fmla="*/ 125 h 200"/>
              <a:gd name="T20" fmla="*/ 110 w 114"/>
              <a:gd name="T21" fmla="*/ 141 h 200"/>
              <a:gd name="T22" fmla="*/ 104 w 114"/>
              <a:gd name="T23" fmla="*/ 154 h 200"/>
              <a:gd name="T24" fmla="*/ 97 w 114"/>
              <a:gd name="T25" fmla="*/ 167 h 200"/>
              <a:gd name="T26" fmla="*/ 89 w 114"/>
              <a:gd name="T27" fmla="*/ 177 h 200"/>
              <a:gd name="T28" fmla="*/ 78 w 114"/>
              <a:gd name="T29" fmla="*/ 185 h 200"/>
              <a:gd name="T30" fmla="*/ 67 w 114"/>
              <a:gd name="T31" fmla="*/ 191 h 200"/>
              <a:gd name="T32" fmla="*/ 50 w 114"/>
              <a:gd name="T33" fmla="*/ 198 h 200"/>
              <a:gd name="T34" fmla="*/ 33 w 114"/>
              <a:gd name="T35" fmla="*/ 200 h 200"/>
              <a:gd name="T36" fmla="*/ 17 w 114"/>
              <a:gd name="T37" fmla="*/ 198 h 200"/>
              <a:gd name="T38" fmla="*/ 7 w 114"/>
              <a:gd name="T39" fmla="*/ 194 h 200"/>
              <a:gd name="T40" fmla="*/ 1 w 114"/>
              <a:gd name="T41" fmla="*/ 187 h 200"/>
              <a:gd name="T42" fmla="*/ 0 w 114"/>
              <a:gd name="T43" fmla="*/ 180 h 200"/>
              <a:gd name="T44" fmla="*/ 3 w 114"/>
              <a:gd name="T45" fmla="*/ 173 h 200"/>
              <a:gd name="T46" fmla="*/ 11 w 114"/>
              <a:gd name="T47" fmla="*/ 170 h 200"/>
              <a:gd name="T48" fmla="*/ 17 w 114"/>
              <a:gd name="T49" fmla="*/ 171 h 200"/>
              <a:gd name="T50" fmla="*/ 28 w 114"/>
              <a:gd name="T51" fmla="*/ 177 h 200"/>
              <a:gd name="T52" fmla="*/ 38 w 114"/>
              <a:gd name="T53" fmla="*/ 182 h 200"/>
              <a:gd name="T54" fmla="*/ 49 w 114"/>
              <a:gd name="T55" fmla="*/ 184 h 200"/>
              <a:gd name="T56" fmla="*/ 65 w 114"/>
              <a:gd name="T57" fmla="*/ 181 h 200"/>
              <a:gd name="T58" fmla="*/ 80 w 114"/>
              <a:gd name="T59" fmla="*/ 172 h 200"/>
              <a:gd name="T60" fmla="*/ 89 w 114"/>
              <a:gd name="T61" fmla="*/ 157 h 200"/>
              <a:gd name="T62" fmla="*/ 92 w 114"/>
              <a:gd name="T63" fmla="*/ 141 h 200"/>
              <a:gd name="T64" fmla="*/ 89 w 114"/>
              <a:gd name="T65" fmla="*/ 123 h 200"/>
              <a:gd name="T66" fmla="*/ 81 w 114"/>
              <a:gd name="T67" fmla="*/ 107 h 200"/>
              <a:gd name="T68" fmla="*/ 67 w 114"/>
              <a:gd name="T69" fmla="*/ 94 h 200"/>
              <a:gd name="T70" fmla="*/ 48 w 114"/>
              <a:gd name="T71" fmla="*/ 84 h 200"/>
              <a:gd name="T72" fmla="*/ 30 w 114"/>
              <a:gd name="T73" fmla="*/ 78 h 200"/>
              <a:gd name="T74" fmla="*/ 6 w 114"/>
              <a:gd name="T75" fmla="*/ 75 h 200"/>
              <a:gd name="T76" fmla="*/ 114 w 114"/>
              <a:gd name="T77" fmla="*/ 0 h 2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4"/>
              <a:gd name="T118" fmla="*/ 0 h 200"/>
              <a:gd name="T119" fmla="*/ 114 w 114"/>
              <a:gd name="T120" fmla="*/ 200 h 2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4" h="200">
                <a:moveTo>
                  <a:pt x="114" y="0"/>
                </a:moveTo>
                <a:lnTo>
                  <a:pt x="102" y="23"/>
                </a:lnTo>
                <a:lnTo>
                  <a:pt x="43" y="23"/>
                </a:lnTo>
                <a:lnTo>
                  <a:pt x="31" y="50"/>
                </a:lnTo>
                <a:lnTo>
                  <a:pt x="40" y="52"/>
                </a:lnTo>
                <a:lnTo>
                  <a:pt x="48" y="55"/>
                </a:lnTo>
                <a:lnTo>
                  <a:pt x="57" y="57"/>
                </a:lnTo>
                <a:lnTo>
                  <a:pt x="65" y="61"/>
                </a:lnTo>
                <a:lnTo>
                  <a:pt x="72" y="64"/>
                </a:lnTo>
                <a:lnTo>
                  <a:pt x="80" y="69"/>
                </a:lnTo>
                <a:lnTo>
                  <a:pt x="86" y="73"/>
                </a:lnTo>
                <a:lnTo>
                  <a:pt x="91" y="79"/>
                </a:lnTo>
                <a:lnTo>
                  <a:pt x="96" y="84"/>
                </a:lnTo>
                <a:lnTo>
                  <a:pt x="100" y="89"/>
                </a:lnTo>
                <a:lnTo>
                  <a:pt x="103" y="95"/>
                </a:lnTo>
                <a:lnTo>
                  <a:pt x="105" y="100"/>
                </a:lnTo>
                <a:lnTo>
                  <a:pt x="108" y="106"/>
                </a:lnTo>
                <a:lnTo>
                  <a:pt x="110" y="113"/>
                </a:lnTo>
                <a:lnTo>
                  <a:pt x="111" y="119"/>
                </a:lnTo>
                <a:lnTo>
                  <a:pt x="111" y="125"/>
                </a:lnTo>
                <a:lnTo>
                  <a:pt x="111" y="133"/>
                </a:lnTo>
                <a:lnTo>
                  <a:pt x="110" y="141"/>
                </a:lnTo>
                <a:lnTo>
                  <a:pt x="108" y="147"/>
                </a:lnTo>
                <a:lnTo>
                  <a:pt x="104" y="154"/>
                </a:lnTo>
                <a:lnTo>
                  <a:pt x="101" y="160"/>
                </a:lnTo>
                <a:lnTo>
                  <a:pt x="97" y="167"/>
                </a:lnTo>
                <a:lnTo>
                  <a:pt x="93" y="172"/>
                </a:lnTo>
                <a:lnTo>
                  <a:pt x="89" y="177"/>
                </a:lnTo>
                <a:lnTo>
                  <a:pt x="84" y="181"/>
                </a:lnTo>
                <a:lnTo>
                  <a:pt x="78" y="185"/>
                </a:lnTo>
                <a:lnTo>
                  <a:pt x="73" y="188"/>
                </a:lnTo>
                <a:lnTo>
                  <a:pt x="67" y="191"/>
                </a:lnTo>
                <a:lnTo>
                  <a:pt x="59" y="195"/>
                </a:lnTo>
                <a:lnTo>
                  <a:pt x="50" y="198"/>
                </a:lnTo>
                <a:lnTo>
                  <a:pt x="42" y="199"/>
                </a:lnTo>
                <a:lnTo>
                  <a:pt x="33" y="200"/>
                </a:lnTo>
                <a:lnTo>
                  <a:pt x="25" y="199"/>
                </a:lnTo>
                <a:lnTo>
                  <a:pt x="17" y="198"/>
                </a:lnTo>
                <a:lnTo>
                  <a:pt x="12" y="196"/>
                </a:lnTo>
                <a:lnTo>
                  <a:pt x="7" y="194"/>
                </a:lnTo>
                <a:lnTo>
                  <a:pt x="4" y="190"/>
                </a:lnTo>
                <a:lnTo>
                  <a:pt x="1" y="187"/>
                </a:lnTo>
                <a:lnTo>
                  <a:pt x="0" y="184"/>
                </a:lnTo>
                <a:lnTo>
                  <a:pt x="0" y="180"/>
                </a:lnTo>
                <a:lnTo>
                  <a:pt x="0" y="176"/>
                </a:lnTo>
                <a:lnTo>
                  <a:pt x="3" y="173"/>
                </a:lnTo>
                <a:lnTo>
                  <a:pt x="6" y="171"/>
                </a:lnTo>
                <a:lnTo>
                  <a:pt x="11" y="170"/>
                </a:lnTo>
                <a:lnTo>
                  <a:pt x="14" y="170"/>
                </a:lnTo>
                <a:lnTo>
                  <a:pt x="17" y="171"/>
                </a:lnTo>
                <a:lnTo>
                  <a:pt x="21" y="173"/>
                </a:lnTo>
                <a:lnTo>
                  <a:pt x="28" y="177"/>
                </a:lnTo>
                <a:lnTo>
                  <a:pt x="33" y="180"/>
                </a:lnTo>
                <a:lnTo>
                  <a:pt x="38" y="182"/>
                </a:lnTo>
                <a:lnTo>
                  <a:pt x="43" y="184"/>
                </a:lnTo>
                <a:lnTo>
                  <a:pt x="49" y="184"/>
                </a:lnTo>
                <a:lnTo>
                  <a:pt x="58" y="184"/>
                </a:lnTo>
                <a:lnTo>
                  <a:pt x="65" y="181"/>
                </a:lnTo>
                <a:lnTo>
                  <a:pt x="72" y="177"/>
                </a:lnTo>
                <a:lnTo>
                  <a:pt x="80" y="172"/>
                </a:lnTo>
                <a:lnTo>
                  <a:pt x="85" y="165"/>
                </a:lnTo>
                <a:lnTo>
                  <a:pt x="89" y="157"/>
                </a:lnTo>
                <a:lnTo>
                  <a:pt x="91" y="149"/>
                </a:lnTo>
                <a:lnTo>
                  <a:pt x="92" y="141"/>
                </a:lnTo>
                <a:lnTo>
                  <a:pt x="91" y="131"/>
                </a:lnTo>
                <a:lnTo>
                  <a:pt x="89" y="123"/>
                </a:lnTo>
                <a:lnTo>
                  <a:pt x="86" y="115"/>
                </a:lnTo>
                <a:lnTo>
                  <a:pt x="81" y="107"/>
                </a:lnTo>
                <a:lnTo>
                  <a:pt x="74" y="100"/>
                </a:lnTo>
                <a:lnTo>
                  <a:pt x="67" y="94"/>
                </a:lnTo>
                <a:lnTo>
                  <a:pt x="59" y="88"/>
                </a:lnTo>
                <a:lnTo>
                  <a:pt x="48" y="84"/>
                </a:lnTo>
                <a:lnTo>
                  <a:pt x="40" y="80"/>
                </a:lnTo>
                <a:lnTo>
                  <a:pt x="30" y="78"/>
                </a:lnTo>
                <a:lnTo>
                  <a:pt x="18" y="76"/>
                </a:lnTo>
                <a:lnTo>
                  <a:pt x="6" y="75"/>
                </a:lnTo>
                <a:lnTo>
                  <a:pt x="43" y="0"/>
                </a:lnTo>
                <a:lnTo>
                  <a:pt x="114"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01" name="Freeform 113"/>
          <p:cNvSpPr>
            <a:spLocks noEditPoints="1"/>
          </p:cNvSpPr>
          <p:nvPr/>
        </p:nvSpPr>
        <p:spPr bwMode="auto">
          <a:xfrm>
            <a:off x="1544638" y="1885950"/>
            <a:ext cx="66675" cy="109538"/>
          </a:xfrm>
          <a:custGeom>
            <a:avLst/>
            <a:gdLst>
              <a:gd name="T0" fmla="*/ 1 w 127"/>
              <a:gd name="T1" fmla="*/ 88 h 205"/>
              <a:gd name="T2" fmla="*/ 6 w 127"/>
              <a:gd name="T3" fmla="*/ 59 h 205"/>
              <a:gd name="T4" fmla="*/ 15 w 127"/>
              <a:gd name="T5" fmla="*/ 35 h 205"/>
              <a:gd name="T6" fmla="*/ 29 w 127"/>
              <a:gd name="T7" fmla="*/ 16 h 205"/>
              <a:gd name="T8" fmla="*/ 44 w 127"/>
              <a:gd name="T9" fmla="*/ 6 h 205"/>
              <a:gd name="T10" fmla="*/ 58 w 127"/>
              <a:gd name="T11" fmla="*/ 0 h 205"/>
              <a:gd name="T12" fmla="*/ 70 w 127"/>
              <a:gd name="T13" fmla="*/ 0 h 205"/>
              <a:gd name="T14" fmla="*/ 81 w 127"/>
              <a:gd name="T15" fmla="*/ 4 h 205"/>
              <a:gd name="T16" fmla="*/ 91 w 127"/>
              <a:gd name="T17" fmla="*/ 10 h 205"/>
              <a:gd name="T18" fmla="*/ 100 w 127"/>
              <a:gd name="T19" fmla="*/ 18 h 205"/>
              <a:gd name="T20" fmla="*/ 110 w 127"/>
              <a:gd name="T21" fmla="*/ 31 h 205"/>
              <a:gd name="T22" fmla="*/ 119 w 127"/>
              <a:gd name="T23" fmla="*/ 47 h 205"/>
              <a:gd name="T24" fmla="*/ 124 w 127"/>
              <a:gd name="T25" fmla="*/ 67 h 205"/>
              <a:gd name="T26" fmla="*/ 127 w 127"/>
              <a:gd name="T27" fmla="*/ 89 h 205"/>
              <a:gd name="T28" fmla="*/ 126 w 127"/>
              <a:gd name="T29" fmla="*/ 118 h 205"/>
              <a:gd name="T30" fmla="*/ 122 w 127"/>
              <a:gd name="T31" fmla="*/ 147 h 205"/>
              <a:gd name="T32" fmla="*/ 112 w 127"/>
              <a:gd name="T33" fmla="*/ 171 h 205"/>
              <a:gd name="T34" fmla="*/ 99 w 127"/>
              <a:gd name="T35" fmla="*/ 187 h 205"/>
              <a:gd name="T36" fmla="*/ 85 w 127"/>
              <a:gd name="T37" fmla="*/ 199 h 205"/>
              <a:gd name="T38" fmla="*/ 70 w 127"/>
              <a:gd name="T39" fmla="*/ 204 h 205"/>
              <a:gd name="T40" fmla="*/ 56 w 127"/>
              <a:gd name="T41" fmla="*/ 204 h 205"/>
              <a:gd name="T42" fmla="*/ 43 w 127"/>
              <a:gd name="T43" fmla="*/ 200 h 205"/>
              <a:gd name="T44" fmla="*/ 31 w 127"/>
              <a:gd name="T45" fmla="*/ 191 h 205"/>
              <a:gd name="T46" fmla="*/ 21 w 127"/>
              <a:gd name="T47" fmla="*/ 179 h 205"/>
              <a:gd name="T48" fmla="*/ 12 w 127"/>
              <a:gd name="T49" fmla="*/ 164 h 205"/>
              <a:gd name="T50" fmla="*/ 6 w 127"/>
              <a:gd name="T51" fmla="*/ 149 h 205"/>
              <a:gd name="T52" fmla="*/ 3 w 127"/>
              <a:gd name="T53" fmla="*/ 132 h 205"/>
              <a:gd name="T54" fmla="*/ 1 w 127"/>
              <a:gd name="T55" fmla="*/ 114 h 205"/>
              <a:gd name="T56" fmla="*/ 29 w 127"/>
              <a:gd name="T57" fmla="*/ 107 h 205"/>
              <a:gd name="T58" fmla="*/ 31 w 127"/>
              <a:gd name="T59" fmla="*/ 145 h 205"/>
              <a:gd name="T60" fmla="*/ 38 w 127"/>
              <a:gd name="T61" fmla="*/ 174 h 205"/>
              <a:gd name="T62" fmla="*/ 43 w 127"/>
              <a:gd name="T63" fmla="*/ 183 h 205"/>
              <a:gd name="T64" fmla="*/ 49 w 127"/>
              <a:gd name="T65" fmla="*/ 190 h 205"/>
              <a:gd name="T66" fmla="*/ 56 w 127"/>
              <a:gd name="T67" fmla="*/ 194 h 205"/>
              <a:gd name="T68" fmla="*/ 63 w 127"/>
              <a:gd name="T69" fmla="*/ 195 h 205"/>
              <a:gd name="T70" fmla="*/ 71 w 127"/>
              <a:gd name="T71" fmla="*/ 193 h 205"/>
              <a:gd name="T72" fmla="*/ 80 w 127"/>
              <a:gd name="T73" fmla="*/ 188 h 205"/>
              <a:gd name="T74" fmla="*/ 87 w 127"/>
              <a:gd name="T75" fmla="*/ 179 h 205"/>
              <a:gd name="T76" fmla="*/ 92 w 127"/>
              <a:gd name="T77" fmla="*/ 164 h 205"/>
              <a:gd name="T78" fmla="*/ 97 w 127"/>
              <a:gd name="T79" fmla="*/ 134 h 205"/>
              <a:gd name="T80" fmla="*/ 99 w 127"/>
              <a:gd name="T81" fmla="*/ 95 h 205"/>
              <a:gd name="T82" fmla="*/ 97 w 127"/>
              <a:gd name="T83" fmla="*/ 64 h 205"/>
              <a:gd name="T84" fmla="*/ 92 w 127"/>
              <a:gd name="T85" fmla="*/ 38 h 205"/>
              <a:gd name="T86" fmla="*/ 86 w 127"/>
              <a:gd name="T87" fmla="*/ 24 h 205"/>
              <a:gd name="T88" fmla="*/ 79 w 127"/>
              <a:gd name="T89" fmla="*/ 15 h 205"/>
              <a:gd name="T90" fmla="*/ 72 w 127"/>
              <a:gd name="T91" fmla="*/ 11 h 205"/>
              <a:gd name="T92" fmla="*/ 64 w 127"/>
              <a:gd name="T93" fmla="*/ 10 h 205"/>
              <a:gd name="T94" fmla="*/ 55 w 127"/>
              <a:gd name="T95" fmla="*/ 12 h 205"/>
              <a:gd name="T96" fmla="*/ 47 w 127"/>
              <a:gd name="T97" fmla="*/ 19 h 205"/>
              <a:gd name="T98" fmla="*/ 38 w 127"/>
              <a:gd name="T99" fmla="*/ 34 h 205"/>
              <a:gd name="T100" fmla="*/ 32 w 127"/>
              <a:gd name="T101" fmla="*/ 56 h 205"/>
              <a:gd name="T102" fmla="*/ 30 w 127"/>
              <a:gd name="T103" fmla="*/ 82 h 205"/>
              <a:gd name="T104" fmla="*/ 29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3" y="72"/>
                </a:lnTo>
                <a:lnTo>
                  <a:pt x="6" y="59"/>
                </a:lnTo>
                <a:lnTo>
                  <a:pt x="10" y="46"/>
                </a:lnTo>
                <a:lnTo>
                  <a:pt x="15" y="35"/>
                </a:lnTo>
                <a:lnTo>
                  <a:pt x="23" y="24"/>
                </a:lnTo>
                <a:lnTo>
                  <a:pt x="29" y="16"/>
                </a:lnTo>
                <a:lnTo>
                  <a:pt x="37" y="10"/>
                </a:lnTo>
                <a:lnTo>
                  <a:pt x="44" y="6"/>
                </a:lnTo>
                <a:lnTo>
                  <a:pt x="51" y="2"/>
                </a:lnTo>
                <a:lnTo>
                  <a:pt x="58" y="0"/>
                </a:lnTo>
                <a:lnTo>
                  <a:pt x="64" y="0"/>
                </a:lnTo>
                <a:lnTo>
                  <a:pt x="70" y="0"/>
                </a:lnTo>
                <a:lnTo>
                  <a:pt x="76" y="1"/>
                </a:lnTo>
                <a:lnTo>
                  <a:pt x="81" y="4"/>
                </a:lnTo>
                <a:lnTo>
                  <a:pt x="86" y="6"/>
                </a:lnTo>
                <a:lnTo>
                  <a:pt x="91" y="10"/>
                </a:lnTo>
                <a:lnTo>
                  <a:pt x="95" y="13"/>
                </a:lnTo>
                <a:lnTo>
                  <a:pt x="100" y="18"/>
                </a:lnTo>
                <a:lnTo>
                  <a:pt x="105" y="23"/>
                </a:lnTo>
                <a:lnTo>
                  <a:pt x="110" y="31"/>
                </a:lnTo>
                <a:lnTo>
                  <a:pt x="115" y="39"/>
                </a:lnTo>
                <a:lnTo>
                  <a:pt x="119" y="47"/>
                </a:lnTo>
                <a:lnTo>
                  <a:pt x="122" y="56"/>
                </a:lnTo>
                <a:lnTo>
                  <a:pt x="124" y="67"/>
                </a:lnTo>
                <a:lnTo>
                  <a:pt x="126" y="77"/>
                </a:lnTo>
                <a:lnTo>
                  <a:pt x="127" y="89"/>
                </a:lnTo>
                <a:lnTo>
                  <a:pt x="127" y="101"/>
                </a:lnTo>
                <a:lnTo>
                  <a:pt x="126" y="118"/>
                </a:lnTo>
                <a:lnTo>
                  <a:pt x="125" y="132"/>
                </a:lnTo>
                <a:lnTo>
                  <a:pt x="122" y="147"/>
                </a:lnTo>
                <a:lnTo>
                  <a:pt x="117" y="159"/>
                </a:lnTo>
                <a:lnTo>
                  <a:pt x="112" y="171"/>
                </a:lnTo>
                <a:lnTo>
                  <a:pt x="107" y="180"/>
                </a:lnTo>
                <a:lnTo>
                  <a:pt x="99" y="187"/>
                </a:lnTo>
                <a:lnTo>
                  <a:pt x="92" y="193"/>
                </a:lnTo>
                <a:lnTo>
                  <a:pt x="85" y="199"/>
                </a:lnTo>
                <a:lnTo>
                  <a:pt x="78" y="202"/>
                </a:lnTo>
                <a:lnTo>
                  <a:pt x="70" y="204"/>
                </a:lnTo>
                <a:lnTo>
                  <a:pt x="63" y="205"/>
                </a:lnTo>
                <a:lnTo>
                  <a:pt x="56" y="204"/>
                </a:lnTo>
                <a:lnTo>
                  <a:pt x="50" y="203"/>
                </a:lnTo>
                <a:lnTo>
                  <a:pt x="43" y="200"/>
                </a:lnTo>
                <a:lnTo>
                  <a:pt x="37" y="196"/>
                </a:lnTo>
                <a:lnTo>
                  <a:pt x="31" y="191"/>
                </a:lnTo>
                <a:lnTo>
                  <a:pt x="26" y="186"/>
                </a:lnTo>
                <a:lnTo>
                  <a:pt x="21" y="179"/>
                </a:lnTo>
                <a:lnTo>
                  <a:pt x="16" y="172"/>
                </a:lnTo>
                <a:lnTo>
                  <a:pt x="12" y="164"/>
                </a:lnTo>
                <a:lnTo>
                  <a:pt x="9" y="156"/>
                </a:lnTo>
                <a:lnTo>
                  <a:pt x="6" y="149"/>
                </a:lnTo>
                <a:lnTo>
                  <a:pt x="4" y="140"/>
                </a:lnTo>
                <a:lnTo>
                  <a:pt x="3" y="132"/>
                </a:lnTo>
                <a:lnTo>
                  <a:pt x="1" y="123"/>
                </a:lnTo>
                <a:lnTo>
                  <a:pt x="1" y="114"/>
                </a:lnTo>
                <a:lnTo>
                  <a:pt x="0" y="104"/>
                </a:lnTo>
                <a:close/>
                <a:moveTo>
                  <a:pt x="29" y="107"/>
                </a:moveTo>
                <a:lnTo>
                  <a:pt x="29" y="127"/>
                </a:lnTo>
                <a:lnTo>
                  <a:pt x="31" y="145"/>
                </a:lnTo>
                <a:lnTo>
                  <a:pt x="34" y="160"/>
                </a:lnTo>
                <a:lnTo>
                  <a:pt x="38" y="174"/>
                </a:lnTo>
                <a:lnTo>
                  <a:pt x="41" y="179"/>
                </a:lnTo>
                <a:lnTo>
                  <a:pt x="43" y="183"/>
                </a:lnTo>
                <a:lnTo>
                  <a:pt x="45" y="187"/>
                </a:lnTo>
                <a:lnTo>
                  <a:pt x="49" y="190"/>
                </a:lnTo>
                <a:lnTo>
                  <a:pt x="52" y="192"/>
                </a:lnTo>
                <a:lnTo>
                  <a:pt x="56" y="194"/>
                </a:lnTo>
                <a:lnTo>
                  <a:pt x="59" y="195"/>
                </a:lnTo>
                <a:lnTo>
                  <a:pt x="63" y="195"/>
                </a:lnTo>
                <a:lnTo>
                  <a:pt x="67" y="194"/>
                </a:lnTo>
                <a:lnTo>
                  <a:pt x="71" y="193"/>
                </a:lnTo>
                <a:lnTo>
                  <a:pt x="76" y="191"/>
                </a:lnTo>
                <a:lnTo>
                  <a:pt x="80" y="188"/>
                </a:lnTo>
                <a:lnTo>
                  <a:pt x="84" y="184"/>
                </a:lnTo>
                <a:lnTo>
                  <a:pt x="87" y="179"/>
                </a:lnTo>
                <a:lnTo>
                  <a:pt x="90" y="173"/>
                </a:lnTo>
                <a:lnTo>
                  <a:pt x="92" y="164"/>
                </a:lnTo>
                <a:lnTo>
                  <a:pt x="95" y="151"/>
                </a:lnTo>
                <a:lnTo>
                  <a:pt x="97" y="134"/>
                </a:lnTo>
                <a:lnTo>
                  <a:pt x="98" y="116"/>
                </a:lnTo>
                <a:lnTo>
                  <a:pt x="99" y="95"/>
                </a:lnTo>
                <a:lnTo>
                  <a:pt x="98" y="78"/>
                </a:lnTo>
                <a:lnTo>
                  <a:pt x="97" y="64"/>
                </a:lnTo>
                <a:lnTo>
                  <a:pt x="95" y="50"/>
                </a:lnTo>
                <a:lnTo>
                  <a:pt x="92" y="38"/>
                </a:lnTo>
                <a:lnTo>
                  <a:pt x="89" y="31"/>
                </a:lnTo>
                <a:lnTo>
                  <a:pt x="86" y="24"/>
                </a:lnTo>
                <a:lnTo>
                  <a:pt x="83" y="19"/>
                </a:lnTo>
                <a:lnTo>
                  <a:pt x="79" y="15"/>
                </a:lnTo>
                <a:lnTo>
                  <a:pt x="76" y="13"/>
                </a:lnTo>
                <a:lnTo>
                  <a:pt x="72" y="11"/>
                </a:lnTo>
                <a:lnTo>
                  <a:pt x="68" y="10"/>
                </a:lnTo>
                <a:lnTo>
                  <a:pt x="64" y="10"/>
                </a:lnTo>
                <a:lnTo>
                  <a:pt x="59" y="11"/>
                </a:lnTo>
                <a:lnTo>
                  <a:pt x="55" y="12"/>
                </a:lnTo>
                <a:lnTo>
                  <a:pt x="51" y="15"/>
                </a:lnTo>
                <a:lnTo>
                  <a:pt x="47" y="19"/>
                </a:lnTo>
                <a:lnTo>
                  <a:pt x="41" y="25"/>
                </a:lnTo>
                <a:lnTo>
                  <a:pt x="38" y="34"/>
                </a:lnTo>
                <a:lnTo>
                  <a:pt x="35" y="44"/>
                </a:lnTo>
                <a:lnTo>
                  <a:pt x="32" y="56"/>
                </a:lnTo>
                <a:lnTo>
                  <a:pt x="31" y="69"/>
                </a:lnTo>
                <a:lnTo>
                  <a:pt x="30"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02" name="Freeform 114"/>
          <p:cNvSpPr>
            <a:spLocks noEditPoints="1"/>
          </p:cNvSpPr>
          <p:nvPr/>
        </p:nvSpPr>
        <p:spPr bwMode="auto">
          <a:xfrm>
            <a:off x="1624013" y="1885950"/>
            <a:ext cx="66675" cy="109538"/>
          </a:xfrm>
          <a:custGeom>
            <a:avLst/>
            <a:gdLst>
              <a:gd name="T0" fmla="*/ 0 w 127"/>
              <a:gd name="T1" fmla="*/ 88 h 205"/>
              <a:gd name="T2" fmla="*/ 5 w 127"/>
              <a:gd name="T3" fmla="*/ 59 h 205"/>
              <a:gd name="T4" fmla="*/ 16 w 127"/>
              <a:gd name="T5" fmla="*/ 35 h 205"/>
              <a:gd name="T6" fmla="*/ 29 w 127"/>
              <a:gd name="T7" fmla="*/ 16 h 205"/>
              <a:gd name="T8" fmla="*/ 44 w 127"/>
              <a:gd name="T9" fmla="*/ 6 h 205"/>
              <a:gd name="T10" fmla="*/ 57 w 127"/>
              <a:gd name="T11" fmla="*/ 0 h 205"/>
              <a:gd name="T12" fmla="*/ 70 w 127"/>
              <a:gd name="T13" fmla="*/ 0 h 205"/>
              <a:gd name="T14" fmla="*/ 80 w 127"/>
              <a:gd name="T15" fmla="*/ 4 h 205"/>
              <a:gd name="T16" fmla="*/ 91 w 127"/>
              <a:gd name="T17" fmla="*/ 10 h 205"/>
              <a:gd name="T18" fmla="*/ 100 w 127"/>
              <a:gd name="T19" fmla="*/ 18 h 205"/>
              <a:gd name="T20" fmla="*/ 110 w 127"/>
              <a:gd name="T21" fmla="*/ 31 h 205"/>
              <a:gd name="T22" fmla="*/ 119 w 127"/>
              <a:gd name="T23" fmla="*/ 47 h 205"/>
              <a:gd name="T24" fmla="*/ 124 w 127"/>
              <a:gd name="T25" fmla="*/ 67 h 205"/>
              <a:gd name="T26" fmla="*/ 127 w 127"/>
              <a:gd name="T27" fmla="*/ 89 h 205"/>
              <a:gd name="T28" fmla="*/ 127 w 127"/>
              <a:gd name="T29" fmla="*/ 118 h 205"/>
              <a:gd name="T30" fmla="*/ 122 w 127"/>
              <a:gd name="T31" fmla="*/ 147 h 205"/>
              <a:gd name="T32" fmla="*/ 112 w 127"/>
              <a:gd name="T33" fmla="*/ 171 h 205"/>
              <a:gd name="T34" fmla="*/ 99 w 127"/>
              <a:gd name="T35" fmla="*/ 187 h 205"/>
              <a:gd name="T36" fmla="*/ 84 w 127"/>
              <a:gd name="T37" fmla="*/ 199 h 205"/>
              <a:gd name="T38" fmla="*/ 70 w 127"/>
              <a:gd name="T39" fmla="*/ 204 h 205"/>
              <a:gd name="T40" fmla="*/ 55 w 127"/>
              <a:gd name="T41" fmla="*/ 204 h 205"/>
              <a:gd name="T42" fmla="*/ 43 w 127"/>
              <a:gd name="T43" fmla="*/ 200 h 205"/>
              <a:gd name="T44" fmla="*/ 31 w 127"/>
              <a:gd name="T45" fmla="*/ 191 h 205"/>
              <a:gd name="T46" fmla="*/ 20 w 127"/>
              <a:gd name="T47" fmla="*/ 179 h 205"/>
              <a:gd name="T48" fmla="*/ 12 w 127"/>
              <a:gd name="T49" fmla="*/ 164 h 205"/>
              <a:gd name="T50" fmla="*/ 5 w 127"/>
              <a:gd name="T51" fmla="*/ 149 h 205"/>
              <a:gd name="T52" fmla="*/ 2 w 127"/>
              <a:gd name="T53" fmla="*/ 132 h 205"/>
              <a:gd name="T54" fmla="*/ 0 w 127"/>
              <a:gd name="T55" fmla="*/ 114 h 205"/>
              <a:gd name="T56" fmla="*/ 28 w 127"/>
              <a:gd name="T57" fmla="*/ 107 h 205"/>
              <a:gd name="T58" fmla="*/ 30 w 127"/>
              <a:gd name="T59" fmla="*/ 145 h 205"/>
              <a:gd name="T60" fmla="*/ 39 w 127"/>
              <a:gd name="T61" fmla="*/ 174 h 205"/>
              <a:gd name="T62" fmla="*/ 43 w 127"/>
              <a:gd name="T63" fmla="*/ 183 h 205"/>
              <a:gd name="T64" fmla="*/ 49 w 127"/>
              <a:gd name="T65" fmla="*/ 190 h 205"/>
              <a:gd name="T66" fmla="*/ 55 w 127"/>
              <a:gd name="T67" fmla="*/ 194 h 205"/>
              <a:gd name="T68" fmla="*/ 63 w 127"/>
              <a:gd name="T69" fmla="*/ 195 h 205"/>
              <a:gd name="T70" fmla="*/ 71 w 127"/>
              <a:gd name="T71" fmla="*/ 193 h 205"/>
              <a:gd name="T72" fmla="*/ 79 w 127"/>
              <a:gd name="T73" fmla="*/ 188 h 205"/>
              <a:gd name="T74" fmla="*/ 86 w 127"/>
              <a:gd name="T75" fmla="*/ 179 h 205"/>
              <a:gd name="T76" fmla="*/ 92 w 127"/>
              <a:gd name="T77" fmla="*/ 164 h 205"/>
              <a:gd name="T78" fmla="*/ 97 w 127"/>
              <a:gd name="T79" fmla="*/ 134 h 205"/>
              <a:gd name="T80" fmla="*/ 99 w 127"/>
              <a:gd name="T81" fmla="*/ 95 h 205"/>
              <a:gd name="T82" fmla="*/ 97 w 127"/>
              <a:gd name="T83" fmla="*/ 64 h 205"/>
              <a:gd name="T84" fmla="*/ 92 w 127"/>
              <a:gd name="T85" fmla="*/ 38 h 205"/>
              <a:gd name="T86" fmla="*/ 85 w 127"/>
              <a:gd name="T87" fmla="*/ 24 h 205"/>
              <a:gd name="T88" fmla="*/ 78 w 127"/>
              <a:gd name="T89" fmla="*/ 15 h 205"/>
              <a:gd name="T90" fmla="*/ 72 w 127"/>
              <a:gd name="T91" fmla="*/ 11 h 205"/>
              <a:gd name="T92" fmla="*/ 64 w 127"/>
              <a:gd name="T93" fmla="*/ 10 h 205"/>
              <a:gd name="T94" fmla="*/ 54 w 127"/>
              <a:gd name="T95" fmla="*/ 12 h 205"/>
              <a:gd name="T96" fmla="*/ 46 w 127"/>
              <a:gd name="T97" fmla="*/ 19 h 205"/>
              <a:gd name="T98" fmla="*/ 38 w 127"/>
              <a:gd name="T99" fmla="*/ 34 h 205"/>
              <a:gd name="T100" fmla="*/ 32 w 127"/>
              <a:gd name="T101" fmla="*/ 56 h 205"/>
              <a:gd name="T102" fmla="*/ 29 w 127"/>
              <a:gd name="T103" fmla="*/ 82 h 205"/>
              <a:gd name="T104" fmla="*/ 28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0" y="88"/>
                </a:lnTo>
                <a:lnTo>
                  <a:pt x="2" y="72"/>
                </a:lnTo>
                <a:lnTo>
                  <a:pt x="5" y="59"/>
                </a:lnTo>
                <a:lnTo>
                  <a:pt x="10" y="46"/>
                </a:lnTo>
                <a:lnTo>
                  <a:pt x="16" y="35"/>
                </a:lnTo>
                <a:lnTo>
                  <a:pt x="22" y="24"/>
                </a:lnTo>
                <a:lnTo>
                  <a:pt x="29" y="16"/>
                </a:lnTo>
                <a:lnTo>
                  <a:pt x="37" y="10"/>
                </a:lnTo>
                <a:lnTo>
                  <a:pt x="44" y="6"/>
                </a:lnTo>
                <a:lnTo>
                  <a:pt x="50" y="2"/>
                </a:lnTo>
                <a:lnTo>
                  <a:pt x="57" y="0"/>
                </a:lnTo>
                <a:lnTo>
                  <a:pt x="64" y="0"/>
                </a:lnTo>
                <a:lnTo>
                  <a:pt x="70" y="0"/>
                </a:lnTo>
                <a:lnTo>
                  <a:pt x="75" y="1"/>
                </a:lnTo>
                <a:lnTo>
                  <a:pt x="80" y="4"/>
                </a:lnTo>
                <a:lnTo>
                  <a:pt x="85" y="6"/>
                </a:lnTo>
                <a:lnTo>
                  <a:pt x="91" y="10"/>
                </a:lnTo>
                <a:lnTo>
                  <a:pt x="96" y="13"/>
                </a:lnTo>
                <a:lnTo>
                  <a:pt x="100" y="18"/>
                </a:lnTo>
                <a:lnTo>
                  <a:pt x="104" y="23"/>
                </a:lnTo>
                <a:lnTo>
                  <a:pt x="110" y="31"/>
                </a:lnTo>
                <a:lnTo>
                  <a:pt x="114" y="39"/>
                </a:lnTo>
                <a:lnTo>
                  <a:pt x="119" y="47"/>
                </a:lnTo>
                <a:lnTo>
                  <a:pt x="122" y="56"/>
                </a:lnTo>
                <a:lnTo>
                  <a:pt x="124" y="67"/>
                </a:lnTo>
                <a:lnTo>
                  <a:pt x="126" y="77"/>
                </a:lnTo>
                <a:lnTo>
                  <a:pt x="127" y="89"/>
                </a:lnTo>
                <a:lnTo>
                  <a:pt x="127" y="101"/>
                </a:lnTo>
                <a:lnTo>
                  <a:pt x="127" y="118"/>
                </a:lnTo>
                <a:lnTo>
                  <a:pt x="125" y="132"/>
                </a:lnTo>
                <a:lnTo>
                  <a:pt x="122" y="147"/>
                </a:lnTo>
                <a:lnTo>
                  <a:pt x="118" y="159"/>
                </a:lnTo>
                <a:lnTo>
                  <a:pt x="112" y="171"/>
                </a:lnTo>
                <a:lnTo>
                  <a:pt x="106" y="180"/>
                </a:lnTo>
                <a:lnTo>
                  <a:pt x="99" y="187"/>
                </a:lnTo>
                <a:lnTo>
                  <a:pt x="92" y="193"/>
                </a:lnTo>
                <a:lnTo>
                  <a:pt x="84" y="199"/>
                </a:lnTo>
                <a:lnTo>
                  <a:pt x="77" y="202"/>
                </a:lnTo>
                <a:lnTo>
                  <a:pt x="70" y="204"/>
                </a:lnTo>
                <a:lnTo>
                  <a:pt x="63" y="205"/>
                </a:lnTo>
                <a:lnTo>
                  <a:pt x="55" y="204"/>
                </a:lnTo>
                <a:lnTo>
                  <a:pt x="49" y="203"/>
                </a:lnTo>
                <a:lnTo>
                  <a:pt x="43" y="200"/>
                </a:lnTo>
                <a:lnTo>
                  <a:pt x="37" y="196"/>
                </a:lnTo>
                <a:lnTo>
                  <a:pt x="31" y="191"/>
                </a:lnTo>
                <a:lnTo>
                  <a:pt x="25" y="186"/>
                </a:lnTo>
                <a:lnTo>
                  <a:pt x="20" y="179"/>
                </a:lnTo>
                <a:lnTo>
                  <a:pt x="16" y="172"/>
                </a:lnTo>
                <a:lnTo>
                  <a:pt x="12" y="164"/>
                </a:lnTo>
                <a:lnTo>
                  <a:pt x="9" y="156"/>
                </a:lnTo>
                <a:lnTo>
                  <a:pt x="5" y="149"/>
                </a:lnTo>
                <a:lnTo>
                  <a:pt x="3" y="140"/>
                </a:lnTo>
                <a:lnTo>
                  <a:pt x="2" y="132"/>
                </a:lnTo>
                <a:lnTo>
                  <a:pt x="0" y="123"/>
                </a:lnTo>
                <a:lnTo>
                  <a:pt x="0" y="114"/>
                </a:lnTo>
                <a:lnTo>
                  <a:pt x="0" y="104"/>
                </a:lnTo>
                <a:close/>
                <a:moveTo>
                  <a:pt x="28" y="107"/>
                </a:moveTo>
                <a:lnTo>
                  <a:pt x="29" y="127"/>
                </a:lnTo>
                <a:lnTo>
                  <a:pt x="30" y="145"/>
                </a:lnTo>
                <a:lnTo>
                  <a:pt x="33" y="160"/>
                </a:lnTo>
                <a:lnTo>
                  <a:pt x="39" y="174"/>
                </a:lnTo>
                <a:lnTo>
                  <a:pt x="41" y="179"/>
                </a:lnTo>
                <a:lnTo>
                  <a:pt x="43" y="183"/>
                </a:lnTo>
                <a:lnTo>
                  <a:pt x="46" y="187"/>
                </a:lnTo>
                <a:lnTo>
                  <a:pt x="49" y="190"/>
                </a:lnTo>
                <a:lnTo>
                  <a:pt x="52" y="192"/>
                </a:lnTo>
                <a:lnTo>
                  <a:pt x="55" y="194"/>
                </a:lnTo>
                <a:lnTo>
                  <a:pt x="59" y="195"/>
                </a:lnTo>
                <a:lnTo>
                  <a:pt x="63" y="195"/>
                </a:lnTo>
                <a:lnTo>
                  <a:pt x="67" y="194"/>
                </a:lnTo>
                <a:lnTo>
                  <a:pt x="71" y="193"/>
                </a:lnTo>
                <a:lnTo>
                  <a:pt x="75" y="191"/>
                </a:lnTo>
                <a:lnTo>
                  <a:pt x="79" y="188"/>
                </a:lnTo>
                <a:lnTo>
                  <a:pt x="83" y="184"/>
                </a:lnTo>
                <a:lnTo>
                  <a:pt x="86" y="179"/>
                </a:lnTo>
                <a:lnTo>
                  <a:pt x="89" y="173"/>
                </a:lnTo>
                <a:lnTo>
                  <a:pt x="92" y="164"/>
                </a:lnTo>
                <a:lnTo>
                  <a:pt x="95" y="151"/>
                </a:lnTo>
                <a:lnTo>
                  <a:pt x="97" y="134"/>
                </a:lnTo>
                <a:lnTo>
                  <a:pt x="98" y="116"/>
                </a:lnTo>
                <a:lnTo>
                  <a:pt x="99" y="95"/>
                </a:lnTo>
                <a:lnTo>
                  <a:pt x="98" y="78"/>
                </a:lnTo>
                <a:lnTo>
                  <a:pt x="97" y="64"/>
                </a:lnTo>
                <a:lnTo>
                  <a:pt x="95" y="50"/>
                </a:lnTo>
                <a:lnTo>
                  <a:pt x="92" y="38"/>
                </a:lnTo>
                <a:lnTo>
                  <a:pt x="88" y="31"/>
                </a:lnTo>
                <a:lnTo>
                  <a:pt x="85" y="24"/>
                </a:lnTo>
                <a:lnTo>
                  <a:pt x="82" y="19"/>
                </a:lnTo>
                <a:lnTo>
                  <a:pt x="78" y="15"/>
                </a:lnTo>
                <a:lnTo>
                  <a:pt x="75" y="13"/>
                </a:lnTo>
                <a:lnTo>
                  <a:pt x="72" y="11"/>
                </a:lnTo>
                <a:lnTo>
                  <a:pt x="68" y="10"/>
                </a:lnTo>
                <a:lnTo>
                  <a:pt x="64" y="10"/>
                </a:lnTo>
                <a:lnTo>
                  <a:pt x="59" y="11"/>
                </a:lnTo>
                <a:lnTo>
                  <a:pt x="54" y="12"/>
                </a:lnTo>
                <a:lnTo>
                  <a:pt x="50" y="15"/>
                </a:lnTo>
                <a:lnTo>
                  <a:pt x="46" y="19"/>
                </a:lnTo>
                <a:lnTo>
                  <a:pt x="42" y="25"/>
                </a:lnTo>
                <a:lnTo>
                  <a:pt x="38" y="34"/>
                </a:lnTo>
                <a:lnTo>
                  <a:pt x="34" y="44"/>
                </a:lnTo>
                <a:lnTo>
                  <a:pt x="32" y="56"/>
                </a:lnTo>
                <a:lnTo>
                  <a:pt x="30" y="69"/>
                </a:lnTo>
                <a:lnTo>
                  <a:pt x="29" y="82"/>
                </a:lnTo>
                <a:lnTo>
                  <a:pt x="28"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03" name="Freeform 115"/>
          <p:cNvSpPr>
            <a:spLocks noEditPoints="1"/>
          </p:cNvSpPr>
          <p:nvPr/>
        </p:nvSpPr>
        <p:spPr bwMode="auto">
          <a:xfrm>
            <a:off x="1392238" y="1881188"/>
            <a:ext cx="53975" cy="117475"/>
          </a:xfrm>
          <a:custGeom>
            <a:avLst/>
            <a:gdLst>
              <a:gd name="T0" fmla="*/ 10 w 102"/>
              <a:gd name="T1" fmla="*/ 24 h 222"/>
              <a:gd name="T2" fmla="*/ 58 w 102"/>
              <a:gd name="T3" fmla="*/ 1 h 222"/>
              <a:gd name="T4" fmla="*/ 62 w 102"/>
              <a:gd name="T5" fmla="*/ 0 h 222"/>
              <a:gd name="T6" fmla="*/ 67 w 102"/>
              <a:gd name="T7" fmla="*/ 0 h 222"/>
              <a:gd name="T8" fmla="*/ 77 w 102"/>
              <a:gd name="T9" fmla="*/ 10 h 222"/>
              <a:gd name="T10" fmla="*/ 56 w 102"/>
              <a:gd name="T11" fmla="*/ 185 h 222"/>
              <a:gd name="T12" fmla="*/ 78 w 102"/>
              <a:gd name="T13" fmla="*/ 194 h 222"/>
              <a:gd name="T14" fmla="*/ 59 w 102"/>
              <a:gd name="T15" fmla="*/ 200 h 222"/>
              <a:gd name="T16" fmla="*/ 78 w 102"/>
              <a:gd name="T17" fmla="*/ 193 h 222"/>
              <a:gd name="T18" fmla="*/ 59 w 102"/>
              <a:gd name="T19" fmla="*/ 200 h 222"/>
              <a:gd name="T20" fmla="*/ 70 w 102"/>
              <a:gd name="T21" fmla="*/ 200 h 222"/>
              <a:gd name="T22" fmla="*/ 69 w 102"/>
              <a:gd name="T23" fmla="*/ 213 h 222"/>
              <a:gd name="T24" fmla="*/ 70 w 102"/>
              <a:gd name="T25" fmla="*/ 213 h 222"/>
              <a:gd name="T26" fmla="*/ 79 w 102"/>
              <a:gd name="T27" fmla="*/ 194 h 222"/>
              <a:gd name="T28" fmla="*/ 78 w 102"/>
              <a:gd name="T29" fmla="*/ 194 h 222"/>
              <a:gd name="T30" fmla="*/ 82 w 102"/>
              <a:gd name="T31" fmla="*/ 194 h 222"/>
              <a:gd name="T32" fmla="*/ 85 w 102"/>
              <a:gd name="T33" fmla="*/ 216 h 222"/>
              <a:gd name="T34" fmla="*/ 102 w 102"/>
              <a:gd name="T35" fmla="*/ 205 h 222"/>
              <a:gd name="T36" fmla="*/ 81 w 102"/>
              <a:gd name="T37" fmla="*/ 211 h 222"/>
              <a:gd name="T38" fmla="*/ 92 w 102"/>
              <a:gd name="T39" fmla="*/ 222 h 222"/>
              <a:gd name="T40" fmla="*/ 18 w 102"/>
              <a:gd name="T41" fmla="*/ 200 h 222"/>
              <a:gd name="T42" fmla="*/ 7 w 102"/>
              <a:gd name="T43" fmla="*/ 211 h 222"/>
              <a:gd name="T44" fmla="*/ 28 w 102"/>
              <a:gd name="T45" fmla="*/ 205 h 222"/>
              <a:gd name="T46" fmla="*/ 17 w 102"/>
              <a:gd name="T47" fmla="*/ 195 h 222"/>
              <a:gd name="T48" fmla="*/ 27 w 102"/>
              <a:gd name="T49" fmla="*/ 194 h 222"/>
              <a:gd name="T50" fmla="*/ 27 w 102"/>
              <a:gd name="T51" fmla="*/ 194 h 222"/>
              <a:gd name="T52" fmla="*/ 31 w 102"/>
              <a:gd name="T53" fmla="*/ 216 h 222"/>
              <a:gd name="T54" fmla="*/ 36 w 102"/>
              <a:gd name="T55" fmla="*/ 203 h 222"/>
              <a:gd name="T56" fmla="*/ 46 w 102"/>
              <a:gd name="T57" fmla="*/ 209 h 222"/>
              <a:gd name="T58" fmla="*/ 46 w 102"/>
              <a:gd name="T59" fmla="*/ 209 h 222"/>
              <a:gd name="T60" fmla="*/ 32 w 102"/>
              <a:gd name="T61" fmla="*/ 193 h 222"/>
              <a:gd name="T62" fmla="*/ 32 w 102"/>
              <a:gd name="T63" fmla="*/ 193 h 222"/>
              <a:gd name="T64" fmla="*/ 51 w 102"/>
              <a:gd name="T65" fmla="*/ 201 h 222"/>
              <a:gd name="T66" fmla="*/ 52 w 102"/>
              <a:gd name="T67" fmla="*/ 197 h 222"/>
              <a:gd name="T68" fmla="*/ 53 w 102"/>
              <a:gd name="T69" fmla="*/ 191 h 222"/>
              <a:gd name="T70" fmla="*/ 33 w 102"/>
              <a:gd name="T71" fmla="*/ 176 h 222"/>
              <a:gd name="T72" fmla="*/ 33 w 102"/>
              <a:gd name="T73" fmla="*/ 176 h 222"/>
              <a:gd name="T74" fmla="*/ 33 w 102"/>
              <a:gd name="T75" fmla="*/ 71 h 222"/>
              <a:gd name="T76" fmla="*/ 53 w 102"/>
              <a:gd name="T77" fmla="*/ 71 h 222"/>
              <a:gd name="T78" fmla="*/ 51 w 102"/>
              <a:gd name="T79" fmla="*/ 41 h 222"/>
              <a:gd name="T80" fmla="*/ 32 w 102"/>
              <a:gd name="T81" fmla="*/ 47 h 222"/>
              <a:gd name="T82" fmla="*/ 31 w 102"/>
              <a:gd name="T83" fmla="*/ 45 h 222"/>
              <a:gd name="T84" fmla="*/ 32 w 102"/>
              <a:gd name="T85" fmla="*/ 45 h 222"/>
              <a:gd name="T86" fmla="*/ 49 w 102"/>
              <a:gd name="T87" fmla="*/ 33 h 222"/>
              <a:gd name="T88" fmla="*/ 47 w 102"/>
              <a:gd name="T89" fmla="*/ 30 h 222"/>
              <a:gd name="T90" fmla="*/ 32 w 102"/>
              <a:gd name="T91" fmla="*/ 45 h 222"/>
              <a:gd name="T92" fmla="*/ 38 w 102"/>
              <a:gd name="T93" fmla="*/ 24 h 222"/>
              <a:gd name="T94" fmla="*/ 32 w 102"/>
              <a:gd name="T95" fmla="*/ 45 h 222"/>
              <a:gd name="T96" fmla="*/ 38 w 102"/>
              <a:gd name="T97" fmla="*/ 24 h 222"/>
              <a:gd name="T98" fmla="*/ 22 w 102"/>
              <a:gd name="T99" fmla="*/ 25 h 222"/>
              <a:gd name="T100" fmla="*/ 32 w 102"/>
              <a:gd name="T101" fmla="*/ 44 h 222"/>
              <a:gd name="T102" fmla="*/ 24 w 102"/>
              <a:gd name="T103" fmla="*/ 46 h 222"/>
              <a:gd name="T104" fmla="*/ 27 w 102"/>
              <a:gd name="T105" fmla="*/ 45 h 222"/>
              <a:gd name="T106" fmla="*/ 21 w 102"/>
              <a:gd name="T107" fmla="*/ 48 h 222"/>
              <a:gd name="T108" fmla="*/ 7 w 102"/>
              <a:gd name="T109" fmla="*/ 43 h 222"/>
              <a:gd name="T110" fmla="*/ 5 w 102"/>
              <a:gd name="T111" fmla="*/ 38 h 2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2"/>
              <a:gd name="T169" fmla="*/ 0 h 222"/>
              <a:gd name="T170" fmla="*/ 102 w 102"/>
              <a:gd name="T171" fmla="*/ 222 h 2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2" h="222">
                <a:moveTo>
                  <a:pt x="10" y="24"/>
                </a:moveTo>
                <a:lnTo>
                  <a:pt x="58" y="1"/>
                </a:lnTo>
                <a:lnTo>
                  <a:pt x="67" y="20"/>
                </a:lnTo>
                <a:lnTo>
                  <a:pt x="19" y="44"/>
                </a:lnTo>
                <a:lnTo>
                  <a:pt x="10" y="24"/>
                </a:lnTo>
                <a:close/>
                <a:moveTo>
                  <a:pt x="58" y="1"/>
                </a:moveTo>
                <a:lnTo>
                  <a:pt x="60" y="0"/>
                </a:lnTo>
                <a:lnTo>
                  <a:pt x="62" y="0"/>
                </a:lnTo>
                <a:lnTo>
                  <a:pt x="62" y="10"/>
                </a:lnTo>
                <a:lnTo>
                  <a:pt x="58" y="1"/>
                </a:lnTo>
                <a:close/>
                <a:moveTo>
                  <a:pt x="62" y="0"/>
                </a:moveTo>
                <a:lnTo>
                  <a:pt x="67" y="0"/>
                </a:lnTo>
                <a:lnTo>
                  <a:pt x="67" y="21"/>
                </a:lnTo>
                <a:lnTo>
                  <a:pt x="62" y="21"/>
                </a:lnTo>
                <a:lnTo>
                  <a:pt x="62" y="0"/>
                </a:lnTo>
                <a:close/>
                <a:moveTo>
                  <a:pt x="67" y="0"/>
                </a:moveTo>
                <a:lnTo>
                  <a:pt x="77" y="0"/>
                </a:lnTo>
                <a:lnTo>
                  <a:pt x="77" y="10"/>
                </a:lnTo>
                <a:lnTo>
                  <a:pt x="67" y="10"/>
                </a:lnTo>
                <a:lnTo>
                  <a:pt x="67" y="0"/>
                </a:lnTo>
                <a:close/>
                <a:moveTo>
                  <a:pt x="77" y="10"/>
                </a:moveTo>
                <a:lnTo>
                  <a:pt x="77" y="176"/>
                </a:lnTo>
                <a:lnTo>
                  <a:pt x="56" y="176"/>
                </a:lnTo>
                <a:lnTo>
                  <a:pt x="56" y="10"/>
                </a:lnTo>
                <a:lnTo>
                  <a:pt x="77" y="10"/>
                </a:lnTo>
                <a:close/>
                <a:moveTo>
                  <a:pt x="77" y="176"/>
                </a:moveTo>
                <a:lnTo>
                  <a:pt x="77" y="184"/>
                </a:lnTo>
                <a:lnTo>
                  <a:pt x="78" y="189"/>
                </a:lnTo>
                <a:lnTo>
                  <a:pt x="56" y="190"/>
                </a:lnTo>
                <a:lnTo>
                  <a:pt x="56" y="185"/>
                </a:lnTo>
                <a:lnTo>
                  <a:pt x="56" y="176"/>
                </a:lnTo>
                <a:lnTo>
                  <a:pt x="77" y="176"/>
                </a:lnTo>
                <a:close/>
                <a:moveTo>
                  <a:pt x="78" y="189"/>
                </a:moveTo>
                <a:lnTo>
                  <a:pt x="78" y="192"/>
                </a:lnTo>
                <a:lnTo>
                  <a:pt x="78" y="194"/>
                </a:lnTo>
                <a:lnTo>
                  <a:pt x="59" y="200"/>
                </a:lnTo>
                <a:lnTo>
                  <a:pt x="58" y="196"/>
                </a:lnTo>
                <a:lnTo>
                  <a:pt x="56" y="190"/>
                </a:lnTo>
                <a:lnTo>
                  <a:pt x="78" y="189"/>
                </a:lnTo>
                <a:close/>
                <a:moveTo>
                  <a:pt x="59" y="200"/>
                </a:moveTo>
                <a:lnTo>
                  <a:pt x="59" y="200"/>
                </a:lnTo>
                <a:lnTo>
                  <a:pt x="68" y="197"/>
                </a:lnTo>
                <a:lnTo>
                  <a:pt x="59" y="200"/>
                </a:lnTo>
                <a:close/>
                <a:moveTo>
                  <a:pt x="78" y="193"/>
                </a:moveTo>
                <a:lnTo>
                  <a:pt x="78" y="193"/>
                </a:lnTo>
                <a:lnTo>
                  <a:pt x="63" y="208"/>
                </a:lnTo>
                <a:lnTo>
                  <a:pt x="60" y="204"/>
                </a:lnTo>
                <a:lnTo>
                  <a:pt x="59" y="200"/>
                </a:lnTo>
                <a:lnTo>
                  <a:pt x="78" y="193"/>
                </a:lnTo>
                <a:close/>
                <a:moveTo>
                  <a:pt x="78" y="193"/>
                </a:moveTo>
                <a:lnTo>
                  <a:pt x="71" y="186"/>
                </a:lnTo>
                <a:lnTo>
                  <a:pt x="78" y="193"/>
                </a:lnTo>
                <a:lnTo>
                  <a:pt x="70" y="200"/>
                </a:lnTo>
                <a:lnTo>
                  <a:pt x="78" y="193"/>
                </a:lnTo>
                <a:close/>
                <a:moveTo>
                  <a:pt x="78" y="193"/>
                </a:moveTo>
                <a:lnTo>
                  <a:pt x="78" y="194"/>
                </a:lnTo>
                <a:lnTo>
                  <a:pt x="69" y="213"/>
                </a:lnTo>
                <a:lnTo>
                  <a:pt x="66" y="211"/>
                </a:lnTo>
                <a:lnTo>
                  <a:pt x="63" y="208"/>
                </a:lnTo>
                <a:lnTo>
                  <a:pt x="78" y="193"/>
                </a:lnTo>
                <a:close/>
                <a:moveTo>
                  <a:pt x="69" y="213"/>
                </a:moveTo>
                <a:lnTo>
                  <a:pt x="70" y="213"/>
                </a:lnTo>
                <a:lnTo>
                  <a:pt x="69" y="213"/>
                </a:lnTo>
                <a:lnTo>
                  <a:pt x="74" y="203"/>
                </a:lnTo>
                <a:lnTo>
                  <a:pt x="69" y="213"/>
                </a:lnTo>
                <a:close/>
                <a:moveTo>
                  <a:pt x="78" y="194"/>
                </a:moveTo>
                <a:lnTo>
                  <a:pt x="79" y="194"/>
                </a:lnTo>
                <a:lnTo>
                  <a:pt x="82" y="194"/>
                </a:lnTo>
                <a:lnTo>
                  <a:pt x="79" y="216"/>
                </a:lnTo>
                <a:lnTo>
                  <a:pt x="73" y="214"/>
                </a:lnTo>
                <a:lnTo>
                  <a:pt x="69" y="213"/>
                </a:lnTo>
                <a:lnTo>
                  <a:pt x="78" y="194"/>
                </a:lnTo>
                <a:close/>
                <a:moveTo>
                  <a:pt x="82" y="194"/>
                </a:moveTo>
                <a:lnTo>
                  <a:pt x="85" y="195"/>
                </a:lnTo>
                <a:lnTo>
                  <a:pt x="82" y="194"/>
                </a:lnTo>
                <a:lnTo>
                  <a:pt x="80" y="204"/>
                </a:lnTo>
                <a:lnTo>
                  <a:pt x="82" y="194"/>
                </a:lnTo>
                <a:close/>
                <a:moveTo>
                  <a:pt x="82" y="194"/>
                </a:moveTo>
                <a:lnTo>
                  <a:pt x="87" y="195"/>
                </a:lnTo>
                <a:lnTo>
                  <a:pt x="92" y="195"/>
                </a:lnTo>
                <a:lnTo>
                  <a:pt x="92" y="216"/>
                </a:lnTo>
                <a:lnTo>
                  <a:pt x="85" y="216"/>
                </a:lnTo>
                <a:lnTo>
                  <a:pt x="79" y="216"/>
                </a:lnTo>
                <a:lnTo>
                  <a:pt x="82" y="194"/>
                </a:lnTo>
                <a:close/>
                <a:moveTo>
                  <a:pt x="92" y="195"/>
                </a:moveTo>
                <a:lnTo>
                  <a:pt x="102" y="195"/>
                </a:lnTo>
                <a:lnTo>
                  <a:pt x="102" y="205"/>
                </a:lnTo>
                <a:lnTo>
                  <a:pt x="92" y="205"/>
                </a:lnTo>
                <a:lnTo>
                  <a:pt x="92" y="195"/>
                </a:lnTo>
                <a:close/>
                <a:moveTo>
                  <a:pt x="102" y="205"/>
                </a:moveTo>
                <a:lnTo>
                  <a:pt x="102" y="211"/>
                </a:lnTo>
                <a:lnTo>
                  <a:pt x="81" y="211"/>
                </a:lnTo>
                <a:lnTo>
                  <a:pt x="81" y="205"/>
                </a:lnTo>
                <a:lnTo>
                  <a:pt x="102" y="205"/>
                </a:lnTo>
                <a:close/>
                <a:moveTo>
                  <a:pt x="102" y="211"/>
                </a:moveTo>
                <a:lnTo>
                  <a:pt x="102" y="222"/>
                </a:lnTo>
                <a:lnTo>
                  <a:pt x="92" y="222"/>
                </a:lnTo>
                <a:lnTo>
                  <a:pt x="92" y="211"/>
                </a:lnTo>
                <a:lnTo>
                  <a:pt x="102" y="211"/>
                </a:lnTo>
                <a:close/>
                <a:moveTo>
                  <a:pt x="92" y="222"/>
                </a:moveTo>
                <a:lnTo>
                  <a:pt x="18" y="222"/>
                </a:lnTo>
                <a:lnTo>
                  <a:pt x="18" y="200"/>
                </a:lnTo>
                <a:lnTo>
                  <a:pt x="92" y="200"/>
                </a:lnTo>
                <a:lnTo>
                  <a:pt x="92" y="222"/>
                </a:lnTo>
                <a:close/>
                <a:moveTo>
                  <a:pt x="18" y="222"/>
                </a:moveTo>
                <a:lnTo>
                  <a:pt x="7" y="222"/>
                </a:lnTo>
                <a:lnTo>
                  <a:pt x="7" y="211"/>
                </a:lnTo>
                <a:lnTo>
                  <a:pt x="18" y="211"/>
                </a:lnTo>
                <a:lnTo>
                  <a:pt x="18" y="222"/>
                </a:lnTo>
                <a:close/>
                <a:moveTo>
                  <a:pt x="7" y="211"/>
                </a:moveTo>
                <a:lnTo>
                  <a:pt x="7" y="205"/>
                </a:lnTo>
                <a:lnTo>
                  <a:pt x="28" y="205"/>
                </a:lnTo>
                <a:lnTo>
                  <a:pt x="28" y="211"/>
                </a:lnTo>
                <a:lnTo>
                  <a:pt x="7" y="211"/>
                </a:lnTo>
                <a:close/>
                <a:moveTo>
                  <a:pt x="7" y="205"/>
                </a:moveTo>
                <a:lnTo>
                  <a:pt x="7" y="195"/>
                </a:lnTo>
                <a:lnTo>
                  <a:pt x="17" y="195"/>
                </a:lnTo>
                <a:lnTo>
                  <a:pt x="18" y="205"/>
                </a:lnTo>
                <a:lnTo>
                  <a:pt x="7" y="205"/>
                </a:lnTo>
                <a:close/>
                <a:moveTo>
                  <a:pt x="17" y="195"/>
                </a:moveTo>
                <a:lnTo>
                  <a:pt x="23" y="195"/>
                </a:lnTo>
                <a:lnTo>
                  <a:pt x="27" y="194"/>
                </a:lnTo>
                <a:lnTo>
                  <a:pt x="31" y="216"/>
                </a:lnTo>
                <a:lnTo>
                  <a:pt x="24" y="216"/>
                </a:lnTo>
                <a:lnTo>
                  <a:pt x="18" y="216"/>
                </a:lnTo>
                <a:lnTo>
                  <a:pt x="17" y="195"/>
                </a:lnTo>
                <a:close/>
                <a:moveTo>
                  <a:pt x="27" y="194"/>
                </a:moveTo>
                <a:lnTo>
                  <a:pt x="30" y="194"/>
                </a:lnTo>
                <a:lnTo>
                  <a:pt x="31" y="194"/>
                </a:lnTo>
                <a:lnTo>
                  <a:pt x="41" y="213"/>
                </a:lnTo>
                <a:lnTo>
                  <a:pt x="36" y="214"/>
                </a:lnTo>
                <a:lnTo>
                  <a:pt x="31" y="216"/>
                </a:lnTo>
                <a:lnTo>
                  <a:pt x="27" y="194"/>
                </a:lnTo>
                <a:close/>
                <a:moveTo>
                  <a:pt x="31" y="194"/>
                </a:moveTo>
                <a:lnTo>
                  <a:pt x="27" y="196"/>
                </a:lnTo>
                <a:lnTo>
                  <a:pt x="31" y="194"/>
                </a:lnTo>
                <a:lnTo>
                  <a:pt x="36" y="203"/>
                </a:lnTo>
                <a:lnTo>
                  <a:pt x="31" y="194"/>
                </a:lnTo>
                <a:close/>
                <a:moveTo>
                  <a:pt x="31" y="194"/>
                </a:moveTo>
                <a:lnTo>
                  <a:pt x="32" y="194"/>
                </a:lnTo>
                <a:lnTo>
                  <a:pt x="32" y="193"/>
                </a:lnTo>
                <a:lnTo>
                  <a:pt x="46" y="209"/>
                </a:lnTo>
                <a:lnTo>
                  <a:pt x="44" y="211"/>
                </a:lnTo>
                <a:lnTo>
                  <a:pt x="41" y="213"/>
                </a:lnTo>
                <a:lnTo>
                  <a:pt x="31" y="194"/>
                </a:lnTo>
                <a:close/>
                <a:moveTo>
                  <a:pt x="46" y="209"/>
                </a:moveTo>
                <a:lnTo>
                  <a:pt x="46" y="209"/>
                </a:lnTo>
                <a:lnTo>
                  <a:pt x="39" y="200"/>
                </a:lnTo>
                <a:lnTo>
                  <a:pt x="46" y="209"/>
                </a:lnTo>
                <a:close/>
                <a:moveTo>
                  <a:pt x="32" y="193"/>
                </a:moveTo>
                <a:lnTo>
                  <a:pt x="32" y="193"/>
                </a:lnTo>
                <a:lnTo>
                  <a:pt x="51" y="202"/>
                </a:lnTo>
                <a:lnTo>
                  <a:pt x="49" y="205"/>
                </a:lnTo>
                <a:lnTo>
                  <a:pt x="46" y="209"/>
                </a:lnTo>
                <a:lnTo>
                  <a:pt x="32" y="193"/>
                </a:lnTo>
                <a:close/>
                <a:moveTo>
                  <a:pt x="51" y="201"/>
                </a:moveTo>
                <a:lnTo>
                  <a:pt x="50" y="202"/>
                </a:lnTo>
                <a:lnTo>
                  <a:pt x="51" y="202"/>
                </a:lnTo>
                <a:lnTo>
                  <a:pt x="41" y="197"/>
                </a:lnTo>
                <a:lnTo>
                  <a:pt x="51" y="201"/>
                </a:lnTo>
                <a:close/>
                <a:moveTo>
                  <a:pt x="32" y="193"/>
                </a:moveTo>
                <a:lnTo>
                  <a:pt x="32" y="192"/>
                </a:lnTo>
                <a:lnTo>
                  <a:pt x="32" y="190"/>
                </a:lnTo>
                <a:lnTo>
                  <a:pt x="53" y="191"/>
                </a:lnTo>
                <a:lnTo>
                  <a:pt x="52" y="197"/>
                </a:lnTo>
                <a:lnTo>
                  <a:pt x="51" y="201"/>
                </a:lnTo>
                <a:lnTo>
                  <a:pt x="32" y="193"/>
                </a:lnTo>
                <a:close/>
                <a:moveTo>
                  <a:pt x="53" y="191"/>
                </a:moveTo>
                <a:lnTo>
                  <a:pt x="53" y="192"/>
                </a:lnTo>
                <a:lnTo>
                  <a:pt x="53" y="191"/>
                </a:lnTo>
                <a:lnTo>
                  <a:pt x="43" y="191"/>
                </a:lnTo>
                <a:lnTo>
                  <a:pt x="53" y="191"/>
                </a:lnTo>
                <a:close/>
                <a:moveTo>
                  <a:pt x="32" y="190"/>
                </a:moveTo>
                <a:lnTo>
                  <a:pt x="33" y="184"/>
                </a:lnTo>
                <a:lnTo>
                  <a:pt x="33" y="176"/>
                </a:lnTo>
                <a:lnTo>
                  <a:pt x="53" y="176"/>
                </a:lnTo>
                <a:lnTo>
                  <a:pt x="53" y="185"/>
                </a:lnTo>
                <a:lnTo>
                  <a:pt x="53" y="191"/>
                </a:lnTo>
                <a:lnTo>
                  <a:pt x="32" y="190"/>
                </a:lnTo>
                <a:close/>
                <a:moveTo>
                  <a:pt x="33" y="176"/>
                </a:moveTo>
                <a:lnTo>
                  <a:pt x="33" y="71"/>
                </a:lnTo>
                <a:lnTo>
                  <a:pt x="53" y="71"/>
                </a:lnTo>
                <a:lnTo>
                  <a:pt x="53" y="176"/>
                </a:lnTo>
                <a:lnTo>
                  <a:pt x="33" y="176"/>
                </a:lnTo>
                <a:close/>
                <a:moveTo>
                  <a:pt x="33" y="71"/>
                </a:moveTo>
                <a:lnTo>
                  <a:pt x="33" y="61"/>
                </a:lnTo>
                <a:lnTo>
                  <a:pt x="32" y="53"/>
                </a:lnTo>
                <a:lnTo>
                  <a:pt x="53" y="52"/>
                </a:lnTo>
                <a:lnTo>
                  <a:pt x="53" y="60"/>
                </a:lnTo>
                <a:lnTo>
                  <a:pt x="53" y="71"/>
                </a:lnTo>
                <a:lnTo>
                  <a:pt x="33" y="71"/>
                </a:lnTo>
                <a:close/>
                <a:moveTo>
                  <a:pt x="32" y="53"/>
                </a:moveTo>
                <a:lnTo>
                  <a:pt x="32" y="48"/>
                </a:lnTo>
                <a:lnTo>
                  <a:pt x="32" y="45"/>
                </a:lnTo>
                <a:lnTo>
                  <a:pt x="51" y="41"/>
                </a:lnTo>
                <a:lnTo>
                  <a:pt x="52" y="46"/>
                </a:lnTo>
                <a:lnTo>
                  <a:pt x="53" y="52"/>
                </a:lnTo>
                <a:lnTo>
                  <a:pt x="32" y="53"/>
                </a:lnTo>
                <a:close/>
                <a:moveTo>
                  <a:pt x="32" y="45"/>
                </a:moveTo>
                <a:lnTo>
                  <a:pt x="32" y="47"/>
                </a:lnTo>
                <a:lnTo>
                  <a:pt x="32" y="45"/>
                </a:lnTo>
                <a:lnTo>
                  <a:pt x="42" y="43"/>
                </a:lnTo>
                <a:lnTo>
                  <a:pt x="32" y="45"/>
                </a:lnTo>
                <a:close/>
                <a:moveTo>
                  <a:pt x="32" y="45"/>
                </a:moveTo>
                <a:lnTo>
                  <a:pt x="31" y="45"/>
                </a:lnTo>
                <a:lnTo>
                  <a:pt x="31" y="44"/>
                </a:lnTo>
                <a:lnTo>
                  <a:pt x="49" y="33"/>
                </a:lnTo>
                <a:lnTo>
                  <a:pt x="50" y="36"/>
                </a:lnTo>
                <a:lnTo>
                  <a:pt x="51" y="41"/>
                </a:lnTo>
                <a:lnTo>
                  <a:pt x="32" y="45"/>
                </a:lnTo>
                <a:close/>
                <a:moveTo>
                  <a:pt x="49" y="33"/>
                </a:moveTo>
                <a:lnTo>
                  <a:pt x="56" y="46"/>
                </a:lnTo>
                <a:lnTo>
                  <a:pt x="49" y="33"/>
                </a:lnTo>
                <a:lnTo>
                  <a:pt x="40" y="38"/>
                </a:lnTo>
                <a:lnTo>
                  <a:pt x="49" y="33"/>
                </a:lnTo>
                <a:close/>
                <a:moveTo>
                  <a:pt x="31" y="44"/>
                </a:moveTo>
                <a:lnTo>
                  <a:pt x="31" y="44"/>
                </a:lnTo>
                <a:lnTo>
                  <a:pt x="32" y="44"/>
                </a:lnTo>
                <a:lnTo>
                  <a:pt x="44" y="27"/>
                </a:lnTo>
                <a:lnTo>
                  <a:pt x="47" y="30"/>
                </a:lnTo>
                <a:lnTo>
                  <a:pt x="49" y="33"/>
                </a:lnTo>
                <a:lnTo>
                  <a:pt x="31" y="44"/>
                </a:lnTo>
                <a:close/>
                <a:moveTo>
                  <a:pt x="32" y="44"/>
                </a:moveTo>
                <a:lnTo>
                  <a:pt x="32" y="44"/>
                </a:lnTo>
                <a:lnTo>
                  <a:pt x="32" y="45"/>
                </a:lnTo>
                <a:lnTo>
                  <a:pt x="38" y="24"/>
                </a:lnTo>
                <a:lnTo>
                  <a:pt x="41" y="26"/>
                </a:lnTo>
                <a:lnTo>
                  <a:pt x="44" y="27"/>
                </a:lnTo>
                <a:lnTo>
                  <a:pt x="32" y="44"/>
                </a:lnTo>
                <a:close/>
                <a:moveTo>
                  <a:pt x="38" y="24"/>
                </a:moveTo>
                <a:lnTo>
                  <a:pt x="41" y="25"/>
                </a:lnTo>
                <a:lnTo>
                  <a:pt x="38" y="24"/>
                </a:lnTo>
                <a:lnTo>
                  <a:pt x="35" y="34"/>
                </a:lnTo>
                <a:lnTo>
                  <a:pt x="38" y="24"/>
                </a:lnTo>
                <a:close/>
                <a:moveTo>
                  <a:pt x="32" y="45"/>
                </a:moveTo>
                <a:lnTo>
                  <a:pt x="32" y="45"/>
                </a:lnTo>
                <a:lnTo>
                  <a:pt x="32" y="23"/>
                </a:lnTo>
                <a:lnTo>
                  <a:pt x="35" y="23"/>
                </a:lnTo>
                <a:lnTo>
                  <a:pt x="38" y="24"/>
                </a:lnTo>
                <a:lnTo>
                  <a:pt x="32" y="45"/>
                </a:lnTo>
                <a:close/>
                <a:moveTo>
                  <a:pt x="32" y="45"/>
                </a:moveTo>
                <a:lnTo>
                  <a:pt x="30" y="45"/>
                </a:lnTo>
                <a:lnTo>
                  <a:pt x="27" y="45"/>
                </a:lnTo>
                <a:lnTo>
                  <a:pt x="22" y="25"/>
                </a:lnTo>
                <a:lnTo>
                  <a:pt x="26" y="23"/>
                </a:lnTo>
                <a:lnTo>
                  <a:pt x="32" y="23"/>
                </a:lnTo>
                <a:lnTo>
                  <a:pt x="32" y="45"/>
                </a:lnTo>
                <a:close/>
                <a:moveTo>
                  <a:pt x="27" y="45"/>
                </a:moveTo>
                <a:lnTo>
                  <a:pt x="32" y="44"/>
                </a:lnTo>
                <a:lnTo>
                  <a:pt x="27" y="45"/>
                </a:lnTo>
                <a:lnTo>
                  <a:pt x="24" y="34"/>
                </a:lnTo>
                <a:lnTo>
                  <a:pt x="27" y="45"/>
                </a:lnTo>
                <a:close/>
                <a:moveTo>
                  <a:pt x="27" y="45"/>
                </a:moveTo>
                <a:lnTo>
                  <a:pt x="24" y="46"/>
                </a:lnTo>
                <a:lnTo>
                  <a:pt x="21" y="48"/>
                </a:lnTo>
                <a:lnTo>
                  <a:pt x="12" y="28"/>
                </a:lnTo>
                <a:lnTo>
                  <a:pt x="17" y="26"/>
                </a:lnTo>
                <a:lnTo>
                  <a:pt x="22" y="25"/>
                </a:lnTo>
                <a:lnTo>
                  <a:pt x="27" y="45"/>
                </a:lnTo>
                <a:close/>
                <a:moveTo>
                  <a:pt x="21" y="48"/>
                </a:moveTo>
                <a:lnTo>
                  <a:pt x="12" y="52"/>
                </a:lnTo>
                <a:lnTo>
                  <a:pt x="7" y="43"/>
                </a:lnTo>
                <a:lnTo>
                  <a:pt x="16" y="38"/>
                </a:lnTo>
                <a:lnTo>
                  <a:pt x="21" y="48"/>
                </a:lnTo>
                <a:close/>
                <a:moveTo>
                  <a:pt x="7" y="43"/>
                </a:moveTo>
                <a:lnTo>
                  <a:pt x="5" y="38"/>
                </a:lnTo>
                <a:lnTo>
                  <a:pt x="23" y="29"/>
                </a:lnTo>
                <a:lnTo>
                  <a:pt x="25" y="33"/>
                </a:lnTo>
                <a:lnTo>
                  <a:pt x="7" y="43"/>
                </a:lnTo>
                <a:close/>
                <a:moveTo>
                  <a:pt x="5" y="38"/>
                </a:moveTo>
                <a:lnTo>
                  <a:pt x="0" y="29"/>
                </a:lnTo>
                <a:lnTo>
                  <a:pt x="10" y="24"/>
                </a:lnTo>
                <a:lnTo>
                  <a:pt x="14" y="33"/>
                </a:lnTo>
                <a:lnTo>
                  <a:pt x="5" y="3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04" name="Freeform 116"/>
          <p:cNvSpPr>
            <a:spLocks noEditPoints="1"/>
          </p:cNvSpPr>
          <p:nvPr/>
        </p:nvSpPr>
        <p:spPr bwMode="auto">
          <a:xfrm>
            <a:off x="1462088" y="1882775"/>
            <a:ext cx="74612" cy="123825"/>
          </a:xfrm>
          <a:custGeom>
            <a:avLst/>
            <a:gdLst>
              <a:gd name="T0" fmla="*/ 124 w 142"/>
              <a:gd name="T1" fmla="*/ 41 h 235"/>
              <a:gd name="T2" fmla="*/ 55 w 142"/>
              <a:gd name="T3" fmla="*/ 47 h 235"/>
              <a:gd name="T4" fmla="*/ 55 w 142"/>
              <a:gd name="T5" fmla="*/ 25 h 235"/>
              <a:gd name="T6" fmla="*/ 46 w 142"/>
              <a:gd name="T7" fmla="*/ 31 h 235"/>
              <a:gd name="T8" fmla="*/ 41 w 142"/>
              <a:gd name="T9" fmla="*/ 73 h 235"/>
              <a:gd name="T10" fmla="*/ 73 w 142"/>
              <a:gd name="T11" fmla="*/ 82 h 235"/>
              <a:gd name="T12" fmla="*/ 81 w 142"/>
              <a:gd name="T13" fmla="*/ 62 h 235"/>
              <a:gd name="T14" fmla="*/ 90 w 142"/>
              <a:gd name="T15" fmla="*/ 94 h 235"/>
              <a:gd name="T16" fmla="*/ 95 w 142"/>
              <a:gd name="T17" fmla="*/ 97 h 235"/>
              <a:gd name="T18" fmla="*/ 121 w 142"/>
              <a:gd name="T19" fmla="*/ 96 h 235"/>
              <a:gd name="T20" fmla="*/ 100 w 142"/>
              <a:gd name="T21" fmla="*/ 103 h 235"/>
              <a:gd name="T22" fmla="*/ 133 w 142"/>
              <a:gd name="T23" fmla="*/ 130 h 235"/>
              <a:gd name="T24" fmla="*/ 108 w 142"/>
              <a:gd name="T25" fmla="*/ 116 h 235"/>
              <a:gd name="T26" fmla="*/ 112 w 142"/>
              <a:gd name="T27" fmla="*/ 144 h 235"/>
              <a:gd name="T28" fmla="*/ 107 w 142"/>
              <a:gd name="T29" fmla="*/ 162 h 235"/>
              <a:gd name="T30" fmla="*/ 117 w 142"/>
              <a:gd name="T31" fmla="*/ 185 h 235"/>
              <a:gd name="T32" fmla="*/ 113 w 142"/>
              <a:gd name="T33" fmla="*/ 190 h 235"/>
              <a:gd name="T34" fmla="*/ 108 w 142"/>
              <a:gd name="T35" fmla="*/ 196 h 235"/>
              <a:gd name="T36" fmla="*/ 108 w 142"/>
              <a:gd name="T37" fmla="*/ 196 h 235"/>
              <a:gd name="T38" fmla="*/ 97 w 142"/>
              <a:gd name="T39" fmla="*/ 206 h 235"/>
              <a:gd name="T40" fmla="*/ 97 w 142"/>
              <a:gd name="T41" fmla="*/ 206 h 235"/>
              <a:gd name="T42" fmla="*/ 75 w 142"/>
              <a:gd name="T43" fmla="*/ 194 h 235"/>
              <a:gd name="T44" fmla="*/ 52 w 142"/>
              <a:gd name="T45" fmla="*/ 200 h 235"/>
              <a:gd name="T46" fmla="*/ 32 w 142"/>
              <a:gd name="T47" fmla="*/ 199 h 235"/>
              <a:gd name="T48" fmla="*/ 27 w 142"/>
              <a:gd name="T49" fmla="*/ 220 h 235"/>
              <a:gd name="T50" fmla="*/ 25 w 142"/>
              <a:gd name="T51" fmla="*/ 197 h 235"/>
              <a:gd name="T52" fmla="*/ 25 w 142"/>
              <a:gd name="T53" fmla="*/ 197 h 235"/>
              <a:gd name="T54" fmla="*/ 22 w 142"/>
              <a:gd name="T55" fmla="*/ 194 h 235"/>
              <a:gd name="T56" fmla="*/ 0 w 142"/>
              <a:gd name="T57" fmla="*/ 192 h 235"/>
              <a:gd name="T58" fmla="*/ 1 w 142"/>
              <a:gd name="T59" fmla="*/ 188 h 235"/>
              <a:gd name="T60" fmla="*/ 22 w 142"/>
              <a:gd name="T61" fmla="*/ 193 h 235"/>
              <a:gd name="T62" fmla="*/ 4 w 142"/>
              <a:gd name="T63" fmla="*/ 181 h 235"/>
              <a:gd name="T64" fmla="*/ 7 w 142"/>
              <a:gd name="T65" fmla="*/ 178 h 235"/>
              <a:gd name="T66" fmla="*/ 11 w 142"/>
              <a:gd name="T67" fmla="*/ 174 h 235"/>
              <a:gd name="T68" fmla="*/ 22 w 142"/>
              <a:gd name="T69" fmla="*/ 192 h 235"/>
              <a:gd name="T70" fmla="*/ 19 w 142"/>
              <a:gd name="T71" fmla="*/ 171 h 235"/>
              <a:gd name="T72" fmla="*/ 23 w 142"/>
              <a:gd name="T73" fmla="*/ 171 h 235"/>
              <a:gd name="T74" fmla="*/ 23 w 142"/>
              <a:gd name="T75" fmla="*/ 171 h 235"/>
              <a:gd name="T76" fmla="*/ 25 w 142"/>
              <a:gd name="T77" fmla="*/ 193 h 235"/>
              <a:gd name="T78" fmla="*/ 26 w 142"/>
              <a:gd name="T79" fmla="*/ 193 h 235"/>
              <a:gd name="T80" fmla="*/ 33 w 142"/>
              <a:gd name="T81" fmla="*/ 185 h 235"/>
              <a:gd name="T82" fmla="*/ 30 w 142"/>
              <a:gd name="T83" fmla="*/ 195 h 235"/>
              <a:gd name="T84" fmla="*/ 47 w 142"/>
              <a:gd name="T85" fmla="*/ 205 h 235"/>
              <a:gd name="T86" fmla="*/ 61 w 142"/>
              <a:gd name="T87" fmla="*/ 186 h 235"/>
              <a:gd name="T88" fmla="*/ 68 w 142"/>
              <a:gd name="T89" fmla="*/ 186 h 235"/>
              <a:gd name="T90" fmla="*/ 61 w 142"/>
              <a:gd name="T91" fmla="*/ 208 h 235"/>
              <a:gd name="T92" fmla="*/ 90 w 142"/>
              <a:gd name="T93" fmla="*/ 198 h 235"/>
              <a:gd name="T94" fmla="*/ 110 w 142"/>
              <a:gd name="T95" fmla="*/ 173 h 235"/>
              <a:gd name="T96" fmla="*/ 90 w 142"/>
              <a:gd name="T97" fmla="*/ 165 h 235"/>
              <a:gd name="T98" fmla="*/ 112 w 142"/>
              <a:gd name="T99" fmla="*/ 168 h 235"/>
              <a:gd name="T100" fmla="*/ 111 w 142"/>
              <a:gd name="T101" fmla="*/ 132 h 235"/>
              <a:gd name="T102" fmla="*/ 84 w 142"/>
              <a:gd name="T103" fmla="*/ 126 h 235"/>
              <a:gd name="T104" fmla="*/ 79 w 142"/>
              <a:gd name="T105" fmla="*/ 119 h 235"/>
              <a:gd name="T106" fmla="*/ 73 w 142"/>
              <a:gd name="T107" fmla="*/ 114 h 235"/>
              <a:gd name="T108" fmla="*/ 73 w 142"/>
              <a:gd name="T109" fmla="*/ 114 h 235"/>
              <a:gd name="T110" fmla="*/ 56 w 142"/>
              <a:gd name="T111" fmla="*/ 105 h 235"/>
              <a:gd name="T112" fmla="*/ 56 w 142"/>
              <a:gd name="T113" fmla="*/ 105 h 235"/>
              <a:gd name="T114" fmla="*/ 44 w 142"/>
              <a:gd name="T115" fmla="*/ 80 h 235"/>
              <a:gd name="T116" fmla="*/ 17 w 142"/>
              <a:gd name="T117" fmla="*/ 99 h 235"/>
              <a:gd name="T118" fmla="*/ 46 w 142"/>
              <a:gd name="T119" fmla="*/ 6 h 235"/>
              <a:gd name="T120" fmla="*/ 126 w 142"/>
              <a:gd name="T121" fmla="*/ 0 h 235"/>
              <a:gd name="T122" fmla="*/ 135 w 142"/>
              <a:gd name="T123" fmla="*/ 16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235"/>
              <a:gd name="T188" fmla="*/ 142 w 142"/>
              <a:gd name="T189" fmla="*/ 235 h 2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235">
                <a:moveTo>
                  <a:pt x="135" y="16"/>
                </a:moveTo>
                <a:lnTo>
                  <a:pt x="124" y="41"/>
                </a:lnTo>
                <a:lnTo>
                  <a:pt x="105" y="31"/>
                </a:lnTo>
                <a:lnTo>
                  <a:pt x="116" y="6"/>
                </a:lnTo>
                <a:lnTo>
                  <a:pt x="135" y="16"/>
                </a:lnTo>
                <a:close/>
                <a:moveTo>
                  <a:pt x="124" y="41"/>
                </a:moveTo>
                <a:lnTo>
                  <a:pt x="122" y="47"/>
                </a:lnTo>
                <a:lnTo>
                  <a:pt x="114" y="47"/>
                </a:lnTo>
                <a:lnTo>
                  <a:pt x="114" y="35"/>
                </a:lnTo>
                <a:lnTo>
                  <a:pt x="124" y="41"/>
                </a:lnTo>
                <a:close/>
                <a:moveTo>
                  <a:pt x="114" y="47"/>
                </a:moveTo>
                <a:lnTo>
                  <a:pt x="55" y="47"/>
                </a:lnTo>
                <a:lnTo>
                  <a:pt x="55" y="25"/>
                </a:lnTo>
                <a:lnTo>
                  <a:pt x="114" y="25"/>
                </a:lnTo>
                <a:lnTo>
                  <a:pt x="114" y="47"/>
                </a:lnTo>
                <a:close/>
                <a:moveTo>
                  <a:pt x="46" y="31"/>
                </a:moveTo>
                <a:lnTo>
                  <a:pt x="49" y="25"/>
                </a:lnTo>
                <a:lnTo>
                  <a:pt x="55" y="25"/>
                </a:lnTo>
                <a:lnTo>
                  <a:pt x="55" y="35"/>
                </a:lnTo>
                <a:lnTo>
                  <a:pt x="46" y="31"/>
                </a:lnTo>
                <a:close/>
                <a:moveTo>
                  <a:pt x="65" y="41"/>
                </a:moveTo>
                <a:lnTo>
                  <a:pt x="52" y="67"/>
                </a:lnTo>
                <a:lnTo>
                  <a:pt x="33" y="57"/>
                </a:lnTo>
                <a:lnTo>
                  <a:pt x="46" y="31"/>
                </a:lnTo>
                <a:lnTo>
                  <a:pt x="65" y="41"/>
                </a:lnTo>
                <a:close/>
                <a:moveTo>
                  <a:pt x="41" y="73"/>
                </a:moveTo>
                <a:lnTo>
                  <a:pt x="26" y="71"/>
                </a:lnTo>
                <a:lnTo>
                  <a:pt x="33" y="57"/>
                </a:lnTo>
                <a:lnTo>
                  <a:pt x="43" y="62"/>
                </a:lnTo>
                <a:lnTo>
                  <a:pt x="41" y="73"/>
                </a:lnTo>
                <a:close/>
                <a:moveTo>
                  <a:pt x="44" y="52"/>
                </a:moveTo>
                <a:lnTo>
                  <a:pt x="54" y="54"/>
                </a:lnTo>
                <a:lnTo>
                  <a:pt x="63" y="56"/>
                </a:lnTo>
                <a:lnTo>
                  <a:pt x="73" y="59"/>
                </a:lnTo>
                <a:lnTo>
                  <a:pt x="81" y="62"/>
                </a:lnTo>
                <a:lnTo>
                  <a:pt x="73" y="82"/>
                </a:lnTo>
                <a:lnTo>
                  <a:pt x="66" y="79"/>
                </a:lnTo>
                <a:lnTo>
                  <a:pt x="57" y="77"/>
                </a:lnTo>
                <a:lnTo>
                  <a:pt x="50" y="75"/>
                </a:lnTo>
                <a:lnTo>
                  <a:pt x="41" y="73"/>
                </a:lnTo>
                <a:lnTo>
                  <a:pt x="44" y="52"/>
                </a:lnTo>
                <a:close/>
                <a:moveTo>
                  <a:pt x="81" y="62"/>
                </a:moveTo>
                <a:lnTo>
                  <a:pt x="89" y="67"/>
                </a:lnTo>
                <a:lnTo>
                  <a:pt x="98" y="72"/>
                </a:lnTo>
                <a:lnTo>
                  <a:pt x="104" y="78"/>
                </a:lnTo>
                <a:lnTo>
                  <a:pt x="111" y="83"/>
                </a:lnTo>
                <a:lnTo>
                  <a:pt x="96" y="99"/>
                </a:lnTo>
                <a:lnTo>
                  <a:pt x="90" y="94"/>
                </a:lnTo>
                <a:lnTo>
                  <a:pt x="85" y="89"/>
                </a:lnTo>
                <a:lnTo>
                  <a:pt x="79" y="85"/>
                </a:lnTo>
                <a:lnTo>
                  <a:pt x="73" y="82"/>
                </a:lnTo>
                <a:lnTo>
                  <a:pt x="81" y="62"/>
                </a:lnTo>
                <a:close/>
                <a:moveTo>
                  <a:pt x="96" y="99"/>
                </a:moveTo>
                <a:lnTo>
                  <a:pt x="95" y="97"/>
                </a:lnTo>
                <a:lnTo>
                  <a:pt x="96" y="99"/>
                </a:lnTo>
                <a:lnTo>
                  <a:pt x="103" y="91"/>
                </a:lnTo>
                <a:lnTo>
                  <a:pt x="96" y="99"/>
                </a:lnTo>
                <a:close/>
                <a:moveTo>
                  <a:pt x="111" y="83"/>
                </a:moveTo>
                <a:lnTo>
                  <a:pt x="116" y="89"/>
                </a:lnTo>
                <a:lnTo>
                  <a:pt x="121" y="96"/>
                </a:lnTo>
                <a:lnTo>
                  <a:pt x="125" y="102"/>
                </a:lnTo>
                <a:lnTo>
                  <a:pt x="128" y="108"/>
                </a:lnTo>
                <a:lnTo>
                  <a:pt x="108" y="116"/>
                </a:lnTo>
                <a:lnTo>
                  <a:pt x="106" y="111"/>
                </a:lnTo>
                <a:lnTo>
                  <a:pt x="103" y="107"/>
                </a:lnTo>
                <a:lnTo>
                  <a:pt x="100" y="103"/>
                </a:lnTo>
                <a:lnTo>
                  <a:pt x="96" y="99"/>
                </a:lnTo>
                <a:lnTo>
                  <a:pt x="111" y="83"/>
                </a:lnTo>
                <a:close/>
                <a:moveTo>
                  <a:pt x="128" y="108"/>
                </a:moveTo>
                <a:lnTo>
                  <a:pt x="130" y="115"/>
                </a:lnTo>
                <a:lnTo>
                  <a:pt x="132" y="123"/>
                </a:lnTo>
                <a:lnTo>
                  <a:pt x="133" y="130"/>
                </a:lnTo>
                <a:lnTo>
                  <a:pt x="133" y="137"/>
                </a:lnTo>
                <a:lnTo>
                  <a:pt x="112" y="137"/>
                </a:lnTo>
                <a:lnTo>
                  <a:pt x="112" y="132"/>
                </a:lnTo>
                <a:lnTo>
                  <a:pt x="111" y="127"/>
                </a:lnTo>
                <a:lnTo>
                  <a:pt x="110" y="122"/>
                </a:lnTo>
                <a:lnTo>
                  <a:pt x="108" y="116"/>
                </a:lnTo>
                <a:lnTo>
                  <a:pt x="128" y="108"/>
                </a:lnTo>
                <a:close/>
                <a:moveTo>
                  <a:pt x="133" y="137"/>
                </a:moveTo>
                <a:lnTo>
                  <a:pt x="133" y="146"/>
                </a:lnTo>
                <a:lnTo>
                  <a:pt x="132" y="155"/>
                </a:lnTo>
                <a:lnTo>
                  <a:pt x="111" y="151"/>
                </a:lnTo>
                <a:lnTo>
                  <a:pt x="112" y="144"/>
                </a:lnTo>
                <a:lnTo>
                  <a:pt x="112" y="137"/>
                </a:lnTo>
                <a:lnTo>
                  <a:pt x="133" y="137"/>
                </a:lnTo>
                <a:close/>
                <a:moveTo>
                  <a:pt x="132" y="155"/>
                </a:moveTo>
                <a:lnTo>
                  <a:pt x="129" y="163"/>
                </a:lnTo>
                <a:lnTo>
                  <a:pt x="126" y="170"/>
                </a:lnTo>
                <a:lnTo>
                  <a:pt x="107" y="162"/>
                </a:lnTo>
                <a:lnTo>
                  <a:pt x="109" y="156"/>
                </a:lnTo>
                <a:lnTo>
                  <a:pt x="111" y="151"/>
                </a:lnTo>
                <a:lnTo>
                  <a:pt x="132" y="155"/>
                </a:lnTo>
                <a:close/>
                <a:moveTo>
                  <a:pt x="126" y="170"/>
                </a:moveTo>
                <a:lnTo>
                  <a:pt x="123" y="178"/>
                </a:lnTo>
                <a:lnTo>
                  <a:pt x="117" y="185"/>
                </a:lnTo>
                <a:lnTo>
                  <a:pt x="101" y="172"/>
                </a:lnTo>
                <a:lnTo>
                  <a:pt x="104" y="167"/>
                </a:lnTo>
                <a:lnTo>
                  <a:pt x="107" y="162"/>
                </a:lnTo>
                <a:lnTo>
                  <a:pt x="126" y="170"/>
                </a:lnTo>
                <a:close/>
                <a:moveTo>
                  <a:pt x="117" y="185"/>
                </a:moveTo>
                <a:lnTo>
                  <a:pt x="113" y="190"/>
                </a:lnTo>
                <a:lnTo>
                  <a:pt x="108" y="196"/>
                </a:lnTo>
                <a:lnTo>
                  <a:pt x="94" y="181"/>
                </a:lnTo>
                <a:lnTo>
                  <a:pt x="97" y="177"/>
                </a:lnTo>
                <a:lnTo>
                  <a:pt x="101" y="172"/>
                </a:lnTo>
                <a:lnTo>
                  <a:pt x="117" y="185"/>
                </a:lnTo>
                <a:close/>
                <a:moveTo>
                  <a:pt x="108" y="196"/>
                </a:moveTo>
                <a:lnTo>
                  <a:pt x="102" y="201"/>
                </a:lnTo>
                <a:lnTo>
                  <a:pt x="97" y="206"/>
                </a:lnTo>
                <a:lnTo>
                  <a:pt x="84" y="188"/>
                </a:lnTo>
                <a:lnTo>
                  <a:pt x="88" y="185"/>
                </a:lnTo>
                <a:lnTo>
                  <a:pt x="94" y="181"/>
                </a:lnTo>
                <a:lnTo>
                  <a:pt x="108" y="196"/>
                </a:lnTo>
                <a:close/>
                <a:moveTo>
                  <a:pt x="97" y="206"/>
                </a:moveTo>
                <a:lnTo>
                  <a:pt x="55" y="235"/>
                </a:lnTo>
                <a:lnTo>
                  <a:pt x="97" y="206"/>
                </a:lnTo>
                <a:lnTo>
                  <a:pt x="90" y="197"/>
                </a:lnTo>
                <a:lnTo>
                  <a:pt x="97" y="206"/>
                </a:lnTo>
                <a:close/>
                <a:moveTo>
                  <a:pt x="97" y="206"/>
                </a:moveTo>
                <a:lnTo>
                  <a:pt x="90" y="210"/>
                </a:lnTo>
                <a:lnTo>
                  <a:pt x="84" y="213"/>
                </a:lnTo>
                <a:lnTo>
                  <a:pt x="75" y="194"/>
                </a:lnTo>
                <a:lnTo>
                  <a:pt x="79" y="191"/>
                </a:lnTo>
                <a:lnTo>
                  <a:pt x="84" y="188"/>
                </a:lnTo>
                <a:lnTo>
                  <a:pt x="97" y="206"/>
                </a:lnTo>
                <a:close/>
                <a:moveTo>
                  <a:pt x="84" y="213"/>
                </a:moveTo>
                <a:lnTo>
                  <a:pt x="74" y="217"/>
                </a:lnTo>
                <a:lnTo>
                  <a:pt x="65" y="220"/>
                </a:lnTo>
                <a:lnTo>
                  <a:pt x="60" y="199"/>
                </a:lnTo>
                <a:lnTo>
                  <a:pt x="68" y="197"/>
                </a:lnTo>
                <a:lnTo>
                  <a:pt x="75" y="194"/>
                </a:lnTo>
                <a:lnTo>
                  <a:pt x="84" y="213"/>
                </a:lnTo>
                <a:close/>
                <a:moveTo>
                  <a:pt x="65" y="220"/>
                </a:moveTo>
                <a:lnTo>
                  <a:pt x="55" y="221"/>
                </a:lnTo>
                <a:lnTo>
                  <a:pt x="45" y="222"/>
                </a:lnTo>
                <a:lnTo>
                  <a:pt x="45" y="200"/>
                </a:lnTo>
                <a:lnTo>
                  <a:pt x="52" y="200"/>
                </a:lnTo>
                <a:lnTo>
                  <a:pt x="60" y="199"/>
                </a:lnTo>
                <a:lnTo>
                  <a:pt x="65" y="220"/>
                </a:lnTo>
                <a:close/>
                <a:moveTo>
                  <a:pt x="45" y="222"/>
                </a:moveTo>
                <a:lnTo>
                  <a:pt x="35" y="221"/>
                </a:lnTo>
                <a:lnTo>
                  <a:pt x="27" y="220"/>
                </a:lnTo>
                <a:lnTo>
                  <a:pt x="32" y="199"/>
                </a:lnTo>
                <a:lnTo>
                  <a:pt x="38" y="200"/>
                </a:lnTo>
                <a:lnTo>
                  <a:pt x="45" y="200"/>
                </a:lnTo>
                <a:lnTo>
                  <a:pt x="45" y="222"/>
                </a:lnTo>
                <a:close/>
                <a:moveTo>
                  <a:pt x="27" y="220"/>
                </a:moveTo>
                <a:lnTo>
                  <a:pt x="20" y="219"/>
                </a:lnTo>
                <a:lnTo>
                  <a:pt x="27" y="220"/>
                </a:lnTo>
                <a:lnTo>
                  <a:pt x="29" y="210"/>
                </a:lnTo>
                <a:lnTo>
                  <a:pt x="27" y="220"/>
                </a:lnTo>
                <a:close/>
                <a:moveTo>
                  <a:pt x="27" y="220"/>
                </a:moveTo>
                <a:lnTo>
                  <a:pt x="19" y="218"/>
                </a:lnTo>
                <a:lnTo>
                  <a:pt x="13" y="214"/>
                </a:lnTo>
                <a:lnTo>
                  <a:pt x="25" y="197"/>
                </a:lnTo>
                <a:lnTo>
                  <a:pt x="28" y="198"/>
                </a:lnTo>
                <a:lnTo>
                  <a:pt x="32" y="199"/>
                </a:lnTo>
                <a:lnTo>
                  <a:pt x="27" y="220"/>
                </a:lnTo>
                <a:close/>
                <a:moveTo>
                  <a:pt x="25" y="197"/>
                </a:moveTo>
                <a:lnTo>
                  <a:pt x="24" y="196"/>
                </a:lnTo>
                <a:lnTo>
                  <a:pt x="25" y="197"/>
                </a:lnTo>
                <a:lnTo>
                  <a:pt x="19" y="206"/>
                </a:lnTo>
                <a:lnTo>
                  <a:pt x="25" y="197"/>
                </a:lnTo>
                <a:close/>
                <a:moveTo>
                  <a:pt x="13" y="214"/>
                </a:moveTo>
                <a:lnTo>
                  <a:pt x="7" y="210"/>
                </a:lnTo>
                <a:lnTo>
                  <a:pt x="4" y="205"/>
                </a:lnTo>
                <a:lnTo>
                  <a:pt x="22" y="194"/>
                </a:lnTo>
                <a:lnTo>
                  <a:pt x="23" y="195"/>
                </a:lnTo>
                <a:lnTo>
                  <a:pt x="25" y="197"/>
                </a:lnTo>
                <a:lnTo>
                  <a:pt x="13" y="214"/>
                </a:lnTo>
                <a:close/>
                <a:moveTo>
                  <a:pt x="4" y="205"/>
                </a:moveTo>
                <a:lnTo>
                  <a:pt x="1" y="198"/>
                </a:lnTo>
                <a:lnTo>
                  <a:pt x="0" y="192"/>
                </a:lnTo>
                <a:lnTo>
                  <a:pt x="22" y="192"/>
                </a:lnTo>
                <a:lnTo>
                  <a:pt x="22" y="193"/>
                </a:lnTo>
                <a:lnTo>
                  <a:pt x="22" y="194"/>
                </a:lnTo>
                <a:lnTo>
                  <a:pt x="4" y="205"/>
                </a:lnTo>
                <a:close/>
                <a:moveTo>
                  <a:pt x="0" y="192"/>
                </a:moveTo>
                <a:lnTo>
                  <a:pt x="1" y="188"/>
                </a:lnTo>
                <a:lnTo>
                  <a:pt x="2" y="184"/>
                </a:lnTo>
                <a:lnTo>
                  <a:pt x="22" y="193"/>
                </a:lnTo>
                <a:lnTo>
                  <a:pt x="22" y="192"/>
                </a:lnTo>
                <a:lnTo>
                  <a:pt x="0" y="192"/>
                </a:lnTo>
                <a:close/>
                <a:moveTo>
                  <a:pt x="22" y="193"/>
                </a:moveTo>
                <a:lnTo>
                  <a:pt x="23" y="190"/>
                </a:lnTo>
                <a:lnTo>
                  <a:pt x="22" y="193"/>
                </a:lnTo>
                <a:lnTo>
                  <a:pt x="12" y="188"/>
                </a:lnTo>
                <a:lnTo>
                  <a:pt x="22" y="193"/>
                </a:lnTo>
                <a:close/>
                <a:moveTo>
                  <a:pt x="2" y="184"/>
                </a:moveTo>
                <a:lnTo>
                  <a:pt x="4" y="181"/>
                </a:lnTo>
                <a:lnTo>
                  <a:pt x="7" y="178"/>
                </a:lnTo>
                <a:lnTo>
                  <a:pt x="22" y="193"/>
                </a:lnTo>
                <a:lnTo>
                  <a:pt x="2" y="184"/>
                </a:lnTo>
                <a:close/>
                <a:moveTo>
                  <a:pt x="7" y="178"/>
                </a:moveTo>
                <a:lnTo>
                  <a:pt x="10" y="175"/>
                </a:lnTo>
                <a:lnTo>
                  <a:pt x="7" y="178"/>
                </a:lnTo>
                <a:lnTo>
                  <a:pt x="15" y="185"/>
                </a:lnTo>
                <a:lnTo>
                  <a:pt x="7" y="178"/>
                </a:lnTo>
                <a:close/>
                <a:moveTo>
                  <a:pt x="7" y="178"/>
                </a:moveTo>
                <a:lnTo>
                  <a:pt x="11" y="174"/>
                </a:lnTo>
                <a:lnTo>
                  <a:pt x="15" y="172"/>
                </a:lnTo>
                <a:lnTo>
                  <a:pt x="22" y="193"/>
                </a:lnTo>
                <a:lnTo>
                  <a:pt x="7" y="178"/>
                </a:lnTo>
                <a:close/>
                <a:moveTo>
                  <a:pt x="22" y="192"/>
                </a:moveTo>
                <a:lnTo>
                  <a:pt x="12" y="196"/>
                </a:lnTo>
                <a:lnTo>
                  <a:pt x="22" y="193"/>
                </a:lnTo>
                <a:lnTo>
                  <a:pt x="18" y="183"/>
                </a:lnTo>
                <a:lnTo>
                  <a:pt x="22" y="192"/>
                </a:lnTo>
                <a:close/>
                <a:moveTo>
                  <a:pt x="15" y="172"/>
                </a:moveTo>
                <a:lnTo>
                  <a:pt x="19" y="171"/>
                </a:lnTo>
                <a:lnTo>
                  <a:pt x="23" y="171"/>
                </a:lnTo>
                <a:lnTo>
                  <a:pt x="23" y="192"/>
                </a:lnTo>
                <a:lnTo>
                  <a:pt x="22" y="192"/>
                </a:lnTo>
                <a:lnTo>
                  <a:pt x="15" y="172"/>
                </a:lnTo>
                <a:close/>
                <a:moveTo>
                  <a:pt x="23" y="171"/>
                </a:moveTo>
                <a:lnTo>
                  <a:pt x="25" y="171"/>
                </a:lnTo>
                <a:lnTo>
                  <a:pt x="28" y="171"/>
                </a:lnTo>
                <a:lnTo>
                  <a:pt x="25" y="193"/>
                </a:lnTo>
                <a:lnTo>
                  <a:pt x="24" y="192"/>
                </a:lnTo>
                <a:lnTo>
                  <a:pt x="23" y="192"/>
                </a:lnTo>
                <a:lnTo>
                  <a:pt x="23" y="171"/>
                </a:lnTo>
                <a:close/>
                <a:moveTo>
                  <a:pt x="28" y="171"/>
                </a:moveTo>
                <a:lnTo>
                  <a:pt x="31" y="172"/>
                </a:lnTo>
                <a:lnTo>
                  <a:pt x="33" y="173"/>
                </a:lnTo>
                <a:lnTo>
                  <a:pt x="25" y="193"/>
                </a:lnTo>
                <a:lnTo>
                  <a:pt x="28" y="171"/>
                </a:lnTo>
                <a:close/>
                <a:moveTo>
                  <a:pt x="33" y="173"/>
                </a:moveTo>
                <a:lnTo>
                  <a:pt x="35" y="174"/>
                </a:lnTo>
                <a:lnTo>
                  <a:pt x="39" y="177"/>
                </a:lnTo>
                <a:lnTo>
                  <a:pt x="28" y="194"/>
                </a:lnTo>
                <a:lnTo>
                  <a:pt x="26" y="193"/>
                </a:lnTo>
                <a:lnTo>
                  <a:pt x="25" y="193"/>
                </a:lnTo>
                <a:lnTo>
                  <a:pt x="33" y="173"/>
                </a:lnTo>
                <a:close/>
                <a:moveTo>
                  <a:pt x="28" y="194"/>
                </a:moveTo>
                <a:lnTo>
                  <a:pt x="39" y="201"/>
                </a:lnTo>
                <a:lnTo>
                  <a:pt x="28" y="194"/>
                </a:lnTo>
                <a:lnTo>
                  <a:pt x="33" y="185"/>
                </a:lnTo>
                <a:lnTo>
                  <a:pt x="28" y="194"/>
                </a:lnTo>
                <a:close/>
                <a:moveTo>
                  <a:pt x="39" y="177"/>
                </a:moveTo>
                <a:lnTo>
                  <a:pt x="42" y="178"/>
                </a:lnTo>
                <a:lnTo>
                  <a:pt x="45" y="181"/>
                </a:lnTo>
                <a:lnTo>
                  <a:pt x="33" y="197"/>
                </a:lnTo>
                <a:lnTo>
                  <a:pt x="30" y="195"/>
                </a:lnTo>
                <a:lnTo>
                  <a:pt x="28" y="194"/>
                </a:lnTo>
                <a:lnTo>
                  <a:pt x="39" y="177"/>
                </a:lnTo>
                <a:close/>
                <a:moveTo>
                  <a:pt x="45" y="181"/>
                </a:moveTo>
                <a:lnTo>
                  <a:pt x="49" y="183"/>
                </a:lnTo>
                <a:lnTo>
                  <a:pt x="53" y="185"/>
                </a:lnTo>
                <a:lnTo>
                  <a:pt x="47" y="205"/>
                </a:lnTo>
                <a:lnTo>
                  <a:pt x="40" y="201"/>
                </a:lnTo>
                <a:lnTo>
                  <a:pt x="33" y="197"/>
                </a:lnTo>
                <a:lnTo>
                  <a:pt x="45" y="181"/>
                </a:lnTo>
                <a:close/>
                <a:moveTo>
                  <a:pt x="53" y="185"/>
                </a:moveTo>
                <a:lnTo>
                  <a:pt x="57" y="186"/>
                </a:lnTo>
                <a:lnTo>
                  <a:pt x="61" y="186"/>
                </a:lnTo>
                <a:lnTo>
                  <a:pt x="61" y="208"/>
                </a:lnTo>
                <a:lnTo>
                  <a:pt x="54" y="207"/>
                </a:lnTo>
                <a:lnTo>
                  <a:pt x="47" y="205"/>
                </a:lnTo>
                <a:lnTo>
                  <a:pt x="53" y="185"/>
                </a:lnTo>
                <a:close/>
                <a:moveTo>
                  <a:pt x="61" y="186"/>
                </a:moveTo>
                <a:lnTo>
                  <a:pt x="68" y="186"/>
                </a:lnTo>
                <a:lnTo>
                  <a:pt x="73" y="184"/>
                </a:lnTo>
                <a:lnTo>
                  <a:pt x="81" y="203"/>
                </a:lnTo>
                <a:lnTo>
                  <a:pt x="77" y="205"/>
                </a:lnTo>
                <a:lnTo>
                  <a:pt x="72" y="207"/>
                </a:lnTo>
                <a:lnTo>
                  <a:pt x="67" y="207"/>
                </a:lnTo>
                <a:lnTo>
                  <a:pt x="61" y="208"/>
                </a:lnTo>
                <a:lnTo>
                  <a:pt x="61" y="186"/>
                </a:lnTo>
                <a:close/>
                <a:moveTo>
                  <a:pt x="73" y="184"/>
                </a:moveTo>
                <a:lnTo>
                  <a:pt x="78" y="181"/>
                </a:lnTo>
                <a:lnTo>
                  <a:pt x="83" y="177"/>
                </a:lnTo>
                <a:lnTo>
                  <a:pt x="99" y="191"/>
                </a:lnTo>
                <a:lnTo>
                  <a:pt x="90" y="198"/>
                </a:lnTo>
                <a:lnTo>
                  <a:pt x="81" y="203"/>
                </a:lnTo>
                <a:lnTo>
                  <a:pt x="73" y="184"/>
                </a:lnTo>
                <a:close/>
                <a:moveTo>
                  <a:pt x="83" y="177"/>
                </a:moveTo>
                <a:lnTo>
                  <a:pt x="87" y="171"/>
                </a:lnTo>
                <a:lnTo>
                  <a:pt x="90" y="165"/>
                </a:lnTo>
                <a:lnTo>
                  <a:pt x="110" y="173"/>
                </a:lnTo>
                <a:lnTo>
                  <a:pt x="108" y="179"/>
                </a:lnTo>
                <a:lnTo>
                  <a:pt x="105" y="183"/>
                </a:lnTo>
                <a:lnTo>
                  <a:pt x="102" y="187"/>
                </a:lnTo>
                <a:lnTo>
                  <a:pt x="99" y="191"/>
                </a:lnTo>
                <a:lnTo>
                  <a:pt x="83" y="177"/>
                </a:lnTo>
                <a:close/>
                <a:moveTo>
                  <a:pt x="90" y="165"/>
                </a:moveTo>
                <a:lnTo>
                  <a:pt x="93" y="159"/>
                </a:lnTo>
                <a:lnTo>
                  <a:pt x="94" y="153"/>
                </a:lnTo>
                <a:lnTo>
                  <a:pt x="114" y="153"/>
                </a:lnTo>
                <a:lnTo>
                  <a:pt x="114" y="158"/>
                </a:lnTo>
                <a:lnTo>
                  <a:pt x="113" y="163"/>
                </a:lnTo>
                <a:lnTo>
                  <a:pt x="112" y="168"/>
                </a:lnTo>
                <a:lnTo>
                  <a:pt x="110" y="173"/>
                </a:lnTo>
                <a:lnTo>
                  <a:pt x="90" y="165"/>
                </a:lnTo>
                <a:close/>
                <a:moveTo>
                  <a:pt x="94" y="153"/>
                </a:moveTo>
                <a:lnTo>
                  <a:pt x="93" y="145"/>
                </a:lnTo>
                <a:lnTo>
                  <a:pt x="90" y="138"/>
                </a:lnTo>
                <a:lnTo>
                  <a:pt x="111" y="132"/>
                </a:lnTo>
                <a:lnTo>
                  <a:pt x="113" y="142"/>
                </a:lnTo>
                <a:lnTo>
                  <a:pt x="114" y="153"/>
                </a:lnTo>
                <a:lnTo>
                  <a:pt x="94" y="153"/>
                </a:lnTo>
                <a:close/>
                <a:moveTo>
                  <a:pt x="90" y="138"/>
                </a:moveTo>
                <a:lnTo>
                  <a:pt x="88" y="132"/>
                </a:lnTo>
                <a:lnTo>
                  <a:pt x="84" y="126"/>
                </a:lnTo>
                <a:lnTo>
                  <a:pt x="101" y="113"/>
                </a:lnTo>
                <a:lnTo>
                  <a:pt x="107" y="123"/>
                </a:lnTo>
                <a:lnTo>
                  <a:pt x="111" y="132"/>
                </a:lnTo>
                <a:lnTo>
                  <a:pt x="90" y="138"/>
                </a:lnTo>
                <a:close/>
                <a:moveTo>
                  <a:pt x="84" y="126"/>
                </a:moveTo>
                <a:lnTo>
                  <a:pt x="79" y="119"/>
                </a:lnTo>
                <a:lnTo>
                  <a:pt x="73" y="114"/>
                </a:lnTo>
                <a:lnTo>
                  <a:pt x="85" y="97"/>
                </a:lnTo>
                <a:lnTo>
                  <a:pt x="94" y="104"/>
                </a:lnTo>
                <a:lnTo>
                  <a:pt x="101" y="113"/>
                </a:lnTo>
                <a:lnTo>
                  <a:pt x="84" y="126"/>
                </a:lnTo>
                <a:close/>
                <a:moveTo>
                  <a:pt x="73" y="114"/>
                </a:moveTo>
                <a:lnTo>
                  <a:pt x="65" y="109"/>
                </a:lnTo>
                <a:lnTo>
                  <a:pt x="56" y="105"/>
                </a:lnTo>
                <a:lnTo>
                  <a:pt x="65" y="85"/>
                </a:lnTo>
                <a:lnTo>
                  <a:pt x="76" y="90"/>
                </a:lnTo>
                <a:lnTo>
                  <a:pt x="85" y="97"/>
                </a:lnTo>
                <a:lnTo>
                  <a:pt x="73" y="114"/>
                </a:lnTo>
                <a:close/>
                <a:moveTo>
                  <a:pt x="65" y="85"/>
                </a:moveTo>
                <a:lnTo>
                  <a:pt x="71" y="88"/>
                </a:lnTo>
                <a:lnTo>
                  <a:pt x="65" y="85"/>
                </a:lnTo>
                <a:lnTo>
                  <a:pt x="60" y="96"/>
                </a:lnTo>
                <a:lnTo>
                  <a:pt x="65" y="85"/>
                </a:lnTo>
                <a:close/>
                <a:moveTo>
                  <a:pt x="56" y="105"/>
                </a:moveTo>
                <a:lnTo>
                  <a:pt x="49" y="103"/>
                </a:lnTo>
                <a:lnTo>
                  <a:pt x="41" y="101"/>
                </a:lnTo>
                <a:lnTo>
                  <a:pt x="44" y="80"/>
                </a:lnTo>
                <a:lnTo>
                  <a:pt x="55" y="82"/>
                </a:lnTo>
                <a:lnTo>
                  <a:pt x="65" y="85"/>
                </a:lnTo>
                <a:lnTo>
                  <a:pt x="56" y="105"/>
                </a:lnTo>
                <a:close/>
                <a:moveTo>
                  <a:pt x="41" y="101"/>
                </a:moveTo>
                <a:lnTo>
                  <a:pt x="29" y="99"/>
                </a:lnTo>
                <a:lnTo>
                  <a:pt x="17" y="99"/>
                </a:lnTo>
                <a:lnTo>
                  <a:pt x="18" y="77"/>
                </a:lnTo>
                <a:lnTo>
                  <a:pt x="31" y="78"/>
                </a:lnTo>
                <a:lnTo>
                  <a:pt x="44" y="80"/>
                </a:lnTo>
                <a:lnTo>
                  <a:pt x="41" y="101"/>
                </a:lnTo>
                <a:close/>
                <a:moveTo>
                  <a:pt x="17" y="99"/>
                </a:moveTo>
                <a:lnTo>
                  <a:pt x="1" y="98"/>
                </a:lnTo>
                <a:lnTo>
                  <a:pt x="8" y="83"/>
                </a:lnTo>
                <a:lnTo>
                  <a:pt x="18" y="87"/>
                </a:lnTo>
                <a:lnTo>
                  <a:pt x="17" y="99"/>
                </a:lnTo>
                <a:close/>
                <a:moveTo>
                  <a:pt x="8" y="83"/>
                </a:moveTo>
                <a:lnTo>
                  <a:pt x="46" y="6"/>
                </a:lnTo>
                <a:lnTo>
                  <a:pt x="65" y="16"/>
                </a:lnTo>
                <a:lnTo>
                  <a:pt x="27" y="92"/>
                </a:lnTo>
                <a:lnTo>
                  <a:pt x="8" y="83"/>
                </a:lnTo>
                <a:close/>
                <a:moveTo>
                  <a:pt x="46" y="6"/>
                </a:moveTo>
                <a:lnTo>
                  <a:pt x="49" y="0"/>
                </a:lnTo>
                <a:lnTo>
                  <a:pt x="55" y="0"/>
                </a:lnTo>
                <a:lnTo>
                  <a:pt x="55" y="12"/>
                </a:lnTo>
                <a:lnTo>
                  <a:pt x="46" y="6"/>
                </a:lnTo>
                <a:close/>
                <a:moveTo>
                  <a:pt x="55" y="0"/>
                </a:moveTo>
                <a:lnTo>
                  <a:pt x="126" y="0"/>
                </a:lnTo>
                <a:lnTo>
                  <a:pt x="126" y="22"/>
                </a:lnTo>
                <a:lnTo>
                  <a:pt x="55" y="22"/>
                </a:lnTo>
                <a:lnTo>
                  <a:pt x="55" y="0"/>
                </a:lnTo>
                <a:close/>
                <a:moveTo>
                  <a:pt x="126" y="0"/>
                </a:moveTo>
                <a:lnTo>
                  <a:pt x="142" y="0"/>
                </a:lnTo>
                <a:lnTo>
                  <a:pt x="135" y="16"/>
                </a:lnTo>
                <a:lnTo>
                  <a:pt x="126" y="12"/>
                </a:lnTo>
                <a:lnTo>
                  <a:pt x="126"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05" name="Freeform 117"/>
          <p:cNvSpPr>
            <a:spLocks noEditPoints="1"/>
          </p:cNvSpPr>
          <p:nvPr/>
        </p:nvSpPr>
        <p:spPr bwMode="auto">
          <a:xfrm>
            <a:off x="1538288" y="1881188"/>
            <a:ext cx="79375" cy="119062"/>
          </a:xfrm>
          <a:custGeom>
            <a:avLst/>
            <a:gdLst>
              <a:gd name="T0" fmla="*/ 22 w 149"/>
              <a:gd name="T1" fmla="*/ 99 h 225"/>
              <a:gd name="T2" fmla="*/ 4 w 149"/>
              <a:gd name="T3" fmla="*/ 81 h 225"/>
              <a:gd name="T4" fmla="*/ 4 w 149"/>
              <a:gd name="T5" fmla="*/ 81 h 225"/>
              <a:gd name="T6" fmla="*/ 12 w 149"/>
              <a:gd name="T7" fmla="*/ 52 h 225"/>
              <a:gd name="T8" fmla="*/ 24 w 149"/>
              <a:gd name="T9" fmla="*/ 28 h 225"/>
              <a:gd name="T10" fmla="*/ 50 w 149"/>
              <a:gd name="T11" fmla="*/ 6 h 225"/>
              <a:gd name="T12" fmla="*/ 41 w 149"/>
              <a:gd name="T13" fmla="*/ 8 h 225"/>
              <a:gd name="T14" fmla="*/ 75 w 149"/>
              <a:gd name="T15" fmla="*/ 21 h 225"/>
              <a:gd name="T16" fmla="*/ 96 w 149"/>
              <a:gd name="T17" fmla="*/ 3 h 225"/>
              <a:gd name="T18" fmla="*/ 75 w 149"/>
              <a:gd name="T19" fmla="*/ 0 h 225"/>
              <a:gd name="T20" fmla="*/ 104 w 149"/>
              <a:gd name="T21" fmla="*/ 35 h 225"/>
              <a:gd name="T22" fmla="*/ 107 w 149"/>
              <a:gd name="T23" fmla="*/ 39 h 225"/>
              <a:gd name="T24" fmla="*/ 143 w 149"/>
              <a:gd name="T25" fmla="*/ 64 h 225"/>
              <a:gd name="T26" fmla="*/ 143 w 149"/>
              <a:gd name="T27" fmla="*/ 64 h 225"/>
              <a:gd name="T28" fmla="*/ 127 w 149"/>
              <a:gd name="T29" fmla="*/ 89 h 225"/>
              <a:gd name="T30" fmla="*/ 148 w 149"/>
              <a:gd name="T31" fmla="*/ 136 h 225"/>
              <a:gd name="T32" fmla="*/ 143 w 149"/>
              <a:gd name="T33" fmla="*/ 159 h 225"/>
              <a:gd name="T34" fmla="*/ 132 w 149"/>
              <a:gd name="T35" fmla="*/ 186 h 225"/>
              <a:gd name="T36" fmla="*/ 130 w 149"/>
              <a:gd name="T37" fmla="*/ 154 h 225"/>
              <a:gd name="T38" fmla="*/ 97 w 149"/>
              <a:gd name="T39" fmla="*/ 195 h 225"/>
              <a:gd name="T40" fmla="*/ 103 w 149"/>
              <a:gd name="T41" fmla="*/ 203 h 225"/>
              <a:gd name="T42" fmla="*/ 97 w 149"/>
              <a:gd name="T43" fmla="*/ 195 h 225"/>
              <a:gd name="T44" fmla="*/ 85 w 149"/>
              <a:gd name="T45" fmla="*/ 201 h 225"/>
              <a:gd name="T46" fmla="*/ 54 w 149"/>
              <a:gd name="T47" fmla="*/ 197 h 225"/>
              <a:gd name="T48" fmla="*/ 36 w 149"/>
              <a:gd name="T49" fmla="*/ 210 h 225"/>
              <a:gd name="T50" fmla="*/ 49 w 149"/>
              <a:gd name="T51" fmla="*/ 194 h 225"/>
              <a:gd name="T52" fmla="*/ 5 w 149"/>
              <a:gd name="T53" fmla="*/ 153 h 225"/>
              <a:gd name="T54" fmla="*/ 5 w 149"/>
              <a:gd name="T55" fmla="*/ 153 h 225"/>
              <a:gd name="T56" fmla="*/ 22 w 149"/>
              <a:gd name="T57" fmla="*/ 132 h 225"/>
              <a:gd name="T58" fmla="*/ 51 w 149"/>
              <a:gd name="T59" fmla="*/ 144 h 225"/>
              <a:gd name="T60" fmla="*/ 50 w 149"/>
              <a:gd name="T61" fmla="*/ 117 h 225"/>
              <a:gd name="T62" fmla="*/ 34 w 149"/>
              <a:gd name="T63" fmla="*/ 165 h 225"/>
              <a:gd name="T64" fmla="*/ 60 w 149"/>
              <a:gd name="T65" fmla="*/ 180 h 225"/>
              <a:gd name="T66" fmla="*/ 42 w 149"/>
              <a:gd name="T67" fmla="*/ 194 h 225"/>
              <a:gd name="T68" fmla="*/ 69 w 149"/>
              <a:gd name="T69" fmla="*/ 216 h 225"/>
              <a:gd name="T70" fmla="*/ 78 w 149"/>
              <a:gd name="T71" fmla="*/ 194 h 225"/>
              <a:gd name="T72" fmla="*/ 87 w 149"/>
              <a:gd name="T73" fmla="*/ 214 h 225"/>
              <a:gd name="T74" fmla="*/ 92 w 149"/>
              <a:gd name="T75" fmla="*/ 211 h 225"/>
              <a:gd name="T76" fmla="*/ 97 w 149"/>
              <a:gd name="T77" fmla="*/ 206 h 225"/>
              <a:gd name="T78" fmla="*/ 83 w 149"/>
              <a:gd name="T79" fmla="*/ 190 h 225"/>
              <a:gd name="T80" fmla="*/ 89 w 149"/>
              <a:gd name="T81" fmla="*/ 184 h 225"/>
              <a:gd name="T82" fmla="*/ 96 w 149"/>
              <a:gd name="T83" fmla="*/ 159 h 225"/>
              <a:gd name="T84" fmla="*/ 93 w 149"/>
              <a:gd name="T85" fmla="*/ 172 h 225"/>
              <a:gd name="T86" fmla="*/ 121 w 149"/>
              <a:gd name="T87" fmla="*/ 115 h 225"/>
              <a:gd name="T88" fmla="*/ 98 w 149"/>
              <a:gd name="T89" fmla="*/ 75 h 225"/>
              <a:gd name="T90" fmla="*/ 98 w 149"/>
              <a:gd name="T91" fmla="*/ 75 h 225"/>
              <a:gd name="T92" fmla="*/ 93 w 149"/>
              <a:gd name="T93" fmla="*/ 51 h 225"/>
              <a:gd name="T94" fmla="*/ 88 w 149"/>
              <a:gd name="T95" fmla="*/ 39 h 225"/>
              <a:gd name="T96" fmla="*/ 96 w 149"/>
              <a:gd name="T97" fmla="*/ 17 h 225"/>
              <a:gd name="T98" fmla="*/ 79 w 149"/>
              <a:gd name="T99" fmla="*/ 31 h 225"/>
              <a:gd name="T100" fmla="*/ 75 w 149"/>
              <a:gd name="T101" fmla="*/ 30 h 225"/>
              <a:gd name="T102" fmla="*/ 71 w 149"/>
              <a:gd name="T103" fmla="*/ 31 h 225"/>
              <a:gd name="T104" fmla="*/ 66 w 149"/>
              <a:gd name="T105" fmla="*/ 35 h 225"/>
              <a:gd name="T106" fmla="*/ 49 w 149"/>
              <a:gd name="T107" fmla="*/ 22 h 225"/>
              <a:gd name="T108" fmla="*/ 44 w 149"/>
              <a:gd name="T109" fmla="*/ 30 h 225"/>
              <a:gd name="T110" fmla="*/ 59 w 149"/>
              <a:gd name="T111" fmla="*/ 48 h 225"/>
              <a:gd name="T112" fmla="*/ 59 w 149"/>
              <a:gd name="T113" fmla="*/ 48 h 225"/>
              <a:gd name="T114" fmla="*/ 53 w 149"/>
              <a:gd name="T115" fmla="*/ 69 h 225"/>
              <a:gd name="T116" fmla="*/ 51 w 149"/>
              <a:gd name="T117" fmla="*/ 92 h 2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9"/>
              <a:gd name="T178" fmla="*/ 0 h 225"/>
              <a:gd name="T179" fmla="*/ 149 w 149"/>
              <a:gd name="T180" fmla="*/ 225 h 2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9" h="225">
                <a:moveTo>
                  <a:pt x="0" y="114"/>
                </a:moveTo>
                <a:lnTo>
                  <a:pt x="0" y="105"/>
                </a:lnTo>
                <a:lnTo>
                  <a:pt x="2" y="97"/>
                </a:lnTo>
                <a:lnTo>
                  <a:pt x="3" y="88"/>
                </a:lnTo>
                <a:lnTo>
                  <a:pt x="4" y="81"/>
                </a:lnTo>
                <a:lnTo>
                  <a:pt x="24" y="84"/>
                </a:lnTo>
                <a:lnTo>
                  <a:pt x="22" y="99"/>
                </a:lnTo>
                <a:lnTo>
                  <a:pt x="22" y="114"/>
                </a:lnTo>
                <a:lnTo>
                  <a:pt x="0" y="114"/>
                </a:lnTo>
                <a:close/>
                <a:moveTo>
                  <a:pt x="4" y="81"/>
                </a:moveTo>
                <a:lnTo>
                  <a:pt x="6" y="69"/>
                </a:lnTo>
                <a:lnTo>
                  <a:pt x="4" y="81"/>
                </a:lnTo>
                <a:lnTo>
                  <a:pt x="14" y="82"/>
                </a:lnTo>
                <a:lnTo>
                  <a:pt x="4" y="81"/>
                </a:lnTo>
                <a:close/>
                <a:moveTo>
                  <a:pt x="4" y="81"/>
                </a:moveTo>
                <a:lnTo>
                  <a:pt x="7" y="65"/>
                </a:lnTo>
                <a:lnTo>
                  <a:pt x="12" y="52"/>
                </a:lnTo>
                <a:lnTo>
                  <a:pt x="32" y="60"/>
                </a:lnTo>
                <a:lnTo>
                  <a:pt x="27" y="72"/>
                </a:lnTo>
                <a:lnTo>
                  <a:pt x="24" y="84"/>
                </a:lnTo>
                <a:lnTo>
                  <a:pt x="4" y="81"/>
                </a:lnTo>
                <a:close/>
                <a:moveTo>
                  <a:pt x="12" y="52"/>
                </a:moveTo>
                <a:lnTo>
                  <a:pt x="18" y="39"/>
                </a:lnTo>
                <a:lnTo>
                  <a:pt x="24" y="28"/>
                </a:lnTo>
                <a:lnTo>
                  <a:pt x="42" y="41"/>
                </a:lnTo>
                <a:lnTo>
                  <a:pt x="36" y="50"/>
                </a:lnTo>
                <a:lnTo>
                  <a:pt x="32" y="60"/>
                </a:lnTo>
                <a:lnTo>
                  <a:pt x="12" y="52"/>
                </a:lnTo>
                <a:close/>
                <a:moveTo>
                  <a:pt x="24" y="28"/>
                </a:moveTo>
                <a:lnTo>
                  <a:pt x="33" y="19"/>
                </a:lnTo>
                <a:lnTo>
                  <a:pt x="42" y="11"/>
                </a:lnTo>
                <a:lnTo>
                  <a:pt x="54" y="28"/>
                </a:lnTo>
                <a:lnTo>
                  <a:pt x="48" y="34"/>
                </a:lnTo>
                <a:lnTo>
                  <a:pt x="42" y="41"/>
                </a:lnTo>
                <a:lnTo>
                  <a:pt x="24" y="28"/>
                </a:lnTo>
                <a:close/>
                <a:moveTo>
                  <a:pt x="54" y="28"/>
                </a:moveTo>
                <a:lnTo>
                  <a:pt x="53" y="29"/>
                </a:lnTo>
                <a:lnTo>
                  <a:pt x="54" y="28"/>
                </a:lnTo>
                <a:lnTo>
                  <a:pt x="48" y="20"/>
                </a:lnTo>
                <a:lnTo>
                  <a:pt x="54" y="28"/>
                </a:lnTo>
                <a:close/>
                <a:moveTo>
                  <a:pt x="42" y="11"/>
                </a:moveTo>
                <a:lnTo>
                  <a:pt x="50" y="6"/>
                </a:lnTo>
                <a:lnTo>
                  <a:pt x="59" y="2"/>
                </a:lnTo>
                <a:lnTo>
                  <a:pt x="65" y="23"/>
                </a:lnTo>
                <a:lnTo>
                  <a:pt x="60" y="25"/>
                </a:lnTo>
                <a:lnTo>
                  <a:pt x="54" y="28"/>
                </a:lnTo>
                <a:lnTo>
                  <a:pt x="42" y="11"/>
                </a:lnTo>
                <a:close/>
                <a:moveTo>
                  <a:pt x="59" y="2"/>
                </a:moveTo>
                <a:lnTo>
                  <a:pt x="41" y="8"/>
                </a:lnTo>
                <a:lnTo>
                  <a:pt x="59" y="2"/>
                </a:lnTo>
                <a:lnTo>
                  <a:pt x="62" y="12"/>
                </a:lnTo>
                <a:lnTo>
                  <a:pt x="59" y="2"/>
                </a:lnTo>
                <a:close/>
                <a:moveTo>
                  <a:pt x="59" y="2"/>
                </a:moveTo>
                <a:lnTo>
                  <a:pt x="67" y="0"/>
                </a:lnTo>
                <a:lnTo>
                  <a:pt x="75" y="0"/>
                </a:lnTo>
                <a:lnTo>
                  <a:pt x="75" y="21"/>
                </a:lnTo>
                <a:lnTo>
                  <a:pt x="70" y="21"/>
                </a:lnTo>
                <a:lnTo>
                  <a:pt x="65" y="23"/>
                </a:lnTo>
                <a:lnTo>
                  <a:pt x="59" y="2"/>
                </a:lnTo>
                <a:close/>
                <a:moveTo>
                  <a:pt x="75" y="0"/>
                </a:moveTo>
                <a:lnTo>
                  <a:pt x="82" y="0"/>
                </a:lnTo>
                <a:lnTo>
                  <a:pt x="89" y="1"/>
                </a:lnTo>
                <a:lnTo>
                  <a:pt x="96" y="3"/>
                </a:lnTo>
                <a:lnTo>
                  <a:pt x="102" y="6"/>
                </a:lnTo>
                <a:lnTo>
                  <a:pt x="92" y="25"/>
                </a:lnTo>
                <a:lnTo>
                  <a:pt x="88" y="23"/>
                </a:lnTo>
                <a:lnTo>
                  <a:pt x="83" y="22"/>
                </a:lnTo>
                <a:lnTo>
                  <a:pt x="79" y="21"/>
                </a:lnTo>
                <a:lnTo>
                  <a:pt x="75" y="21"/>
                </a:lnTo>
                <a:lnTo>
                  <a:pt x="75" y="0"/>
                </a:lnTo>
                <a:close/>
                <a:moveTo>
                  <a:pt x="102" y="6"/>
                </a:moveTo>
                <a:lnTo>
                  <a:pt x="108" y="10"/>
                </a:lnTo>
                <a:lnTo>
                  <a:pt x="114" y="16"/>
                </a:lnTo>
                <a:lnTo>
                  <a:pt x="119" y="21"/>
                </a:lnTo>
                <a:lnTo>
                  <a:pt x="124" y="27"/>
                </a:lnTo>
                <a:lnTo>
                  <a:pt x="107" y="39"/>
                </a:lnTo>
                <a:lnTo>
                  <a:pt x="104" y="35"/>
                </a:lnTo>
                <a:lnTo>
                  <a:pt x="100" y="31"/>
                </a:lnTo>
                <a:lnTo>
                  <a:pt x="96" y="28"/>
                </a:lnTo>
                <a:lnTo>
                  <a:pt x="92" y="25"/>
                </a:lnTo>
                <a:lnTo>
                  <a:pt x="102" y="6"/>
                </a:lnTo>
                <a:close/>
                <a:moveTo>
                  <a:pt x="107" y="39"/>
                </a:moveTo>
                <a:lnTo>
                  <a:pt x="111" y="45"/>
                </a:lnTo>
                <a:lnTo>
                  <a:pt x="107" y="39"/>
                </a:lnTo>
                <a:lnTo>
                  <a:pt x="116" y="33"/>
                </a:lnTo>
                <a:lnTo>
                  <a:pt x="107" y="39"/>
                </a:lnTo>
                <a:close/>
                <a:moveTo>
                  <a:pt x="124" y="27"/>
                </a:moveTo>
                <a:lnTo>
                  <a:pt x="130" y="35"/>
                </a:lnTo>
                <a:lnTo>
                  <a:pt x="135" y="44"/>
                </a:lnTo>
                <a:lnTo>
                  <a:pt x="140" y="54"/>
                </a:lnTo>
                <a:lnTo>
                  <a:pt x="143" y="64"/>
                </a:lnTo>
                <a:lnTo>
                  <a:pt x="123" y="70"/>
                </a:lnTo>
                <a:lnTo>
                  <a:pt x="120" y="61"/>
                </a:lnTo>
                <a:lnTo>
                  <a:pt x="117" y="54"/>
                </a:lnTo>
                <a:lnTo>
                  <a:pt x="113" y="47"/>
                </a:lnTo>
                <a:lnTo>
                  <a:pt x="107" y="39"/>
                </a:lnTo>
                <a:lnTo>
                  <a:pt x="124" y="27"/>
                </a:lnTo>
                <a:close/>
                <a:moveTo>
                  <a:pt x="143" y="64"/>
                </a:moveTo>
                <a:lnTo>
                  <a:pt x="146" y="75"/>
                </a:lnTo>
                <a:lnTo>
                  <a:pt x="148" y="86"/>
                </a:lnTo>
                <a:lnTo>
                  <a:pt x="149" y="99"/>
                </a:lnTo>
                <a:lnTo>
                  <a:pt x="149" y="111"/>
                </a:lnTo>
                <a:lnTo>
                  <a:pt x="128" y="111"/>
                </a:lnTo>
                <a:lnTo>
                  <a:pt x="127" y="100"/>
                </a:lnTo>
                <a:lnTo>
                  <a:pt x="127" y="89"/>
                </a:lnTo>
                <a:lnTo>
                  <a:pt x="125" y="79"/>
                </a:lnTo>
                <a:lnTo>
                  <a:pt x="123" y="70"/>
                </a:lnTo>
                <a:lnTo>
                  <a:pt x="143" y="64"/>
                </a:lnTo>
                <a:close/>
                <a:moveTo>
                  <a:pt x="149" y="111"/>
                </a:moveTo>
                <a:lnTo>
                  <a:pt x="149" y="119"/>
                </a:lnTo>
                <a:lnTo>
                  <a:pt x="149" y="128"/>
                </a:lnTo>
                <a:lnTo>
                  <a:pt x="148" y="136"/>
                </a:lnTo>
                <a:lnTo>
                  <a:pt x="147" y="144"/>
                </a:lnTo>
                <a:lnTo>
                  <a:pt x="126" y="141"/>
                </a:lnTo>
                <a:lnTo>
                  <a:pt x="127" y="127"/>
                </a:lnTo>
                <a:lnTo>
                  <a:pt x="128" y="111"/>
                </a:lnTo>
                <a:lnTo>
                  <a:pt x="149" y="111"/>
                </a:lnTo>
                <a:close/>
                <a:moveTo>
                  <a:pt x="147" y="144"/>
                </a:moveTo>
                <a:lnTo>
                  <a:pt x="143" y="159"/>
                </a:lnTo>
                <a:lnTo>
                  <a:pt x="138" y="173"/>
                </a:lnTo>
                <a:lnTo>
                  <a:pt x="119" y="165"/>
                </a:lnTo>
                <a:lnTo>
                  <a:pt x="123" y="154"/>
                </a:lnTo>
                <a:lnTo>
                  <a:pt x="126" y="141"/>
                </a:lnTo>
                <a:lnTo>
                  <a:pt x="147" y="144"/>
                </a:lnTo>
                <a:close/>
                <a:moveTo>
                  <a:pt x="138" y="173"/>
                </a:moveTo>
                <a:lnTo>
                  <a:pt x="132" y="186"/>
                </a:lnTo>
                <a:lnTo>
                  <a:pt x="126" y="196"/>
                </a:lnTo>
                <a:lnTo>
                  <a:pt x="108" y="184"/>
                </a:lnTo>
                <a:lnTo>
                  <a:pt x="115" y="175"/>
                </a:lnTo>
                <a:lnTo>
                  <a:pt x="119" y="165"/>
                </a:lnTo>
                <a:lnTo>
                  <a:pt x="138" y="173"/>
                </a:lnTo>
                <a:close/>
                <a:moveTo>
                  <a:pt x="108" y="184"/>
                </a:moveTo>
                <a:lnTo>
                  <a:pt x="130" y="154"/>
                </a:lnTo>
                <a:lnTo>
                  <a:pt x="108" y="184"/>
                </a:lnTo>
                <a:lnTo>
                  <a:pt x="118" y="190"/>
                </a:lnTo>
                <a:lnTo>
                  <a:pt x="108" y="184"/>
                </a:lnTo>
                <a:close/>
                <a:moveTo>
                  <a:pt x="126" y="196"/>
                </a:moveTo>
                <a:lnTo>
                  <a:pt x="118" y="205"/>
                </a:lnTo>
                <a:lnTo>
                  <a:pt x="109" y="213"/>
                </a:lnTo>
                <a:lnTo>
                  <a:pt x="97" y="195"/>
                </a:lnTo>
                <a:lnTo>
                  <a:pt x="103" y="190"/>
                </a:lnTo>
                <a:lnTo>
                  <a:pt x="108" y="184"/>
                </a:lnTo>
                <a:lnTo>
                  <a:pt x="126" y="196"/>
                </a:lnTo>
                <a:close/>
                <a:moveTo>
                  <a:pt x="97" y="195"/>
                </a:moveTo>
                <a:lnTo>
                  <a:pt x="88" y="201"/>
                </a:lnTo>
                <a:lnTo>
                  <a:pt x="97" y="195"/>
                </a:lnTo>
                <a:lnTo>
                  <a:pt x="103" y="203"/>
                </a:lnTo>
                <a:lnTo>
                  <a:pt x="97" y="195"/>
                </a:lnTo>
                <a:close/>
                <a:moveTo>
                  <a:pt x="109" y="213"/>
                </a:moveTo>
                <a:lnTo>
                  <a:pt x="101" y="218"/>
                </a:lnTo>
                <a:lnTo>
                  <a:pt x="92" y="222"/>
                </a:lnTo>
                <a:lnTo>
                  <a:pt x="85" y="201"/>
                </a:lnTo>
                <a:lnTo>
                  <a:pt x="91" y="199"/>
                </a:lnTo>
                <a:lnTo>
                  <a:pt x="97" y="195"/>
                </a:lnTo>
                <a:lnTo>
                  <a:pt x="109" y="213"/>
                </a:lnTo>
                <a:close/>
                <a:moveTo>
                  <a:pt x="92" y="222"/>
                </a:moveTo>
                <a:lnTo>
                  <a:pt x="82" y="224"/>
                </a:lnTo>
                <a:lnTo>
                  <a:pt x="74" y="225"/>
                </a:lnTo>
                <a:lnTo>
                  <a:pt x="74" y="203"/>
                </a:lnTo>
                <a:lnTo>
                  <a:pt x="79" y="203"/>
                </a:lnTo>
                <a:lnTo>
                  <a:pt x="85" y="201"/>
                </a:lnTo>
                <a:lnTo>
                  <a:pt x="92" y="222"/>
                </a:lnTo>
                <a:close/>
                <a:moveTo>
                  <a:pt x="74" y="225"/>
                </a:moveTo>
                <a:lnTo>
                  <a:pt x="66" y="224"/>
                </a:lnTo>
                <a:lnTo>
                  <a:pt x="58" y="222"/>
                </a:lnTo>
                <a:lnTo>
                  <a:pt x="49" y="219"/>
                </a:lnTo>
                <a:lnTo>
                  <a:pt x="42" y="215"/>
                </a:lnTo>
                <a:lnTo>
                  <a:pt x="54" y="197"/>
                </a:lnTo>
                <a:lnTo>
                  <a:pt x="59" y="200"/>
                </a:lnTo>
                <a:lnTo>
                  <a:pt x="64" y="202"/>
                </a:lnTo>
                <a:lnTo>
                  <a:pt x="69" y="203"/>
                </a:lnTo>
                <a:lnTo>
                  <a:pt x="74" y="203"/>
                </a:lnTo>
                <a:lnTo>
                  <a:pt x="74" y="225"/>
                </a:lnTo>
                <a:close/>
                <a:moveTo>
                  <a:pt x="42" y="215"/>
                </a:moveTo>
                <a:lnTo>
                  <a:pt x="36" y="210"/>
                </a:lnTo>
                <a:lnTo>
                  <a:pt x="30" y="202"/>
                </a:lnTo>
                <a:lnTo>
                  <a:pt x="23" y="195"/>
                </a:lnTo>
                <a:lnTo>
                  <a:pt x="18" y="187"/>
                </a:lnTo>
                <a:lnTo>
                  <a:pt x="37" y="176"/>
                </a:lnTo>
                <a:lnTo>
                  <a:pt x="41" y="183"/>
                </a:lnTo>
                <a:lnTo>
                  <a:pt x="45" y="189"/>
                </a:lnTo>
                <a:lnTo>
                  <a:pt x="49" y="194"/>
                </a:lnTo>
                <a:lnTo>
                  <a:pt x="54" y="197"/>
                </a:lnTo>
                <a:lnTo>
                  <a:pt x="42" y="215"/>
                </a:lnTo>
                <a:close/>
                <a:moveTo>
                  <a:pt x="18" y="187"/>
                </a:moveTo>
                <a:lnTo>
                  <a:pt x="14" y="178"/>
                </a:lnTo>
                <a:lnTo>
                  <a:pt x="10" y="170"/>
                </a:lnTo>
                <a:lnTo>
                  <a:pt x="8" y="162"/>
                </a:lnTo>
                <a:lnTo>
                  <a:pt x="5" y="153"/>
                </a:lnTo>
                <a:lnTo>
                  <a:pt x="25" y="148"/>
                </a:lnTo>
                <a:lnTo>
                  <a:pt x="27" y="156"/>
                </a:lnTo>
                <a:lnTo>
                  <a:pt x="30" y="163"/>
                </a:lnTo>
                <a:lnTo>
                  <a:pt x="33" y="169"/>
                </a:lnTo>
                <a:lnTo>
                  <a:pt x="37" y="176"/>
                </a:lnTo>
                <a:lnTo>
                  <a:pt x="18" y="187"/>
                </a:lnTo>
                <a:close/>
                <a:moveTo>
                  <a:pt x="5" y="153"/>
                </a:moveTo>
                <a:lnTo>
                  <a:pt x="3" y="143"/>
                </a:lnTo>
                <a:lnTo>
                  <a:pt x="2" y="134"/>
                </a:lnTo>
                <a:lnTo>
                  <a:pt x="0" y="125"/>
                </a:lnTo>
                <a:lnTo>
                  <a:pt x="0" y="114"/>
                </a:lnTo>
                <a:lnTo>
                  <a:pt x="22" y="114"/>
                </a:lnTo>
                <a:lnTo>
                  <a:pt x="22" y="122"/>
                </a:lnTo>
                <a:lnTo>
                  <a:pt x="22" y="132"/>
                </a:lnTo>
                <a:lnTo>
                  <a:pt x="24" y="140"/>
                </a:lnTo>
                <a:lnTo>
                  <a:pt x="25" y="148"/>
                </a:lnTo>
                <a:lnTo>
                  <a:pt x="5" y="153"/>
                </a:lnTo>
                <a:close/>
                <a:moveTo>
                  <a:pt x="50" y="117"/>
                </a:moveTo>
                <a:lnTo>
                  <a:pt x="50" y="127"/>
                </a:lnTo>
                <a:lnTo>
                  <a:pt x="51" y="136"/>
                </a:lnTo>
                <a:lnTo>
                  <a:pt x="51" y="144"/>
                </a:lnTo>
                <a:lnTo>
                  <a:pt x="52" y="153"/>
                </a:lnTo>
                <a:lnTo>
                  <a:pt x="32" y="156"/>
                </a:lnTo>
                <a:lnTo>
                  <a:pt x="31" y="147"/>
                </a:lnTo>
                <a:lnTo>
                  <a:pt x="30" y="138"/>
                </a:lnTo>
                <a:lnTo>
                  <a:pt x="30" y="128"/>
                </a:lnTo>
                <a:lnTo>
                  <a:pt x="30" y="117"/>
                </a:lnTo>
                <a:lnTo>
                  <a:pt x="50" y="117"/>
                </a:lnTo>
                <a:close/>
                <a:moveTo>
                  <a:pt x="52" y="153"/>
                </a:moveTo>
                <a:lnTo>
                  <a:pt x="55" y="167"/>
                </a:lnTo>
                <a:lnTo>
                  <a:pt x="60" y="180"/>
                </a:lnTo>
                <a:lnTo>
                  <a:pt x="40" y="188"/>
                </a:lnTo>
                <a:lnTo>
                  <a:pt x="37" y="181"/>
                </a:lnTo>
                <a:lnTo>
                  <a:pt x="35" y="172"/>
                </a:lnTo>
                <a:lnTo>
                  <a:pt x="34" y="165"/>
                </a:lnTo>
                <a:lnTo>
                  <a:pt x="32" y="156"/>
                </a:lnTo>
                <a:lnTo>
                  <a:pt x="52" y="153"/>
                </a:lnTo>
                <a:close/>
                <a:moveTo>
                  <a:pt x="60" y="180"/>
                </a:moveTo>
                <a:lnTo>
                  <a:pt x="60" y="181"/>
                </a:lnTo>
                <a:lnTo>
                  <a:pt x="60" y="180"/>
                </a:lnTo>
                <a:lnTo>
                  <a:pt x="49" y="184"/>
                </a:lnTo>
                <a:lnTo>
                  <a:pt x="60" y="180"/>
                </a:lnTo>
                <a:close/>
                <a:moveTo>
                  <a:pt x="60" y="180"/>
                </a:moveTo>
                <a:lnTo>
                  <a:pt x="63" y="187"/>
                </a:lnTo>
                <a:lnTo>
                  <a:pt x="67" y="192"/>
                </a:lnTo>
                <a:lnTo>
                  <a:pt x="53" y="208"/>
                </a:lnTo>
                <a:lnTo>
                  <a:pt x="49" y="204"/>
                </a:lnTo>
                <a:lnTo>
                  <a:pt x="45" y="199"/>
                </a:lnTo>
                <a:lnTo>
                  <a:pt x="42" y="194"/>
                </a:lnTo>
                <a:lnTo>
                  <a:pt x="40" y="188"/>
                </a:lnTo>
                <a:lnTo>
                  <a:pt x="60" y="180"/>
                </a:lnTo>
                <a:close/>
                <a:moveTo>
                  <a:pt x="67" y="192"/>
                </a:moveTo>
                <a:lnTo>
                  <a:pt x="70" y="194"/>
                </a:lnTo>
                <a:lnTo>
                  <a:pt x="74" y="195"/>
                </a:lnTo>
                <a:lnTo>
                  <a:pt x="74" y="216"/>
                </a:lnTo>
                <a:lnTo>
                  <a:pt x="69" y="216"/>
                </a:lnTo>
                <a:lnTo>
                  <a:pt x="63" y="214"/>
                </a:lnTo>
                <a:lnTo>
                  <a:pt x="58" y="212"/>
                </a:lnTo>
                <a:lnTo>
                  <a:pt x="53" y="208"/>
                </a:lnTo>
                <a:lnTo>
                  <a:pt x="67" y="192"/>
                </a:lnTo>
                <a:close/>
                <a:moveTo>
                  <a:pt x="74" y="195"/>
                </a:moveTo>
                <a:lnTo>
                  <a:pt x="76" y="194"/>
                </a:lnTo>
                <a:lnTo>
                  <a:pt x="78" y="194"/>
                </a:lnTo>
                <a:lnTo>
                  <a:pt x="87" y="214"/>
                </a:lnTo>
                <a:lnTo>
                  <a:pt x="80" y="215"/>
                </a:lnTo>
                <a:lnTo>
                  <a:pt x="74" y="216"/>
                </a:lnTo>
                <a:lnTo>
                  <a:pt x="74" y="195"/>
                </a:lnTo>
                <a:close/>
                <a:moveTo>
                  <a:pt x="87" y="214"/>
                </a:moveTo>
                <a:lnTo>
                  <a:pt x="79" y="217"/>
                </a:lnTo>
                <a:lnTo>
                  <a:pt x="87" y="214"/>
                </a:lnTo>
                <a:lnTo>
                  <a:pt x="82" y="203"/>
                </a:lnTo>
                <a:lnTo>
                  <a:pt x="87" y="214"/>
                </a:lnTo>
                <a:close/>
                <a:moveTo>
                  <a:pt x="78" y="194"/>
                </a:moveTo>
                <a:lnTo>
                  <a:pt x="80" y="192"/>
                </a:lnTo>
                <a:lnTo>
                  <a:pt x="83" y="190"/>
                </a:lnTo>
                <a:lnTo>
                  <a:pt x="97" y="206"/>
                </a:lnTo>
                <a:lnTo>
                  <a:pt x="92" y="211"/>
                </a:lnTo>
                <a:lnTo>
                  <a:pt x="87" y="214"/>
                </a:lnTo>
                <a:lnTo>
                  <a:pt x="78" y="194"/>
                </a:lnTo>
                <a:close/>
                <a:moveTo>
                  <a:pt x="97" y="206"/>
                </a:moveTo>
                <a:lnTo>
                  <a:pt x="104" y="201"/>
                </a:lnTo>
                <a:lnTo>
                  <a:pt x="97" y="206"/>
                </a:lnTo>
                <a:lnTo>
                  <a:pt x="91" y="198"/>
                </a:lnTo>
                <a:lnTo>
                  <a:pt x="97" y="206"/>
                </a:lnTo>
                <a:close/>
                <a:moveTo>
                  <a:pt x="83" y="190"/>
                </a:moveTo>
                <a:lnTo>
                  <a:pt x="87" y="188"/>
                </a:lnTo>
                <a:lnTo>
                  <a:pt x="89" y="184"/>
                </a:lnTo>
                <a:lnTo>
                  <a:pt x="107" y="194"/>
                </a:lnTo>
                <a:lnTo>
                  <a:pt x="103" y="201"/>
                </a:lnTo>
                <a:lnTo>
                  <a:pt x="97" y="206"/>
                </a:lnTo>
                <a:lnTo>
                  <a:pt x="83" y="190"/>
                </a:lnTo>
                <a:close/>
                <a:moveTo>
                  <a:pt x="89" y="184"/>
                </a:moveTo>
                <a:lnTo>
                  <a:pt x="91" y="178"/>
                </a:lnTo>
                <a:lnTo>
                  <a:pt x="93" y="172"/>
                </a:lnTo>
                <a:lnTo>
                  <a:pt x="114" y="177"/>
                </a:lnTo>
                <a:lnTo>
                  <a:pt x="110" y="187"/>
                </a:lnTo>
                <a:lnTo>
                  <a:pt x="107" y="194"/>
                </a:lnTo>
                <a:lnTo>
                  <a:pt x="89" y="184"/>
                </a:lnTo>
                <a:close/>
                <a:moveTo>
                  <a:pt x="93" y="172"/>
                </a:moveTo>
                <a:lnTo>
                  <a:pt x="94" y="168"/>
                </a:lnTo>
                <a:lnTo>
                  <a:pt x="93" y="172"/>
                </a:lnTo>
                <a:lnTo>
                  <a:pt x="103" y="174"/>
                </a:lnTo>
                <a:lnTo>
                  <a:pt x="93" y="172"/>
                </a:lnTo>
                <a:close/>
                <a:moveTo>
                  <a:pt x="93" y="172"/>
                </a:moveTo>
                <a:lnTo>
                  <a:pt x="96" y="159"/>
                </a:lnTo>
                <a:lnTo>
                  <a:pt x="98" y="143"/>
                </a:lnTo>
                <a:lnTo>
                  <a:pt x="119" y="145"/>
                </a:lnTo>
                <a:lnTo>
                  <a:pt x="118" y="155"/>
                </a:lnTo>
                <a:lnTo>
                  <a:pt x="117" y="163"/>
                </a:lnTo>
                <a:lnTo>
                  <a:pt x="116" y="170"/>
                </a:lnTo>
                <a:lnTo>
                  <a:pt x="114" y="177"/>
                </a:lnTo>
                <a:lnTo>
                  <a:pt x="93" y="172"/>
                </a:lnTo>
                <a:close/>
                <a:moveTo>
                  <a:pt x="98" y="143"/>
                </a:moveTo>
                <a:lnTo>
                  <a:pt x="98" y="135"/>
                </a:lnTo>
                <a:lnTo>
                  <a:pt x="99" y="126"/>
                </a:lnTo>
                <a:lnTo>
                  <a:pt x="99" y="115"/>
                </a:lnTo>
                <a:lnTo>
                  <a:pt x="99" y="105"/>
                </a:lnTo>
                <a:lnTo>
                  <a:pt x="121" y="105"/>
                </a:lnTo>
                <a:lnTo>
                  <a:pt x="121" y="115"/>
                </a:lnTo>
                <a:lnTo>
                  <a:pt x="120" y="127"/>
                </a:lnTo>
                <a:lnTo>
                  <a:pt x="120" y="136"/>
                </a:lnTo>
                <a:lnTo>
                  <a:pt x="119" y="145"/>
                </a:lnTo>
                <a:lnTo>
                  <a:pt x="98" y="143"/>
                </a:lnTo>
                <a:close/>
                <a:moveTo>
                  <a:pt x="99" y="105"/>
                </a:moveTo>
                <a:lnTo>
                  <a:pt x="99" y="89"/>
                </a:lnTo>
                <a:lnTo>
                  <a:pt x="98" y="75"/>
                </a:lnTo>
                <a:lnTo>
                  <a:pt x="119" y="73"/>
                </a:lnTo>
                <a:lnTo>
                  <a:pt x="120" y="80"/>
                </a:lnTo>
                <a:lnTo>
                  <a:pt x="120" y="87"/>
                </a:lnTo>
                <a:lnTo>
                  <a:pt x="121" y="95"/>
                </a:lnTo>
                <a:lnTo>
                  <a:pt x="121" y="105"/>
                </a:lnTo>
                <a:lnTo>
                  <a:pt x="99" y="105"/>
                </a:lnTo>
                <a:close/>
                <a:moveTo>
                  <a:pt x="98" y="75"/>
                </a:moveTo>
                <a:lnTo>
                  <a:pt x="96" y="62"/>
                </a:lnTo>
                <a:lnTo>
                  <a:pt x="93" y="51"/>
                </a:lnTo>
                <a:lnTo>
                  <a:pt x="114" y="45"/>
                </a:lnTo>
                <a:lnTo>
                  <a:pt x="117" y="58"/>
                </a:lnTo>
                <a:lnTo>
                  <a:pt x="119" y="73"/>
                </a:lnTo>
                <a:lnTo>
                  <a:pt x="98" y="75"/>
                </a:lnTo>
                <a:close/>
                <a:moveTo>
                  <a:pt x="93" y="51"/>
                </a:moveTo>
                <a:lnTo>
                  <a:pt x="91" y="45"/>
                </a:lnTo>
                <a:lnTo>
                  <a:pt x="88" y="39"/>
                </a:lnTo>
                <a:lnTo>
                  <a:pt x="106" y="29"/>
                </a:lnTo>
                <a:lnTo>
                  <a:pt x="110" y="36"/>
                </a:lnTo>
                <a:lnTo>
                  <a:pt x="114" y="45"/>
                </a:lnTo>
                <a:lnTo>
                  <a:pt x="93" y="51"/>
                </a:lnTo>
                <a:close/>
                <a:moveTo>
                  <a:pt x="88" y="39"/>
                </a:moveTo>
                <a:lnTo>
                  <a:pt x="86" y="35"/>
                </a:lnTo>
                <a:lnTo>
                  <a:pt x="82" y="32"/>
                </a:lnTo>
                <a:lnTo>
                  <a:pt x="96" y="17"/>
                </a:lnTo>
                <a:lnTo>
                  <a:pt x="102" y="22"/>
                </a:lnTo>
                <a:lnTo>
                  <a:pt x="106" y="29"/>
                </a:lnTo>
                <a:lnTo>
                  <a:pt x="88" y="39"/>
                </a:lnTo>
                <a:close/>
                <a:moveTo>
                  <a:pt x="96" y="17"/>
                </a:moveTo>
                <a:lnTo>
                  <a:pt x="96" y="16"/>
                </a:lnTo>
                <a:lnTo>
                  <a:pt x="96" y="17"/>
                </a:lnTo>
                <a:lnTo>
                  <a:pt x="90" y="25"/>
                </a:lnTo>
                <a:lnTo>
                  <a:pt x="96" y="17"/>
                </a:lnTo>
                <a:close/>
                <a:moveTo>
                  <a:pt x="82" y="33"/>
                </a:moveTo>
                <a:lnTo>
                  <a:pt x="81" y="32"/>
                </a:lnTo>
                <a:lnTo>
                  <a:pt x="79" y="31"/>
                </a:lnTo>
                <a:lnTo>
                  <a:pt x="87" y="11"/>
                </a:lnTo>
                <a:lnTo>
                  <a:pt x="92" y="14"/>
                </a:lnTo>
                <a:lnTo>
                  <a:pt x="96" y="17"/>
                </a:lnTo>
                <a:lnTo>
                  <a:pt x="82" y="33"/>
                </a:lnTo>
                <a:close/>
                <a:moveTo>
                  <a:pt x="79" y="31"/>
                </a:moveTo>
                <a:lnTo>
                  <a:pt x="77" y="30"/>
                </a:lnTo>
                <a:lnTo>
                  <a:pt x="75" y="30"/>
                </a:lnTo>
                <a:lnTo>
                  <a:pt x="75" y="9"/>
                </a:lnTo>
                <a:lnTo>
                  <a:pt x="81" y="9"/>
                </a:lnTo>
                <a:lnTo>
                  <a:pt x="87" y="11"/>
                </a:lnTo>
                <a:lnTo>
                  <a:pt x="79" y="31"/>
                </a:lnTo>
                <a:close/>
                <a:moveTo>
                  <a:pt x="75" y="30"/>
                </a:moveTo>
                <a:lnTo>
                  <a:pt x="73" y="31"/>
                </a:lnTo>
                <a:lnTo>
                  <a:pt x="71" y="31"/>
                </a:lnTo>
                <a:lnTo>
                  <a:pt x="61" y="12"/>
                </a:lnTo>
                <a:lnTo>
                  <a:pt x="68" y="10"/>
                </a:lnTo>
                <a:lnTo>
                  <a:pt x="75" y="9"/>
                </a:lnTo>
                <a:lnTo>
                  <a:pt x="75" y="30"/>
                </a:lnTo>
                <a:close/>
                <a:moveTo>
                  <a:pt x="71" y="31"/>
                </a:moveTo>
                <a:lnTo>
                  <a:pt x="68" y="33"/>
                </a:lnTo>
                <a:lnTo>
                  <a:pt x="66" y="35"/>
                </a:lnTo>
                <a:lnTo>
                  <a:pt x="49" y="22"/>
                </a:lnTo>
                <a:lnTo>
                  <a:pt x="55" y="17"/>
                </a:lnTo>
                <a:lnTo>
                  <a:pt x="61" y="12"/>
                </a:lnTo>
                <a:lnTo>
                  <a:pt x="71" y="31"/>
                </a:lnTo>
                <a:close/>
                <a:moveTo>
                  <a:pt x="49" y="22"/>
                </a:moveTo>
                <a:lnTo>
                  <a:pt x="53" y="17"/>
                </a:lnTo>
                <a:lnTo>
                  <a:pt x="49" y="22"/>
                </a:lnTo>
                <a:lnTo>
                  <a:pt x="58" y="29"/>
                </a:lnTo>
                <a:lnTo>
                  <a:pt x="49" y="22"/>
                </a:lnTo>
                <a:close/>
                <a:moveTo>
                  <a:pt x="66" y="35"/>
                </a:moveTo>
                <a:lnTo>
                  <a:pt x="62" y="41"/>
                </a:lnTo>
                <a:lnTo>
                  <a:pt x="59" y="48"/>
                </a:lnTo>
                <a:lnTo>
                  <a:pt x="39" y="41"/>
                </a:lnTo>
                <a:lnTo>
                  <a:pt x="44" y="30"/>
                </a:lnTo>
                <a:lnTo>
                  <a:pt x="49" y="22"/>
                </a:lnTo>
                <a:lnTo>
                  <a:pt x="66" y="35"/>
                </a:lnTo>
                <a:close/>
                <a:moveTo>
                  <a:pt x="59" y="48"/>
                </a:moveTo>
                <a:lnTo>
                  <a:pt x="53" y="62"/>
                </a:lnTo>
                <a:lnTo>
                  <a:pt x="59" y="48"/>
                </a:lnTo>
                <a:lnTo>
                  <a:pt x="49" y="45"/>
                </a:lnTo>
                <a:lnTo>
                  <a:pt x="59" y="48"/>
                </a:lnTo>
                <a:close/>
                <a:moveTo>
                  <a:pt x="59" y="48"/>
                </a:moveTo>
                <a:lnTo>
                  <a:pt x="56" y="57"/>
                </a:lnTo>
                <a:lnTo>
                  <a:pt x="53" y="69"/>
                </a:lnTo>
                <a:lnTo>
                  <a:pt x="33" y="65"/>
                </a:lnTo>
                <a:lnTo>
                  <a:pt x="36" y="52"/>
                </a:lnTo>
                <a:lnTo>
                  <a:pt x="39" y="41"/>
                </a:lnTo>
                <a:lnTo>
                  <a:pt x="59" y="48"/>
                </a:lnTo>
                <a:close/>
                <a:moveTo>
                  <a:pt x="53" y="69"/>
                </a:moveTo>
                <a:lnTo>
                  <a:pt x="52" y="80"/>
                </a:lnTo>
                <a:lnTo>
                  <a:pt x="51" y="92"/>
                </a:lnTo>
                <a:lnTo>
                  <a:pt x="30" y="91"/>
                </a:lnTo>
                <a:lnTo>
                  <a:pt x="32" y="79"/>
                </a:lnTo>
                <a:lnTo>
                  <a:pt x="33" y="65"/>
                </a:lnTo>
                <a:lnTo>
                  <a:pt x="53" y="69"/>
                </a:lnTo>
                <a:close/>
                <a:moveTo>
                  <a:pt x="51" y="92"/>
                </a:moveTo>
                <a:lnTo>
                  <a:pt x="50" y="106"/>
                </a:lnTo>
                <a:lnTo>
                  <a:pt x="50" y="117"/>
                </a:lnTo>
                <a:lnTo>
                  <a:pt x="30" y="117"/>
                </a:lnTo>
                <a:lnTo>
                  <a:pt x="30" y="104"/>
                </a:lnTo>
                <a:lnTo>
                  <a:pt x="30"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06" name="Freeform 118"/>
          <p:cNvSpPr>
            <a:spLocks noEditPoints="1"/>
          </p:cNvSpPr>
          <p:nvPr/>
        </p:nvSpPr>
        <p:spPr bwMode="auto">
          <a:xfrm>
            <a:off x="1617663" y="1881188"/>
            <a:ext cx="77787" cy="119062"/>
          </a:xfrm>
          <a:custGeom>
            <a:avLst/>
            <a:gdLst>
              <a:gd name="T0" fmla="*/ 22 w 148"/>
              <a:gd name="T1" fmla="*/ 99 h 225"/>
              <a:gd name="T2" fmla="*/ 3 w 148"/>
              <a:gd name="T3" fmla="*/ 81 h 225"/>
              <a:gd name="T4" fmla="*/ 3 w 148"/>
              <a:gd name="T5" fmla="*/ 81 h 225"/>
              <a:gd name="T6" fmla="*/ 11 w 148"/>
              <a:gd name="T7" fmla="*/ 52 h 225"/>
              <a:gd name="T8" fmla="*/ 25 w 148"/>
              <a:gd name="T9" fmla="*/ 28 h 225"/>
              <a:gd name="T10" fmla="*/ 50 w 148"/>
              <a:gd name="T11" fmla="*/ 6 h 225"/>
              <a:gd name="T12" fmla="*/ 40 w 148"/>
              <a:gd name="T13" fmla="*/ 8 h 225"/>
              <a:gd name="T14" fmla="*/ 75 w 148"/>
              <a:gd name="T15" fmla="*/ 21 h 225"/>
              <a:gd name="T16" fmla="*/ 95 w 148"/>
              <a:gd name="T17" fmla="*/ 3 h 225"/>
              <a:gd name="T18" fmla="*/ 75 w 148"/>
              <a:gd name="T19" fmla="*/ 0 h 225"/>
              <a:gd name="T20" fmla="*/ 104 w 148"/>
              <a:gd name="T21" fmla="*/ 35 h 225"/>
              <a:gd name="T22" fmla="*/ 107 w 148"/>
              <a:gd name="T23" fmla="*/ 39 h 225"/>
              <a:gd name="T24" fmla="*/ 143 w 148"/>
              <a:gd name="T25" fmla="*/ 64 h 225"/>
              <a:gd name="T26" fmla="*/ 143 w 148"/>
              <a:gd name="T27" fmla="*/ 64 h 225"/>
              <a:gd name="T28" fmla="*/ 126 w 148"/>
              <a:gd name="T29" fmla="*/ 89 h 225"/>
              <a:gd name="T30" fmla="*/ 147 w 148"/>
              <a:gd name="T31" fmla="*/ 136 h 225"/>
              <a:gd name="T32" fmla="*/ 143 w 148"/>
              <a:gd name="T33" fmla="*/ 159 h 225"/>
              <a:gd name="T34" fmla="*/ 132 w 148"/>
              <a:gd name="T35" fmla="*/ 186 h 225"/>
              <a:gd name="T36" fmla="*/ 130 w 148"/>
              <a:gd name="T37" fmla="*/ 154 h 225"/>
              <a:gd name="T38" fmla="*/ 97 w 148"/>
              <a:gd name="T39" fmla="*/ 195 h 225"/>
              <a:gd name="T40" fmla="*/ 103 w 148"/>
              <a:gd name="T41" fmla="*/ 203 h 225"/>
              <a:gd name="T42" fmla="*/ 97 w 148"/>
              <a:gd name="T43" fmla="*/ 195 h 225"/>
              <a:gd name="T44" fmla="*/ 84 w 148"/>
              <a:gd name="T45" fmla="*/ 201 h 225"/>
              <a:gd name="T46" fmla="*/ 54 w 148"/>
              <a:gd name="T47" fmla="*/ 197 h 225"/>
              <a:gd name="T48" fmla="*/ 35 w 148"/>
              <a:gd name="T49" fmla="*/ 210 h 225"/>
              <a:gd name="T50" fmla="*/ 49 w 148"/>
              <a:gd name="T51" fmla="*/ 194 h 225"/>
              <a:gd name="T52" fmla="*/ 4 w 148"/>
              <a:gd name="T53" fmla="*/ 153 h 225"/>
              <a:gd name="T54" fmla="*/ 4 w 148"/>
              <a:gd name="T55" fmla="*/ 153 h 225"/>
              <a:gd name="T56" fmla="*/ 23 w 148"/>
              <a:gd name="T57" fmla="*/ 132 h 225"/>
              <a:gd name="T58" fmla="*/ 51 w 148"/>
              <a:gd name="T59" fmla="*/ 144 h 225"/>
              <a:gd name="T60" fmla="*/ 50 w 148"/>
              <a:gd name="T61" fmla="*/ 117 h 225"/>
              <a:gd name="T62" fmla="*/ 33 w 148"/>
              <a:gd name="T63" fmla="*/ 165 h 225"/>
              <a:gd name="T64" fmla="*/ 59 w 148"/>
              <a:gd name="T65" fmla="*/ 180 h 225"/>
              <a:gd name="T66" fmla="*/ 42 w 148"/>
              <a:gd name="T67" fmla="*/ 194 h 225"/>
              <a:gd name="T68" fmla="*/ 68 w 148"/>
              <a:gd name="T69" fmla="*/ 216 h 225"/>
              <a:gd name="T70" fmla="*/ 78 w 148"/>
              <a:gd name="T71" fmla="*/ 194 h 225"/>
              <a:gd name="T72" fmla="*/ 86 w 148"/>
              <a:gd name="T73" fmla="*/ 214 h 225"/>
              <a:gd name="T74" fmla="*/ 91 w 148"/>
              <a:gd name="T75" fmla="*/ 211 h 225"/>
              <a:gd name="T76" fmla="*/ 97 w 148"/>
              <a:gd name="T77" fmla="*/ 206 h 225"/>
              <a:gd name="T78" fmla="*/ 83 w 148"/>
              <a:gd name="T79" fmla="*/ 190 h 225"/>
              <a:gd name="T80" fmla="*/ 88 w 148"/>
              <a:gd name="T81" fmla="*/ 184 h 225"/>
              <a:gd name="T82" fmla="*/ 95 w 148"/>
              <a:gd name="T83" fmla="*/ 159 h 225"/>
              <a:gd name="T84" fmla="*/ 92 w 148"/>
              <a:gd name="T85" fmla="*/ 172 h 225"/>
              <a:gd name="T86" fmla="*/ 120 w 148"/>
              <a:gd name="T87" fmla="*/ 115 h 225"/>
              <a:gd name="T88" fmla="*/ 97 w 148"/>
              <a:gd name="T89" fmla="*/ 75 h 225"/>
              <a:gd name="T90" fmla="*/ 97 w 148"/>
              <a:gd name="T91" fmla="*/ 75 h 225"/>
              <a:gd name="T92" fmla="*/ 92 w 148"/>
              <a:gd name="T93" fmla="*/ 51 h 225"/>
              <a:gd name="T94" fmla="*/ 87 w 148"/>
              <a:gd name="T95" fmla="*/ 39 h 225"/>
              <a:gd name="T96" fmla="*/ 95 w 148"/>
              <a:gd name="T97" fmla="*/ 17 h 225"/>
              <a:gd name="T98" fmla="*/ 80 w 148"/>
              <a:gd name="T99" fmla="*/ 31 h 225"/>
              <a:gd name="T100" fmla="*/ 75 w 148"/>
              <a:gd name="T101" fmla="*/ 30 h 225"/>
              <a:gd name="T102" fmla="*/ 70 w 148"/>
              <a:gd name="T103" fmla="*/ 31 h 225"/>
              <a:gd name="T104" fmla="*/ 65 w 148"/>
              <a:gd name="T105" fmla="*/ 35 h 225"/>
              <a:gd name="T106" fmla="*/ 50 w 148"/>
              <a:gd name="T107" fmla="*/ 22 h 225"/>
              <a:gd name="T108" fmla="*/ 43 w 148"/>
              <a:gd name="T109" fmla="*/ 30 h 225"/>
              <a:gd name="T110" fmla="*/ 58 w 148"/>
              <a:gd name="T111" fmla="*/ 48 h 225"/>
              <a:gd name="T112" fmla="*/ 58 w 148"/>
              <a:gd name="T113" fmla="*/ 48 h 225"/>
              <a:gd name="T114" fmla="*/ 54 w 148"/>
              <a:gd name="T115" fmla="*/ 69 h 225"/>
              <a:gd name="T116" fmla="*/ 51 w 148"/>
              <a:gd name="T117" fmla="*/ 92 h 2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
              <a:gd name="T178" fmla="*/ 0 h 225"/>
              <a:gd name="T179" fmla="*/ 148 w 148"/>
              <a:gd name="T180" fmla="*/ 225 h 2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 h="225">
                <a:moveTo>
                  <a:pt x="0" y="114"/>
                </a:moveTo>
                <a:lnTo>
                  <a:pt x="0" y="105"/>
                </a:lnTo>
                <a:lnTo>
                  <a:pt x="1" y="97"/>
                </a:lnTo>
                <a:lnTo>
                  <a:pt x="2" y="88"/>
                </a:lnTo>
                <a:lnTo>
                  <a:pt x="3" y="81"/>
                </a:lnTo>
                <a:lnTo>
                  <a:pt x="24" y="84"/>
                </a:lnTo>
                <a:lnTo>
                  <a:pt x="22" y="99"/>
                </a:lnTo>
                <a:lnTo>
                  <a:pt x="22" y="114"/>
                </a:lnTo>
                <a:lnTo>
                  <a:pt x="0" y="114"/>
                </a:lnTo>
                <a:close/>
                <a:moveTo>
                  <a:pt x="3" y="81"/>
                </a:moveTo>
                <a:lnTo>
                  <a:pt x="5" y="69"/>
                </a:lnTo>
                <a:lnTo>
                  <a:pt x="3" y="81"/>
                </a:lnTo>
                <a:lnTo>
                  <a:pt x="13" y="82"/>
                </a:lnTo>
                <a:lnTo>
                  <a:pt x="3" y="81"/>
                </a:lnTo>
                <a:close/>
                <a:moveTo>
                  <a:pt x="3" y="81"/>
                </a:moveTo>
                <a:lnTo>
                  <a:pt x="6" y="65"/>
                </a:lnTo>
                <a:lnTo>
                  <a:pt x="11" y="52"/>
                </a:lnTo>
                <a:lnTo>
                  <a:pt x="31" y="60"/>
                </a:lnTo>
                <a:lnTo>
                  <a:pt x="27" y="72"/>
                </a:lnTo>
                <a:lnTo>
                  <a:pt x="24" y="84"/>
                </a:lnTo>
                <a:lnTo>
                  <a:pt x="3" y="81"/>
                </a:lnTo>
                <a:close/>
                <a:moveTo>
                  <a:pt x="11" y="52"/>
                </a:moveTo>
                <a:lnTo>
                  <a:pt x="17" y="39"/>
                </a:lnTo>
                <a:lnTo>
                  <a:pt x="25" y="28"/>
                </a:lnTo>
                <a:lnTo>
                  <a:pt x="41" y="41"/>
                </a:lnTo>
                <a:lnTo>
                  <a:pt x="36" y="50"/>
                </a:lnTo>
                <a:lnTo>
                  <a:pt x="31" y="60"/>
                </a:lnTo>
                <a:lnTo>
                  <a:pt x="11" y="52"/>
                </a:lnTo>
                <a:close/>
                <a:moveTo>
                  <a:pt x="25" y="28"/>
                </a:moveTo>
                <a:lnTo>
                  <a:pt x="33" y="19"/>
                </a:lnTo>
                <a:lnTo>
                  <a:pt x="41" y="11"/>
                </a:lnTo>
                <a:lnTo>
                  <a:pt x="54" y="28"/>
                </a:lnTo>
                <a:lnTo>
                  <a:pt x="48" y="34"/>
                </a:lnTo>
                <a:lnTo>
                  <a:pt x="41" y="41"/>
                </a:lnTo>
                <a:lnTo>
                  <a:pt x="25" y="28"/>
                </a:lnTo>
                <a:close/>
                <a:moveTo>
                  <a:pt x="54" y="28"/>
                </a:moveTo>
                <a:lnTo>
                  <a:pt x="53" y="29"/>
                </a:lnTo>
                <a:lnTo>
                  <a:pt x="54" y="28"/>
                </a:lnTo>
                <a:lnTo>
                  <a:pt x="48" y="20"/>
                </a:lnTo>
                <a:lnTo>
                  <a:pt x="54" y="28"/>
                </a:lnTo>
                <a:close/>
                <a:moveTo>
                  <a:pt x="41" y="11"/>
                </a:moveTo>
                <a:lnTo>
                  <a:pt x="50" y="6"/>
                </a:lnTo>
                <a:lnTo>
                  <a:pt x="58" y="2"/>
                </a:lnTo>
                <a:lnTo>
                  <a:pt x="65" y="23"/>
                </a:lnTo>
                <a:lnTo>
                  <a:pt x="59" y="25"/>
                </a:lnTo>
                <a:lnTo>
                  <a:pt x="54" y="28"/>
                </a:lnTo>
                <a:lnTo>
                  <a:pt x="41" y="11"/>
                </a:lnTo>
                <a:close/>
                <a:moveTo>
                  <a:pt x="58" y="2"/>
                </a:moveTo>
                <a:lnTo>
                  <a:pt x="40" y="8"/>
                </a:lnTo>
                <a:lnTo>
                  <a:pt x="58" y="2"/>
                </a:lnTo>
                <a:lnTo>
                  <a:pt x="61" y="12"/>
                </a:lnTo>
                <a:lnTo>
                  <a:pt x="58" y="2"/>
                </a:lnTo>
                <a:close/>
                <a:moveTo>
                  <a:pt x="58" y="2"/>
                </a:moveTo>
                <a:lnTo>
                  <a:pt x="66" y="0"/>
                </a:lnTo>
                <a:lnTo>
                  <a:pt x="75" y="0"/>
                </a:lnTo>
                <a:lnTo>
                  <a:pt x="75" y="21"/>
                </a:lnTo>
                <a:lnTo>
                  <a:pt x="69" y="21"/>
                </a:lnTo>
                <a:lnTo>
                  <a:pt x="64" y="23"/>
                </a:lnTo>
                <a:lnTo>
                  <a:pt x="58" y="2"/>
                </a:lnTo>
                <a:close/>
                <a:moveTo>
                  <a:pt x="75" y="0"/>
                </a:moveTo>
                <a:lnTo>
                  <a:pt x="82" y="0"/>
                </a:lnTo>
                <a:lnTo>
                  <a:pt x="89" y="1"/>
                </a:lnTo>
                <a:lnTo>
                  <a:pt x="95" y="3"/>
                </a:lnTo>
                <a:lnTo>
                  <a:pt x="102" y="6"/>
                </a:lnTo>
                <a:lnTo>
                  <a:pt x="91" y="25"/>
                </a:lnTo>
                <a:lnTo>
                  <a:pt x="87" y="23"/>
                </a:lnTo>
                <a:lnTo>
                  <a:pt x="83" y="22"/>
                </a:lnTo>
                <a:lnTo>
                  <a:pt x="79" y="21"/>
                </a:lnTo>
                <a:lnTo>
                  <a:pt x="75" y="21"/>
                </a:lnTo>
                <a:lnTo>
                  <a:pt x="75" y="0"/>
                </a:lnTo>
                <a:close/>
                <a:moveTo>
                  <a:pt x="102" y="6"/>
                </a:moveTo>
                <a:lnTo>
                  <a:pt x="108" y="10"/>
                </a:lnTo>
                <a:lnTo>
                  <a:pt x="113" y="16"/>
                </a:lnTo>
                <a:lnTo>
                  <a:pt x="118" y="21"/>
                </a:lnTo>
                <a:lnTo>
                  <a:pt x="124" y="27"/>
                </a:lnTo>
                <a:lnTo>
                  <a:pt x="107" y="39"/>
                </a:lnTo>
                <a:lnTo>
                  <a:pt x="104" y="35"/>
                </a:lnTo>
                <a:lnTo>
                  <a:pt x="99" y="31"/>
                </a:lnTo>
                <a:lnTo>
                  <a:pt x="95" y="28"/>
                </a:lnTo>
                <a:lnTo>
                  <a:pt x="91" y="25"/>
                </a:lnTo>
                <a:lnTo>
                  <a:pt x="102" y="6"/>
                </a:lnTo>
                <a:close/>
                <a:moveTo>
                  <a:pt x="107" y="39"/>
                </a:moveTo>
                <a:lnTo>
                  <a:pt x="111" y="45"/>
                </a:lnTo>
                <a:lnTo>
                  <a:pt x="107" y="39"/>
                </a:lnTo>
                <a:lnTo>
                  <a:pt x="115" y="33"/>
                </a:lnTo>
                <a:lnTo>
                  <a:pt x="107" y="39"/>
                </a:lnTo>
                <a:close/>
                <a:moveTo>
                  <a:pt x="124" y="27"/>
                </a:moveTo>
                <a:lnTo>
                  <a:pt x="130" y="35"/>
                </a:lnTo>
                <a:lnTo>
                  <a:pt x="135" y="44"/>
                </a:lnTo>
                <a:lnTo>
                  <a:pt x="139" y="54"/>
                </a:lnTo>
                <a:lnTo>
                  <a:pt x="143" y="64"/>
                </a:lnTo>
                <a:lnTo>
                  <a:pt x="122" y="70"/>
                </a:lnTo>
                <a:lnTo>
                  <a:pt x="119" y="61"/>
                </a:lnTo>
                <a:lnTo>
                  <a:pt x="116" y="54"/>
                </a:lnTo>
                <a:lnTo>
                  <a:pt x="112" y="47"/>
                </a:lnTo>
                <a:lnTo>
                  <a:pt x="107" y="39"/>
                </a:lnTo>
                <a:lnTo>
                  <a:pt x="124" y="27"/>
                </a:lnTo>
                <a:close/>
                <a:moveTo>
                  <a:pt x="143" y="64"/>
                </a:moveTo>
                <a:lnTo>
                  <a:pt x="145" y="75"/>
                </a:lnTo>
                <a:lnTo>
                  <a:pt x="147" y="86"/>
                </a:lnTo>
                <a:lnTo>
                  <a:pt x="148" y="99"/>
                </a:lnTo>
                <a:lnTo>
                  <a:pt x="148" y="111"/>
                </a:lnTo>
                <a:lnTo>
                  <a:pt x="127" y="111"/>
                </a:lnTo>
                <a:lnTo>
                  <a:pt x="127" y="100"/>
                </a:lnTo>
                <a:lnTo>
                  <a:pt x="126" y="89"/>
                </a:lnTo>
                <a:lnTo>
                  <a:pt x="124" y="79"/>
                </a:lnTo>
                <a:lnTo>
                  <a:pt x="122" y="70"/>
                </a:lnTo>
                <a:lnTo>
                  <a:pt x="143" y="64"/>
                </a:lnTo>
                <a:close/>
                <a:moveTo>
                  <a:pt x="148" y="111"/>
                </a:moveTo>
                <a:lnTo>
                  <a:pt x="148" y="119"/>
                </a:lnTo>
                <a:lnTo>
                  <a:pt x="148" y="128"/>
                </a:lnTo>
                <a:lnTo>
                  <a:pt x="147" y="136"/>
                </a:lnTo>
                <a:lnTo>
                  <a:pt x="146" y="144"/>
                </a:lnTo>
                <a:lnTo>
                  <a:pt x="125" y="141"/>
                </a:lnTo>
                <a:lnTo>
                  <a:pt x="126" y="127"/>
                </a:lnTo>
                <a:lnTo>
                  <a:pt x="127" y="111"/>
                </a:lnTo>
                <a:lnTo>
                  <a:pt x="148" y="111"/>
                </a:lnTo>
                <a:close/>
                <a:moveTo>
                  <a:pt x="146" y="144"/>
                </a:moveTo>
                <a:lnTo>
                  <a:pt x="143" y="159"/>
                </a:lnTo>
                <a:lnTo>
                  <a:pt x="138" y="173"/>
                </a:lnTo>
                <a:lnTo>
                  <a:pt x="118" y="165"/>
                </a:lnTo>
                <a:lnTo>
                  <a:pt x="122" y="154"/>
                </a:lnTo>
                <a:lnTo>
                  <a:pt x="125" y="141"/>
                </a:lnTo>
                <a:lnTo>
                  <a:pt x="146" y="144"/>
                </a:lnTo>
                <a:close/>
                <a:moveTo>
                  <a:pt x="138" y="173"/>
                </a:moveTo>
                <a:lnTo>
                  <a:pt x="132" y="186"/>
                </a:lnTo>
                <a:lnTo>
                  <a:pt x="125" y="196"/>
                </a:lnTo>
                <a:lnTo>
                  <a:pt x="109" y="184"/>
                </a:lnTo>
                <a:lnTo>
                  <a:pt x="114" y="175"/>
                </a:lnTo>
                <a:lnTo>
                  <a:pt x="118" y="165"/>
                </a:lnTo>
                <a:lnTo>
                  <a:pt x="138" y="173"/>
                </a:lnTo>
                <a:close/>
                <a:moveTo>
                  <a:pt x="109" y="184"/>
                </a:moveTo>
                <a:lnTo>
                  <a:pt x="130" y="154"/>
                </a:lnTo>
                <a:lnTo>
                  <a:pt x="109" y="184"/>
                </a:lnTo>
                <a:lnTo>
                  <a:pt x="117" y="190"/>
                </a:lnTo>
                <a:lnTo>
                  <a:pt x="109" y="184"/>
                </a:lnTo>
                <a:close/>
                <a:moveTo>
                  <a:pt x="125" y="196"/>
                </a:moveTo>
                <a:lnTo>
                  <a:pt x="118" y="205"/>
                </a:lnTo>
                <a:lnTo>
                  <a:pt x="109" y="213"/>
                </a:lnTo>
                <a:lnTo>
                  <a:pt x="97" y="195"/>
                </a:lnTo>
                <a:lnTo>
                  <a:pt x="103" y="190"/>
                </a:lnTo>
                <a:lnTo>
                  <a:pt x="109" y="184"/>
                </a:lnTo>
                <a:lnTo>
                  <a:pt x="125" y="196"/>
                </a:lnTo>
                <a:close/>
                <a:moveTo>
                  <a:pt x="97" y="195"/>
                </a:moveTo>
                <a:lnTo>
                  <a:pt x="88" y="201"/>
                </a:lnTo>
                <a:lnTo>
                  <a:pt x="97" y="195"/>
                </a:lnTo>
                <a:lnTo>
                  <a:pt x="103" y="203"/>
                </a:lnTo>
                <a:lnTo>
                  <a:pt x="97" y="195"/>
                </a:lnTo>
                <a:close/>
                <a:moveTo>
                  <a:pt x="109" y="213"/>
                </a:moveTo>
                <a:lnTo>
                  <a:pt x="100" y="218"/>
                </a:lnTo>
                <a:lnTo>
                  <a:pt x="91" y="222"/>
                </a:lnTo>
                <a:lnTo>
                  <a:pt x="84" y="201"/>
                </a:lnTo>
                <a:lnTo>
                  <a:pt x="90" y="199"/>
                </a:lnTo>
                <a:lnTo>
                  <a:pt x="97" y="195"/>
                </a:lnTo>
                <a:lnTo>
                  <a:pt x="109" y="213"/>
                </a:lnTo>
                <a:close/>
                <a:moveTo>
                  <a:pt x="91" y="222"/>
                </a:moveTo>
                <a:lnTo>
                  <a:pt x="83" y="224"/>
                </a:lnTo>
                <a:lnTo>
                  <a:pt x="74" y="225"/>
                </a:lnTo>
                <a:lnTo>
                  <a:pt x="74" y="203"/>
                </a:lnTo>
                <a:lnTo>
                  <a:pt x="79" y="203"/>
                </a:lnTo>
                <a:lnTo>
                  <a:pt x="84" y="201"/>
                </a:lnTo>
                <a:lnTo>
                  <a:pt x="91" y="222"/>
                </a:lnTo>
                <a:close/>
                <a:moveTo>
                  <a:pt x="74" y="225"/>
                </a:moveTo>
                <a:lnTo>
                  <a:pt x="65" y="224"/>
                </a:lnTo>
                <a:lnTo>
                  <a:pt x="57" y="222"/>
                </a:lnTo>
                <a:lnTo>
                  <a:pt x="49" y="219"/>
                </a:lnTo>
                <a:lnTo>
                  <a:pt x="41" y="215"/>
                </a:lnTo>
                <a:lnTo>
                  <a:pt x="54" y="197"/>
                </a:lnTo>
                <a:lnTo>
                  <a:pt x="58" y="200"/>
                </a:lnTo>
                <a:lnTo>
                  <a:pt x="63" y="202"/>
                </a:lnTo>
                <a:lnTo>
                  <a:pt x="68" y="203"/>
                </a:lnTo>
                <a:lnTo>
                  <a:pt x="74" y="203"/>
                </a:lnTo>
                <a:lnTo>
                  <a:pt x="74" y="225"/>
                </a:lnTo>
                <a:close/>
                <a:moveTo>
                  <a:pt x="41" y="215"/>
                </a:moveTo>
                <a:lnTo>
                  <a:pt x="35" y="210"/>
                </a:lnTo>
                <a:lnTo>
                  <a:pt x="29" y="202"/>
                </a:lnTo>
                <a:lnTo>
                  <a:pt x="23" y="195"/>
                </a:lnTo>
                <a:lnTo>
                  <a:pt x="17" y="187"/>
                </a:lnTo>
                <a:lnTo>
                  <a:pt x="36" y="176"/>
                </a:lnTo>
                <a:lnTo>
                  <a:pt x="40" y="183"/>
                </a:lnTo>
                <a:lnTo>
                  <a:pt x="44" y="189"/>
                </a:lnTo>
                <a:lnTo>
                  <a:pt x="49" y="194"/>
                </a:lnTo>
                <a:lnTo>
                  <a:pt x="54" y="197"/>
                </a:lnTo>
                <a:lnTo>
                  <a:pt x="41" y="215"/>
                </a:lnTo>
                <a:close/>
                <a:moveTo>
                  <a:pt x="17" y="187"/>
                </a:moveTo>
                <a:lnTo>
                  <a:pt x="13" y="178"/>
                </a:lnTo>
                <a:lnTo>
                  <a:pt x="10" y="170"/>
                </a:lnTo>
                <a:lnTo>
                  <a:pt x="7" y="162"/>
                </a:lnTo>
                <a:lnTo>
                  <a:pt x="4" y="153"/>
                </a:lnTo>
                <a:lnTo>
                  <a:pt x="25" y="148"/>
                </a:lnTo>
                <a:lnTo>
                  <a:pt x="27" y="156"/>
                </a:lnTo>
                <a:lnTo>
                  <a:pt x="30" y="163"/>
                </a:lnTo>
                <a:lnTo>
                  <a:pt x="32" y="169"/>
                </a:lnTo>
                <a:lnTo>
                  <a:pt x="36" y="176"/>
                </a:lnTo>
                <a:lnTo>
                  <a:pt x="17" y="187"/>
                </a:lnTo>
                <a:close/>
                <a:moveTo>
                  <a:pt x="4" y="153"/>
                </a:moveTo>
                <a:lnTo>
                  <a:pt x="3" y="143"/>
                </a:lnTo>
                <a:lnTo>
                  <a:pt x="1" y="134"/>
                </a:lnTo>
                <a:lnTo>
                  <a:pt x="1" y="125"/>
                </a:lnTo>
                <a:lnTo>
                  <a:pt x="0" y="114"/>
                </a:lnTo>
                <a:lnTo>
                  <a:pt x="22" y="114"/>
                </a:lnTo>
                <a:lnTo>
                  <a:pt x="22" y="122"/>
                </a:lnTo>
                <a:lnTo>
                  <a:pt x="23" y="132"/>
                </a:lnTo>
                <a:lnTo>
                  <a:pt x="24" y="140"/>
                </a:lnTo>
                <a:lnTo>
                  <a:pt x="25" y="148"/>
                </a:lnTo>
                <a:lnTo>
                  <a:pt x="4" y="153"/>
                </a:lnTo>
                <a:close/>
                <a:moveTo>
                  <a:pt x="50" y="117"/>
                </a:moveTo>
                <a:lnTo>
                  <a:pt x="50" y="127"/>
                </a:lnTo>
                <a:lnTo>
                  <a:pt x="51" y="136"/>
                </a:lnTo>
                <a:lnTo>
                  <a:pt x="51" y="144"/>
                </a:lnTo>
                <a:lnTo>
                  <a:pt x="52" y="153"/>
                </a:lnTo>
                <a:lnTo>
                  <a:pt x="31" y="156"/>
                </a:lnTo>
                <a:lnTo>
                  <a:pt x="30" y="147"/>
                </a:lnTo>
                <a:lnTo>
                  <a:pt x="29" y="138"/>
                </a:lnTo>
                <a:lnTo>
                  <a:pt x="29" y="128"/>
                </a:lnTo>
                <a:lnTo>
                  <a:pt x="29" y="117"/>
                </a:lnTo>
                <a:lnTo>
                  <a:pt x="50" y="117"/>
                </a:lnTo>
                <a:close/>
                <a:moveTo>
                  <a:pt x="52" y="153"/>
                </a:moveTo>
                <a:lnTo>
                  <a:pt x="55" y="167"/>
                </a:lnTo>
                <a:lnTo>
                  <a:pt x="59" y="180"/>
                </a:lnTo>
                <a:lnTo>
                  <a:pt x="39" y="188"/>
                </a:lnTo>
                <a:lnTo>
                  <a:pt x="37" y="181"/>
                </a:lnTo>
                <a:lnTo>
                  <a:pt x="34" y="172"/>
                </a:lnTo>
                <a:lnTo>
                  <a:pt x="33" y="165"/>
                </a:lnTo>
                <a:lnTo>
                  <a:pt x="31" y="156"/>
                </a:lnTo>
                <a:lnTo>
                  <a:pt x="52" y="153"/>
                </a:lnTo>
                <a:close/>
                <a:moveTo>
                  <a:pt x="59" y="180"/>
                </a:moveTo>
                <a:lnTo>
                  <a:pt x="59" y="181"/>
                </a:lnTo>
                <a:lnTo>
                  <a:pt x="59" y="180"/>
                </a:lnTo>
                <a:lnTo>
                  <a:pt x="50" y="184"/>
                </a:lnTo>
                <a:lnTo>
                  <a:pt x="59" y="180"/>
                </a:lnTo>
                <a:close/>
                <a:moveTo>
                  <a:pt x="59" y="180"/>
                </a:moveTo>
                <a:lnTo>
                  <a:pt x="62" y="187"/>
                </a:lnTo>
                <a:lnTo>
                  <a:pt x="66" y="192"/>
                </a:lnTo>
                <a:lnTo>
                  <a:pt x="53" y="208"/>
                </a:lnTo>
                <a:lnTo>
                  <a:pt x="49" y="204"/>
                </a:lnTo>
                <a:lnTo>
                  <a:pt x="45" y="199"/>
                </a:lnTo>
                <a:lnTo>
                  <a:pt x="42" y="194"/>
                </a:lnTo>
                <a:lnTo>
                  <a:pt x="39" y="188"/>
                </a:lnTo>
                <a:lnTo>
                  <a:pt x="59" y="180"/>
                </a:lnTo>
                <a:close/>
                <a:moveTo>
                  <a:pt x="66" y="192"/>
                </a:moveTo>
                <a:lnTo>
                  <a:pt x="70" y="194"/>
                </a:lnTo>
                <a:lnTo>
                  <a:pt x="74" y="195"/>
                </a:lnTo>
                <a:lnTo>
                  <a:pt x="74" y="216"/>
                </a:lnTo>
                <a:lnTo>
                  <a:pt x="68" y="216"/>
                </a:lnTo>
                <a:lnTo>
                  <a:pt x="62" y="214"/>
                </a:lnTo>
                <a:lnTo>
                  <a:pt x="57" y="212"/>
                </a:lnTo>
                <a:lnTo>
                  <a:pt x="53" y="208"/>
                </a:lnTo>
                <a:lnTo>
                  <a:pt x="66" y="192"/>
                </a:lnTo>
                <a:close/>
                <a:moveTo>
                  <a:pt x="74" y="195"/>
                </a:moveTo>
                <a:lnTo>
                  <a:pt x="76" y="194"/>
                </a:lnTo>
                <a:lnTo>
                  <a:pt x="78" y="194"/>
                </a:lnTo>
                <a:lnTo>
                  <a:pt x="86" y="214"/>
                </a:lnTo>
                <a:lnTo>
                  <a:pt x="80" y="215"/>
                </a:lnTo>
                <a:lnTo>
                  <a:pt x="74" y="216"/>
                </a:lnTo>
                <a:lnTo>
                  <a:pt x="74" y="195"/>
                </a:lnTo>
                <a:close/>
                <a:moveTo>
                  <a:pt x="86" y="214"/>
                </a:moveTo>
                <a:lnTo>
                  <a:pt x="79" y="217"/>
                </a:lnTo>
                <a:lnTo>
                  <a:pt x="86" y="214"/>
                </a:lnTo>
                <a:lnTo>
                  <a:pt x="82" y="203"/>
                </a:lnTo>
                <a:lnTo>
                  <a:pt x="86" y="214"/>
                </a:lnTo>
                <a:close/>
                <a:moveTo>
                  <a:pt x="78" y="194"/>
                </a:moveTo>
                <a:lnTo>
                  <a:pt x="81" y="192"/>
                </a:lnTo>
                <a:lnTo>
                  <a:pt x="83" y="190"/>
                </a:lnTo>
                <a:lnTo>
                  <a:pt x="97" y="206"/>
                </a:lnTo>
                <a:lnTo>
                  <a:pt x="91" y="211"/>
                </a:lnTo>
                <a:lnTo>
                  <a:pt x="86" y="214"/>
                </a:lnTo>
                <a:lnTo>
                  <a:pt x="78" y="194"/>
                </a:lnTo>
                <a:close/>
                <a:moveTo>
                  <a:pt x="97" y="206"/>
                </a:moveTo>
                <a:lnTo>
                  <a:pt x="104" y="201"/>
                </a:lnTo>
                <a:lnTo>
                  <a:pt x="97" y="206"/>
                </a:lnTo>
                <a:lnTo>
                  <a:pt x="90" y="198"/>
                </a:lnTo>
                <a:lnTo>
                  <a:pt x="97" y="206"/>
                </a:lnTo>
                <a:close/>
                <a:moveTo>
                  <a:pt x="83" y="190"/>
                </a:moveTo>
                <a:lnTo>
                  <a:pt x="86" y="188"/>
                </a:lnTo>
                <a:lnTo>
                  <a:pt x="88" y="184"/>
                </a:lnTo>
                <a:lnTo>
                  <a:pt x="107" y="194"/>
                </a:lnTo>
                <a:lnTo>
                  <a:pt x="103" y="201"/>
                </a:lnTo>
                <a:lnTo>
                  <a:pt x="97" y="206"/>
                </a:lnTo>
                <a:lnTo>
                  <a:pt x="83" y="190"/>
                </a:lnTo>
                <a:close/>
                <a:moveTo>
                  <a:pt x="88" y="184"/>
                </a:moveTo>
                <a:lnTo>
                  <a:pt x="91"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5" y="159"/>
                </a:lnTo>
                <a:lnTo>
                  <a:pt x="97" y="143"/>
                </a:lnTo>
                <a:lnTo>
                  <a:pt x="118" y="145"/>
                </a:lnTo>
                <a:lnTo>
                  <a:pt x="117" y="155"/>
                </a:lnTo>
                <a:lnTo>
                  <a:pt x="116" y="163"/>
                </a:lnTo>
                <a:lnTo>
                  <a:pt x="115" y="170"/>
                </a:lnTo>
                <a:lnTo>
                  <a:pt x="113" y="177"/>
                </a:lnTo>
                <a:lnTo>
                  <a:pt x="92" y="172"/>
                </a:lnTo>
                <a:close/>
                <a:moveTo>
                  <a:pt x="97" y="143"/>
                </a:moveTo>
                <a:lnTo>
                  <a:pt x="98" y="135"/>
                </a:lnTo>
                <a:lnTo>
                  <a:pt x="98" y="126"/>
                </a:lnTo>
                <a:lnTo>
                  <a:pt x="98" y="115"/>
                </a:lnTo>
                <a:lnTo>
                  <a:pt x="99" y="105"/>
                </a:lnTo>
                <a:lnTo>
                  <a:pt x="120" y="105"/>
                </a:lnTo>
                <a:lnTo>
                  <a:pt x="120" y="115"/>
                </a:lnTo>
                <a:lnTo>
                  <a:pt x="120" y="127"/>
                </a:lnTo>
                <a:lnTo>
                  <a:pt x="119" y="136"/>
                </a:lnTo>
                <a:lnTo>
                  <a:pt x="118" y="145"/>
                </a:lnTo>
                <a:lnTo>
                  <a:pt x="97" y="143"/>
                </a:lnTo>
                <a:close/>
                <a:moveTo>
                  <a:pt x="99" y="105"/>
                </a:moveTo>
                <a:lnTo>
                  <a:pt x="98" y="89"/>
                </a:lnTo>
                <a:lnTo>
                  <a:pt x="97" y="75"/>
                </a:lnTo>
                <a:lnTo>
                  <a:pt x="118" y="73"/>
                </a:lnTo>
                <a:lnTo>
                  <a:pt x="119" y="80"/>
                </a:lnTo>
                <a:lnTo>
                  <a:pt x="120" y="87"/>
                </a:lnTo>
                <a:lnTo>
                  <a:pt x="120" y="95"/>
                </a:lnTo>
                <a:lnTo>
                  <a:pt x="120" y="105"/>
                </a:lnTo>
                <a:lnTo>
                  <a:pt x="99" y="105"/>
                </a:lnTo>
                <a:close/>
                <a:moveTo>
                  <a:pt x="97" y="75"/>
                </a:moveTo>
                <a:lnTo>
                  <a:pt x="95" y="62"/>
                </a:lnTo>
                <a:lnTo>
                  <a:pt x="92" y="51"/>
                </a:lnTo>
                <a:lnTo>
                  <a:pt x="113" y="45"/>
                </a:lnTo>
                <a:lnTo>
                  <a:pt x="116" y="58"/>
                </a:lnTo>
                <a:lnTo>
                  <a:pt x="118" y="73"/>
                </a:lnTo>
                <a:lnTo>
                  <a:pt x="97" y="75"/>
                </a:lnTo>
                <a:close/>
                <a:moveTo>
                  <a:pt x="92" y="51"/>
                </a:moveTo>
                <a:lnTo>
                  <a:pt x="90" y="45"/>
                </a:lnTo>
                <a:lnTo>
                  <a:pt x="87" y="39"/>
                </a:lnTo>
                <a:lnTo>
                  <a:pt x="106" y="29"/>
                </a:lnTo>
                <a:lnTo>
                  <a:pt x="110" y="36"/>
                </a:lnTo>
                <a:lnTo>
                  <a:pt x="113" y="45"/>
                </a:lnTo>
                <a:lnTo>
                  <a:pt x="92" y="51"/>
                </a:lnTo>
                <a:close/>
                <a:moveTo>
                  <a:pt x="87" y="39"/>
                </a:moveTo>
                <a:lnTo>
                  <a:pt x="85" y="35"/>
                </a:lnTo>
                <a:lnTo>
                  <a:pt x="82" y="32"/>
                </a:lnTo>
                <a:lnTo>
                  <a:pt x="96" y="17"/>
                </a:lnTo>
                <a:lnTo>
                  <a:pt x="102" y="22"/>
                </a:lnTo>
                <a:lnTo>
                  <a:pt x="106" y="29"/>
                </a:lnTo>
                <a:lnTo>
                  <a:pt x="87" y="39"/>
                </a:lnTo>
                <a:close/>
                <a:moveTo>
                  <a:pt x="95" y="17"/>
                </a:moveTo>
                <a:lnTo>
                  <a:pt x="95" y="16"/>
                </a:lnTo>
                <a:lnTo>
                  <a:pt x="96" y="17"/>
                </a:lnTo>
                <a:lnTo>
                  <a:pt x="89" y="25"/>
                </a:lnTo>
                <a:lnTo>
                  <a:pt x="95" y="17"/>
                </a:lnTo>
                <a:close/>
                <a:moveTo>
                  <a:pt x="83" y="33"/>
                </a:moveTo>
                <a:lnTo>
                  <a:pt x="81" y="32"/>
                </a:lnTo>
                <a:lnTo>
                  <a:pt x="80" y="31"/>
                </a:lnTo>
                <a:lnTo>
                  <a:pt x="86" y="11"/>
                </a:lnTo>
                <a:lnTo>
                  <a:pt x="91" y="14"/>
                </a:lnTo>
                <a:lnTo>
                  <a:pt x="95" y="17"/>
                </a:lnTo>
                <a:lnTo>
                  <a:pt x="83" y="33"/>
                </a:lnTo>
                <a:close/>
                <a:moveTo>
                  <a:pt x="80" y="31"/>
                </a:moveTo>
                <a:lnTo>
                  <a:pt x="78" y="30"/>
                </a:lnTo>
                <a:lnTo>
                  <a:pt x="75" y="30"/>
                </a:lnTo>
                <a:lnTo>
                  <a:pt x="75" y="9"/>
                </a:lnTo>
                <a:lnTo>
                  <a:pt x="81" y="9"/>
                </a:lnTo>
                <a:lnTo>
                  <a:pt x="86" y="11"/>
                </a:lnTo>
                <a:lnTo>
                  <a:pt x="80" y="31"/>
                </a:lnTo>
                <a:close/>
                <a:moveTo>
                  <a:pt x="75" y="30"/>
                </a:moveTo>
                <a:lnTo>
                  <a:pt x="72" y="31"/>
                </a:lnTo>
                <a:lnTo>
                  <a:pt x="70" y="31"/>
                </a:lnTo>
                <a:lnTo>
                  <a:pt x="61" y="12"/>
                </a:lnTo>
                <a:lnTo>
                  <a:pt x="67" y="10"/>
                </a:lnTo>
                <a:lnTo>
                  <a:pt x="75" y="9"/>
                </a:lnTo>
                <a:lnTo>
                  <a:pt x="75" y="30"/>
                </a:lnTo>
                <a:close/>
                <a:moveTo>
                  <a:pt x="70" y="31"/>
                </a:moveTo>
                <a:lnTo>
                  <a:pt x="67" y="33"/>
                </a:lnTo>
                <a:lnTo>
                  <a:pt x="65" y="35"/>
                </a:lnTo>
                <a:lnTo>
                  <a:pt x="50" y="22"/>
                </a:lnTo>
                <a:lnTo>
                  <a:pt x="55" y="17"/>
                </a:lnTo>
                <a:lnTo>
                  <a:pt x="61" y="12"/>
                </a:lnTo>
                <a:lnTo>
                  <a:pt x="70" y="31"/>
                </a:lnTo>
                <a:close/>
                <a:moveTo>
                  <a:pt x="50" y="22"/>
                </a:moveTo>
                <a:lnTo>
                  <a:pt x="54" y="17"/>
                </a:lnTo>
                <a:lnTo>
                  <a:pt x="50" y="22"/>
                </a:lnTo>
                <a:lnTo>
                  <a:pt x="57" y="29"/>
                </a:lnTo>
                <a:lnTo>
                  <a:pt x="50" y="22"/>
                </a:lnTo>
                <a:close/>
                <a:moveTo>
                  <a:pt x="65" y="35"/>
                </a:moveTo>
                <a:lnTo>
                  <a:pt x="61" y="41"/>
                </a:lnTo>
                <a:lnTo>
                  <a:pt x="58" y="48"/>
                </a:lnTo>
                <a:lnTo>
                  <a:pt x="38" y="41"/>
                </a:lnTo>
                <a:lnTo>
                  <a:pt x="43" y="30"/>
                </a:lnTo>
                <a:lnTo>
                  <a:pt x="50" y="22"/>
                </a:lnTo>
                <a:lnTo>
                  <a:pt x="65" y="35"/>
                </a:lnTo>
                <a:close/>
                <a:moveTo>
                  <a:pt x="58" y="48"/>
                </a:moveTo>
                <a:lnTo>
                  <a:pt x="53" y="62"/>
                </a:lnTo>
                <a:lnTo>
                  <a:pt x="58" y="48"/>
                </a:lnTo>
                <a:lnTo>
                  <a:pt x="49" y="45"/>
                </a:lnTo>
                <a:lnTo>
                  <a:pt x="58" y="48"/>
                </a:lnTo>
                <a:close/>
                <a:moveTo>
                  <a:pt x="58" y="48"/>
                </a:moveTo>
                <a:lnTo>
                  <a:pt x="56" y="57"/>
                </a:lnTo>
                <a:lnTo>
                  <a:pt x="54" y="69"/>
                </a:lnTo>
                <a:lnTo>
                  <a:pt x="32" y="65"/>
                </a:lnTo>
                <a:lnTo>
                  <a:pt x="35" y="52"/>
                </a:lnTo>
                <a:lnTo>
                  <a:pt x="38" y="41"/>
                </a:lnTo>
                <a:lnTo>
                  <a:pt x="58" y="48"/>
                </a:lnTo>
                <a:close/>
                <a:moveTo>
                  <a:pt x="54" y="69"/>
                </a:moveTo>
                <a:lnTo>
                  <a:pt x="52" y="80"/>
                </a:lnTo>
                <a:lnTo>
                  <a:pt x="51" y="92"/>
                </a:lnTo>
                <a:lnTo>
                  <a:pt x="30" y="91"/>
                </a:lnTo>
                <a:lnTo>
                  <a:pt x="31" y="79"/>
                </a:lnTo>
                <a:lnTo>
                  <a:pt x="32" y="65"/>
                </a:lnTo>
                <a:lnTo>
                  <a:pt x="54" y="69"/>
                </a:lnTo>
                <a:close/>
                <a:moveTo>
                  <a:pt x="51" y="92"/>
                </a:moveTo>
                <a:lnTo>
                  <a:pt x="50" y="106"/>
                </a:lnTo>
                <a:lnTo>
                  <a:pt x="50" y="117"/>
                </a:lnTo>
                <a:lnTo>
                  <a:pt x="29" y="117"/>
                </a:lnTo>
                <a:lnTo>
                  <a:pt x="29" y="104"/>
                </a:lnTo>
                <a:lnTo>
                  <a:pt x="30"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07" name="Freeform 119"/>
          <p:cNvSpPr>
            <a:spLocks/>
          </p:cNvSpPr>
          <p:nvPr/>
        </p:nvSpPr>
        <p:spPr bwMode="auto">
          <a:xfrm>
            <a:off x="2043113" y="1885950"/>
            <a:ext cx="41275" cy="106363"/>
          </a:xfrm>
          <a:custGeom>
            <a:avLst/>
            <a:gdLst>
              <a:gd name="T0" fmla="*/ 0 w 78"/>
              <a:gd name="T1" fmla="*/ 23 h 201"/>
              <a:gd name="T2" fmla="*/ 48 w 78"/>
              <a:gd name="T3" fmla="*/ 0 h 201"/>
              <a:gd name="T4" fmla="*/ 53 w 78"/>
              <a:gd name="T5" fmla="*/ 0 h 201"/>
              <a:gd name="T6" fmla="*/ 53 w 78"/>
              <a:gd name="T7" fmla="*/ 166 h 201"/>
              <a:gd name="T8" fmla="*/ 53 w 78"/>
              <a:gd name="T9" fmla="*/ 180 h 201"/>
              <a:gd name="T10" fmla="*/ 54 w 78"/>
              <a:gd name="T11" fmla="*/ 187 h 201"/>
              <a:gd name="T12" fmla="*/ 56 w 78"/>
              <a:gd name="T13" fmla="*/ 190 h 201"/>
              <a:gd name="T14" fmla="*/ 60 w 78"/>
              <a:gd name="T15" fmla="*/ 193 h 201"/>
              <a:gd name="T16" fmla="*/ 66 w 78"/>
              <a:gd name="T17" fmla="*/ 194 h 201"/>
              <a:gd name="T18" fmla="*/ 78 w 78"/>
              <a:gd name="T19" fmla="*/ 195 h 201"/>
              <a:gd name="T20" fmla="*/ 78 w 78"/>
              <a:gd name="T21" fmla="*/ 201 h 201"/>
              <a:gd name="T22" fmla="*/ 3 w 78"/>
              <a:gd name="T23" fmla="*/ 201 h 201"/>
              <a:gd name="T24" fmla="*/ 3 w 78"/>
              <a:gd name="T25" fmla="*/ 195 h 201"/>
              <a:gd name="T26" fmla="*/ 14 w 78"/>
              <a:gd name="T27" fmla="*/ 194 h 201"/>
              <a:gd name="T28" fmla="*/ 22 w 78"/>
              <a:gd name="T29" fmla="*/ 193 h 201"/>
              <a:gd name="T30" fmla="*/ 25 w 78"/>
              <a:gd name="T31" fmla="*/ 190 h 201"/>
              <a:gd name="T32" fmla="*/ 27 w 78"/>
              <a:gd name="T33" fmla="*/ 187 h 201"/>
              <a:gd name="T34" fmla="*/ 28 w 78"/>
              <a:gd name="T35" fmla="*/ 181 h 201"/>
              <a:gd name="T36" fmla="*/ 29 w 78"/>
              <a:gd name="T37" fmla="*/ 166 h 201"/>
              <a:gd name="T38" fmla="*/ 29 w 78"/>
              <a:gd name="T39" fmla="*/ 61 h 201"/>
              <a:gd name="T40" fmla="*/ 28 w 78"/>
              <a:gd name="T41" fmla="*/ 43 h 201"/>
              <a:gd name="T42" fmla="*/ 27 w 78"/>
              <a:gd name="T43" fmla="*/ 33 h 201"/>
              <a:gd name="T44" fmla="*/ 26 w 78"/>
              <a:gd name="T45" fmla="*/ 28 h 201"/>
              <a:gd name="T46" fmla="*/ 24 w 78"/>
              <a:gd name="T47" fmla="*/ 25 h 201"/>
              <a:gd name="T48" fmla="*/ 21 w 78"/>
              <a:gd name="T49" fmla="*/ 24 h 201"/>
              <a:gd name="T50" fmla="*/ 17 w 78"/>
              <a:gd name="T51" fmla="*/ 23 h 201"/>
              <a:gd name="T52" fmla="*/ 10 w 78"/>
              <a:gd name="T53" fmla="*/ 24 h 201"/>
              <a:gd name="T54" fmla="*/ 2 w 78"/>
              <a:gd name="T55" fmla="*/ 28 h 201"/>
              <a:gd name="T56" fmla="*/ 0 w 78"/>
              <a:gd name="T57" fmla="*/ 23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201"/>
              <a:gd name="T89" fmla="*/ 78 w 78"/>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201">
                <a:moveTo>
                  <a:pt x="0" y="23"/>
                </a:moveTo>
                <a:lnTo>
                  <a:pt x="48" y="0"/>
                </a:lnTo>
                <a:lnTo>
                  <a:pt x="53" y="0"/>
                </a:lnTo>
                <a:lnTo>
                  <a:pt x="53" y="166"/>
                </a:lnTo>
                <a:lnTo>
                  <a:pt x="53" y="180"/>
                </a:lnTo>
                <a:lnTo>
                  <a:pt x="54" y="187"/>
                </a:lnTo>
                <a:lnTo>
                  <a:pt x="56" y="190"/>
                </a:lnTo>
                <a:lnTo>
                  <a:pt x="60" y="193"/>
                </a:lnTo>
                <a:lnTo>
                  <a:pt x="66" y="194"/>
                </a:lnTo>
                <a:lnTo>
                  <a:pt x="78" y="195"/>
                </a:lnTo>
                <a:lnTo>
                  <a:pt x="78" y="201"/>
                </a:lnTo>
                <a:lnTo>
                  <a:pt x="3" y="201"/>
                </a:lnTo>
                <a:lnTo>
                  <a:pt x="3" y="195"/>
                </a:lnTo>
                <a:lnTo>
                  <a:pt x="14" y="194"/>
                </a:lnTo>
                <a:lnTo>
                  <a:pt x="22" y="193"/>
                </a:lnTo>
                <a:lnTo>
                  <a:pt x="25" y="190"/>
                </a:lnTo>
                <a:lnTo>
                  <a:pt x="27" y="187"/>
                </a:lnTo>
                <a:lnTo>
                  <a:pt x="28" y="181"/>
                </a:lnTo>
                <a:lnTo>
                  <a:pt x="29" y="166"/>
                </a:lnTo>
                <a:lnTo>
                  <a:pt x="29" y="61"/>
                </a:lnTo>
                <a:lnTo>
                  <a:pt x="28" y="43"/>
                </a:lnTo>
                <a:lnTo>
                  <a:pt x="27" y="33"/>
                </a:lnTo>
                <a:lnTo>
                  <a:pt x="26" y="28"/>
                </a:lnTo>
                <a:lnTo>
                  <a:pt x="24" y="25"/>
                </a:lnTo>
                <a:lnTo>
                  <a:pt x="21" y="24"/>
                </a:lnTo>
                <a:lnTo>
                  <a:pt x="17" y="23"/>
                </a:lnTo>
                <a:lnTo>
                  <a:pt x="10" y="24"/>
                </a:lnTo>
                <a:lnTo>
                  <a:pt x="2" y="28"/>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08" name="Freeform 120"/>
          <p:cNvSpPr>
            <a:spLocks noEditPoints="1"/>
          </p:cNvSpPr>
          <p:nvPr/>
        </p:nvSpPr>
        <p:spPr bwMode="auto">
          <a:xfrm>
            <a:off x="2108200" y="1885950"/>
            <a:ext cx="68263" cy="109538"/>
          </a:xfrm>
          <a:custGeom>
            <a:avLst/>
            <a:gdLst>
              <a:gd name="T0" fmla="*/ 2 w 128"/>
              <a:gd name="T1" fmla="*/ 88 h 205"/>
              <a:gd name="T2" fmla="*/ 6 w 128"/>
              <a:gd name="T3" fmla="*/ 59 h 205"/>
              <a:gd name="T4" fmla="*/ 16 w 128"/>
              <a:gd name="T5" fmla="*/ 35 h 205"/>
              <a:gd name="T6" fmla="*/ 30 w 128"/>
              <a:gd name="T7" fmla="*/ 16 h 205"/>
              <a:gd name="T8" fmla="*/ 44 w 128"/>
              <a:gd name="T9" fmla="*/ 6 h 205"/>
              <a:gd name="T10" fmla="*/ 58 w 128"/>
              <a:gd name="T11" fmla="*/ 0 h 205"/>
              <a:gd name="T12" fmla="*/ 70 w 128"/>
              <a:gd name="T13" fmla="*/ 0 h 205"/>
              <a:gd name="T14" fmla="*/ 80 w 128"/>
              <a:gd name="T15" fmla="*/ 4 h 205"/>
              <a:gd name="T16" fmla="*/ 91 w 128"/>
              <a:gd name="T17" fmla="*/ 10 h 205"/>
              <a:gd name="T18" fmla="*/ 100 w 128"/>
              <a:gd name="T19" fmla="*/ 18 h 205"/>
              <a:gd name="T20" fmla="*/ 110 w 128"/>
              <a:gd name="T21" fmla="*/ 31 h 205"/>
              <a:gd name="T22" fmla="*/ 119 w 128"/>
              <a:gd name="T23" fmla="*/ 47 h 205"/>
              <a:gd name="T24" fmla="*/ 124 w 128"/>
              <a:gd name="T25" fmla="*/ 67 h 205"/>
              <a:gd name="T26" fmla="*/ 127 w 128"/>
              <a:gd name="T27" fmla="*/ 89 h 205"/>
              <a:gd name="T28" fmla="*/ 127 w 128"/>
              <a:gd name="T29" fmla="*/ 118 h 205"/>
              <a:gd name="T30" fmla="*/ 122 w 128"/>
              <a:gd name="T31" fmla="*/ 147 h 205"/>
              <a:gd name="T32" fmla="*/ 113 w 128"/>
              <a:gd name="T33" fmla="*/ 171 h 205"/>
              <a:gd name="T34" fmla="*/ 100 w 128"/>
              <a:gd name="T35" fmla="*/ 187 h 205"/>
              <a:gd name="T36" fmla="*/ 85 w 128"/>
              <a:gd name="T37" fmla="*/ 199 h 205"/>
              <a:gd name="T38" fmla="*/ 70 w 128"/>
              <a:gd name="T39" fmla="*/ 204 h 205"/>
              <a:gd name="T40" fmla="*/ 57 w 128"/>
              <a:gd name="T41" fmla="*/ 204 h 205"/>
              <a:gd name="T42" fmla="*/ 43 w 128"/>
              <a:gd name="T43" fmla="*/ 200 h 205"/>
              <a:gd name="T44" fmla="*/ 32 w 128"/>
              <a:gd name="T45" fmla="*/ 191 h 205"/>
              <a:gd name="T46" fmla="*/ 21 w 128"/>
              <a:gd name="T47" fmla="*/ 179 h 205"/>
              <a:gd name="T48" fmla="*/ 13 w 128"/>
              <a:gd name="T49" fmla="*/ 164 h 205"/>
              <a:gd name="T50" fmla="*/ 7 w 128"/>
              <a:gd name="T51" fmla="*/ 149 h 205"/>
              <a:gd name="T52" fmla="*/ 3 w 128"/>
              <a:gd name="T53" fmla="*/ 132 h 205"/>
              <a:gd name="T54" fmla="*/ 0 w 128"/>
              <a:gd name="T55" fmla="*/ 114 h 205"/>
              <a:gd name="T56" fmla="*/ 28 w 128"/>
              <a:gd name="T57" fmla="*/ 107 h 205"/>
              <a:gd name="T58" fmla="*/ 32 w 128"/>
              <a:gd name="T59" fmla="*/ 145 h 205"/>
              <a:gd name="T60" fmla="*/ 39 w 128"/>
              <a:gd name="T61" fmla="*/ 174 h 205"/>
              <a:gd name="T62" fmla="*/ 43 w 128"/>
              <a:gd name="T63" fmla="*/ 183 h 205"/>
              <a:gd name="T64" fmla="*/ 49 w 128"/>
              <a:gd name="T65" fmla="*/ 190 h 205"/>
              <a:gd name="T66" fmla="*/ 55 w 128"/>
              <a:gd name="T67" fmla="*/ 194 h 205"/>
              <a:gd name="T68" fmla="*/ 64 w 128"/>
              <a:gd name="T69" fmla="*/ 195 h 205"/>
              <a:gd name="T70" fmla="*/ 71 w 128"/>
              <a:gd name="T71" fmla="*/ 193 h 205"/>
              <a:gd name="T72" fmla="*/ 79 w 128"/>
              <a:gd name="T73" fmla="*/ 188 h 205"/>
              <a:gd name="T74" fmla="*/ 88 w 128"/>
              <a:gd name="T75" fmla="*/ 179 h 205"/>
              <a:gd name="T76" fmla="*/ 93 w 128"/>
              <a:gd name="T77" fmla="*/ 164 h 205"/>
              <a:gd name="T78" fmla="*/ 98 w 128"/>
              <a:gd name="T79" fmla="*/ 134 h 205"/>
              <a:gd name="T80" fmla="*/ 99 w 128"/>
              <a:gd name="T81" fmla="*/ 95 h 205"/>
              <a:gd name="T82" fmla="*/ 97 w 128"/>
              <a:gd name="T83" fmla="*/ 64 h 205"/>
              <a:gd name="T84" fmla="*/ 92 w 128"/>
              <a:gd name="T85" fmla="*/ 38 h 205"/>
              <a:gd name="T86" fmla="*/ 87 w 128"/>
              <a:gd name="T87" fmla="*/ 24 h 205"/>
              <a:gd name="T88" fmla="*/ 78 w 128"/>
              <a:gd name="T89" fmla="*/ 15 h 205"/>
              <a:gd name="T90" fmla="*/ 72 w 128"/>
              <a:gd name="T91" fmla="*/ 11 h 205"/>
              <a:gd name="T92" fmla="*/ 65 w 128"/>
              <a:gd name="T93" fmla="*/ 10 h 205"/>
              <a:gd name="T94" fmla="*/ 55 w 128"/>
              <a:gd name="T95" fmla="*/ 12 h 205"/>
              <a:gd name="T96" fmla="*/ 47 w 128"/>
              <a:gd name="T97" fmla="*/ 19 h 205"/>
              <a:gd name="T98" fmla="*/ 38 w 128"/>
              <a:gd name="T99" fmla="*/ 34 h 205"/>
              <a:gd name="T100" fmla="*/ 33 w 128"/>
              <a:gd name="T101" fmla="*/ 56 h 205"/>
              <a:gd name="T102" fmla="*/ 30 w 128"/>
              <a:gd name="T103" fmla="*/ 82 h 205"/>
              <a:gd name="T104" fmla="*/ 28 w 128"/>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5"/>
              <a:gd name="T161" fmla="*/ 128 w 128"/>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5">
                <a:moveTo>
                  <a:pt x="0" y="104"/>
                </a:moveTo>
                <a:lnTo>
                  <a:pt x="2" y="88"/>
                </a:lnTo>
                <a:lnTo>
                  <a:pt x="3" y="72"/>
                </a:lnTo>
                <a:lnTo>
                  <a:pt x="6" y="59"/>
                </a:lnTo>
                <a:lnTo>
                  <a:pt x="11" y="46"/>
                </a:lnTo>
                <a:lnTo>
                  <a:pt x="16" y="35"/>
                </a:lnTo>
                <a:lnTo>
                  <a:pt x="22" y="24"/>
                </a:lnTo>
                <a:lnTo>
                  <a:pt x="30" y="16"/>
                </a:lnTo>
                <a:lnTo>
                  <a:pt x="38" y="10"/>
                </a:lnTo>
                <a:lnTo>
                  <a:pt x="44" y="6"/>
                </a:lnTo>
                <a:lnTo>
                  <a:pt x="51" y="2"/>
                </a:lnTo>
                <a:lnTo>
                  <a:pt x="58" y="0"/>
                </a:lnTo>
                <a:lnTo>
                  <a:pt x="65" y="0"/>
                </a:lnTo>
                <a:lnTo>
                  <a:pt x="70" y="0"/>
                </a:lnTo>
                <a:lnTo>
                  <a:pt x="75" y="1"/>
                </a:lnTo>
                <a:lnTo>
                  <a:pt x="80" y="4"/>
                </a:lnTo>
                <a:lnTo>
                  <a:pt x="86" y="6"/>
                </a:lnTo>
                <a:lnTo>
                  <a:pt x="91" y="10"/>
                </a:lnTo>
                <a:lnTo>
                  <a:pt x="96" y="13"/>
                </a:lnTo>
                <a:lnTo>
                  <a:pt x="100" y="18"/>
                </a:lnTo>
                <a:lnTo>
                  <a:pt x="105" y="23"/>
                </a:lnTo>
                <a:lnTo>
                  <a:pt x="110" y="31"/>
                </a:lnTo>
                <a:lnTo>
                  <a:pt x="115" y="39"/>
                </a:lnTo>
                <a:lnTo>
                  <a:pt x="119" y="47"/>
                </a:lnTo>
                <a:lnTo>
                  <a:pt x="122" y="56"/>
                </a:lnTo>
                <a:lnTo>
                  <a:pt x="124" y="67"/>
                </a:lnTo>
                <a:lnTo>
                  <a:pt x="126" y="77"/>
                </a:lnTo>
                <a:lnTo>
                  <a:pt x="127" y="89"/>
                </a:lnTo>
                <a:lnTo>
                  <a:pt x="128" y="101"/>
                </a:lnTo>
                <a:lnTo>
                  <a:pt x="127" y="118"/>
                </a:lnTo>
                <a:lnTo>
                  <a:pt x="125" y="132"/>
                </a:lnTo>
                <a:lnTo>
                  <a:pt x="122" y="147"/>
                </a:lnTo>
                <a:lnTo>
                  <a:pt x="118" y="159"/>
                </a:lnTo>
                <a:lnTo>
                  <a:pt x="113" y="171"/>
                </a:lnTo>
                <a:lnTo>
                  <a:pt x="106" y="180"/>
                </a:lnTo>
                <a:lnTo>
                  <a:pt x="100" y="187"/>
                </a:lnTo>
                <a:lnTo>
                  <a:pt x="93" y="193"/>
                </a:lnTo>
                <a:lnTo>
                  <a:pt x="85" y="199"/>
                </a:lnTo>
                <a:lnTo>
                  <a:pt x="77" y="202"/>
                </a:lnTo>
                <a:lnTo>
                  <a:pt x="70" y="204"/>
                </a:lnTo>
                <a:lnTo>
                  <a:pt x="63" y="205"/>
                </a:lnTo>
                <a:lnTo>
                  <a:pt x="57" y="204"/>
                </a:lnTo>
                <a:lnTo>
                  <a:pt x="49" y="203"/>
                </a:lnTo>
                <a:lnTo>
                  <a:pt x="43" y="200"/>
                </a:lnTo>
                <a:lnTo>
                  <a:pt x="37" y="196"/>
                </a:lnTo>
                <a:lnTo>
                  <a:pt x="32" y="191"/>
                </a:lnTo>
                <a:lnTo>
                  <a:pt x="26" y="186"/>
                </a:lnTo>
                <a:lnTo>
                  <a:pt x="21" y="179"/>
                </a:lnTo>
                <a:lnTo>
                  <a:pt x="16" y="172"/>
                </a:lnTo>
                <a:lnTo>
                  <a:pt x="13" y="164"/>
                </a:lnTo>
                <a:lnTo>
                  <a:pt x="9" y="156"/>
                </a:lnTo>
                <a:lnTo>
                  <a:pt x="7" y="149"/>
                </a:lnTo>
                <a:lnTo>
                  <a:pt x="5" y="140"/>
                </a:lnTo>
                <a:lnTo>
                  <a:pt x="3" y="132"/>
                </a:lnTo>
                <a:lnTo>
                  <a:pt x="2" y="123"/>
                </a:lnTo>
                <a:lnTo>
                  <a:pt x="0" y="114"/>
                </a:lnTo>
                <a:lnTo>
                  <a:pt x="0" y="104"/>
                </a:lnTo>
                <a:close/>
                <a:moveTo>
                  <a:pt x="28" y="107"/>
                </a:moveTo>
                <a:lnTo>
                  <a:pt x="30" y="127"/>
                </a:lnTo>
                <a:lnTo>
                  <a:pt x="32" y="145"/>
                </a:lnTo>
                <a:lnTo>
                  <a:pt x="35" y="160"/>
                </a:lnTo>
                <a:lnTo>
                  <a:pt x="39" y="174"/>
                </a:lnTo>
                <a:lnTo>
                  <a:pt x="41" y="179"/>
                </a:lnTo>
                <a:lnTo>
                  <a:pt x="43" y="183"/>
                </a:lnTo>
                <a:lnTo>
                  <a:pt x="46" y="187"/>
                </a:lnTo>
                <a:lnTo>
                  <a:pt x="49" y="190"/>
                </a:lnTo>
                <a:lnTo>
                  <a:pt x="52" y="192"/>
                </a:lnTo>
                <a:lnTo>
                  <a:pt x="55" y="194"/>
                </a:lnTo>
                <a:lnTo>
                  <a:pt x="60" y="195"/>
                </a:lnTo>
                <a:lnTo>
                  <a:pt x="64" y="195"/>
                </a:lnTo>
                <a:lnTo>
                  <a:pt x="68" y="194"/>
                </a:lnTo>
                <a:lnTo>
                  <a:pt x="71" y="193"/>
                </a:lnTo>
                <a:lnTo>
                  <a:pt x="75" y="191"/>
                </a:lnTo>
                <a:lnTo>
                  <a:pt x="79" y="188"/>
                </a:lnTo>
                <a:lnTo>
                  <a:pt x="83" y="184"/>
                </a:lnTo>
                <a:lnTo>
                  <a:pt x="88" y="179"/>
                </a:lnTo>
                <a:lnTo>
                  <a:pt x="90" y="173"/>
                </a:lnTo>
                <a:lnTo>
                  <a:pt x="93" y="164"/>
                </a:lnTo>
                <a:lnTo>
                  <a:pt x="96" y="151"/>
                </a:lnTo>
                <a:lnTo>
                  <a:pt x="98" y="134"/>
                </a:lnTo>
                <a:lnTo>
                  <a:pt x="99" y="116"/>
                </a:lnTo>
                <a:lnTo>
                  <a:pt x="99" y="95"/>
                </a:lnTo>
                <a:lnTo>
                  <a:pt x="99" y="78"/>
                </a:lnTo>
                <a:lnTo>
                  <a:pt x="97" y="64"/>
                </a:lnTo>
                <a:lnTo>
                  <a:pt x="95" y="50"/>
                </a:lnTo>
                <a:lnTo>
                  <a:pt x="92" y="38"/>
                </a:lnTo>
                <a:lnTo>
                  <a:pt x="90" y="31"/>
                </a:lnTo>
                <a:lnTo>
                  <a:pt x="87" y="24"/>
                </a:lnTo>
                <a:lnTo>
                  <a:pt x="82" y="19"/>
                </a:lnTo>
                <a:lnTo>
                  <a:pt x="78" y="15"/>
                </a:lnTo>
                <a:lnTo>
                  <a:pt x="75" y="13"/>
                </a:lnTo>
                <a:lnTo>
                  <a:pt x="72" y="11"/>
                </a:lnTo>
                <a:lnTo>
                  <a:pt x="68" y="10"/>
                </a:lnTo>
                <a:lnTo>
                  <a:pt x="65" y="10"/>
                </a:lnTo>
                <a:lnTo>
                  <a:pt x="60" y="11"/>
                </a:lnTo>
                <a:lnTo>
                  <a:pt x="55" y="12"/>
                </a:lnTo>
                <a:lnTo>
                  <a:pt x="50" y="15"/>
                </a:lnTo>
                <a:lnTo>
                  <a:pt x="47" y="19"/>
                </a:lnTo>
                <a:lnTo>
                  <a:pt x="42" y="25"/>
                </a:lnTo>
                <a:lnTo>
                  <a:pt x="38" y="34"/>
                </a:lnTo>
                <a:lnTo>
                  <a:pt x="35" y="44"/>
                </a:lnTo>
                <a:lnTo>
                  <a:pt x="33" y="56"/>
                </a:lnTo>
                <a:lnTo>
                  <a:pt x="31" y="69"/>
                </a:lnTo>
                <a:lnTo>
                  <a:pt x="30" y="82"/>
                </a:lnTo>
                <a:lnTo>
                  <a:pt x="30"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09" name="Freeform 121"/>
          <p:cNvSpPr>
            <a:spLocks noEditPoints="1"/>
          </p:cNvSpPr>
          <p:nvPr/>
        </p:nvSpPr>
        <p:spPr bwMode="auto">
          <a:xfrm>
            <a:off x="2187575" y="1885950"/>
            <a:ext cx="66675" cy="109538"/>
          </a:xfrm>
          <a:custGeom>
            <a:avLst/>
            <a:gdLst>
              <a:gd name="T0" fmla="*/ 1 w 127"/>
              <a:gd name="T1" fmla="*/ 88 h 205"/>
              <a:gd name="T2" fmla="*/ 6 w 127"/>
              <a:gd name="T3" fmla="*/ 59 h 205"/>
              <a:gd name="T4" fmla="*/ 15 w 127"/>
              <a:gd name="T5" fmla="*/ 35 h 205"/>
              <a:gd name="T6" fmla="*/ 29 w 127"/>
              <a:gd name="T7" fmla="*/ 16 h 205"/>
              <a:gd name="T8" fmla="*/ 43 w 127"/>
              <a:gd name="T9" fmla="*/ 6 h 205"/>
              <a:gd name="T10" fmla="*/ 57 w 127"/>
              <a:gd name="T11" fmla="*/ 0 h 205"/>
              <a:gd name="T12" fmla="*/ 69 w 127"/>
              <a:gd name="T13" fmla="*/ 0 h 205"/>
              <a:gd name="T14" fmla="*/ 81 w 127"/>
              <a:gd name="T15" fmla="*/ 4 h 205"/>
              <a:gd name="T16" fmla="*/ 90 w 127"/>
              <a:gd name="T17" fmla="*/ 10 h 205"/>
              <a:gd name="T18" fmla="*/ 101 w 127"/>
              <a:gd name="T19" fmla="*/ 18 h 205"/>
              <a:gd name="T20" fmla="*/ 110 w 127"/>
              <a:gd name="T21" fmla="*/ 31 h 205"/>
              <a:gd name="T22" fmla="*/ 118 w 127"/>
              <a:gd name="T23" fmla="*/ 47 h 205"/>
              <a:gd name="T24" fmla="*/ 124 w 127"/>
              <a:gd name="T25" fmla="*/ 67 h 205"/>
              <a:gd name="T26" fmla="*/ 126 w 127"/>
              <a:gd name="T27" fmla="*/ 89 h 205"/>
              <a:gd name="T28" fmla="*/ 126 w 127"/>
              <a:gd name="T29" fmla="*/ 118 h 205"/>
              <a:gd name="T30" fmla="*/ 121 w 127"/>
              <a:gd name="T31" fmla="*/ 147 h 205"/>
              <a:gd name="T32" fmla="*/ 112 w 127"/>
              <a:gd name="T33" fmla="*/ 171 h 205"/>
              <a:gd name="T34" fmla="*/ 99 w 127"/>
              <a:gd name="T35" fmla="*/ 187 h 205"/>
              <a:gd name="T36" fmla="*/ 85 w 127"/>
              <a:gd name="T37" fmla="*/ 199 h 205"/>
              <a:gd name="T38" fmla="*/ 69 w 127"/>
              <a:gd name="T39" fmla="*/ 204 h 205"/>
              <a:gd name="T40" fmla="*/ 56 w 127"/>
              <a:gd name="T41" fmla="*/ 204 h 205"/>
              <a:gd name="T42" fmla="*/ 42 w 127"/>
              <a:gd name="T43" fmla="*/ 200 h 205"/>
              <a:gd name="T44" fmla="*/ 31 w 127"/>
              <a:gd name="T45" fmla="*/ 191 h 205"/>
              <a:gd name="T46" fmla="*/ 21 w 127"/>
              <a:gd name="T47" fmla="*/ 179 h 205"/>
              <a:gd name="T48" fmla="*/ 12 w 127"/>
              <a:gd name="T49" fmla="*/ 164 h 205"/>
              <a:gd name="T50" fmla="*/ 6 w 127"/>
              <a:gd name="T51" fmla="*/ 149 h 205"/>
              <a:gd name="T52" fmla="*/ 2 w 127"/>
              <a:gd name="T53" fmla="*/ 132 h 205"/>
              <a:gd name="T54" fmla="*/ 0 w 127"/>
              <a:gd name="T55" fmla="*/ 114 h 205"/>
              <a:gd name="T56" fmla="*/ 29 w 127"/>
              <a:gd name="T57" fmla="*/ 107 h 205"/>
              <a:gd name="T58" fmla="*/ 31 w 127"/>
              <a:gd name="T59" fmla="*/ 145 h 205"/>
              <a:gd name="T60" fmla="*/ 38 w 127"/>
              <a:gd name="T61" fmla="*/ 174 h 205"/>
              <a:gd name="T62" fmla="*/ 43 w 127"/>
              <a:gd name="T63" fmla="*/ 183 h 205"/>
              <a:gd name="T64" fmla="*/ 49 w 127"/>
              <a:gd name="T65" fmla="*/ 190 h 205"/>
              <a:gd name="T66" fmla="*/ 56 w 127"/>
              <a:gd name="T67" fmla="*/ 194 h 205"/>
              <a:gd name="T68" fmla="*/ 63 w 127"/>
              <a:gd name="T69" fmla="*/ 195 h 205"/>
              <a:gd name="T70" fmla="*/ 71 w 127"/>
              <a:gd name="T71" fmla="*/ 193 h 205"/>
              <a:gd name="T72" fmla="*/ 80 w 127"/>
              <a:gd name="T73" fmla="*/ 188 h 205"/>
              <a:gd name="T74" fmla="*/ 87 w 127"/>
              <a:gd name="T75" fmla="*/ 179 h 205"/>
              <a:gd name="T76" fmla="*/ 92 w 127"/>
              <a:gd name="T77" fmla="*/ 164 h 205"/>
              <a:gd name="T78" fmla="*/ 97 w 127"/>
              <a:gd name="T79" fmla="*/ 134 h 205"/>
              <a:gd name="T80" fmla="*/ 98 w 127"/>
              <a:gd name="T81" fmla="*/ 95 h 205"/>
              <a:gd name="T82" fmla="*/ 97 w 127"/>
              <a:gd name="T83" fmla="*/ 64 h 205"/>
              <a:gd name="T84" fmla="*/ 92 w 127"/>
              <a:gd name="T85" fmla="*/ 38 h 205"/>
              <a:gd name="T86" fmla="*/ 86 w 127"/>
              <a:gd name="T87" fmla="*/ 24 h 205"/>
              <a:gd name="T88" fmla="*/ 79 w 127"/>
              <a:gd name="T89" fmla="*/ 15 h 205"/>
              <a:gd name="T90" fmla="*/ 71 w 127"/>
              <a:gd name="T91" fmla="*/ 11 h 205"/>
              <a:gd name="T92" fmla="*/ 64 w 127"/>
              <a:gd name="T93" fmla="*/ 10 h 205"/>
              <a:gd name="T94" fmla="*/ 55 w 127"/>
              <a:gd name="T95" fmla="*/ 12 h 205"/>
              <a:gd name="T96" fmla="*/ 47 w 127"/>
              <a:gd name="T97" fmla="*/ 19 h 205"/>
              <a:gd name="T98" fmla="*/ 37 w 127"/>
              <a:gd name="T99" fmla="*/ 34 h 205"/>
              <a:gd name="T100" fmla="*/ 32 w 127"/>
              <a:gd name="T101" fmla="*/ 56 h 205"/>
              <a:gd name="T102" fmla="*/ 29 w 127"/>
              <a:gd name="T103" fmla="*/ 82 h 205"/>
              <a:gd name="T104" fmla="*/ 29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3" y="72"/>
                </a:lnTo>
                <a:lnTo>
                  <a:pt x="6" y="59"/>
                </a:lnTo>
                <a:lnTo>
                  <a:pt x="10" y="46"/>
                </a:lnTo>
                <a:lnTo>
                  <a:pt x="15" y="35"/>
                </a:lnTo>
                <a:lnTo>
                  <a:pt x="22" y="24"/>
                </a:lnTo>
                <a:lnTo>
                  <a:pt x="29" y="16"/>
                </a:lnTo>
                <a:lnTo>
                  <a:pt x="37" y="10"/>
                </a:lnTo>
                <a:lnTo>
                  <a:pt x="43" y="6"/>
                </a:lnTo>
                <a:lnTo>
                  <a:pt x="51" y="2"/>
                </a:lnTo>
                <a:lnTo>
                  <a:pt x="57" y="0"/>
                </a:lnTo>
                <a:lnTo>
                  <a:pt x="64" y="0"/>
                </a:lnTo>
                <a:lnTo>
                  <a:pt x="69" y="0"/>
                </a:lnTo>
                <a:lnTo>
                  <a:pt x="76" y="1"/>
                </a:lnTo>
                <a:lnTo>
                  <a:pt x="81" y="4"/>
                </a:lnTo>
                <a:lnTo>
                  <a:pt x="86" y="6"/>
                </a:lnTo>
                <a:lnTo>
                  <a:pt x="90" y="10"/>
                </a:lnTo>
                <a:lnTo>
                  <a:pt x="95" y="13"/>
                </a:lnTo>
                <a:lnTo>
                  <a:pt x="101" y="18"/>
                </a:lnTo>
                <a:lnTo>
                  <a:pt x="105" y="23"/>
                </a:lnTo>
                <a:lnTo>
                  <a:pt x="110" y="31"/>
                </a:lnTo>
                <a:lnTo>
                  <a:pt x="115" y="39"/>
                </a:lnTo>
                <a:lnTo>
                  <a:pt x="118" y="47"/>
                </a:lnTo>
                <a:lnTo>
                  <a:pt x="121" y="56"/>
                </a:lnTo>
                <a:lnTo>
                  <a:pt x="124" y="67"/>
                </a:lnTo>
                <a:lnTo>
                  <a:pt x="125" y="77"/>
                </a:lnTo>
                <a:lnTo>
                  <a:pt x="126" y="89"/>
                </a:lnTo>
                <a:lnTo>
                  <a:pt x="127" y="101"/>
                </a:lnTo>
                <a:lnTo>
                  <a:pt x="126" y="118"/>
                </a:lnTo>
                <a:lnTo>
                  <a:pt x="124" y="132"/>
                </a:lnTo>
                <a:lnTo>
                  <a:pt x="121" y="147"/>
                </a:lnTo>
                <a:lnTo>
                  <a:pt x="117" y="159"/>
                </a:lnTo>
                <a:lnTo>
                  <a:pt x="112" y="171"/>
                </a:lnTo>
                <a:lnTo>
                  <a:pt x="106" y="180"/>
                </a:lnTo>
                <a:lnTo>
                  <a:pt x="99" y="187"/>
                </a:lnTo>
                <a:lnTo>
                  <a:pt x="92" y="193"/>
                </a:lnTo>
                <a:lnTo>
                  <a:pt x="85" y="199"/>
                </a:lnTo>
                <a:lnTo>
                  <a:pt x="77" y="202"/>
                </a:lnTo>
                <a:lnTo>
                  <a:pt x="69" y="204"/>
                </a:lnTo>
                <a:lnTo>
                  <a:pt x="62" y="205"/>
                </a:lnTo>
                <a:lnTo>
                  <a:pt x="56" y="204"/>
                </a:lnTo>
                <a:lnTo>
                  <a:pt x="50" y="203"/>
                </a:lnTo>
                <a:lnTo>
                  <a:pt x="42" y="200"/>
                </a:lnTo>
                <a:lnTo>
                  <a:pt x="37" y="196"/>
                </a:lnTo>
                <a:lnTo>
                  <a:pt x="31" y="191"/>
                </a:lnTo>
                <a:lnTo>
                  <a:pt x="26" y="186"/>
                </a:lnTo>
                <a:lnTo>
                  <a:pt x="21" y="179"/>
                </a:lnTo>
                <a:lnTo>
                  <a:pt x="15" y="172"/>
                </a:lnTo>
                <a:lnTo>
                  <a:pt x="12" y="164"/>
                </a:lnTo>
                <a:lnTo>
                  <a:pt x="9" y="156"/>
                </a:lnTo>
                <a:lnTo>
                  <a:pt x="6" y="149"/>
                </a:lnTo>
                <a:lnTo>
                  <a:pt x="4" y="140"/>
                </a:lnTo>
                <a:lnTo>
                  <a:pt x="2" y="132"/>
                </a:lnTo>
                <a:lnTo>
                  <a:pt x="1" y="123"/>
                </a:lnTo>
                <a:lnTo>
                  <a:pt x="0" y="114"/>
                </a:lnTo>
                <a:lnTo>
                  <a:pt x="0" y="104"/>
                </a:lnTo>
                <a:close/>
                <a:moveTo>
                  <a:pt x="29" y="107"/>
                </a:moveTo>
                <a:lnTo>
                  <a:pt x="29" y="127"/>
                </a:lnTo>
                <a:lnTo>
                  <a:pt x="31" y="145"/>
                </a:lnTo>
                <a:lnTo>
                  <a:pt x="34" y="160"/>
                </a:lnTo>
                <a:lnTo>
                  <a:pt x="38" y="174"/>
                </a:lnTo>
                <a:lnTo>
                  <a:pt x="40" y="179"/>
                </a:lnTo>
                <a:lnTo>
                  <a:pt x="43" y="183"/>
                </a:lnTo>
                <a:lnTo>
                  <a:pt x="46" y="187"/>
                </a:lnTo>
                <a:lnTo>
                  <a:pt x="49" y="190"/>
                </a:lnTo>
                <a:lnTo>
                  <a:pt x="52" y="192"/>
                </a:lnTo>
                <a:lnTo>
                  <a:pt x="56" y="194"/>
                </a:lnTo>
                <a:lnTo>
                  <a:pt x="59" y="195"/>
                </a:lnTo>
                <a:lnTo>
                  <a:pt x="63" y="195"/>
                </a:lnTo>
                <a:lnTo>
                  <a:pt x="67" y="194"/>
                </a:lnTo>
                <a:lnTo>
                  <a:pt x="71" y="193"/>
                </a:lnTo>
                <a:lnTo>
                  <a:pt x="76" y="191"/>
                </a:lnTo>
                <a:lnTo>
                  <a:pt x="80" y="188"/>
                </a:lnTo>
                <a:lnTo>
                  <a:pt x="83" y="184"/>
                </a:lnTo>
                <a:lnTo>
                  <a:pt x="87" y="179"/>
                </a:lnTo>
                <a:lnTo>
                  <a:pt x="90" y="173"/>
                </a:lnTo>
                <a:lnTo>
                  <a:pt x="92" y="164"/>
                </a:lnTo>
                <a:lnTo>
                  <a:pt x="95" y="151"/>
                </a:lnTo>
                <a:lnTo>
                  <a:pt x="97" y="134"/>
                </a:lnTo>
                <a:lnTo>
                  <a:pt x="98" y="116"/>
                </a:lnTo>
                <a:lnTo>
                  <a:pt x="98" y="95"/>
                </a:lnTo>
                <a:lnTo>
                  <a:pt x="98" y="78"/>
                </a:lnTo>
                <a:lnTo>
                  <a:pt x="97" y="64"/>
                </a:lnTo>
                <a:lnTo>
                  <a:pt x="95" y="50"/>
                </a:lnTo>
                <a:lnTo>
                  <a:pt x="92" y="38"/>
                </a:lnTo>
                <a:lnTo>
                  <a:pt x="89" y="31"/>
                </a:lnTo>
                <a:lnTo>
                  <a:pt x="86" y="24"/>
                </a:lnTo>
                <a:lnTo>
                  <a:pt x="82" y="19"/>
                </a:lnTo>
                <a:lnTo>
                  <a:pt x="79" y="15"/>
                </a:lnTo>
                <a:lnTo>
                  <a:pt x="76" y="13"/>
                </a:lnTo>
                <a:lnTo>
                  <a:pt x="71" y="11"/>
                </a:lnTo>
                <a:lnTo>
                  <a:pt x="68" y="10"/>
                </a:lnTo>
                <a:lnTo>
                  <a:pt x="64" y="10"/>
                </a:lnTo>
                <a:lnTo>
                  <a:pt x="59" y="11"/>
                </a:lnTo>
                <a:lnTo>
                  <a:pt x="55" y="12"/>
                </a:lnTo>
                <a:lnTo>
                  <a:pt x="51" y="15"/>
                </a:lnTo>
                <a:lnTo>
                  <a:pt x="47" y="19"/>
                </a:lnTo>
                <a:lnTo>
                  <a:pt x="41" y="25"/>
                </a:lnTo>
                <a:lnTo>
                  <a:pt x="37" y="34"/>
                </a:lnTo>
                <a:lnTo>
                  <a:pt x="34" y="44"/>
                </a:lnTo>
                <a:lnTo>
                  <a:pt x="32" y="56"/>
                </a:lnTo>
                <a:lnTo>
                  <a:pt x="31" y="69"/>
                </a:lnTo>
                <a:lnTo>
                  <a:pt x="29"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10" name="Freeform 122"/>
          <p:cNvSpPr>
            <a:spLocks noEditPoints="1"/>
          </p:cNvSpPr>
          <p:nvPr/>
        </p:nvSpPr>
        <p:spPr bwMode="auto">
          <a:xfrm>
            <a:off x="2265363" y="1885950"/>
            <a:ext cx="68262" cy="109538"/>
          </a:xfrm>
          <a:custGeom>
            <a:avLst/>
            <a:gdLst>
              <a:gd name="T0" fmla="*/ 1 w 128"/>
              <a:gd name="T1" fmla="*/ 88 h 205"/>
              <a:gd name="T2" fmla="*/ 6 w 128"/>
              <a:gd name="T3" fmla="*/ 59 h 205"/>
              <a:gd name="T4" fmla="*/ 16 w 128"/>
              <a:gd name="T5" fmla="*/ 35 h 205"/>
              <a:gd name="T6" fmla="*/ 29 w 128"/>
              <a:gd name="T7" fmla="*/ 16 h 205"/>
              <a:gd name="T8" fmla="*/ 44 w 128"/>
              <a:gd name="T9" fmla="*/ 6 h 205"/>
              <a:gd name="T10" fmla="*/ 57 w 128"/>
              <a:gd name="T11" fmla="*/ 0 h 205"/>
              <a:gd name="T12" fmla="*/ 70 w 128"/>
              <a:gd name="T13" fmla="*/ 0 h 205"/>
              <a:gd name="T14" fmla="*/ 81 w 128"/>
              <a:gd name="T15" fmla="*/ 4 h 205"/>
              <a:gd name="T16" fmla="*/ 92 w 128"/>
              <a:gd name="T17" fmla="*/ 10 h 205"/>
              <a:gd name="T18" fmla="*/ 101 w 128"/>
              <a:gd name="T19" fmla="*/ 18 h 205"/>
              <a:gd name="T20" fmla="*/ 110 w 128"/>
              <a:gd name="T21" fmla="*/ 31 h 205"/>
              <a:gd name="T22" fmla="*/ 119 w 128"/>
              <a:gd name="T23" fmla="*/ 47 h 205"/>
              <a:gd name="T24" fmla="*/ 125 w 128"/>
              <a:gd name="T25" fmla="*/ 67 h 205"/>
              <a:gd name="T26" fmla="*/ 128 w 128"/>
              <a:gd name="T27" fmla="*/ 89 h 205"/>
              <a:gd name="T28" fmla="*/ 127 w 128"/>
              <a:gd name="T29" fmla="*/ 118 h 205"/>
              <a:gd name="T30" fmla="*/ 123 w 128"/>
              <a:gd name="T31" fmla="*/ 147 h 205"/>
              <a:gd name="T32" fmla="*/ 112 w 128"/>
              <a:gd name="T33" fmla="*/ 171 h 205"/>
              <a:gd name="T34" fmla="*/ 100 w 128"/>
              <a:gd name="T35" fmla="*/ 187 h 205"/>
              <a:gd name="T36" fmla="*/ 85 w 128"/>
              <a:gd name="T37" fmla="*/ 199 h 205"/>
              <a:gd name="T38" fmla="*/ 71 w 128"/>
              <a:gd name="T39" fmla="*/ 204 h 205"/>
              <a:gd name="T40" fmla="*/ 56 w 128"/>
              <a:gd name="T41" fmla="*/ 204 h 205"/>
              <a:gd name="T42" fmla="*/ 44 w 128"/>
              <a:gd name="T43" fmla="*/ 200 h 205"/>
              <a:gd name="T44" fmla="*/ 31 w 128"/>
              <a:gd name="T45" fmla="*/ 191 h 205"/>
              <a:gd name="T46" fmla="*/ 21 w 128"/>
              <a:gd name="T47" fmla="*/ 179 h 205"/>
              <a:gd name="T48" fmla="*/ 13 w 128"/>
              <a:gd name="T49" fmla="*/ 164 h 205"/>
              <a:gd name="T50" fmla="*/ 6 w 128"/>
              <a:gd name="T51" fmla="*/ 149 h 205"/>
              <a:gd name="T52" fmla="*/ 2 w 128"/>
              <a:gd name="T53" fmla="*/ 132 h 205"/>
              <a:gd name="T54" fmla="*/ 1 w 128"/>
              <a:gd name="T55" fmla="*/ 114 h 205"/>
              <a:gd name="T56" fmla="*/ 29 w 128"/>
              <a:gd name="T57" fmla="*/ 107 h 205"/>
              <a:gd name="T58" fmla="*/ 31 w 128"/>
              <a:gd name="T59" fmla="*/ 145 h 205"/>
              <a:gd name="T60" fmla="*/ 39 w 128"/>
              <a:gd name="T61" fmla="*/ 174 h 205"/>
              <a:gd name="T62" fmla="*/ 44 w 128"/>
              <a:gd name="T63" fmla="*/ 183 h 205"/>
              <a:gd name="T64" fmla="*/ 49 w 128"/>
              <a:gd name="T65" fmla="*/ 190 h 205"/>
              <a:gd name="T66" fmla="*/ 56 w 128"/>
              <a:gd name="T67" fmla="*/ 194 h 205"/>
              <a:gd name="T68" fmla="*/ 64 w 128"/>
              <a:gd name="T69" fmla="*/ 195 h 205"/>
              <a:gd name="T70" fmla="*/ 72 w 128"/>
              <a:gd name="T71" fmla="*/ 193 h 205"/>
              <a:gd name="T72" fmla="*/ 80 w 128"/>
              <a:gd name="T73" fmla="*/ 188 h 205"/>
              <a:gd name="T74" fmla="*/ 87 w 128"/>
              <a:gd name="T75" fmla="*/ 179 h 205"/>
              <a:gd name="T76" fmla="*/ 93 w 128"/>
              <a:gd name="T77" fmla="*/ 164 h 205"/>
              <a:gd name="T78" fmla="*/ 98 w 128"/>
              <a:gd name="T79" fmla="*/ 134 h 205"/>
              <a:gd name="T80" fmla="*/ 100 w 128"/>
              <a:gd name="T81" fmla="*/ 95 h 205"/>
              <a:gd name="T82" fmla="*/ 98 w 128"/>
              <a:gd name="T83" fmla="*/ 64 h 205"/>
              <a:gd name="T84" fmla="*/ 93 w 128"/>
              <a:gd name="T85" fmla="*/ 38 h 205"/>
              <a:gd name="T86" fmla="*/ 86 w 128"/>
              <a:gd name="T87" fmla="*/ 24 h 205"/>
              <a:gd name="T88" fmla="*/ 79 w 128"/>
              <a:gd name="T89" fmla="*/ 15 h 205"/>
              <a:gd name="T90" fmla="*/ 72 w 128"/>
              <a:gd name="T91" fmla="*/ 11 h 205"/>
              <a:gd name="T92" fmla="*/ 65 w 128"/>
              <a:gd name="T93" fmla="*/ 10 h 205"/>
              <a:gd name="T94" fmla="*/ 55 w 128"/>
              <a:gd name="T95" fmla="*/ 12 h 205"/>
              <a:gd name="T96" fmla="*/ 47 w 128"/>
              <a:gd name="T97" fmla="*/ 19 h 205"/>
              <a:gd name="T98" fmla="*/ 39 w 128"/>
              <a:gd name="T99" fmla="*/ 34 h 205"/>
              <a:gd name="T100" fmla="*/ 32 w 128"/>
              <a:gd name="T101" fmla="*/ 56 h 205"/>
              <a:gd name="T102" fmla="*/ 30 w 128"/>
              <a:gd name="T103" fmla="*/ 82 h 205"/>
              <a:gd name="T104" fmla="*/ 29 w 128"/>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5"/>
              <a:gd name="T161" fmla="*/ 128 w 128"/>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5">
                <a:moveTo>
                  <a:pt x="0" y="104"/>
                </a:moveTo>
                <a:lnTo>
                  <a:pt x="1" y="88"/>
                </a:lnTo>
                <a:lnTo>
                  <a:pt x="3" y="72"/>
                </a:lnTo>
                <a:lnTo>
                  <a:pt x="6" y="59"/>
                </a:lnTo>
                <a:lnTo>
                  <a:pt x="11" y="46"/>
                </a:lnTo>
                <a:lnTo>
                  <a:pt x="16" y="35"/>
                </a:lnTo>
                <a:lnTo>
                  <a:pt x="22" y="24"/>
                </a:lnTo>
                <a:lnTo>
                  <a:pt x="29" y="16"/>
                </a:lnTo>
                <a:lnTo>
                  <a:pt x="38" y="10"/>
                </a:lnTo>
                <a:lnTo>
                  <a:pt x="44" y="6"/>
                </a:lnTo>
                <a:lnTo>
                  <a:pt x="51" y="2"/>
                </a:lnTo>
                <a:lnTo>
                  <a:pt x="57" y="0"/>
                </a:lnTo>
                <a:lnTo>
                  <a:pt x="65" y="0"/>
                </a:lnTo>
                <a:lnTo>
                  <a:pt x="70" y="0"/>
                </a:lnTo>
                <a:lnTo>
                  <a:pt x="76" y="1"/>
                </a:lnTo>
                <a:lnTo>
                  <a:pt x="81" y="4"/>
                </a:lnTo>
                <a:lnTo>
                  <a:pt x="86" y="6"/>
                </a:lnTo>
                <a:lnTo>
                  <a:pt x="92" y="10"/>
                </a:lnTo>
                <a:lnTo>
                  <a:pt x="96" y="13"/>
                </a:lnTo>
                <a:lnTo>
                  <a:pt x="101" y="18"/>
                </a:lnTo>
                <a:lnTo>
                  <a:pt x="105" y="23"/>
                </a:lnTo>
                <a:lnTo>
                  <a:pt x="110" y="31"/>
                </a:lnTo>
                <a:lnTo>
                  <a:pt x="115" y="39"/>
                </a:lnTo>
                <a:lnTo>
                  <a:pt x="119" y="47"/>
                </a:lnTo>
                <a:lnTo>
                  <a:pt x="122" y="56"/>
                </a:lnTo>
                <a:lnTo>
                  <a:pt x="125" y="67"/>
                </a:lnTo>
                <a:lnTo>
                  <a:pt x="127" y="77"/>
                </a:lnTo>
                <a:lnTo>
                  <a:pt x="128" y="89"/>
                </a:lnTo>
                <a:lnTo>
                  <a:pt x="128" y="101"/>
                </a:lnTo>
                <a:lnTo>
                  <a:pt x="127" y="118"/>
                </a:lnTo>
                <a:lnTo>
                  <a:pt x="126" y="132"/>
                </a:lnTo>
                <a:lnTo>
                  <a:pt x="123" y="147"/>
                </a:lnTo>
                <a:lnTo>
                  <a:pt x="117" y="159"/>
                </a:lnTo>
                <a:lnTo>
                  <a:pt x="112" y="171"/>
                </a:lnTo>
                <a:lnTo>
                  <a:pt x="107" y="180"/>
                </a:lnTo>
                <a:lnTo>
                  <a:pt x="100" y="187"/>
                </a:lnTo>
                <a:lnTo>
                  <a:pt x="93" y="193"/>
                </a:lnTo>
                <a:lnTo>
                  <a:pt x="85" y="199"/>
                </a:lnTo>
                <a:lnTo>
                  <a:pt x="78" y="202"/>
                </a:lnTo>
                <a:lnTo>
                  <a:pt x="71" y="204"/>
                </a:lnTo>
                <a:lnTo>
                  <a:pt x="64" y="205"/>
                </a:lnTo>
                <a:lnTo>
                  <a:pt x="56" y="204"/>
                </a:lnTo>
                <a:lnTo>
                  <a:pt x="50" y="203"/>
                </a:lnTo>
                <a:lnTo>
                  <a:pt x="44" y="200"/>
                </a:lnTo>
                <a:lnTo>
                  <a:pt x="38" y="196"/>
                </a:lnTo>
                <a:lnTo>
                  <a:pt x="31" y="191"/>
                </a:lnTo>
                <a:lnTo>
                  <a:pt x="26" y="186"/>
                </a:lnTo>
                <a:lnTo>
                  <a:pt x="21" y="179"/>
                </a:lnTo>
                <a:lnTo>
                  <a:pt x="17" y="172"/>
                </a:lnTo>
                <a:lnTo>
                  <a:pt x="13" y="164"/>
                </a:lnTo>
                <a:lnTo>
                  <a:pt x="10" y="156"/>
                </a:lnTo>
                <a:lnTo>
                  <a:pt x="6" y="149"/>
                </a:lnTo>
                <a:lnTo>
                  <a:pt x="4" y="140"/>
                </a:lnTo>
                <a:lnTo>
                  <a:pt x="2" y="132"/>
                </a:lnTo>
                <a:lnTo>
                  <a:pt x="1" y="123"/>
                </a:lnTo>
                <a:lnTo>
                  <a:pt x="1" y="114"/>
                </a:lnTo>
                <a:lnTo>
                  <a:pt x="0" y="104"/>
                </a:lnTo>
                <a:close/>
                <a:moveTo>
                  <a:pt x="29" y="107"/>
                </a:moveTo>
                <a:lnTo>
                  <a:pt x="29" y="127"/>
                </a:lnTo>
                <a:lnTo>
                  <a:pt x="31" y="145"/>
                </a:lnTo>
                <a:lnTo>
                  <a:pt x="34" y="160"/>
                </a:lnTo>
                <a:lnTo>
                  <a:pt x="39" y="174"/>
                </a:lnTo>
                <a:lnTo>
                  <a:pt x="41" y="179"/>
                </a:lnTo>
                <a:lnTo>
                  <a:pt x="44" y="183"/>
                </a:lnTo>
                <a:lnTo>
                  <a:pt x="46" y="187"/>
                </a:lnTo>
                <a:lnTo>
                  <a:pt x="49" y="190"/>
                </a:lnTo>
                <a:lnTo>
                  <a:pt x="52" y="192"/>
                </a:lnTo>
                <a:lnTo>
                  <a:pt x="56" y="194"/>
                </a:lnTo>
                <a:lnTo>
                  <a:pt x="59" y="195"/>
                </a:lnTo>
                <a:lnTo>
                  <a:pt x="64" y="195"/>
                </a:lnTo>
                <a:lnTo>
                  <a:pt x="68" y="194"/>
                </a:lnTo>
                <a:lnTo>
                  <a:pt x="72" y="193"/>
                </a:lnTo>
                <a:lnTo>
                  <a:pt x="76" y="191"/>
                </a:lnTo>
                <a:lnTo>
                  <a:pt x="80" y="188"/>
                </a:lnTo>
                <a:lnTo>
                  <a:pt x="84" y="184"/>
                </a:lnTo>
                <a:lnTo>
                  <a:pt x="87" y="179"/>
                </a:lnTo>
                <a:lnTo>
                  <a:pt x="91" y="173"/>
                </a:lnTo>
                <a:lnTo>
                  <a:pt x="93" y="164"/>
                </a:lnTo>
                <a:lnTo>
                  <a:pt x="96" y="151"/>
                </a:lnTo>
                <a:lnTo>
                  <a:pt x="98" y="134"/>
                </a:lnTo>
                <a:lnTo>
                  <a:pt x="99" y="116"/>
                </a:lnTo>
                <a:lnTo>
                  <a:pt x="100" y="95"/>
                </a:lnTo>
                <a:lnTo>
                  <a:pt x="99" y="78"/>
                </a:lnTo>
                <a:lnTo>
                  <a:pt x="98" y="64"/>
                </a:lnTo>
                <a:lnTo>
                  <a:pt x="96" y="50"/>
                </a:lnTo>
                <a:lnTo>
                  <a:pt x="93" y="38"/>
                </a:lnTo>
                <a:lnTo>
                  <a:pt x="89" y="31"/>
                </a:lnTo>
                <a:lnTo>
                  <a:pt x="86" y="24"/>
                </a:lnTo>
                <a:lnTo>
                  <a:pt x="83" y="19"/>
                </a:lnTo>
                <a:lnTo>
                  <a:pt x="79" y="15"/>
                </a:lnTo>
                <a:lnTo>
                  <a:pt x="76" y="13"/>
                </a:lnTo>
                <a:lnTo>
                  <a:pt x="72" y="11"/>
                </a:lnTo>
                <a:lnTo>
                  <a:pt x="69" y="10"/>
                </a:lnTo>
                <a:lnTo>
                  <a:pt x="65" y="10"/>
                </a:lnTo>
                <a:lnTo>
                  <a:pt x="59" y="11"/>
                </a:lnTo>
                <a:lnTo>
                  <a:pt x="55" y="12"/>
                </a:lnTo>
                <a:lnTo>
                  <a:pt x="51" y="15"/>
                </a:lnTo>
                <a:lnTo>
                  <a:pt x="47" y="19"/>
                </a:lnTo>
                <a:lnTo>
                  <a:pt x="42" y="25"/>
                </a:lnTo>
                <a:lnTo>
                  <a:pt x="39" y="34"/>
                </a:lnTo>
                <a:lnTo>
                  <a:pt x="36" y="44"/>
                </a:lnTo>
                <a:lnTo>
                  <a:pt x="32" y="56"/>
                </a:lnTo>
                <a:lnTo>
                  <a:pt x="31" y="69"/>
                </a:lnTo>
                <a:lnTo>
                  <a:pt x="30"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11" name="Freeform 123"/>
          <p:cNvSpPr>
            <a:spLocks noEditPoints="1"/>
          </p:cNvSpPr>
          <p:nvPr/>
        </p:nvSpPr>
        <p:spPr bwMode="auto">
          <a:xfrm>
            <a:off x="2035175" y="1881188"/>
            <a:ext cx="53975" cy="117475"/>
          </a:xfrm>
          <a:custGeom>
            <a:avLst/>
            <a:gdLst>
              <a:gd name="T0" fmla="*/ 10 w 103"/>
              <a:gd name="T1" fmla="*/ 24 h 222"/>
              <a:gd name="T2" fmla="*/ 59 w 103"/>
              <a:gd name="T3" fmla="*/ 1 h 222"/>
              <a:gd name="T4" fmla="*/ 63 w 103"/>
              <a:gd name="T5" fmla="*/ 0 h 222"/>
              <a:gd name="T6" fmla="*/ 68 w 103"/>
              <a:gd name="T7" fmla="*/ 0 h 222"/>
              <a:gd name="T8" fmla="*/ 78 w 103"/>
              <a:gd name="T9" fmla="*/ 10 h 222"/>
              <a:gd name="T10" fmla="*/ 58 w 103"/>
              <a:gd name="T11" fmla="*/ 185 h 222"/>
              <a:gd name="T12" fmla="*/ 79 w 103"/>
              <a:gd name="T13" fmla="*/ 194 h 222"/>
              <a:gd name="T14" fmla="*/ 59 w 103"/>
              <a:gd name="T15" fmla="*/ 200 h 222"/>
              <a:gd name="T16" fmla="*/ 79 w 103"/>
              <a:gd name="T17" fmla="*/ 193 h 222"/>
              <a:gd name="T18" fmla="*/ 59 w 103"/>
              <a:gd name="T19" fmla="*/ 200 h 222"/>
              <a:gd name="T20" fmla="*/ 71 w 103"/>
              <a:gd name="T21" fmla="*/ 200 h 222"/>
              <a:gd name="T22" fmla="*/ 70 w 103"/>
              <a:gd name="T23" fmla="*/ 213 h 222"/>
              <a:gd name="T24" fmla="*/ 71 w 103"/>
              <a:gd name="T25" fmla="*/ 213 h 222"/>
              <a:gd name="T26" fmla="*/ 80 w 103"/>
              <a:gd name="T27" fmla="*/ 194 h 222"/>
              <a:gd name="T28" fmla="*/ 79 w 103"/>
              <a:gd name="T29" fmla="*/ 194 h 222"/>
              <a:gd name="T30" fmla="*/ 82 w 103"/>
              <a:gd name="T31" fmla="*/ 194 h 222"/>
              <a:gd name="T32" fmla="*/ 86 w 103"/>
              <a:gd name="T33" fmla="*/ 216 h 222"/>
              <a:gd name="T34" fmla="*/ 103 w 103"/>
              <a:gd name="T35" fmla="*/ 205 h 222"/>
              <a:gd name="T36" fmla="*/ 81 w 103"/>
              <a:gd name="T37" fmla="*/ 211 h 222"/>
              <a:gd name="T38" fmla="*/ 93 w 103"/>
              <a:gd name="T39" fmla="*/ 222 h 222"/>
              <a:gd name="T40" fmla="*/ 18 w 103"/>
              <a:gd name="T41" fmla="*/ 200 h 222"/>
              <a:gd name="T42" fmla="*/ 8 w 103"/>
              <a:gd name="T43" fmla="*/ 211 h 222"/>
              <a:gd name="T44" fmla="*/ 29 w 103"/>
              <a:gd name="T45" fmla="*/ 205 h 222"/>
              <a:gd name="T46" fmla="*/ 18 w 103"/>
              <a:gd name="T47" fmla="*/ 195 h 222"/>
              <a:gd name="T48" fmla="*/ 28 w 103"/>
              <a:gd name="T49" fmla="*/ 194 h 222"/>
              <a:gd name="T50" fmla="*/ 28 w 103"/>
              <a:gd name="T51" fmla="*/ 194 h 222"/>
              <a:gd name="T52" fmla="*/ 32 w 103"/>
              <a:gd name="T53" fmla="*/ 216 h 222"/>
              <a:gd name="T54" fmla="*/ 37 w 103"/>
              <a:gd name="T55" fmla="*/ 203 h 222"/>
              <a:gd name="T56" fmla="*/ 47 w 103"/>
              <a:gd name="T57" fmla="*/ 209 h 222"/>
              <a:gd name="T58" fmla="*/ 41 w 103"/>
              <a:gd name="T59" fmla="*/ 215 h 222"/>
              <a:gd name="T60" fmla="*/ 33 w 103"/>
              <a:gd name="T61" fmla="*/ 193 h 222"/>
              <a:gd name="T62" fmla="*/ 33 w 103"/>
              <a:gd name="T63" fmla="*/ 193 h 222"/>
              <a:gd name="T64" fmla="*/ 51 w 103"/>
              <a:gd name="T65" fmla="*/ 201 h 222"/>
              <a:gd name="T66" fmla="*/ 53 w 103"/>
              <a:gd name="T67" fmla="*/ 197 h 222"/>
              <a:gd name="T68" fmla="*/ 33 w 103"/>
              <a:gd name="T69" fmla="*/ 190 h 222"/>
              <a:gd name="T70" fmla="*/ 33 w 103"/>
              <a:gd name="T71" fmla="*/ 176 h 222"/>
              <a:gd name="T72" fmla="*/ 33 w 103"/>
              <a:gd name="T73" fmla="*/ 176 h 222"/>
              <a:gd name="T74" fmla="*/ 33 w 103"/>
              <a:gd name="T75" fmla="*/ 71 h 222"/>
              <a:gd name="T76" fmla="*/ 54 w 103"/>
              <a:gd name="T77" fmla="*/ 71 h 222"/>
              <a:gd name="T78" fmla="*/ 52 w 103"/>
              <a:gd name="T79" fmla="*/ 41 h 222"/>
              <a:gd name="T80" fmla="*/ 33 w 103"/>
              <a:gd name="T81" fmla="*/ 49 h 222"/>
              <a:gd name="T82" fmla="*/ 32 w 103"/>
              <a:gd name="T83" fmla="*/ 45 h 222"/>
              <a:gd name="T84" fmla="*/ 32 w 103"/>
              <a:gd name="T85" fmla="*/ 45 h 222"/>
              <a:gd name="T86" fmla="*/ 50 w 103"/>
              <a:gd name="T87" fmla="*/ 33 h 222"/>
              <a:gd name="T88" fmla="*/ 48 w 103"/>
              <a:gd name="T89" fmla="*/ 30 h 222"/>
              <a:gd name="T90" fmla="*/ 33 w 103"/>
              <a:gd name="T91" fmla="*/ 45 h 222"/>
              <a:gd name="T92" fmla="*/ 39 w 103"/>
              <a:gd name="T93" fmla="*/ 24 h 222"/>
              <a:gd name="T94" fmla="*/ 33 w 103"/>
              <a:gd name="T95" fmla="*/ 45 h 222"/>
              <a:gd name="T96" fmla="*/ 39 w 103"/>
              <a:gd name="T97" fmla="*/ 24 h 222"/>
              <a:gd name="T98" fmla="*/ 22 w 103"/>
              <a:gd name="T99" fmla="*/ 25 h 222"/>
              <a:gd name="T100" fmla="*/ 33 w 103"/>
              <a:gd name="T101" fmla="*/ 44 h 222"/>
              <a:gd name="T102" fmla="*/ 25 w 103"/>
              <a:gd name="T103" fmla="*/ 46 h 222"/>
              <a:gd name="T104" fmla="*/ 28 w 103"/>
              <a:gd name="T105" fmla="*/ 45 h 222"/>
              <a:gd name="T106" fmla="*/ 21 w 103"/>
              <a:gd name="T107" fmla="*/ 48 h 222"/>
              <a:gd name="T108" fmla="*/ 8 w 103"/>
              <a:gd name="T109" fmla="*/ 43 h 222"/>
              <a:gd name="T110" fmla="*/ 6 w 103"/>
              <a:gd name="T111" fmla="*/ 38 h 2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3"/>
              <a:gd name="T169" fmla="*/ 0 h 222"/>
              <a:gd name="T170" fmla="*/ 103 w 103"/>
              <a:gd name="T171" fmla="*/ 222 h 2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3" h="222">
                <a:moveTo>
                  <a:pt x="10" y="24"/>
                </a:moveTo>
                <a:lnTo>
                  <a:pt x="59" y="1"/>
                </a:lnTo>
                <a:lnTo>
                  <a:pt x="68" y="20"/>
                </a:lnTo>
                <a:lnTo>
                  <a:pt x="19" y="44"/>
                </a:lnTo>
                <a:lnTo>
                  <a:pt x="10" y="24"/>
                </a:lnTo>
                <a:close/>
                <a:moveTo>
                  <a:pt x="59" y="1"/>
                </a:moveTo>
                <a:lnTo>
                  <a:pt x="61" y="0"/>
                </a:lnTo>
                <a:lnTo>
                  <a:pt x="63" y="0"/>
                </a:lnTo>
                <a:lnTo>
                  <a:pt x="63" y="10"/>
                </a:lnTo>
                <a:lnTo>
                  <a:pt x="59" y="1"/>
                </a:lnTo>
                <a:close/>
                <a:moveTo>
                  <a:pt x="63" y="0"/>
                </a:moveTo>
                <a:lnTo>
                  <a:pt x="68" y="0"/>
                </a:lnTo>
                <a:lnTo>
                  <a:pt x="68" y="21"/>
                </a:lnTo>
                <a:lnTo>
                  <a:pt x="63" y="21"/>
                </a:lnTo>
                <a:lnTo>
                  <a:pt x="63" y="0"/>
                </a:lnTo>
                <a:close/>
                <a:moveTo>
                  <a:pt x="68" y="0"/>
                </a:moveTo>
                <a:lnTo>
                  <a:pt x="78" y="0"/>
                </a:lnTo>
                <a:lnTo>
                  <a:pt x="78" y="10"/>
                </a:lnTo>
                <a:lnTo>
                  <a:pt x="68" y="10"/>
                </a:lnTo>
                <a:lnTo>
                  <a:pt x="68" y="0"/>
                </a:lnTo>
                <a:close/>
                <a:moveTo>
                  <a:pt x="78" y="10"/>
                </a:moveTo>
                <a:lnTo>
                  <a:pt x="78" y="176"/>
                </a:lnTo>
                <a:lnTo>
                  <a:pt x="58" y="176"/>
                </a:lnTo>
                <a:lnTo>
                  <a:pt x="58" y="10"/>
                </a:lnTo>
                <a:lnTo>
                  <a:pt x="78" y="10"/>
                </a:lnTo>
                <a:close/>
                <a:moveTo>
                  <a:pt x="78" y="176"/>
                </a:moveTo>
                <a:lnTo>
                  <a:pt x="78" y="184"/>
                </a:lnTo>
                <a:lnTo>
                  <a:pt x="78" y="189"/>
                </a:lnTo>
                <a:lnTo>
                  <a:pt x="58" y="190"/>
                </a:lnTo>
                <a:lnTo>
                  <a:pt x="58" y="185"/>
                </a:lnTo>
                <a:lnTo>
                  <a:pt x="58" y="176"/>
                </a:lnTo>
                <a:lnTo>
                  <a:pt x="78" y="176"/>
                </a:lnTo>
                <a:close/>
                <a:moveTo>
                  <a:pt x="78" y="189"/>
                </a:moveTo>
                <a:lnTo>
                  <a:pt x="79" y="192"/>
                </a:lnTo>
                <a:lnTo>
                  <a:pt x="79" y="194"/>
                </a:lnTo>
                <a:lnTo>
                  <a:pt x="59" y="200"/>
                </a:lnTo>
                <a:lnTo>
                  <a:pt x="58" y="196"/>
                </a:lnTo>
                <a:lnTo>
                  <a:pt x="58" y="190"/>
                </a:lnTo>
                <a:lnTo>
                  <a:pt x="78" y="189"/>
                </a:lnTo>
                <a:close/>
                <a:moveTo>
                  <a:pt x="59" y="200"/>
                </a:moveTo>
                <a:lnTo>
                  <a:pt x="59" y="200"/>
                </a:lnTo>
                <a:lnTo>
                  <a:pt x="69" y="197"/>
                </a:lnTo>
                <a:lnTo>
                  <a:pt x="59" y="200"/>
                </a:lnTo>
                <a:close/>
                <a:moveTo>
                  <a:pt x="79" y="193"/>
                </a:moveTo>
                <a:lnTo>
                  <a:pt x="79" y="193"/>
                </a:lnTo>
                <a:lnTo>
                  <a:pt x="64" y="208"/>
                </a:lnTo>
                <a:lnTo>
                  <a:pt x="61" y="204"/>
                </a:lnTo>
                <a:lnTo>
                  <a:pt x="59" y="200"/>
                </a:lnTo>
                <a:lnTo>
                  <a:pt x="79" y="193"/>
                </a:lnTo>
                <a:close/>
                <a:moveTo>
                  <a:pt x="79" y="193"/>
                </a:moveTo>
                <a:lnTo>
                  <a:pt x="72" y="186"/>
                </a:lnTo>
                <a:lnTo>
                  <a:pt x="79" y="193"/>
                </a:lnTo>
                <a:lnTo>
                  <a:pt x="71" y="200"/>
                </a:lnTo>
                <a:lnTo>
                  <a:pt x="79" y="193"/>
                </a:lnTo>
                <a:close/>
                <a:moveTo>
                  <a:pt x="79" y="193"/>
                </a:moveTo>
                <a:lnTo>
                  <a:pt x="79" y="194"/>
                </a:lnTo>
                <a:lnTo>
                  <a:pt x="70" y="213"/>
                </a:lnTo>
                <a:lnTo>
                  <a:pt x="66" y="211"/>
                </a:lnTo>
                <a:lnTo>
                  <a:pt x="64" y="208"/>
                </a:lnTo>
                <a:lnTo>
                  <a:pt x="79" y="193"/>
                </a:lnTo>
                <a:close/>
                <a:moveTo>
                  <a:pt x="70" y="213"/>
                </a:moveTo>
                <a:lnTo>
                  <a:pt x="71" y="213"/>
                </a:lnTo>
                <a:lnTo>
                  <a:pt x="70" y="213"/>
                </a:lnTo>
                <a:lnTo>
                  <a:pt x="75" y="203"/>
                </a:lnTo>
                <a:lnTo>
                  <a:pt x="70" y="213"/>
                </a:lnTo>
                <a:close/>
                <a:moveTo>
                  <a:pt x="79" y="194"/>
                </a:moveTo>
                <a:lnTo>
                  <a:pt x="80" y="194"/>
                </a:lnTo>
                <a:lnTo>
                  <a:pt x="82" y="194"/>
                </a:lnTo>
                <a:lnTo>
                  <a:pt x="80" y="216"/>
                </a:lnTo>
                <a:lnTo>
                  <a:pt x="74" y="214"/>
                </a:lnTo>
                <a:lnTo>
                  <a:pt x="70" y="213"/>
                </a:lnTo>
                <a:lnTo>
                  <a:pt x="79" y="194"/>
                </a:lnTo>
                <a:close/>
                <a:moveTo>
                  <a:pt x="82" y="194"/>
                </a:moveTo>
                <a:lnTo>
                  <a:pt x="84" y="195"/>
                </a:lnTo>
                <a:lnTo>
                  <a:pt x="82" y="194"/>
                </a:lnTo>
                <a:lnTo>
                  <a:pt x="81" y="204"/>
                </a:lnTo>
                <a:lnTo>
                  <a:pt x="82" y="194"/>
                </a:lnTo>
                <a:close/>
                <a:moveTo>
                  <a:pt x="82" y="194"/>
                </a:moveTo>
                <a:lnTo>
                  <a:pt x="87" y="195"/>
                </a:lnTo>
                <a:lnTo>
                  <a:pt x="93" y="195"/>
                </a:lnTo>
                <a:lnTo>
                  <a:pt x="92" y="216"/>
                </a:lnTo>
                <a:lnTo>
                  <a:pt x="86" y="216"/>
                </a:lnTo>
                <a:lnTo>
                  <a:pt x="80" y="216"/>
                </a:lnTo>
                <a:lnTo>
                  <a:pt x="82" y="194"/>
                </a:lnTo>
                <a:close/>
                <a:moveTo>
                  <a:pt x="93" y="195"/>
                </a:moveTo>
                <a:lnTo>
                  <a:pt x="103" y="195"/>
                </a:lnTo>
                <a:lnTo>
                  <a:pt x="103" y="205"/>
                </a:lnTo>
                <a:lnTo>
                  <a:pt x="93" y="205"/>
                </a:lnTo>
                <a:lnTo>
                  <a:pt x="93" y="195"/>
                </a:lnTo>
                <a:close/>
                <a:moveTo>
                  <a:pt x="103" y="205"/>
                </a:moveTo>
                <a:lnTo>
                  <a:pt x="103" y="211"/>
                </a:lnTo>
                <a:lnTo>
                  <a:pt x="81" y="211"/>
                </a:lnTo>
                <a:lnTo>
                  <a:pt x="81" y="205"/>
                </a:lnTo>
                <a:lnTo>
                  <a:pt x="103" y="205"/>
                </a:lnTo>
                <a:close/>
                <a:moveTo>
                  <a:pt x="103" y="211"/>
                </a:moveTo>
                <a:lnTo>
                  <a:pt x="103" y="222"/>
                </a:lnTo>
                <a:lnTo>
                  <a:pt x="93" y="222"/>
                </a:lnTo>
                <a:lnTo>
                  <a:pt x="93" y="211"/>
                </a:lnTo>
                <a:lnTo>
                  <a:pt x="103" y="211"/>
                </a:lnTo>
                <a:close/>
                <a:moveTo>
                  <a:pt x="93" y="222"/>
                </a:moveTo>
                <a:lnTo>
                  <a:pt x="18" y="222"/>
                </a:lnTo>
                <a:lnTo>
                  <a:pt x="18" y="200"/>
                </a:lnTo>
                <a:lnTo>
                  <a:pt x="93" y="200"/>
                </a:lnTo>
                <a:lnTo>
                  <a:pt x="93" y="222"/>
                </a:lnTo>
                <a:close/>
                <a:moveTo>
                  <a:pt x="18" y="222"/>
                </a:moveTo>
                <a:lnTo>
                  <a:pt x="8" y="222"/>
                </a:lnTo>
                <a:lnTo>
                  <a:pt x="8" y="211"/>
                </a:lnTo>
                <a:lnTo>
                  <a:pt x="18" y="211"/>
                </a:lnTo>
                <a:lnTo>
                  <a:pt x="18" y="222"/>
                </a:lnTo>
                <a:close/>
                <a:moveTo>
                  <a:pt x="8" y="211"/>
                </a:moveTo>
                <a:lnTo>
                  <a:pt x="8" y="205"/>
                </a:lnTo>
                <a:lnTo>
                  <a:pt x="29" y="205"/>
                </a:lnTo>
                <a:lnTo>
                  <a:pt x="29" y="211"/>
                </a:lnTo>
                <a:lnTo>
                  <a:pt x="8" y="211"/>
                </a:lnTo>
                <a:close/>
                <a:moveTo>
                  <a:pt x="8" y="205"/>
                </a:moveTo>
                <a:lnTo>
                  <a:pt x="8" y="195"/>
                </a:lnTo>
                <a:lnTo>
                  <a:pt x="18" y="195"/>
                </a:lnTo>
                <a:lnTo>
                  <a:pt x="18" y="205"/>
                </a:lnTo>
                <a:lnTo>
                  <a:pt x="8" y="205"/>
                </a:lnTo>
                <a:close/>
                <a:moveTo>
                  <a:pt x="18" y="195"/>
                </a:moveTo>
                <a:lnTo>
                  <a:pt x="24" y="195"/>
                </a:lnTo>
                <a:lnTo>
                  <a:pt x="28" y="194"/>
                </a:lnTo>
                <a:lnTo>
                  <a:pt x="32" y="216"/>
                </a:lnTo>
                <a:lnTo>
                  <a:pt x="25" y="216"/>
                </a:lnTo>
                <a:lnTo>
                  <a:pt x="18" y="216"/>
                </a:lnTo>
                <a:lnTo>
                  <a:pt x="18" y="195"/>
                </a:lnTo>
                <a:close/>
                <a:moveTo>
                  <a:pt x="28" y="194"/>
                </a:moveTo>
                <a:lnTo>
                  <a:pt x="31" y="194"/>
                </a:lnTo>
                <a:lnTo>
                  <a:pt x="32" y="194"/>
                </a:lnTo>
                <a:lnTo>
                  <a:pt x="41" y="213"/>
                </a:lnTo>
                <a:lnTo>
                  <a:pt x="37" y="214"/>
                </a:lnTo>
                <a:lnTo>
                  <a:pt x="32" y="216"/>
                </a:lnTo>
                <a:lnTo>
                  <a:pt x="28" y="194"/>
                </a:lnTo>
                <a:close/>
                <a:moveTo>
                  <a:pt x="32" y="194"/>
                </a:moveTo>
                <a:lnTo>
                  <a:pt x="28" y="196"/>
                </a:lnTo>
                <a:lnTo>
                  <a:pt x="32" y="194"/>
                </a:lnTo>
                <a:lnTo>
                  <a:pt x="37" y="203"/>
                </a:lnTo>
                <a:lnTo>
                  <a:pt x="32" y="194"/>
                </a:lnTo>
                <a:close/>
                <a:moveTo>
                  <a:pt x="32" y="194"/>
                </a:moveTo>
                <a:lnTo>
                  <a:pt x="32" y="194"/>
                </a:lnTo>
                <a:lnTo>
                  <a:pt x="33" y="193"/>
                </a:lnTo>
                <a:lnTo>
                  <a:pt x="47" y="209"/>
                </a:lnTo>
                <a:lnTo>
                  <a:pt x="45" y="211"/>
                </a:lnTo>
                <a:lnTo>
                  <a:pt x="41" y="213"/>
                </a:lnTo>
                <a:lnTo>
                  <a:pt x="32" y="194"/>
                </a:lnTo>
                <a:close/>
                <a:moveTo>
                  <a:pt x="47" y="209"/>
                </a:moveTo>
                <a:lnTo>
                  <a:pt x="41" y="215"/>
                </a:lnTo>
                <a:lnTo>
                  <a:pt x="47" y="209"/>
                </a:lnTo>
                <a:lnTo>
                  <a:pt x="40" y="200"/>
                </a:lnTo>
                <a:lnTo>
                  <a:pt x="47" y="209"/>
                </a:lnTo>
                <a:close/>
                <a:moveTo>
                  <a:pt x="33" y="193"/>
                </a:moveTo>
                <a:lnTo>
                  <a:pt x="33" y="193"/>
                </a:lnTo>
                <a:lnTo>
                  <a:pt x="51" y="202"/>
                </a:lnTo>
                <a:lnTo>
                  <a:pt x="50" y="205"/>
                </a:lnTo>
                <a:lnTo>
                  <a:pt x="47" y="209"/>
                </a:lnTo>
                <a:lnTo>
                  <a:pt x="33" y="193"/>
                </a:lnTo>
                <a:close/>
                <a:moveTo>
                  <a:pt x="51" y="201"/>
                </a:moveTo>
                <a:lnTo>
                  <a:pt x="51" y="202"/>
                </a:lnTo>
                <a:lnTo>
                  <a:pt x="42" y="197"/>
                </a:lnTo>
                <a:lnTo>
                  <a:pt x="51" y="201"/>
                </a:lnTo>
                <a:close/>
                <a:moveTo>
                  <a:pt x="33" y="193"/>
                </a:moveTo>
                <a:lnTo>
                  <a:pt x="33" y="192"/>
                </a:lnTo>
                <a:lnTo>
                  <a:pt x="33" y="190"/>
                </a:lnTo>
                <a:lnTo>
                  <a:pt x="53" y="191"/>
                </a:lnTo>
                <a:lnTo>
                  <a:pt x="53" y="197"/>
                </a:lnTo>
                <a:lnTo>
                  <a:pt x="51" y="201"/>
                </a:lnTo>
                <a:lnTo>
                  <a:pt x="33" y="193"/>
                </a:lnTo>
                <a:close/>
                <a:moveTo>
                  <a:pt x="33" y="190"/>
                </a:moveTo>
                <a:lnTo>
                  <a:pt x="33" y="184"/>
                </a:lnTo>
                <a:lnTo>
                  <a:pt x="33" y="190"/>
                </a:lnTo>
                <a:lnTo>
                  <a:pt x="43" y="191"/>
                </a:lnTo>
                <a:lnTo>
                  <a:pt x="33" y="190"/>
                </a:lnTo>
                <a:close/>
                <a:moveTo>
                  <a:pt x="33" y="190"/>
                </a:moveTo>
                <a:lnTo>
                  <a:pt x="33" y="184"/>
                </a:lnTo>
                <a:lnTo>
                  <a:pt x="33" y="176"/>
                </a:lnTo>
                <a:lnTo>
                  <a:pt x="54" y="176"/>
                </a:lnTo>
                <a:lnTo>
                  <a:pt x="54" y="185"/>
                </a:lnTo>
                <a:lnTo>
                  <a:pt x="53" y="191"/>
                </a:lnTo>
                <a:lnTo>
                  <a:pt x="33" y="190"/>
                </a:lnTo>
                <a:close/>
                <a:moveTo>
                  <a:pt x="33" y="176"/>
                </a:moveTo>
                <a:lnTo>
                  <a:pt x="33" y="71"/>
                </a:lnTo>
                <a:lnTo>
                  <a:pt x="54" y="71"/>
                </a:lnTo>
                <a:lnTo>
                  <a:pt x="54" y="176"/>
                </a:lnTo>
                <a:lnTo>
                  <a:pt x="33" y="176"/>
                </a:lnTo>
                <a:close/>
                <a:moveTo>
                  <a:pt x="33" y="71"/>
                </a:moveTo>
                <a:lnTo>
                  <a:pt x="33" y="61"/>
                </a:lnTo>
                <a:lnTo>
                  <a:pt x="33" y="53"/>
                </a:lnTo>
                <a:lnTo>
                  <a:pt x="54" y="52"/>
                </a:lnTo>
                <a:lnTo>
                  <a:pt x="54" y="60"/>
                </a:lnTo>
                <a:lnTo>
                  <a:pt x="54" y="71"/>
                </a:lnTo>
                <a:lnTo>
                  <a:pt x="33" y="71"/>
                </a:lnTo>
                <a:close/>
                <a:moveTo>
                  <a:pt x="33" y="53"/>
                </a:moveTo>
                <a:lnTo>
                  <a:pt x="33" y="48"/>
                </a:lnTo>
                <a:lnTo>
                  <a:pt x="32" y="45"/>
                </a:lnTo>
                <a:lnTo>
                  <a:pt x="52" y="41"/>
                </a:lnTo>
                <a:lnTo>
                  <a:pt x="53" y="46"/>
                </a:lnTo>
                <a:lnTo>
                  <a:pt x="54" y="52"/>
                </a:lnTo>
                <a:lnTo>
                  <a:pt x="33" y="53"/>
                </a:lnTo>
                <a:close/>
                <a:moveTo>
                  <a:pt x="32" y="45"/>
                </a:moveTo>
                <a:lnTo>
                  <a:pt x="33" y="49"/>
                </a:lnTo>
                <a:lnTo>
                  <a:pt x="32" y="45"/>
                </a:lnTo>
                <a:lnTo>
                  <a:pt x="42" y="43"/>
                </a:lnTo>
                <a:lnTo>
                  <a:pt x="32" y="45"/>
                </a:lnTo>
                <a:close/>
                <a:moveTo>
                  <a:pt x="32" y="45"/>
                </a:moveTo>
                <a:lnTo>
                  <a:pt x="32" y="45"/>
                </a:lnTo>
                <a:lnTo>
                  <a:pt x="32" y="44"/>
                </a:lnTo>
                <a:lnTo>
                  <a:pt x="50" y="33"/>
                </a:lnTo>
                <a:lnTo>
                  <a:pt x="51" y="36"/>
                </a:lnTo>
                <a:lnTo>
                  <a:pt x="52" y="41"/>
                </a:lnTo>
                <a:lnTo>
                  <a:pt x="32" y="45"/>
                </a:lnTo>
                <a:close/>
                <a:moveTo>
                  <a:pt x="50" y="33"/>
                </a:moveTo>
                <a:lnTo>
                  <a:pt x="56" y="46"/>
                </a:lnTo>
                <a:lnTo>
                  <a:pt x="50" y="33"/>
                </a:lnTo>
                <a:lnTo>
                  <a:pt x="41" y="38"/>
                </a:lnTo>
                <a:lnTo>
                  <a:pt x="50" y="33"/>
                </a:lnTo>
                <a:close/>
                <a:moveTo>
                  <a:pt x="32" y="44"/>
                </a:moveTo>
                <a:lnTo>
                  <a:pt x="32" y="44"/>
                </a:lnTo>
                <a:lnTo>
                  <a:pt x="45" y="27"/>
                </a:lnTo>
                <a:lnTo>
                  <a:pt x="48" y="30"/>
                </a:lnTo>
                <a:lnTo>
                  <a:pt x="50" y="33"/>
                </a:lnTo>
                <a:lnTo>
                  <a:pt x="32" y="44"/>
                </a:lnTo>
                <a:close/>
                <a:moveTo>
                  <a:pt x="32" y="44"/>
                </a:moveTo>
                <a:lnTo>
                  <a:pt x="32" y="44"/>
                </a:lnTo>
                <a:lnTo>
                  <a:pt x="33" y="45"/>
                </a:lnTo>
                <a:lnTo>
                  <a:pt x="39" y="24"/>
                </a:lnTo>
                <a:lnTo>
                  <a:pt x="42" y="26"/>
                </a:lnTo>
                <a:lnTo>
                  <a:pt x="45" y="27"/>
                </a:lnTo>
                <a:lnTo>
                  <a:pt x="32" y="44"/>
                </a:lnTo>
                <a:close/>
                <a:moveTo>
                  <a:pt x="39" y="24"/>
                </a:moveTo>
                <a:lnTo>
                  <a:pt x="42" y="25"/>
                </a:lnTo>
                <a:lnTo>
                  <a:pt x="39" y="24"/>
                </a:lnTo>
                <a:lnTo>
                  <a:pt x="36" y="34"/>
                </a:lnTo>
                <a:lnTo>
                  <a:pt x="39" y="24"/>
                </a:lnTo>
                <a:close/>
                <a:moveTo>
                  <a:pt x="33" y="45"/>
                </a:moveTo>
                <a:lnTo>
                  <a:pt x="33" y="45"/>
                </a:lnTo>
                <a:lnTo>
                  <a:pt x="32" y="45"/>
                </a:lnTo>
                <a:lnTo>
                  <a:pt x="32" y="23"/>
                </a:lnTo>
                <a:lnTo>
                  <a:pt x="36" y="23"/>
                </a:lnTo>
                <a:lnTo>
                  <a:pt x="39" y="24"/>
                </a:lnTo>
                <a:lnTo>
                  <a:pt x="33" y="45"/>
                </a:lnTo>
                <a:close/>
                <a:moveTo>
                  <a:pt x="32" y="45"/>
                </a:moveTo>
                <a:lnTo>
                  <a:pt x="31" y="45"/>
                </a:lnTo>
                <a:lnTo>
                  <a:pt x="28" y="45"/>
                </a:lnTo>
                <a:lnTo>
                  <a:pt x="22" y="25"/>
                </a:lnTo>
                <a:lnTo>
                  <a:pt x="27" y="23"/>
                </a:lnTo>
                <a:lnTo>
                  <a:pt x="32" y="23"/>
                </a:lnTo>
                <a:lnTo>
                  <a:pt x="32" y="45"/>
                </a:lnTo>
                <a:close/>
                <a:moveTo>
                  <a:pt x="28" y="45"/>
                </a:moveTo>
                <a:lnTo>
                  <a:pt x="33" y="44"/>
                </a:lnTo>
                <a:lnTo>
                  <a:pt x="28" y="45"/>
                </a:lnTo>
                <a:lnTo>
                  <a:pt x="25" y="34"/>
                </a:lnTo>
                <a:lnTo>
                  <a:pt x="28" y="45"/>
                </a:lnTo>
                <a:close/>
                <a:moveTo>
                  <a:pt x="28" y="45"/>
                </a:moveTo>
                <a:lnTo>
                  <a:pt x="25" y="46"/>
                </a:lnTo>
                <a:lnTo>
                  <a:pt x="21" y="48"/>
                </a:lnTo>
                <a:lnTo>
                  <a:pt x="13" y="28"/>
                </a:lnTo>
                <a:lnTo>
                  <a:pt x="18" y="26"/>
                </a:lnTo>
                <a:lnTo>
                  <a:pt x="22" y="25"/>
                </a:lnTo>
                <a:lnTo>
                  <a:pt x="28" y="45"/>
                </a:lnTo>
                <a:close/>
                <a:moveTo>
                  <a:pt x="21" y="48"/>
                </a:moveTo>
                <a:lnTo>
                  <a:pt x="12" y="52"/>
                </a:lnTo>
                <a:lnTo>
                  <a:pt x="8" y="43"/>
                </a:lnTo>
                <a:lnTo>
                  <a:pt x="17" y="38"/>
                </a:lnTo>
                <a:lnTo>
                  <a:pt x="21" y="48"/>
                </a:lnTo>
                <a:close/>
                <a:moveTo>
                  <a:pt x="8" y="43"/>
                </a:moveTo>
                <a:lnTo>
                  <a:pt x="6" y="38"/>
                </a:lnTo>
                <a:lnTo>
                  <a:pt x="24" y="29"/>
                </a:lnTo>
                <a:lnTo>
                  <a:pt x="26" y="33"/>
                </a:lnTo>
                <a:lnTo>
                  <a:pt x="8" y="43"/>
                </a:lnTo>
                <a:close/>
                <a:moveTo>
                  <a:pt x="6" y="38"/>
                </a:moveTo>
                <a:lnTo>
                  <a:pt x="0" y="29"/>
                </a:lnTo>
                <a:lnTo>
                  <a:pt x="10" y="24"/>
                </a:lnTo>
                <a:lnTo>
                  <a:pt x="15" y="33"/>
                </a:lnTo>
                <a:lnTo>
                  <a:pt x="6" y="3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12" name="Freeform 124"/>
          <p:cNvSpPr>
            <a:spLocks noEditPoints="1"/>
          </p:cNvSpPr>
          <p:nvPr/>
        </p:nvSpPr>
        <p:spPr bwMode="auto">
          <a:xfrm>
            <a:off x="2103438" y="1881188"/>
            <a:ext cx="77787" cy="119062"/>
          </a:xfrm>
          <a:custGeom>
            <a:avLst/>
            <a:gdLst>
              <a:gd name="T0" fmla="*/ 22 w 148"/>
              <a:gd name="T1" fmla="*/ 99 h 225"/>
              <a:gd name="T2" fmla="*/ 26 w 148"/>
              <a:gd name="T3" fmla="*/ 72 h 225"/>
              <a:gd name="T4" fmla="*/ 35 w 148"/>
              <a:gd name="T5" fmla="*/ 50 h 225"/>
              <a:gd name="T6" fmla="*/ 47 w 148"/>
              <a:gd name="T7" fmla="*/ 34 h 225"/>
              <a:gd name="T8" fmla="*/ 54 w 148"/>
              <a:gd name="T9" fmla="*/ 28 h 225"/>
              <a:gd name="T10" fmla="*/ 42 w 148"/>
              <a:gd name="T11" fmla="*/ 11 h 225"/>
              <a:gd name="T12" fmla="*/ 65 w 148"/>
              <a:gd name="T13" fmla="*/ 0 h 225"/>
              <a:gd name="T14" fmla="*/ 81 w 148"/>
              <a:gd name="T15" fmla="*/ 0 h 225"/>
              <a:gd name="T16" fmla="*/ 79 w 148"/>
              <a:gd name="T17" fmla="*/ 21 h 225"/>
              <a:gd name="T18" fmla="*/ 124 w 148"/>
              <a:gd name="T19" fmla="*/ 27 h 225"/>
              <a:gd name="T20" fmla="*/ 107 w 148"/>
              <a:gd name="T21" fmla="*/ 39 h 225"/>
              <a:gd name="T22" fmla="*/ 134 w 148"/>
              <a:gd name="T23" fmla="*/ 44 h 225"/>
              <a:gd name="T24" fmla="*/ 107 w 148"/>
              <a:gd name="T25" fmla="*/ 39 h 225"/>
              <a:gd name="T26" fmla="*/ 127 w 148"/>
              <a:gd name="T27" fmla="*/ 111 h 225"/>
              <a:gd name="T28" fmla="*/ 148 w 148"/>
              <a:gd name="T29" fmla="*/ 119 h 225"/>
              <a:gd name="T30" fmla="*/ 148 w 148"/>
              <a:gd name="T31" fmla="*/ 111 h 225"/>
              <a:gd name="T32" fmla="*/ 145 w 148"/>
              <a:gd name="T33" fmla="*/ 144 h 225"/>
              <a:gd name="T34" fmla="*/ 137 w 148"/>
              <a:gd name="T35" fmla="*/ 173 h 225"/>
              <a:gd name="T36" fmla="*/ 117 w 148"/>
              <a:gd name="T37" fmla="*/ 205 h 225"/>
              <a:gd name="T38" fmla="*/ 87 w 148"/>
              <a:gd name="T39" fmla="*/ 201 h 225"/>
              <a:gd name="T40" fmla="*/ 84 w 148"/>
              <a:gd name="T41" fmla="*/ 201 h 225"/>
              <a:gd name="T42" fmla="*/ 73 w 148"/>
              <a:gd name="T43" fmla="*/ 203 h 225"/>
              <a:gd name="T44" fmla="*/ 49 w 148"/>
              <a:gd name="T45" fmla="*/ 219 h 225"/>
              <a:gd name="T46" fmla="*/ 73 w 148"/>
              <a:gd name="T47" fmla="*/ 225 h 225"/>
              <a:gd name="T48" fmla="*/ 40 w 148"/>
              <a:gd name="T49" fmla="*/ 183 h 225"/>
              <a:gd name="T50" fmla="*/ 9 w 148"/>
              <a:gd name="T51" fmla="*/ 170 h 225"/>
              <a:gd name="T52" fmla="*/ 35 w 148"/>
              <a:gd name="T53" fmla="*/ 176 h 225"/>
              <a:gd name="T54" fmla="*/ 21 w 148"/>
              <a:gd name="T55" fmla="*/ 114 h 225"/>
              <a:gd name="T56" fmla="*/ 50 w 148"/>
              <a:gd name="T57" fmla="*/ 127 h 225"/>
              <a:gd name="T58" fmla="*/ 28 w 148"/>
              <a:gd name="T59" fmla="*/ 128 h 225"/>
              <a:gd name="T60" fmla="*/ 36 w 148"/>
              <a:gd name="T61" fmla="*/ 181 h 225"/>
              <a:gd name="T62" fmla="*/ 59 w 148"/>
              <a:gd name="T63" fmla="*/ 180 h 225"/>
              <a:gd name="T64" fmla="*/ 48 w 148"/>
              <a:gd name="T65" fmla="*/ 204 h 225"/>
              <a:gd name="T66" fmla="*/ 74 w 148"/>
              <a:gd name="T67" fmla="*/ 195 h 225"/>
              <a:gd name="T68" fmla="*/ 74 w 148"/>
              <a:gd name="T69" fmla="*/ 195 h 225"/>
              <a:gd name="T70" fmla="*/ 86 w 148"/>
              <a:gd name="T71" fmla="*/ 214 h 225"/>
              <a:gd name="T72" fmla="*/ 83 w 148"/>
              <a:gd name="T73" fmla="*/ 190 h 225"/>
              <a:gd name="T74" fmla="*/ 88 w 148"/>
              <a:gd name="T75" fmla="*/ 184 h 225"/>
              <a:gd name="T76" fmla="*/ 92 w 148"/>
              <a:gd name="T77" fmla="*/ 172 h 225"/>
              <a:gd name="T78" fmla="*/ 92 w 148"/>
              <a:gd name="T79" fmla="*/ 172 h 225"/>
              <a:gd name="T80" fmla="*/ 117 w 148"/>
              <a:gd name="T81" fmla="*/ 155 h 225"/>
              <a:gd name="T82" fmla="*/ 99 w 148"/>
              <a:gd name="T83" fmla="*/ 126 h 225"/>
              <a:gd name="T84" fmla="*/ 118 w 148"/>
              <a:gd name="T85" fmla="*/ 145 h 225"/>
              <a:gd name="T86" fmla="*/ 119 w 148"/>
              <a:gd name="T87" fmla="*/ 87 h 225"/>
              <a:gd name="T88" fmla="*/ 112 w 148"/>
              <a:gd name="T89" fmla="*/ 45 h 225"/>
              <a:gd name="T90" fmla="*/ 106 w 148"/>
              <a:gd name="T91" fmla="*/ 29 h 225"/>
              <a:gd name="T92" fmla="*/ 96 w 148"/>
              <a:gd name="T93" fmla="*/ 17 h 225"/>
              <a:gd name="T94" fmla="*/ 88 w 148"/>
              <a:gd name="T95" fmla="*/ 25 h 225"/>
              <a:gd name="T96" fmla="*/ 96 w 148"/>
              <a:gd name="T97" fmla="*/ 17 h 225"/>
              <a:gd name="T98" fmla="*/ 85 w 148"/>
              <a:gd name="T99" fmla="*/ 11 h 225"/>
              <a:gd name="T100" fmla="*/ 75 w 148"/>
              <a:gd name="T101" fmla="*/ 9 h 225"/>
              <a:gd name="T102" fmla="*/ 60 w 148"/>
              <a:gd name="T103" fmla="*/ 12 h 225"/>
              <a:gd name="T104" fmla="*/ 64 w 148"/>
              <a:gd name="T105" fmla="*/ 35 h 225"/>
              <a:gd name="T106" fmla="*/ 58 w 148"/>
              <a:gd name="T107" fmla="*/ 48 h 225"/>
              <a:gd name="T108" fmla="*/ 53 w 148"/>
              <a:gd name="T109" fmla="*/ 69 h 225"/>
              <a:gd name="T110" fmla="*/ 50 w 148"/>
              <a:gd name="T111" fmla="*/ 92 h 225"/>
              <a:gd name="T112" fmla="*/ 50 w 148"/>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8"/>
              <a:gd name="T172" fmla="*/ 0 h 225"/>
              <a:gd name="T173" fmla="*/ 148 w 148"/>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8" h="225">
                <a:moveTo>
                  <a:pt x="0" y="114"/>
                </a:moveTo>
                <a:lnTo>
                  <a:pt x="0" y="105"/>
                </a:lnTo>
                <a:lnTo>
                  <a:pt x="0" y="97"/>
                </a:lnTo>
                <a:lnTo>
                  <a:pt x="1" y="88"/>
                </a:lnTo>
                <a:lnTo>
                  <a:pt x="2" y="81"/>
                </a:lnTo>
                <a:lnTo>
                  <a:pt x="23" y="84"/>
                </a:lnTo>
                <a:lnTo>
                  <a:pt x="22" y="99"/>
                </a:lnTo>
                <a:lnTo>
                  <a:pt x="21" y="114"/>
                </a:lnTo>
                <a:lnTo>
                  <a:pt x="0" y="114"/>
                </a:lnTo>
                <a:close/>
                <a:moveTo>
                  <a:pt x="2" y="81"/>
                </a:moveTo>
                <a:lnTo>
                  <a:pt x="6" y="65"/>
                </a:lnTo>
                <a:lnTo>
                  <a:pt x="10" y="52"/>
                </a:lnTo>
                <a:lnTo>
                  <a:pt x="30" y="60"/>
                </a:lnTo>
                <a:lnTo>
                  <a:pt x="26" y="72"/>
                </a:lnTo>
                <a:lnTo>
                  <a:pt x="23" y="84"/>
                </a:lnTo>
                <a:lnTo>
                  <a:pt x="2" y="81"/>
                </a:lnTo>
                <a:close/>
                <a:moveTo>
                  <a:pt x="10" y="52"/>
                </a:moveTo>
                <a:lnTo>
                  <a:pt x="17" y="39"/>
                </a:lnTo>
                <a:lnTo>
                  <a:pt x="24" y="28"/>
                </a:lnTo>
                <a:lnTo>
                  <a:pt x="41" y="41"/>
                </a:lnTo>
                <a:lnTo>
                  <a:pt x="35" y="50"/>
                </a:lnTo>
                <a:lnTo>
                  <a:pt x="30" y="60"/>
                </a:lnTo>
                <a:lnTo>
                  <a:pt x="10" y="52"/>
                </a:lnTo>
                <a:close/>
                <a:moveTo>
                  <a:pt x="24" y="28"/>
                </a:moveTo>
                <a:lnTo>
                  <a:pt x="32" y="19"/>
                </a:lnTo>
                <a:lnTo>
                  <a:pt x="42" y="11"/>
                </a:lnTo>
                <a:lnTo>
                  <a:pt x="54" y="28"/>
                </a:lnTo>
                <a:lnTo>
                  <a:pt x="47" y="34"/>
                </a:lnTo>
                <a:lnTo>
                  <a:pt x="41" y="41"/>
                </a:lnTo>
                <a:lnTo>
                  <a:pt x="24" y="28"/>
                </a:lnTo>
                <a:close/>
                <a:moveTo>
                  <a:pt x="54" y="28"/>
                </a:moveTo>
                <a:lnTo>
                  <a:pt x="52" y="29"/>
                </a:lnTo>
                <a:lnTo>
                  <a:pt x="54" y="28"/>
                </a:lnTo>
                <a:lnTo>
                  <a:pt x="48" y="20"/>
                </a:lnTo>
                <a:lnTo>
                  <a:pt x="54" y="28"/>
                </a:lnTo>
                <a:close/>
                <a:moveTo>
                  <a:pt x="42" y="11"/>
                </a:moveTo>
                <a:lnTo>
                  <a:pt x="49" y="6"/>
                </a:lnTo>
                <a:lnTo>
                  <a:pt x="57" y="2"/>
                </a:lnTo>
                <a:lnTo>
                  <a:pt x="64" y="23"/>
                </a:lnTo>
                <a:lnTo>
                  <a:pt x="59" y="25"/>
                </a:lnTo>
                <a:lnTo>
                  <a:pt x="54" y="28"/>
                </a:lnTo>
                <a:lnTo>
                  <a:pt x="42" y="11"/>
                </a:lnTo>
                <a:close/>
                <a:moveTo>
                  <a:pt x="57" y="2"/>
                </a:moveTo>
                <a:lnTo>
                  <a:pt x="46" y="6"/>
                </a:lnTo>
                <a:lnTo>
                  <a:pt x="57" y="2"/>
                </a:lnTo>
                <a:lnTo>
                  <a:pt x="61" y="12"/>
                </a:lnTo>
                <a:lnTo>
                  <a:pt x="57" y="2"/>
                </a:lnTo>
                <a:close/>
                <a:moveTo>
                  <a:pt x="57" y="2"/>
                </a:moveTo>
                <a:lnTo>
                  <a:pt x="65" y="0"/>
                </a:lnTo>
                <a:lnTo>
                  <a:pt x="75" y="0"/>
                </a:lnTo>
                <a:lnTo>
                  <a:pt x="75" y="21"/>
                </a:lnTo>
                <a:lnTo>
                  <a:pt x="70" y="21"/>
                </a:lnTo>
                <a:lnTo>
                  <a:pt x="64" y="23"/>
                </a:lnTo>
                <a:lnTo>
                  <a:pt x="57" y="2"/>
                </a:lnTo>
                <a:close/>
                <a:moveTo>
                  <a:pt x="75" y="0"/>
                </a:moveTo>
                <a:lnTo>
                  <a:pt x="81" y="0"/>
                </a:lnTo>
                <a:lnTo>
                  <a:pt x="88" y="1"/>
                </a:lnTo>
                <a:lnTo>
                  <a:pt x="95" y="3"/>
                </a:lnTo>
                <a:lnTo>
                  <a:pt x="101" y="6"/>
                </a:lnTo>
                <a:lnTo>
                  <a:pt x="90" y="25"/>
                </a:lnTo>
                <a:lnTo>
                  <a:pt x="87" y="23"/>
                </a:lnTo>
                <a:lnTo>
                  <a:pt x="83" y="22"/>
                </a:lnTo>
                <a:lnTo>
                  <a:pt x="79" y="21"/>
                </a:lnTo>
                <a:lnTo>
                  <a:pt x="75" y="21"/>
                </a:lnTo>
                <a:lnTo>
                  <a:pt x="75" y="0"/>
                </a:lnTo>
                <a:close/>
                <a:moveTo>
                  <a:pt x="101" y="6"/>
                </a:moveTo>
                <a:lnTo>
                  <a:pt x="107" y="10"/>
                </a:lnTo>
                <a:lnTo>
                  <a:pt x="113" y="16"/>
                </a:lnTo>
                <a:lnTo>
                  <a:pt x="118" y="21"/>
                </a:lnTo>
                <a:lnTo>
                  <a:pt x="124" y="27"/>
                </a:lnTo>
                <a:lnTo>
                  <a:pt x="107" y="39"/>
                </a:lnTo>
                <a:lnTo>
                  <a:pt x="103" y="35"/>
                </a:lnTo>
                <a:lnTo>
                  <a:pt x="99" y="31"/>
                </a:lnTo>
                <a:lnTo>
                  <a:pt x="95" y="28"/>
                </a:lnTo>
                <a:lnTo>
                  <a:pt x="90" y="25"/>
                </a:lnTo>
                <a:lnTo>
                  <a:pt x="101" y="6"/>
                </a:lnTo>
                <a:close/>
                <a:moveTo>
                  <a:pt x="107" y="39"/>
                </a:moveTo>
                <a:lnTo>
                  <a:pt x="110" y="45"/>
                </a:lnTo>
                <a:lnTo>
                  <a:pt x="107" y="39"/>
                </a:lnTo>
                <a:lnTo>
                  <a:pt x="115" y="33"/>
                </a:lnTo>
                <a:lnTo>
                  <a:pt x="107" y="39"/>
                </a:lnTo>
                <a:close/>
                <a:moveTo>
                  <a:pt x="124" y="27"/>
                </a:moveTo>
                <a:lnTo>
                  <a:pt x="130" y="35"/>
                </a:lnTo>
                <a:lnTo>
                  <a:pt x="134" y="44"/>
                </a:lnTo>
                <a:lnTo>
                  <a:pt x="139" y="54"/>
                </a:lnTo>
                <a:lnTo>
                  <a:pt x="142" y="64"/>
                </a:lnTo>
                <a:lnTo>
                  <a:pt x="122" y="70"/>
                </a:lnTo>
                <a:lnTo>
                  <a:pt x="119" y="61"/>
                </a:lnTo>
                <a:lnTo>
                  <a:pt x="115" y="54"/>
                </a:lnTo>
                <a:lnTo>
                  <a:pt x="111" y="47"/>
                </a:lnTo>
                <a:lnTo>
                  <a:pt x="107" y="39"/>
                </a:lnTo>
                <a:lnTo>
                  <a:pt x="124" y="27"/>
                </a:lnTo>
                <a:close/>
                <a:moveTo>
                  <a:pt x="142" y="64"/>
                </a:moveTo>
                <a:lnTo>
                  <a:pt x="144" y="75"/>
                </a:lnTo>
                <a:lnTo>
                  <a:pt x="146" y="86"/>
                </a:lnTo>
                <a:lnTo>
                  <a:pt x="147" y="99"/>
                </a:lnTo>
                <a:lnTo>
                  <a:pt x="148" y="111"/>
                </a:lnTo>
                <a:lnTo>
                  <a:pt x="127" y="111"/>
                </a:lnTo>
                <a:lnTo>
                  <a:pt x="127" y="100"/>
                </a:lnTo>
                <a:lnTo>
                  <a:pt x="126" y="89"/>
                </a:lnTo>
                <a:lnTo>
                  <a:pt x="125" y="79"/>
                </a:lnTo>
                <a:lnTo>
                  <a:pt x="122" y="70"/>
                </a:lnTo>
                <a:lnTo>
                  <a:pt x="142" y="64"/>
                </a:lnTo>
                <a:close/>
                <a:moveTo>
                  <a:pt x="148" y="111"/>
                </a:moveTo>
                <a:lnTo>
                  <a:pt x="148" y="119"/>
                </a:lnTo>
                <a:lnTo>
                  <a:pt x="147" y="128"/>
                </a:lnTo>
                <a:lnTo>
                  <a:pt x="146" y="136"/>
                </a:lnTo>
                <a:lnTo>
                  <a:pt x="145" y="144"/>
                </a:lnTo>
                <a:lnTo>
                  <a:pt x="125" y="141"/>
                </a:lnTo>
                <a:lnTo>
                  <a:pt x="127" y="127"/>
                </a:lnTo>
                <a:lnTo>
                  <a:pt x="127" y="111"/>
                </a:lnTo>
                <a:lnTo>
                  <a:pt x="148" y="111"/>
                </a:lnTo>
                <a:close/>
                <a:moveTo>
                  <a:pt x="145" y="144"/>
                </a:moveTo>
                <a:lnTo>
                  <a:pt x="142" y="159"/>
                </a:lnTo>
                <a:lnTo>
                  <a:pt x="137" y="173"/>
                </a:lnTo>
                <a:lnTo>
                  <a:pt x="118" y="165"/>
                </a:lnTo>
                <a:lnTo>
                  <a:pt x="122" y="154"/>
                </a:lnTo>
                <a:lnTo>
                  <a:pt x="125" y="141"/>
                </a:lnTo>
                <a:lnTo>
                  <a:pt x="145" y="144"/>
                </a:lnTo>
                <a:close/>
                <a:moveTo>
                  <a:pt x="137" y="173"/>
                </a:moveTo>
                <a:lnTo>
                  <a:pt x="132" y="186"/>
                </a:lnTo>
                <a:lnTo>
                  <a:pt x="125" y="196"/>
                </a:lnTo>
                <a:lnTo>
                  <a:pt x="108" y="184"/>
                </a:lnTo>
                <a:lnTo>
                  <a:pt x="113" y="175"/>
                </a:lnTo>
                <a:lnTo>
                  <a:pt x="118" y="165"/>
                </a:lnTo>
                <a:lnTo>
                  <a:pt x="137" y="173"/>
                </a:lnTo>
                <a:close/>
                <a:moveTo>
                  <a:pt x="108" y="184"/>
                </a:moveTo>
                <a:lnTo>
                  <a:pt x="129" y="154"/>
                </a:lnTo>
                <a:lnTo>
                  <a:pt x="108" y="184"/>
                </a:lnTo>
                <a:lnTo>
                  <a:pt x="116" y="190"/>
                </a:lnTo>
                <a:lnTo>
                  <a:pt x="108" y="184"/>
                </a:lnTo>
                <a:close/>
                <a:moveTo>
                  <a:pt x="125" y="196"/>
                </a:moveTo>
                <a:lnTo>
                  <a:pt x="117" y="205"/>
                </a:lnTo>
                <a:lnTo>
                  <a:pt x="109" y="213"/>
                </a:lnTo>
                <a:lnTo>
                  <a:pt x="97" y="195"/>
                </a:lnTo>
                <a:lnTo>
                  <a:pt x="103" y="190"/>
                </a:lnTo>
                <a:lnTo>
                  <a:pt x="108" y="184"/>
                </a:lnTo>
                <a:lnTo>
                  <a:pt x="125" y="196"/>
                </a:lnTo>
                <a:close/>
                <a:moveTo>
                  <a:pt x="97" y="195"/>
                </a:moveTo>
                <a:lnTo>
                  <a:pt x="87" y="201"/>
                </a:lnTo>
                <a:lnTo>
                  <a:pt x="97" y="195"/>
                </a:lnTo>
                <a:lnTo>
                  <a:pt x="103" y="203"/>
                </a:lnTo>
                <a:lnTo>
                  <a:pt x="97" y="195"/>
                </a:lnTo>
                <a:close/>
                <a:moveTo>
                  <a:pt x="109" y="213"/>
                </a:moveTo>
                <a:lnTo>
                  <a:pt x="100" y="218"/>
                </a:lnTo>
                <a:lnTo>
                  <a:pt x="91" y="222"/>
                </a:lnTo>
                <a:lnTo>
                  <a:pt x="84" y="201"/>
                </a:lnTo>
                <a:lnTo>
                  <a:pt x="90" y="199"/>
                </a:lnTo>
                <a:lnTo>
                  <a:pt x="97" y="195"/>
                </a:lnTo>
                <a:lnTo>
                  <a:pt x="109" y="213"/>
                </a:lnTo>
                <a:close/>
                <a:moveTo>
                  <a:pt x="91" y="222"/>
                </a:moveTo>
                <a:lnTo>
                  <a:pt x="82" y="224"/>
                </a:lnTo>
                <a:lnTo>
                  <a:pt x="73" y="225"/>
                </a:lnTo>
                <a:lnTo>
                  <a:pt x="73" y="203"/>
                </a:lnTo>
                <a:lnTo>
                  <a:pt x="79" y="203"/>
                </a:lnTo>
                <a:lnTo>
                  <a:pt x="84" y="201"/>
                </a:lnTo>
                <a:lnTo>
                  <a:pt x="91" y="222"/>
                </a:lnTo>
                <a:close/>
                <a:moveTo>
                  <a:pt x="73" y="225"/>
                </a:moveTo>
                <a:lnTo>
                  <a:pt x="64" y="224"/>
                </a:lnTo>
                <a:lnTo>
                  <a:pt x="56" y="222"/>
                </a:lnTo>
                <a:lnTo>
                  <a:pt x="49" y="219"/>
                </a:lnTo>
                <a:lnTo>
                  <a:pt x="42" y="215"/>
                </a:lnTo>
                <a:lnTo>
                  <a:pt x="53" y="197"/>
                </a:lnTo>
                <a:lnTo>
                  <a:pt x="58" y="200"/>
                </a:lnTo>
                <a:lnTo>
                  <a:pt x="62" y="202"/>
                </a:lnTo>
                <a:lnTo>
                  <a:pt x="68" y="203"/>
                </a:lnTo>
                <a:lnTo>
                  <a:pt x="73" y="203"/>
                </a:lnTo>
                <a:lnTo>
                  <a:pt x="73" y="225"/>
                </a:lnTo>
                <a:close/>
                <a:moveTo>
                  <a:pt x="42" y="215"/>
                </a:moveTo>
                <a:lnTo>
                  <a:pt x="34" y="210"/>
                </a:lnTo>
                <a:lnTo>
                  <a:pt x="28" y="202"/>
                </a:lnTo>
                <a:lnTo>
                  <a:pt x="22" y="195"/>
                </a:lnTo>
                <a:lnTo>
                  <a:pt x="17" y="187"/>
                </a:lnTo>
                <a:lnTo>
                  <a:pt x="35" y="176"/>
                </a:lnTo>
                <a:lnTo>
                  <a:pt x="40" y="183"/>
                </a:lnTo>
                <a:lnTo>
                  <a:pt x="44" y="189"/>
                </a:lnTo>
                <a:lnTo>
                  <a:pt x="49" y="194"/>
                </a:lnTo>
                <a:lnTo>
                  <a:pt x="53" y="197"/>
                </a:lnTo>
                <a:lnTo>
                  <a:pt x="42" y="215"/>
                </a:lnTo>
                <a:close/>
                <a:moveTo>
                  <a:pt x="17" y="187"/>
                </a:moveTo>
                <a:lnTo>
                  <a:pt x="13" y="178"/>
                </a:lnTo>
                <a:lnTo>
                  <a:pt x="9" y="170"/>
                </a:lnTo>
                <a:lnTo>
                  <a:pt x="6" y="162"/>
                </a:lnTo>
                <a:lnTo>
                  <a:pt x="4" y="153"/>
                </a:lnTo>
                <a:lnTo>
                  <a:pt x="25" y="148"/>
                </a:lnTo>
                <a:lnTo>
                  <a:pt x="27" y="156"/>
                </a:lnTo>
                <a:lnTo>
                  <a:pt x="29" y="163"/>
                </a:lnTo>
                <a:lnTo>
                  <a:pt x="32" y="169"/>
                </a:lnTo>
                <a:lnTo>
                  <a:pt x="35" y="176"/>
                </a:lnTo>
                <a:lnTo>
                  <a:pt x="17" y="187"/>
                </a:lnTo>
                <a:close/>
                <a:moveTo>
                  <a:pt x="4" y="153"/>
                </a:moveTo>
                <a:lnTo>
                  <a:pt x="2" y="143"/>
                </a:lnTo>
                <a:lnTo>
                  <a:pt x="1" y="134"/>
                </a:lnTo>
                <a:lnTo>
                  <a:pt x="0" y="125"/>
                </a:lnTo>
                <a:lnTo>
                  <a:pt x="0" y="114"/>
                </a:lnTo>
                <a:lnTo>
                  <a:pt x="21" y="114"/>
                </a:lnTo>
                <a:lnTo>
                  <a:pt x="21" y="122"/>
                </a:lnTo>
                <a:lnTo>
                  <a:pt x="22" y="132"/>
                </a:lnTo>
                <a:lnTo>
                  <a:pt x="23" y="140"/>
                </a:lnTo>
                <a:lnTo>
                  <a:pt x="25" y="148"/>
                </a:lnTo>
                <a:lnTo>
                  <a:pt x="4" y="153"/>
                </a:lnTo>
                <a:close/>
                <a:moveTo>
                  <a:pt x="50" y="117"/>
                </a:moveTo>
                <a:lnTo>
                  <a:pt x="50" y="127"/>
                </a:lnTo>
                <a:lnTo>
                  <a:pt x="50" y="136"/>
                </a:lnTo>
                <a:lnTo>
                  <a:pt x="51" y="144"/>
                </a:lnTo>
                <a:lnTo>
                  <a:pt x="52" y="153"/>
                </a:lnTo>
                <a:lnTo>
                  <a:pt x="31" y="156"/>
                </a:lnTo>
                <a:lnTo>
                  <a:pt x="30" y="147"/>
                </a:lnTo>
                <a:lnTo>
                  <a:pt x="29" y="138"/>
                </a:lnTo>
                <a:lnTo>
                  <a:pt x="28" y="128"/>
                </a:lnTo>
                <a:lnTo>
                  <a:pt x="28" y="117"/>
                </a:lnTo>
                <a:lnTo>
                  <a:pt x="50" y="117"/>
                </a:lnTo>
                <a:close/>
                <a:moveTo>
                  <a:pt x="52" y="153"/>
                </a:moveTo>
                <a:lnTo>
                  <a:pt x="55" y="167"/>
                </a:lnTo>
                <a:lnTo>
                  <a:pt x="58" y="180"/>
                </a:lnTo>
                <a:lnTo>
                  <a:pt x="38" y="188"/>
                </a:lnTo>
                <a:lnTo>
                  <a:pt x="36" y="181"/>
                </a:lnTo>
                <a:lnTo>
                  <a:pt x="34" y="172"/>
                </a:lnTo>
                <a:lnTo>
                  <a:pt x="32" y="165"/>
                </a:lnTo>
                <a:lnTo>
                  <a:pt x="31" y="156"/>
                </a:lnTo>
                <a:lnTo>
                  <a:pt x="52" y="153"/>
                </a:lnTo>
                <a:close/>
                <a:moveTo>
                  <a:pt x="58" y="180"/>
                </a:moveTo>
                <a:lnTo>
                  <a:pt x="59" y="181"/>
                </a:lnTo>
                <a:lnTo>
                  <a:pt x="59" y="180"/>
                </a:lnTo>
                <a:lnTo>
                  <a:pt x="49" y="184"/>
                </a:lnTo>
                <a:lnTo>
                  <a:pt x="58" y="180"/>
                </a:lnTo>
                <a:close/>
                <a:moveTo>
                  <a:pt x="59" y="180"/>
                </a:moveTo>
                <a:lnTo>
                  <a:pt x="62" y="187"/>
                </a:lnTo>
                <a:lnTo>
                  <a:pt x="67" y="192"/>
                </a:lnTo>
                <a:lnTo>
                  <a:pt x="52" y="208"/>
                </a:lnTo>
                <a:lnTo>
                  <a:pt x="48" y="204"/>
                </a:lnTo>
                <a:lnTo>
                  <a:pt x="45" y="199"/>
                </a:lnTo>
                <a:lnTo>
                  <a:pt x="42" y="194"/>
                </a:lnTo>
                <a:lnTo>
                  <a:pt x="38" y="188"/>
                </a:lnTo>
                <a:lnTo>
                  <a:pt x="59" y="180"/>
                </a:lnTo>
                <a:close/>
                <a:moveTo>
                  <a:pt x="67" y="192"/>
                </a:moveTo>
                <a:lnTo>
                  <a:pt x="70" y="194"/>
                </a:lnTo>
                <a:lnTo>
                  <a:pt x="74" y="195"/>
                </a:lnTo>
                <a:lnTo>
                  <a:pt x="74" y="216"/>
                </a:lnTo>
                <a:lnTo>
                  <a:pt x="68" y="216"/>
                </a:lnTo>
                <a:lnTo>
                  <a:pt x="62" y="214"/>
                </a:lnTo>
                <a:lnTo>
                  <a:pt x="57" y="212"/>
                </a:lnTo>
                <a:lnTo>
                  <a:pt x="52" y="208"/>
                </a:lnTo>
                <a:lnTo>
                  <a:pt x="67" y="192"/>
                </a:lnTo>
                <a:close/>
                <a:moveTo>
                  <a:pt x="74" y="195"/>
                </a:moveTo>
                <a:lnTo>
                  <a:pt x="75" y="194"/>
                </a:lnTo>
                <a:lnTo>
                  <a:pt x="77" y="194"/>
                </a:lnTo>
                <a:lnTo>
                  <a:pt x="85" y="214"/>
                </a:lnTo>
                <a:lnTo>
                  <a:pt x="80" y="215"/>
                </a:lnTo>
                <a:lnTo>
                  <a:pt x="74" y="216"/>
                </a:lnTo>
                <a:lnTo>
                  <a:pt x="74" y="195"/>
                </a:lnTo>
                <a:close/>
                <a:moveTo>
                  <a:pt x="86" y="214"/>
                </a:moveTo>
                <a:lnTo>
                  <a:pt x="78" y="217"/>
                </a:lnTo>
                <a:lnTo>
                  <a:pt x="85" y="214"/>
                </a:lnTo>
                <a:lnTo>
                  <a:pt x="81" y="203"/>
                </a:lnTo>
                <a:lnTo>
                  <a:pt x="86" y="214"/>
                </a:lnTo>
                <a:close/>
                <a:moveTo>
                  <a:pt x="77" y="194"/>
                </a:moveTo>
                <a:lnTo>
                  <a:pt x="80" y="192"/>
                </a:lnTo>
                <a:lnTo>
                  <a:pt x="83" y="190"/>
                </a:lnTo>
                <a:lnTo>
                  <a:pt x="97" y="206"/>
                </a:lnTo>
                <a:lnTo>
                  <a:pt x="91" y="211"/>
                </a:lnTo>
                <a:lnTo>
                  <a:pt x="86" y="214"/>
                </a:lnTo>
                <a:lnTo>
                  <a:pt x="77" y="194"/>
                </a:lnTo>
                <a:close/>
                <a:moveTo>
                  <a:pt x="83" y="190"/>
                </a:moveTo>
                <a:lnTo>
                  <a:pt x="85" y="188"/>
                </a:lnTo>
                <a:lnTo>
                  <a:pt x="88" y="184"/>
                </a:lnTo>
                <a:lnTo>
                  <a:pt x="107" y="194"/>
                </a:lnTo>
                <a:lnTo>
                  <a:pt x="102" y="201"/>
                </a:lnTo>
                <a:lnTo>
                  <a:pt x="97" y="206"/>
                </a:lnTo>
                <a:lnTo>
                  <a:pt x="83" y="190"/>
                </a:lnTo>
                <a:close/>
                <a:moveTo>
                  <a:pt x="88" y="184"/>
                </a:moveTo>
                <a:lnTo>
                  <a:pt x="90"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5" y="159"/>
                </a:lnTo>
                <a:lnTo>
                  <a:pt x="97" y="143"/>
                </a:lnTo>
                <a:lnTo>
                  <a:pt x="118" y="145"/>
                </a:lnTo>
                <a:lnTo>
                  <a:pt x="117" y="155"/>
                </a:lnTo>
                <a:lnTo>
                  <a:pt x="116" y="163"/>
                </a:lnTo>
                <a:lnTo>
                  <a:pt x="114" y="170"/>
                </a:lnTo>
                <a:lnTo>
                  <a:pt x="113" y="177"/>
                </a:lnTo>
                <a:lnTo>
                  <a:pt x="92" y="172"/>
                </a:lnTo>
                <a:close/>
                <a:moveTo>
                  <a:pt x="97" y="143"/>
                </a:moveTo>
                <a:lnTo>
                  <a:pt x="98" y="135"/>
                </a:lnTo>
                <a:lnTo>
                  <a:pt x="99" y="126"/>
                </a:lnTo>
                <a:lnTo>
                  <a:pt x="99" y="115"/>
                </a:lnTo>
                <a:lnTo>
                  <a:pt x="99" y="105"/>
                </a:lnTo>
                <a:lnTo>
                  <a:pt x="119" y="105"/>
                </a:lnTo>
                <a:lnTo>
                  <a:pt x="119" y="115"/>
                </a:lnTo>
                <a:lnTo>
                  <a:pt x="119" y="127"/>
                </a:lnTo>
                <a:lnTo>
                  <a:pt x="118" y="136"/>
                </a:lnTo>
                <a:lnTo>
                  <a:pt x="118" y="145"/>
                </a:lnTo>
                <a:lnTo>
                  <a:pt x="97" y="143"/>
                </a:lnTo>
                <a:close/>
                <a:moveTo>
                  <a:pt x="99" y="105"/>
                </a:moveTo>
                <a:lnTo>
                  <a:pt x="99" y="89"/>
                </a:lnTo>
                <a:lnTo>
                  <a:pt x="97" y="75"/>
                </a:lnTo>
                <a:lnTo>
                  <a:pt x="118" y="73"/>
                </a:lnTo>
                <a:lnTo>
                  <a:pt x="118" y="80"/>
                </a:lnTo>
                <a:lnTo>
                  <a:pt x="119" y="87"/>
                </a:lnTo>
                <a:lnTo>
                  <a:pt x="119" y="95"/>
                </a:lnTo>
                <a:lnTo>
                  <a:pt x="119" y="105"/>
                </a:lnTo>
                <a:lnTo>
                  <a:pt x="99" y="105"/>
                </a:lnTo>
                <a:close/>
                <a:moveTo>
                  <a:pt x="97" y="75"/>
                </a:moveTo>
                <a:lnTo>
                  <a:pt x="95" y="62"/>
                </a:lnTo>
                <a:lnTo>
                  <a:pt x="92" y="51"/>
                </a:lnTo>
                <a:lnTo>
                  <a:pt x="112" y="45"/>
                </a:lnTo>
                <a:lnTo>
                  <a:pt x="115" y="58"/>
                </a:lnTo>
                <a:lnTo>
                  <a:pt x="118" y="73"/>
                </a:lnTo>
                <a:lnTo>
                  <a:pt x="97" y="75"/>
                </a:lnTo>
                <a:close/>
                <a:moveTo>
                  <a:pt x="92" y="51"/>
                </a:moveTo>
                <a:lnTo>
                  <a:pt x="89" y="45"/>
                </a:lnTo>
                <a:lnTo>
                  <a:pt x="87" y="39"/>
                </a:lnTo>
                <a:lnTo>
                  <a:pt x="106" y="29"/>
                </a:lnTo>
                <a:lnTo>
                  <a:pt x="109" y="36"/>
                </a:lnTo>
                <a:lnTo>
                  <a:pt x="112" y="45"/>
                </a:lnTo>
                <a:lnTo>
                  <a:pt x="92" y="51"/>
                </a:lnTo>
                <a:close/>
                <a:moveTo>
                  <a:pt x="87" y="39"/>
                </a:moveTo>
                <a:lnTo>
                  <a:pt x="84" y="35"/>
                </a:lnTo>
                <a:lnTo>
                  <a:pt x="82" y="32"/>
                </a:lnTo>
                <a:lnTo>
                  <a:pt x="96" y="17"/>
                </a:lnTo>
                <a:lnTo>
                  <a:pt x="101" y="22"/>
                </a:lnTo>
                <a:lnTo>
                  <a:pt x="106" y="29"/>
                </a:lnTo>
                <a:lnTo>
                  <a:pt x="87" y="39"/>
                </a:lnTo>
                <a:close/>
                <a:moveTo>
                  <a:pt x="96" y="17"/>
                </a:moveTo>
                <a:lnTo>
                  <a:pt x="95" y="16"/>
                </a:lnTo>
                <a:lnTo>
                  <a:pt x="96" y="17"/>
                </a:lnTo>
                <a:lnTo>
                  <a:pt x="88" y="25"/>
                </a:lnTo>
                <a:lnTo>
                  <a:pt x="96" y="17"/>
                </a:lnTo>
                <a:close/>
                <a:moveTo>
                  <a:pt x="82" y="33"/>
                </a:moveTo>
                <a:lnTo>
                  <a:pt x="81" y="32"/>
                </a:lnTo>
                <a:lnTo>
                  <a:pt x="79" y="31"/>
                </a:lnTo>
                <a:lnTo>
                  <a:pt x="85" y="11"/>
                </a:lnTo>
                <a:lnTo>
                  <a:pt x="90" y="14"/>
                </a:lnTo>
                <a:lnTo>
                  <a:pt x="96" y="17"/>
                </a:lnTo>
                <a:lnTo>
                  <a:pt x="82" y="33"/>
                </a:lnTo>
                <a:close/>
                <a:moveTo>
                  <a:pt x="79" y="31"/>
                </a:moveTo>
                <a:lnTo>
                  <a:pt x="77" y="30"/>
                </a:lnTo>
                <a:lnTo>
                  <a:pt x="75" y="30"/>
                </a:lnTo>
                <a:lnTo>
                  <a:pt x="75" y="9"/>
                </a:lnTo>
                <a:lnTo>
                  <a:pt x="80" y="9"/>
                </a:lnTo>
                <a:lnTo>
                  <a:pt x="85" y="11"/>
                </a:lnTo>
                <a:lnTo>
                  <a:pt x="79" y="31"/>
                </a:lnTo>
                <a:close/>
                <a:moveTo>
                  <a:pt x="75" y="30"/>
                </a:moveTo>
                <a:lnTo>
                  <a:pt x="72" y="31"/>
                </a:lnTo>
                <a:lnTo>
                  <a:pt x="70" y="31"/>
                </a:lnTo>
                <a:lnTo>
                  <a:pt x="60" y="12"/>
                </a:lnTo>
                <a:lnTo>
                  <a:pt x="68" y="10"/>
                </a:lnTo>
                <a:lnTo>
                  <a:pt x="75" y="9"/>
                </a:lnTo>
                <a:lnTo>
                  <a:pt x="75" y="30"/>
                </a:lnTo>
                <a:close/>
                <a:moveTo>
                  <a:pt x="70" y="31"/>
                </a:moveTo>
                <a:lnTo>
                  <a:pt x="68" y="33"/>
                </a:lnTo>
                <a:lnTo>
                  <a:pt x="64" y="35"/>
                </a:lnTo>
                <a:lnTo>
                  <a:pt x="49" y="22"/>
                </a:lnTo>
                <a:lnTo>
                  <a:pt x="54" y="17"/>
                </a:lnTo>
                <a:lnTo>
                  <a:pt x="60" y="12"/>
                </a:lnTo>
                <a:lnTo>
                  <a:pt x="70" y="31"/>
                </a:lnTo>
                <a:close/>
                <a:moveTo>
                  <a:pt x="49" y="22"/>
                </a:moveTo>
                <a:lnTo>
                  <a:pt x="53" y="17"/>
                </a:lnTo>
                <a:lnTo>
                  <a:pt x="49" y="22"/>
                </a:lnTo>
                <a:lnTo>
                  <a:pt x="57" y="29"/>
                </a:lnTo>
                <a:lnTo>
                  <a:pt x="49" y="22"/>
                </a:lnTo>
                <a:close/>
                <a:moveTo>
                  <a:pt x="64" y="35"/>
                </a:moveTo>
                <a:lnTo>
                  <a:pt x="61" y="41"/>
                </a:lnTo>
                <a:lnTo>
                  <a:pt x="58" y="48"/>
                </a:lnTo>
                <a:lnTo>
                  <a:pt x="38" y="41"/>
                </a:lnTo>
                <a:lnTo>
                  <a:pt x="43" y="30"/>
                </a:lnTo>
                <a:lnTo>
                  <a:pt x="49" y="22"/>
                </a:lnTo>
                <a:lnTo>
                  <a:pt x="64" y="35"/>
                </a:lnTo>
                <a:close/>
                <a:moveTo>
                  <a:pt x="58" y="48"/>
                </a:moveTo>
                <a:lnTo>
                  <a:pt x="54" y="59"/>
                </a:lnTo>
                <a:lnTo>
                  <a:pt x="58" y="48"/>
                </a:lnTo>
                <a:lnTo>
                  <a:pt x="48" y="45"/>
                </a:lnTo>
                <a:lnTo>
                  <a:pt x="58" y="48"/>
                </a:lnTo>
                <a:close/>
                <a:moveTo>
                  <a:pt x="58" y="48"/>
                </a:moveTo>
                <a:lnTo>
                  <a:pt x="55" y="57"/>
                </a:lnTo>
                <a:lnTo>
                  <a:pt x="53" y="69"/>
                </a:lnTo>
                <a:lnTo>
                  <a:pt x="32" y="65"/>
                </a:lnTo>
                <a:lnTo>
                  <a:pt x="34" y="52"/>
                </a:lnTo>
                <a:lnTo>
                  <a:pt x="38" y="41"/>
                </a:lnTo>
                <a:lnTo>
                  <a:pt x="58" y="48"/>
                </a:lnTo>
                <a:close/>
                <a:moveTo>
                  <a:pt x="53" y="69"/>
                </a:moveTo>
                <a:lnTo>
                  <a:pt x="52" y="80"/>
                </a:lnTo>
                <a:lnTo>
                  <a:pt x="50" y="92"/>
                </a:lnTo>
                <a:lnTo>
                  <a:pt x="29" y="91"/>
                </a:lnTo>
                <a:lnTo>
                  <a:pt x="30" y="79"/>
                </a:lnTo>
                <a:lnTo>
                  <a:pt x="32" y="65"/>
                </a:lnTo>
                <a:lnTo>
                  <a:pt x="53" y="69"/>
                </a:lnTo>
                <a:close/>
                <a:moveTo>
                  <a:pt x="50" y="92"/>
                </a:moveTo>
                <a:lnTo>
                  <a:pt x="50" y="106"/>
                </a:lnTo>
                <a:lnTo>
                  <a:pt x="50" y="117"/>
                </a:lnTo>
                <a:lnTo>
                  <a:pt x="28" y="117"/>
                </a:lnTo>
                <a:lnTo>
                  <a:pt x="28" y="104"/>
                </a:lnTo>
                <a:lnTo>
                  <a:pt x="29" y="91"/>
                </a:lnTo>
                <a:lnTo>
                  <a:pt x="50"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13" name="Freeform 125"/>
          <p:cNvSpPr>
            <a:spLocks noEditPoints="1"/>
          </p:cNvSpPr>
          <p:nvPr/>
        </p:nvSpPr>
        <p:spPr bwMode="auto">
          <a:xfrm>
            <a:off x="2181225" y="1881188"/>
            <a:ext cx="79375" cy="119062"/>
          </a:xfrm>
          <a:custGeom>
            <a:avLst/>
            <a:gdLst>
              <a:gd name="T0" fmla="*/ 22 w 149"/>
              <a:gd name="T1" fmla="*/ 99 h 225"/>
              <a:gd name="T2" fmla="*/ 26 w 149"/>
              <a:gd name="T3" fmla="*/ 72 h 225"/>
              <a:gd name="T4" fmla="*/ 36 w 149"/>
              <a:gd name="T5" fmla="*/ 50 h 225"/>
              <a:gd name="T6" fmla="*/ 47 w 149"/>
              <a:gd name="T7" fmla="*/ 34 h 225"/>
              <a:gd name="T8" fmla="*/ 54 w 149"/>
              <a:gd name="T9" fmla="*/ 28 h 225"/>
              <a:gd name="T10" fmla="*/ 42 w 149"/>
              <a:gd name="T11" fmla="*/ 11 h 225"/>
              <a:gd name="T12" fmla="*/ 67 w 149"/>
              <a:gd name="T13" fmla="*/ 0 h 225"/>
              <a:gd name="T14" fmla="*/ 82 w 149"/>
              <a:gd name="T15" fmla="*/ 0 h 225"/>
              <a:gd name="T16" fmla="*/ 79 w 149"/>
              <a:gd name="T17" fmla="*/ 21 h 225"/>
              <a:gd name="T18" fmla="*/ 124 w 149"/>
              <a:gd name="T19" fmla="*/ 27 h 225"/>
              <a:gd name="T20" fmla="*/ 107 w 149"/>
              <a:gd name="T21" fmla="*/ 39 h 225"/>
              <a:gd name="T22" fmla="*/ 135 w 149"/>
              <a:gd name="T23" fmla="*/ 44 h 225"/>
              <a:gd name="T24" fmla="*/ 107 w 149"/>
              <a:gd name="T25" fmla="*/ 39 h 225"/>
              <a:gd name="T26" fmla="*/ 127 w 149"/>
              <a:gd name="T27" fmla="*/ 111 h 225"/>
              <a:gd name="T28" fmla="*/ 149 w 149"/>
              <a:gd name="T29" fmla="*/ 119 h 225"/>
              <a:gd name="T30" fmla="*/ 149 w 149"/>
              <a:gd name="T31" fmla="*/ 111 h 225"/>
              <a:gd name="T32" fmla="*/ 146 w 149"/>
              <a:gd name="T33" fmla="*/ 144 h 225"/>
              <a:gd name="T34" fmla="*/ 138 w 149"/>
              <a:gd name="T35" fmla="*/ 173 h 225"/>
              <a:gd name="T36" fmla="*/ 118 w 149"/>
              <a:gd name="T37" fmla="*/ 205 h 225"/>
              <a:gd name="T38" fmla="*/ 88 w 149"/>
              <a:gd name="T39" fmla="*/ 201 h 225"/>
              <a:gd name="T40" fmla="*/ 85 w 149"/>
              <a:gd name="T41" fmla="*/ 201 h 225"/>
              <a:gd name="T42" fmla="*/ 73 w 149"/>
              <a:gd name="T43" fmla="*/ 203 h 225"/>
              <a:gd name="T44" fmla="*/ 49 w 149"/>
              <a:gd name="T45" fmla="*/ 219 h 225"/>
              <a:gd name="T46" fmla="*/ 73 w 149"/>
              <a:gd name="T47" fmla="*/ 225 h 225"/>
              <a:gd name="T48" fmla="*/ 40 w 149"/>
              <a:gd name="T49" fmla="*/ 183 h 225"/>
              <a:gd name="T50" fmla="*/ 10 w 149"/>
              <a:gd name="T51" fmla="*/ 170 h 225"/>
              <a:gd name="T52" fmla="*/ 36 w 149"/>
              <a:gd name="T53" fmla="*/ 176 h 225"/>
              <a:gd name="T54" fmla="*/ 21 w 149"/>
              <a:gd name="T55" fmla="*/ 114 h 225"/>
              <a:gd name="T56" fmla="*/ 50 w 149"/>
              <a:gd name="T57" fmla="*/ 127 h 225"/>
              <a:gd name="T58" fmla="*/ 29 w 149"/>
              <a:gd name="T59" fmla="*/ 128 h 225"/>
              <a:gd name="T60" fmla="*/ 37 w 149"/>
              <a:gd name="T61" fmla="*/ 181 h 225"/>
              <a:gd name="T62" fmla="*/ 60 w 149"/>
              <a:gd name="T63" fmla="*/ 180 h 225"/>
              <a:gd name="T64" fmla="*/ 49 w 149"/>
              <a:gd name="T65" fmla="*/ 204 h 225"/>
              <a:gd name="T66" fmla="*/ 74 w 149"/>
              <a:gd name="T67" fmla="*/ 195 h 225"/>
              <a:gd name="T68" fmla="*/ 74 w 149"/>
              <a:gd name="T69" fmla="*/ 195 h 225"/>
              <a:gd name="T70" fmla="*/ 87 w 149"/>
              <a:gd name="T71" fmla="*/ 214 h 225"/>
              <a:gd name="T72" fmla="*/ 83 w 149"/>
              <a:gd name="T73" fmla="*/ 190 h 225"/>
              <a:gd name="T74" fmla="*/ 89 w 149"/>
              <a:gd name="T75" fmla="*/ 184 h 225"/>
              <a:gd name="T76" fmla="*/ 93 w 149"/>
              <a:gd name="T77" fmla="*/ 172 h 225"/>
              <a:gd name="T78" fmla="*/ 93 w 149"/>
              <a:gd name="T79" fmla="*/ 172 h 225"/>
              <a:gd name="T80" fmla="*/ 118 w 149"/>
              <a:gd name="T81" fmla="*/ 155 h 225"/>
              <a:gd name="T82" fmla="*/ 99 w 149"/>
              <a:gd name="T83" fmla="*/ 126 h 225"/>
              <a:gd name="T84" fmla="*/ 119 w 149"/>
              <a:gd name="T85" fmla="*/ 145 h 225"/>
              <a:gd name="T86" fmla="*/ 120 w 149"/>
              <a:gd name="T87" fmla="*/ 87 h 225"/>
              <a:gd name="T88" fmla="*/ 113 w 149"/>
              <a:gd name="T89" fmla="*/ 45 h 225"/>
              <a:gd name="T90" fmla="*/ 106 w 149"/>
              <a:gd name="T91" fmla="*/ 29 h 225"/>
              <a:gd name="T92" fmla="*/ 96 w 149"/>
              <a:gd name="T93" fmla="*/ 17 h 225"/>
              <a:gd name="T94" fmla="*/ 90 w 149"/>
              <a:gd name="T95" fmla="*/ 25 h 225"/>
              <a:gd name="T96" fmla="*/ 96 w 149"/>
              <a:gd name="T97" fmla="*/ 17 h 225"/>
              <a:gd name="T98" fmla="*/ 86 w 149"/>
              <a:gd name="T99" fmla="*/ 11 h 225"/>
              <a:gd name="T100" fmla="*/ 75 w 149"/>
              <a:gd name="T101" fmla="*/ 9 h 225"/>
              <a:gd name="T102" fmla="*/ 61 w 149"/>
              <a:gd name="T103" fmla="*/ 12 h 225"/>
              <a:gd name="T104" fmla="*/ 66 w 149"/>
              <a:gd name="T105" fmla="*/ 35 h 225"/>
              <a:gd name="T106" fmla="*/ 59 w 149"/>
              <a:gd name="T107" fmla="*/ 48 h 225"/>
              <a:gd name="T108" fmla="*/ 53 w 149"/>
              <a:gd name="T109" fmla="*/ 69 h 225"/>
              <a:gd name="T110" fmla="*/ 51 w 149"/>
              <a:gd name="T111" fmla="*/ 92 h 225"/>
              <a:gd name="T112" fmla="*/ 50 w 149"/>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225"/>
              <a:gd name="T173" fmla="*/ 149 w 149"/>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225">
                <a:moveTo>
                  <a:pt x="0" y="114"/>
                </a:moveTo>
                <a:lnTo>
                  <a:pt x="0" y="105"/>
                </a:lnTo>
                <a:lnTo>
                  <a:pt x="2" y="97"/>
                </a:lnTo>
                <a:lnTo>
                  <a:pt x="2" y="88"/>
                </a:lnTo>
                <a:lnTo>
                  <a:pt x="3" y="81"/>
                </a:lnTo>
                <a:lnTo>
                  <a:pt x="24" y="84"/>
                </a:lnTo>
                <a:lnTo>
                  <a:pt x="22" y="99"/>
                </a:lnTo>
                <a:lnTo>
                  <a:pt x="21" y="114"/>
                </a:lnTo>
                <a:lnTo>
                  <a:pt x="0" y="114"/>
                </a:lnTo>
                <a:close/>
                <a:moveTo>
                  <a:pt x="3" y="81"/>
                </a:moveTo>
                <a:lnTo>
                  <a:pt x="7" y="65"/>
                </a:lnTo>
                <a:lnTo>
                  <a:pt x="11" y="52"/>
                </a:lnTo>
                <a:lnTo>
                  <a:pt x="31" y="60"/>
                </a:lnTo>
                <a:lnTo>
                  <a:pt x="26" y="72"/>
                </a:lnTo>
                <a:lnTo>
                  <a:pt x="24" y="84"/>
                </a:lnTo>
                <a:lnTo>
                  <a:pt x="3" y="81"/>
                </a:lnTo>
                <a:close/>
                <a:moveTo>
                  <a:pt x="11" y="52"/>
                </a:moveTo>
                <a:lnTo>
                  <a:pt x="17" y="39"/>
                </a:lnTo>
                <a:lnTo>
                  <a:pt x="24" y="28"/>
                </a:lnTo>
                <a:lnTo>
                  <a:pt x="41" y="41"/>
                </a:lnTo>
                <a:lnTo>
                  <a:pt x="36" y="50"/>
                </a:lnTo>
                <a:lnTo>
                  <a:pt x="31" y="60"/>
                </a:lnTo>
                <a:lnTo>
                  <a:pt x="11" y="52"/>
                </a:lnTo>
                <a:close/>
                <a:moveTo>
                  <a:pt x="24" y="28"/>
                </a:moveTo>
                <a:lnTo>
                  <a:pt x="33" y="19"/>
                </a:lnTo>
                <a:lnTo>
                  <a:pt x="42" y="11"/>
                </a:lnTo>
                <a:lnTo>
                  <a:pt x="54" y="28"/>
                </a:lnTo>
                <a:lnTo>
                  <a:pt x="47" y="34"/>
                </a:lnTo>
                <a:lnTo>
                  <a:pt x="41" y="41"/>
                </a:lnTo>
                <a:lnTo>
                  <a:pt x="24" y="28"/>
                </a:lnTo>
                <a:close/>
                <a:moveTo>
                  <a:pt x="54" y="28"/>
                </a:moveTo>
                <a:lnTo>
                  <a:pt x="53" y="29"/>
                </a:lnTo>
                <a:lnTo>
                  <a:pt x="54" y="28"/>
                </a:lnTo>
                <a:lnTo>
                  <a:pt x="48" y="20"/>
                </a:lnTo>
                <a:lnTo>
                  <a:pt x="54" y="28"/>
                </a:lnTo>
                <a:close/>
                <a:moveTo>
                  <a:pt x="42" y="11"/>
                </a:moveTo>
                <a:lnTo>
                  <a:pt x="50" y="6"/>
                </a:lnTo>
                <a:lnTo>
                  <a:pt x="58" y="2"/>
                </a:lnTo>
                <a:lnTo>
                  <a:pt x="65" y="23"/>
                </a:lnTo>
                <a:lnTo>
                  <a:pt x="60" y="25"/>
                </a:lnTo>
                <a:lnTo>
                  <a:pt x="54" y="28"/>
                </a:lnTo>
                <a:lnTo>
                  <a:pt x="42" y="11"/>
                </a:lnTo>
                <a:close/>
                <a:moveTo>
                  <a:pt x="58" y="2"/>
                </a:moveTo>
                <a:lnTo>
                  <a:pt x="47" y="6"/>
                </a:lnTo>
                <a:lnTo>
                  <a:pt x="58" y="2"/>
                </a:lnTo>
                <a:lnTo>
                  <a:pt x="62" y="12"/>
                </a:lnTo>
                <a:lnTo>
                  <a:pt x="58" y="2"/>
                </a:lnTo>
                <a:close/>
                <a:moveTo>
                  <a:pt x="58" y="2"/>
                </a:moveTo>
                <a:lnTo>
                  <a:pt x="67" y="0"/>
                </a:lnTo>
                <a:lnTo>
                  <a:pt x="75" y="0"/>
                </a:lnTo>
                <a:lnTo>
                  <a:pt x="75" y="21"/>
                </a:lnTo>
                <a:lnTo>
                  <a:pt x="70" y="21"/>
                </a:lnTo>
                <a:lnTo>
                  <a:pt x="65" y="23"/>
                </a:lnTo>
                <a:lnTo>
                  <a:pt x="58" y="2"/>
                </a:lnTo>
                <a:close/>
                <a:moveTo>
                  <a:pt x="75" y="0"/>
                </a:moveTo>
                <a:lnTo>
                  <a:pt x="82" y="0"/>
                </a:lnTo>
                <a:lnTo>
                  <a:pt x="89" y="1"/>
                </a:lnTo>
                <a:lnTo>
                  <a:pt x="95" y="3"/>
                </a:lnTo>
                <a:lnTo>
                  <a:pt x="102" y="6"/>
                </a:lnTo>
                <a:lnTo>
                  <a:pt x="92" y="25"/>
                </a:lnTo>
                <a:lnTo>
                  <a:pt x="88" y="23"/>
                </a:lnTo>
                <a:lnTo>
                  <a:pt x="83" y="22"/>
                </a:lnTo>
                <a:lnTo>
                  <a:pt x="79" y="21"/>
                </a:lnTo>
                <a:lnTo>
                  <a:pt x="75" y="21"/>
                </a:lnTo>
                <a:lnTo>
                  <a:pt x="75" y="0"/>
                </a:lnTo>
                <a:close/>
                <a:moveTo>
                  <a:pt x="102" y="6"/>
                </a:moveTo>
                <a:lnTo>
                  <a:pt x="107" y="10"/>
                </a:lnTo>
                <a:lnTo>
                  <a:pt x="114" y="16"/>
                </a:lnTo>
                <a:lnTo>
                  <a:pt x="119" y="21"/>
                </a:lnTo>
                <a:lnTo>
                  <a:pt x="124" y="27"/>
                </a:lnTo>
                <a:lnTo>
                  <a:pt x="107" y="39"/>
                </a:lnTo>
                <a:lnTo>
                  <a:pt x="103" y="35"/>
                </a:lnTo>
                <a:lnTo>
                  <a:pt x="99" y="31"/>
                </a:lnTo>
                <a:lnTo>
                  <a:pt x="96" y="28"/>
                </a:lnTo>
                <a:lnTo>
                  <a:pt x="92" y="25"/>
                </a:lnTo>
                <a:lnTo>
                  <a:pt x="102" y="6"/>
                </a:lnTo>
                <a:close/>
                <a:moveTo>
                  <a:pt x="107" y="39"/>
                </a:moveTo>
                <a:lnTo>
                  <a:pt x="110" y="45"/>
                </a:lnTo>
                <a:lnTo>
                  <a:pt x="107" y="39"/>
                </a:lnTo>
                <a:lnTo>
                  <a:pt x="116" y="33"/>
                </a:lnTo>
                <a:lnTo>
                  <a:pt x="107" y="39"/>
                </a:lnTo>
                <a:close/>
                <a:moveTo>
                  <a:pt x="124" y="27"/>
                </a:moveTo>
                <a:lnTo>
                  <a:pt x="130" y="35"/>
                </a:lnTo>
                <a:lnTo>
                  <a:pt x="135" y="44"/>
                </a:lnTo>
                <a:lnTo>
                  <a:pt x="140" y="54"/>
                </a:lnTo>
                <a:lnTo>
                  <a:pt x="143" y="64"/>
                </a:lnTo>
                <a:lnTo>
                  <a:pt x="123" y="70"/>
                </a:lnTo>
                <a:lnTo>
                  <a:pt x="120" y="61"/>
                </a:lnTo>
                <a:lnTo>
                  <a:pt x="116" y="54"/>
                </a:lnTo>
                <a:lnTo>
                  <a:pt x="113" y="47"/>
                </a:lnTo>
                <a:lnTo>
                  <a:pt x="107" y="39"/>
                </a:lnTo>
                <a:lnTo>
                  <a:pt x="124" y="27"/>
                </a:lnTo>
                <a:close/>
                <a:moveTo>
                  <a:pt x="143" y="64"/>
                </a:moveTo>
                <a:lnTo>
                  <a:pt x="146" y="75"/>
                </a:lnTo>
                <a:lnTo>
                  <a:pt x="147" y="86"/>
                </a:lnTo>
                <a:lnTo>
                  <a:pt x="149" y="99"/>
                </a:lnTo>
                <a:lnTo>
                  <a:pt x="149" y="111"/>
                </a:lnTo>
                <a:lnTo>
                  <a:pt x="127" y="111"/>
                </a:lnTo>
                <a:lnTo>
                  <a:pt x="127" y="100"/>
                </a:lnTo>
                <a:lnTo>
                  <a:pt x="126" y="89"/>
                </a:lnTo>
                <a:lnTo>
                  <a:pt x="125" y="79"/>
                </a:lnTo>
                <a:lnTo>
                  <a:pt x="123" y="70"/>
                </a:lnTo>
                <a:lnTo>
                  <a:pt x="143" y="64"/>
                </a:lnTo>
                <a:close/>
                <a:moveTo>
                  <a:pt x="149" y="111"/>
                </a:moveTo>
                <a:lnTo>
                  <a:pt x="149" y="119"/>
                </a:lnTo>
                <a:lnTo>
                  <a:pt x="148" y="128"/>
                </a:lnTo>
                <a:lnTo>
                  <a:pt x="148" y="136"/>
                </a:lnTo>
                <a:lnTo>
                  <a:pt x="146" y="144"/>
                </a:lnTo>
                <a:lnTo>
                  <a:pt x="125" y="141"/>
                </a:lnTo>
                <a:lnTo>
                  <a:pt x="127" y="127"/>
                </a:lnTo>
                <a:lnTo>
                  <a:pt x="127" y="111"/>
                </a:lnTo>
                <a:lnTo>
                  <a:pt x="149" y="111"/>
                </a:lnTo>
                <a:close/>
                <a:moveTo>
                  <a:pt x="146" y="144"/>
                </a:moveTo>
                <a:lnTo>
                  <a:pt x="143" y="159"/>
                </a:lnTo>
                <a:lnTo>
                  <a:pt x="138" y="173"/>
                </a:lnTo>
                <a:lnTo>
                  <a:pt x="119" y="165"/>
                </a:lnTo>
                <a:lnTo>
                  <a:pt x="123" y="154"/>
                </a:lnTo>
                <a:lnTo>
                  <a:pt x="125" y="141"/>
                </a:lnTo>
                <a:lnTo>
                  <a:pt x="146" y="144"/>
                </a:lnTo>
                <a:close/>
                <a:moveTo>
                  <a:pt x="138" y="173"/>
                </a:moveTo>
                <a:lnTo>
                  <a:pt x="132" y="186"/>
                </a:lnTo>
                <a:lnTo>
                  <a:pt x="126" y="196"/>
                </a:lnTo>
                <a:lnTo>
                  <a:pt x="108" y="184"/>
                </a:lnTo>
                <a:lnTo>
                  <a:pt x="114" y="175"/>
                </a:lnTo>
                <a:lnTo>
                  <a:pt x="119" y="165"/>
                </a:lnTo>
                <a:lnTo>
                  <a:pt x="138" y="173"/>
                </a:lnTo>
                <a:close/>
                <a:moveTo>
                  <a:pt x="108" y="184"/>
                </a:moveTo>
                <a:lnTo>
                  <a:pt x="130" y="154"/>
                </a:lnTo>
                <a:lnTo>
                  <a:pt x="108" y="184"/>
                </a:lnTo>
                <a:lnTo>
                  <a:pt x="117" y="190"/>
                </a:lnTo>
                <a:lnTo>
                  <a:pt x="108" y="184"/>
                </a:lnTo>
                <a:close/>
                <a:moveTo>
                  <a:pt x="126" y="196"/>
                </a:moveTo>
                <a:lnTo>
                  <a:pt x="118" y="205"/>
                </a:lnTo>
                <a:lnTo>
                  <a:pt x="109" y="213"/>
                </a:lnTo>
                <a:lnTo>
                  <a:pt x="97" y="195"/>
                </a:lnTo>
                <a:lnTo>
                  <a:pt x="103" y="190"/>
                </a:lnTo>
                <a:lnTo>
                  <a:pt x="108" y="184"/>
                </a:lnTo>
                <a:lnTo>
                  <a:pt x="126" y="196"/>
                </a:lnTo>
                <a:close/>
                <a:moveTo>
                  <a:pt x="97" y="195"/>
                </a:moveTo>
                <a:lnTo>
                  <a:pt x="88" y="201"/>
                </a:lnTo>
                <a:lnTo>
                  <a:pt x="97" y="195"/>
                </a:lnTo>
                <a:lnTo>
                  <a:pt x="103" y="203"/>
                </a:lnTo>
                <a:lnTo>
                  <a:pt x="97" y="195"/>
                </a:lnTo>
                <a:close/>
                <a:moveTo>
                  <a:pt x="109" y="213"/>
                </a:moveTo>
                <a:lnTo>
                  <a:pt x="100" y="218"/>
                </a:lnTo>
                <a:lnTo>
                  <a:pt x="92" y="222"/>
                </a:lnTo>
                <a:lnTo>
                  <a:pt x="85" y="201"/>
                </a:lnTo>
                <a:lnTo>
                  <a:pt x="91" y="199"/>
                </a:lnTo>
                <a:lnTo>
                  <a:pt x="97" y="195"/>
                </a:lnTo>
                <a:lnTo>
                  <a:pt x="109" y="213"/>
                </a:lnTo>
                <a:close/>
                <a:moveTo>
                  <a:pt x="92" y="222"/>
                </a:moveTo>
                <a:lnTo>
                  <a:pt x="82" y="224"/>
                </a:lnTo>
                <a:lnTo>
                  <a:pt x="73" y="225"/>
                </a:lnTo>
                <a:lnTo>
                  <a:pt x="73" y="203"/>
                </a:lnTo>
                <a:lnTo>
                  <a:pt x="79" y="203"/>
                </a:lnTo>
                <a:lnTo>
                  <a:pt x="85" y="201"/>
                </a:lnTo>
                <a:lnTo>
                  <a:pt x="92" y="222"/>
                </a:lnTo>
                <a:close/>
                <a:moveTo>
                  <a:pt x="73" y="225"/>
                </a:moveTo>
                <a:lnTo>
                  <a:pt x="65" y="224"/>
                </a:lnTo>
                <a:lnTo>
                  <a:pt x="57" y="222"/>
                </a:lnTo>
                <a:lnTo>
                  <a:pt x="49" y="219"/>
                </a:lnTo>
                <a:lnTo>
                  <a:pt x="42" y="215"/>
                </a:lnTo>
                <a:lnTo>
                  <a:pt x="54" y="197"/>
                </a:lnTo>
                <a:lnTo>
                  <a:pt x="59" y="200"/>
                </a:lnTo>
                <a:lnTo>
                  <a:pt x="64" y="202"/>
                </a:lnTo>
                <a:lnTo>
                  <a:pt x="68" y="203"/>
                </a:lnTo>
                <a:lnTo>
                  <a:pt x="73" y="203"/>
                </a:lnTo>
                <a:lnTo>
                  <a:pt x="73" y="225"/>
                </a:lnTo>
                <a:close/>
                <a:moveTo>
                  <a:pt x="42" y="215"/>
                </a:moveTo>
                <a:lnTo>
                  <a:pt x="35" y="210"/>
                </a:lnTo>
                <a:lnTo>
                  <a:pt x="29" y="202"/>
                </a:lnTo>
                <a:lnTo>
                  <a:pt x="23" y="195"/>
                </a:lnTo>
                <a:lnTo>
                  <a:pt x="17" y="187"/>
                </a:lnTo>
                <a:lnTo>
                  <a:pt x="36" y="176"/>
                </a:lnTo>
                <a:lnTo>
                  <a:pt x="40" y="183"/>
                </a:lnTo>
                <a:lnTo>
                  <a:pt x="45" y="189"/>
                </a:lnTo>
                <a:lnTo>
                  <a:pt x="49" y="194"/>
                </a:lnTo>
                <a:lnTo>
                  <a:pt x="54" y="197"/>
                </a:lnTo>
                <a:lnTo>
                  <a:pt x="42" y="215"/>
                </a:lnTo>
                <a:close/>
                <a:moveTo>
                  <a:pt x="17" y="187"/>
                </a:moveTo>
                <a:lnTo>
                  <a:pt x="14" y="178"/>
                </a:lnTo>
                <a:lnTo>
                  <a:pt x="10" y="170"/>
                </a:lnTo>
                <a:lnTo>
                  <a:pt x="7" y="162"/>
                </a:lnTo>
                <a:lnTo>
                  <a:pt x="5" y="153"/>
                </a:lnTo>
                <a:lnTo>
                  <a:pt x="25" y="148"/>
                </a:lnTo>
                <a:lnTo>
                  <a:pt x="27" y="156"/>
                </a:lnTo>
                <a:lnTo>
                  <a:pt x="30" y="163"/>
                </a:lnTo>
                <a:lnTo>
                  <a:pt x="33" y="169"/>
                </a:lnTo>
                <a:lnTo>
                  <a:pt x="36" y="176"/>
                </a:lnTo>
                <a:lnTo>
                  <a:pt x="17" y="187"/>
                </a:lnTo>
                <a:close/>
                <a:moveTo>
                  <a:pt x="5" y="153"/>
                </a:moveTo>
                <a:lnTo>
                  <a:pt x="3" y="143"/>
                </a:lnTo>
                <a:lnTo>
                  <a:pt x="2" y="134"/>
                </a:lnTo>
                <a:lnTo>
                  <a:pt x="0" y="125"/>
                </a:lnTo>
                <a:lnTo>
                  <a:pt x="0" y="114"/>
                </a:lnTo>
                <a:lnTo>
                  <a:pt x="21" y="114"/>
                </a:lnTo>
                <a:lnTo>
                  <a:pt x="22" y="122"/>
                </a:lnTo>
                <a:lnTo>
                  <a:pt x="22" y="132"/>
                </a:lnTo>
                <a:lnTo>
                  <a:pt x="23" y="140"/>
                </a:lnTo>
                <a:lnTo>
                  <a:pt x="25" y="148"/>
                </a:lnTo>
                <a:lnTo>
                  <a:pt x="5" y="153"/>
                </a:lnTo>
                <a:close/>
                <a:moveTo>
                  <a:pt x="50" y="117"/>
                </a:moveTo>
                <a:lnTo>
                  <a:pt x="50" y="127"/>
                </a:lnTo>
                <a:lnTo>
                  <a:pt x="50" y="136"/>
                </a:lnTo>
                <a:lnTo>
                  <a:pt x="51" y="144"/>
                </a:lnTo>
                <a:lnTo>
                  <a:pt x="52" y="153"/>
                </a:lnTo>
                <a:lnTo>
                  <a:pt x="32" y="156"/>
                </a:lnTo>
                <a:lnTo>
                  <a:pt x="31" y="147"/>
                </a:lnTo>
                <a:lnTo>
                  <a:pt x="30" y="138"/>
                </a:lnTo>
                <a:lnTo>
                  <a:pt x="29" y="128"/>
                </a:lnTo>
                <a:lnTo>
                  <a:pt x="29" y="117"/>
                </a:lnTo>
                <a:lnTo>
                  <a:pt x="50" y="117"/>
                </a:lnTo>
                <a:close/>
                <a:moveTo>
                  <a:pt x="52" y="153"/>
                </a:moveTo>
                <a:lnTo>
                  <a:pt x="55" y="167"/>
                </a:lnTo>
                <a:lnTo>
                  <a:pt x="60" y="180"/>
                </a:lnTo>
                <a:lnTo>
                  <a:pt x="40" y="188"/>
                </a:lnTo>
                <a:lnTo>
                  <a:pt x="37" y="181"/>
                </a:lnTo>
                <a:lnTo>
                  <a:pt x="35" y="172"/>
                </a:lnTo>
                <a:lnTo>
                  <a:pt x="33" y="165"/>
                </a:lnTo>
                <a:lnTo>
                  <a:pt x="32" y="156"/>
                </a:lnTo>
                <a:lnTo>
                  <a:pt x="52" y="153"/>
                </a:lnTo>
                <a:close/>
                <a:moveTo>
                  <a:pt x="60" y="180"/>
                </a:moveTo>
                <a:lnTo>
                  <a:pt x="60" y="181"/>
                </a:lnTo>
                <a:lnTo>
                  <a:pt x="60" y="180"/>
                </a:lnTo>
                <a:lnTo>
                  <a:pt x="49" y="184"/>
                </a:lnTo>
                <a:lnTo>
                  <a:pt x="60" y="180"/>
                </a:lnTo>
                <a:close/>
                <a:moveTo>
                  <a:pt x="60" y="180"/>
                </a:moveTo>
                <a:lnTo>
                  <a:pt x="63" y="187"/>
                </a:lnTo>
                <a:lnTo>
                  <a:pt x="67" y="192"/>
                </a:lnTo>
                <a:lnTo>
                  <a:pt x="52" y="208"/>
                </a:lnTo>
                <a:lnTo>
                  <a:pt x="49" y="204"/>
                </a:lnTo>
                <a:lnTo>
                  <a:pt x="45" y="199"/>
                </a:lnTo>
                <a:lnTo>
                  <a:pt x="42" y="194"/>
                </a:lnTo>
                <a:lnTo>
                  <a:pt x="40" y="188"/>
                </a:lnTo>
                <a:lnTo>
                  <a:pt x="60" y="180"/>
                </a:lnTo>
                <a:close/>
                <a:moveTo>
                  <a:pt x="67" y="192"/>
                </a:moveTo>
                <a:lnTo>
                  <a:pt x="70" y="194"/>
                </a:lnTo>
                <a:lnTo>
                  <a:pt x="74" y="195"/>
                </a:lnTo>
                <a:lnTo>
                  <a:pt x="74" y="216"/>
                </a:lnTo>
                <a:lnTo>
                  <a:pt x="68" y="216"/>
                </a:lnTo>
                <a:lnTo>
                  <a:pt x="63" y="214"/>
                </a:lnTo>
                <a:lnTo>
                  <a:pt x="58" y="212"/>
                </a:lnTo>
                <a:lnTo>
                  <a:pt x="52" y="208"/>
                </a:lnTo>
                <a:lnTo>
                  <a:pt x="67" y="192"/>
                </a:lnTo>
                <a:close/>
                <a:moveTo>
                  <a:pt x="74" y="195"/>
                </a:moveTo>
                <a:lnTo>
                  <a:pt x="76" y="194"/>
                </a:lnTo>
                <a:lnTo>
                  <a:pt x="78" y="194"/>
                </a:lnTo>
                <a:lnTo>
                  <a:pt x="87" y="214"/>
                </a:lnTo>
                <a:lnTo>
                  <a:pt x="80" y="215"/>
                </a:lnTo>
                <a:lnTo>
                  <a:pt x="74" y="216"/>
                </a:lnTo>
                <a:lnTo>
                  <a:pt x="74" y="195"/>
                </a:lnTo>
                <a:close/>
                <a:moveTo>
                  <a:pt x="87" y="214"/>
                </a:moveTo>
                <a:lnTo>
                  <a:pt x="78" y="217"/>
                </a:lnTo>
                <a:lnTo>
                  <a:pt x="87" y="214"/>
                </a:lnTo>
                <a:lnTo>
                  <a:pt x="82" y="203"/>
                </a:lnTo>
                <a:lnTo>
                  <a:pt x="87" y="214"/>
                </a:lnTo>
                <a:close/>
                <a:moveTo>
                  <a:pt x="78" y="194"/>
                </a:moveTo>
                <a:lnTo>
                  <a:pt x="80" y="192"/>
                </a:lnTo>
                <a:lnTo>
                  <a:pt x="83" y="190"/>
                </a:lnTo>
                <a:lnTo>
                  <a:pt x="97" y="206"/>
                </a:lnTo>
                <a:lnTo>
                  <a:pt x="92" y="211"/>
                </a:lnTo>
                <a:lnTo>
                  <a:pt x="87" y="214"/>
                </a:lnTo>
                <a:lnTo>
                  <a:pt x="78" y="194"/>
                </a:lnTo>
                <a:close/>
                <a:moveTo>
                  <a:pt x="83" y="190"/>
                </a:moveTo>
                <a:lnTo>
                  <a:pt x="86" y="188"/>
                </a:lnTo>
                <a:lnTo>
                  <a:pt x="89" y="184"/>
                </a:lnTo>
                <a:lnTo>
                  <a:pt x="107" y="194"/>
                </a:lnTo>
                <a:lnTo>
                  <a:pt x="102" y="201"/>
                </a:lnTo>
                <a:lnTo>
                  <a:pt x="97" y="206"/>
                </a:lnTo>
                <a:lnTo>
                  <a:pt x="83" y="190"/>
                </a:lnTo>
                <a:close/>
                <a:moveTo>
                  <a:pt x="89" y="184"/>
                </a:moveTo>
                <a:lnTo>
                  <a:pt x="91" y="178"/>
                </a:lnTo>
                <a:lnTo>
                  <a:pt x="93" y="172"/>
                </a:lnTo>
                <a:lnTo>
                  <a:pt x="114" y="177"/>
                </a:lnTo>
                <a:lnTo>
                  <a:pt x="110" y="187"/>
                </a:lnTo>
                <a:lnTo>
                  <a:pt x="107" y="194"/>
                </a:lnTo>
                <a:lnTo>
                  <a:pt x="89" y="184"/>
                </a:lnTo>
                <a:close/>
                <a:moveTo>
                  <a:pt x="93" y="172"/>
                </a:moveTo>
                <a:lnTo>
                  <a:pt x="94" y="168"/>
                </a:lnTo>
                <a:lnTo>
                  <a:pt x="93" y="172"/>
                </a:lnTo>
                <a:lnTo>
                  <a:pt x="103" y="174"/>
                </a:lnTo>
                <a:lnTo>
                  <a:pt x="93" y="172"/>
                </a:lnTo>
                <a:close/>
                <a:moveTo>
                  <a:pt x="93" y="172"/>
                </a:moveTo>
                <a:lnTo>
                  <a:pt x="96" y="159"/>
                </a:lnTo>
                <a:lnTo>
                  <a:pt x="98" y="143"/>
                </a:lnTo>
                <a:lnTo>
                  <a:pt x="119" y="145"/>
                </a:lnTo>
                <a:lnTo>
                  <a:pt x="118" y="155"/>
                </a:lnTo>
                <a:lnTo>
                  <a:pt x="117" y="163"/>
                </a:lnTo>
                <a:lnTo>
                  <a:pt x="115" y="170"/>
                </a:lnTo>
                <a:lnTo>
                  <a:pt x="114" y="177"/>
                </a:lnTo>
                <a:lnTo>
                  <a:pt x="93" y="172"/>
                </a:lnTo>
                <a:close/>
                <a:moveTo>
                  <a:pt x="98" y="143"/>
                </a:moveTo>
                <a:lnTo>
                  <a:pt x="98" y="135"/>
                </a:lnTo>
                <a:lnTo>
                  <a:pt x="99" y="126"/>
                </a:lnTo>
                <a:lnTo>
                  <a:pt x="99" y="115"/>
                </a:lnTo>
                <a:lnTo>
                  <a:pt x="99" y="105"/>
                </a:lnTo>
                <a:lnTo>
                  <a:pt x="121" y="105"/>
                </a:lnTo>
                <a:lnTo>
                  <a:pt x="120" y="115"/>
                </a:lnTo>
                <a:lnTo>
                  <a:pt x="120" y="127"/>
                </a:lnTo>
                <a:lnTo>
                  <a:pt x="120" y="136"/>
                </a:lnTo>
                <a:lnTo>
                  <a:pt x="119" y="145"/>
                </a:lnTo>
                <a:lnTo>
                  <a:pt x="98" y="143"/>
                </a:lnTo>
                <a:close/>
                <a:moveTo>
                  <a:pt x="99" y="105"/>
                </a:moveTo>
                <a:lnTo>
                  <a:pt x="99" y="89"/>
                </a:lnTo>
                <a:lnTo>
                  <a:pt x="98" y="75"/>
                </a:lnTo>
                <a:lnTo>
                  <a:pt x="119" y="73"/>
                </a:lnTo>
                <a:lnTo>
                  <a:pt x="120" y="80"/>
                </a:lnTo>
                <a:lnTo>
                  <a:pt x="120" y="87"/>
                </a:lnTo>
                <a:lnTo>
                  <a:pt x="120" y="95"/>
                </a:lnTo>
                <a:lnTo>
                  <a:pt x="121" y="105"/>
                </a:lnTo>
                <a:lnTo>
                  <a:pt x="99" y="105"/>
                </a:lnTo>
                <a:close/>
                <a:moveTo>
                  <a:pt x="98" y="75"/>
                </a:moveTo>
                <a:lnTo>
                  <a:pt x="96" y="62"/>
                </a:lnTo>
                <a:lnTo>
                  <a:pt x="93" y="51"/>
                </a:lnTo>
                <a:lnTo>
                  <a:pt x="113" y="45"/>
                </a:lnTo>
                <a:lnTo>
                  <a:pt x="117" y="58"/>
                </a:lnTo>
                <a:lnTo>
                  <a:pt x="119" y="73"/>
                </a:lnTo>
                <a:lnTo>
                  <a:pt x="98" y="75"/>
                </a:lnTo>
                <a:close/>
                <a:moveTo>
                  <a:pt x="93" y="51"/>
                </a:moveTo>
                <a:lnTo>
                  <a:pt x="91" y="45"/>
                </a:lnTo>
                <a:lnTo>
                  <a:pt x="88" y="39"/>
                </a:lnTo>
                <a:lnTo>
                  <a:pt x="106" y="29"/>
                </a:lnTo>
                <a:lnTo>
                  <a:pt x="109" y="36"/>
                </a:lnTo>
                <a:lnTo>
                  <a:pt x="113" y="45"/>
                </a:lnTo>
                <a:lnTo>
                  <a:pt x="93" y="51"/>
                </a:lnTo>
                <a:close/>
                <a:moveTo>
                  <a:pt x="88" y="39"/>
                </a:moveTo>
                <a:lnTo>
                  <a:pt x="86" y="35"/>
                </a:lnTo>
                <a:lnTo>
                  <a:pt x="82" y="32"/>
                </a:lnTo>
                <a:lnTo>
                  <a:pt x="96" y="17"/>
                </a:lnTo>
                <a:lnTo>
                  <a:pt x="101" y="22"/>
                </a:lnTo>
                <a:lnTo>
                  <a:pt x="106" y="29"/>
                </a:lnTo>
                <a:lnTo>
                  <a:pt x="88" y="39"/>
                </a:lnTo>
                <a:close/>
                <a:moveTo>
                  <a:pt x="96" y="17"/>
                </a:moveTo>
                <a:lnTo>
                  <a:pt x="95" y="16"/>
                </a:lnTo>
                <a:lnTo>
                  <a:pt x="96" y="17"/>
                </a:lnTo>
                <a:lnTo>
                  <a:pt x="90" y="25"/>
                </a:lnTo>
                <a:lnTo>
                  <a:pt x="96" y="17"/>
                </a:lnTo>
                <a:close/>
                <a:moveTo>
                  <a:pt x="82" y="33"/>
                </a:moveTo>
                <a:lnTo>
                  <a:pt x="81" y="32"/>
                </a:lnTo>
                <a:lnTo>
                  <a:pt x="79" y="31"/>
                </a:lnTo>
                <a:lnTo>
                  <a:pt x="86" y="11"/>
                </a:lnTo>
                <a:lnTo>
                  <a:pt x="92" y="14"/>
                </a:lnTo>
                <a:lnTo>
                  <a:pt x="96" y="17"/>
                </a:lnTo>
                <a:lnTo>
                  <a:pt x="82" y="33"/>
                </a:lnTo>
                <a:close/>
                <a:moveTo>
                  <a:pt x="79" y="31"/>
                </a:moveTo>
                <a:lnTo>
                  <a:pt x="77" y="30"/>
                </a:lnTo>
                <a:lnTo>
                  <a:pt x="75" y="30"/>
                </a:lnTo>
                <a:lnTo>
                  <a:pt x="75" y="9"/>
                </a:lnTo>
                <a:lnTo>
                  <a:pt x="80" y="9"/>
                </a:lnTo>
                <a:lnTo>
                  <a:pt x="86" y="11"/>
                </a:lnTo>
                <a:lnTo>
                  <a:pt x="79" y="31"/>
                </a:lnTo>
                <a:close/>
                <a:moveTo>
                  <a:pt x="75" y="30"/>
                </a:moveTo>
                <a:lnTo>
                  <a:pt x="72" y="31"/>
                </a:lnTo>
                <a:lnTo>
                  <a:pt x="70" y="31"/>
                </a:lnTo>
                <a:lnTo>
                  <a:pt x="61" y="12"/>
                </a:lnTo>
                <a:lnTo>
                  <a:pt x="68" y="10"/>
                </a:lnTo>
                <a:lnTo>
                  <a:pt x="75" y="9"/>
                </a:lnTo>
                <a:lnTo>
                  <a:pt x="75" y="30"/>
                </a:lnTo>
                <a:close/>
                <a:moveTo>
                  <a:pt x="70" y="31"/>
                </a:moveTo>
                <a:lnTo>
                  <a:pt x="68" y="33"/>
                </a:lnTo>
                <a:lnTo>
                  <a:pt x="66" y="35"/>
                </a:lnTo>
                <a:lnTo>
                  <a:pt x="49" y="22"/>
                </a:lnTo>
                <a:lnTo>
                  <a:pt x="54" y="17"/>
                </a:lnTo>
                <a:lnTo>
                  <a:pt x="61" y="12"/>
                </a:lnTo>
                <a:lnTo>
                  <a:pt x="70" y="31"/>
                </a:lnTo>
                <a:close/>
                <a:moveTo>
                  <a:pt x="49" y="22"/>
                </a:moveTo>
                <a:lnTo>
                  <a:pt x="53" y="17"/>
                </a:lnTo>
                <a:lnTo>
                  <a:pt x="49" y="22"/>
                </a:lnTo>
                <a:lnTo>
                  <a:pt x="58" y="29"/>
                </a:lnTo>
                <a:lnTo>
                  <a:pt x="49" y="22"/>
                </a:lnTo>
                <a:close/>
                <a:moveTo>
                  <a:pt x="66" y="35"/>
                </a:moveTo>
                <a:lnTo>
                  <a:pt x="62" y="41"/>
                </a:lnTo>
                <a:lnTo>
                  <a:pt x="59" y="48"/>
                </a:lnTo>
                <a:lnTo>
                  <a:pt x="39" y="41"/>
                </a:lnTo>
                <a:lnTo>
                  <a:pt x="43" y="30"/>
                </a:lnTo>
                <a:lnTo>
                  <a:pt x="49" y="22"/>
                </a:lnTo>
                <a:lnTo>
                  <a:pt x="66" y="35"/>
                </a:lnTo>
                <a:close/>
                <a:moveTo>
                  <a:pt x="59" y="48"/>
                </a:moveTo>
                <a:lnTo>
                  <a:pt x="54" y="59"/>
                </a:lnTo>
                <a:lnTo>
                  <a:pt x="59" y="48"/>
                </a:lnTo>
                <a:lnTo>
                  <a:pt x="48" y="45"/>
                </a:lnTo>
                <a:lnTo>
                  <a:pt x="59" y="48"/>
                </a:lnTo>
                <a:close/>
                <a:moveTo>
                  <a:pt x="59" y="48"/>
                </a:moveTo>
                <a:lnTo>
                  <a:pt x="55" y="57"/>
                </a:lnTo>
                <a:lnTo>
                  <a:pt x="53" y="69"/>
                </a:lnTo>
                <a:lnTo>
                  <a:pt x="33" y="65"/>
                </a:lnTo>
                <a:lnTo>
                  <a:pt x="35" y="52"/>
                </a:lnTo>
                <a:lnTo>
                  <a:pt x="39" y="41"/>
                </a:lnTo>
                <a:lnTo>
                  <a:pt x="59" y="48"/>
                </a:lnTo>
                <a:close/>
                <a:moveTo>
                  <a:pt x="53" y="69"/>
                </a:moveTo>
                <a:lnTo>
                  <a:pt x="52" y="80"/>
                </a:lnTo>
                <a:lnTo>
                  <a:pt x="51" y="92"/>
                </a:lnTo>
                <a:lnTo>
                  <a:pt x="30" y="91"/>
                </a:lnTo>
                <a:lnTo>
                  <a:pt x="31" y="79"/>
                </a:lnTo>
                <a:lnTo>
                  <a:pt x="33" y="65"/>
                </a:lnTo>
                <a:lnTo>
                  <a:pt x="53" y="69"/>
                </a:lnTo>
                <a:close/>
                <a:moveTo>
                  <a:pt x="51" y="92"/>
                </a:moveTo>
                <a:lnTo>
                  <a:pt x="50" y="106"/>
                </a:lnTo>
                <a:lnTo>
                  <a:pt x="50" y="117"/>
                </a:lnTo>
                <a:lnTo>
                  <a:pt x="29" y="117"/>
                </a:lnTo>
                <a:lnTo>
                  <a:pt x="30" y="104"/>
                </a:lnTo>
                <a:lnTo>
                  <a:pt x="30"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14" name="Freeform 126"/>
          <p:cNvSpPr>
            <a:spLocks noEditPoints="1"/>
          </p:cNvSpPr>
          <p:nvPr/>
        </p:nvSpPr>
        <p:spPr bwMode="auto">
          <a:xfrm>
            <a:off x="2260600" y="1881188"/>
            <a:ext cx="77788" cy="119062"/>
          </a:xfrm>
          <a:custGeom>
            <a:avLst/>
            <a:gdLst>
              <a:gd name="T0" fmla="*/ 22 w 148"/>
              <a:gd name="T1" fmla="*/ 99 h 225"/>
              <a:gd name="T2" fmla="*/ 27 w 148"/>
              <a:gd name="T3" fmla="*/ 72 h 225"/>
              <a:gd name="T4" fmla="*/ 35 w 148"/>
              <a:gd name="T5" fmla="*/ 50 h 225"/>
              <a:gd name="T6" fmla="*/ 47 w 148"/>
              <a:gd name="T7" fmla="*/ 34 h 225"/>
              <a:gd name="T8" fmla="*/ 54 w 148"/>
              <a:gd name="T9" fmla="*/ 28 h 225"/>
              <a:gd name="T10" fmla="*/ 41 w 148"/>
              <a:gd name="T11" fmla="*/ 11 h 225"/>
              <a:gd name="T12" fmla="*/ 66 w 148"/>
              <a:gd name="T13" fmla="*/ 0 h 225"/>
              <a:gd name="T14" fmla="*/ 82 w 148"/>
              <a:gd name="T15" fmla="*/ 0 h 225"/>
              <a:gd name="T16" fmla="*/ 79 w 148"/>
              <a:gd name="T17" fmla="*/ 21 h 225"/>
              <a:gd name="T18" fmla="*/ 123 w 148"/>
              <a:gd name="T19" fmla="*/ 27 h 225"/>
              <a:gd name="T20" fmla="*/ 107 w 148"/>
              <a:gd name="T21" fmla="*/ 39 h 225"/>
              <a:gd name="T22" fmla="*/ 135 w 148"/>
              <a:gd name="T23" fmla="*/ 44 h 225"/>
              <a:gd name="T24" fmla="*/ 107 w 148"/>
              <a:gd name="T25" fmla="*/ 39 h 225"/>
              <a:gd name="T26" fmla="*/ 127 w 148"/>
              <a:gd name="T27" fmla="*/ 111 h 225"/>
              <a:gd name="T28" fmla="*/ 148 w 148"/>
              <a:gd name="T29" fmla="*/ 119 h 225"/>
              <a:gd name="T30" fmla="*/ 148 w 148"/>
              <a:gd name="T31" fmla="*/ 111 h 225"/>
              <a:gd name="T32" fmla="*/ 146 w 148"/>
              <a:gd name="T33" fmla="*/ 144 h 225"/>
              <a:gd name="T34" fmla="*/ 138 w 148"/>
              <a:gd name="T35" fmla="*/ 173 h 225"/>
              <a:gd name="T36" fmla="*/ 117 w 148"/>
              <a:gd name="T37" fmla="*/ 205 h 225"/>
              <a:gd name="T38" fmla="*/ 87 w 148"/>
              <a:gd name="T39" fmla="*/ 201 h 225"/>
              <a:gd name="T40" fmla="*/ 84 w 148"/>
              <a:gd name="T41" fmla="*/ 201 h 225"/>
              <a:gd name="T42" fmla="*/ 74 w 148"/>
              <a:gd name="T43" fmla="*/ 203 h 225"/>
              <a:gd name="T44" fmla="*/ 49 w 148"/>
              <a:gd name="T45" fmla="*/ 219 h 225"/>
              <a:gd name="T46" fmla="*/ 74 w 148"/>
              <a:gd name="T47" fmla="*/ 225 h 225"/>
              <a:gd name="T48" fmla="*/ 39 w 148"/>
              <a:gd name="T49" fmla="*/ 183 h 225"/>
              <a:gd name="T50" fmla="*/ 9 w 148"/>
              <a:gd name="T51" fmla="*/ 170 h 225"/>
              <a:gd name="T52" fmla="*/ 35 w 148"/>
              <a:gd name="T53" fmla="*/ 176 h 225"/>
              <a:gd name="T54" fmla="*/ 22 w 148"/>
              <a:gd name="T55" fmla="*/ 114 h 225"/>
              <a:gd name="T56" fmla="*/ 50 w 148"/>
              <a:gd name="T57" fmla="*/ 127 h 225"/>
              <a:gd name="T58" fmla="*/ 29 w 148"/>
              <a:gd name="T59" fmla="*/ 128 h 225"/>
              <a:gd name="T60" fmla="*/ 36 w 148"/>
              <a:gd name="T61" fmla="*/ 181 h 225"/>
              <a:gd name="T62" fmla="*/ 59 w 148"/>
              <a:gd name="T63" fmla="*/ 180 h 225"/>
              <a:gd name="T64" fmla="*/ 49 w 148"/>
              <a:gd name="T65" fmla="*/ 204 h 225"/>
              <a:gd name="T66" fmla="*/ 74 w 148"/>
              <a:gd name="T67" fmla="*/ 195 h 225"/>
              <a:gd name="T68" fmla="*/ 74 w 148"/>
              <a:gd name="T69" fmla="*/ 195 h 225"/>
              <a:gd name="T70" fmla="*/ 86 w 148"/>
              <a:gd name="T71" fmla="*/ 214 h 225"/>
              <a:gd name="T72" fmla="*/ 83 w 148"/>
              <a:gd name="T73" fmla="*/ 190 h 225"/>
              <a:gd name="T74" fmla="*/ 88 w 148"/>
              <a:gd name="T75" fmla="*/ 184 h 225"/>
              <a:gd name="T76" fmla="*/ 92 w 148"/>
              <a:gd name="T77" fmla="*/ 172 h 225"/>
              <a:gd name="T78" fmla="*/ 92 w 148"/>
              <a:gd name="T79" fmla="*/ 172 h 225"/>
              <a:gd name="T80" fmla="*/ 117 w 148"/>
              <a:gd name="T81" fmla="*/ 155 h 225"/>
              <a:gd name="T82" fmla="*/ 98 w 148"/>
              <a:gd name="T83" fmla="*/ 126 h 225"/>
              <a:gd name="T84" fmla="*/ 118 w 148"/>
              <a:gd name="T85" fmla="*/ 145 h 225"/>
              <a:gd name="T86" fmla="*/ 119 w 148"/>
              <a:gd name="T87" fmla="*/ 87 h 225"/>
              <a:gd name="T88" fmla="*/ 113 w 148"/>
              <a:gd name="T89" fmla="*/ 45 h 225"/>
              <a:gd name="T90" fmla="*/ 106 w 148"/>
              <a:gd name="T91" fmla="*/ 29 h 225"/>
              <a:gd name="T92" fmla="*/ 95 w 148"/>
              <a:gd name="T93" fmla="*/ 17 h 225"/>
              <a:gd name="T94" fmla="*/ 89 w 148"/>
              <a:gd name="T95" fmla="*/ 25 h 225"/>
              <a:gd name="T96" fmla="*/ 95 w 148"/>
              <a:gd name="T97" fmla="*/ 17 h 225"/>
              <a:gd name="T98" fmla="*/ 86 w 148"/>
              <a:gd name="T99" fmla="*/ 11 h 225"/>
              <a:gd name="T100" fmla="*/ 75 w 148"/>
              <a:gd name="T101" fmla="*/ 9 h 225"/>
              <a:gd name="T102" fmla="*/ 60 w 148"/>
              <a:gd name="T103" fmla="*/ 12 h 225"/>
              <a:gd name="T104" fmla="*/ 65 w 148"/>
              <a:gd name="T105" fmla="*/ 35 h 225"/>
              <a:gd name="T106" fmla="*/ 58 w 148"/>
              <a:gd name="T107" fmla="*/ 48 h 225"/>
              <a:gd name="T108" fmla="*/ 53 w 148"/>
              <a:gd name="T109" fmla="*/ 69 h 225"/>
              <a:gd name="T110" fmla="*/ 51 w 148"/>
              <a:gd name="T111" fmla="*/ 92 h 225"/>
              <a:gd name="T112" fmla="*/ 50 w 148"/>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8"/>
              <a:gd name="T172" fmla="*/ 0 h 225"/>
              <a:gd name="T173" fmla="*/ 148 w 148"/>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8" h="225">
                <a:moveTo>
                  <a:pt x="0" y="114"/>
                </a:moveTo>
                <a:lnTo>
                  <a:pt x="0" y="105"/>
                </a:lnTo>
                <a:lnTo>
                  <a:pt x="1" y="97"/>
                </a:lnTo>
                <a:lnTo>
                  <a:pt x="2" y="88"/>
                </a:lnTo>
                <a:lnTo>
                  <a:pt x="3" y="81"/>
                </a:lnTo>
                <a:lnTo>
                  <a:pt x="24" y="84"/>
                </a:lnTo>
                <a:lnTo>
                  <a:pt x="22" y="99"/>
                </a:lnTo>
                <a:lnTo>
                  <a:pt x="22" y="114"/>
                </a:lnTo>
                <a:lnTo>
                  <a:pt x="0" y="114"/>
                </a:lnTo>
                <a:close/>
                <a:moveTo>
                  <a:pt x="3" y="81"/>
                </a:moveTo>
                <a:lnTo>
                  <a:pt x="6" y="65"/>
                </a:lnTo>
                <a:lnTo>
                  <a:pt x="11" y="52"/>
                </a:lnTo>
                <a:lnTo>
                  <a:pt x="31" y="60"/>
                </a:lnTo>
                <a:lnTo>
                  <a:pt x="27" y="72"/>
                </a:lnTo>
                <a:lnTo>
                  <a:pt x="24" y="84"/>
                </a:lnTo>
                <a:lnTo>
                  <a:pt x="3" y="81"/>
                </a:lnTo>
                <a:close/>
                <a:moveTo>
                  <a:pt x="11" y="52"/>
                </a:moveTo>
                <a:lnTo>
                  <a:pt x="16" y="39"/>
                </a:lnTo>
                <a:lnTo>
                  <a:pt x="24" y="28"/>
                </a:lnTo>
                <a:lnTo>
                  <a:pt x="41" y="41"/>
                </a:lnTo>
                <a:lnTo>
                  <a:pt x="35" y="50"/>
                </a:lnTo>
                <a:lnTo>
                  <a:pt x="31" y="60"/>
                </a:lnTo>
                <a:lnTo>
                  <a:pt x="11" y="52"/>
                </a:lnTo>
                <a:close/>
                <a:moveTo>
                  <a:pt x="24" y="28"/>
                </a:moveTo>
                <a:lnTo>
                  <a:pt x="32" y="19"/>
                </a:lnTo>
                <a:lnTo>
                  <a:pt x="41" y="11"/>
                </a:lnTo>
                <a:lnTo>
                  <a:pt x="54" y="28"/>
                </a:lnTo>
                <a:lnTo>
                  <a:pt x="47" y="34"/>
                </a:lnTo>
                <a:lnTo>
                  <a:pt x="41" y="41"/>
                </a:lnTo>
                <a:lnTo>
                  <a:pt x="24" y="28"/>
                </a:lnTo>
                <a:close/>
                <a:moveTo>
                  <a:pt x="54" y="28"/>
                </a:moveTo>
                <a:lnTo>
                  <a:pt x="53" y="29"/>
                </a:lnTo>
                <a:lnTo>
                  <a:pt x="54" y="28"/>
                </a:lnTo>
                <a:lnTo>
                  <a:pt x="48" y="20"/>
                </a:lnTo>
                <a:lnTo>
                  <a:pt x="54" y="28"/>
                </a:lnTo>
                <a:close/>
                <a:moveTo>
                  <a:pt x="41" y="11"/>
                </a:moveTo>
                <a:lnTo>
                  <a:pt x="50" y="6"/>
                </a:lnTo>
                <a:lnTo>
                  <a:pt x="57" y="2"/>
                </a:lnTo>
                <a:lnTo>
                  <a:pt x="64" y="23"/>
                </a:lnTo>
                <a:lnTo>
                  <a:pt x="59" y="25"/>
                </a:lnTo>
                <a:lnTo>
                  <a:pt x="54" y="28"/>
                </a:lnTo>
                <a:lnTo>
                  <a:pt x="41" y="11"/>
                </a:lnTo>
                <a:close/>
                <a:moveTo>
                  <a:pt x="57" y="2"/>
                </a:moveTo>
                <a:lnTo>
                  <a:pt x="47" y="6"/>
                </a:lnTo>
                <a:lnTo>
                  <a:pt x="58" y="2"/>
                </a:lnTo>
                <a:lnTo>
                  <a:pt x="61" y="12"/>
                </a:lnTo>
                <a:lnTo>
                  <a:pt x="57" y="2"/>
                </a:lnTo>
                <a:close/>
                <a:moveTo>
                  <a:pt x="58" y="2"/>
                </a:moveTo>
                <a:lnTo>
                  <a:pt x="66" y="0"/>
                </a:lnTo>
                <a:lnTo>
                  <a:pt x="75" y="0"/>
                </a:lnTo>
                <a:lnTo>
                  <a:pt x="75" y="21"/>
                </a:lnTo>
                <a:lnTo>
                  <a:pt x="69" y="21"/>
                </a:lnTo>
                <a:lnTo>
                  <a:pt x="64" y="23"/>
                </a:lnTo>
                <a:lnTo>
                  <a:pt x="58" y="2"/>
                </a:lnTo>
                <a:close/>
                <a:moveTo>
                  <a:pt x="75" y="0"/>
                </a:moveTo>
                <a:lnTo>
                  <a:pt x="82" y="0"/>
                </a:lnTo>
                <a:lnTo>
                  <a:pt x="88" y="1"/>
                </a:lnTo>
                <a:lnTo>
                  <a:pt x="95" y="3"/>
                </a:lnTo>
                <a:lnTo>
                  <a:pt x="102" y="6"/>
                </a:lnTo>
                <a:lnTo>
                  <a:pt x="91" y="25"/>
                </a:lnTo>
                <a:lnTo>
                  <a:pt x="87" y="23"/>
                </a:lnTo>
                <a:lnTo>
                  <a:pt x="83" y="22"/>
                </a:lnTo>
                <a:lnTo>
                  <a:pt x="79" y="21"/>
                </a:lnTo>
                <a:lnTo>
                  <a:pt x="75" y="21"/>
                </a:lnTo>
                <a:lnTo>
                  <a:pt x="75" y="0"/>
                </a:lnTo>
                <a:close/>
                <a:moveTo>
                  <a:pt x="102" y="6"/>
                </a:moveTo>
                <a:lnTo>
                  <a:pt x="107" y="10"/>
                </a:lnTo>
                <a:lnTo>
                  <a:pt x="113" y="16"/>
                </a:lnTo>
                <a:lnTo>
                  <a:pt x="118" y="21"/>
                </a:lnTo>
                <a:lnTo>
                  <a:pt x="123" y="27"/>
                </a:lnTo>
                <a:lnTo>
                  <a:pt x="107" y="39"/>
                </a:lnTo>
                <a:lnTo>
                  <a:pt x="103" y="35"/>
                </a:lnTo>
                <a:lnTo>
                  <a:pt x="99" y="31"/>
                </a:lnTo>
                <a:lnTo>
                  <a:pt x="95" y="28"/>
                </a:lnTo>
                <a:lnTo>
                  <a:pt x="91" y="25"/>
                </a:lnTo>
                <a:lnTo>
                  <a:pt x="102" y="6"/>
                </a:lnTo>
                <a:close/>
                <a:moveTo>
                  <a:pt x="107" y="39"/>
                </a:moveTo>
                <a:lnTo>
                  <a:pt x="111" y="45"/>
                </a:lnTo>
                <a:lnTo>
                  <a:pt x="107" y="39"/>
                </a:lnTo>
                <a:lnTo>
                  <a:pt x="115" y="33"/>
                </a:lnTo>
                <a:lnTo>
                  <a:pt x="107" y="39"/>
                </a:lnTo>
                <a:close/>
                <a:moveTo>
                  <a:pt x="123" y="27"/>
                </a:moveTo>
                <a:lnTo>
                  <a:pt x="130" y="35"/>
                </a:lnTo>
                <a:lnTo>
                  <a:pt x="135" y="44"/>
                </a:lnTo>
                <a:lnTo>
                  <a:pt x="139" y="54"/>
                </a:lnTo>
                <a:lnTo>
                  <a:pt x="142" y="64"/>
                </a:lnTo>
                <a:lnTo>
                  <a:pt x="122" y="70"/>
                </a:lnTo>
                <a:lnTo>
                  <a:pt x="119" y="61"/>
                </a:lnTo>
                <a:lnTo>
                  <a:pt x="116" y="54"/>
                </a:lnTo>
                <a:lnTo>
                  <a:pt x="112" y="47"/>
                </a:lnTo>
                <a:lnTo>
                  <a:pt x="107" y="39"/>
                </a:lnTo>
                <a:lnTo>
                  <a:pt x="123" y="27"/>
                </a:lnTo>
                <a:close/>
                <a:moveTo>
                  <a:pt x="142" y="64"/>
                </a:moveTo>
                <a:lnTo>
                  <a:pt x="145" y="75"/>
                </a:lnTo>
                <a:lnTo>
                  <a:pt x="147" y="86"/>
                </a:lnTo>
                <a:lnTo>
                  <a:pt x="148" y="99"/>
                </a:lnTo>
                <a:lnTo>
                  <a:pt x="148" y="111"/>
                </a:lnTo>
                <a:lnTo>
                  <a:pt x="127" y="111"/>
                </a:lnTo>
                <a:lnTo>
                  <a:pt x="126" y="100"/>
                </a:lnTo>
                <a:lnTo>
                  <a:pt x="125" y="89"/>
                </a:lnTo>
                <a:lnTo>
                  <a:pt x="124" y="79"/>
                </a:lnTo>
                <a:lnTo>
                  <a:pt x="122" y="70"/>
                </a:lnTo>
                <a:lnTo>
                  <a:pt x="142" y="64"/>
                </a:lnTo>
                <a:close/>
                <a:moveTo>
                  <a:pt x="148" y="111"/>
                </a:moveTo>
                <a:lnTo>
                  <a:pt x="148" y="119"/>
                </a:lnTo>
                <a:lnTo>
                  <a:pt x="147" y="128"/>
                </a:lnTo>
                <a:lnTo>
                  <a:pt x="147" y="136"/>
                </a:lnTo>
                <a:lnTo>
                  <a:pt x="146" y="144"/>
                </a:lnTo>
                <a:lnTo>
                  <a:pt x="124" y="141"/>
                </a:lnTo>
                <a:lnTo>
                  <a:pt x="126" y="127"/>
                </a:lnTo>
                <a:lnTo>
                  <a:pt x="127" y="111"/>
                </a:lnTo>
                <a:lnTo>
                  <a:pt x="148" y="111"/>
                </a:lnTo>
                <a:close/>
                <a:moveTo>
                  <a:pt x="146" y="144"/>
                </a:moveTo>
                <a:lnTo>
                  <a:pt x="142" y="159"/>
                </a:lnTo>
                <a:lnTo>
                  <a:pt x="138" y="173"/>
                </a:lnTo>
                <a:lnTo>
                  <a:pt x="118" y="165"/>
                </a:lnTo>
                <a:lnTo>
                  <a:pt x="122" y="154"/>
                </a:lnTo>
                <a:lnTo>
                  <a:pt x="124" y="141"/>
                </a:lnTo>
                <a:lnTo>
                  <a:pt x="146" y="144"/>
                </a:lnTo>
                <a:close/>
                <a:moveTo>
                  <a:pt x="138" y="173"/>
                </a:moveTo>
                <a:lnTo>
                  <a:pt x="132" y="186"/>
                </a:lnTo>
                <a:lnTo>
                  <a:pt x="125" y="196"/>
                </a:lnTo>
                <a:lnTo>
                  <a:pt x="108" y="184"/>
                </a:lnTo>
                <a:lnTo>
                  <a:pt x="113" y="175"/>
                </a:lnTo>
                <a:lnTo>
                  <a:pt x="118" y="165"/>
                </a:lnTo>
                <a:lnTo>
                  <a:pt x="138" y="173"/>
                </a:lnTo>
                <a:close/>
                <a:moveTo>
                  <a:pt x="108" y="184"/>
                </a:moveTo>
                <a:lnTo>
                  <a:pt x="130" y="154"/>
                </a:lnTo>
                <a:lnTo>
                  <a:pt x="108" y="184"/>
                </a:lnTo>
                <a:lnTo>
                  <a:pt x="117" y="190"/>
                </a:lnTo>
                <a:lnTo>
                  <a:pt x="108" y="184"/>
                </a:lnTo>
                <a:close/>
                <a:moveTo>
                  <a:pt x="125" y="196"/>
                </a:moveTo>
                <a:lnTo>
                  <a:pt x="117" y="205"/>
                </a:lnTo>
                <a:lnTo>
                  <a:pt x="109" y="213"/>
                </a:lnTo>
                <a:lnTo>
                  <a:pt x="96" y="195"/>
                </a:lnTo>
                <a:lnTo>
                  <a:pt x="103" y="190"/>
                </a:lnTo>
                <a:lnTo>
                  <a:pt x="108" y="184"/>
                </a:lnTo>
                <a:lnTo>
                  <a:pt x="125" y="196"/>
                </a:lnTo>
                <a:close/>
                <a:moveTo>
                  <a:pt x="96" y="195"/>
                </a:moveTo>
                <a:lnTo>
                  <a:pt x="87" y="201"/>
                </a:lnTo>
                <a:lnTo>
                  <a:pt x="96" y="195"/>
                </a:lnTo>
                <a:lnTo>
                  <a:pt x="103" y="203"/>
                </a:lnTo>
                <a:lnTo>
                  <a:pt x="96" y="195"/>
                </a:lnTo>
                <a:close/>
                <a:moveTo>
                  <a:pt x="109" y="213"/>
                </a:moveTo>
                <a:lnTo>
                  <a:pt x="101" y="218"/>
                </a:lnTo>
                <a:lnTo>
                  <a:pt x="91" y="222"/>
                </a:lnTo>
                <a:lnTo>
                  <a:pt x="84" y="201"/>
                </a:lnTo>
                <a:lnTo>
                  <a:pt x="90" y="199"/>
                </a:lnTo>
                <a:lnTo>
                  <a:pt x="96" y="195"/>
                </a:lnTo>
                <a:lnTo>
                  <a:pt x="109" y="213"/>
                </a:lnTo>
                <a:close/>
                <a:moveTo>
                  <a:pt x="91" y="222"/>
                </a:moveTo>
                <a:lnTo>
                  <a:pt x="82" y="224"/>
                </a:lnTo>
                <a:lnTo>
                  <a:pt x="74" y="225"/>
                </a:lnTo>
                <a:lnTo>
                  <a:pt x="74" y="203"/>
                </a:lnTo>
                <a:lnTo>
                  <a:pt x="79" y="203"/>
                </a:lnTo>
                <a:lnTo>
                  <a:pt x="84" y="201"/>
                </a:lnTo>
                <a:lnTo>
                  <a:pt x="91" y="222"/>
                </a:lnTo>
                <a:close/>
                <a:moveTo>
                  <a:pt x="74" y="225"/>
                </a:moveTo>
                <a:lnTo>
                  <a:pt x="64" y="224"/>
                </a:lnTo>
                <a:lnTo>
                  <a:pt x="57" y="222"/>
                </a:lnTo>
                <a:lnTo>
                  <a:pt x="49" y="219"/>
                </a:lnTo>
                <a:lnTo>
                  <a:pt x="41" y="215"/>
                </a:lnTo>
                <a:lnTo>
                  <a:pt x="54" y="197"/>
                </a:lnTo>
                <a:lnTo>
                  <a:pt x="58" y="200"/>
                </a:lnTo>
                <a:lnTo>
                  <a:pt x="63" y="202"/>
                </a:lnTo>
                <a:lnTo>
                  <a:pt x="68" y="203"/>
                </a:lnTo>
                <a:lnTo>
                  <a:pt x="74" y="203"/>
                </a:lnTo>
                <a:lnTo>
                  <a:pt x="74" y="225"/>
                </a:lnTo>
                <a:close/>
                <a:moveTo>
                  <a:pt x="41" y="215"/>
                </a:moveTo>
                <a:lnTo>
                  <a:pt x="35" y="210"/>
                </a:lnTo>
                <a:lnTo>
                  <a:pt x="28" y="202"/>
                </a:lnTo>
                <a:lnTo>
                  <a:pt x="23" y="195"/>
                </a:lnTo>
                <a:lnTo>
                  <a:pt x="18" y="187"/>
                </a:lnTo>
                <a:lnTo>
                  <a:pt x="35" y="176"/>
                </a:lnTo>
                <a:lnTo>
                  <a:pt x="39" y="183"/>
                </a:lnTo>
                <a:lnTo>
                  <a:pt x="44" y="189"/>
                </a:lnTo>
                <a:lnTo>
                  <a:pt x="49" y="194"/>
                </a:lnTo>
                <a:lnTo>
                  <a:pt x="54" y="197"/>
                </a:lnTo>
                <a:lnTo>
                  <a:pt x="41" y="215"/>
                </a:lnTo>
                <a:close/>
                <a:moveTo>
                  <a:pt x="18" y="187"/>
                </a:moveTo>
                <a:lnTo>
                  <a:pt x="13" y="178"/>
                </a:lnTo>
                <a:lnTo>
                  <a:pt x="9" y="170"/>
                </a:lnTo>
                <a:lnTo>
                  <a:pt x="6" y="162"/>
                </a:lnTo>
                <a:lnTo>
                  <a:pt x="4" y="153"/>
                </a:lnTo>
                <a:lnTo>
                  <a:pt x="25" y="148"/>
                </a:lnTo>
                <a:lnTo>
                  <a:pt x="27" y="156"/>
                </a:lnTo>
                <a:lnTo>
                  <a:pt x="29" y="163"/>
                </a:lnTo>
                <a:lnTo>
                  <a:pt x="32" y="169"/>
                </a:lnTo>
                <a:lnTo>
                  <a:pt x="35" y="176"/>
                </a:lnTo>
                <a:lnTo>
                  <a:pt x="18" y="187"/>
                </a:lnTo>
                <a:close/>
                <a:moveTo>
                  <a:pt x="4" y="153"/>
                </a:moveTo>
                <a:lnTo>
                  <a:pt x="2" y="143"/>
                </a:lnTo>
                <a:lnTo>
                  <a:pt x="1" y="134"/>
                </a:lnTo>
                <a:lnTo>
                  <a:pt x="0" y="125"/>
                </a:lnTo>
                <a:lnTo>
                  <a:pt x="0" y="114"/>
                </a:lnTo>
                <a:lnTo>
                  <a:pt x="22" y="114"/>
                </a:lnTo>
                <a:lnTo>
                  <a:pt x="22" y="122"/>
                </a:lnTo>
                <a:lnTo>
                  <a:pt x="22" y="132"/>
                </a:lnTo>
                <a:lnTo>
                  <a:pt x="23" y="140"/>
                </a:lnTo>
                <a:lnTo>
                  <a:pt x="25" y="148"/>
                </a:lnTo>
                <a:lnTo>
                  <a:pt x="4" y="153"/>
                </a:lnTo>
                <a:close/>
                <a:moveTo>
                  <a:pt x="50" y="117"/>
                </a:moveTo>
                <a:lnTo>
                  <a:pt x="50" y="127"/>
                </a:lnTo>
                <a:lnTo>
                  <a:pt x="50" y="136"/>
                </a:lnTo>
                <a:lnTo>
                  <a:pt x="51" y="144"/>
                </a:lnTo>
                <a:lnTo>
                  <a:pt x="52" y="153"/>
                </a:lnTo>
                <a:lnTo>
                  <a:pt x="31" y="156"/>
                </a:lnTo>
                <a:lnTo>
                  <a:pt x="30" y="147"/>
                </a:lnTo>
                <a:lnTo>
                  <a:pt x="29" y="138"/>
                </a:lnTo>
                <a:lnTo>
                  <a:pt x="29" y="128"/>
                </a:lnTo>
                <a:lnTo>
                  <a:pt x="28" y="117"/>
                </a:lnTo>
                <a:lnTo>
                  <a:pt x="50" y="117"/>
                </a:lnTo>
                <a:close/>
                <a:moveTo>
                  <a:pt x="52" y="153"/>
                </a:moveTo>
                <a:lnTo>
                  <a:pt x="55" y="167"/>
                </a:lnTo>
                <a:lnTo>
                  <a:pt x="59" y="180"/>
                </a:lnTo>
                <a:lnTo>
                  <a:pt x="39" y="188"/>
                </a:lnTo>
                <a:lnTo>
                  <a:pt x="36" y="181"/>
                </a:lnTo>
                <a:lnTo>
                  <a:pt x="34" y="172"/>
                </a:lnTo>
                <a:lnTo>
                  <a:pt x="32" y="165"/>
                </a:lnTo>
                <a:lnTo>
                  <a:pt x="31" y="156"/>
                </a:lnTo>
                <a:lnTo>
                  <a:pt x="52" y="153"/>
                </a:lnTo>
                <a:close/>
                <a:moveTo>
                  <a:pt x="59" y="180"/>
                </a:moveTo>
                <a:lnTo>
                  <a:pt x="59" y="181"/>
                </a:lnTo>
                <a:lnTo>
                  <a:pt x="59" y="180"/>
                </a:lnTo>
                <a:lnTo>
                  <a:pt x="49" y="184"/>
                </a:lnTo>
                <a:lnTo>
                  <a:pt x="59" y="180"/>
                </a:lnTo>
                <a:close/>
                <a:moveTo>
                  <a:pt x="59" y="180"/>
                </a:moveTo>
                <a:lnTo>
                  <a:pt x="62" y="187"/>
                </a:lnTo>
                <a:lnTo>
                  <a:pt x="66" y="192"/>
                </a:lnTo>
                <a:lnTo>
                  <a:pt x="53" y="208"/>
                </a:lnTo>
                <a:lnTo>
                  <a:pt x="49" y="204"/>
                </a:lnTo>
                <a:lnTo>
                  <a:pt x="44" y="199"/>
                </a:lnTo>
                <a:lnTo>
                  <a:pt x="41" y="194"/>
                </a:lnTo>
                <a:lnTo>
                  <a:pt x="39" y="188"/>
                </a:lnTo>
                <a:lnTo>
                  <a:pt x="59" y="180"/>
                </a:lnTo>
                <a:close/>
                <a:moveTo>
                  <a:pt x="66" y="192"/>
                </a:moveTo>
                <a:lnTo>
                  <a:pt x="69" y="194"/>
                </a:lnTo>
                <a:lnTo>
                  <a:pt x="74" y="195"/>
                </a:lnTo>
                <a:lnTo>
                  <a:pt x="74" y="216"/>
                </a:lnTo>
                <a:lnTo>
                  <a:pt x="67" y="216"/>
                </a:lnTo>
                <a:lnTo>
                  <a:pt x="62" y="214"/>
                </a:lnTo>
                <a:lnTo>
                  <a:pt x="57" y="212"/>
                </a:lnTo>
                <a:lnTo>
                  <a:pt x="53" y="208"/>
                </a:lnTo>
                <a:lnTo>
                  <a:pt x="66" y="192"/>
                </a:lnTo>
                <a:close/>
                <a:moveTo>
                  <a:pt x="74" y="195"/>
                </a:moveTo>
                <a:lnTo>
                  <a:pt x="76" y="194"/>
                </a:lnTo>
                <a:lnTo>
                  <a:pt x="78" y="194"/>
                </a:lnTo>
                <a:lnTo>
                  <a:pt x="86" y="214"/>
                </a:lnTo>
                <a:lnTo>
                  <a:pt x="80" y="215"/>
                </a:lnTo>
                <a:lnTo>
                  <a:pt x="74" y="216"/>
                </a:lnTo>
                <a:lnTo>
                  <a:pt x="74" y="195"/>
                </a:lnTo>
                <a:close/>
                <a:moveTo>
                  <a:pt x="86" y="214"/>
                </a:moveTo>
                <a:lnTo>
                  <a:pt x="79" y="217"/>
                </a:lnTo>
                <a:lnTo>
                  <a:pt x="86" y="214"/>
                </a:lnTo>
                <a:lnTo>
                  <a:pt x="82" y="203"/>
                </a:lnTo>
                <a:lnTo>
                  <a:pt x="86" y="214"/>
                </a:lnTo>
                <a:close/>
                <a:moveTo>
                  <a:pt x="78" y="194"/>
                </a:moveTo>
                <a:lnTo>
                  <a:pt x="80" y="192"/>
                </a:lnTo>
                <a:lnTo>
                  <a:pt x="83" y="190"/>
                </a:lnTo>
                <a:lnTo>
                  <a:pt x="96" y="206"/>
                </a:lnTo>
                <a:lnTo>
                  <a:pt x="91" y="211"/>
                </a:lnTo>
                <a:lnTo>
                  <a:pt x="86" y="214"/>
                </a:lnTo>
                <a:lnTo>
                  <a:pt x="78" y="194"/>
                </a:lnTo>
                <a:close/>
                <a:moveTo>
                  <a:pt x="83" y="190"/>
                </a:moveTo>
                <a:lnTo>
                  <a:pt x="86" y="188"/>
                </a:lnTo>
                <a:lnTo>
                  <a:pt x="88" y="184"/>
                </a:lnTo>
                <a:lnTo>
                  <a:pt x="107" y="194"/>
                </a:lnTo>
                <a:lnTo>
                  <a:pt x="102" y="201"/>
                </a:lnTo>
                <a:lnTo>
                  <a:pt x="96" y="206"/>
                </a:lnTo>
                <a:lnTo>
                  <a:pt x="83" y="190"/>
                </a:lnTo>
                <a:close/>
                <a:moveTo>
                  <a:pt x="88" y="184"/>
                </a:moveTo>
                <a:lnTo>
                  <a:pt x="90"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5" y="159"/>
                </a:lnTo>
                <a:lnTo>
                  <a:pt x="97" y="143"/>
                </a:lnTo>
                <a:lnTo>
                  <a:pt x="118" y="145"/>
                </a:lnTo>
                <a:lnTo>
                  <a:pt x="117" y="155"/>
                </a:lnTo>
                <a:lnTo>
                  <a:pt x="116" y="163"/>
                </a:lnTo>
                <a:lnTo>
                  <a:pt x="115" y="170"/>
                </a:lnTo>
                <a:lnTo>
                  <a:pt x="113" y="177"/>
                </a:lnTo>
                <a:lnTo>
                  <a:pt x="92" y="172"/>
                </a:lnTo>
                <a:close/>
                <a:moveTo>
                  <a:pt x="97" y="143"/>
                </a:moveTo>
                <a:lnTo>
                  <a:pt x="97" y="135"/>
                </a:lnTo>
                <a:lnTo>
                  <a:pt x="98" y="126"/>
                </a:lnTo>
                <a:lnTo>
                  <a:pt x="98" y="115"/>
                </a:lnTo>
                <a:lnTo>
                  <a:pt x="98" y="105"/>
                </a:lnTo>
                <a:lnTo>
                  <a:pt x="120" y="105"/>
                </a:lnTo>
                <a:lnTo>
                  <a:pt x="120" y="115"/>
                </a:lnTo>
                <a:lnTo>
                  <a:pt x="119" y="127"/>
                </a:lnTo>
                <a:lnTo>
                  <a:pt x="119" y="136"/>
                </a:lnTo>
                <a:lnTo>
                  <a:pt x="118" y="145"/>
                </a:lnTo>
                <a:lnTo>
                  <a:pt x="97" y="143"/>
                </a:lnTo>
                <a:close/>
                <a:moveTo>
                  <a:pt x="98" y="105"/>
                </a:moveTo>
                <a:lnTo>
                  <a:pt x="98" y="89"/>
                </a:lnTo>
                <a:lnTo>
                  <a:pt x="97" y="75"/>
                </a:lnTo>
                <a:lnTo>
                  <a:pt x="118" y="73"/>
                </a:lnTo>
                <a:lnTo>
                  <a:pt x="119" y="80"/>
                </a:lnTo>
                <a:lnTo>
                  <a:pt x="119" y="87"/>
                </a:lnTo>
                <a:lnTo>
                  <a:pt x="120" y="95"/>
                </a:lnTo>
                <a:lnTo>
                  <a:pt x="120" y="105"/>
                </a:lnTo>
                <a:lnTo>
                  <a:pt x="98" y="105"/>
                </a:lnTo>
                <a:close/>
                <a:moveTo>
                  <a:pt x="97" y="75"/>
                </a:moveTo>
                <a:lnTo>
                  <a:pt x="95" y="62"/>
                </a:lnTo>
                <a:lnTo>
                  <a:pt x="92" y="51"/>
                </a:lnTo>
                <a:lnTo>
                  <a:pt x="113" y="45"/>
                </a:lnTo>
                <a:lnTo>
                  <a:pt x="116" y="58"/>
                </a:lnTo>
                <a:lnTo>
                  <a:pt x="118" y="73"/>
                </a:lnTo>
                <a:lnTo>
                  <a:pt x="97" y="75"/>
                </a:lnTo>
                <a:close/>
                <a:moveTo>
                  <a:pt x="92" y="51"/>
                </a:moveTo>
                <a:lnTo>
                  <a:pt x="90" y="45"/>
                </a:lnTo>
                <a:lnTo>
                  <a:pt x="87" y="39"/>
                </a:lnTo>
                <a:lnTo>
                  <a:pt x="106" y="29"/>
                </a:lnTo>
                <a:lnTo>
                  <a:pt x="109" y="36"/>
                </a:lnTo>
                <a:lnTo>
                  <a:pt x="113" y="45"/>
                </a:lnTo>
                <a:lnTo>
                  <a:pt x="92" y="51"/>
                </a:lnTo>
                <a:close/>
                <a:moveTo>
                  <a:pt x="87" y="39"/>
                </a:moveTo>
                <a:lnTo>
                  <a:pt x="85" y="35"/>
                </a:lnTo>
                <a:lnTo>
                  <a:pt x="82" y="32"/>
                </a:lnTo>
                <a:lnTo>
                  <a:pt x="95" y="17"/>
                </a:lnTo>
                <a:lnTo>
                  <a:pt x="101" y="22"/>
                </a:lnTo>
                <a:lnTo>
                  <a:pt x="106" y="29"/>
                </a:lnTo>
                <a:lnTo>
                  <a:pt x="87" y="39"/>
                </a:lnTo>
                <a:close/>
                <a:moveTo>
                  <a:pt x="95" y="17"/>
                </a:moveTo>
                <a:lnTo>
                  <a:pt x="95" y="16"/>
                </a:lnTo>
                <a:lnTo>
                  <a:pt x="95" y="17"/>
                </a:lnTo>
                <a:lnTo>
                  <a:pt x="89" y="25"/>
                </a:lnTo>
                <a:lnTo>
                  <a:pt x="95" y="17"/>
                </a:lnTo>
                <a:close/>
                <a:moveTo>
                  <a:pt x="82" y="33"/>
                </a:moveTo>
                <a:lnTo>
                  <a:pt x="81" y="32"/>
                </a:lnTo>
                <a:lnTo>
                  <a:pt x="79" y="31"/>
                </a:lnTo>
                <a:lnTo>
                  <a:pt x="86" y="11"/>
                </a:lnTo>
                <a:lnTo>
                  <a:pt x="91" y="14"/>
                </a:lnTo>
                <a:lnTo>
                  <a:pt x="95" y="17"/>
                </a:lnTo>
                <a:lnTo>
                  <a:pt x="82" y="33"/>
                </a:lnTo>
                <a:close/>
                <a:moveTo>
                  <a:pt x="79" y="31"/>
                </a:moveTo>
                <a:lnTo>
                  <a:pt x="77" y="30"/>
                </a:lnTo>
                <a:lnTo>
                  <a:pt x="75" y="30"/>
                </a:lnTo>
                <a:lnTo>
                  <a:pt x="75" y="9"/>
                </a:lnTo>
                <a:lnTo>
                  <a:pt x="80" y="9"/>
                </a:lnTo>
                <a:lnTo>
                  <a:pt x="86" y="11"/>
                </a:lnTo>
                <a:lnTo>
                  <a:pt x="79" y="31"/>
                </a:lnTo>
                <a:close/>
                <a:moveTo>
                  <a:pt x="75" y="30"/>
                </a:moveTo>
                <a:lnTo>
                  <a:pt x="72" y="31"/>
                </a:lnTo>
                <a:lnTo>
                  <a:pt x="70" y="31"/>
                </a:lnTo>
                <a:lnTo>
                  <a:pt x="60" y="12"/>
                </a:lnTo>
                <a:lnTo>
                  <a:pt x="67" y="10"/>
                </a:lnTo>
                <a:lnTo>
                  <a:pt x="75" y="9"/>
                </a:lnTo>
                <a:lnTo>
                  <a:pt x="75" y="30"/>
                </a:lnTo>
                <a:close/>
                <a:moveTo>
                  <a:pt x="70" y="31"/>
                </a:moveTo>
                <a:lnTo>
                  <a:pt x="67" y="33"/>
                </a:lnTo>
                <a:lnTo>
                  <a:pt x="65" y="35"/>
                </a:lnTo>
                <a:lnTo>
                  <a:pt x="49" y="22"/>
                </a:lnTo>
                <a:lnTo>
                  <a:pt x="55" y="17"/>
                </a:lnTo>
                <a:lnTo>
                  <a:pt x="60" y="12"/>
                </a:lnTo>
                <a:lnTo>
                  <a:pt x="70" y="31"/>
                </a:lnTo>
                <a:close/>
                <a:moveTo>
                  <a:pt x="49" y="22"/>
                </a:moveTo>
                <a:lnTo>
                  <a:pt x="53" y="17"/>
                </a:lnTo>
                <a:lnTo>
                  <a:pt x="49" y="22"/>
                </a:lnTo>
                <a:lnTo>
                  <a:pt x="57" y="29"/>
                </a:lnTo>
                <a:lnTo>
                  <a:pt x="49" y="22"/>
                </a:lnTo>
                <a:close/>
                <a:moveTo>
                  <a:pt x="65" y="35"/>
                </a:moveTo>
                <a:lnTo>
                  <a:pt x="61" y="41"/>
                </a:lnTo>
                <a:lnTo>
                  <a:pt x="58" y="48"/>
                </a:lnTo>
                <a:lnTo>
                  <a:pt x="38" y="41"/>
                </a:lnTo>
                <a:lnTo>
                  <a:pt x="43" y="30"/>
                </a:lnTo>
                <a:lnTo>
                  <a:pt x="49" y="22"/>
                </a:lnTo>
                <a:lnTo>
                  <a:pt x="65" y="35"/>
                </a:lnTo>
                <a:close/>
                <a:moveTo>
                  <a:pt x="58" y="48"/>
                </a:moveTo>
                <a:lnTo>
                  <a:pt x="54" y="59"/>
                </a:lnTo>
                <a:lnTo>
                  <a:pt x="58" y="48"/>
                </a:lnTo>
                <a:lnTo>
                  <a:pt x="49" y="45"/>
                </a:lnTo>
                <a:lnTo>
                  <a:pt x="58" y="48"/>
                </a:lnTo>
                <a:close/>
                <a:moveTo>
                  <a:pt x="58" y="48"/>
                </a:moveTo>
                <a:lnTo>
                  <a:pt x="55" y="57"/>
                </a:lnTo>
                <a:lnTo>
                  <a:pt x="53" y="69"/>
                </a:lnTo>
                <a:lnTo>
                  <a:pt x="32" y="65"/>
                </a:lnTo>
                <a:lnTo>
                  <a:pt x="35" y="52"/>
                </a:lnTo>
                <a:lnTo>
                  <a:pt x="38" y="41"/>
                </a:lnTo>
                <a:lnTo>
                  <a:pt x="58" y="48"/>
                </a:lnTo>
                <a:close/>
                <a:moveTo>
                  <a:pt x="53" y="69"/>
                </a:moveTo>
                <a:lnTo>
                  <a:pt x="52" y="80"/>
                </a:lnTo>
                <a:lnTo>
                  <a:pt x="51" y="92"/>
                </a:lnTo>
                <a:lnTo>
                  <a:pt x="29" y="91"/>
                </a:lnTo>
                <a:lnTo>
                  <a:pt x="31" y="79"/>
                </a:lnTo>
                <a:lnTo>
                  <a:pt x="32" y="65"/>
                </a:lnTo>
                <a:lnTo>
                  <a:pt x="53" y="69"/>
                </a:lnTo>
                <a:close/>
                <a:moveTo>
                  <a:pt x="51" y="92"/>
                </a:moveTo>
                <a:lnTo>
                  <a:pt x="50" y="106"/>
                </a:lnTo>
                <a:lnTo>
                  <a:pt x="50" y="117"/>
                </a:lnTo>
                <a:lnTo>
                  <a:pt x="28" y="117"/>
                </a:lnTo>
                <a:lnTo>
                  <a:pt x="29"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15" name="Freeform 127"/>
          <p:cNvSpPr>
            <a:spLocks/>
          </p:cNvSpPr>
          <p:nvPr/>
        </p:nvSpPr>
        <p:spPr bwMode="auto">
          <a:xfrm>
            <a:off x="14288" y="2419350"/>
            <a:ext cx="119062" cy="90488"/>
          </a:xfrm>
          <a:custGeom>
            <a:avLst/>
            <a:gdLst>
              <a:gd name="T0" fmla="*/ 101 w 224"/>
              <a:gd name="T1" fmla="*/ 106 h 170"/>
              <a:gd name="T2" fmla="*/ 100 w 224"/>
              <a:gd name="T3" fmla="*/ 58 h 170"/>
              <a:gd name="T4" fmla="*/ 97 w 224"/>
              <a:gd name="T5" fmla="*/ 47 h 170"/>
              <a:gd name="T6" fmla="*/ 90 w 224"/>
              <a:gd name="T7" fmla="*/ 41 h 170"/>
              <a:gd name="T8" fmla="*/ 78 w 224"/>
              <a:gd name="T9" fmla="*/ 36 h 170"/>
              <a:gd name="T10" fmla="*/ 70 w 224"/>
              <a:gd name="T11" fmla="*/ 29 h 170"/>
              <a:gd name="T12" fmla="*/ 145 w 224"/>
              <a:gd name="T13" fmla="*/ 35 h 170"/>
              <a:gd name="T14" fmla="*/ 134 w 224"/>
              <a:gd name="T15" fmla="*/ 36 h 170"/>
              <a:gd name="T16" fmla="*/ 127 w 224"/>
              <a:gd name="T17" fmla="*/ 38 h 170"/>
              <a:gd name="T18" fmla="*/ 117 w 224"/>
              <a:gd name="T19" fmla="*/ 47 h 170"/>
              <a:gd name="T20" fmla="*/ 114 w 224"/>
              <a:gd name="T21" fmla="*/ 64 h 170"/>
              <a:gd name="T22" fmla="*/ 185 w 224"/>
              <a:gd name="T23" fmla="*/ 106 h 170"/>
              <a:gd name="T24" fmla="*/ 208 w 224"/>
              <a:gd name="T25" fmla="*/ 103 h 170"/>
              <a:gd name="T26" fmla="*/ 215 w 224"/>
              <a:gd name="T27" fmla="*/ 96 h 170"/>
              <a:gd name="T28" fmla="*/ 219 w 224"/>
              <a:gd name="T29" fmla="*/ 81 h 170"/>
              <a:gd name="T30" fmla="*/ 224 w 224"/>
              <a:gd name="T31" fmla="*/ 73 h 170"/>
              <a:gd name="T32" fmla="*/ 219 w 224"/>
              <a:gd name="T33" fmla="*/ 170 h 170"/>
              <a:gd name="T34" fmla="*/ 218 w 224"/>
              <a:gd name="T35" fmla="*/ 155 h 170"/>
              <a:gd name="T36" fmla="*/ 214 w 224"/>
              <a:gd name="T37" fmla="*/ 145 h 170"/>
              <a:gd name="T38" fmla="*/ 207 w 224"/>
              <a:gd name="T39" fmla="*/ 140 h 170"/>
              <a:gd name="T40" fmla="*/ 194 w 224"/>
              <a:gd name="T41" fmla="*/ 138 h 170"/>
              <a:gd name="T42" fmla="*/ 39 w 224"/>
              <a:gd name="T43" fmla="*/ 138 h 170"/>
              <a:gd name="T44" fmla="*/ 17 w 224"/>
              <a:gd name="T45" fmla="*/ 140 h 170"/>
              <a:gd name="T46" fmla="*/ 10 w 224"/>
              <a:gd name="T47" fmla="*/ 146 h 170"/>
              <a:gd name="T48" fmla="*/ 6 w 224"/>
              <a:gd name="T49" fmla="*/ 162 h 170"/>
              <a:gd name="T50" fmla="*/ 0 w 224"/>
              <a:gd name="T51" fmla="*/ 170 h 170"/>
              <a:gd name="T52" fmla="*/ 49 w 224"/>
              <a:gd name="T53" fmla="*/ 0 h 170"/>
              <a:gd name="T54" fmla="*/ 42 w 224"/>
              <a:gd name="T55" fmla="*/ 8 h 170"/>
              <a:gd name="T56" fmla="*/ 30 w 224"/>
              <a:gd name="T57" fmla="*/ 13 h 170"/>
              <a:gd name="T58" fmla="*/ 23 w 224"/>
              <a:gd name="T59" fmla="*/ 18 h 170"/>
              <a:gd name="T60" fmla="*/ 18 w 224"/>
              <a:gd name="T61" fmla="*/ 26 h 170"/>
              <a:gd name="T62" fmla="*/ 14 w 224"/>
              <a:gd name="T63" fmla="*/ 35 h 170"/>
              <a:gd name="T64" fmla="*/ 12 w 224"/>
              <a:gd name="T65" fmla="*/ 47 h 170"/>
              <a:gd name="T66" fmla="*/ 12 w 224"/>
              <a:gd name="T67" fmla="*/ 106 h 1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4"/>
              <a:gd name="T103" fmla="*/ 0 h 170"/>
              <a:gd name="T104" fmla="*/ 224 w 224"/>
              <a:gd name="T105" fmla="*/ 170 h 1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4" h="170">
                <a:moveTo>
                  <a:pt x="12" y="106"/>
                </a:moveTo>
                <a:lnTo>
                  <a:pt x="101" y="106"/>
                </a:lnTo>
                <a:lnTo>
                  <a:pt x="101" y="64"/>
                </a:lnTo>
                <a:lnTo>
                  <a:pt x="100" y="58"/>
                </a:lnTo>
                <a:lnTo>
                  <a:pt x="99" y="53"/>
                </a:lnTo>
                <a:lnTo>
                  <a:pt x="97" y="47"/>
                </a:lnTo>
                <a:lnTo>
                  <a:pt x="94" y="44"/>
                </a:lnTo>
                <a:lnTo>
                  <a:pt x="90" y="41"/>
                </a:lnTo>
                <a:lnTo>
                  <a:pt x="85" y="38"/>
                </a:lnTo>
                <a:lnTo>
                  <a:pt x="78" y="36"/>
                </a:lnTo>
                <a:lnTo>
                  <a:pt x="70" y="35"/>
                </a:lnTo>
                <a:lnTo>
                  <a:pt x="70" y="29"/>
                </a:lnTo>
                <a:lnTo>
                  <a:pt x="145" y="29"/>
                </a:lnTo>
                <a:lnTo>
                  <a:pt x="145" y="35"/>
                </a:lnTo>
                <a:lnTo>
                  <a:pt x="140" y="35"/>
                </a:lnTo>
                <a:lnTo>
                  <a:pt x="134" y="36"/>
                </a:lnTo>
                <a:lnTo>
                  <a:pt x="130" y="37"/>
                </a:lnTo>
                <a:lnTo>
                  <a:pt x="127" y="38"/>
                </a:lnTo>
                <a:lnTo>
                  <a:pt x="121" y="42"/>
                </a:lnTo>
                <a:lnTo>
                  <a:pt x="117" y="47"/>
                </a:lnTo>
                <a:lnTo>
                  <a:pt x="115" y="55"/>
                </a:lnTo>
                <a:lnTo>
                  <a:pt x="114" y="64"/>
                </a:lnTo>
                <a:lnTo>
                  <a:pt x="114" y="106"/>
                </a:lnTo>
                <a:lnTo>
                  <a:pt x="185" y="106"/>
                </a:lnTo>
                <a:lnTo>
                  <a:pt x="199" y="104"/>
                </a:lnTo>
                <a:lnTo>
                  <a:pt x="208" y="103"/>
                </a:lnTo>
                <a:lnTo>
                  <a:pt x="212" y="100"/>
                </a:lnTo>
                <a:lnTo>
                  <a:pt x="215" y="96"/>
                </a:lnTo>
                <a:lnTo>
                  <a:pt x="218" y="89"/>
                </a:lnTo>
                <a:lnTo>
                  <a:pt x="219" y="81"/>
                </a:lnTo>
                <a:lnTo>
                  <a:pt x="219" y="73"/>
                </a:lnTo>
                <a:lnTo>
                  <a:pt x="224" y="73"/>
                </a:lnTo>
                <a:lnTo>
                  <a:pt x="224" y="170"/>
                </a:lnTo>
                <a:lnTo>
                  <a:pt x="219" y="170"/>
                </a:lnTo>
                <a:lnTo>
                  <a:pt x="219" y="162"/>
                </a:lnTo>
                <a:lnTo>
                  <a:pt x="218" y="155"/>
                </a:lnTo>
                <a:lnTo>
                  <a:pt x="217" y="149"/>
                </a:lnTo>
                <a:lnTo>
                  <a:pt x="214" y="145"/>
                </a:lnTo>
                <a:lnTo>
                  <a:pt x="211" y="141"/>
                </a:lnTo>
                <a:lnTo>
                  <a:pt x="207" y="140"/>
                </a:lnTo>
                <a:lnTo>
                  <a:pt x="201" y="139"/>
                </a:lnTo>
                <a:lnTo>
                  <a:pt x="194" y="138"/>
                </a:lnTo>
                <a:lnTo>
                  <a:pt x="185" y="138"/>
                </a:lnTo>
                <a:lnTo>
                  <a:pt x="39" y="138"/>
                </a:lnTo>
                <a:lnTo>
                  <a:pt x="25" y="138"/>
                </a:lnTo>
                <a:lnTo>
                  <a:pt x="17" y="140"/>
                </a:lnTo>
                <a:lnTo>
                  <a:pt x="14" y="142"/>
                </a:lnTo>
                <a:lnTo>
                  <a:pt x="10" y="146"/>
                </a:lnTo>
                <a:lnTo>
                  <a:pt x="7" y="153"/>
                </a:lnTo>
                <a:lnTo>
                  <a:pt x="6" y="162"/>
                </a:lnTo>
                <a:lnTo>
                  <a:pt x="6" y="170"/>
                </a:lnTo>
                <a:lnTo>
                  <a:pt x="0" y="170"/>
                </a:lnTo>
                <a:lnTo>
                  <a:pt x="0" y="2"/>
                </a:lnTo>
                <a:lnTo>
                  <a:pt x="49" y="0"/>
                </a:lnTo>
                <a:lnTo>
                  <a:pt x="49" y="6"/>
                </a:lnTo>
                <a:lnTo>
                  <a:pt x="42" y="8"/>
                </a:lnTo>
                <a:lnTo>
                  <a:pt x="35" y="10"/>
                </a:lnTo>
                <a:lnTo>
                  <a:pt x="30" y="13"/>
                </a:lnTo>
                <a:lnTo>
                  <a:pt x="26" y="15"/>
                </a:lnTo>
                <a:lnTo>
                  <a:pt x="23" y="18"/>
                </a:lnTo>
                <a:lnTo>
                  <a:pt x="20" y="23"/>
                </a:lnTo>
                <a:lnTo>
                  <a:pt x="18" y="26"/>
                </a:lnTo>
                <a:lnTo>
                  <a:pt x="16" y="30"/>
                </a:lnTo>
                <a:lnTo>
                  <a:pt x="14" y="35"/>
                </a:lnTo>
                <a:lnTo>
                  <a:pt x="12" y="40"/>
                </a:lnTo>
                <a:lnTo>
                  <a:pt x="12" y="47"/>
                </a:lnTo>
                <a:lnTo>
                  <a:pt x="12" y="56"/>
                </a:lnTo>
                <a:lnTo>
                  <a:pt x="12" y="106"/>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16" name="Freeform 128"/>
          <p:cNvSpPr>
            <a:spLocks/>
          </p:cNvSpPr>
          <p:nvPr/>
        </p:nvSpPr>
        <p:spPr bwMode="auto">
          <a:xfrm>
            <a:off x="12700" y="2344738"/>
            <a:ext cx="120650" cy="46037"/>
          </a:xfrm>
          <a:custGeom>
            <a:avLst/>
            <a:gdLst>
              <a:gd name="T0" fmla="*/ 27 w 229"/>
              <a:gd name="T1" fmla="*/ 88 h 88"/>
              <a:gd name="T2" fmla="*/ 0 w 229"/>
              <a:gd name="T3" fmla="*/ 34 h 88"/>
              <a:gd name="T4" fmla="*/ 0 w 229"/>
              <a:gd name="T5" fmla="*/ 28 h 88"/>
              <a:gd name="T6" fmla="*/ 190 w 229"/>
              <a:gd name="T7" fmla="*/ 28 h 88"/>
              <a:gd name="T8" fmla="*/ 205 w 229"/>
              <a:gd name="T9" fmla="*/ 28 h 88"/>
              <a:gd name="T10" fmla="*/ 214 w 229"/>
              <a:gd name="T11" fmla="*/ 27 h 88"/>
              <a:gd name="T12" fmla="*/ 218 w 229"/>
              <a:gd name="T13" fmla="*/ 24 h 88"/>
              <a:gd name="T14" fmla="*/ 221 w 229"/>
              <a:gd name="T15" fmla="*/ 20 h 88"/>
              <a:gd name="T16" fmla="*/ 223 w 229"/>
              <a:gd name="T17" fmla="*/ 12 h 88"/>
              <a:gd name="T18" fmla="*/ 224 w 229"/>
              <a:gd name="T19" fmla="*/ 0 h 88"/>
              <a:gd name="T20" fmla="*/ 229 w 229"/>
              <a:gd name="T21" fmla="*/ 0 h 88"/>
              <a:gd name="T22" fmla="*/ 229 w 229"/>
              <a:gd name="T23" fmla="*/ 85 h 88"/>
              <a:gd name="T24" fmla="*/ 224 w 229"/>
              <a:gd name="T25" fmla="*/ 85 h 88"/>
              <a:gd name="T26" fmla="*/ 223 w 229"/>
              <a:gd name="T27" fmla="*/ 71 h 88"/>
              <a:gd name="T28" fmla="*/ 221 w 229"/>
              <a:gd name="T29" fmla="*/ 64 h 88"/>
              <a:gd name="T30" fmla="*/ 218 w 229"/>
              <a:gd name="T31" fmla="*/ 60 h 88"/>
              <a:gd name="T32" fmla="*/ 215 w 229"/>
              <a:gd name="T33" fmla="*/ 58 h 88"/>
              <a:gd name="T34" fmla="*/ 206 w 229"/>
              <a:gd name="T35" fmla="*/ 56 h 88"/>
              <a:gd name="T36" fmla="*/ 190 w 229"/>
              <a:gd name="T37" fmla="*/ 56 h 88"/>
              <a:gd name="T38" fmla="*/ 68 w 229"/>
              <a:gd name="T39" fmla="*/ 56 h 88"/>
              <a:gd name="T40" fmla="*/ 58 w 229"/>
              <a:gd name="T41" fmla="*/ 56 h 88"/>
              <a:gd name="T42" fmla="*/ 49 w 229"/>
              <a:gd name="T43" fmla="*/ 56 h 88"/>
              <a:gd name="T44" fmla="*/ 41 w 229"/>
              <a:gd name="T45" fmla="*/ 57 h 88"/>
              <a:gd name="T46" fmla="*/ 37 w 229"/>
              <a:gd name="T47" fmla="*/ 57 h 88"/>
              <a:gd name="T48" fmla="*/ 33 w 229"/>
              <a:gd name="T49" fmla="*/ 59 h 88"/>
              <a:gd name="T50" fmla="*/ 29 w 229"/>
              <a:gd name="T51" fmla="*/ 61 h 88"/>
              <a:gd name="T52" fmla="*/ 28 w 229"/>
              <a:gd name="T53" fmla="*/ 65 h 88"/>
              <a:gd name="T54" fmla="*/ 27 w 229"/>
              <a:gd name="T55" fmla="*/ 69 h 88"/>
              <a:gd name="T56" fmla="*/ 28 w 229"/>
              <a:gd name="T57" fmla="*/ 76 h 88"/>
              <a:gd name="T58" fmla="*/ 32 w 229"/>
              <a:gd name="T59" fmla="*/ 86 h 88"/>
              <a:gd name="T60" fmla="*/ 27 w 229"/>
              <a:gd name="T61" fmla="*/ 88 h 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9"/>
              <a:gd name="T94" fmla="*/ 0 h 88"/>
              <a:gd name="T95" fmla="*/ 229 w 229"/>
              <a:gd name="T96" fmla="*/ 88 h 8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9" h="88">
                <a:moveTo>
                  <a:pt x="27" y="88"/>
                </a:moveTo>
                <a:lnTo>
                  <a:pt x="0" y="34"/>
                </a:lnTo>
                <a:lnTo>
                  <a:pt x="0" y="28"/>
                </a:lnTo>
                <a:lnTo>
                  <a:pt x="190" y="28"/>
                </a:lnTo>
                <a:lnTo>
                  <a:pt x="205" y="28"/>
                </a:lnTo>
                <a:lnTo>
                  <a:pt x="214" y="27"/>
                </a:lnTo>
                <a:lnTo>
                  <a:pt x="218" y="24"/>
                </a:lnTo>
                <a:lnTo>
                  <a:pt x="221" y="20"/>
                </a:lnTo>
                <a:lnTo>
                  <a:pt x="223" y="12"/>
                </a:lnTo>
                <a:lnTo>
                  <a:pt x="224" y="0"/>
                </a:lnTo>
                <a:lnTo>
                  <a:pt x="229" y="0"/>
                </a:lnTo>
                <a:lnTo>
                  <a:pt x="229" y="85"/>
                </a:lnTo>
                <a:lnTo>
                  <a:pt x="224" y="85"/>
                </a:lnTo>
                <a:lnTo>
                  <a:pt x="223" y="71"/>
                </a:lnTo>
                <a:lnTo>
                  <a:pt x="221" y="64"/>
                </a:lnTo>
                <a:lnTo>
                  <a:pt x="218" y="60"/>
                </a:lnTo>
                <a:lnTo>
                  <a:pt x="215" y="58"/>
                </a:lnTo>
                <a:lnTo>
                  <a:pt x="206" y="56"/>
                </a:lnTo>
                <a:lnTo>
                  <a:pt x="190" y="56"/>
                </a:lnTo>
                <a:lnTo>
                  <a:pt x="68" y="56"/>
                </a:lnTo>
                <a:lnTo>
                  <a:pt x="58" y="56"/>
                </a:lnTo>
                <a:lnTo>
                  <a:pt x="49" y="56"/>
                </a:lnTo>
                <a:lnTo>
                  <a:pt x="41" y="57"/>
                </a:lnTo>
                <a:lnTo>
                  <a:pt x="37" y="57"/>
                </a:lnTo>
                <a:lnTo>
                  <a:pt x="33" y="59"/>
                </a:lnTo>
                <a:lnTo>
                  <a:pt x="29" y="61"/>
                </a:lnTo>
                <a:lnTo>
                  <a:pt x="28" y="65"/>
                </a:lnTo>
                <a:lnTo>
                  <a:pt x="27" y="69"/>
                </a:lnTo>
                <a:lnTo>
                  <a:pt x="28" y="76"/>
                </a:lnTo>
                <a:lnTo>
                  <a:pt x="32" y="86"/>
                </a:lnTo>
                <a:lnTo>
                  <a:pt x="27" y="88"/>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17" name="Freeform 129"/>
          <p:cNvSpPr>
            <a:spLocks/>
          </p:cNvSpPr>
          <p:nvPr/>
        </p:nvSpPr>
        <p:spPr bwMode="auto">
          <a:xfrm>
            <a:off x="9525" y="2220913"/>
            <a:ext cx="161925" cy="49212"/>
          </a:xfrm>
          <a:custGeom>
            <a:avLst/>
            <a:gdLst>
              <a:gd name="T0" fmla="*/ 303 w 308"/>
              <a:gd name="T1" fmla="*/ 0 h 92"/>
              <a:gd name="T2" fmla="*/ 308 w 308"/>
              <a:gd name="T3" fmla="*/ 0 h 92"/>
              <a:gd name="T4" fmla="*/ 302 w 308"/>
              <a:gd name="T5" fmla="*/ 12 h 92"/>
              <a:gd name="T6" fmla="*/ 294 w 308"/>
              <a:gd name="T7" fmla="*/ 23 h 92"/>
              <a:gd name="T8" fmla="*/ 287 w 308"/>
              <a:gd name="T9" fmla="*/ 32 h 92"/>
              <a:gd name="T10" fmla="*/ 279 w 308"/>
              <a:gd name="T11" fmla="*/ 42 h 92"/>
              <a:gd name="T12" fmla="*/ 266 w 308"/>
              <a:gd name="T13" fmla="*/ 53 h 92"/>
              <a:gd name="T14" fmla="*/ 253 w 308"/>
              <a:gd name="T15" fmla="*/ 62 h 92"/>
              <a:gd name="T16" fmla="*/ 238 w 308"/>
              <a:gd name="T17" fmla="*/ 72 h 92"/>
              <a:gd name="T18" fmla="*/ 222 w 308"/>
              <a:gd name="T19" fmla="*/ 78 h 92"/>
              <a:gd name="T20" fmla="*/ 205 w 308"/>
              <a:gd name="T21" fmla="*/ 84 h 92"/>
              <a:gd name="T22" fmla="*/ 188 w 308"/>
              <a:gd name="T23" fmla="*/ 88 h 92"/>
              <a:gd name="T24" fmla="*/ 172 w 308"/>
              <a:gd name="T25" fmla="*/ 91 h 92"/>
              <a:gd name="T26" fmla="*/ 154 w 308"/>
              <a:gd name="T27" fmla="*/ 92 h 92"/>
              <a:gd name="T28" fmla="*/ 142 w 308"/>
              <a:gd name="T29" fmla="*/ 92 h 92"/>
              <a:gd name="T30" fmla="*/ 129 w 308"/>
              <a:gd name="T31" fmla="*/ 89 h 92"/>
              <a:gd name="T32" fmla="*/ 117 w 308"/>
              <a:gd name="T33" fmla="*/ 87 h 92"/>
              <a:gd name="T34" fmla="*/ 105 w 308"/>
              <a:gd name="T35" fmla="*/ 85 h 92"/>
              <a:gd name="T36" fmla="*/ 94 w 308"/>
              <a:gd name="T37" fmla="*/ 81 h 92"/>
              <a:gd name="T38" fmla="*/ 83 w 308"/>
              <a:gd name="T39" fmla="*/ 77 h 92"/>
              <a:gd name="T40" fmla="*/ 71 w 308"/>
              <a:gd name="T41" fmla="*/ 72 h 92"/>
              <a:gd name="T42" fmla="*/ 61 w 308"/>
              <a:gd name="T43" fmla="*/ 66 h 92"/>
              <a:gd name="T44" fmla="*/ 50 w 308"/>
              <a:gd name="T45" fmla="*/ 59 h 92"/>
              <a:gd name="T46" fmla="*/ 41 w 308"/>
              <a:gd name="T47" fmla="*/ 52 h 92"/>
              <a:gd name="T48" fmla="*/ 32 w 308"/>
              <a:gd name="T49" fmla="*/ 45 h 92"/>
              <a:gd name="T50" fmla="*/ 25 w 308"/>
              <a:gd name="T51" fmla="*/ 37 h 92"/>
              <a:gd name="T52" fmla="*/ 17 w 308"/>
              <a:gd name="T53" fmla="*/ 28 h 92"/>
              <a:gd name="T54" fmla="*/ 10 w 308"/>
              <a:gd name="T55" fmla="*/ 19 h 92"/>
              <a:gd name="T56" fmla="*/ 5 w 308"/>
              <a:gd name="T57" fmla="*/ 10 h 92"/>
              <a:gd name="T58" fmla="*/ 0 w 308"/>
              <a:gd name="T59" fmla="*/ 0 h 92"/>
              <a:gd name="T60" fmla="*/ 7 w 308"/>
              <a:gd name="T61" fmla="*/ 0 h 92"/>
              <a:gd name="T62" fmla="*/ 13 w 308"/>
              <a:gd name="T63" fmla="*/ 10 h 92"/>
              <a:gd name="T64" fmla="*/ 20 w 308"/>
              <a:gd name="T65" fmla="*/ 19 h 92"/>
              <a:gd name="T66" fmla="*/ 29 w 308"/>
              <a:gd name="T67" fmla="*/ 26 h 92"/>
              <a:gd name="T68" fmla="*/ 38 w 308"/>
              <a:gd name="T69" fmla="*/ 33 h 92"/>
              <a:gd name="T70" fmla="*/ 48 w 308"/>
              <a:gd name="T71" fmla="*/ 40 h 92"/>
              <a:gd name="T72" fmla="*/ 60 w 308"/>
              <a:gd name="T73" fmla="*/ 45 h 92"/>
              <a:gd name="T74" fmla="*/ 73 w 308"/>
              <a:gd name="T75" fmla="*/ 49 h 92"/>
              <a:gd name="T76" fmla="*/ 87 w 308"/>
              <a:gd name="T77" fmla="*/ 53 h 92"/>
              <a:gd name="T78" fmla="*/ 102 w 308"/>
              <a:gd name="T79" fmla="*/ 56 h 92"/>
              <a:gd name="T80" fmla="*/ 118 w 308"/>
              <a:gd name="T81" fmla="*/ 58 h 92"/>
              <a:gd name="T82" fmla="*/ 133 w 308"/>
              <a:gd name="T83" fmla="*/ 59 h 92"/>
              <a:gd name="T84" fmla="*/ 150 w 308"/>
              <a:gd name="T85" fmla="*/ 59 h 92"/>
              <a:gd name="T86" fmla="*/ 168 w 308"/>
              <a:gd name="T87" fmla="*/ 59 h 92"/>
              <a:gd name="T88" fmla="*/ 183 w 308"/>
              <a:gd name="T89" fmla="*/ 58 h 92"/>
              <a:gd name="T90" fmla="*/ 200 w 308"/>
              <a:gd name="T91" fmla="*/ 56 h 92"/>
              <a:gd name="T92" fmla="*/ 214 w 308"/>
              <a:gd name="T93" fmla="*/ 54 h 92"/>
              <a:gd name="T94" fmla="*/ 226 w 308"/>
              <a:gd name="T95" fmla="*/ 52 h 92"/>
              <a:gd name="T96" fmla="*/ 235 w 308"/>
              <a:gd name="T97" fmla="*/ 49 h 92"/>
              <a:gd name="T98" fmla="*/ 243 w 308"/>
              <a:gd name="T99" fmla="*/ 47 h 92"/>
              <a:gd name="T100" fmla="*/ 251 w 308"/>
              <a:gd name="T101" fmla="*/ 44 h 92"/>
              <a:gd name="T102" fmla="*/ 258 w 308"/>
              <a:gd name="T103" fmla="*/ 41 h 92"/>
              <a:gd name="T104" fmla="*/ 265 w 308"/>
              <a:gd name="T105" fmla="*/ 37 h 92"/>
              <a:gd name="T106" fmla="*/ 271 w 308"/>
              <a:gd name="T107" fmla="*/ 32 h 92"/>
              <a:gd name="T108" fmla="*/ 278 w 308"/>
              <a:gd name="T109" fmla="*/ 27 h 92"/>
              <a:gd name="T110" fmla="*/ 284 w 308"/>
              <a:gd name="T111" fmla="*/ 21 h 92"/>
              <a:gd name="T112" fmla="*/ 290 w 308"/>
              <a:gd name="T113" fmla="*/ 15 h 92"/>
              <a:gd name="T114" fmla="*/ 296 w 308"/>
              <a:gd name="T115" fmla="*/ 8 h 92"/>
              <a:gd name="T116" fmla="*/ 303 w 308"/>
              <a:gd name="T117" fmla="*/ 0 h 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8"/>
              <a:gd name="T178" fmla="*/ 0 h 92"/>
              <a:gd name="T179" fmla="*/ 308 w 308"/>
              <a:gd name="T180" fmla="*/ 92 h 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8" h="92">
                <a:moveTo>
                  <a:pt x="303" y="0"/>
                </a:moveTo>
                <a:lnTo>
                  <a:pt x="308" y="0"/>
                </a:lnTo>
                <a:lnTo>
                  <a:pt x="302" y="12"/>
                </a:lnTo>
                <a:lnTo>
                  <a:pt x="294" y="23"/>
                </a:lnTo>
                <a:lnTo>
                  <a:pt x="287" y="32"/>
                </a:lnTo>
                <a:lnTo>
                  <a:pt x="279" y="42"/>
                </a:lnTo>
                <a:lnTo>
                  <a:pt x="266" y="53"/>
                </a:lnTo>
                <a:lnTo>
                  <a:pt x="253" y="62"/>
                </a:lnTo>
                <a:lnTo>
                  <a:pt x="238" y="72"/>
                </a:lnTo>
                <a:lnTo>
                  <a:pt x="222" y="78"/>
                </a:lnTo>
                <a:lnTo>
                  <a:pt x="205" y="84"/>
                </a:lnTo>
                <a:lnTo>
                  <a:pt x="188" y="88"/>
                </a:lnTo>
                <a:lnTo>
                  <a:pt x="172" y="91"/>
                </a:lnTo>
                <a:lnTo>
                  <a:pt x="154" y="92"/>
                </a:lnTo>
                <a:lnTo>
                  <a:pt x="142" y="92"/>
                </a:lnTo>
                <a:lnTo>
                  <a:pt x="129" y="89"/>
                </a:lnTo>
                <a:lnTo>
                  <a:pt x="117" y="87"/>
                </a:lnTo>
                <a:lnTo>
                  <a:pt x="105" y="85"/>
                </a:lnTo>
                <a:lnTo>
                  <a:pt x="94" y="81"/>
                </a:lnTo>
                <a:lnTo>
                  <a:pt x="83" y="77"/>
                </a:lnTo>
                <a:lnTo>
                  <a:pt x="71" y="72"/>
                </a:lnTo>
                <a:lnTo>
                  <a:pt x="61" y="66"/>
                </a:lnTo>
                <a:lnTo>
                  <a:pt x="50" y="59"/>
                </a:lnTo>
                <a:lnTo>
                  <a:pt x="41" y="52"/>
                </a:lnTo>
                <a:lnTo>
                  <a:pt x="32" y="45"/>
                </a:lnTo>
                <a:lnTo>
                  <a:pt x="25" y="37"/>
                </a:lnTo>
                <a:lnTo>
                  <a:pt x="17" y="28"/>
                </a:lnTo>
                <a:lnTo>
                  <a:pt x="10" y="19"/>
                </a:lnTo>
                <a:lnTo>
                  <a:pt x="5" y="10"/>
                </a:lnTo>
                <a:lnTo>
                  <a:pt x="0" y="0"/>
                </a:lnTo>
                <a:lnTo>
                  <a:pt x="7" y="0"/>
                </a:lnTo>
                <a:lnTo>
                  <a:pt x="13" y="10"/>
                </a:lnTo>
                <a:lnTo>
                  <a:pt x="20" y="19"/>
                </a:lnTo>
                <a:lnTo>
                  <a:pt x="29" y="26"/>
                </a:lnTo>
                <a:lnTo>
                  <a:pt x="38" y="33"/>
                </a:lnTo>
                <a:lnTo>
                  <a:pt x="48" y="40"/>
                </a:lnTo>
                <a:lnTo>
                  <a:pt x="60" y="45"/>
                </a:lnTo>
                <a:lnTo>
                  <a:pt x="73" y="49"/>
                </a:lnTo>
                <a:lnTo>
                  <a:pt x="87" y="53"/>
                </a:lnTo>
                <a:lnTo>
                  <a:pt x="102" y="56"/>
                </a:lnTo>
                <a:lnTo>
                  <a:pt x="118" y="58"/>
                </a:lnTo>
                <a:lnTo>
                  <a:pt x="133" y="59"/>
                </a:lnTo>
                <a:lnTo>
                  <a:pt x="150" y="59"/>
                </a:lnTo>
                <a:lnTo>
                  <a:pt x="168" y="59"/>
                </a:lnTo>
                <a:lnTo>
                  <a:pt x="183" y="58"/>
                </a:lnTo>
                <a:lnTo>
                  <a:pt x="200" y="56"/>
                </a:lnTo>
                <a:lnTo>
                  <a:pt x="214" y="54"/>
                </a:lnTo>
                <a:lnTo>
                  <a:pt x="226" y="52"/>
                </a:lnTo>
                <a:lnTo>
                  <a:pt x="235" y="49"/>
                </a:lnTo>
                <a:lnTo>
                  <a:pt x="243" y="47"/>
                </a:lnTo>
                <a:lnTo>
                  <a:pt x="251" y="44"/>
                </a:lnTo>
                <a:lnTo>
                  <a:pt x="258" y="41"/>
                </a:lnTo>
                <a:lnTo>
                  <a:pt x="265" y="37"/>
                </a:lnTo>
                <a:lnTo>
                  <a:pt x="271" y="32"/>
                </a:lnTo>
                <a:lnTo>
                  <a:pt x="278" y="27"/>
                </a:lnTo>
                <a:lnTo>
                  <a:pt x="284" y="21"/>
                </a:lnTo>
                <a:lnTo>
                  <a:pt x="290" y="15"/>
                </a:lnTo>
                <a:lnTo>
                  <a:pt x="296" y="8"/>
                </a:lnTo>
                <a:lnTo>
                  <a:pt x="303" y="0"/>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18" name="Freeform 130"/>
          <p:cNvSpPr>
            <a:spLocks noEditPoints="1"/>
          </p:cNvSpPr>
          <p:nvPr/>
        </p:nvSpPr>
        <p:spPr bwMode="auto">
          <a:xfrm>
            <a:off x="14288" y="2106613"/>
            <a:ext cx="119062" cy="107950"/>
          </a:xfrm>
          <a:custGeom>
            <a:avLst/>
            <a:gdLst>
              <a:gd name="T0" fmla="*/ 116 w 224"/>
              <a:gd name="T1" fmla="*/ 31 h 203"/>
              <a:gd name="T2" fmla="*/ 130 w 224"/>
              <a:gd name="T3" fmla="*/ 13 h 203"/>
              <a:gd name="T4" fmla="*/ 143 w 224"/>
              <a:gd name="T5" fmla="*/ 5 h 203"/>
              <a:gd name="T6" fmla="*/ 158 w 224"/>
              <a:gd name="T7" fmla="*/ 0 h 203"/>
              <a:gd name="T8" fmla="*/ 180 w 224"/>
              <a:gd name="T9" fmla="*/ 4 h 203"/>
              <a:gd name="T10" fmla="*/ 202 w 224"/>
              <a:gd name="T11" fmla="*/ 17 h 203"/>
              <a:gd name="T12" fmla="*/ 218 w 224"/>
              <a:gd name="T13" fmla="*/ 40 h 203"/>
              <a:gd name="T14" fmla="*/ 224 w 224"/>
              <a:gd name="T15" fmla="*/ 79 h 203"/>
              <a:gd name="T16" fmla="*/ 219 w 224"/>
              <a:gd name="T17" fmla="*/ 203 h 203"/>
              <a:gd name="T18" fmla="*/ 216 w 224"/>
              <a:gd name="T19" fmla="*/ 182 h 203"/>
              <a:gd name="T20" fmla="*/ 205 w 224"/>
              <a:gd name="T21" fmla="*/ 173 h 203"/>
              <a:gd name="T22" fmla="*/ 185 w 224"/>
              <a:gd name="T23" fmla="*/ 171 h 203"/>
              <a:gd name="T24" fmla="*/ 23 w 224"/>
              <a:gd name="T25" fmla="*/ 172 h 203"/>
              <a:gd name="T26" fmla="*/ 10 w 224"/>
              <a:gd name="T27" fmla="*/ 179 h 203"/>
              <a:gd name="T28" fmla="*/ 6 w 224"/>
              <a:gd name="T29" fmla="*/ 194 h 203"/>
              <a:gd name="T30" fmla="*/ 0 w 224"/>
              <a:gd name="T31" fmla="*/ 105 h 203"/>
              <a:gd name="T32" fmla="*/ 2 w 224"/>
              <a:gd name="T33" fmla="*/ 71 h 203"/>
              <a:gd name="T34" fmla="*/ 12 w 224"/>
              <a:gd name="T35" fmla="*/ 40 h 203"/>
              <a:gd name="T36" fmla="*/ 33 w 224"/>
              <a:gd name="T37" fmla="*/ 18 h 203"/>
              <a:gd name="T38" fmla="*/ 60 w 224"/>
              <a:gd name="T39" fmla="*/ 11 h 203"/>
              <a:gd name="T40" fmla="*/ 83 w 224"/>
              <a:gd name="T41" fmla="*/ 17 h 203"/>
              <a:gd name="T42" fmla="*/ 102 w 224"/>
              <a:gd name="T43" fmla="*/ 34 h 203"/>
              <a:gd name="T44" fmla="*/ 101 w 224"/>
              <a:gd name="T45" fmla="*/ 138 h 203"/>
              <a:gd name="T46" fmla="*/ 103 w 224"/>
              <a:gd name="T47" fmla="*/ 116 h 203"/>
              <a:gd name="T48" fmla="*/ 102 w 224"/>
              <a:gd name="T49" fmla="*/ 86 h 203"/>
              <a:gd name="T50" fmla="*/ 95 w 224"/>
              <a:gd name="T51" fmla="*/ 65 h 203"/>
              <a:gd name="T52" fmla="*/ 82 w 224"/>
              <a:gd name="T53" fmla="*/ 52 h 203"/>
              <a:gd name="T54" fmla="*/ 64 w 224"/>
              <a:gd name="T55" fmla="*/ 46 h 203"/>
              <a:gd name="T56" fmla="*/ 49 w 224"/>
              <a:gd name="T57" fmla="*/ 46 h 203"/>
              <a:gd name="T58" fmla="*/ 32 w 224"/>
              <a:gd name="T59" fmla="*/ 54 h 203"/>
              <a:gd name="T60" fmla="*/ 19 w 224"/>
              <a:gd name="T61" fmla="*/ 71 h 203"/>
              <a:gd name="T62" fmla="*/ 11 w 224"/>
              <a:gd name="T63" fmla="*/ 94 h 203"/>
              <a:gd name="T64" fmla="*/ 15 w 224"/>
              <a:gd name="T65" fmla="*/ 138 h 203"/>
              <a:gd name="T66" fmla="*/ 211 w 224"/>
              <a:gd name="T67" fmla="*/ 129 h 203"/>
              <a:gd name="T68" fmla="*/ 213 w 224"/>
              <a:gd name="T69" fmla="*/ 100 h 203"/>
              <a:gd name="T70" fmla="*/ 208 w 224"/>
              <a:gd name="T71" fmla="*/ 69 h 203"/>
              <a:gd name="T72" fmla="*/ 199 w 224"/>
              <a:gd name="T73" fmla="*/ 54 h 203"/>
              <a:gd name="T74" fmla="*/ 180 w 224"/>
              <a:gd name="T75" fmla="*/ 41 h 203"/>
              <a:gd name="T76" fmla="*/ 166 w 224"/>
              <a:gd name="T77" fmla="*/ 39 h 203"/>
              <a:gd name="T78" fmla="*/ 147 w 224"/>
              <a:gd name="T79" fmla="*/ 43 h 203"/>
              <a:gd name="T80" fmla="*/ 130 w 224"/>
              <a:gd name="T81" fmla="*/ 55 h 203"/>
              <a:gd name="T82" fmla="*/ 118 w 224"/>
              <a:gd name="T83" fmla="*/ 77 h 203"/>
              <a:gd name="T84" fmla="*/ 115 w 224"/>
              <a:gd name="T85" fmla="*/ 109 h 203"/>
              <a:gd name="T86" fmla="*/ 115 w 224"/>
              <a:gd name="T87" fmla="*/ 133 h 2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4"/>
              <a:gd name="T133" fmla="*/ 0 h 203"/>
              <a:gd name="T134" fmla="*/ 224 w 224"/>
              <a:gd name="T135" fmla="*/ 203 h 2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4" h="203">
                <a:moveTo>
                  <a:pt x="110" y="51"/>
                </a:moveTo>
                <a:lnTo>
                  <a:pt x="113" y="41"/>
                </a:lnTo>
                <a:lnTo>
                  <a:pt x="116" y="31"/>
                </a:lnTo>
                <a:lnTo>
                  <a:pt x="120" y="23"/>
                </a:lnTo>
                <a:lnTo>
                  <a:pt x="126" y="16"/>
                </a:lnTo>
                <a:lnTo>
                  <a:pt x="130" y="13"/>
                </a:lnTo>
                <a:lnTo>
                  <a:pt x="134" y="10"/>
                </a:lnTo>
                <a:lnTo>
                  <a:pt x="138" y="7"/>
                </a:lnTo>
                <a:lnTo>
                  <a:pt x="143" y="5"/>
                </a:lnTo>
                <a:lnTo>
                  <a:pt x="147" y="3"/>
                </a:lnTo>
                <a:lnTo>
                  <a:pt x="153" y="2"/>
                </a:lnTo>
                <a:lnTo>
                  <a:pt x="158" y="0"/>
                </a:lnTo>
                <a:lnTo>
                  <a:pt x="163" y="0"/>
                </a:lnTo>
                <a:lnTo>
                  <a:pt x="171" y="2"/>
                </a:lnTo>
                <a:lnTo>
                  <a:pt x="180" y="4"/>
                </a:lnTo>
                <a:lnTo>
                  <a:pt x="188" y="7"/>
                </a:lnTo>
                <a:lnTo>
                  <a:pt x="195" y="11"/>
                </a:lnTo>
                <a:lnTo>
                  <a:pt x="202" y="17"/>
                </a:lnTo>
                <a:lnTo>
                  <a:pt x="209" y="23"/>
                </a:lnTo>
                <a:lnTo>
                  <a:pt x="214" y="32"/>
                </a:lnTo>
                <a:lnTo>
                  <a:pt x="218" y="40"/>
                </a:lnTo>
                <a:lnTo>
                  <a:pt x="221" y="50"/>
                </a:lnTo>
                <a:lnTo>
                  <a:pt x="223" y="64"/>
                </a:lnTo>
                <a:lnTo>
                  <a:pt x="224" y="79"/>
                </a:lnTo>
                <a:lnTo>
                  <a:pt x="224" y="97"/>
                </a:lnTo>
                <a:lnTo>
                  <a:pt x="224" y="203"/>
                </a:lnTo>
                <a:lnTo>
                  <a:pt x="219" y="203"/>
                </a:lnTo>
                <a:lnTo>
                  <a:pt x="219" y="194"/>
                </a:lnTo>
                <a:lnTo>
                  <a:pt x="218" y="187"/>
                </a:lnTo>
                <a:lnTo>
                  <a:pt x="216" y="182"/>
                </a:lnTo>
                <a:lnTo>
                  <a:pt x="214" y="178"/>
                </a:lnTo>
                <a:lnTo>
                  <a:pt x="210" y="174"/>
                </a:lnTo>
                <a:lnTo>
                  <a:pt x="205" y="173"/>
                </a:lnTo>
                <a:lnTo>
                  <a:pt x="200" y="172"/>
                </a:lnTo>
                <a:lnTo>
                  <a:pt x="193" y="171"/>
                </a:lnTo>
                <a:lnTo>
                  <a:pt x="185" y="171"/>
                </a:lnTo>
                <a:lnTo>
                  <a:pt x="39" y="171"/>
                </a:lnTo>
                <a:lnTo>
                  <a:pt x="30" y="171"/>
                </a:lnTo>
                <a:lnTo>
                  <a:pt x="23" y="172"/>
                </a:lnTo>
                <a:lnTo>
                  <a:pt x="17" y="173"/>
                </a:lnTo>
                <a:lnTo>
                  <a:pt x="14" y="175"/>
                </a:lnTo>
                <a:lnTo>
                  <a:pt x="10" y="179"/>
                </a:lnTo>
                <a:lnTo>
                  <a:pt x="7" y="183"/>
                </a:lnTo>
                <a:lnTo>
                  <a:pt x="6" y="188"/>
                </a:lnTo>
                <a:lnTo>
                  <a:pt x="6" y="194"/>
                </a:lnTo>
                <a:lnTo>
                  <a:pt x="6" y="203"/>
                </a:lnTo>
                <a:lnTo>
                  <a:pt x="0" y="203"/>
                </a:lnTo>
                <a:lnTo>
                  <a:pt x="0" y="105"/>
                </a:lnTo>
                <a:lnTo>
                  <a:pt x="0" y="93"/>
                </a:lnTo>
                <a:lnTo>
                  <a:pt x="1" y="81"/>
                </a:lnTo>
                <a:lnTo>
                  <a:pt x="2" y="71"/>
                </a:lnTo>
                <a:lnTo>
                  <a:pt x="4" y="62"/>
                </a:lnTo>
                <a:lnTo>
                  <a:pt x="7" y="50"/>
                </a:lnTo>
                <a:lnTo>
                  <a:pt x="12" y="40"/>
                </a:lnTo>
                <a:lnTo>
                  <a:pt x="18" y="32"/>
                </a:lnTo>
                <a:lnTo>
                  <a:pt x="25" y="24"/>
                </a:lnTo>
                <a:lnTo>
                  <a:pt x="33" y="18"/>
                </a:lnTo>
                <a:lnTo>
                  <a:pt x="42" y="14"/>
                </a:lnTo>
                <a:lnTo>
                  <a:pt x="50" y="12"/>
                </a:lnTo>
                <a:lnTo>
                  <a:pt x="60" y="11"/>
                </a:lnTo>
                <a:lnTo>
                  <a:pt x="68" y="12"/>
                </a:lnTo>
                <a:lnTo>
                  <a:pt x="76" y="14"/>
                </a:lnTo>
                <a:lnTo>
                  <a:pt x="83" y="17"/>
                </a:lnTo>
                <a:lnTo>
                  <a:pt x="90" y="21"/>
                </a:lnTo>
                <a:lnTo>
                  <a:pt x="97" y="26"/>
                </a:lnTo>
                <a:lnTo>
                  <a:pt x="102" y="34"/>
                </a:lnTo>
                <a:lnTo>
                  <a:pt x="106" y="42"/>
                </a:lnTo>
                <a:lnTo>
                  <a:pt x="110" y="51"/>
                </a:lnTo>
                <a:close/>
                <a:moveTo>
                  <a:pt x="101" y="138"/>
                </a:moveTo>
                <a:lnTo>
                  <a:pt x="102" y="132"/>
                </a:lnTo>
                <a:lnTo>
                  <a:pt x="103" y="124"/>
                </a:lnTo>
                <a:lnTo>
                  <a:pt x="103" y="116"/>
                </a:lnTo>
                <a:lnTo>
                  <a:pt x="103" y="107"/>
                </a:lnTo>
                <a:lnTo>
                  <a:pt x="103" y="96"/>
                </a:lnTo>
                <a:lnTo>
                  <a:pt x="102" y="86"/>
                </a:lnTo>
                <a:lnTo>
                  <a:pt x="101" y="77"/>
                </a:lnTo>
                <a:lnTo>
                  <a:pt x="98" y="71"/>
                </a:lnTo>
                <a:lnTo>
                  <a:pt x="95" y="65"/>
                </a:lnTo>
                <a:lnTo>
                  <a:pt x="91" y="60"/>
                </a:lnTo>
                <a:lnTo>
                  <a:pt x="87" y="55"/>
                </a:lnTo>
                <a:lnTo>
                  <a:pt x="82" y="52"/>
                </a:lnTo>
                <a:lnTo>
                  <a:pt x="77" y="49"/>
                </a:lnTo>
                <a:lnTo>
                  <a:pt x="71" y="47"/>
                </a:lnTo>
                <a:lnTo>
                  <a:pt x="64" y="46"/>
                </a:lnTo>
                <a:lnTo>
                  <a:pt x="58" y="45"/>
                </a:lnTo>
                <a:lnTo>
                  <a:pt x="54" y="46"/>
                </a:lnTo>
                <a:lnTo>
                  <a:pt x="49" y="46"/>
                </a:lnTo>
                <a:lnTo>
                  <a:pt x="45" y="48"/>
                </a:lnTo>
                <a:lnTo>
                  <a:pt x="40" y="49"/>
                </a:lnTo>
                <a:lnTo>
                  <a:pt x="32" y="54"/>
                </a:lnTo>
                <a:lnTo>
                  <a:pt x="25" y="62"/>
                </a:lnTo>
                <a:lnTo>
                  <a:pt x="22" y="66"/>
                </a:lnTo>
                <a:lnTo>
                  <a:pt x="19" y="71"/>
                </a:lnTo>
                <a:lnTo>
                  <a:pt x="17" y="76"/>
                </a:lnTo>
                <a:lnTo>
                  <a:pt x="15" y="81"/>
                </a:lnTo>
                <a:lnTo>
                  <a:pt x="11" y="94"/>
                </a:lnTo>
                <a:lnTo>
                  <a:pt x="11" y="108"/>
                </a:lnTo>
                <a:lnTo>
                  <a:pt x="11" y="124"/>
                </a:lnTo>
                <a:lnTo>
                  <a:pt x="15" y="138"/>
                </a:lnTo>
                <a:lnTo>
                  <a:pt x="101" y="138"/>
                </a:lnTo>
                <a:close/>
                <a:moveTo>
                  <a:pt x="209" y="138"/>
                </a:moveTo>
                <a:lnTo>
                  <a:pt x="211" y="129"/>
                </a:lnTo>
                <a:lnTo>
                  <a:pt x="212" y="120"/>
                </a:lnTo>
                <a:lnTo>
                  <a:pt x="213" y="109"/>
                </a:lnTo>
                <a:lnTo>
                  <a:pt x="213" y="100"/>
                </a:lnTo>
                <a:lnTo>
                  <a:pt x="212" y="87"/>
                </a:lnTo>
                <a:lnTo>
                  <a:pt x="210" y="74"/>
                </a:lnTo>
                <a:lnTo>
                  <a:pt x="208" y="69"/>
                </a:lnTo>
                <a:lnTo>
                  <a:pt x="205" y="64"/>
                </a:lnTo>
                <a:lnTo>
                  <a:pt x="202" y="59"/>
                </a:lnTo>
                <a:lnTo>
                  <a:pt x="199" y="54"/>
                </a:lnTo>
                <a:lnTo>
                  <a:pt x="192" y="48"/>
                </a:lnTo>
                <a:lnTo>
                  <a:pt x="185" y="43"/>
                </a:lnTo>
                <a:lnTo>
                  <a:pt x="180" y="41"/>
                </a:lnTo>
                <a:lnTo>
                  <a:pt x="175" y="40"/>
                </a:lnTo>
                <a:lnTo>
                  <a:pt x="171" y="39"/>
                </a:lnTo>
                <a:lnTo>
                  <a:pt x="166" y="39"/>
                </a:lnTo>
                <a:lnTo>
                  <a:pt x="160" y="39"/>
                </a:lnTo>
                <a:lnTo>
                  <a:pt x="154" y="41"/>
                </a:lnTo>
                <a:lnTo>
                  <a:pt x="147" y="43"/>
                </a:lnTo>
                <a:lnTo>
                  <a:pt x="141" y="46"/>
                </a:lnTo>
                <a:lnTo>
                  <a:pt x="135" y="50"/>
                </a:lnTo>
                <a:lnTo>
                  <a:pt x="130" y="55"/>
                </a:lnTo>
                <a:lnTo>
                  <a:pt x="126" y="62"/>
                </a:lnTo>
                <a:lnTo>
                  <a:pt x="121" y="69"/>
                </a:lnTo>
                <a:lnTo>
                  <a:pt x="118" y="77"/>
                </a:lnTo>
                <a:lnTo>
                  <a:pt x="116" y="88"/>
                </a:lnTo>
                <a:lnTo>
                  <a:pt x="115" y="98"/>
                </a:lnTo>
                <a:lnTo>
                  <a:pt x="115" y="109"/>
                </a:lnTo>
                <a:lnTo>
                  <a:pt x="115" y="119"/>
                </a:lnTo>
                <a:lnTo>
                  <a:pt x="115" y="127"/>
                </a:lnTo>
                <a:lnTo>
                  <a:pt x="115" y="133"/>
                </a:lnTo>
                <a:lnTo>
                  <a:pt x="116" y="138"/>
                </a:lnTo>
                <a:lnTo>
                  <a:pt x="209" y="138"/>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19" name="Freeform 131"/>
          <p:cNvSpPr>
            <a:spLocks noEditPoints="1"/>
          </p:cNvSpPr>
          <p:nvPr/>
        </p:nvSpPr>
        <p:spPr bwMode="auto">
          <a:xfrm>
            <a:off x="50800" y="2017713"/>
            <a:ext cx="84138" cy="73025"/>
          </a:xfrm>
          <a:custGeom>
            <a:avLst/>
            <a:gdLst>
              <a:gd name="T0" fmla="*/ 156 w 160"/>
              <a:gd name="T1" fmla="*/ 83 h 138"/>
              <a:gd name="T2" fmla="*/ 159 w 160"/>
              <a:gd name="T3" fmla="*/ 98 h 138"/>
              <a:gd name="T4" fmla="*/ 157 w 160"/>
              <a:gd name="T5" fmla="*/ 117 h 138"/>
              <a:gd name="T6" fmla="*/ 144 w 160"/>
              <a:gd name="T7" fmla="*/ 133 h 138"/>
              <a:gd name="T8" fmla="*/ 121 w 160"/>
              <a:gd name="T9" fmla="*/ 138 h 138"/>
              <a:gd name="T10" fmla="*/ 105 w 160"/>
              <a:gd name="T11" fmla="*/ 136 h 138"/>
              <a:gd name="T12" fmla="*/ 91 w 160"/>
              <a:gd name="T13" fmla="*/ 125 h 138"/>
              <a:gd name="T14" fmla="*/ 75 w 160"/>
              <a:gd name="T15" fmla="*/ 100 h 138"/>
              <a:gd name="T16" fmla="*/ 57 w 160"/>
              <a:gd name="T17" fmla="*/ 54 h 138"/>
              <a:gd name="T18" fmla="*/ 31 w 160"/>
              <a:gd name="T19" fmla="*/ 56 h 138"/>
              <a:gd name="T20" fmla="*/ 15 w 160"/>
              <a:gd name="T21" fmla="*/ 66 h 138"/>
              <a:gd name="T22" fmla="*/ 11 w 160"/>
              <a:gd name="T23" fmla="*/ 82 h 138"/>
              <a:gd name="T24" fmla="*/ 14 w 160"/>
              <a:gd name="T25" fmla="*/ 96 h 138"/>
              <a:gd name="T26" fmla="*/ 22 w 160"/>
              <a:gd name="T27" fmla="*/ 104 h 138"/>
              <a:gd name="T28" fmla="*/ 39 w 160"/>
              <a:gd name="T29" fmla="*/ 105 h 138"/>
              <a:gd name="T30" fmla="*/ 48 w 160"/>
              <a:gd name="T31" fmla="*/ 107 h 138"/>
              <a:gd name="T32" fmla="*/ 53 w 160"/>
              <a:gd name="T33" fmla="*/ 113 h 138"/>
              <a:gd name="T34" fmla="*/ 54 w 160"/>
              <a:gd name="T35" fmla="*/ 122 h 138"/>
              <a:gd name="T36" fmla="*/ 50 w 160"/>
              <a:gd name="T37" fmla="*/ 129 h 138"/>
              <a:gd name="T38" fmla="*/ 42 w 160"/>
              <a:gd name="T39" fmla="*/ 133 h 138"/>
              <a:gd name="T40" fmla="*/ 24 w 160"/>
              <a:gd name="T41" fmla="*/ 129 h 138"/>
              <a:gd name="T42" fmla="*/ 7 w 160"/>
              <a:gd name="T43" fmla="*/ 110 h 138"/>
              <a:gd name="T44" fmla="*/ 0 w 160"/>
              <a:gd name="T45" fmla="*/ 77 h 138"/>
              <a:gd name="T46" fmla="*/ 4 w 160"/>
              <a:gd name="T47" fmla="*/ 51 h 138"/>
              <a:gd name="T48" fmla="*/ 14 w 160"/>
              <a:gd name="T49" fmla="*/ 36 h 138"/>
              <a:gd name="T50" fmla="*/ 27 w 160"/>
              <a:gd name="T51" fmla="*/ 28 h 138"/>
              <a:gd name="T52" fmla="*/ 52 w 160"/>
              <a:gd name="T53" fmla="*/ 27 h 138"/>
              <a:gd name="T54" fmla="*/ 130 w 160"/>
              <a:gd name="T55" fmla="*/ 26 h 138"/>
              <a:gd name="T56" fmla="*/ 139 w 160"/>
              <a:gd name="T57" fmla="*/ 21 h 138"/>
              <a:gd name="T58" fmla="*/ 137 w 160"/>
              <a:gd name="T59" fmla="*/ 14 h 138"/>
              <a:gd name="T60" fmla="*/ 134 w 160"/>
              <a:gd name="T61" fmla="*/ 0 h 138"/>
              <a:gd name="T62" fmla="*/ 156 w 160"/>
              <a:gd name="T63" fmla="*/ 23 h 138"/>
              <a:gd name="T64" fmla="*/ 159 w 160"/>
              <a:gd name="T65" fmla="*/ 37 h 138"/>
              <a:gd name="T66" fmla="*/ 156 w 160"/>
              <a:gd name="T67" fmla="*/ 47 h 138"/>
              <a:gd name="T68" fmla="*/ 147 w 160"/>
              <a:gd name="T69" fmla="*/ 53 h 138"/>
              <a:gd name="T70" fmla="*/ 124 w 160"/>
              <a:gd name="T71" fmla="*/ 54 h 138"/>
              <a:gd name="T72" fmla="*/ 74 w 160"/>
              <a:gd name="T73" fmla="*/ 75 h 138"/>
              <a:gd name="T74" fmla="*/ 84 w 160"/>
              <a:gd name="T75" fmla="*/ 93 h 138"/>
              <a:gd name="T76" fmla="*/ 96 w 160"/>
              <a:gd name="T77" fmla="*/ 105 h 138"/>
              <a:gd name="T78" fmla="*/ 108 w 160"/>
              <a:gd name="T79" fmla="*/ 110 h 138"/>
              <a:gd name="T80" fmla="*/ 124 w 160"/>
              <a:gd name="T81" fmla="*/ 109 h 138"/>
              <a:gd name="T82" fmla="*/ 136 w 160"/>
              <a:gd name="T83" fmla="*/ 100 h 138"/>
              <a:gd name="T84" fmla="*/ 141 w 160"/>
              <a:gd name="T85" fmla="*/ 88 h 138"/>
              <a:gd name="T86" fmla="*/ 131 w 160"/>
              <a:gd name="T87" fmla="*/ 64 h 13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0"/>
              <a:gd name="T133" fmla="*/ 0 h 138"/>
              <a:gd name="T134" fmla="*/ 160 w 160"/>
              <a:gd name="T135" fmla="*/ 138 h 13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0" h="138">
                <a:moveTo>
                  <a:pt x="134" y="54"/>
                </a:moveTo>
                <a:lnTo>
                  <a:pt x="149" y="73"/>
                </a:lnTo>
                <a:lnTo>
                  <a:pt x="156" y="83"/>
                </a:lnTo>
                <a:lnTo>
                  <a:pt x="157" y="89"/>
                </a:lnTo>
                <a:lnTo>
                  <a:pt x="159" y="93"/>
                </a:lnTo>
                <a:lnTo>
                  <a:pt x="159" y="98"/>
                </a:lnTo>
                <a:lnTo>
                  <a:pt x="160" y="103"/>
                </a:lnTo>
                <a:lnTo>
                  <a:pt x="159" y="110"/>
                </a:lnTo>
                <a:lnTo>
                  <a:pt x="157" y="117"/>
                </a:lnTo>
                <a:lnTo>
                  <a:pt x="154" y="123"/>
                </a:lnTo>
                <a:lnTo>
                  <a:pt x="149" y="129"/>
                </a:lnTo>
                <a:lnTo>
                  <a:pt x="144" y="133"/>
                </a:lnTo>
                <a:lnTo>
                  <a:pt x="136" y="136"/>
                </a:lnTo>
                <a:lnTo>
                  <a:pt x="129" y="138"/>
                </a:lnTo>
                <a:lnTo>
                  <a:pt x="121" y="138"/>
                </a:lnTo>
                <a:lnTo>
                  <a:pt x="116" y="138"/>
                </a:lnTo>
                <a:lnTo>
                  <a:pt x="110" y="137"/>
                </a:lnTo>
                <a:lnTo>
                  <a:pt x="105" y="136"/>
                </a:lnTo>
                <a:lnTo>
                  <a:pt x="101" y="134"/>
                </a:lnTo>
                <a:lnTo>
                  <a:pt x="96" y="130"/>
                </a:lnTo>
                <a:lnTo>
                  <a:pt x="91" y="125"/>
                </a:lnTo>
                <a:lnTo>
                  <a:pt x="86" y="118"/>
                </a:lnTo>
                <a:lnTo>
                  <a:pt x="80" y="110"/>
                </a:lnTo>
                <a:lnTo>
                  <a:pt x="75" y="100"/>
                </a:lnTo>
                <a:lnTo>
                  <a:pt x="69" y="88"/>
                </a:lnTo>
                <a:lnTo>
                  <a:pt x="63" y="72"/>
                </a:lnTo>
                <a:lnTo>
                  <a:pt x="57" y="54"/>
                </a:lnTo>
                <a:lnTo>
                  <a:pt x="50" y="54"/>
                </a:lnTo>
                <a:lnTo>
                  <a:pt x="40" y="54"/>
                </a:lnTo>
                <a:lnTo>
                  <a:pt x="31" y="56"/>
                </a:lnTo>
                <a:lnTo>
                  <a:pt x="24" y="58"/>
                </a:lnTo>
                <a:lnTo>
                  <a:pt x="19" y="62"/>
                </a:lnTo>
                <a:lnTo>
                  <a:pt x="15" y="66"/>
                </a:lnTo>
                <a:lnTo>
                  <a:pt x="13" y="70"/>
                </a:lnTo>
                <a:lnTo>
                  <a:pt x="11" y="76"/>
                </a:lnTo>
                <a:lnTo>
                  <a:pt x="11" y="82"/>
                </a:lnTo>
                <a:lnTo>
                  <a:pt x="11" y="88"/>
                </a:lnTo>
                <a:lnTo>
                  <a:pt x="12" y="92"/>
                </a:lnTo>
                <a:lnTo>
                  <a:pt x="14" y="96"/>
                </a:lnTo>
                <a:lnTo>
                  <a:pt x="16" y="99"/>
                </a:lnTo>
                <a:lnTo>
                  <a:pt x="19" y="102"/>
                </a:lnTo>
                <a:lnTo>
                  <a:pt x="22" y="104"/>
                </a:lnTo>
                <a:lnTo>
                  <a:pt x="25" y="105"/>
                </a:lnTo>
                <a:lnTo>
                  <a:pt x="29" y="105"/>
                </a:lnTo>
                <a:lnTo>
                  <a:pt x="39" y="105"/>
                </a:lnTo>
                <a:lnTo>
                  <a:pt x="42" y="105"/>
                </a:lnTo>
                <a:lnTo>
                  <a:pt x="45" y="106"/>
                </a:lnTo>
                <a:lnTo>
                  <a:pt x="48" y="107"/>
                </a:lnTo>
                <a:lnTo>
                  <a:pt x="50" y="109"/>
                </a:lnTo>
                <a:lnTo>
                  <a:pt x="52" y="111"/>
                </a:lnTo>
                <a:lnTo>
                  <a:pt x="53" y="113"/>
                </a:lnTo>
                <a:lnTo>
                  <a:pt x="54" y="116"/>
                </a:lnTo>
                <a:lnTo>
                  <a:pt x="54" y="119"/>
                </a:lnTo>
                <a:lnTo>
                  <a:pt x="54" y="122"/>
                </a:lnTo>
                <a:lnTo>
                  <a:pt x="53" y="125"/>
                </a:lnTo>
                <a:lnTo>
                  <a:pt x="52" y="127"/>
                </a:lnTo>
                <a:lnTo>
                  <a:pt x="50" y="129"/>
                </a:lnTo>
                <a:lnTo>
                  <a:pt x="48" y="131"/>
                </a:lnTo>
                <a:lnTo>
                  <a:pt x="45" y="132"/>
                </a:lnTo>
                <a:lnTo>
                  <a:pt x="42" y="133"/>
                </a:lnTo>
                <a:lnTo>
                  <a:pt x="39" y="133"/>
                </a:lnTo>
                <a:lnTo>
                  <a:pt x="32" y="132"/>
                </a:lnTo>
                <a:lnTo>
                  <a:pt x="24" y="129"/>
                </a:lnTo>
                <a:lnTo>
                  <a:pt x="18" y="125"/>
                </a:lnTo>
                <a:lnTo>
                  <a:pt x="12" y="119"/>
                </a:lnTo>
                <a:lnTo>
                  <a:pt x="7" y="110"/>
                </a:lnTo>
                <a:lnTo>
                  <a:pt x="4" y="101"/>
                </a:lnTo>
                <a:lnTo>
                  <a:pt x="2" y="90"/>
                </a:lnTo>
                <a:lnTo>
                  <a:pt x="0" y="77"/>
                </a:lnTo>
                <a:lnTo>
                  <a:pt x="0" y="68"/>
                </a:lnTo>
                <a:lnTo>
                  <a:pt x="2" y="60"/>
                </a:lnTo>
                <a:lnTo>
                  <a:pt x="4" y="51"/>
                </a:lnTo>
                <a:lnTo>
                  <a:pt x="7" y="44"/>
                </a:lnTo>
                <a:lnTo>
                  <a:pt x="10" y="40"/>
                </a:lnTo>
                <a:lnTo>
                  <a:pt x="14" y="36"/>
                </a:lnTo>
                <a:lnTo>
                  <a:pt x="18" y="33"/>
                </a:lnTo>
                <a:lnTo>
                  <a:pt x="23" y="29"/>
                </a:lnTo>
                <a:lnTo>
                  <a:pt x="27" y="28"/>
                </a:lnTo>
                <a:lnTo>
                  <a:pt x="34" y="27"/>
                </a:lnTo>
                <a:lnTo>
                  <a:pt x="42" y="27"/>
                </a:lnTo>
                <a:lnTo>
                  <a:pt x="52" y="27"/>
                </a:lnTo>
                <a:lnTo>
                  <a:pt x="104" y="27"/>
                </a:lnTo>
                <a:lnTo>
                  <a:pt x="122" y="26"/>
                </a:lnTo>
                <a:lnTo>
                  <a:pt x="130" y="26"/>
                </a:lnTo>
                <a:lnTo>
                  <a:pt x="134" y="25"/>
                </a:lnTo>
                <a:lnTo>
                  <a:pt x="137" y="23"/>
                </a:lnTo>
                <a:lnTo>
                  <a:pt x="139" y="21"/>
                </a:lnTo>
                <a:lnTo>
                  <a:pt x="139" y="19"/>
                </a:lnTo>
                <a:lnTo>
                  <a:pt x="139" y="16"/>
                </a:lnTo>
                <a:lnTo>
                  <a:pt x="137" y="14"/>
                </a:lnTo>
                <a:lnTo>
                  <a:pt x="133" y="9"/>
                </a:lnTo>
                <a:lnTo>
                  <a:pt x="125" y="0"/>
                </a:lnTo>
                <a:lnTo>
                  <a:pt x="134" y="0"/>
                </a:lnTo>
                <a:lnTo>
                  <a:pt x="146" y="10"/>
                </a:lnTo>
                <a:lnTo>
                  <a:pt x="153" y="19"/>
                </a:lnTo>
                <a:lnTo>
                  <a:pt x="156" y="23"/>
                </a:lnTo>
                <a:lnTo>
                  <a:pt x="158" y="27"/>
                </a:lnTo>
                <a:lnTo>
                  <a:pt x="159" y="33"/>
                </a:lnTo>
                <a:lnTo>
                  <a:pt x="159" y="37"/>
                </a:lnTo>
                <a:lnTo>
                  <a:pt x="159" y="40"/>
                </a:lnTo>
                <a:lnTo>
                  <a:pt x="158" y="44"/>
                </a:lnTo>
                <a:lnTo>
                  <a:pt x="156" y="47"/>
                </a:lnTo>
                <a:lnTo>
                  <a:pt x="154" y="49"/>
                </a:lnTo>
                <a:lnTo>
                  <a:pt x="151" y="51"/>
                </a:lnTo>
                <a:lnTo>
                  <a:pt x="147" y="53"/>
                </a:lnTo>
                <a:lnTo>
                  <a:pt x="141" y="54"/>
                </a:lnTo>
                <a:lnTo>
                  <a:pt x="134" y="54"/>
                </a:lnTo>
                <a:close/>
                <a:moveTo>
                  <a:pt x="124" y="54"/>
                </a:moveTo>
                <a:lnTo>
                  <a:pt x="66" y="54"/>
                </a:lnTo>
                <a:lnTo>
                  <a:pt x="71" y="66"/>
                </a:lnTo>
                <a:lnTo>
                  <a:pt x="74" y="75"/>
                </a:lnTo>
                <a:lnTo>
                  <a:pt x="77" y="81"/>
                </a:lnTo>
                <a:lnTo>
                  <a:pt x="80" y="86"/>
                </a:lnTo>
                <a:lnTo>
                  <a:pt x="84" y="93"/>
                </a:lnTo>
                <a:lnTo>
                  <a:pt x="88" y="98"/>
                </a:lnTo>
                <a:lnTo>
                  <a:pt x="92" y="102"/>
                </a:lnTo>
                <a:lnTo>
                  <a:pt x="96" y="105"/>
                </a:lnTo>
                <a:lnTo>
                  <a:pt x="99" y="108"/>
                </a:lnTo>
                <a:lnTo>
                  <a:pt x="104" y="109"/>
                </a:lnTo>
                <a:lnTo>
                  <a:pt x="108" y="110"/>
                </a:lnTo>
                <a:lnTo>
                  <a:pt x="113" y="111"/>
                </a:lnTo>
                <a:lnTo>
                  <a:pt x="119" y="110"/>
                </a:lnTo>
                <a:lnTo>
                  <a:pt x="124" y="109"/>
                </a:lnTo>
                <a:lnTo>
                  <a:pt x="128" y="107"/>
                </a:lnTo>
                <a:lnTo>
                  <a:pt x="132" y="104"/>
                </a:lnTo>
                <a:lnTo>
                  <a:pt x="136" y="100"/>
                </a:lnTo>
                <a:lnTo>
                  <a:pt x="139" y="96"/>
                </a:lnTo>
                <a:lnTo>
                  <a:pt x="141" y="92"/>
                </a:lnTo>
                <a:lnTo>
                  <a:pt x="141" y="88"/>
                </a:lnTo>
                <a:lnTo>
                  <a:pt x="140" y="80"/>
                </a:lnTo>
                <a:lnTo>
                  <a:pt x="136" y="73"/>
                </a:lnTo>
                <a:lnTo>
                  <a:pt x="131" y="64"/>
                </a:lnTo>
                <a:lnTo>
                  <a:pt x="124" y="54"/>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20" name="Freeform 132"/>
          <p:cNvSpPr>
            <a:spLocks/>
          </p:cNvSpPr>
          <p:nvPr/>
        </p:nvSpPr>
        <p:spPr bwMode="auto">
          <a:xfrm>
            <a:off x="50800" y="1957388"/>
            <a:ext cx="82550" cy="58737"/>
          </a:xfrm>
          <a:custGeom>
            <a:avLst/>
            <a:gdLst>
              <a:gd name="T0" fmla="*/ 35 w 156"/>
              <a:gd name="T1" fmla="*/ 60 h 113"/>
              <a:gd name="T2" fmla="*/ 19 w 156"/>
              <a:gd name="T3" fmla="*/ 51 h 113"/>
              <a:gd name="T4" fmla="*/ 9 w 156"/>
              <a:gd name="T5" fmla="*/ 41 h 113"/>
              <a:gd name="T6" fmla="*/ 3 w 156"/>
              <a:gd name="T7" fmla="*/ 31 h 113"/>
              <a:gd name="T8" fmla="*/ 0 w 156"/>
              <a:gd name="T9" fmla="*/ 21 h 113"/>
              <a:gd name="T10" fmla="*/ 2 w 156"/>
              <a:gd name="T11" fmla="*/ 13 h 113"/>
              <a:gd name="T12" fmla="*/ 6 w 156"/>
              <a:gd name="T13" fmla="*/ 5 h 113"/>
              <a:gd name="T14" fmla="*/ 12 w 156"/>
              <a:gd name="T15" fmla="*/ 1 h 113"/>
              <a:gd name="T16" fmla="*/ 19 w 156"/>
              <a:gd name="T17" fmla="*/ 0 h 113"/>
              <a:gd name="T18" fmla="*/ 24 w 156"/>
              <a:gd name="T19" fmla="*/ 1 h 113"/>
              <a:gd name="T20" fmla="*/ 30 w 156"/>
              <a:gd name="T21" fmla="*/ 4 h 113"/>
              <a:gd name="T22" fmla="*/ 33 w 156"/>
              <a:gd name="T23" fmla="*/ 9 h 113"/>
              <a:gd name="T24" fmla="*/ 34 w 156"/>
              <a:gd name="T25" fmla="*/ 15 h 113"/>
              <a:gd name="T26" fmla="*/ 33 w 156"/>
              <a:gd name="T27" fmla="*/ 21 h 113"/>
              <a:gd name="T28" fmla="*/ 29 w 156"/>
              <a:gd name="T29" fmla="*/ 27 h 113"/>
              <a:gd name="T30" fmla="*/ 22 w 156"/>
              <a:gd name="T31" fmla="*/ 39 h 113"/>
              <a:gd name="T32" fmla="*/ 26 w 156"/>
              <a:gd name="T33" fmla="*/ 45 h 113"/>
              <a:gd name="T34" fmla="*/ 35 w 156"/>
              <a:gd name="T35" fmla="*/ 52 h 113"/>
              <a:gd name="T36" fmla="*/ 48 w 156"/>
              <a:gd name="T37" fmla="*/ 60 h 113"/>
              <a:gd name="T38" fmla="*/ 132 w 156"/>
              <a:gd name="T39" fmla="*/ 59 h 113"/>
              <a:gd name="T40" fmla="*/ 145 w 156"/>
              <a:gd name="T41" fmla="*/ 54 h 113"/>
              <a:gd name="T42" fmla="*/ 150 w 156"/>
              <a:gd name="T43" fmla="*/ 43 h 113"/>
              <a:gd name="T44" fmla="*/ 156 w 156"/>
              <a:gd name="T45" fmla="*/ 33 h 113"/>
              <a:gd name="T46" fmla="*/ 151 w 156"/>
              <a:gd name="T47" fmla="*/ 111 h 113"/>
              <a:gd name="T48" fmla="*/ 150 w 156"/>
              <a:gd name="T49" fmla="*/ 101 h 113"/>
              <a:gd name="T50" fmla="*/ 147 w 156"/>
              <a:gd name="T51" fmla="*/ 95 h 113"/>
              <a:gd name="T52" fmla="*/ 139 w 156"/>
              <a:gd name="T53" fmla="*/ 88 h 113"/>
              <a:gd name="T54" fmla="*/ 123 w 156"/>
              <a:gd name="T55" fmla="*/ 87 h 113"/>
              <a:gd name="T56" fmla="*/ 51 w 156"/>
              <a:gd name="T57" fmla="*/ 87 h 113"/>
              <a:gd name="T58" fmla="*/ 36 w 156"/>
              <a:gd name="T59" fmla="*/ 88 h 113"/>
              <a:gd name="T60" fmla="*/ 27 w 156"/>
              <a:gd name="T61" fmla="*/ 90 h 113"/>
              <a:gd name="T62" fmla="*/ 23 w 156"/>
              <a:gd name="T63" fmla="*/ 96 h 113"/>
              <a:gd name="T64" fmla="*/ 23 w 156"/>
              <a:gd name="T65" fmla="*/ 105 h 113"/>
              <a:gd name="T66" fmla="*/ 19 w 156"/>
              <a:gd name="T67" fmla="*/ 113 h 113"/>
              <a:gd name="T68" fmla="*/ 0 w 156"/>
              <a:gd name="T69" fmla="*/ 60 h 1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113"/>
              <a:gd name="T107" fmla="*/ 156 w 156"/>
              <a:gd name="T108" fmla="*/ 113 h 1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113">
                <a:moveTo>
                  <a:pt x="0" y="60"/>
                </a:moveTo>
                <a:lnTo>
                  <a:pt x="35" y="60"/>
                </a:lnTo>
                <a:lnTo>
                  <a:pt x="26" y="55"/>
                </a:lnTo>
                <a:lnTo>
                  <a:pt x="19" y="51"/>
                </a:lnTo>
                <a:lnTo>
                  <a:pt x="14" y="46"/>
                </a:lnTo>
                <a:lnTo>
                  <a:pt x="9" y="41"/>
                </a:lnTo>
                <a:lnTo>
                  <a:pt x="5" y="35"/>
                </a:lnTo>
                <a:lnTo>
                  <a:pt x="3" y="31"/>
                </a:lnTo>
                <a:lnTo>
                  <a:pt x="0" y="26"/>
                </a:lnTo>
                <a:lnTo>
                  <a:pt x="0" y="21"/>
                </a:lnTo>
                <a:lnTo>
                  <a:pt x="0" y="17"/>
                </a:lnTo>
                <a:lnTo>
                  <a:pt x="2" y="13"/>
                </a:lnTo>
                <a:lnTo>
                  <a:pt x="4" y="10"/>
                </a:lnTo>
                <a:lnTo>
                  <a:pt x="6" y="5"/>
                </a:lnTo>
                <a:lnTo>
                  <a:pt x="9" y="3"/>
                </a:lnTo>
                <a:lnTo>
                  <a:pt x="12" y="1"/>
                </a:lnTo>
                <a:lnTo>
                  <a:pt x="15" y="0"/>
                </a:lnTo>
                <a:lnTo>
                  <a:pt x="19" y="0"/>
                </a:lnTo>
                <a:lnTo>
                  <a:pt x="22" y="0"/>
                </a:lnTo>
                <a:lnTo>
                  <a:pt x="24" y="1"/>
                </a:lnTo>
                <a:lnTo>
                  <a:pt x="27" y="2"/>
                </a:lnTo>
                <a:lnTo>
                  <a:pt x="30" y="4"/>
                </a:lnTo>
                <a:lnTo>
                  <a:pt x="32" y="6"/>
                </a:lnTo>
                <a:lnTo>
                  <a:pt x="33" y="9"/>
                </a:lnTo>
                <a:lnTo>
                  <a:pt x="34" y="12"/>
                </a:lnTo>
                <a:lnTo>
                  <a:pt x="34" y="15"/>
                </a:lnTo>
                <a:lnTo>
                  <a:pt x="34" y="18"/>
                </a:lnTo>
                <a:lnTo>
                  <a:pt x="33" y="21"/>
                </a:lnTo>
                <a:lnTo>
                  <a:pt x="31" y="24"/>
                </a:lnTo>
                <a:lnTo>
                  <a:pt x="29" y="27"/>
                </a:lnTo>
                <a:lnTo>
                  <a:pt x="24" y="33"/>
                </a:lnTo>
                <a:lnTo>
                  <a:pt x="22" y="39"/>
                </a:lnTo>
                <a:lnTo>
                  <a:pt x="23" y="42"/>
                </a:lnTo>
                <a:lnTo>
                  <a:pt x="26" y="45"/>
                </a:lnTo>
                <a:lnTo>
                  <a:pt x="30" y="49"/>
                </a:lnTo>
                <a:lnTo>
                  <a:pt x="35" y="52"/>
                </a:lnTo>
                <a:lnTo>
                  <a:pt x="41" y="56"/>
                </a:lnTo>
                <a:lnTo>
                  <a:pt x="48" y="60"/>
                </a:lnTo>
                <a:lnTo>
                  <a:pt x="121" y="60"/>
                </a:lnTo>
                <a:lnTo>
                  <a:pt x="132" y="59"/>
                </a:lnTo>
                <a:lnTo>
                  <a:pt x="141" y="57"/>
                </a:lnTo>
                <a:lnTo>
                  <a:pt x="145" y="54"/>
                </a:lnTo>
                <a:lnTo>
                  <a:pt x="148" y="49"/>
                </a:lnTo>
                <a:lnTo>
                  <a:pt x="150" y="43"/>
                </a:lnTo>
                <a:lnTo>
                  <a:pt x="151" y="33"/>
                </a:lnTo>
                <a:lnTo>
                  <a:pt x="156" y="33"/>
                </a:lnTo>
                <a:lnTo>
                  <a:pt x="156" y="111"/>
                </a:lnTo>
                <a:lnTo>
                  <a:pt x="151" y="111"/>
                </a:lnTo>
                <a:lnTo>
                  <a:pt x="151" y="106"/>
                </a:lnTo>
                <a:lnTo>
                  <a:pt x="150" y="101"/>
                </a:lnTo>
                <a:lnTo>
                  <a:pt x="149" y="98"/>
                </a:lnTo>
                <a:lnTo>
                  <a:pt x="147" y="95"/>
                </a:lnTo>
                <a:lnTo>
                  <a:pt x="144" y="90"/>
                </a:lnTo>
                <a:lnTo>
                  <a:pt x="139" y="88"/>
                </a:lnTo>
                <a:lnTo>
                  <a:pt x="133" y="87"/>
                </a:lnTo>
                <a:lnTo>
                  <a:pt x="123" y="87"/>
                </a:lnTo>
                <a:lnTo>
                  <a:pt x="64" y="87"/>
                </a:lnTo>
                <a:lnTo>
                  <a:pt x="51" y="87"/>
                </a:lnTo>
                <a:lnTo>
                  <a:pt x="42" y="87"/>
                </a:lnTo>
                <a:lnTo>
                  <a:pt x="36" y="88"/>
                </a:lnTo>
                <a:lnTo>
                  <a:pt x="32" y="88"/>
                </a:lnTo>
                <a:lnTo>
                  <a:pt x="27" y="90"/>
                </a:lnTo>
                <a:lnTo>
                  <a:pt x="24" y="93"/>
                </a:lnTo>
                <a:lnTo>
                  <a:pt x="23" y="96"/>
                </a:lnTo>
                <a:lnTo>
                  <a:pt x="22" y="100"/>
                </a:lnTo>
                <a:lnTo>
                  <a:pt x="23" y="105"/>
                </a:lnTo>
                <a:lnTo>
                  <a:pt x="24" y="111"/>
                </a:lnTo>
                <a:lnTo>
                  <a:pt x="19" y="113"/>
                </a:lnTo>
                <a:lnTo>
                  <a:pt x="0" y="67"/>
                </a:lnTo>
                <a:lnTo>
                  <a:pt x="0" y="60"/>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21" name="Freeform 133"/>
          <p:cNvSpPr>
            <a:spLocks/>
          </p:cNvSpPr>
          <p:nvPr/>
        </p:nvSpPr>
        <p:spPr bwMode="auto">
          <a:xfrm>
            <a:off x="9525" y="1866900"/>
            <a:ext cx="123825" cy="88900"/>
          </a:xfrm>
          <a:custGeom>
            <a:avLst/>
            <a:gdLst>
              <a:gd name="T0" fmla="*/ 151 w 235"/>
              <a:gd name="T1" fmla="*/ 116 h 169"/>
              <a:gd name="T2" fmla="*/ 106 w 235"/>
              <a:gd name="T3" fmla="*/ 69 h 169"/>
              <a:gd name="T4" fmla="*/ 99 w 235"/>
              <a:gd name="T5" fmla="*/ 62 h 169"/>
              <a:gd name="T6" fmla="*/ 94 w 235"/>
              <a:gd name="T7" fmla="*/ 63 h 169"/>
              <a:gd name="T8" fmla="*/ 90 w 235"/>
              <a:gd name="T9" fmla="*/ 69 h 169"/>
              <a:gd name="T10" fmla="*/ 84 w 235"/>
              <a:gd name="T11" fmla="*/ 74 h 169"/>
              <a:gd name="T12" fmla="*/ 89 w 235"/>
              <a:gd name="T13" fmla="*/ 8 h 169"/>
              <a:gd name="T14" fmla="*/ 90 w 235"/>
              <a:gd name="T15" fmla="*/ 21 h 169"/>
              <a:gd name="T16" fmla="*/ 93 w 235"/>
              <a:gd name="T17" fmla="*/ 31 h 169"/>
              <a:gd name="T18" fmla="*/ 106 w 235"/>
              <a:gd name="T19" fmla="*/ 51 h 169"/>
              <a:gd name="T20" fmla="*/ 192 w 235"/>
              <a:gd name="T21" fmla="*/ 51 h 169"/>
              <a:gd name="T22" fmla="*/ 218 w 235"/>
              <a:gd name="T23" fmla="*/ 29 h 169"/>
              <a:gd name="T24" fmla="*/ 228 w 235"/>
              <a:gd name="T25" fmla="*/ 15 h 169"/>
              <a:gd name="T26" fmla="*/ 230 w 235"/>
              <a:gd name="T27" fmla="*/ 0 h 169"/>
              <a:gd name="T28" fmla="*/ 235 w 235"/>
              <a:gd name="T29" fmla="*/ 74 h 169"/>
              <a:gd name="T30" fmla="*/ 229 w 235"/>
              <a:gd name="T31" fmla="*/ 69 h 169"/>
              <a:gd name="T32" fmla="*/ 226 w 235"/>
              <a:gd name="T33" fmla="*/ 64 h 169"/>
              <a:gd name="T34" fmla="*/ 218 w 235"/>
              <a:gd name="T35" fmla="*/ 65 h 169"/>
              <a:gd name="T36" fmla="*/ 151 w 235"/>
              <a:gd name="T37" fmla="*/ 116 h 169"/>
              <a:gd name="T38" fmla="*/ 213 w 235"/>
              <a:gd name="T39" fmla="*/ 116 h 169"/>
              <a:gd name="T40" fmla="*/ 225 w 235"/>
              <a:gd name="T41" fmla="*/ 112 h 169"/>
              <a:gd name="T42" fmla="*/ 229 w 235"/>
              <a:gd name="T43" fmla="*/ 103 h 169"/>
              <a:gd name="T44" fmla="*/ 235 w 235"/>
              <a:gd name="T45" fmla="*/ 92 h 169"/>
              <a:gd name="T46" fmla="*/ 230 w 235"/>
              <a:gd name="T47" fmla="*/ 169 h 169"/>
              <a:gd name="T48" fmla="*/ 227 w 235"/>
              <a:gd name="T49" fmla="*/ 152 h 169"/>
              <a:gd name="T50" fmla="*/ 222 w 235"/>
              <a:gd name="T51" fmla="*/ 146 h 169"/>
              <a:gd name="T52" fmla="*/ 202 w 235"/>
              <a:gd name="T53" fmla="*/ 144 h 169"/>
              <a:gd name="T54" fmla="*/ 53 w 235"/>
              <a:gd name="T55" fmla="*/ 144 h 169"/>
              <a:gd name="T56" fmla="*/ 36 w 235"/>
              <a:gd name="T57" fmla="*/ 144 h 169"/>
              <a:gd name="T58" fmla="*/ 27 w 235"/>
              <a:gd name="T59" fmla="*/ 146 h 169"/>
              <a:gd name="T60" fmla="*/ 22 w 235"/>
              <a:gd name="T61" fmla="*/ 153 h 169"/>
              <a:gd name="T62" fmla="*/ 22 w 235"/>
              <a:gd name="T63" fmla="*/ 161 h 169"/>
              <a:gd name="T64" fmla="*/ 18 w 235"/>
              <a:gd name="T65" fmla="*/ 169 h 169"/>
              <a:gd name="T66" fmla="*/ 0 w 235"/>
              <a:gd name="T67" fmla="*/ 116 h 1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
              <a:gd name="T103" fmla="*/ 0 h 169"/>
              <a:gd name="T104" fmla="*/ 235 w 235"/>
              <a:gd name="T105" fmla="*/ 169 h 16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 h="169">
                <a:moveTo>
                  <a:pt x="0" y="116"/>
                </a:moveTo>
                <a:lnTo>
                  <a:pt x="151" y="116"/>
                </a:lnTo>
                <a:lnTo>
                  <a:pt x="116" y="78"/>
                </a:lnTo>
                <a:lnTo>
                  <a:pt x="106" y="69"/>
                </a:lnTo>
                <a:lnTo>
                  <a:pt x="101" y="63"/>
                </a:lnTo>
                <a:lnTo>
                  <a:pt x="99" y="62"/>
                </a:lnTo>
                <a:lnTo>
                  <a:pt x="97" y="62"/>
                </a:lnTo>
                <a:lnTo>
                  <a:pt x="94" y="63"/>
                </a:lnTo>
                <a:lnTo>
                  <a:pt x="92" y="65"/>
                </a:lnTo>
                <a:lnTo>
                  <a:pt x="90" y="69"/>
                </a:lnTo>
                <a:lnTo>
                  <a:pt x="89" y="74"/>
                </a:lnTo>
                <a:lnTo>
                  <a:pt x="84" y="74"/>
                </a:lnTo>
                <a:lnTo>
                  <a:pt x="84" y="8"/>
                </a:lnTo>
                <a:lnTo>
                  <a:pt x="89" y="8"/>
                </a:lnTo>
                <a:lnTo>
                  <a:pt x="90" y="15"/>
                </a:lnTo>
                <a:lnTo>
                  <a:pt x="90" y="21"/>
                </a:lnTo>
                <a:lnTo>
                  <a:pt x="92" y="26"/>
                </a:lnTo>
                <a:lnTo>
                  <a:pt x="93" y="31"/>
                </a:lnTo>
                <a:lnTo>
                  <a:pt x="98" y="41"/>
                </a:lnTo>
                <a:lnTo>
                  <a:pt x="106" y="51"/>
                </a:lnTo>
                <a:lnTo>
                  <a:pt x="143" y="89"/>
                </a:lnTo>
                <a:lnTo>
                  <a:pt x="192" y="51"/>
                </a:lnTo>
                <a:lnTo>
                  <a:pt x="209" y="37"/>
                </a:lnTo>
                <a:lnTo>
                  <a:pt x="218" y="29"/>
                </a:lnTo>
                <a:lnTo>
                  <a:pt x="225" y="21"/>
                </a:lnTo>
                <a:lnTo>
                  <a:pt x="228" y="15"/>
                </a:lnTo>
                <a:lnTo>
                  <a:pt x="229" y="9"/>
                </a:lnTo>
                <a:lnTo>
                  <a:pt x="230" y="0"/>
                </a:lnTo>
                <a:lnTo>
                  <a:pt x="235" y="0"/>
                </a:lnTo>
                <a:lnTo>
                  <a:pt x="235" y="74"/>
                </a:lnTo>
                <a:lnTo>
                  <a:pt x="230" y="74"/>
                </a:lnTo>
                <a:lnTo>
                  <a:pt x="229" y="69"/>
                </a:lnTo>
                <a:lnTo>
                  <a:pt x="228" y="65"/>
                </a:lnTo>
                <a:lnTo>
                  <a:pt x="226" y="64"/>
                </a:lnTo>
                <a:lnTo>
                  <a:pt x="223" y="63"/>
                </a:lnTo>
                <a:lnTo>
                  <a:pt x="218" y="65"/>
                </a:lnTo>
                <a:lnTo>
                  <a:pt x="210" y="70"/>
                </a:lnTo>
                <a:lnTo>
                  <a:pt x="151" y="116"/>
                </a:lnTo>
                <a:lnTo>
                  <a:pt x="202" y="116"/>
                </a:lnTo>
                <a:lnTo>
                  <a:pt x="213" y="116"/>
                </a:lnTo>
                <a:lnTo>
                  <a:pt x="221" y="114"/>
                </a:lnTo>
                <a:lnTo>
                  <a:pt x="225" y="112"/>
                </a:lnTo>
                <a:lnTo>
                  <a:pt x="228" y="109"/>
                </a:lnTo>
                <a:lnTo>
                  <a:pt x="229" y="103"/>
                </a:lnTo>
                <a:lnTo>
                  <a:pt x="230" y="92"/>
                </a:lnTo>
                <a:lnTo>
                  <a:pt x="235" y="92"/>
                </a:lnTo>
                <a:lnTo>
                  <a:pt x="235" y="169"/>
                </a:lnTo>
                <a:lnTo>
                  <a:pt x="230" y="169"/>
                </a:lnTo>
                <a:lnTo>
                  <a:pt x="229" y="159"/>
                </a:lnTo>
                <a:lnTo>
                  <a:pt x="227" y="152"/>
                </a:lnTo>
                <a:lnTo>
                  <a:pt x="225" y="148"/>
                </a:lnTo>
                <a:lnTo>
                  <a:pt x="222" y="146"/>
                </a:lnTo>
                <a:lnTo>
                  <a:pt x="213" y="144"/>
                </a:lnTo>
                <a:lnTo>
                  <a:pt x="202" y="144"/>
                </a:lnTo>
                <a:lnTo>
                  <a:pt x="64" y="144"/>
                </a:lnTo>
                <a:lnTo>
                  <a:pt x="53" y="144"/>
                </a:lnTo>
                <a:lnTo>
                  <a:pt x="43" y="144"/>
                </a:lnTo>
                <a:lnTo>
                  <a:pt x="36" y="144"/>
                </a:lnTo>
                <a:lnTo>
                  <a:pt x="32" y="145"/>
                </a:lnTo>
                <a:lnTo>
                  <a:pt x="27" y="146"/>
                </a:lnTo>
                <a:lnTo>
                  <a:pt x="23" y="149"/>
                </a:lnTo>
                <a:lnTo>
                  <a:pt x="22" y="153"/>
                </a:lnTo>
                <a:lnTo>
                  <a:pt x="21" y="156"/>
                </a:lnTo>
                <a:lnTo>
                  <a:pt x="22" y="161"/>
                </a:lnTo>
                <a:lnTo>
                  <a:pt x="25" y="166"/>
                </a:lnTo>
                <a:lnTo>
                  <a:pt x="18" y="169"/>
                </a:lnTo>
                <a:lnTo>
                  <a:pt x="0" y="125"/>
                </a:lnTo>
                <a:lnTo>
                  <a:pt x="0" y="116"/>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22" name="Freeform 134"/>
          <p:cNvSpPr>
            <a:spLocks/>
          </p:cNvSpPr>
          <p:nvPr/>
        </p:nvSpPr>
        <p:spPr bwMode="auto">
          <a:xfrm>
            <a:off x="9525" y="1816100"/>
            <a:ext cx="161925" cy="47625"/>
          </a:xfrm>
          <a:custGeom>
            <a:avLst/>
            <a:gdLst>
              <a:gd name="T0" fmla="*/ 7 w 308"/>
              <a:gd name="T1" fmla="*/ 91 h 91"/>
              <a:gd name="T2" fmla="*/ 0 w 308"/>
              <a:gd name="T3" fmla="*/ 91 h 91"/>
              <a:gd name="T4" fmla="*/ 7 w 308"/>
              <a:gd name="T5" fmla="*/ 78 h 91"/>
              <a:gd name="T6" fmla="*/ 13 w 308"/>
              <a:gd name="T7" fmla="*/ 68 h 91"/>
              <a:gd name="T8" fmla="*/ 21 w 308"/>
              <a:gd name="T9" fmla="*/ 58 h 91"/>
              <a:gd name="T10" fmla="*/ 30 w 308"/>
              <a:gd name="T11" fmla="*/ 48 h 91"/>
              <a:gd name="T12" fmla="*/ 42 w 308"/>
              <a:gd name="T13" fmla="*/ 38 h 91"/>
              <a:gd name="T14" fmla="*/ 56 w 308"/>
              <a:gd name="T15" fmla="*/ 28 h 91"/>
              <a:gd name="T16" fmla="*/ 70 w 308"/>
              <a:gd name="T17" fmla="*/ 19 h 91"/>
              <a:gd name="T18" fmla="*/ 86 w 308"/>
              <a:gd name="T19" fmla="*/ 12 h 91"/>
              <a:gd name="T20" fmla="*/ 102 w 308"/>
              <a:gd name="T21" fmla="*/ 7 h 91"/>
              <a:gd name="T22" fmla="*/ 119 w 308"/>
              <a:gd name="T23" fmla="*/ 3 h 91"/>
              <a:gd name="T24" fmla="*/ 137 w 308"/>
              <a:gd name="T25" fmla="*/ 0 h 91"/>
              <a:gd name="T26" fmla="*/ 154 w 308"/>
              <a:gd name="T27" fmla="*/ 0 h 91"/>
              <a:gd name="T28" fmla="*/ 167 w 308"/>
              <a:gd name="T29" fmla="*/ 0 h 91"/>
              <a:gd name="T30" fmla="*/ 179 w 308"/>
              <a:gd name="T31" fmla="*/ 1 h 91"/>
              <a:gd name="T32" fmla="*/ 192 w 308"/>
              <a:gd name="T33" fmla="*/ 3 h 91"/>
              <a:gd name="T34" fmla="*/ 203 w 308"/>
              <a:gd name="T35" fmla="*/ 6 h 91"/>
              <a:gd name="T36" fmla="*/ 214 w 308"/>
              <a:gd name="T37" fmla="*/ 9 h 91"/>
              <a:gd name="T38" fmla="*/ 226 w 308"/>
              <a:gd name="T39" fmla="*/ 13 h 91"/>
              <a:gd name="T40" fmla="*/ 237 w 308"/>
              <a:gd name="T41" fmla="*/ 18 h 91"/>
              <a:gd name="T42" fmla="*/ 248 w 308"/>
              <a:gd name="T43" fmla="*/ 24 h 91"/>
              <a:gd name="T44" fmla="*/ 258 w 308"/>
              <a:gd name="T45" fmla="*/ 31 h 91"/>
              <a:gd name="T46" fmla="*/ 267 w 308"/>
              <a:gd name="T47" fmla="*/ 38 h 91"/>
              <a:gd name="T48" fmla="*/ 276 w 308"/>
              <a:gd name="T49" fmla="*/ 45 h 91"/>
              <a:gd name="T50" fmla="*/ 284 w 308"/>
              <a:gd name="T51" fmla="*/ 54 h 91"/>
              <a:gd name="T52" fmla="*/ 291 w 308"/>
              <a:gd name="T53" fmla="*/ 62 h 91"/>
              <a:gd name="T54" fmla="*/ 297 w 308"/>
              <a:gd name="T55" fmla="*/ 71 h 91"/>
              <a:gd name="T56" fmla="*/ 304 w 308"/>
              <a:gd name="T57" fmla="*/ 81 h 91"/>
              <a:gd name="T58" fmla="*/ 308 w 308"/>
              <a:gd name="T59" fmla="*/ 91 h 91"/>
              <a:gd name="T60" fmla="*/ 303 w 308"/>
              <a:gd name="T61" fmla="*/ 91 h 91"/>
              <a:gd name="T62" fmla="*/ 296 w 308"/>
              <a:gd name="T63" fmla="*/ 81 h 91"/>
              <a:gd name="T64" fmla="*/ 289 w 308"/>
              <a:gd name="T65" fmla="*/ 72 h 91"/>
              <a:gd name="T66" fmla="*/ 281 w 308"/>
              <a:gd name="T67" fmla="*/ 64 h 91"/>
              <a:gd name="T68" fmla="*/ 271 w 308"/>
              <a:gd name="T69" fmla="*/ 57 h 91"/>
              <a:gd name="T70" fmla="*/ 261 w 308"/>
              <a:gd name="T71" fmla="*/ 51 h 91"/>
              <a:gd name="T72" fmla="*/ 249 w 308"/>
              <a:gd name="T73" fmla="*/ 45 h 91"/>
              <a:gd name="T74" fmla="*/ 236 w 308"/>
              <a:gd name="T75" fmla="*/ 41 h 91"/>
              <a:gd name="T76" fmla="*/ 222 w 308"/>
              <a:gd name="T77" fmla="*/ 38 h 91"/>
              <a:gd name="T78" fmla="*/ 206 w 308"/>
              <a:gd name="T79" fmla="*/ 35 h 91"/>
              <a:gd name="T80" fmla="*/ 191 w 308"/>
              <a:gd name="T81" fmla="*/ 33 h 91"/>
              <a:gd name="T82" fmla="*/ 175 w 308"/>
              <a:gd name="T83" fmla="*/ 32 h 91"/>
              <a:gd name="T84" fmla="*/ 159 w 308"/>
              <a:gd name="T85" fmla="*/ 31 h 91"/>
              <a:gd name="T86" fmla="*/ 142 w 308"/>
              <a:gd name="T87" fmla="*/ 32 h 91"/>
              <a:gd name="T88" fmla="*/ 125 w 308"/>
              <a:gd name="T89" fmla="*/ 33 h 91"/>
              <a:gd name="T90" fmla="*/ 110 w 308"/>
              <a:gd name="T91" fmla="*/ 34 h 91"/>
              <a:gd name="T92" fmla="*/ 94 w 308"/>
              <a:gd name="T93" fmla="*/ 37 h 91"/>
              <a:gd name="T94" fmla="*/ 84 w 308"/>
              <a:gd name="T95" fmla="*/ 39 h 91"/>
              <a:gd name="T96" fmla="*/ 73 w 308"/>
              <a:gd name="T97" fmla="*/ 41 h 91"/>
              <a:gd name="T98" fmla="*/ 65 w 308"/>
              <a:gd name="T99" fmla="*/ 44 h 91"/>
              <a:gd name="T100" fmla="*/ 58 w 308"/>
              <a:gd name="T101" fmla="*/ 47 h 91"/>
              <a:gd name="T102" fmla="*/ 44 w 308"/>
              <a:gd name="T103" fmla="*/ 55 h 91"/>
              <a:gd name="T104" fmla="*/ 31 w 308"/>
              <a:gd name="T105" fmla="*/ 64 h 91"/>
              <a:gd name="T106" fmla="*/ 25 w 308"/>
              <a:gd name="T107" fmla="*/ 69 h 91"/>
              <a:gd name="T108" fmla="*/ 18 w 308"/>
              <a:gd name="T109" fmla="*/ 75 h 91"/>
              <a:gd name="T110" fmla="*/ 13 w 308"/>
              <a:gd name="T111" fmla="*/ 83 h 91"/>
              <a:gd name="T112" fmla="*/ 7 w 308"/>
              <a:gd name="T113" fmla="*/ 91 h 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8"/>
              <a:gd name="T172" fmla="*/ 0 h 91"/>
              <a:gd name="T173" fmla="*/ 308 w 308"/>
              <a:gd name="T174" fmla="*/ 91 h 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8" h="91">
                <a:moveTo>
                  <a:pt x="7" y="91"/>
                </a:moveTo>
                <a:lnTo>
                  <a:pt x="0" y="91"/>
                </a:lnTo>
                <a:lnTo>
                  <a:pt x="7" y="78"/>
                </a:lnTo>
                <a:lnTo>
                  <a:pt x="13" y="68"/>
                </a:lnTo>
                <a:lnTo>
                  <a:pt x="21" y="58"/>
                </a:lnTo>
                <a:lnTo>
                  <a:pt x="30" y="48"/>
                </a:lnTo>
                <a:lnTo>
                  <a:pt x="42" y="38"/>
                </a:lnTo>
                <a:lnTo>
                  <a:pt x="56" y="28"/>
                </a:lnTo>
                <a:lnTo>
                  <a:pt x="70" y="19"/>
                </a:lnTo>
                <a:lnTo>
                  <a:pt x="86" y="12"/>
                </a:lnTo>
                <a:lnTo>
                  <a:pt x="102" y="7"/>
                </a:lnTo>
                <a:lnTo>
                  <a:pt x="119" y="3"/>
                </a:lnTo>
                <a:lnTo>
                  <a:pt x="137" y="0"/>
                </a:lnTo>
                <a:lnTo>
                  <a:pt x="154" y="0"/>
                </a:lnTo>
                <a:lnTo>
                  <a:pt x="167" y="0"/>
                </a:lnTo>
                <a:lnTo>
                  <a:pt x="179" y="1"/>
                </a:lnTo>
                <a:lnTo>
                  <a:pt x="192" y="3"/>
                </a:lnTo>
                <a:lnTo>
                  <a:pt x="203" y="6"/>
                </a:lnTo>
                <a:lnTo>
                  <a:pt x="214" y="9"/>
                </a:lnTo>
                <a:lnTo>
                  <a:pt x="226" y="13"/>
                </a:lnTo>
                <a:lnTo>
                  <a:pt x="237" y="18"/>
                </a:lnTo>
                <a:lnTo>
                  <a:pt x="248" y="24"/>
                </a:lnTo>
                <a:lnTo>
                  <a:pt x="258" y="31"/>
                </a:lnTo>
                <a:lnTo>
                  <a:pt x="267" y="38"/>
                </a:lnTo>
                <a:lnTo>
                  <a:pt x="276" y="45"/>
                </a:lnTo>
                <a:lnTo>
                  <a:pt x="284" y="54"/>
                </a:lnTo>
                <a:lnTo>
                  <a:pt x="291" y="62"/>
                </a:lnTo>
                <a:lnTo>
                  <a:pt x="297" y="71"/>
                </a:lnTo>
                <a:lnTo>
                  <a:pt x="304" y="81"/>
                </a:lnTo>
                <a:lnTo>
                  <a:pt x="308" y="91"/>
                </a:lnTo>
                <a:lnTo>
                  <a:pt x="303" y="91"/>
                </a:lnTo>
                <a:lnTo>
                  <a:pt x="296" y="81"/>
                </a:lnTo>
                <a:lnTo>
                  <a:pt x="289" y="72"/>
                </a:lnTo>
                <a:lnTo>
                  <a:pt x="281" y="64"/>
                </a:lnTo>
                <a:lnTo>
                  <a:pt x="271" y="57"/>
                </a:lnTo>
                <a:lnTo>
                  <a:pt x="261" y="51"/>
                </a:lnTo>
                <a:lnTo>
                  <a:pt x="249" y="45"/>
                </a:lnTo>
                <a:lnTo>
                  <a:pt x="236" y="41"/>
                </a:lnTo>
                <a:lnTo>
                  <a:pt x="222" y="38"/>
                </a:lnTo>
                <a:lnTo>
                  <a:pt x="206" y="35"/>
                </a:lnTo>
                <a:lnTo>
                  <a:pt x="191" y="33"/>
                </a:lnTo>
                <a:lnTo>
                  <a:pt x="175" y="32"/>
                </a:lnTo>
                <a:lnTo>
                  <a:pt x="159" y="31"/>
                </a:lnTo>
                <a:lnTo>
                  <a:pt x="142" y="32"/>
                </a:lnTo>
                <a:lnTo>
                  <a:pt x="125" y="33"/>
                </a:lnTo>
                <a:lnTo>
                  <a:pt x="110" y="34"/>
                </a:lnTo>
                <a:lnTo>
                  <a:pt x="94" y="37"/>
                </a:lnTo>
                <a:lnTo>
                  <a:pt x="84" y="39"/>
                </a:lnTo>
                <a:lnTo>
                  <a:pt x="73" y="41"/>
                </a:lnTo>
                <a:lnTo>
                  <a:pt x="65" y="44"/>
                </a:lnTo>
                <a:lnTo>
                  <a:pt x="58" y="47"/>
                </a:lnTo>
                <a:lnTo>
                  <a:pt x="44" y="55"/>
                </a:lnTo>
                <a:lnTo>
                  <a:pt x="31" y="64"/>
                </a:lnTo>
                <a:lnTo>
                  <a:pt x="25" y="69"/>
                </a:lnTo>
                <a:lnTo>
                  <a:pt x="18" y="75"/>
                </a:lnTo>
                <a:lnTo>
                  <a:pt x="13" y="83"/>
                </a:lnTo>
                <a:lnTo>
                  <a:pt x="7" y="91"/>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23" name="Freeform 135"/>
          <p:cNvSpPr>
            <a:spLocks noEditPoints="1"/>
          </p:cNvSpPr>
          <p:nvPr/>
        </p:nvSpPr>
        <p:spPr bwMode="auto">
          <a:xfrm>
            <a:off x="9525" y="2413000"/>
            <a:ext cx="130175" cy="101600"/>
          </a:xfrm>
          <a:custGeom>
            <a:avLst/>
            <a:gdLst>
              <a:gd name="T0" fmla="*/ 121 w 246"/>
              <a:gd name="T1" fmla="*/ 127 h 191"/>
              <a:gd name="T2" fmla="*/ 121 w 246"/>
              <a:gd name="T3" fmla="*/ 117 h 191"/>
              <a:gd name="T4" fmla="*/ 121 w 246"/>
              <a:gd name="T5" fmla="*/ 75 h 191"/>
              <a:gd name="T6" fmla="*/ 119 w 246"/>
              <a:gd name="T7" fmla="*/ 61 h 191"/>
              <a:gd name="T8" fmla="*/ 112 w 246"/>
              <a:gd name="T9" fmla="*/ 47 h 191"/>
              <a:gd name="T10" fmla="*/ 98 w 246"/>
              <a:gd name="T11" fmla="*/ 40 h 191"/>
              <a:gd name="T12" fmla="*/ 69 w 246"/>
              <a:gd name="T13" fmla="*/ 46 h 191"/>
              <a:gd name="T14" fmla="*/ 80 w 246"/>
              <a:gd name="T15" fmla="*/ 29 h 191"/>
              <a:gd name="T16" fmla="*/ 80 w 246"/>
              <a:gd name="T17" fmla="*/ 29 h 191"/>
              <a:gd name="T18" fmla="*/ 167 w 246"/>
              <a:gd name="T19" fmla="*/ 46 h 191"/>
              <a:gd name="T20" fmla="*/ 155 w 246"/>
              <a:gd name="T21" fmla="*/ 46 h 191"/>
              <a:gd name="T22" fmla="*/ 142 w 246"/>
              <a:gd name="T23" fmla="*/ 37 h 191"/>
              <a:gd name="T24" fmla="*/ 137 w 246"/>
              <a:gd name="T25" fmla="*/ 49 h 191"/>
              <a:gd name="T26" fmla="*/ 131 w 246"/>
              <a:gd name="T27" fmla="*/ 40 h 191"/>
              <a:gd name="T28" fmla="*/ 124 w 246"/>
              <a:gd name="T29" fmla="*/ 46 h 191"/>
              <a:gd name="T30" fmla="*/ 137 w 246"/>
              <a:gd name="T31" fmla="*/ 64 h 191"/>
              <a:gd name="T32" fmla="*/ 136 w 246"/>
              <a:gd name="T33" fmla="*/ 68 h 191"/>
              <a:gd name="T34" fmla="*/ 135 w 246"/>
              <a:gd name="T35" fmla="*/ 75 h 191"/>
              <a:gd name="T36" fmla="*/ 114 w 246"/>
              <a:gd name="T37" fmla="*/ 117 h 191"/>
              <a:gd name="T38" fmla="*/ 124 w 246"/>
              <a:gd name="T39" fmla="*/ 106 h 191"/>
              <a:gd name="T40" fmla="*/ 195 w 246"/>
              <a:gd name="T41" fmla="*/ 106 h 191"/>
              <a:gd name="T42" fmla="*/ 208 w 246"/>
              <a:gd name="T43" fmla="*/ 105 h 191"/>
              <a:gd name="T44" fmla="*/ 213 w 246"/>
              <a:gd name="T45" fmla="*/ 104 h 191"/>
              <a:gd name="T46" fmla="*/ 227 w 246"/>
              <a:gd name="T47" fmla="*/ 121 h 191"/>
              <a:gd name="T48" fmla="*/ 234 w 246"/>
              <a:gd name="T49" fmla="*/ 112 h 191"/>
              <a:gd name="T50" fmla="*/ 225 w 246"/>
              <a:gd name="T51" fmla="*/ 107 h 191"/>
              <a:gd name="T52" fmla="*/ 234 w 246"/>
              <a:gd name="T53" fmla="*/ 112 h 191"/>
              <a:gd name="T54" fmla="*/ 237 w 246"/>
              <a:gd name="T55" fmla="*/ 102 h 191"/>
              <a:gd name="T56" fmla="*/ 218 w 246"/>
              <a:gd name="T57" fmla="*/ 84 h 191"/>
              <a:gd name="T58" fmla="*/ 234 w 246"/>
              <a:gd name="T59" fmla="*/ 95 h 191"/>
              <a:gd name="T60" fmla="*/ 234 w 246"/>
              <a:gd name="T61" fmla="*/ 73 h 191"/>
              <a:gd name="T62" fmla="*/ 246 w 246"/>
              <a:gd name="T63" fmla="*/ 191 h 191"/>
              <a:gd name="T64" fmla="*/ 234 w 246"/>
              <a:gd name="T65" fmla="*/ 169 h 191"/>
              <a:gd name="T66" fmla="*/ 218 w 246"/>
              <a:gd name="T67" fmla="*/ 181 h 191"/>
              <a:gd name="T68" fmla="*/ 217 w 246"/>
              <a:gd name="T69" fmla="*/ 164 h 191"/>
              <a:gd name="T70" fmla="*/ 214 w 246"/>
              <a:gd name="T71" fmla="*/ 160 h 191"/>
              <a:gd name="T72" fmla="*/ 227 w 246"/>
              <a:gd name="T73" fmla="*/ 144 h 191"/>
              <a:gd name="T74" fmla="*/ 209 w 246"/>
              <a:gd name="T75" fmla="*/ 160 h 191"/>
              <a:gd name="T76" fmla="*/ 213 w 246"/>
              <a:gd name="T77" fmla="*/ 138 h 191"/>
              <a:gd name="T78" fmla="*/ 205 w 246"/>
              <a:gd name="T79" fmla="*/ 138 h 191"/>
              <a:gd name="T80" fmla="*/ 195 w 246"/>
              <a:gd name="T81" fmla="*/ 159 h 191"/>
              <a:gd name="T82" fmla="*/ 49 w 246"/>
              <a:gd name="T83" fmla="*/ 159 h 191"/>
              <a:gd name="T84" fmla="*/ 36 w 246"/>
              <a:gd name="T85" fmla="*/ 159 h 191"/>
              <a:gd name="T86" fmla="*/ 30 w 246"/>
              <a:gd name="T87" fmla="*/ 161 h 191"/>
              <a:gd name="T88" fmla="*/ 31 w 246"/>
              <a:gd name="T89" fmla="*/ 160 h 191"/>
              <a:gd name="T90" fmla="*/ 28 w 246"/>
              <a:gd name="T91" fmla="*/ 165 h 191"/>
              <a:gd name="T92" fmla="*/ 3 w 246"/>
              <a:gd name="T93" fmla="*/ 175 h 191"/>
              <a:gd name="T94" fmla="*/ 6 w 246"/>
              <a:gd name="T95" fmla="*/ 173 h 191"/>
              <a:gd name="T96" fmla="*/ 6 w 246"/>
              <a:gd name="T97" fmla="*/ 173 h 191"/>
              <a:gd name="T98" fmla="*/ 16 w 246"/>
              <a:gd name="T99" fmla="*/ 191 h 191"/>
              <a:gd name="T100" fmla="*/ 0 w 246"/>
              <a:gd name="T101" fmla="*/ 181 h 191"/>
              <a:gd name="T102" fmla="*/ 0 w 246"/>
              <a:gd name="T103" fmla="*/ 181 h 191"/>
              <a:gd name="T104" fmla="*/ 59 w 246"/>
              <a:gd name="T105" fmla="*/ 0 h 191"/>
              <a:gd name="T106" fmla="*/ 59 w 246"/>
              <a:gd name="T107" fmla="*/ 11 h 191"/>
              <a:gd name="T108" fmla="*/ 70 w 246"/>
              <a:gd name="T109" fmla="*/ 17 h 191"/>
              <a:gd name="T110" fmla="*/ 49 w 246"/>
              <a:gd name="T111" fmla="*/ 31 h 191"/>
              <a:gd name="T112" fmla="*/ 42 w 246"/>
              <a:gd name="T113" fmla="*/ 36 h 191"/>
              <a:gd name="T114" fmla="*/ 38 w 246"/>
              <a:gd name="T115" fmla="*/ 40 h 191"/>
              <a:gd name="T116" fmla="*/ 35 w 246"/>
              <a:gd name="T117" fmla="*/ 45 h 191"/>
              <a:gd name="T118" fmla="*/ 34 w 246"/>
              <a:gd name="T119" fmla="*/ 53 h 191"/>
              <a:gd name="T120" fmla="*/ 33 w 246"/>
              <a:gd name="T121" fmla="*/ 67 h 191"/>
              <a:gd name="T122" fmla="*/ 11 w 246"/>
              <a:gd name="T123" fmla="*/ 117 h 191"/>
              <a:gd name="T124" fmla="*/ 22 w 246"/>
              <a:gd name="T125" fmla="*/ 127 h 1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6"/>
              <a:gd name="T190" fmla="*/ 0 h 191"/>
              <a:gd name="T191" fmla="*/ 246 w 246"/>
              <a:gd name="T192" fmla="*/ 191 h 1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6" h="191">
                <a:moveTo>
                  <a:pt x="22" y="106"/>
                </a:moveTo>
                <a:lnTo>
                  <a:pt x="111" y="106"/>
                </a:lnTo>
                <a:lnTo>
                  <a:pt x="111" y="127"/>
                </a:lnTo>
                <a:lnTo>
                  <a:pt x="22" y="127"/>
                </a:lnTo>
                <a:lnTo>
                  <a:pt x="22" y="106"/>
                </a:lnTo>
                <a:close/>
                <a:moveTo>
                  <a:pt x="121" y="117"/>
                </a:moveTo>
                <a:lnTo>
                  <a:pt x="121" y="127"/>
                </a:lnTo>
                <a:lnTo>
                  <a:pt x="111" y="127"/>
                </a:lnTo>
                <a:lnTo>
                  <a:pt x="111" y="117"/>
                </a:lnTo>
                <a:lnTo>
                  <a:pt x="121" y="117"/>
                </a:lnTo>
                <a:close/>
                <a:moveTo>
                  <a:pt x="100" y="117"/>
                </a:moveTo>
                <a:lnTo>
                  <a:pt x="100" y="75"/>
                </a:lnTo>
                <a:lnTo>
                  <a:pt x="121" y="75"/>
                </a:lnTo>
                <a:lnTo>
                  <a:pt x="121" y="117"/>
                </a:lnTo>
                <a:lnTo>
                  <a:pt x="100" y="117"/>
                </a:lnTo>
                <a:close/>
                <a:moveTo>
                  <a:pt x="100" y="75"/>
                </a:moveTo>
                <a:lnTo>
                  <a:pt x="99" y="71"/>
                </a:lnTo>
                <a:lnTo>
                  <a:pt x="99" y="67"/>
                </a:lnTo>
                <a:lnTo>
                  <a:pt x="119" y="61"/>
                </a:lnTo>
                <a:lnTo>
                  <a:pt x="121" y="68"/>
                </a:lnTo>
                <a:lnTo>
                  <a:pt x="121" y="75"/>
                </a:lnTo>
                <a:lnTo>
                  <a:pt x="100" y="75"/>
                </a:lnTo>
                <a:close/>
                <a:moveTo>
                  <a:pt x="99" y="67"/>
                </a:moveTo>
                <a:lnTo>
                  <a:pt x="98" y="64"/>
                </a:lnTo>
                <a:lnTo>
                  <a:pt x="96" y="63"/>
                </a:lnTo>
                <a:lnTo>
                  <a:pt x="112" y="47"/>
                </a:lnTo>
                <a:lnTo>
                  <a:pt x="116" y="53"/>
                </a:lnTo>
                <a:lnTo>
                  <a:pt x="119" y="61"/>
                </a:lnTo>
                <a:lnTo>
                  <a:pt x="99" y="67"/>
                </a:lnTo>
                <a:close/>
                <a:moveTo>
                  <a:pt x="96" y="63"/>
                </a:moveTo>
                <a:lnTo>
                  <a:pt x="95" y="61"/>
                </a:lnTo>
                <a:lnTo>
                  <a:pt x="92" y="59"/>
                </a:lnTo>
                <a:lnTo>
                  <a:pt x="98" y="40"/>
                </a:lnTo>
                <a:lnTo>
                  <a:pt x="107" y="43"/>
                </a:lnTo>
                <a:lnTo>
                  <a:pt x="112" y="47"/>
                </a:lnTo>
                <a:lnTo>
                  <a:pt x="96" y="63"/>
                </a:lnTo>
                <a:close/>
                <a:moveTo>
                  <a:pt x="92" y="59"/>
                </a:moveTo>
                <a:lnTo>
                  <a:pt x="86" y="57"/>
                </a:lnTo>
                <a:lnTo>
                  <a:pt x="78" y="56"/>
                </a:lnTo>
                <a:lnTo>
                  <a:pt x="81" y="36"/>
                </a:lnTo>
                <a:lnTo>
                  <a:pt x="91" y="37"/>
                </a:lnTo>
                <a:lnTo>
                  <a:pt x="98" y="40"/>
                </a:lnTo>
                <a:lnTo>
                  <a:pt x="92" y="59"/>
                </a:lnTo>
                <a:close/>
                <a:moveTo>
                  <a:pt x="78" y="56"/>
                </a:moveTo>
                <a:lnTo>
                  <a:pt x="69" y="55"/>
                </a:lnTo>
                <a:lnTo>
                  <a:pt x="69" y="46"/>
                </a:lnTo>
                <a:lnTo>
                  <a:pt x="80" y="46"/>
                </a:lnTo>
                <a:lnTo>
                  <a:pt x="78" y="56"/>
                </a:lnTo>
                <a:close/>
                <a:moveTo>
                  <a:pt x="69" y="46"/>
                </a:moveTo>
                <a:lnTo>
                  <a:pt x="69" y="40"/>
                </a:lnTo>
                <a:lnTo>
                  <a:pt x="90" y="40"/>
                </a:lnTo>
                <a:lnTo>
                  <a:pt x="90" y="46"/>
                </a:lnTo>
                <a:lnTo>
                  <a:pt x="69" y="46"/>
                </a:lnTo>
                <a:close/>
                <a:moveTo>
                  <a:pt x="69" y="40"/>
                </a:moveTo>
                <a:lnTo>
                  <a:pt x="69" y="29"/>
                </a:lnTo>
                <a:lnTo>
                  <a:pt x="80" y="29"/>
                </a:lnTo>
                <a:lnTo>
                  <a:pt x="80" y="40"/>
                </a:lnTo>
                <a:lnTo>
                  <a:pt x="69" y="40"/>
                </a:lnTo>
                <a:close/>
                <a:moveTo>
                  <a:pt x="80" y="29"/>
                </a:moveTo>
                <a:lnTo>
                  <a:pt x="155" y="29"/>
                </a:lnTo>
                <a:lnTo>
                  <a:pt x="155" y="50"/>
                </a:lnTo>
                <a:lnTo>
                  <a:pt x="80" y="50"/>
                </a:lnTo>
                <a:lnTo>
                  <a:pt x="80" y="29"/>
                </a:lnTo>
                <a:close/>
                <a:moveTo>
                  <a:pt x="155" y="29"/>
                </a:moveTo>
                <a:lnTo>
                  <a:pt x="167" y="29"/>
                </a:lnTo>
                <a:lnTo>
                  <a:pt x="167" y="40"/>
                </a:lnTo>
                <a:lnTo>
                  <a:pt x="155" y="40"/>
                </a:lnTo>
                <a:lnTo>
                  <a:pt x="155" y="29"/>
                </a:lnTo>
                <a:close/>
                <a:moveTo>
                  <a:pt x="167" y="40"/>
                </a:moveTo>
                <a:lnTo>
                  <a:pt x="167" y="46"/>
                </a:lnTo>
                <a:lnTo>
                  <a:pt x="145" y="46"/>
                </a:lnTo>
                <a:lnTo>
                  <a:pt x="145" y="40"/>
                </a:lnTo>
                <a:lnTo>
                  <a:pt x="167" y="40"/>
                </a:lnTo>
                <a:close/>
                <a:moveTo>
                  <a:pt x="167" y="46"/>
                </a:moveTo>
                <a:lnTo>
                  <a:pt x="167" y="56"/>
                </a:lnTo>
                <a:lnTo>
                  <a:pt x="156" y="56"/>
                </a:lnTo>
                <a:lnTo>
                  <a:pt x="155" y="46"/>
                </a:lnTo>
                <a:lnTo>
                  <a:pt x="167" y="46"/>
                </a:lnTo>
                <a:close/>
                <a:moveTo>
                  <a:pt x="156" y="56"/>
                </a:moveTo>
                <a:lnTo>
                  <a:pt x="147" y="57"/>
                </a:lnTo>
                <a:lnTo>
                  <a:pt x="142" y="58"/>
                </a:lnTo>
                <a:lnTo>
                  <a:pt x="131" y="40"/>
                </a:lnTo>
                <a:lnTo>
                  <a:pt x="137" y="38"/>
                </a:lnTo>
                <a:lnTo>
                  <a:pt x="142" y="37"/>
                </a:lnTo>
                <a:lnTo>
                  <a:pt x="148" y="36"/>
                </a:lnTo>
                <a:lnTo>
                  <a:pt x="155" y="36"/>
                </a:lnTo>
                <a:lnTo>
                  <a:pt x="156" y="56"/>
                </a:lnTo>
                <a:close/>
                <a:moveTo>
                  <a:pt x="142" y="58"/>
                </a:moveTo>
                <a:lnTo>
                  <a:pt x="139" y="61"/>
                </a:lnTo>
                <a:lnTo>
                  <a:pt x="142" y="58"/>
                </a:lnTo>
                <a:lnTo>
                  <a:pt x="137" y="49"/>
                </a:lnTo>
                <a:lnTo>
                  <a:pt x="142" y="58"/>
                </a:lnTo>
                <a:close/>
                <a:moveTo>
                  <a:pt x="142" y="58"/>
                </a:moveTo>
                <a:lnTo>
                  <a:pt x="140" y="59"/>
                </a:lnTo>
                <a:lnTo>
                  <a:pt x="139" y="61"/>
                </a:lnTo>
                <a:lnTo>
                  <a:pt x="124" y="46"/>
                </a:lnTo>
                <a:lnTo>
                  <a:pt x="127" y="43"/>
                </a:lnTo>
                <a:lnTo>
                  <a:pt x="131" y="40"/>
                </a:lnTo>
                <a:lnTo>
                  <a:pt x="142" y="58"/>
                </a:lnTo>
                <a:close/>
                <a:moveTo>
                  <a:pt x="139" y="61"/>
                </a:moveTo>
                <a:lnTo>
                  <a:pt x="138" y="63"/>
                </a:lnTo>
                <a:lnTo>
                  <a:pt x="137" y="64"/>
                </a:lnTo>
                <a:lnTo>
                  <a:pt x="118" y="53"/>
                </a:lnTo>
                <a:lnTo>
                  <a:pt x="120" y="49"/>
                </a:lnTo>
                <a:lnTo>
                  <a:pt x="124" y="46"/>
                </a:lnTo>
                <a:lnTo>
                  <a:pt x="139" y="61"/>
                </a:lnTo>
                <a:close/>
                <a:moveTo>
                  <a:pt x="137" y="64"/>
                </a:moveTo>
                <a:lnTo>
                  <a:pt x="137" y="64"/>
                </a:lnTo>
                <a:lnTo>
                  <a:pt x="127" y="58"/>
                </a:lnTo>
                <a:lnTo>
                  <a:pt x="137" y="64"/>
                </a:lnTo>
                <a:close/>
                <a:moveTo>
                  <a:pt x="137" y="64"/>
                </a:moveTo>
                <a:lnTo>
                  <a:pt x="136" y="66"/>
                </a:lnTo>
                <a:lnTo>
                  <a:pt x="136" y="68"/>
                </a:lnTo>
                <a:lnTo>
                  <a:pt x="115" y="64"/>
                </a:lnTo>
                <a:lnTo>
                  <a:pt x="116" y="58"/>
                </a:lnTo>
                <a:lnTo>
                  <a:pt x="118" y="53"/>
                </a:lnTo>
                <a:lnTo>
                  <a:pt x="137" y="64"/>
                </a:lnTo>
                <a:close/>
                <a:moveTo>
                  <a:pt x="136" y="68"/>
                </a:moveTo>
                <a:lnTo>
                  <a:pt x="135" y="71"/>
                </a:lnTo>
                <a:lnTo>
                  <a:pt x="135" y="75"/>
                </a:lnTo>
                <a:lnTo>
                  <a:pt x="114" y="75"/>
                </a:lnTo>
                <a:lnTo>
                  <a:pt x="114" y="70"/>
                </a:lnTo>
                <a:lnTo>
                  <a:pt x="115" y="64"/>
                </a:lnTo>
                <a:lnTo>
                  <a:pt x="136" y="68"/>
                </a:lnTo>
                <a:close/>
                <a:moveTo>
                  <a:pt x="135" y="75"/>
                </a:moveTo>
                <a:lnTo>
                  <a:pt x="135" y="117"/>
                </a:lnTo>
                <a:lnTo>
                  <a:pt x="114" y="117"/>
                </a:lnTo>
                <a:lnTo>
                  <a:pt x="114" y="75"/>
                </a:lnTo>
                <a:lnTo>
                  <a:pt x="135" y="75"/>
                </a:lnTo>
                <a:close/>
                <a:moveTo>
                  <a:pt x="124" y="127"/>
                </a:moveTo>
                <a:lnTo>
                  <a:pt x="114" y="127"/>
                </a:lnTo>
                <a:lnTo>
                  <a:pt x="114" y="117"/>
                </a:lnTo>
                <a:lnTo>
                  <a:pt x="124" y="117"/>
                </a:lnTo>
                <a:lnTo>
                  <a:pt x="124" y="127"/>
                </a:lnTo>
                <a:close/>
                <a:moveTo>
                  <a:pt x="124" y="106"/>
                </a:moveTo>
                <a:lnTo>
                  <a:pt x="195" y="106"/>
                </a:lnTo>
                <a:lnTo>
                  <a:pt x="195" y="127"/>
                </a:lnTo>
                <a:lnTo>
                  <a:pt x="124" y="127"/>
                </a:lnTo>
                <a:lnTo>
                  <a:pt x="124" y="106"/>
                </a:lnTo>
                <a:close/>
                <a:moveTo>
                  <a:pt x="195" y="106"/>
                </a:moveTo>
                <a:lnTo>
                  <a:pt x="202" y="106"/>
                </a:lnTo>
                <a:lnTo>
                  <a:pt x="208" y="105"/>
                </a:lnTo>
                <a:lnTo>
                  <a:pt x="210" y="126"/>
                </a:lnTo>
                <a:lnTo>
                  <a:pt x="203" y="127"/>
                </a:lnTo>
                <a:lnTo>
                  <a:pt x="195" y="127"/>
                </a:lnTo>
                <a:lnTo>
                  <a:pt x="195" y="106"/>
                </a:lnTo>
                <a:close/>
                <a:moveTo>
                  <a:pt x="208" y="105"/>
                </a:moveTo>
                <a:lnTo>
                  <a:pt x="211" y="105"/>
                </a:lnTo>
                <a:lnTo>
                  <a:pt x="213" y="104"/>
                </a:lnTo>
                <a:lnTo>
                  <a:pt x="222" y="124"/>
                </a:lnTo>
                <a:lnTo>
                  <a:pt x="217" y="126"/>
                </a:lnTo>
                <a:lnTo>
                  <a:pt x="210" y="126"/>
                </a:lnTo>
                <a:lnTo>
                  <a:pt x="208" y="105"/>
                </a:lnTo>
                <a:close/>
                <a:moveTo>
                  <a:pt x="213" y="104"/>
                </a:moveTo>
                <a:lnTo>
                  <a:pt x="212" y="105"/>
                </a:lnTo>
                <a:lnTo>
                  <a:pt x="213" y="104"/>
                </a:lnTo>
                <a:lnTo>
                  <a:pt x="218" y="114"/>
                </a:lnTo>
                <a:lnTo>
                  <a:pt x="213" y="104"/>
                </a:lnTo>
                <a:close/>
                <a:moveTo>
                  <a:pt x="213" y="104"/>
                </a:moveTo>
                <a:lnTo>
                  <a:pt x="213" y="104"/>
                </a:lnTo>
                <a:lnTo>
                  <a:pt x="229" y="120"/>
                </a:lnTo>
                <a:lnTo>
                  <a:pt x="225" y="122"/>
                </a:lnTo>
                <a:lnTo>
                  <a:pt x="222" y="124"/>
                </a:lnTo>
                <a:lnTo>
                  <a:pt x="213" y="104"/>
                </a:lnTo>
                <a:close/>
                <a:moveTo>
                  <a:pt x="229" y="120"/>
                </a:moveTo>
                <a:lnTo>
                  <a:pt x="227" y="121"/>
                </a:lnTo>
                <a:lnTo>
                  <a:pt x="229" y="120"/>
                </a:lnTo>
                <a:lnTo>
                  <a:pt x="222" y="111"/>
                </a:lnTo>
                <a:lnTo>
                  <a:pt x="229" y="120"/>
                </a:lnTo>
                <a:close/>
                <a:moveTo>
                  <a:pt x="213" y="104"/>
                </a:moveTo>
                <a:lnTo>
                  <a:pt x="214" y="103"/>
                </a:lnTo>
                <a:lnTo>
                  <a:pt x="215" y="102"/>
                </a:lnTo>
                <a:lnTo>
                  <a:pt x="234" y="112"/>
                </a:lnTo>
                <a:lnTo>
                  <a:pt x="231" y="117"/>
                </a:lnTo>
                <a:lnTo>
                  <a:pt x="229" y="120"/>
                </a:lnTo>
                <a:lnTo>
                  <a:pt x="213" y="104"/>
                </a:lnTo>
                <a:close/>
                <a:moveTo>
                  <a:pt x="234" y="112"/>
                </a:moveTo>
                <a:lnTo>
                  <a:pt x="234" y="112"/>
                </a:lnTo>
                <a:lnTo>
                  <a:pt x="225" y="107"/>
                </a:lnTo>
                <a:lnTo>
                  <a:pt x="234" y="112"/>
                </a:lnTo>
                <a:close/>
                <a:moveTo>
                  <a:pt x="215" y="102"/>
                </a:moveTo>
                <a:lnTo>
                  <a:pt x="217" y="100"/>
                </a:lnTo>
                <a:lnTo>
                  <a:pt x="218" y="97"/>
                </a:lnTo>
                <a:lnTo>
                  <a:pt x="237" y="102"/>
                </a:lnTo>
                <a:lnTo>
                  <a:pt x="236" y="107"/>
                </a:lnTo>
                <a:lnTo>
                  <a:pt x="234" y="112"/>
                </a:lnTo>
                <a:lnTo>
                  <a:pt x="215" y="102"/>
                </a:lnTo>
                <a:close/>
                <a:moveTo>
                  <a:pt x="218" y="97"/>
                </a:moveTo>
                <a:lnTo>
                  <a:pt x="218" y="95"/>
                </a:lnTo>
                <a:lnTo>
                  <a:pt x="218" y="92"/>
                </a:lnTo>
                <a:lnTo>
                  <a:pt x="239" y="92"/>
                </a:lnTo>
                <a:lnTo>
                  <a:pt x="238" y="97"/>
                </a:lnTo>
                <a:lnTo>
                  <a:pt x="237" y="102"/>
                </a:lnTo>
                <a:lnTo>
                  <a:pt x="218" y="97"/>
                </a:lnTo>
                <a:close/>
                <a:moveTo>
                  <a:pt x="218" y="92"/>
                </a:moveTo>
                <a:lnTo>
                  <a:pt x="218" y="84"/>
                </a:lnTo>
                <a:lnTo>
                  <a:pt x="239" y="84"/>
                </a:lnTo>
                <a:lnTo>
                  <a:pt x="239" y="92"/>
                </a:lnTo>
                <a:lnTo>
                  <a:pt x="218" y="92"/>
                </a:lnTo>
                <a:close/>
                <a:moveTo>
                  <a:pt x="218" y="84"/>
                </a:moveTo>
                <a:lnTo>
                  <a:pt x="218" y="73"/>
                </a:lnTo>
                <a:lnTo>
                  <a:pt x="229" y="73"/>
                </a:lnTo>
                <a:lnTo>
                  <a:pt x="229" y="84"/>
                </a:lnTo>
                <a:lnTo>
                  <a:pt x="218" y="84"/>
                </a:lnTo>
                <a:close/>
                <a:moveTo>
                  <a:pt x="229" y="73"/>
                </a:moveTo>
                <a:lnTo>
                  <a:pt x="234" y="73"/>
                </a:lnTo>
                <a:lnTo>
                  <a:pt x="234" y="95"/>
                </a:lnTo>
                <a:lnTo>
                  <a:pt x="229" y="95"/>
                </a:lnTo>
                <a:lnTo>
                  <a:pt x="229" y="73"/>
                </a:lnTo>
                <a:close/>
                <a:moveTo>
                  <a:pt x="234" y="73"/>
                </a:moveTo>
                <a:lnTo>
                  <a:pt x="246" y="73"/>
                </a:lnTo>
                <a:lnTo>
                  <a:pt x="246" y="84"/>
                </a:lnTo>
                <a:lnTo>
                  <a:pt x="234" y="84"/>
                </a:lnTo>
                <a:lnTo>
                  <a:pt x="234" y="73"/>
                </a:lnTo>
                <a:close/>
                <a:moveTo>
                  <a:pt x="246" y="84"/>
                </a:moveTo>
                <a:lnTo>
                  <a:pt x="246" y="181"/>
                </a:lnTo>
                <a:lnTo>
                  <a:pt x="224" y="181"/>
                </a:lnTo>
                <a:lnTo>
                  <a:pt x="224" y="84"/>
                </a:lnTo>
                <a:lnTo>
                  <a:pt x="246" y="84"/>
                </a:lnTo>
                <a:close/>
                <a:moveTo>
                  <a:pt x="246" y="181"/>
                </a:moveTo>
                <a:lnTo>
                  <a:pt x="246" y="191"/>
                </a:lnTo>
                <a:lnTo>
                  <a:pt x="234" y="191"/>
                </a:lnTo>
                <a:lnTo>
                  <a:pt x="234" y="181"/>
                </a:lnTo>
                <a:lnTo>
                  <a:pt x="246" y="181"/>
                </a:lnTo>
                <a:close/>
                <a:moveTo>
                  <a:pt x="234" y="191"/>
                </a:moveTo>
                <a:lnTo>
                  <a:pt x="229" y="191"/>
                </a:lnTo>
                <a:lnTo>
                  <a:pt x="229" y="169"/>
                </a:lnTo>
                <a:lnTo>
                  <a:pt x="234" y="169"/>
                </a:lnTo>
                <a:lnTo>
                  <a:pt x="234" y="191"/>
                </a:lnTo>
                <a:close/>
                <a:moveTo>
                  <a:pt x="229" y="191"/>
                </a:moveTo>
                <a:lnTo>
                  <a:pt x="218" y="191"/>
                </a:lnTo>
                <a:lnTo>
                  <a:pt x="218" y="181"/>
                </a:lnTo>
                <a:lnTo>
                  <a:pt x="229" y="181"/>
                </a:lnTo>
                <a:lnTo>
                  <a:pt x="229" y="191"/>
                </a:lnTo>
                <a:close/>
                <a:moveTo>
                  <a:pt x="218" y="181"/>
                </a:moveTo>
                <a:lnTo>
                  <a:pt x="218" y="173"/>
                </a:lnTo>
                <a:lnTo>
                  <a:pt x="239" y="173"/>
                </a:lnTo>
                <a:lnTo>
                  <a:pt x="239" y="181"/>
                </a:lnTo>
                <a:lnTo>
                  <a:pt x="218" y="181"/>
                </a:lnTo>
                <a:close/>
                <a:moveTo>
                  <a:pt x="218" y="173"/>
                </a:moveTo>
                <a:lnTo>
                  <a:pt x="218" y="168"/>
                </a:lnTo>
                <a:lnTo>
                  <a:pt x="217" y="164"/>
                </a:lnTo>
                <a:lnTo>
                  <a:pt x="236" y="156"/>
                </a:lnTo>
                <a:lnTo>
                  <a:pt x="238" y="164"/>
                </a:lnTo>
                <a:lnTo>
                  <a:pt x="239" y="173"/>
                </a:lnTo>
                <a:lnTo>
                  <a:pt x="218" y="173"/>
                </a:lnTo>
                <a:close/>
                <a:moveTo>
                  <a:pt x="217" y="164"/>
                </a:moveTo>
                <a:lnTo>
                  <a:pt x="215" y="162"/>
                </a:lnTo>
                <a:lnTo>
                  <a:pt x="214" y="160"/>
                </a:lnTo>
                <a:lnTo>
                  <a:pt x="227" y="144"/>
                </a:lnTo>
                <a:lnTo>
                  <a:pt x="230" y="147"/>
                </a:lnTo>
                <a:lnTo>
                  <a:pt x="232" y="150"/>
                </a:lnTo>
                <a:lnTo>
                  <a:pt x="234" y="153"/>
                </a:lnTo>
                <a:lnTo>
                  <a:pt x="236" y="156"/>
                </a:lnTo>
                <a:lnTo>
                  <a:pt x="217" y="164"/>
                </a:lnTo>
                <a:close/>
                <a:moveTo>
                  <a:pt x="227" y="144"/>
                </a:moveTo>
                <a:lnTo>
                  <a:pt x="223" y="140"/>
                </a:lnTo>
                <a:lnTo>
                  <a:pt x="227" y="144"/>
                </a:lnTo>
                <a:lnTo>
                  <a:pt x="221" y="152"/>
                </a:lnTo>
                <a:lnTo>
                  <a:pt x="227" y="144"/>
                </a:lnTo>
                <a:close/>
                <a:moveTo>
                  <a:pt x="214" y="161"/>
                </a:moveTo>
                <a:lnTo>
                  <a:pt x="212" y="160"/>
                </a:lnTo>
                <a:lnTo>
                  <a:pt x="209" y="160"/>
                </a:lnTo>
                <a:lnTo>
                  <a:pt x="213" y="138"/>
                </a:lnTo>
                <a:lnTo>
                  <a:pt x="221" y="140"/>
                </a:lnTo>
                <a:lnTo>
                  <a:pt x="227" y="144"/>
                </a:lnTo>
                <a:lnTo>
                  <a:pt x="214" y="161"/>
                </a:lnTo>
                <a:close/>
                <a:moveTo>
                  <a:pt x="213" y="138"/>
                </a:moveTo>
                <a:lnTo>
                  <a:pt x="187" y="135"/>
                </a:lnTo>
                <a:lnTo>
                  <a:pt x="213" y="138"/>
                </a:lnTo>
                <a:lnTo>
                  <a:pt x="211" y="149"/>
                </a:lnTo>
                <a:lnTo>
                  <a:pt x="213" y="138"/>
                </a:lnTo>
                <a:close/>
                <a:moveTo>
                  <a:pt x="210" y="160"/>
                </a:moveTo>
                <a:lnTo>
                  <a:pt x="203" y="159"/>
                </a:lnTo>
                <a:lnTo>
                  <a:pt x="195" y="159"/>
                </a:lnTo>
                <a:lnTo>
                  <a:pt x="195" y="137"/>
                </a:lnTo>
                <a:lnTo>
                  <a:pt x="205" y="138"/>
                </a:lnTo>
                <a:lnTo>
                  <a:pt x="213" y="138"/>
                </a:lnTo>
                <a:lnTo>
                  <a:pt x="210" y="160"/>
                </a:lnTo>
                <a:close/>
                <a:moveTo>
                  <a:pt x="195" y="159"/>
                </a:moveTo>
                <a:lnTo>
                  <a:pt x="49" y="159"/>
                </a:lnTo>
                <a:lnTo>
                  <a:pt x="49" y="137"/>
                </a:lnTo>
                <a:lnTo>
                  <a:pt x="195" y="137"/>
                </a:lnTo>
                <a:lnTo>
                  <a:pt x="195" y="159"/>
                </a:lnTo>
                <a:close/>
                <a:moveTo>
                  <a:pt x="49" y="159"/>
                </a:moveTo>
                <a:lnTo>
                  <a:pt x="42" y="159"/>
                </a:lnTo>
                <a:lnTo>
                  <a:pt x="36" y="159"/>
                </a:lnTo>
                <a:lnTo>
                  <a:pt x="35" y="138"/>
                </a:lnTo>
                <a:lnTo>
                  <a:pt x="41" y="137"/>
                </a:lnTo>
                <a:lnTo>
                  <a:pt x="49" y="137"/>
                </a:lnTo>
                <a:lnTo>
                  <a:pt x="49" y="159"/>
                </a:lnTo>
                <a:close/>
                <a:moveTo>
                  <a:pt x="36" y="159"/>
                </a:moveTo>
                <a:lnTo>
                  <a:pt x="33" y="160"/>
                </a:lnTo>
                <a:lnTo>
                  <a:pt x="31" y="160"/>
                </a:lnTo>
                <a:lnTo>
                  <a:pt x="24" y="140"/>
                </a:lnTo>
                <a:lnTo>
                  <a:pt x="28" y="139"/>
                </a:lnTo>
                <a:lnTo>
                  <a:pt x="35" y="138"/>
                </a:lnTo>
                <a:lnTo>
                  <a:pt x="36" y="159"/>
                </a:lnTo>
                <a:close/>
                <a:moveTo>
                  <a:pt x="24" y="140"/>
                </a:moveTo>
                <a:lnTo>
                  <a:pt x="22" y="140"/>
                </a:lnTo>
                <a:lnTo>
                  <a:pt x="24" y="140"/>
                </a:lnTo>
                <a:lnTo>
                  <a:pt x="27" y="151"/>
                </a:lnTo>
                <a:lnTo>
                  <a:pt x="24" y="140"/>
                </a:lnTo>
                <a:close/>
                <a:moveTo>
                  <a:pt x="31" y="160"/>
                </a:moveTo>
                <a:lnTo>
                  <a:pt x="30" y="161"/>
                </a:lnTo>
                <a:lnTo>
                  <a:pt x="29" y="162"/>
                </a:lnTo>
                <a:lnTo>
                  <a:pt x="11" y="152"/>
                </a:lnTo>
                <a:lnTo>
                  <a:pt x="13" y="148"/>
                </a:lnTo>
                <a:lnTo>
                  <a:pt x="16" y="145"/>
                </a:lnTo>
                <a:lnTo>
                  <a:pt x="19" y="142"/>
                </a:lnTo>
                <a:lnTo>
                  <a:pt x="24" y="140"/>
                </a:lnTo>
                <a:lnTo>
                  <a:pt x="31" y="160"/>
                </a:lnTo>
                <a:close/>
                <a:moveTo>
                  <a:pt x="11" y="152"/>
                </a:moveTo>
                <a:lnTo>
                  <a:pt x="10" y="153"/>
                </a:lnTo>
                <a:lnTo>
                  <a:pt x="11" y="152"/>
                </a:lnTo>
                <a:lnTo>
                  <a:pt x="20" y="157"/>
                </a:lnTo>
                <a:lnTo>
                  <a:pt x="11" y="152"/>
                </a:lnTo>
                <a:close/>
                <a:moveTo>
                  <a:pt x="29" y="162"/>
                </a:moveTo>
                <a:lnTo>
                  <a:pt x="28" y="165"/>
                </a:lnTo>
                <a:lnTo>
                  <a:pt x="28" y="167"/>
                </a:lnTo>
                <a:lnTo>
                  <a:pt x="7" y="162"/>
                </a:lnTo>
                <a:lnTo>
                  <a:pt x="8" y="157"/>
                </a:lnTo>
                <a:lnTo>
                  <a:pt x="11" y="152"/>
                </a:lnTo>
                <a:lnTo>
                  <a:pt x="29" y="162"/>
                </a:lnTo>
                <a:close/>
                <a:moveTo>
                  <a:pt x="7" y="162"/>
                </a:moveTo>
                <a:lnTo>
                  <a:pt x="3" y="175"/>
                </a:lnTo>
                <a:lnTo>
                  <a:pt x="7" y="162"/>
                </a:lnTo>
                <a:lnTo>
                  <a:pt x="17" y="164"/>
                </a:lnTo>
                <a:lnTo>
                  <a:pt x="7" y="162"/>
                </a:lnTo>
                <a:close/>
                <a:moveTo>
                  <a:pt x="28" y="167"/>
                </a:moveTo>
                <a:lnTo>
                  <a:pt x="27" y="169"/>
                </a:lnTo>
                <a:lnTo>
                  <a:pt x="27" y="173"/>
                </a:lnTo>
                <a:lnTo>
                  <a:pt x="6" y="173"/>
                </a:lnTo>
                <a:lnTo>
                  <a:pt x="6" y="167"/>
                </a:lnTo>
                <a:lnTo>
                  <a:pt x="7" y="162"/>
                </a:lnTo>
                <a:lnTo>
                  <a:pt x="28" y="167"/>
                </a:lnTo>
                <a:close/>
                <a:moveTo>
                  <a:pt x="27" y="173"/>
                </a:moveTo>
                <a:lnTo>
                  <a:pt x="27" y="181"/>
                </a:lnTo>
                <a:lnTo>
                  <a:pt x="6" y="181"/>
                </a:lnTo>
                <a:lnTo>
                  <a:pt x="6" y="173"/>
                </a:lnTo>
                <a:lnTo>
                  <a:pt x="27" y="173"/>
                </a:lnTo>
                <a:close/>
                <a:moveTo>
                  <a:pt x="27" y="181"/>
                </a:moveTo>
                <a:lnTo>
                  <a:pt x="27" y="191"/>
                </a:lnTo>
                <a:lnTo>
                  <a:pt x="16" y="191"/>
                </a:lnTo>
                <a:lnTo>
                  <a:pt x="16" y="181"/>
                </a:lnTo>
                <a:lnTo>
                  <a:pt x="27" y="181"/>
                </a:lnTo>
                <a:close/>
                <a:moveTo>
                  <a:pt x="16" y="191"/>
                </a:moveTo>
                <a:lnTo>
                  <a:pt x="10" y="191"/>
                </a:lnTo>
                <a:lnTo>
                  <a:pt x="10" y="169"/>
                </a:lnTo>
                <a:lnTo>
                  <a:pt x="16" y="169"/>
                </a:lnTo>
                <a:lnTo>
                  <a:pt x="16" y="191"/>
                </a:lnTo>
                <a:close/>
                <a:moveTo>
                  <a:pt x="10" y="191"/>
                </a:moveTo>
                <a:lnTo>
                  <a:pt x="0" y="191"/>
                </a:lnTo>
                <a:lnTo>
                  <a:pt x="0" y="181"/>
                </a:lnTo>
                <a:lnTo>
                  <a:pt x="10" y="181"/>
                </a:lnTo>
                <a:lnTo>
                  <a:pt x="10" y="191"/>
                </a:lnTo>
                <a:close/>
                <a:moveTo>
                  <a:pt x="0" y="181"/>
                </a:moveTo>
                <a:lnTo>
                  <a:pt x="0" y="13"/>
                </a:lnTo>
                <a:lnTo>
                  <a:pt x="20" y="13"/>
                </a:lnTo>
                <a:lnTo>
                  <a:pt x="20" y="181"/>
                </a:lnTo>
                <a:lnTo>
                  <a:pt x="0" y="181"/>
                </a:lnTo>
                <a:close/>
                <a:moveTo>
                  <a:pt x="0" y="13"/>
                </a:moveTo>
                <a:lnTo>
                  <a:pt x="0" y="2"/>
                </a:lnTo>
                <a:lnTo>
                  <a:pt x="9" y="2"/>
                </a:lnTo>
                <a:lnTo>
                  <a:pt x="10" y="13"/>
                </a:lnTo>
                <a:lnTo>
                  <a:pt x="0" y="13"/>
                </a:lnTo>
                <a:close/>
                <a:moveTo>
                  <a:pt x="9" y="2"/>
                </a:moveTo>
                <a:lnTo>
                  <a:pt x="59" y="0"/>
                </a:lnTo>
                <a:lnTo>
                  <a:pt x="60" y="21"/>
                </a:lnTo>
                <a:lnTo>
                  <a:pt x="10" y="24"/>
                </a:lnTo>
                <a:lnTo>
                  <a:pt x="9" y="2"/>
                </a:lnTo>
                <a:close/>
                <a:moveTo>
                  <a:pt x="59" y="0"/>
                </a:moveTo>
                <a:lnTo>
                  <a:pt x="70" y="0"/>
                </a:lnTo>
                <a:lnTo>
                  <a:pt x="70" y="11"/>
                </a:lnTo>
                <a:lnTo>
                  <a:pt x="59" y="11"/>
                </a:lnTo>
                <a:lnTo>
                  <a:pt x="59" y="0"/>
                </a:lnTo>
                <a:close/>
                <a:moveTo>
                  <a:pt x="70" y="11"/>
                </a:moveTo>
                <a:lnTo>
                  <a:pt x="70" y="17"/>
                </a:lnTo>
                <a:lnTo>
                  <a:pt x="48" y="17"/>
                </a:lnTo>
                <a:lnTo>
                  <a:pt x="48" y="11"/>
                </a:lnTo>
                <a:lnTo>
                  <a:pt x="70" y="11"/>
                </a:lnTo>
                <a:close/>
                <a:moveTo>
                  <a:pt x="70" y="17"/>
                </a:moveTo>
                <a:lnTo>
                  <a:pt x="70" y="25"/>
                </a:lnTo>
                <a:lnTo>
                  <a:pt x="62" y="27"/>
                </a:lnTo>
                <a:lnTo>
                  <a:pt x="59" y="17"/>
                </a:lnTo>
                <a:lnTo>
                  <a:pt x="70" y="17"/>
                </a:lnTo>
                <a:close/>
                <a:moveTo>
                  <a:pt x="62" y="27"/>
                </a:moveTo>
                <a:lnTo>
                  <a:pt x="56" y="29"/>
                </a:lnTo>
                <a:lnTo>
                  <a:pt x="49" y="31"/>
                </a:lnTo>
                <a:lnTo>
                  <a:pt x="41" y="12"/>
                </a:lnTo>
                <a:lnTo>
                  <a:pt x="48" y="9"/>
                </a:lnTo>
                <a:lnTo>
                  <a:pt x="57" y="7"/>
                </a:lnTo>
                <a:lnTo>
                  <a:pt x="62" y="27"/>
                </a:lnTo>
                <a:close/>
                <a:moveTo>
                  <a:pt x="49" y="31"/>
                </a:moveTo>
                <a:lnTo>
                  <a:pt x="45" y="34"/>
                </a:lnTo>
                <a:lnTo>
                  <a:pt x="42" y="36"/>
                </a:lnTo>
                <a:lnTo>
                  <a:pt x="30" y="18"/>
                </a:lnTo>
                <a:lnTo>
                  <a:pt x="35" y="15"/>
                </a:lnTo>
                <a:lnTo>
                  <a:pt x="41" y="12"/>
                </a:lnTo>
                <a:lnTo>
                  <a:pt x="49" y="31"/>
                </a:lnTo>
                <a:close/>
                <a:moveTo>
                  <a:pt x="42" y="36"/>
                </a:moveTo>
                <a:lnTo>
                  <a:pt x="40" y="38"/>
                </a:lnTo>
                <a:lnTo>
                  <a:pt x="38" y="40"/>
                </a:lnTo>
                <a:lnTo>
                  <a:pt x="21" y="26"/>
                </a:lnTo>
                <a:lnTo>
                  <a:pt x="26" y="22"/>
                </a:lnTo>
                <a:lnTo>
                  <a:pt x="30" y="18"/>
                </a:lnTo>
                <a:lnTo>
                  <a:pt x="42" y="36"/>
                </a:lnTo>
                <a:close/>
                <a:moveTo>
                  <a:pt x="38" y="40"/>
                </a:moveTo>
                <a:lnTo>
                  <a:pt x="37" y="42"/>
                </a:lnTo>
                <a:lnTo>
                  <a:pt x="35" y="45"/>
                </a:lnTo>
                <a:lnTo>
                  <a:pt x="15" y="37"/>
                </a:lnTo>
                <a:lnTo>
                  <a:pt x="18" y="31"/>
                </a:lnTo>
                <a:lnTo>
                  <a:pt x="21" y="26"/>
                </a:lnTo>
                <a:lnTo>
                  <a:pt x="38" y="40"/>
                </a:lnTo>
                <a:close/>
                <a:moveTo>
                  <a:pt x="35" y="45"/>
                </a:moveTo>
                <a:lnTo>
                  <a:pt x="34" y="48"/>
                </a:lnTo>
                <a:lnTo>
                  <a:pt x="34" y="53"/>
                </a:lnTo>
                <a:lnTo>
                  <a:pt x="12" y="50"/>
                </a:lnTo>
                <a:lnTo>
                  <a:pt x="14" y="43"/>
                </a:lnTo>
                <a:lnTo>
                  <a:pt x="15" y="37"/>
                </a:lnTo>
                <a:lnTo>
                  <a:pt x="35" y="45"/>
                </a:lnTo>
                <a:close/>
                <a:moveTo>
                  <a:pt x="34" y="53"/>
                </a:moveTo>
                <a:lnTo>
                  <a:pt x="33" y="59"/>
                </a:lnTo>
                <a:lnTo>
                  <a:pt x="33" y="67"/>
                </a:lnTo>
                <a:lnTo>
                  <a:pt x="11" y="67"/>
                </a:lnTo>
                <a:lnTo>
                  <a:pt x="12" y="58"/>
                </a:lnTo>
                <a:lnTo>
                  <a:pt x="12" y="50"/>
                </a:lnTo>
                <a:lnTo>
                  <a:pt x="34" y="53"/>
                </a:lnTo>
                <a:close/>
                <a:moveTo>
                  <a:pt x="33" y="67"/>
                </a:moveTo>
                <a:lnTo>
                  <a:pt x="33" y="117"/>
                </a:lnTo>
                <a:lnTo>
                  <a:pt x="11" y="117"/>
                </a:lnTo>
                <a:lnTo>
                  <a:pt x="11" y="67"/>
                </a:lnTo>
                <a:lnTo>
                  <a:pt x="33" y="67"/>
                </a:lnTo>
                <a:close/>
                <a:moveTo>
                  <a:pt x="22" y="127"/>
                </a:moveTo>
                <a:lnTo>
                  <a:pt x="11" y="127"/>
                </a:lnTo>
                <a:lnTo>
                  <a:pt x="11" y="117"/>
                </a:lnTo>
                <a:lnTo>
                  <a:pt x="22" y="117"/>
                </a:lnTo>
                <a:lnTo>
                  <a:pt x="22" y="127"/>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24" name="Freeform 136"/>
          <p:cNvSpPr>
            <a:spLocks noEditPoints="1"/>
          </p:cNvSpPr>
          <p:nvPr/>
        </p:nvSpPr>
        <p:spPr bwMode="auto">
          <a:xfrm>
            <a:off x="6350" y="2338388"/>
            <a:ext cx="133350" cy="60325"/>
          </a:xfrm>
          <a:custGeom>
            <a:avLst/>
            <a:gdLst>
              <a:gd name="T0" fmla="*/ 28 w 252"/>
              <a:gd name="T1" fmla="*/ 104 h 113"/>
              <a:gd name="T2" fmla="*/ 1 w 252"/>
              <a:gd name="T3" fmla="*/ 49 h 113"/>
              <a:gd name="T4" fmla="*/ 0 w 252"/>
              <a:gd name="T5" fmla="*/ 45 h 113"/>
              <a:gd name="T6" fmla="*/ 0 w 252"/>
              <a:gd name="T7" fmla="*/ 39 h 113"/>
              <a:gd name="T8" fmla="*/ 11 w 252"/>
              <a:gd name="T9" fmla="*/ 28 h 113"/>
              <a:gd name="T10" fmla="*/ 210 w 252"/>
              <a:gd name="T11" fmla="*/ 50 h 113"/>
              <a:gd name="T12" fmla="*/ 221 w 252"/>
              <a:gd name="T13" fmla="*/ 27 h 113"/>
              <a:gd name="T14" fmla="*/ 228 w 252"/>
              <a:gd name="T15" fmla="*/ 48 h 113"/>
              <a:gd name="T16" fmla="*/ 221 w 252"/>
              <a:gd name="T17" fmla="*/ 27 h 113"/>
              <a:gd name="T18" fmla="*/ 228 w 252"/>
              <a:gd name="T19" fmla="*/ 48 h 113"/>
              <a:gd name="T20" fmla="*/ 241 w 252"/>
              <a:gd name="T21" fmla="*/ 35 h 113"/>
              <a:gd name="T22" fmla="*/ 241 w 252"/>
              <a:gd name="T23" fmla="*/ 35 h 113"/>
              <a:gd name="T24" fmla="*/ 223 w 252"/>
              <a:gd name="T25" fmla="*/ 25 h 113"/>
              <a:gd name="T26" fmla="*/ 223 w 252"/>
              <a:gd name="T27" fmla="*/ 26 h 113"/>
              <a:gd name="T28" fmla="*/ 244 w 252"/>
              <a:gd name="T29" fmla="*/ 19 h 113"/>
              <a:gd name="T30" fmla="*/ 235 w 252"/>
              <a:gd name="T31" fmla="*/ 0 h 113"/>
              <a:gd name="T32" fmla="*/ 240 w 252"/>
              <a:gd name="T33" fmla="*/ 21 h 113"/>
              <a:gd name="T34" fmla="*/ 252 w 252"/>
              <a:gd name="T35" fmla="*/ 11 h 113"/>
              <a:gd name="T36" fmla="*/ 230 w 252"/>
              <a:gd name="T37" fmla="*/ 96 h 113"/>
              <a:gd name="T38" fmla="*/ 240 w 252"/>
              <a:gd name="T39" fmla="*/ 106 h 113"/>
              <a:gd name="T40" fmla="*/ 235 w 252"/>
              <a:gd name="T41" fmla="*/ 84 h 113"/>
              <a:gd name="T42" fmla="*/ 224 w 252"/>
              <a:gd name="T43" fmla="*/ 96 h 113"/>
              <a:gd name="T44" fmla="*/ 224 w 252"/>
              <a:gd name="T45" fmla="*/ 83 h 113"/>
              <a:gd name="T46" fmla="*/ 244 w 252"/>
              <a:gd name="T47" fmla="*/ 81 h 113"/>
              <a:gd name="T48" fmla="*/ 224 w 252"/>
              <a:gd name="T49" fmla="*/ 83 h 113"/>
              <a:gd name="T50" fmla="*/ 244 w 252"/>
              <a:gd name="T51" fmla="*/ 81 h 113"/>
              <a:gd name="T52" fmla="*/ 232 w 252"/>
              <a:gd name="T53" fmla="*/ 75 h 113"/>
              <a:gd name="T54" fmla="*/ 236 w 252"/>
              <a:gd name="T55" fmla="*/ 64 h 113"/>
              <a:gd name="T56" fmla="*/ 229 w 252"/>
              <a:gd name="T57" fmla="*/ 56 h 113"/>
              <a:gd name="T58" fmla="*/ 221 w 252"/>
              <a:gd name="T59" fmla="*/ 78 h 113"/>
              <a:gd name="T60" fmla="*/ 221 w 252"/>
              <a:gd name="T61" fmla="*/ 78 h 113"/>
              <a:gd name="T62" fmla="*/ 230 w 252"/>
              <a:gd name="T63" fmla="*/ 58 h 113"/>
              <a:gd name="T64" fmla="*/ 225 w 252"/>
              <a:gd name="T65" fmla="*/ 57 h 113"/>
              <a:gd name="T66" fmla="*/ 201 w 252"/>
              <a:gd name="T67" fmla="*/ 77 h 113"/>
              <a:gd name="T68" fmla="*/ 201 w 252"/>
              <a:gd name="T69" fmla="*/ 77 h 113"/>
              <a:gd name="T70" fmla="*/ 79 w 252"/>
              <a:gd name="T71" fmla="*/ 77 h 113"/>
              <a:gd name="T72" fmla="*/ 79 w 252"/>
              <a:gd name="T73" fmla="*/ 56 h 113"/>
              <a:gd name="T74" fmla="*/ 46 w 252"/>
              <a:gd name="T75" fmla="*/ 57 h 113"/>
              <a:gd name="T76" fmla="*/ 52 w 252"/>
              <a:gd name="T77" fmla="*/ 78 h 113"/>
              <a:gd name="T78" fmla="*/ 49 w 252"/>
              <a:gd name="T79" fmla="*/ 79 h 113"/>
              <a:gd name="T80" fmla="*/ 50 w 252"/>
              <a:gd name="T81" fmla="*/ 78 h 113"/>
              <a:gd name="T82" fmla="*/ 39 w 252"/>
              <a:gd name="T83" fmla="*/ 60 h 113"/>
              <a:gd name="T84" fmla="*/ 35 w 252"/>
              <a:gd name="T85" fmla="*/ 62 h 113"/>
              <a:gd name="T86" fmla="*/ 48 w 252"/>
              <a:gd name="T87" fmla="*/ 79 h 113"/>
              <a:gd name="T88" fmla="*/ 48 w 252"/>
              <a:gd name="T89" fmla="*/ 79 h 113"/>
              <a:gd name="T90" fmla="*/ 28 w 252"/>
              <a:gd name="T91" fmla="*/ 72 h 113"/>
              <a:gd name="T92" fmla="*/ 48 w 252"/>
              <a:gd name="T93" fmla="*/ 79 h 113"/>
              <a:gd name="T94" fmla="*/ 28 w 252"/>
              <a:gd name="T95" fmla="*/ 72 h 113"/>
              <a:gd name="T96" fmla="*/ 30 w 252"/>
              <a:gd name="T97" fmla="*/ 90 h 113"/>
              <a:gd name="T98" fmla="*/ 50 w 252"/>
              <a:gd name="T99" fmla="*/ 87 h 113"/>
              <a:gd name="T100" fmla="*/ 49 w 252"/>
              <a:gd name="T101" fmla="*/ 84 h 113"/>
              <a:gd name="T102" fmla="*/ 52 w 252"/>
              <a:gd name="T103" fmla="*/ 93 h 113"/>
              <a:gd name="T104" fmla="*/ 47 w 252"/>
              <a:gd name="T105" fmla="*/ 106 h 113"/>
              <a:gd name="T106" fmla="*/ 42 w 252"/>
              <a:gd name="T107" fmla="*/ 109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2"/>
              <a:gd name="T163" fmla="*/ 0 h 113"/>
              <a:gd name="T164" fmla="*/ 252 w 252"/>
              <a:gd name="T165" fmla="*/ 113 h 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2" h="113">
                <a:moveTo>
                  <a:pt x="28" y="104"/>
                </a:moveTo>
                <a:lnTo>
                  <a:pt x="1" y="49"/>
                </a:lnTo>
                <a:lnTo>
                  <a:pt x="21" y="40"/>
                </a:lnTo>
                <a:lnTo>
                  <a:pt x="47" y="95"/>
                </a:lnTo>
                <a:lnTo>
                  <a:pt x="28" y="104"/>
                </a:lnTo>
                <a:close/>
                <a:moveTo>
                  <a:pt x="1" y="49"/>
                </a:moveTo>
                <a:lnTo>
                  <a:pt x="0" y="47"/>
                </a:lnTo>
                <a:lnTo>
                  <a:pt x="0" y="45"/>
                </a:lnTo>
                <a:lnTo>
                  <a:pt x="11" y="45"/>
                </a:lnTo>
                <a:lnTo>
                  <a:pt x="1" y="49"/>
                </a:lnTo>
                <a:close/>
                <a:moveTo>
                  <a:pt x="0" y="45"/>
                </a:moveTo>
                <a:lnTo>
                  <a:pt x="0" y="39"/>
                </a:lnTo>
                <a:lnTo>
                  <a:pt x="22" y="39"/>
                </a:lnTo>
                <a:lnTo>
                  <a:pt x="22" y="45"/>
                </a:lnTo>
                <a:lnTo>
                  <a:pt x="0" y="45"/>
                </a:lnTo>
                <a:close/>
                <a:moveTo>
                  <a:pt x="0" y="39"/>
                </a:moveTo>
                <a:lnTo>
                  <a:pt x="0" y="28"/>
                </a:lnTo>
                <a:lnTo>
                  <a:pt x="11" y="28"/>
                </a:lnTo>
                <a:lnTo>
                  <a:pt x="11" y="39"/>
                </a:lnTo>
                <a:lnTo>
                  <a:pt x="0" y="39"/>
                </a:lnTo>
                <a:close/>
                <a:moveTo>
                  <a:pt x="11" y="28"/>
                </a:moveTo>
                <a:lnTo>
                  <a:pt x="201" y="28"/>
                </a:lnTo>
                <a:lnTo>
                  <a:pt x="201" y="50"/>
                </a:lnTo>
                <a:lnTo>
                  <a:pt x="11" y="50"/>
                </a:lnTo>
                <a:lnTo>
                  <a:pt x="11" y="28"/>
                </a:lnTo>
                <a:close/>
                <a:moveTo>
                  <a:pt x="201" y="28"/>
                </a:moveTo>
                <a:lnTo>
                  <a:pt x="209" y="28"/>
                </a:lnTo>
                <a:lnTo>
                  <a:pt x="215" y="28"/>
                </a:lnTo>
                <a:lnTo>
                  <a:pt x="217" y="49"/>
                </a:lnTo>
                <a:lnTo>
                  <a:pt x="210" y="50"/>
                </a:lnTo>
                <a:lnTo>
                  <a:pt x="201" y="50"/>
                </a:lnTo>
                <a:lnTo>
                  <a:pt x="201" y="28"/>
                </a:lnTo>
                <a:close/>
                <a:moveTo>
                  <a:pt x="215" y="28"/>
                </a:moveTo>
                <a:lnTo>
                  <a:pt x="219" y="28"/>
                </a:lnTo>
                <a:lnTo>
                  <a:pt x="221" y="27"/>
                </a:lnTo>
                <a:lnTo>
                  <a:pt x="228" y="48"/>
                </a:lnTo>
                <a:lnTo>
                  <a:pt x="224" y="49"/>
                </a:lnTo>
                <a:lnTo>
                  <a:pt x="217" y="49"/>
                </a:lnTo>
                <a:lnTo>
                  <a:pt x="215" y="28"/>
                </a:lnTo>
                <a:close/>
                <a:moveTo>
                  <a:pt x="228" y="48"/>
                </a:moveTo>
                <a:lnTo>
                  <a:pt x="230" y="47"/>
                </a:lnTo>
                <a:lnTo>
                  <a:pt x="228" y="48"/>
                </a:lnTo>
                <a:lnTo>
                  <a:pt x="225" y="38"/>
                </a:lnTo>
                <a:lnTo>
                  <a:pt x="228" y="48"/>
                </a:lnTo>
                <a:close/>
                <a:moveTo>
                  <a:pt x="221" y="27"/>
                </a:moveTo>
                <a:lnTo>
                  <a:pt x="221" y="27"/>
                </a:lnTo>
                <a:lnTo>
                  <a:pt x="236" y="43"/>
                </a:lnTo>
                <a:lnTo>
                  <a:pt x="232" y="46"/>
                </a:lnTo>
                <a:lnTo>
                  <a:pt x="228" y="48"/>
                </a:lnTo>
                <a:lnTo>
                  <a:pt x="221" y="27"/>
                </a:lnTo>
                <a:close/>
                <a:moveTo>
                  <a:pt x="221" y="27"/>
                </a:moveTo>
                <a:lnTo>
                  <a:pt x="221" y="27"/>
                </a:lnTo>
                <a:lnTo>
                  <a:pt x="223" y="26"/>
                </a:lnTo>
                <a:lnTo>
                  <a:pt x="241" y="35"/>
                </a:lnTo>
                <a:lnTo>
                  <a:pt x="239" y="40"/>
                </a:lnTo>
                <a:lnTo>
                  <a:pt x="236" y="43"/>
                </a:lnTo>
                <a:lnTo>
                  <a:pt x="221" y="27"/>
                </a:lnTo>
                <a:close/>
                <a:moveTo>
                  <a:pt x="241" y="35"/>
                </a:moveTo>
                <a:lnTo>
                  <a:pt x="241" y="35"/>
                </a:lnTo>
                <a:lnTo>
                  <a:pt x="232" y="31"/>
                </a:lnTo>
                <a:lnTo>
                  <a:pt x="241" y="35"/>
                </a:lnTo>
                <a:close/>
                <a:moveTo>
                  <a:pt x="223" y="26"/>
                </a:moveTo>
                <a:lnTo>
                  <a:pt x="223" y="25"/>
                </a:lnTo>
                <a:lnTo>
                  <a:pt x="224" y="22"/>
                </a:lnTo>
                <a:lnTo>
                  <a:pt x="244" y="25"/>
                </a:lnTo>
                <a:lnTo>
                  <a:pt x="243" y="31"/>
                </a:lnTo>
                <a:lnTo>
                  <a:pt x="241" y="35"/>
                </a:lnTo>
                <a:lnTo>
                  <a:pt x="223" y="26"/>
                </a:lnTo>
                <a:close/>
                <a:moveTo>
                  <a:pt x="224" y="22"/>
                </a:moveTo>
                <a:lnTo>
                  <a:pt x="224" y="17"/>
                </a:lnTo>
                <a:lnTo>
                  <a:pt x="224" y="11"/>
                </a:lnTo>
                <a:lnTo>
                  <a:pt x="245" y="11"/>
                </a:lnTo>
                <a:lnTo>
                  <a:pt x="244" y="19"/>
                </a:lnTo>
                <a:lnTo>
                  <a:pt x="244" y="25"/>
                </a:lnTo>
                <a:lnTo>
                  <a:pt x="224" y="22"/>
                </a:lnTo>
                <a:close/>
                <a:moveTo>
                  <a:pt x="224" y="11"/>
                </a:moveTo>
                <a:lnTo>
                  <a:pt x="225" y="0"/>
                </a:lnTo>
                <a:lnTo>
                  <a:pt x="235" y="0"/>
                </a:lnTo>
                <a:lnTo>
                  <a:pt x="235" y="11"/>
                </a:lnTo>
                <a:lnTo>
                  <a:pt x="224" y="11"/>
                </a:lnTo>
                <a:close/>
                <a:moveTo>
                  <a:pt x="235" y="0"/>
                </a:moveTo>
                <a:lnTo>
                  <a:pt x="240" y="0"/>
                </a:lnTo>
                <a:lnTo>
                  <a:pt x="240" y="21"/>
                </a:lnTo>
                <a:lnTo>
                  <a:pt x="235" y="21"/>
                </a:lnTo>
                <a:lnTo>
                  <a:pt x="235" y="0"/>
                </a:lnTo>
                <a:close/>
                <a:moveTo>
                  <a:pt x="240" y="0"/>
                </a:moveTo>
                <a:lnTo>
                  <a:pt x="252" y="0"/>
                </a:lnTo>
                <a:lnTo>
                  <a:pt x="252" y="11"/>
                </a:lnTo>
                <a:lnTo>
                  <a:pt x="240" y="11"/>
                </a:lnTo>
                <a:lnTo>
                  <a:pt x="240" y="0"/>
                </a:lnTo>
                <a:close/>
                <a:moveTo>
                  <a:pt x="252" y="11"/>
                </a:moveTo>
                <a:lnTo>
                  <a:pt x="252" y="96"/>
                </a:lnTo>
                <a:lnTo>
                  <a:pt x="230" y="96"/>
                </a:lnTo>
                <a:lnTo>
                  <a:pt x="230" y="11"/>
                </a:lnTo>
                <a:lnTo>
                  <a:pt x="252" y="11"/>
                </a:lnTo>
                <a:close/>
                <a:moveTo>
                  <a:pt x="252" y="96"/>
                </a:moveTo>
                <a:lnTo>
                  <a:pt x="252" y="106"/>
                </a:lnTo>
                <a:lnTo>
                  <a:pt x="240" y="106"/>
                </a:lnTo>
                <a:lnTo>
                  <a:pt x="240" y="96"/>
                </a:lnTo>
                <a:lnTo>
                  <a:pt x="252" y="96"/>
                </a:lnTo>
                <a:close/>
                <a:moveTo>
                  <a:pt x="240" y="106"/>
                </a:moveTo>
                <a:lnTo>
                  <a:pt x="235" y="106"/>
                </a:lnTo>
                <a:lnTo>
                  <a:pt x="235" y="84"/>
                </a:lnTo>
                <a:lnTo>
                  <a:pt x="240" y="84"/>
                </a:lnTo>
                <a:lnTo>
                  <a:pt x="240" y="106"/>
                </a:lnTo>
                <a:close/>
                <a:moveTo>
                  <a:pt x="235" y="106"/>
                </a:moveTo>
                <a:lnTo>
                  <a:pt x="225" y="106"/>
                </a:lnTo>
                <a:lnTo>
                  <a:pt x="224" y="96"/>
                </a:lnTo>
                <a:lnTo>
                  <a:pt x="235" y="96"/>
                </a:lnTo>
                <a:lnTo>
                  <a:pt x="235" y="106"/>
                </a:lnTo>
                <a:close/>
                <a:moveTo>
                  <a:pt x="224" y="96"/>
                </a:moveTo>
                <a:lnTo>
                  <a:pt x="224" y="88"/>
                </a:lnTo>
                <a:lnTo>
                  <a:pt x="224" y="83"/>
                </a:lnTo>
                <a:lnTo>
                  <a:pt x="244" y="81"/>
                </a:lnTo>
                <a:lnTo>
                  <a:pt x="245" y="87"/>
                </a:lnTo>
                <a:lnTo>
                  <a:pt x="245" y="95"/>
                </a:lnTo>
                <a:lnTo>
                  <a:pt x="224" y="96"/>
                </a:lnTo>
                <a:close/>
                <a:moveTo>
                  <a:pt x="244" y="81"/>
                </a:moveTo>
                <a:lnTo>
                  <a:pt x="243" y="77"/>
                </a:lnTo>
                <a:lnTo>
                  <a:pt x="244" y="81"/>
                </a:lnTo>
                <a:lnTo>
                  <a:pt x="234" y="82"/>
                </a:lnTo>
                <a:lnTo>
                  <a:pt x="244" y="81"/>
                </a:lnTo>
                <a:close/>
                <a:moveTo>
                  <a:pt x="224" y="83"/>
                </a:moveTo>
                <a:lnTo>
                  <a:pt x="223" y="81"/>
                </a:lnTo>
                <a:lnTo>
                  <a:pt x="223" y="80"/>
                </a:lnTo>
                <a:lnTo>
                  <a:pt x="241" y="70"/>
                </a:lnTo>
                <a:lnTo>
                  <a:pt x="243" y="75"/>
                </a:lnTo>
                <a:lnTo>
                  <a:pt x="244" y="81"/>
                </a:lnTo>
                <a:lnTo>
                  <a:pt x="224" y="83"/>
                </a:lnTo>
                <a:close/>
                <a:moveTo>
                  <a:pt x="223" y="80"/>
                </a:moveTo>
                <a:lnTo>
                  <a:pt x="223" y="80"/>
                </a:lnTo>
                <a:lnTo>
                  <a:pt x="223" y="79"/>
                </a:lnTo>
                <a:lnTo>
                  <a:pt x="232" y="75"/>
                </a:lnTo>
                <a:lnTo>
                  <a:pt x="223" y="80"/>
                </a:lnTo>
                <a:close/>
                <a:moveTo>
                  <a:pt x="223" y="79"/>
                </a:moveTo>
                <a:lnTo>
                  <a:pt x="221" y="79"/>
                </a:lnTo>
                <a:lnTo>
                  <a:pt x="221" y="78"/>
                </a:lnTo>
                <a:lnTo>
                  <a:pt x="236" y="64"/>
                </a:lnTo>
                <a:lnTo>
                  <a:pt x="239" y="67"/>
                </a:lnTo>
                <a:lnTo>
                  <a:pt x="241" y="70"/>
                </a:lnTo>
                <a:lnTo>
                  <a:pt x="223" y="79"/>
                </a:lnTo>
                <a:close/>
                <a:moveTo>
                  <a:pt x="236" y="64"/>
                </a:moveTo>
                <a:lnTo>
                  <a:pt x="229" y="56"/>
                </a:lnTo>
                <a:lnTo>
                  <a:pt x="236" y="64"/>
                </a:lnTo>
                <a:lnTo>
                  <a:pt x="229" y="71"/>
                </a:lnTo>
                <a:lnTo>
                  <a:pt x="236" y="64"/>
                </a:lnTo>
                <a:close/>
                <a:moveTo>
                  <a:pt x="221" y="78"/>
                </a:moveTo>
                <a:lnTo>
                  <a:pt x="221" y="78"/>
                </a:lnTo>
                <a:lnTo>
                  <a:pt x="220" y="78"/>
                </a:lnTo>
                <a:lnTo>
                  <a:pt x="230" y="58"/>
                </a:lnTo>
                <a:lnTo>
                  <a:pt x="233" y="60"/>
                </a:lnTo>
                <a:lnTo>
                  <a:pt x="236" y="64"/>
                </a:lnTo>
                <a:lnTo>
                  <a:pt x="221" y="78"/>
                </a:lnTo>
                <a:close/>
                <a:moveTo>
                  <a:pt x="230" y="58"/>
                </a:moveTo>
                <a:lnTo>
                  <a:pt x="230" y="58"/>
                </a:lnTo>
                <a:lnTo>
                  <a:pt x="226" y="69"/>
                </a:lnTo>
                <a:lnTo>
                  <a:pt x="230" y="58"/>
                </a:lnTo>
                <a:close/>
                <a:moveTo>
                  <a:pt x="221" y="78"/>
                </a:moveTo>
                <a:lnTo>
                  <a:pt x="219" y="78"/>
                </a:lnTo>
                <a:lnTo>
                  <a:pt x="216" y="77"/>
                </a:lnTo>
                <a:lnTo>
                  <a:pt x="218" y="56"/>
                </a:lnTo>
                <a:lnTo>
                  <a:pt x="225" y="57"/>
                </a:lnTo>
                <a:lnTo>
                  <a:pt x="230" y="58"/>
                </a:lnTo>
                <a:lnTo>
                  <a:pt x="221" y="78"/>
                </a:lnTo>
                <a:close/>
                <a:moveTo>
                  <a:pt x="216" y="77"/>
                </a:moveTo>
                <a:lnTo>
                  <a:pt x="209" y="77"/>
                </a:lnTo>
                <a:lnTo>
                  <a:pt x="201" y="77"/>
                </a:lnTo>
                <a:lnTo>
                  <a:pt x="201" y="56"/>
                </a:lnTo>
                <a:lnTo>
                  <a:pt x="211" y="56"/>
                </a:lnTo>
                <a:lnTo>
                  <a:pt x="218" y="56"/>
                </a:lnTo>
                <a:lnTo>
                  <a:pt x="216" y="77"/>
                </a:lnTo>
                <a:close/>
                <a:moveTo>
                  <a:pt x="201" y="77"/>
                </a:moveTo>
                <a:lnTo>
                  <a:pt x="79" y="77"/>
                </a:lnTo>
                <a:lnTo>
                  <a:pt x="79" y="56"/>
                </a:lnTo>
                <a:lnTo>
                  <a:pt x="201" y="56"/>
                </a:lnTo>
                <a:lnTo>
                  <a:pt x="201" y="77"/>
                </a:lnTo>
                <a:close/>
                <a:moveTo>
                  <a:pt x="79" y="77"/>
                </a:moveTo>
                <a:lnTo>
                  <a:pt x="69" y="77"/>
                </a:lnTo>
                <a:lnTo>
                  <a:pt x="61" y="77"/>
                </a:lnTo>
                <a:lnTo>
                  <a:pt x="59" y="56"/>
                </a:lnTo>
                <a:lnTo>
                  <a:pt x="68" y="56"/>
                </a:lnTo>
                <a:lnTo>
                  <a:pt x="79" y="56"/>
                </a:lnTo>
                <a:lnTo>
                  <a:pt x="79" y="77"/>
                </a:lnTo>
                <a:close/>
                <a:moveTo>
                  <a:pt x="61" y="77"/>
                </a:moveTo>
                <a:lnTo>
                  <a:pt x="54" y="78"/>
                </a:lnTo>
                <a:lnTo>
                  <a:pt x="50" y="78"/>
                </a:lnTo>
                <a:lnTo>
                  <a:pt x="46" y="57"/>
                </a:lnTo>
                <a:lnTo>
                  <a:pt x="51" y="57"/>
                </a:lnTo>
                <a:lnTo>
                  <a:pt x="59" y="56"/>
                </a:lnTo>
                <a:lnTo>
                  <a:pt x="61" y="77"/>
                </a:lnTo>
                <a:close/>
                <a:moveTo>
                  <a:pt x="50" y="78"/>
                </a:moveTo>
                <a:lnTo>
                  <a:pt x="52" y="78"/>
                </a:lnTo>
                <a:lnTo>
                  <a:pt x="50" y="78"/>
                </a:lnTo>
                <a:lnTo>
                  <a:pt x="48" y="68"/>
                </a:lnTo>
                <a:lnTo>
                  <a:pt x="50" y="78"/>
                </a:lnTo>
                <a:close/>
                <a:moveTo>
                  <a:pt x="50" y="78"/>
                </a:moveTo>
                <a:lnTo>
                  <a:pt x="49" y="79"/>
                </a:lnTo>
                <a:lnTo>
                  <a:pt x="48" y="79"/>
                </a:lnTo>
                <a:lnTo>
                  <a:pt x="39" y="60"/>
                </a:lnTo>
                <a:lnTo>
                  <a:pt x="42" y="59"/>
                </a:lnTo>
                <a:lnTo>
                  <a:pt x="46" y="57"/>
                </a:lnTo>
                <a:lnTo>
                  <a:pt x="50" y="78"/>
                </a:lnTo>
                <a:close/>
                <a:moveTo>
                  <a:pt x="39" y="60"/>
                </a:moveTo>
                <a:lnTo>
                  <a:pt x="40" y="59"/>
                </a:lnTo>
                <a:lnTo>
                  <a:pt x="39" y="60"/>
                </a:lnTo>
                <a:lnTo>
                  <a:pt x="44" y="70"/>
                </a:lnTo>
                <a:lnTo>
                  <a:pt x="39" y="60"/>
                </a:lnTo>
                <a:close/>
                <a:moveTo>
                  <a:pt x="48" y="79"/>
                </a:moveTo>
                <a:lnTo>
                  <a:pt x="48" y="79"/>
                </a:lnTo>
                <a:lnTo>
                  <a:pt x="32" y="66"/>
                </a:lnTo>
                <a:lnTo>
                  <a:pt x="35" y="62"/>
                </a:lnTo>
                <a:lnTo>
                  <a:pt x="39" y="60"/>
                </a:lnTo>
                <a:lnTo>
                  <a:pt x="48" y="79"/>
                </a:lnTo>
                <a:close/>
                <a:moveTo>
                  <a:pt x="48" y="79"/>
                </a:moveTo>
                <a:lnTo>
                  <a:pt x="55" y="70"/>
                </a:lnTo>
                <a:lnTo>
                  <a:pt x="48" y="79"/>
                </a:lnTo>
                <a:lnTo>
                  <a:pt x="40" y="72"/>
                </a:lnTo>
                <a:lnTo>
                  <a:pt x="48" y="79"/>
                </a:lnTo>
                <a:close/>
                <a:moveTo>
                  <a:pt x="48" y="79"/>
                </a:moveTo>
                <a:lnTo>
                  <a:pt x="48" y="79"/>
                </a:lnTo>
                <a:lnTo>
                  <a:pt x="28" y="72"/>
                </a:lnTo>
                <a:lnTo>
                  <a:pt x="30" y="69"/>
                </a:lnTo>
                <a:lnTo>
                  <a:pt x="33" y="66"/>
                </a:lnTo>
                <a:lnTo>
                  <a:pt x="48" y="79"/>
                </a:lnTo>
                <a:close/>
                <a:moveTo>
                  <a:pt x="28" y="72"/>
                </a:moveTo>
                <a:lnTo>
                  <a:pt x="30" y="70"/>
                </a:lnTo>
                <a:lnTo>
                  <a:pt x="28" y="72"/>
                </a:lnTo>
                <a:lnTo>
                  <a:pt x="39" y="76"/>
                </a:lnTo>
                <a:lnTo>
                  <a:pt x="28" y="72"/>
                </a:lnTo>
                <a:close/>
                <a:moveTo>
                  <a:pt x="48" y="79"/>
                </a:moveTo>
                <a:lnTo>
                  <a:pt x="48" y="79"/>
                </a:lnTo>
                <a:lnTo>
                  <a:pt x="48" y="80"/>
                </a:lnTo>
                <a:lnTo>
                  <a:pt x="27" y="80"/>
                </a:lnTo>
                <a:lnTo>
                  <a:pt x="27" y="76"/>
                </a:lnTo>
                <a:lnTo>
                  <a:pt x="28" y="72"/>
                </a:lnTo>
                <a:lnTo>
                  <a:pt x="48" y="79"/>
                </a:lnTo>
                <a:close/>
                <a:moveTo>
                  <a:pt x="48" y="80"/>
                </a:moveTo>
                <a:lnTo>
                  <a:pt x="48" y="81"/>
                </a:lnTo>
                <a:lnTo>
                  <a:pt x="49" y="84"/>
                </a:lnTo>
                <a:lnTo>
                  <a:pt x="30" y="90"/>
                </a:lnTo>
                <a:lnTo>
                  <a:pt x="27" y="84"/>
                </a:lnTo>
                <a:lnTo>
                  <a:pt x="27" y="80"/>
                </a:lnTo>
                <a:lnTo>
                  <a:pt x="48" y="80"/>
                </a:lnTo>
                <a:close/>
                <a:moveTo>
                  <a:pt x="49" y="84"/>
                </a:moveTo>
                <a:lnTo>
                  <a:pt x="50" y="87"/>
                </a:lnTo>
                <a:lnTo>
                  <a:pt x="52" y="93"/>
                </a:lnTo>
                <a:lnTo>
                  <a:pt x="34" y="101"/>
                </a:lnTo>
                <a:lnTo>
                  <a:pt x="31" y="96"/>
                </a:lnTo>
                <a:lnTo>
                  <a:pt x="30" y="90"/>
                </a:lnTo>
                <a:lnTo>
                  <a:pt x="49" y="84"/>
                </a:lnTo>
                <a:close/>
                <a:moveTo>
                  <a:pt x="52" y="93"/>
                </a:moveTo>
                <a:lnTo>
                  <a:pt x="58" y="102"/>
                </a:lnTo>
                <a:lnTo>
                  <a:pt x="47" y="106"/>
                </a:lnTo>
                <a:lnTo>
                  <a:pt x="43" y="97"/>
                </a:lnTo>
                <a:lnTo>
                  <a:pt x="52" y="93"/>
                </a:lnTo>
                <a:close/>
                <a:moveTo>
                  <a:pt x="47" y="106"/>
                </a:moveTo>
                <a:lnTo>
                  <a:pt x="42" y="109"/>
                </a:lnTo>
                <a:lnTo>
                  <a:pt x="34" y="89"/>
                </a:lnTo>
                <a:lnTo>
                  <a:pt x="39" y="87"/>
                </a:lnTo>
                <a:lnTo>
                  <a:pt x="47" y="106"/>
                </a:lnTo>
                <a:close/>
                <a:moveTo>
                  <a:pt x="42" y="109"/>
                </a:moveTo>
                <a:lnTo>
                  <a:pt x="33" y="113"/>
                </a:lnTo>
                <a:lnTo>
                  <a:pt x="28" y="104"/>
                </a:lnTo>
                <a:lnTo>
                  <a:pt x="38" y="99"/>
                </a:lnTo>
                <a:lnTo>
                  <a:pt x="42" y="109"/>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25" name="Freeform 137"/>
          <p:cNvSpPr>
            <a:spLocks noEditPoints="1"/>
          </p:cNvSpPr>
          <p:nvPr/>
        </p:nvSpPr>
        <p:spPr bwMode="auto">
          <a:xfrm>
            <a:off x="0" y="2216150"/>
            <a:ext cx="180975" cy="58738"/>
          </a:xfrm>
          <a:custGeom>
            <a:avLst/>
            <a:gdLst>
              <a:gd name="T0" fmla="*/ 319 w 341"/>
              <a:gd name="T1" fmla="*/ 21 h 112"/>
              <a:gd name="T2" fmla="*/ 334 w 341"/>
              <a:gd name="T3" fmla="*/ 14 h 112"/>
              <a:gd name="T4" fmla="*/ 327 w 341"/>
              <a:gd name="T5" fmla="*/ 27 h 112"/>
              <a:gd name="T6" fmla="*/ 314 w 341"/>
              <a:gd name="T7" fmla="*/ 5 h 112"/>
              <a:gd name="T8" fmla="*/ 302 w 341"/>
              <a:gd name="T9" fmla="*/ 59 h 112"/>
              <a:gd name="T10" fmla="*/ 320 w 341"/>
              <a:gd name="T11" fmla="*/ 39 h 112"/>
              <a:gd name="T12" fmla="*/ 263 w 341"/>
              <a:gd name="T13" fmla="*/ 64 h 112"/>
              <a:gd name="T14" fmla="*/ 274 w 341"/>
              <a:gd name="T15" fmla="*/ 82 h 112"/>
              <a:gd name="T16" fmla="*/ 242 w 341"/>
              <a:gd name="T17" fmla="*/ 98 h 112"/>
              <a:gd name="T18" fmla="*/ 274 w 341"/>
              <a:gd name="T19" fmla="*/ 82 h 112"/>
              <a:gd name="T20" fmla="*/ 238 w 341"/>
              <a:gd name="T21" fmla="*/ 88 h 112"/>
              <a:gd name="T22" fmla="*/ 224 w 341"/>
              <a:gd name="T23" fmla="*/ 105 h 112"/>
              <a:gd name="T24" fmla="*/ 211 w 341"/>
              <a:gd name="T25" fmla="*/ 86 h 112"/>
              <a:gd name="T26" fmla="*/ 242 w 341"/>
              <a:gd name="T27" fmla="*/ 98 h 112"/>
              <a:gd name="T28" fmla="*/ 204 w 341"/>
              <a:gd name="T29" fmla="*/ 98 h 112"/>
              <a:gd name="T30" fmla="*/ 189 w 341"/>
              <a:gd name="T31" fmla="*/ 111 h 112"/>
              <a:gd name="T32" fmla="*/ 179 w 341"/>
              <a:gd name="T33" fmla="*/ 91 h 112"/>
              <a:gd name="T34" fmla="*/ 207 w 341"/>
              <a:gd name="T35" fmla="*/ 109 h 112"/>
              <a:gd name="T36" fmla="*/ 131 w 341"/>
              <a:gd name="T37" fmla="*/ 109 h 112"/>
              <a:gd name="T38" fmla="*/ 146 w 341"/>
              <a:gd name="T39" fmla="*/ 89 h 112"/>
              <a:gd name="T40" fmla="*/ 118 w 341"/>
              <a:gd name="T41" fmla="*/ 106 h 112"/>
              <a:gd name="T42" fmla="*/ 71 w 341"/>
              <a:gd name="T43" fmla="*/ 85 h 112"/>
              <a:gd name="T44" fmla="*/ 113 w 341"/>
              <a:gd name="T45" fmla="*/ 82 h 112"/>
              <a:gd name="T46" fmla="*/ 60 w 341"/>
              <a:gd name="T47" fmla="*/ 78 h 112"/>
              <a:gd name="T48" fmla="*/ 48 w 341"/>
              <a:gd name="T49" fmla="*/ 39 h 112"/>
              <a:gd name="T50" fmla="*/ 82 w 341"/>
              <a:gd name="T51" fmla="*/ 67 h 112"/>
              <a:gd name="T52" fmla="*/ 18 w 341"/>
              <a:gd name="T53" fmla="*/ 35 h 112"/>
              <a:gd name="T54" fmla="*/ 30 w 341"/>
              <a:gd name="T55" fmla="*/ 14 h 112"/>
              <a:gd name="T56" fmla="*/ 32 w 341"/>
              <a:gd name="T57" fmla="*/ 54 h 112"/>
              <a:gd name="T58" fmla="*/ 16 w 341"/>
              <a:gd name="T59" fmla="*/ 10 h 112"/>
              <a:gd name="T60" fmla="*/ 23 w 341"/>
              <a:gd name="T61" fmla="*/ 21 h 112"/>
              <a:gd name="T62" fmla="*/ 29 w 341"/>
              <a:gd name="T63" fmla="*/ 0 h 112"/>
              <a:gd name="T64" fmla="*/ 32 w 341"/>
              <a:gd name="T65" fmla="*/ 5 h 112"/>
              <a:gd name="T66" fmla="*/ 21 w 341"/>
              <a:gd name="T67" fmla="*/ 26 h 112"/>
              <a:gd name="T68" fmla="*/ 51 w 341"/>
              <a:gd name="T69" fmla="*/ 29 h 112"/>
              <a:gd name="T70" fmla="*/ 28 w 341"/>
              <a:gd name="T71" fmla="*/ 36 h 112"/>
              <a:gd name="T72" fmla="*/ 80 w 341"/>
              <a:gd name="T73" fmla="*/ 46 h 112"/>
              <a:gd name="T74" fmla="*/ 86 w 341"/>
              <a:gd name="T75" fmla="*/ 69 h 112"/>
              <a:gd name="T76" fmla="*/ 59 w 341"/>
              <a:gd name="T77" fmla="*/ 35 h 112"/>
              <a:gd name="T78" fmla="*/ 133 w 341"/>
              <a:gd name="T79" fmla="*/ 79 h 112"/>
              <a:gd name="T80" fmla="*/ 101 w 341"/>
              <a:gd name="T81" fmla="*/ 74 h 112"/>
              <a:gd name="T82" fmla="*/ 166 w 341"/>
              <a:gd name="T83" fmla="*/ 59 h 112"/>
              <a:gd name="T84" fmla="*/ 141 w 341"/>
              <a:gd name="T85" fmla="*/ 79 h 112"/>
              <a:gd name="T86" fmla="*/ 183 w 341"/>
              <a:gd name="T87" fmla="*/ 59 h 112"/>
              <a:gd name="T88" fmla="*/ 232 w 341"/>
              <a:gd name="T89" fmla="*/ 75 h 112"/>
              <a:gd name="T90" fmla="*/ 166 w 341"/>
              <a:gd name="T91" fmla="*/ 80 h 112"/>
              <a:gd name="T92" fmla="*/ 248 w 341"/>
              <a:gd name="T93" fmla="*/ 49 h 112"/>
              <a:gd name="T94" fmla="*/ 228 w 341"/>
              <a:gd name="T95" fmla="*/ 54 h 112"/>
              <a:gd name="T96" fmla="*/ 272 w 341"/>
              <a:gd name="T97" fmla="*/ 63 h 112"/>
              <a:gd name="T98" fmla="*/ 263 w 341"/>
              <a:gd name="T99" fmla="*/ 43 h 112"/>
              <a:gd name="T100" fmla="*/ 279 w 341"/>
              <a:gd name="T101" fmla="*/ 60 h 112"/>
              <a:gd name="T102" fmla="*/ 281 w 341"/>
              <a:gd name="T103" fmla="*/ 33 h 112"/>
              <a:gd name="T104" fmla="*/ 286 w 341"/>
              <a:gd name="T105" fmla="*/ 55 h 112"/>
              <a:gd name="T106" fmla="*/ 287 w 341"/>
              <a:gd name="T107" fmla="*/ 29 h 112"/>
              <a:gd name="T108" fmla="*/ 293 w 341"/>
              <a:gd name="T109" fmla="*/ 24 h 112"/>
              <a:gd name="T110" fmla="*/ 300 w 341"/>
              <a:gd name="T111" fmla="*/ 46 h 112"/>
              <a:gd name="T112" fmla="*/ 309 w 341"/>
              <a:gd name="T113" fmla="*/ 4 h 112"/>
              <a:gd name="T114" fmla="*/ 299 w 341"/>
              <a:gd name="T115" fmla="*/ 18 h 112"/>
              <a:gd name="T116" fmla="*/ 319 w 341"/>
              <a:gd name="T117" fmla="*/ 10 h 1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
              <a:gd name="T178" fmla="*/ 0 h 112"/>
              <a:gd name="T179" fmla="*/ 341 w 341"/>
              <a:gd name="T180" fmla="*/ 112 h 11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 h="112">
                <a:moveTo>
                  <a:pt x="319" y="0"/>
                </a:moveTo>
                <a:lnTo>
                  <a:pt x="324" y="0"/>
                </a:lnTo>
                <a:lnTo>
                  <a:pt x="324" y="21"/>
                </a:lnTo>
                <a:lnTo>
                  <a:pt x="319" y="21"/>
                </a:lnTo>
                <a:lnTo>
                  <a:pt x="319" y="0"/>
                </a:lnTo>
                <a:close/>
                <a:moveTo>
                  <a:pt x="324" y="0"/>
                </a:moveTo>
                <a:lnTo>
                  <a:pt x="341" y="0"/>
                </a:lnTo>
                <a:lnTo>
                  <a:pt x="334" y="14"/>
                </a:lnTo>
                <a:lnTo>
                  <a:pt x="324" y="10"/>
                </a:lnTo>
                <a:lnTo>
                  <a:pt x="324" y="0"/>
                </a:lnTo>
                <a:close/>
                <a:moveTo>
                  <a:pt x="334" y="14"/>
                </a:moveTo>
                <a:lnTo>
                  <a:pt x="327" y="27"/>
                </a:lnTo>
                <a:lnTo>
                  <a:pt x="320" y="39"/>
                </a:lnTo>
                <a:lnTo>
                  <a:pt x="302" y="27"/>
                </a:lnTo>
                <a:lnTo>
                  <a:pt x="308" y="16"/>
                </a:lnTo>
                <a:lnTo>
                  <a:pt x="314" y="5"/>
                </a:lnTo>
                <a:lnTo>
                  <a:pt x="334" y="14"/>
                </a:lnTo>
                <a:close/>
                <a:moveTo>
                  <a:pt x="320" y="39"/>
                </a:moveTo>
                <a:lnTo>
                  <a:pt x="311" y="50"/>
                </a:lnTo>
                <a:lnTo>
                  <a:pt x="302" y="59"/>
                </a:lnTo>
                <a:lnTo>
                  <a:pt x="287" y="44"/>
                </a:lnTo>
                <a:lnTo>
                  <a:pt x="295" y="36"/>
                </a:lnTo>
                <a:lnTo>
                  <a:pt x="302" y="27"/>
                </a:lnTo>
                <a:lnTo>
                  <a:pt x="320" y="39"/>
                </a:lnTo>
                <a:close/>
                <a:moveTo>
                  <a:pt x="302" y="59"/>
                </a:moveTo>
                <a:lnTo>
                  <a:pt x="288" y="71"/>
                </a:lnTo>
                <a:lnTo>
                  <a:pt x="274" y="82"/>
                </a:lnTo>
                <a:lnTo>
                  <a:pt x="263" y="64"/>
                </a:lnTo>
                <a:lnTo>
                  <a:pt x="276" y="55"/>
                </a:lnTo>
                <a:lnTo>
                  <a:pt x="287" y="44"/>
                </a:lnTo>
                <a:lnTo>
                  <a:pt x="302" y="59"/>
                </a:lnTo>
                <a:close/>
                <a:moveTo>
                  <a:pt x="274" y="82"/>
                </a:moveTo>
                <a:lnTo>
                  <a:pt x="267" y="86"/>
                </a:lnTo>
                <a:lnTo>
                  <a:pt x="258" y="91"/>
                </a:lnTo>
                <a:lnTo>
                  <a:pt x="250" y="94"/>
                </a:lnTo>
                <a:lnTo>
                  <a:pt x="242" y="98"/>
                </a:lnTo>
                <a:lnTo>
                  <a:pt x="235" y="79"/>
                </a:lnTo>
                <a:lnTo>
                  <a:pt x="249" y="71"/>
                </a:lnTo>
                <a:lnTo>
                  <a:pt x="263" y="64"/>
                </a:lnTo>
                <a:lnTo>
                  <a:pt x="274" y="82"/>
                </a:lnTo>
                <a:close/>
                <a:moveTo>
                  <a:pt x="235" y="79"/>
                </a:moveTo>
                <a:lnTo>
                  <a:pt x="227" y="82"/>
                </a:lnTo>
                <a:lnTo>
                  <a:pt x="235" y="79"/>
                </a:lnTo>
                <a:lnTo>
                  <a:pt x="238" y="88"/>
                </a:lnTo>
                <a:lnTo>
                  <a:pt x="235" y="79"/>
                </a:lnTo>
                <a:close/>
                <a:moveTo>
                  <a:pt x="242" y="98"/>
                </a:moveTo>
                <a:lnTo>
                  <a:pt x="234" y="102"/>
                </a:lnTo>
                <a:lnTo>
                  <a:pt x="224" y="105"/>
                </a:lnTo>
                <a:lnTo>
                  <a:pt x="216" y="107"/>
                </a:lnTo>
                <a:lnTo>
                  <a:pt x="207" y="109"/>
                </a:lnTo>
                <a:lnTo>
                  <a:pt x="202" y="88"/>
                </a:lnTo>
                <a:lnTo>
                  <a:pt x="211" y="86"/>
                </a:lnTo>
                <a:lnTo>
                  <a:pt x="219" y="84"/>
                </a:lnTo>
                <a:lnTo>
                  <a:pt x="226" y="82"/>
                </a:lnTo>
                <a:lnTo>
                  <a:pt x="235" y="79"/>
                </a:lnTo>
                <a:lnTo>
                  <a:pt x="242" y="98"/>
                </a:lnTo>
                <a:close/>
                <a:moveTo>
                  <a:pt x="207" y="109"/>
                </a:moveTo>
                <a:lnTo>
                  <a:pt x="222" y="106"/>
                </a:lnTo>
                <a:lnTo>
                  <a:pt x="207" y="109"/>
                </a:lnTo>
                <a:lnTo>
                  <a:pt x="204" y="98"/>
                </a:lnTo>
                <a:lnTo>
                  <a:pt x="207" y="109"/>
                </a:lnTo>
                <a:close/>
                <a:moveTo>
                  <a:pt x="207" y="109"/>
                </a:moveTo>
                <a:lnTo>
                  <a:pt x="197" y="110"/>
                </a:lnTo>
                <a:lnTo>
                  <a:pt x="189" y="111"/>
                </a:lnTo>
                <a:lnTo>
                  <a:pt x="180" y="112"/>
                </a:lnTo>
                <a:lnTo>
                  <a:pt x="170" y="112"/>
                </a:lnTo>
                <a:lnTo>
                  <a:pt x="170" y="91"/>
                </a:lnTo>
                <a:lnTo>
                  <a:pt x="179" y="91"/>
                </a:lnTo>
                <a:lnTo>
                  <a:pt x="187" y="90"/>
                </a:lnTo>
                <a:lnTo>
                  <a:pt x="195" y="89"/>
                </a:lnTo>
                <a:lnTo>
                  <a:pt x="202" y="88"/>
                </a:lnTo>
                <a:lnTo>
                  <a:pt x="207" y="109"/>
                </a:lnTo>
                <a:close/>
                <a:moveTo>
                  <a:pt x="170" y="112"/>
                </a:moveTo>
                <a:lnTo>
                  <a:pt x="157" y="112"/>
                </a:lnTo>
                <a:lnTo>
                  <a:pt x="143" y="111"/>
                </a:lnTo>
                <a:lnTo>
                  <a:pt x="131" y="109"/>
                </a:lnTo>
                <a:lnTo>
                  <a:pt x="118" y="106"/>
                </a:lnTo>
                <a:lnTo>
                  <a:pt x="124" y="85"/>
                </a:lnTo>
                <a:lnTo>
                  <a:pt x="135" y="87"/>
                </a:lnTo>
                <a:lnTo>
                  <a:pt x="146" y="89"/>
                </a:lnTo>
                <a:lnTo>
                  <a:pt x="158" y="90"/>
                </a:lnTo>
                <a:lnTo>
                  <a:pt x="170" y="91"/>
                </a:lnTo>
                <a:lnTo>
                  <a:pt x="170" y="112"/>
                </a:lnTo>
                <a:close/>
                <a:moveTo>
                  <a:pt x="118" y="106"/>
                </a:moveTo>
                <a:lnTo>
                  <a:pt x="106" y="102"/>
                </a:lnTo>
                <a:lnTo>
                  <a:pt x="94" y="97"/>
                </a:lnTo>
                <a:lnTo>
                  <a:pt x="82" y="91"/>
                </a:lnTo>
                <a:lnTo>
                  <a:pt x="71" y="85"/>
                </a:lnTo>
                <a:lnTo>
                  <a:pt x="82" y="67"/>
                </a:lnTo>
                <a:lnTo>
                  <a:pt x="92" y="72"/>
                </a:lnTo>
                <a:lnTo>
                  <a:pt x="103" y="78"/>
                </a:lnTo>
                <a:lnTo>
                  <a:pt x="113" y="82"/>
                </a:lnTo>
                <a:lnTo>
                  <a:pt x="124" y="85"/>
                </a:lnTo>
                <a:lnTo>
                  <a:pt x="118" y="106"/>
                </a:lnTo>
                <a:close/>
                <a:moveTo>
                  <a:pt x="71" y="85"/>
                </a:moveTo>
                <a:lnTo>
                  <a:pt x="60" y="78"/>
                </a:lnTo>
                <a:lnTo>
                  <a:pt x="50" y="70"/>
                </a:lnTo>
                <a:lnTo>
                  <a:pt x="41" y="62"/>
                </a:lnTo>
                <a:lnTo>
                  <a:pt x="32" y="54"/>
                </a:lnTo>
                <a:lnTo>
                  <a:pt x="48" y="39"/>
                </a:lnTo>
                <a:lnTo>
                  <a:pt x="55" y="48"/>
                </a:lnTo>
                <a:lnTo>
                  <a:pt x="63" y="54"/>
                </a:lnTo>
                <a:lnTo>
                  <a:pt x="73" y="61"/>
                </a:lnTo>
                <a:lnTo>
                  <a:pt x="82" y="67"/>
                </a:lnTo>
                <a:lnTo>
                  <a:pt x="71" y="85"/>
                </a:lnTo>
                <a:close/>
                <a:moveTo>
                  <a:pt x="32" y="54"/>
                </a:moveTo>
                <a:lnTo>
                  <a:pt x="25" y="44"/>
                </a:lnTo>
                <a:lnTo>
                  <a:pt x="18" y="35"/>
                </a:lnTo>
                <a:lnTo>
                  <a:pt x="11" y="25"/>
                </a:lnTo>
                <a:lnTo>
                  <a:pt x="6" y="14"/>
                </a:lnTo>
                <a:lnTo>
                  <a:pt x="26" y="6"/>
                </a:lnTo>
                <a:lnTo>
                  <a:pt x="30" y="14"/>
                </a:lnTo>
                <a:lnTo>
                  <a:pt x="35" y="24"/>
                </a:lnTo>
                <a:lnTo>
                  <a:pt x="42" y="32"/>
                </a:lnTo>
                <a:lnTo>
                  <a:pt x="48" y="39"/>
                </a:lnTo>
                <a:lnTo>
                  <a:pt x="32" y="54"/>
                </a:lnTo>
                <a:close/>
                <a:moveTo>
                  <a:pt x="6" y="14"/>
                </a:moveTo>
                <a:lnTo>
                  <a:pt x="0" y="0"/>
                </a:lnTo>
                <a:lnTo>
                  <a:pt x="16" y="0"/>
                </a:lnTo>
                <a:lnTo>
                  <a:pt x="16" y="10"/>
                </a:lnTo>
                <a:lnTo>
                  <a:pt x="6" y="14"/>
                </a:lnTo>
                <a:close/>
                <a:moveTo>
                  <a:pt x="16" y="0"/>
                </a:moveTo>
                <a:lnTo>
                  <a:pt x="23" y="0"/>
                </a:lnTo>
                <a:lnTo>
                  <a:pt x="23" y="21"/>
                </a:lnTo>
                <a:lnTo>
                  <a:pt x="16" y="21"/>
                </a:lnTo>
                <a:lnTo>
                  <a:pt x="16" y="0"/>
                </a:lnTo>
                <a:close/>
                <a:moveTo>
                  <a:pt x="23" y="0"/>
                </a:moveTo>
                <a:lnTo>
                  <a:pt x="29" y="0"/>
                </a:lnTo>
                <a:lnTo>
                  <a:pt x="32" y="5"/>
                </a:lnTo>
                <a:lnTo>
                  <a:pt x="23" y="10"/>
                </a:lnTo>
                <a:lnTo>
                  <a:pt x="23" y="0"/>
                </a:lnTo>
                <a:close/>
                <a:moveTo>
                  <a:pt x="32" y="5"/>
                </a:moveTo>
                <a:lnTo>
                  <a:pt x="37" y="13"/>
                </a:lnTo>
                <a:lnTo>
                  <a:pt x="44" y="22"/>
                </a:lnTo>
                <a:lnTo>
                  <a:pt x="28" y="36"/>
                </a:lnTo>
                <a:lnTo>
                  <a:pt x="21" y="26"/>
                </a:lnTo>
                <a:lnTo>
                  <a:pt x="14" y="15"/>
                </a:lnTo>
                <a:lnTo>
                  <a:pt x="32" y="5"/>
                </a:lnTo>
                <a:close/>
                <a:moveTo>
                  <a:pt x="44" y="22"/>
                </a:moveTo>
                <a:lnTo>
                  <a:pt x="51" y="29"/>
                </a:lnTo>
                <a:lnTo>
                  <a:pt x="59" y="35"/>
                </a:lnTo>
                <a:lnTo>
                  <a:pt x="48" y="52"/>
                </a:lnTo>
                <a:lnTo>
                  <a:pt x="37" y="44"/>
                </a:lnTo>
                <a:lnTo>
                  <a:pt x="28" y="36"/>
                </a:lnTo>
                <a:lnTo>
                  <a:pt x="44" y="22"/>
                </a:lnTo>
                <a:close/>
                <a:moveTo>
                  <a:pt x="59" y="35"/>
                </a:moveTo>
                <a:lnTo>
                  <a:pt x="70" y="40"/>
                </a:lnTo>
                <a:lnTo>
                  <a:pt x="80" y="46"/>
                </a:lnTo>
                <a:lnTo>
                  <a:pt x="92" y="50"/>
                </a:lnTo>
                <a:lnTo>
                  <a:pt x="106" y="53"/>
                </a:lnTo>
                <a:lnTo>
                  <a:pt x="101" y="74"/>
                </a:lnTo>
                <a:lnTo>
                  <a:pt x="86" y="69"/>
                </a:lnTo>
                <a:lnTo>
                  <a:pt x="72" y="64"/>
                </a:lnTo>
                <a:lnTo>
                  <a:pt x="59" y="59"/>
                </a:lnTo>
                <a:lnTo>
                  <a:pt x="48" y="52"/>
                </a:lnTo>
                <a:lnTo>
                  <a:pt x="59" y="35"/>
                </a:lnTo>
                <a:close/>
                <a:moveTo>
                  <a:pt x="106" y="53"/>
                </a:moveTo>
                <a:lnTo>
                  <a:pt x="120" y="55"/>
                </a:lnTo>
                <a:lnTo>
                  <a:pt x="135" y="57"/>
                </a:lnTo>
                <a:lnTo>
                  <a:pt x="133" y="79"/>
                </a:lnTo>
                <a:lnTo>
                  <a:pt x="125" y="78"/>
                </a:lnTo>
                <a:lnTo>
                  <a:pt x="116" y="77"/>
                </a:lnTo>
                <a:lnTo>
                  <a:pt x="109" y="75"/>
                </a:lnTo>
                <a:lnTo>
                  <a:pt x="101" y="74"/>
                </a:lnTo>
                <a:lnTo>
                  <a:pt x="106" y="53"/>
                </a:lnTo>
                <a:close/>
                <a:moveTo>
                  <a:pt x="135" y="57"/>
                </a:moveTo>
                <a:lnTo>
                  <a:pt x="150" y="58"/>
                </a:lnTo>
                <a:lnTo>
                  <a:pt x="166" y="59"/>
                </a:lnTo>
                <a:lnTo>
                  <a:pt x="166" y="80"/>
                </a:lnTo>
                <a:lnTo>
                  <a:pt x="158" y="80"/>
                </a:lnTo>
                <a:lnTo>
                  <a:pt x="149" y="80"/>
                </a:lnTo>
                <a:lnTo>
                  <a:pt x="141" y="79"/>
                </a:lnTo>
                <a:lnTo>
                  <a:pt x="133" y="79"/>
                </a:lnTo>
                <a:lnTo>
                  <a:pt x="135" y="57"/>
                </a:lnTo>
                <a:close/>
                <a:moveTo>
                  <a:pt x="166" y="59"/>
                </a:moveTo>
                <a:lnTo>
                  <a:pt x="183" y="59"/>
                </a:lnTo>
                <a:lnTo>
                  <a:pt x="199" y="58"/>
                </a:lnTo>
                <a:lnTo>
                  <a:pt x="214" y="56"/>
                </a:lnTo>
                <a:lnTo>
                  <a:pt x="228" y="54"/>
                </a:lnTo>
                <a:lnTo>
                  <a:pt x="232" y="75"/>
                </a:lnTo>
                <a:lnTo>
                  <a:pt x="217" y="77"/>
                </a:lnTo>
                <a:lnTo>
                  <a:pt x="200" y="79"/>
                </a:lnTo>
                <a:lnTo>
                  <a:pt x="184" y="80"/>
                </a:lnTo>
                <a:lnTo>
                  <a:pt x="166" y="80"/>
                </a:lnTo>
                <a:lnTo>
                  <a:pt x="166" y="59"/>
                </a:lnTo>
                <a:close/>
                <a:moveTo>
                  <a:pt x="228" y="54"/>
                </a:moveTo>
                <a:lnTo>
                  <a:pt x="239" y="52"/>
                </a:lnTo>
                <a:lnTo>
                  <a:pt x="248" y="49"/>
                </a:lnTo>
                <a:lnTo>
                  <a:pt x="254" y="69"/>
                </a:lnTo>
                <a:lnTo>
                  <a:pt x="244" y="72"/>
                </a:lnTo>
                <a:lnTo>
                  <a:pt x="232" y="75"/>
                </a:lnTo>
                <a:lnTo>
                  <a:pt x="228" y="54"/>
                </a:lnTo>
                <a:close/>
                <a:moveTo>
                  <a:pt x="248" y="49"/>
                </a:moveTo>
                <a:lnTo>
                  <a:pt x="256" y="47"/>
                </a:lnTo>
                <a:lnTo>
                  <a:pt x="263" y="43"/>
                </a:lnTo>
                <a:lnTo>
                  <a:pt x="272" y="63"/>
                </a:lnTo>
                <a:lnTo>
                  <a:pt x="264" y="66"/>
                </a:lnTo>
                <a:lnTo>
                  <a:pt x="254" y="69"/>
                </a:lnTo>
                <a:lnTo>
                  <a:pt x="248" y="49"/>
                </a:lnTo>
                <a:close/>
                <a:moveTo>
                  <a:pt x="263" y="43"/>
                </a:moveTo>
                <a:lnTo>
                  <a:pt x="269" y="40"/>
                </a:lnTo>
                <a:lnTo>
                  <a:pt x="275" y="37"/>
                </a:lnTo>
                <a:lnTo>
                  <a:pt x="286" y="55"/>
                </a:lnTo>
                <a:lnTo>
                  <a:pt x="279" y="60"/>
                </a:lnTo>
                <a:lnTo>
                  <a:pt x="272" y="63"/>
                </a:lnTo>
                <a:lnTo>
                  <a:pt x="263" y="43"/>
                </a:lnTo>
                <a:close/>
                <a:moveTo>
                  <a:pt x="275" y="37"/>
                </a:moveTo>
                <a:lnTo>
                  <a:pt x="281" y="33"/>
                </a:lnTo>
                <a:lnTo>
                  <a:pt x="287" y="29"/>
                </a:lnTo>
                <a:lnTo>
                  <a:pt x="300" y="46"/>
                </a:lnTo>
                <a:lnTo>
                  <a:pt x="294" y="51"/>
                </a:lnTo>
                <a:lnTo>
                  <a:pt x="286" y="55"/>
                </a:lnTo>
                <a:lnTo>
                  <a:pt x="275" y="37"/>
                </a:lnTo>
                <a:close/>
                <a:moveTo>
                  <a:pt x="287" y="29"/>
                </a:moveTo>
                <a:lnTo>
                  <a:pt x="290" y="27"/>
                </a:lnTo>
                <a:lnTo>
                  <a:pt x="287" y="29"/>
                </a:lnTo>
                <a:lnTo>
                  <a:pt x="294" y="37"/>
                </a:lnTo>
                <a:lnTo>
                  <a:pt x="287" y="29"/>
                </a:lnTo>
                <a:close/>
                <a:moveTo>
                  <a:pt x="287" y="29"/>
                </a:moveTo>
                <a:lnTo>
                  <a:pt x="293" y="24"/>
                </a:lnTo>
                <a:lnTo>
                  <a:pt x="299" y="18"/>
                </a:lnTo>
                <a:lnTo>
                  <a:pt x="314" y="32"/>
                </a:lnTo>
                <a:lnTo>
                  <a:pt x="307" y="39"/>
                </a:lnTo>
                <a:lnTo>
                  <a:pt x="300" y="46"/>
                </a:lnTo>
                <a:lnTo>
                  <a:pt x="287" y="29"/>
                </a:lnTo>
                <a:close/>
                <a:moveTo>
                  <a:pt x="299" y="18"/>
                </a:moveTo>
                <a:lnTo>
                  <a:pt x="304" y="11"/>
                </a:lnTo>
                <a:lnTo>
                  <a:pt x="309" y="4"/>
                </a:lnTo>
                <a:lnTo>
                  <a:pt x="327" y="16"/>
                </a:lnTo>
                <a:lnTo>
                  <a:pt x="321" y="25"/>
                </a:lnTo>
                <a:lnTo>
                  <a:pt x="314" y="32"/>
                </a:lnTo>
                <a:lnTo>
                  <a:pt x="299" y="18"/>
                </a:lnTo>
                <a:close/>
                <a:moveTo>
                  <a:pt x="309" y="4"/>
                </a:moveTo>
                <a:lnTo>
                  <a:pt x="312" y="0"/>
                </a:lnTo>
                <a:lnTo>
                  <a:pt x="319" y="0"/>
                </a:lnTo>
                <a:lnTo>
                  <a:pt x="319" y="10"/>
                </a:lnTo>
                <a:lnTo>
                  <a:pt x="309" y="4"/>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26" name="Freeform 138"/>
          <p:cNvSpPr>
            <a:spLocks noEditPoints="1"/>
          </p:cNvSpPr>
          <p:nvPr/>
        </p:nvSpPr>
        <p:spPr bwMode="auto">
          <a:xfrm>
            <a:off x="9525" y="2101850"/>
            <a:ext cx="130175" cy="117475"/>
          </a:xfrm>
          <a:custGeom>
            <a:avLst/>
            <a:gdLst>
              <a:gd name="T0" fmla="*/ 128 w 246"/>
              <a:gd name="T1" fmla="*/ 19 h 223"/>
              <a:gd name="T2" fmla="*/ 128 w 246"/>
              <a:gd name="T3" fmla="*/ 19 h 223"/>
              <a:gd name="T4" fmla="*/ 154 w 246"/>
              <a:gd name="T5" fmla="*/ 2 h 223"/>
              <a:gd name="T6" fmla="*/ 193 w 246"/>
              <a:gd name="T7" fmla="*/ 3 h 223"/>
              <a:gd name="T8" fmla="*/ 220 w 246"/>
              <a:gd name="T9" fmla="*/ 19 h 223"/>
              <a:gd name="T10" fmla="*/ 214 w 246"/>
              <a:gd name="T11" fmla="*/ 47 h 223"/>
              <a:gd name="T12" fmla="*/ 243 w 246"/>
              <a:gd name="T13" fmla="*/ 73 h 223"/>
              <a:gd name="T14" fmla="*/ 243 w 246"/>
              <a:gd name="T15" fmla="*/ 73 h 223"/>
              <a:gd name="T16" fmla="*/ 246 w 246"/>
              <a:gd name="T17" fmla="*/ 213 h 223"/>
              <a:gd name="T18" fmla="*/ 229 w 246"/>
              <a:gd name="T19" fmla="*/ 223 h 223"/>
              <a:gd name="T20" fmla="*/ 238 w 246"/>
              <a:gd name="T21" fmla="*/ 195 h 223"/>
              <a:gd name="T22" fmla="*/ 236 w 246"/>
              <a:gd name="T23" fmla="*/ 188 h 223"/>
              <a:gd name="T24" fmla="*/ 212 w 246"/>
              <a:gd name="T25" fmla="*/ 170 h 223"/>
              <a:gd name="T26" fmla="*/ 209 w 246"/>
              <a:gd name="T27" fmla="*/ 192 h 223"/>
              <a:gd name="T28" fmla="*/ 39 w 246"/>
              <a:gd name="T29" fmla="*/ 170 h 223"/>
              <a:gd name="T30" fmla="*/ 31 w 246"/>
              <a:gd name="T31" fmla="*/ 171 h 223"/>
              <a:gd name="T32" fmla="*/ 8 w 246"/>
              <a:gd name="T33" fmla="*/ 189 h 223"/>
              <a:gd name="T34" fmla="*/ 28 w 246"/>
              <a:gd name="T35" fmla="*/ 197 h 223"/>
              <a:gd name="T36" fmla="*/ 27 w 246"/>
              <a:gd name="T37" fmla="*/ 213 h 223"/>
              <a:gd name="T38" fmla="*/ 10 w 246"/>
              <a:gd name="T39" fmla="*/ 223 h 223"/>
              <a:gd name="T40" fmla="*/ 20 w 246"/>
              <a:gd name="T41" fmla="*/ 103 h 223"/>
              <a:gd name="T42" fmla="*/ 25 w 246"/>
              <a:gd name="T43" fmla="*/ 75 h 223"/>
              <a:gd name="T44" fmla="*/ 25 w 246"/>
              <a:gd name="T45" fmla="*/ 75 h 223"/>
              <a:gd name="T46" fmla="*/ 13 w 246"/>
              <a:gd name="T47" fmla="*/ 45 h 223"/>
              <a:gd name="T48" fmla="*/ 48 w 246"/>
              <a:gd name="T49" fmla="*/ 37 h 223"/>
              <a:gd name="T50" fmla="*/ 70 w 246"/>
              <a:gd name="T51" fmla="*/ 10 h 223"/>
              <a:gd name="T52" fmla="*/ 86 w 246"/>
              <a:gd name="T53" fmla="*/ 24 h 223"/>
              <a:gd name="T54" fmla="*/ 104 w 246"/>
              <a:gd name="T55" fmla="*/ 21 h 223"/>
              <a:gd name="T56" fmla="*/ 107 w 246"/>
              <a:gd name="T57" fmla="*/ 23 h 223"/>
              <a:gd name="T58" fmla="*/ 110 w 246"/>
              <a:gd name="T59" fmla="*/ 64 h 223"/>
              <a:gd name="T60" fmla="*/ 101 w 246"/>
              <a:gd name="T61" fmla="*/ 140 h 223"/>
              <a:gd name="T62" fmla="*/ 124 w 246"/>
              <a:gd name="T63" fmla="*/ 127 h 223"/>
              <a:gd name="T64" fmla="*/ 102 w 246"/>
              <a:gd name="T65" fmla="*/ 121 h 223"/>
              <a:gd name="T66" fmla="*/ 123 w 246"/>
              <a:gd name="T67" fmla="*/ 105 h 223"/>
              <a:gd name="T68" fmla="*/ 98 w 246"/>
              <a:gd name="T69" fmla="*/ 85 h 223"/>
              <a:gd name="T70" fmla="*/ 118 w 246"/>
              <a:gd name="T71" fmla="*/ 77 h 223"/>
              <a:gd name="T72" fmla="*/ 81 w 246"/>
              <a:gd name="T73" fmla="*/ 68 h 223"/>
              <a:gd name="T74" fmla="*/ 87 w 246"/>
              <a:gd name="T75" fmla="*/ 71 h 223"/>
              <a:gd name="T76" fmla="*/ 55 w 246"/>
              <a:gd name="T77" fmla="*/ 70 h 223"/>
              <a:gd name="T78" fmla="*/ 27 w 246"/>
              <a:gd name="T79" fmla="*/ 64 h 223"/>
              <a:gd name="T80" fmla="*/ 16 w 246"/>
              <a:gd name="T81" fmla="*/ 82 h 223"/>
              <a:gd name="T82" fmla="*/ 11 w 246"/>
              <a:gd name="T83" fmla="*/ 103 h 223"/>
              <a:gd name="T84" fmla="*/ 32 w 246"/>
              <a:gd name="T85" fmla="*/ 118 h 223"/>
              <a:gd name="T86" fmla="*/ 14 w 246"/>
              <a:gd name="T87" fmla="*/ 152 h 223"/>
              <a:gd name="T88" fmla="*/ 111 w 246"/>
              <a:gd name="T89" fmla="*/ 159 h 223"/>
              <a:gd name="T90" fmla="*/ 211 w 246"/>
              <a:gd name="T91" fmla="*/ 128 h 223"/>
              <a:gd name="T92" fmla="*/ 232 w 246"/>
              <a:gd name="T93" fmla="*/ 131 h 223"/>
              <a:gd name="T94" fmla="*/ 212 w 246"/>
              <a:gd name="T95" fmla="*/ 110 h 223"/>
              <a:gd name="T96" fmla="*/ 201 w 246"/>
              <a:gd name="T97" fmla="*/ 72 h 223"/>
              <a:gd name="T98" fmla="*/ 183 w 246"/>
              <a:gd name="T99" fmla="*/ 60 h 223"/>
              <a:gd name="T100" fmla="*/ 166 w 246"/>
              <a:gd name="T101" fmla="*/ 61 h 223"/>
              <a:gd name="T102" fmla="*/ 160 w 246"/>
              <a:gd name="T103" fmla="*/ 41 h 223"/>
              <a:gd name="T104" fmla="*/ 131 w 246"/>
              <a:gd name="T105" fmla="*/ 58 h 223"/>
              <a:gd name="T106" fmla="*/ 148 w 246"/>
              <a:gd name="T107" fmla="*/ 72 h 223"/>
              <a:gd name="T108" fmla="*/ 137 w 246"/>
              <a:gd name="T109" fmla="*/ 99 h 223"/>
              <a:gd name="T110" fmla="*/ 136 w 246"/>
              <a:gd name="T111" fmla="*/ 119 h 223"/>
              <a:gd name="T112" fmla="*/ 125 w 246"/>
              <a:gd name="T113" fmla="*/ 128 h 223"/>
              <a:gd name="T114" fmla="*/ 115 w 246"/>
              <a:gd name="T115" fmla="*/ 137 h 223"/>
              <a:gd name="T116" fmla="*/ 136 w 246"/>
              <a:gd name="T117" fmla="*/ 136 h 223"/>
              <a:gd name="T118" fmla="*/ 116 w 246"/>
              <a:gd name="T119" fmla="*/ 151 h 223"/>
              <a:gd name="T120" fmla="*/ 219 w 246"/>
              <a:gd name="T121" fmla="*/ 159 h 22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223"/>
              <a:gd name="T185" fmla="*/ 246 w 246"/>
              <a:gd name="T186" fmla="*/ 223 h 22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223">
                <a:moveTo>
                  <a:pt x="110" y="59"/>
                </a:moveTo>
                <a:lnTo>
                  <a:pt x="113" y="47"/>
                </a:lnTo>
                <a:lnTo>
                  <a:pt x="117" y="36"/>
                </a:lnTo>
                <a:lnTo>
                  <a:pt x="136" y="46"/>
                </a:lnTo>
                <a:lnTo>
                  <a:pt x="132" y="54"/>
                </a:lnTo>
                <a:lnTo>
                  <a:pt x="130" y="63"/>
                </a:lnTo>
                <a:lnTo>
                  <a:pt x="110" y="59"/>
                </a:lnTo>
                <a:close/>
                <a:moveTo>
                  <a:pt x="117" y="36"/>
                </a:moveTo>
                <a:lnTo>
                  <a:pt x="122" y="27"/>
                </a:lnTo>
                <a:lnTo>
                  <a:pt x="128" y="19"/>
                </a:lnTo>
                <a:lnTo>
                  <a:pt x="144" y="33"/>
                </a:lnTo>
                <a:lnTo>
                  <a:pt x="140" y="38"/>
                </a:lnTo>
                <a:lnTo>
                  <a:pt x="136" y="46"/>
                </a:lnTo>
                <a:lnTo>
                  <a:pt x="117" y="36"/>
                </a:lnTo>
                <a:close/>
                <a:moveTo>
                  <a:pt x="128" y="19"/>
                </a:moveTo>
                <a:lnTo>
                  <a:pt x="128" y="20"/>
                </a:lnTo>
                <a:lnTo>
                  <a:pt x="128" y="19"/>
                </a:lnTo>
                <a:lnTo>
                  <a:pt x="136" y="26"/>
                </a:lnTo>
                <a:lnTo>
                  <a:pt x="128" y="19"/>
                </a:lnTo>
                <a:close/>
                <a:moveTo>
                  <a:pt x="128" y="19"/>
                </a:moveTo>
                <a:lnTo>
                  <a:pt x="132" y="15"/>
                </a:lnTo>
                <a:lnTo>
                  <a:pt x="138" y="10"/>
                </a:lnTo>
                <a:lnTo>
                  <a:pt x="143" y="7"/>
                </a:lnTo>
                <a:lnTo>
                  <a:pt x="149" y="4"/>
                </a:lnTo>
                <a:lnTo>
                  <a:pt x="157" y="24"/>
                </a:lnTo>
                <a:lnTo>
                  <a:pt x="150" y="28"/>
                </a:lnTo>
                <a:lnTo>
                  <a:pt x="144" y="33"/>
                </a:lnTo>
                <a:lnTo>
                  <a:pt x="128" y="19"/>
                </a:lnTo>
                <a:close/>
                <a:moveTo>
                  <a:pt x="149" y="4"/>
                </a:moveTo>
                <a:lnTo>
                  <a:pt x="154" y="2"/>
                </a:lnTo>
                <a:lnTo>
                  <a:pt x="160" y="1"/>
                </a:lnTo>
                <a:lnTo>
                  <a:pt x="167" y="0"/>
                </a:lnTo>
                <a:lnTo>
                  <a:pt x="173" y="0"/>
                </a:lnTo>
                <a:lnTo>
                  <a:pt x="173" y="21"/>
                </a:lnTo>
                <a:lnTo>
                  <a:pt x="165" y="22"/>
                </a:lnTo>
                <a:lnTo>
                  <a:pt x="157" y="24"/>
                </a:lnTo>
                <a:lnTo>
                  <a:pt x="149" y="4"/>
                </a:lnTo>
                <a:close/>
                <a:moveTo>
                  <a:pt x="173" y="0"/>
                </a:moveTo>
                <a:lnTo>
                  <a:pt x="183" y="0"/>
                </a:lnTo>
                <a:lnTo>
                  <a:pt x="193" y="3"/>
                </a:lnTo>
                <a:lnTo>
                  <a:pt x="202" y="7"/>
                </a:lnTo>
                <a:lnTo>
                  <a:pt x="211" y="13"/>
                </a:lnTo>
                <a:lnTo>
                  <a:pt x="199" y="30"/>
                </a:lnTo>
                <a:lnTo>
                  <a:pt x="193" y="26"/>
                </a:lnTo>
                <a:lnTo>
                  <a:pt x="186" y="23"/>
                </a:lnTo>
                <a:lnTo>
                  <a:pt x="180" y="22"/>
                </a:lnTo>
                <a:lnTo>
                  <a:pt x="173" y="21"/>
                </a:lnTo>
                <a:lnTo>
                  <a:pt x="173" y="0"/>
                </a:lnTo>
                <a:close/>
                <a:moveTo>
                  <a:pt x="211" y="13"/>
                </a:moveTo>
                <a:lnTo>
                  <a:pt x="220" y="19"/>
                </a:lnTo>
                <a:lnTo>
                  <a:pt x="227" y="27"/>
                </a:lnTo>
                <a:lnTo>
                  <a:pt x="210" y="41"/>
                </a:lnTo>
                <a:lnTo>
                  <a:pt x="205" y="34"/>
                </a:lnTo>
                <a:lnTo>
                  <a:pt x="199" y="30"/>
                </a:lnTo>
                <a:lnTo>
                  <a:pt x="211" y="13"/>
                </a:lnTo>
                <a:close/>
                <a:moveTo>
                  <a:pt x="227" y="27"/>
                </a:moveTo>
                <a:lnTo>
                  <a:pt x="233" y="36"/>
                </a:lnTo>
                <a:lnTo>
                  <a:pt x="237" y="47"/>
                </a:lnTo>
                <a:lnTo>
                  <a:pt x="218" y="54"/>
                </a:lnTo>
                <a:lnTo>
                  <a:pt x="214" y="47"/>
                </a:lnTo>
                <a:lnTo>
                  <a:pt x="210" y="41"/>
                </a:lnTo>
                <a:lnTo>
                  <a:pt x="227" y="27"/>
                </a:lnTo>
                <a:close/>
                <a:moveTo>
                  <a:pt x="237" y="47"/>
                </a:moveTo>
                <a:lnTo>
                  <a:pt x="241" y="58"/>
                </a:lnTo>
                <a:lnTo>
                  <a:pt x="243" y="73"/>
                </a:lnTo>
                <a:lnTo>
                  <a:pt x="223" y="75"/>
                </a:lnTo>
                <a:lnTo>
                  <a:pt x="221" y="63"/>
                </a:lnTo>
                <a:lnTo>
                  <a:pt x="218" y="54"/>
                </a:lnTo>
                <a:lnTo>
                  <a:pt x="237" y="47"/>
                </a:lnTo>
                <a:close/>
                <a:moveTo>
                  <a:pt x="243" y="73"/>
                </a:moveTo>
                <a:lnTo>
                  <a:pt x="245" y="80"/>
                </a:lnTo>
                <a:lnTo>
                  <a:pt x="245" y="88"/>
                </a:lnTo>
                <a:lnTo>
                  <a:pt x="246" y="98"/>
                </a:lnTo>
                <a:lnTo>
                  <a:pt x="246" y="107"/>
                </a:lnTo>
                <a:lnTo>
                  <a:pt x="224" y="107"/>
                </a:lnTo>
                <a:lnTo>
                  <a:pt x="224" y="98"/>
                </a:lnTo>
                <a:lnTo>
                  <a:pt x="224" y="89"/>
                </a:lnTo>
                <a:lnTo>
                  <a:pt x="223" y="82"/>
                </a:lnTo>
                <a:lnTo>
                  <a:pt x="223" y="75"/>
                </a:lnTo>
                <a:lnTo>
                  <a:pt x="243" y="73"/>
                </a:lnTo>
                <a:close/>
                <a:moveTo>
                  <a:pt x="246" y="107"/>
                </a:moveTo>
                <a:lnTo>
                  <a:pt x="246" y="213"/>
                </a:lnTo>
                <a:lnTo>
                  <a:pt x="224" y="213"/>
                </a:lnTo>
                <a:lnTo>
                  <a:pt x="224" y="107"/>
                </a:lnTo>
                <a:lnTo>
                  <a:pt x="246" y="107"/>
                </a:lnTo>
                <a:close/>
                <a:moveTo>
                  <a:pt x="246" y="213"/>
                </a:moveTo>
                <a:lnTo>
                  <a:pt x="246" y="223"/>
                </a:lnTo>
                <a:lnTo>
                  <a:pt x="234" y="223"/>
                </a:lnTo>
                <a:lnTo>
                  <a:pt x="234" y="213"/>
                </a:lnTo>
                <a:lnTo>
                  <a:pt x="246" y="213"/>
                </a:lnTo>
                <a:close/>
                <a:moveTo>
                  <a:pt x="234" y="223"/>
                </a:moveTo>
                <a:lnTo>
                  <a:pt x="229" y="223"/>
                </a:lnTo>
                <a:lnTo>
                  <a:pt x="229" y="202"/>
                </a:lnTo>
                <a:lnTo>
                  <a:pt x="234" y="202"/>
                </a:lnTo>
                <a:lnTo>
                  <a:pt x="234" y="223"/>
                </a:lnTo>
                <a:close/>
                <a:moveTo>
                  <a:pt x="229" y="223"/>
                </a:moveTo>
                <a:lnTo>
                  <a:pt x="218" y="223"/>
                </a:lnTo>
                <a:lnTo>
                  <a:pt x="218" y="213"/>
                </a:lnTo>
                <a:lnTo>
                  <a:pt x="229" y="213"/>
                </a:lnTo>
                <a:lnTo>
                  <a:pt x="229" y="223"/>
                </a:lnTo>
                <a:close/>
                <a:moveTo>
                  <a:pt x="218" y="213"/>
                </a:moveTo>
                <a:lnTo>
                  <a:pt x="218" y="204"/>
                </a:lnTo>
                <a:lnTo>
                  <a:pt x="239" y="204"/>
                </a:lnTo>
                <a:lnTo>
                  <a:pt x="239" y="213"/>
                </a:lnTo>
                <a:lnTo>
                  <a:pt x="218" y="213"/>
                </a:lnTo>
                <a:close/>
                <a:moveTo>
                  <a:pt x="218" y="204"/>
                </a:moveTo>
                <a:lnTo>
                  <a:pt x="218" y="200"/>
                </a:lnTo>
                <a:lnTo>
                  <a:pt x="217" y="196"/>
                </a:lnTo>
                <a:lnTo>
                  <a:pt x="236" y="188"/>
                </a:lnTo>
                <a:lnTo>
                  <a:pt x="238" y="195"/>
                </a:lnTo>
                <a:lnTo>
                  <a:pt x="239" y="204"/>
                </a:lnTo>
                <a:lnTo>
                  <a:pt x="218" y="204"/>
                </a:lnTo>
                <a:close/>
                <a:moveTo>
                  <a:pt x="217" y="196"/>
                </a:moveTo>
                <a:lnTo>
                  <a:pt x="215" y="194"/>
                </a:lnTo>
                <a:lnTo>
                  <a:pt x="213" y="193"/>
                </a:lnTo>
                <a:lnTo>
                  <a:pt x="226" y="175"/>
                </a:lnTo>
                <a:lnTo>
                  <a:pt x="229" y="177"/>
                </a:lnTo>
                <a:lnTo>
                  <a:pt x="232" y="181"/>
                </a:lnTo>
                <a:lnTo>
                  <a:pt x="234" y="184"/>
                </a:lnTo>
                <a:lnTo>
                  <a:pt x="236" y="188"/>
                </a:lnTo>
                <a:lnTo>
                  <a:pt x="217" y="196"/>
                </a:lnTo>
                <a:close/>
                <a:moveTo>
                  <a:pt x="226" y="175"/>
                </a:moveTo>
                <a:lnTo>
                  <a:pt x="228" y="176"/>
                </a:lnTo>
                <a:lnTo>
                  <a:pt x="226" y="175"/>
                </a:lnTo>
                <a:lnTo>
                  <a:pt x="220" y="184"/>
                </a:lnTo>
                <a:lnTo>
                  <a:pt x="226" y="175"/>
                </a:lnTo>
                <a:close/>
                <a:moveTo>
                  <a:pt x="213" y="193"/>
                </a:moveTo>
                <a:lnTo>
                  <a:pt x="212" y="192"/>
                </a:lnTo>
                <a:lnTo>
                  <a:pt x="209" y="192"/>
                </a:lnTo>
                <a:lnTo>
                  <a:pt x="212" y="170"/>
                </a:lnTo>
                <a:lnTo>
                  <a:pt x="220" y="172"/>
                </a:lnTo>
                <a:lnTo>
                  <a:pt x="226" y="175"/>
                </a:lnTo>
                <a:lnTo>
                  <a:pt x="213" y="193"/>
                </a:lnTo>
                <a:close/>
                <a:moveTo>
                  <a:pt x="209" y="192"/>
                </a:moveTo>
                <a:lnTo>
                  <a:pt x="203" y="191"/>
                </a:lnTo>
                <a:lnTo>
                  <a:pt x="195" y="191"/>
                </a:lnTo>
                <a:lnTo>
                  <a:pt x="195" y="169"/>
                </a:lnTo>
                <a:lnTo>
                  <a:pt x="204" y="170"/>
                </a:lnTo>
                <a:lnTo>
                  <a:pt x="212" y="170"/>
                </a:lnTo>
                <a:lnTo>
                  <a:pt x="209" y="192"/>
                </a:lnTo>
                <a:close/>
                <a:moveTo>
                  <a:pt x="195" y="191"/>
                </a:moveTo>
                <a:lnTo>
                  <a:pt x="49" y="191"/>
                </a:lnTo>
                <a:lnTo>
                  <a:pt x="49" y="169"/>
                </a:lnTo>
                <a:lnTo>
                  <a:pt x="195" y="169"/>
                </a:lnTo>
                <a:lnTo>
                  <a:pt x="195" y="191"/>
                </a:lnTo>
                <a:close/>
                <a:moveTo>
                  <a:pt x="49" y="191"/>
                </a:moveTo>
                <a:lnTo>
                  <a:pt x="41" y="191"/>
                </a:lnTo>
                <a:lnTo>
                  <a:pt x="35" y="192"/>
                </a:lnTo>
                <a:lnTo>
                  <a:pt x="31" y="171"/>
                </a:lnTo>
                <a:lnTo>
                  <a:pt x="39" y="170"/>
                </a:lnTo>
                <a:lnTo>
                  <a:pt x="49" y="169"/>
                </a:lnTo>
                <a:lnTo>
                  <a:pt x="49" y="191"/>
                </a:lnTo>
                <a:close/>
                <a:moveTo>
                  <a:pt x="35" y="192"/>
                </a:moveTo>
                <a:lnTo>
                  <a:pt x="32" y="192"/>
                </a:lnTo>
                <a:lnTo>
                  <a:pt x="31" y="193"/>
                </a:lnTo>
                <a:lnTo>
                  <a:pt x="16" y="177"/>
                </a:lnTo>
                <a:lnTo>
                  <a:pt x="19" y="175"/>
                </a:lnTo>
                <a:lnTo>
                  <a:pt x="22" y="173"/>
                </a:lnTo>
                <a:lnTo>
                  <a:pt x="27" y="172"/>
                </a:lnTo>
                <a:lnTo>
                  <a:pt x="31" y="171"/>
                </a:lnTo>
                <a:lnTo>
                  <a:pt x="35" y="192"/>
                </a:lnTo>
                <a:close/>
                <a:moveTo>
                  <a:pt x="31" y="193"/>
                </a:moveTo>
                <a:lnTo>
                  <a:pt x="35" y="189"/>
                </a:lnTo>
                <a:lnTo>
                  <a:pt x="31" y="193"/>
                </a:lnTo>
                <a:lnTo>
                  <a:pt x="24" y="185"/>
                </a:lnTo>
                <a:lnTo>
                  <a:pt x="31" y="193"/>
                </a:lnTo>
                <a:close/>
                <a:moveTo>
                  <a:pt x="31" y="193"/>
                </a:moveTo>
                <a:lnTo>
                  <a:pt x="29" y="195"/>
                </a:lnTo>
                <a:lnTo>
                  <a:pt x="28" y="197"/>
                </a:lnTo>
                <a:lnTo>
                  <a:pt x="8" y="189"/>
                </a:lnTo>
                <a:lnTo>
                  <a:pt x="11" y="183"/>
                </a:lnTo>
                <a:lnTo>
                  <a:pt x="16" y="177"/>
                </a:lnTo>
                <a:lnTo>
                  <a:pt x="31" y="193"/>
                </a:lnTo>
                <a:close/>
                <a:moveTo>
                  <a:pt x="28" y="197"/>
                </a:moveTo>
                <a:lnTo>
                  <a:pt x="27" y="200"/>
                </a:lnTo>
                <a:lnTo>
                  <a:pt x="27" y="204"/>
                </a:lnTo>
                <a:lnTo>
                  <a:pt x="6" y="204"/>
                </a:lnTo>
                <a:lnTo>
                  <a:pt x="6" y="196"/>
                </a:lnTo>
                <a:lnTo>
                  <a:pt x="8" y="189"/>
                </a:lnTo>
                <a:lnTo>
                  <a:pt x="28" y="197"/>
                </a:lnTo>
                <a:close/>
                <a:moveTo>
                  <a:pt x="27" y="204"/>
                </a:moveTo>
                <a:lnTo>
                  <a:pt x="27" y="213"/>
                </a:lnTo>
                <a:lnTo>
                  <a:pt x="6" y="213"/>
                </a:lnTo>
                <a:lnTo>
                  <a:pt x="6" y="204"/>
                </a:lnTo>
                <a:lnTo>
                  <a:pt x="27" y="204"/>
                </a:lnTo>
                <a:close/>
                <a:moveTo>
                  <a:pt x="27" y="213"/>
                </a:moveTo>
                <a:lnTo>
                  <a:pt x="27" y="223"/>
                </a:lnTo>
                <a:lnTo>
                  <a:pt x="16" y="223"/>
                </a:lnTo>
                <a:lnTo>
                  <a:pt x="16" y="213"/>
                </a:lnTo>
                <a:lnTo>
                  <a:pt x="27" y="213"/>
                </a:lnTo>
                <a:close/>
                <a:moveTo>
                  <a:pt x="16" y="223"/>
                </a:moveTo>
                <a:lnTo>
                  <a:pt x="10" y="223"/>
                </a:lnTo>
                <a:lnTo>
                  <a:pt x="10" y="202"/>
                </a:lnTo>
                <a:lnTo>
                  <a:pt x="16" y="202"/>
                </a:lnTo>
                <a:lnTo>
                  <a:pt x="16" y="223"/>
                </a:lnTo>
                <a:close/>
                <a:moveTo>
                  <a:pt x="10" y="223"/>
                </a:moveTo>
                <a:lnTo>
                  <a:pt x="0" y="223"/>
                </a:lnTo>
                <a:lnTo>
                  <a:pt x="0" y="213"/>
                </a:lnTo>
                <a:lnTo>
                  <a:pt x="10" y="213"/>
                </a:lnTo>
                <a:lnTo>
                  <a:pt x="10" y="223"/>
                </a:lnTo>
                <a:close/>
                <a:moveTo>
                  <a:pt x="0" y="213"/>
                </a:moveTo>
                <a:lnTo>
                  <a:pt x="0" y="115"/>
                </a:lnTo>
                <a:lnTo>
                  <a:pt x="20" y="115"/>
                </a:lnTo>
                <a:lnTo>
                  <a:pt x="20" y="213"/>
                </a:lnTo>
                <a:lnTo>
                  <a:pt x="0" y="213"/>
                </a:lnTo>
                <a:close/>
                <a:moveTo>
                  <a:pt x="0" y="115"/>
                </a:moveTo>
                <a:lnTo>
                  <a:pt x="0" y="103"/>
                </a:lnTo>
                <a:lnTo>
                  <a:pt x="1" y="90"/>
                </a:lnTo>
                <a:lnTo>
                  <a:pt x="21" y="92"/>
                </a:lnTo>
                <a:lnTo>
                  <a:pt x="20" y="103"/>
                </a:lnTo>
                <a:lnTo>
                  <a:pt x="20" y="115"/>
                </a:lnTo>
                <a:lnTo>
                  <a:pt x="0" y="115"/>
                </a:lnTo>
                <a:close/>
                <a:moveTo>
                  <a:pt x="1" y="90"/>
                </a:moveTo>
                <a:lnTo>
                  <a:pt x="2" y="79"/>
                </a:lnTo>
                <a:lnTo>
                  <a:pt x="4" y="70"/>
                </a:lnTo>
                <a:lnTo>
                  <a:pt x="25" y="75"/>
                </a:lnTo>
                <a:lnTo>
                  <a:pt x="22" y="83"/>
                </a:lnTo>
                <a:lnTo>
                  <a:pt x="21" y="92"/>
                </a:lnTo>
                <a:lnTo>
                  <a:pt x="1" y="90"/>
                </a:lnTo>
                <a:close/>
                <a:moveTo>
                  <a:pt x="25" y="75"/>
                </a:moveTo>
                <a:lnTo>
                  <a:pt x="26" y="68"/>
                </a:lnTo>
                <a:lnTo>
                  <a:pt x="25" y="75"/>
                </a:lnTo>
                <a:lnTo>
                  <a:pt x="14" y="72"/>
                </a:lnTo>
                <a:lnTo>
                  <a:pt x="25" y="75"/>
                </a:lnTo>
                <a:close/>
                <a:moveTo>
                  <a:pt x="4" y="70"/>
                </a:moveTo>
                <a:lnTo>
                  <a:pt x="8" y="56"/>
                </a:lnTo>
                <a:lnTo>
                  <a:pt x="13" y="45"/>
                </a:lnTo>
                <a:lnTo>
                  <a:pt x="32" y="55"/>
                </a:lnTo>
                <a:lnTo>
                  <a:pt x="28" y="64"/>
                </a:lnTo>
                <a:lnTo>
                  <a:pt x="25" y="75"/>
                </a:lnTo>
                <a:lnTo>
                  <a:pt x="4" y="70"/>
                </a:lnTo>
                <a:close/>
                <a:moveTo>
                  <a:pt x="13" y="45"/>
                </a:moveTo>
                <a:lnTo>
                  <a:pt x="16" y="40"/>
                </a:lnTo>
                <a:lnTo>
                  <a:pt x="19" y="34"/>
                </a:lnTo>
                <a:lnTo>
                  <a:pt x="24" y="30"/>
                </a:lnTo>
                <a:lnTo>
                  <a:pt x="28" y="26"/>
                </a:lnTo>
                <a:lnTo>
                  <a:pt x="42" y="42"/>
                </a:lnTo>
                <a:lnTo>
                  <a:pt x="36" y="48"/>
                </a:lnTo>
                <a:lnTo>
                  <a:pt x="32" y="55"/>
                </a:lnTo>
                <a:lnTo>
                  <a:pt x="13" y="45"/>
                </a:lnTo>
                <a:close/>
                <a:moveTo>
                  <a:pt x="42" y="42"/>
                </a:moveTo>
                <a:lnTo>
                  <a:pt x="39" y="45"/>
                </a:lnTo>
                <a:lnTo>
                  <a:pt x="42" y="42"/>
                </a:lnTo>
                <a:lnTo>
                  <a:pt x="35" y="34"/>
                </a:lnTo>
                <a:lnTo>
                  <a:pt x="42" y="42"/>
                </a:lnTo>
                <a:close/>
                <a:moveTo>
                  <a:pt x="28" y="26"/>
                </a:moveTo>
                <a:lnTo>
                  <a:pt x="37" y="19"/>
                </a:lnTo>
                <a:lnTo>
                  <a:pt x="47" y="15"/>
                </a:lnTo>
                <a:lnTo>
                  <a:pt x="55" y="34"/>
                </a:lnTo>
                <a:lnTo>
                  <a:pt x="48" y="37"/>
                </a:lnTo>
                <a:lnTo>
                  <a:pt x="42" y="42"/>
                </a:lnTo>
                <a:lnTo>
                  <a:pt x="28" y="26"/>
                </a:lnTo>
                <a:close/>
                <a:moveTo>
                  <a:pt x="47" y="15"/>
                </a:moveTo>
                <a:lnTo>
                  <a:pt x="59" y="12"/>
                </a:lnTo>
                <a:lnTo>
                  <a:pt x="70" y="10"/>
                </a:lnTo>
                <a:lnTo>
                  <a:pt x="70" y="31"/>
                </a:lnTo>
                <a:lnTo>
                  <a:pt x="62" y="32"/>
                </a:lnTo>
                <a:lnTo>
                  <a:pt x="55" y="34"/>
                </a:lnTo>
                <a:lnTo>
                  <a:pt x="47" y="15"/>
                </a:lnTo>
                <a:close/>
                <a:moveTo>
                  <a:pt x="70" y="10"/>
                </a:moveTo>
                <a:lnTo>
                  <a:pt x="80" y="12"/>
                </a:lnTo>
                <a:lnTo>
                  <a:pt x="89" y="14"/>
                </a:lnTo>
                <a:lnTo>
                  <a:pt x="83" y="33"/>
                </a:lnTo>
                <a:lnTo>
                  <a:pt x="76" y="32"/>
                </a:lnTo>
                <a:lnTo>
                  <a:pt x="70" y="31"/>
                </a:lnTo>
                <a:lnTo>
                  <a:pt x="70" y="10"/>
                </a:lnTo>
                <a:close/>
                <a:moveTo>
                  <a:pt x="89" y="14"/>
                </a:moveTo>
                <a:lnTo>
                  <a:pt x="98" y="17"/>
                </a:lnTo>
                <a:lnTo>
                  <a:pt x="89" y="14"/>
                </a:lnTo>
                <a:lnTo>
                  <a:pt x="86" y="24"/>
                </a:lnTo>
                <a:lnTo>
                  <a:pt x="89" y="14"/>
                </a:lnTo>
                <a:close/>
                <a:moveTo>
                  <a:pt x="89" y="14"/>
                </a:moveTo>
                <a:lnTo>
                  <a:pt x="98" y="18"/>
                </a:lnTo>
                <a:lnTo>
                  <a:pt x="107" y="23"/>
                </a:lnTo>
                <a:lnTo>
                  <a:pt x="94" y="40"/>
                </a:lnTo>
                <a:lnTo>
                  <a:pt x="88" y="36"/>
                </a:lnTo>
                <a:lnTo>
                  <a:pt x="83" y="33"/>
                </a:lnTo>
                <a:lnTo>
                  <a:pt x="89" y="14"/>
                </a:lnTo>
                <a:close/>
                <a:moveTo>
                  <a:pt x="107" y="23"/>
                </a:moveTo>
                <a:lnTo>
                  <a:pt x="104" y="21"/>
                </a:lnTo>
                <a:lnTo>
                  <a:pt x="107" y="23"/>
                </a:lnTo>
                <a:lnTo>
                  <a:pt x="100" y="31"/>
                </a:lnTo>
                <a:lnTo>
                  <a:pt x="107" y="23"/>
                </a:lnTo>
                <a:close/>
                <a:moveTo>
                  <a:pt x="107" y="23"/>
                </a:moveTo>
                <a:lnTo>
                  <a:pt x="114" y="30"/>
                </a:lnTo>
                <a:lnTo>
                  <a:pt x="121" y="38"/>
                </a:lnTo>
                <a:lnTo>
                  <a:pt x="102" y="50"/>
                </a:lnTo>
                <a:lnTo>
                  <a:pt x="98" y="44"/>
                </a:lnTo>
                <a:lnTo>
                  <a:pt x="94" y="40"/>
                </a:lnTo>
                <a:lnTo>
                  <a:pt x="107" y="23"/>
                </a:lnTo>
                <a:close/>
                <a:moveTo>
                  <a:pt x="121" y="38"/>
                </a:moveTo>
                <a:lnTo>
                  <a:pt x="126" y="48"/>
                </a:lnTo>
                <a:lnTo>
                  <a:pt x="130" y="58"/>
                </a:lnTo>
                <a:lnTo>
                  <a:pt x="110" y="64"/>
                </a:lnTo>
                <a:lnTo>
                  <a:pt x="107" y="56"/>
                </a:lnTo>
                <a:lnTo>
                  <a:pt x="102" y="50"/>
                </a:lnTo>
                <a:lnTo>
                  <a:pt x="121" y="38"/>
                </a:lnTo>
                <a:close/>
                <a:moveTo>
                  <a:pt x="130" y="63"/>
                </a:moveTo>
                <a:lnTo>
                  <a:pt x="122" y="103"/>
                </a:lnTo>
                <a:lnTo>
                  <a:pt x="110" y="64"/>
                </a:lnTo>
                <a:lnTo>
                  <a:pt x="120" y="61"/>
                </a:lnTo>
                <a:lnTo>
                  <a:pt x="130" y="63"/>
                </a:lnTo>
                <a:close/>
                <a:moveTo>
                  <a:pt x="100" y="146"/>
                </a:moveTo>
                <a:lnTo>
                  <a:pt x="101" y="143"/>
                </a:lnTo>
                <a:lnTo>
                  <a:pt x="101" y="140"/>
                </a:lnTo>
                <a:lnTo>
                  <a:pt x="122" y="143"/>
                </a:lnTo>
                <a:lnTo>
                  <a:pt x="122" y="146"/>
                </a:lnTo>
                <a:lnTo>
                  <a:pt x="121" y="151"/>
                </a:lnTo>
                <a:lnTo>
                  <a:pt x="100" y="146"/>
                </a:lnTo>
                <a:close/>
                <a:moveTo>
                  <a:pt x="101" y="140"/>
                </a:moveTo>
                <a:lnTo>
                  <a:pt x="101" y="137"/>
                </a:lnTo>
                <a:lnTo>
                  <a:pt x="102" y="134"/>
                </a:lnTo>
                <a:lnTo>
                  <a:pt x="123" y="135"/>
                </a:lnTo>
                <a:lnTo>
                  <a:pt x="123" y="139"/>
                </a:lnTo>
                <a:lnTo>
                  <a:pt x="122" y="143"/>
                </a:lnTo>
                <a:lnTo>
                  <a:pt x="101" y="140"/>
                </a:lnTo>
                <a:close/>
                <a:moveTo>
                  <a:pt x="102" y="134"/>
                </a:moveTo>
                <a:lnTo>
                  <a:pt x="102" y="130"/>
                </a:lnTo>
                <a:lnTo>
                  <a:pt x="102" y="126"/>
                </a:lnTo>
                <a:lnTo>
                  <a:pt x="124" y="127"/>
                </a:lnTo>
                <a:lnTo>
                  <a:pt x="123" y="131"/>
                </a:lnTo>
                <a:lnTo>
                  <a:pt x="123" y="135"/>
                </a:lnTo>
                <a:lnTo>
                  <a:pt x="102" y="134"/>
                </a:lnTo>
                <a:close/>
                <a:moveTo>
                  <a:pt x="124" y="127"/>
                </a:moveTo>
                <a:lnTo>
                  <a:pt x="124" y="127"/>
                </a:lnTo>
                <a:lnTo>
                  <a:pt x="113" y="126"/>
                </a:lnTo>
                <a:lnTo>
                  <a:pt x="124" y="127"/>
                </a:lnTo>
                <a:close/>
                <a:moveTo>
                  <a:pt x="102" y="126"/>
                </a:moveTo>
                <a:lnTo>
                  <a:pt x="102" y="121"/>
                </a:lnTo>
                <a:lnTo>
                  <a:pt x="102" y="117"/>
                </a:lnTo>
                <a:lnTo>
                  <a:pt x="124" y="117"/>
                </a:lnTo>
                <a:lnTo>
                  <a:pt x="124" y="121"/>
                </a:lnTo>
                <a:lnTo>
                  <a:pt x="124" y="127"/>
                </a:lnTo>
                <a:lnTo>
                  <a:pt x="102" y="126"/>
                </a:lnTo>
                <a:close/>
                <a:moveTo>
                  <a:pt x="102" y="117"/>
                </a:moveTo>
                <a:lnTo>
                  <a:pt x="102" y="106"/>
                </a:lnTo>
                <a:lnTo>
                  <a:pt x="101" y="98"/>
                </a:lnTo>
                <a:lnTo>
                  <a:pt x="122" y="94"/>
                </a:lnTo>
                <a:lnTo>
                  <a:pt x="123" y="105"/>
                </a:lnTo>
                <a:lnTo>
                  <a:pt x="124" y="117"/>
                </a:lnTo>
                <a:lnTo>
                  <a:pt x="102" y="117"/>
                </a:lnTo>
                <a:close/>
                <a:moveTo>
                  <a:pt x="101" y="98"/>
                </a:moveTo>
                <a:lnTo>
                  <a:pt x="100" y="90"/>
                </a:lnTo>
                <a:lnTo>
                  <a:pt x="98" y="85"/>
                </a:lnTo>
                <a:lnTo>
                  <a:pt x="118" y="77"/>
                </a:lnTo>
                <a:lnTo>
                  <a:pt x="120" y="84"/>
                </a:lnTo>
                <a:lnTo>
                  <a:pt x="122" y="94"/>
                </a:lnTo>
                <a:lnTo>
                  <a:pt x="101" y="98"/>
                </a:lnTo>
                <a:close/>
                <a:moveTo>
                  <a:pt x="98" y="85"/>
                </a:moveTo>
                <a:lnTo>
                  <a:pt x="100" y="88"/>
                </a:lnTo>
                <a:lnTo>
                  <a:pt x="98" y="85"/>
                </a:lnTo>
                <a:lnTo>
                  <a:pt x="108" y="81"/>
                </a:lnTo>
                <a:lnTo>
                  <a:pt x="98" y="85"/>
                </a:lnTo>
                <a:close/>
                <a:moveTo>
                  <a:pt x="98" y="85"/>
                </a:moveTo>
                <a:lnTo>
                  <a:pt x="96" y="81"/>
                </a:lnTo>
                <a:lnTo>
                  <a:pt x="93" y="77"/>
                </a:lnTo>
                <a:lnTo>
                  <a:pt x="110" y="63"/>
                </a:lnTo>
                <a:lnTo>
                  <a:pt x="114" y="70"/>
                </a:lnTo>
                <a:lnTo>
                  <a:pt x="118" y="77"/>
                </a:lnTo>
                <a:lnTo>
                  <a:pt x="98" y="85"/>
                </a:lnTo>
                <a:close/>
                <a:moveTo>
                  <a:pt x="93" y="77"/>
                </a:moveTo>
                <a:lnTo>
                  <a:pt x="90" y="74"/>
                </a:lnTo>
                <a:lnTo>
                  <a:pt x="87" y="71"/>
                </a:lnTo>
                <a:lnTo>
                  <a:pt x="97" y="53"/>
                </a:lnTo>
                <a:lnTo>
                  <a:pt x="103" y="57"/>
                </a:lnTo>
                <a:lnTo>
                  <a:pt x="110" y="63"/>
                </a:lnTo>
                <a:lnTo>
                  <a:pt x="93" y="77"/>
                </a:lnTo>
                <a:close/>
                <a:moveTo>
                  <a:pt x="87" y="71"/>
                </a:moveTo>
                <a:lnTo>
                  <a:pt x="81" y="68"/>
                </a:lnTo>
                <a:lnTo>
                  <a:pt x="87" y="71"/>
                </a:lnTo>
                <a:lnTo>
                  <a:pt x="92" y="62"/>
                </a:lnTo>
                <a:lnTo>
                  <a:pt x="87" y="71"/>
                </a:lnTo>
                <a:close/>
                <a:moveTo>
                  <a:pt x="87" y="71"/>
                </a:moveTo>
                <a:lnTo>
                  <a:pt x="83" y="69"/>
                </a:lnTo>
                <a:lnTo>
                  <a:pt x="78" y="68"/>
                </a:lnTo>
                <a:lnTo>
                  <a:pt x="84" y="47"/>
                </a:lnTo>
                <a:lnTo>
                  <a:pt x="91" y="50"/>
                </a:lnTo>
                <a:lnTo>
                  <a:pt x="97" y="53"/>
                </a:lnTo>
                <a:lnTo>
                  <a:pt x="87" y="71"/>
                </a:lnTo>
                <a:close/>
                <a:moveTo>
                  <a:pt x="78" y="68"/>
                </a:moveTo>
                <a:lnTo>
                  <a:pt x="73" y="66"/>
                </a:lnTo>
                <a:lnTo>
                  <a:pt x="68" y="66"/>
                </a:lnTo>
                <a:lnTo>
                  <a:pt x="68" y="45"/>
                </a:lnTo>
                <a:lnTo>
                  <a:pt x="76" y="46"/>
                </a:lnTo>
                <a:lnTo>
                  <a:pt x="84" y="47"/>
                </a:lnTo>
                <a:lnTo>
                  <a:pt x="78" y="68"/>
                </a:lnTo>
                <a:close/>
                <a:moveTo>
                  <a:pt x="68" y="66"/>
                </a:moveTo>
                <a:lnTo>
                  <a:pt x="61" y="66"/>
                </a:lnTo>
                <a:lnTo>
                  <a:pt x="55" y="70"/>
                </a:lnTo>
                <a:lnTo>
                  <a:pt x="45" y="50"/>
                </a:lnTo>
                <a:lnTo>
                  <a:pt x="52" y="48"/>
                </a:lnTo>
                <a:lnTo>
                  <a:pt x="57" y="46"/>
                </a:lnTo>
                <a:lnTo>
                  <a:pt x="63" y="46"/>
                </a:lnTo>
                <a:lnTo>
                  <a:pt x="68" y="45"/>
                </a:lnTo>
                <a:lnTo>
                  <a:pt x="68" y="66"/>
                </a:lnTo>
                <a:close/>
                <a:moveTo>
                  <a:pt x="55" y="70"/>
                </a:moveTo>
                <a:lnTo>
                  <a:pt x="48" y="73"/>
                </a:lnTo>
                <a:lnTo>
                  <a:pt x="43" y="79"/>
                </a:lnTo>
                <a:lnTo>
                  <a:pt x="27" y="64"/>
                </a:lnTo>
                <a:lnTo>
                  <a:pt x="31" y="60"/>
                </a:lnTo>
                <a:lnTo>
                  <a:pt x="36" y="56"/>
                </a:lnTo>
                <a:lnTo>
                  <a:pt x="40" y="53"/>
                </a:lnTo>
                <a:lnTo>
                  <a:pt x="45" y="50"/>
                </a:lnTo>
                <a:lnTo>
                  <a:pt x="55" y="70"/>
                </a:lnTo>
                <a:close/>
                <a:moveTo>
                  <a:pt x="43" y="79"/>
                </a:moveTo>
                <a:lnTo>
                  <a:pt x="38" y="85"/>
                </a:lnTo>
                <a:lnTo>
                  <a:pt x="35" y="94"/>
                </a:lnTo>
                <a:lnTo>
                  <a:pt x="14" y="88"/>
                </a:lnTo>
                <a:lnTo>
                  <a:pt x="16" y="82"/>
                </a:lnTo>
                <a:lnTo>
                  <a:pt x="19" y="76"/>
                </a:lnTo>
                <a:lnTo>
                  <a:pt x="22" y="70"/>
                </a:lnTo>
                <a:lnTo>
                  <a:pt x="27" y="64"/>
                </a:lnTo>
                <a:lnTo>
                  <a:pt x="43" y="79"/>
                </a:lnTo>
                <a:close/>
                <a:moveTo>
                  <a:pt x="35" y="94"/>
                </a:moveTo>
                <a:lnTo>
                  <a:pt x="32" y="106"/>
                </a:lnTo>
                <a:lnTo>
                  <a:pt x="32" y="118"/>
                </a:lnTo>
                <a:lnTo>
                  <a:pt x="10" y="118"/>
                </a:lnTo>
                <a:lnTo>
                  <a:pt x="11" y="110"/>
                </a:lnTo>
                <a:lnTo>
                  <a:pt x="11" y="103"/>
                </a:lnTo>
                <a:lnTo>
                  <a:pt x="12" y="96"/>
                </a:lnTo>
                <a:lnTo>
                  <a:pt x="14" y="88"/>
                </a:lnTo>
                <a:lnTo>
                  <a:pt x="35" y="94"/>
                </a:lnTo>
                <a:close/>
                <a:moveTo>
                  <a:pt x="32" y="118"/>
                </a:moveTo>
                <a:lnTo>
                  <a:pt x="32" y="126"/>
                </a:lnTo>
                <a:lnTo>
                  <a:pt x="33" y="133"/>
                </a:lnTo>
                <a:lnTo>
                  <a:pt x="11" y="136"/>
                </a:lnTo>
                <a:lnTo>
                  <a:pt x="11" y="128"/>
                </a:lnTo>
                <a:lnTo>
                  <a:pt x="10" y="118"/>
                </a:lnTo>
                <a:lnTo>
                  <a:pt x="32" y="118"/>
                </a:lnTo>
                <a:close/>
                <a:moveTo>
                  <a:pt x="33" y="133"/>
                </a:moveTo>
                <a:lnTo>
                  <a:pt x="34" y="139"/>
                </a:lnTo>
                <a:lnTo>
                  <a:pt x="35" y="145"/>
                </a:lnTo>
                <a:lnTo>
                  <a:pt x="14" y="152"/>
                </a:lnTo>
                <a:lnTo>
                  <a:pt x="12" y="143"/>
                </a:lnTo>
                <a:lnTo>
                  <a:pt x="11" y="136"/>
                </a:lnTo>
                <a:lnTo>
                  <a:pt x="33" y="133"/>
                </a:lnTo>
                <a:close/>
                <a:moveTo>
                  <a:pt x="25" y="159"/>
                </a:moveTo>
                <a:lnTo>
                  <a:pt x="16" y="159"/>
                </a:lnTo>
                <a:lnTo>
                  <a:pt x="14" y="152"/>
                </a:lnTo>
                <a:lnTo>
                  <a:pt x="25" y="148"/>
                </a:lnTo>
                <a:lnTo>
                  <a:pt x="25" y="159"/>
                </a:lnTo>
                <a:close/>
                <a:moveTo>
                  <a:pt x="25" y="138"/>
                </a:moveTo>
                <a:lnTo>
                  <a:pt x="111" y="138"/>
                </a:lnTo>
                <a:lnTo>
                  <a:pt x="111" y="159"/>
                </a:lnTo>
                <a:lnTo>
                  <a:pt x="25" y="159"/>
                </a:lnTo>
                <a:lnTo>
                  <a:pt x="25" y="138"/>
                </a:lnTo>
                <a:close/>
                <a:moveTo>
                  <a:pt x="121" y="151"/>
                </a:moveTo>
                <a:lnTo>
                  <a:pt x="120" y="159"/>
                </a:lnTo>
                <a:lnTo>
                  <a:pt x="111" y="159"/>
                </a:lnTo>
                <a:lnTo>
                  <a:pt x="111" y="148"/>
                </a:lnTo>
                <a:lnTo>
                  <a:pt x="121" y="151"/>
                </a:lnTo>
                <a:close/>
                <a:moveTo>
                  <a:pt x="208" y="146"/>
                </a:moveTo>
                <a:lnTo>
                  <a:pt x="210" y="137"/>
                </a:lnTo>
                <a:lnTo>
                  <a:pt x="211" y="128"/>
                </a:lnTo>
                <a:lnTo>
                  <a:pt x="232" y="131"/>
                </a:lnTo>
                <a:lnTo>
                  <a:pt x="231" y="141"/>
                </a:lnTo>
                <a:lnTo>
                  <a:pt x="229" y="151"/>
                </a:lnTo>
                <a:lnTo>
                  <a:pt x="208" y="146"/>
                </a:lnTo>
                <a:close/>
                <a:moveTo>
                  <a:pt x="211" y="128"/>
                </a:moveTo>
                <a:lnTo>
                  <a:pt x="212" y="123"/>
                </a:lnTo>
                <a:lnTo>
                  <a:pt x="211" y="128"/>
                </a:lnTo>
                <a:lnTo>
                  <a:pt x="222" y="130"/>
                </a:lnTo>
                <a:lnTo>
                  <a:pt x="211" y="128"/>
                </a:lnTo>
                <a:close/>
                <a:moveTo>
                  <a:pt x="211" y="128"/>
                </a:moveTo>
                <a:lnTo>
                  <a:pt x="212" y="119"/>
                </a:lnTo>
                <a:lnTo>
                  <a:pt x="212" y="110"/>
                </a:lnTo>
                <a:lnTo>
                  <a:pt x="233" y="110"/>
                </a:lnTo>
                <a:lnTo>
                  <a:pt x="233" y="120"/>
                </a:lnTo>
                <a:lnTo>
                  <a:pt x="232" y="131"/>
                </a:lnTo>
                <a:lnTo>
                  <a:pt x="211" y="128"/>
                </a:lnTo>
                <a:close/>
                <a:moveTo>
                  <a:pt x="212" y="110"/>
                </a:moveTo>
                <a:lnTo>
                  <a:pt x="211" y="98"/>
                </a:lnTo>
                <a:lnTo>
                  <a:pt x="209" y="87"/>
                </a:lnTo>
                <a:lnTo>
                  <a:pt x="230" y="81"/>
                </a:lnTo>
                <a:lnTo>
                  <a:pt x="231" y="87"/>
                </a:lnTo>
                <a:lnTo>
                  <a:pt x="232" y="94"/>
                </a:lnTo>
                <a:lnTo>
                  <a:pt x="233" y="103"/>
                </a:lnTo>
                <a:lnTo>
                  <a:pt x="233" y="110"/>
                </a:lnTo>
                <a:lnTo>
                  <a:pt x="212" y="110"/>
                </a:lnTo>
                <a:close/>
                <a:moveTo>
                  <a:pt x="209" y="87"/>
                </a:moveTo>
                <a:lnTo>
                  <a:pt x="206" y="79"/>
                </a:lnTo>
                <a:lnTo>
                  <a:pt x="201" y="72"/>
                </a:lnTo>
                <a:lnTo>
                  <a:pt x="218" y="58"/>
                </a:lnTo>
                <a:lnTo>
                  <a:pt x="222" y="62"/>
                </a:lnTo>
                <a:lnTo>
                  <a:pt x="225" y="69"/>
                </a:lnTo>
                <a:lnTo>
                  <a:pt x="227" y="75"/>
                </a:lnTo>
                <a:lnTo>
                  <a:pt x="230" y="81"/>
                </a:lnTo>
                <a:lnTo>
                  <a:pt x="209" y="87"/>
                </a:lnTo>
                <a:close/>
                <a:moveTo>
                  <a:pt x="201" y="72"/>
                </a:moveTo>
                <a:lnTo>
                  <a:pt x="196" y="66"/>
                </a:lnTo>
                <a:lnTo>
                  <a:pt x="190" y="62"/>
                </a:lnTo>
                <a:lnTo>
                  <a:pt x="199" y="44"/>
                </a:lnTo>
                <a:lnTo>
                  <a:pt x="204" y="46"/>
                </a:lnTo>
                <a:lnTo>
                  <a:pt x="208" y="49"/>
                </a:lnTo>
                <a:lnTo>
                  <a:pt x="213" y="53"/>
                </a:lnTo>
                <a:lnTo>
                  <a:pt x="218" y="58"/>
                </a:lnTo>
                <a:lnTo>
                  <a:pt x="201" y="72"/>
                </a:lnTo>
                <a:close/>
                <a:moveTo>
                  <a:pt x="190" y="62"/>
                </a:moveTo>
                <a:lnTo>
                  <a:pt x="183" y="60"/>
                </a:lnTo>
                <a:lnTo>
                  <a:pt x="176" y="59"/>
                </a:lnTo>
                <a:lnTo>
                  <a:pt x="176" y="38"/>
                </a:lnTo>
                <a:lnTo>
                  <a:pt x="182" y="38"/>
                </a:lnTo>
                <a:lnTo>
                  <a:pt x="187" y="40"/>
                </a:lnTo>
                <a:lnTo>
                  <a:pt x="194" y="42"/>
                </a:lnTo>
                <a:lnTo>
                  <a:pt x="199" y="44"/>
                </a:lnTo>
                <a:lnTo>
                  <a:pt x="190" y="62"/>
                </a:lnTo>
                <a:close/>
                <a:moveTo>
                  <a:pt x="176" y="59"/>
                </a:moveTo>
                <a:lnTo>
                  <a:pt x="171" y="60"/>
                </a:lnTo>
                <a:lnTo>
                  <a:pt x="166" y="61"/>
                </a:lnTo>
                <a:lnTo>
                  <a:pt x="160" y="41"/>
                </a:lnTo>
                <a:lnTo>
                  <a:pt x="168" y="38"/>
                </a:lnTo>
                <a:lnTo>
                  <a:pt x="176" y="38"/>
                </a:lnTo>
                <a:lnTo>
                  <a:pt x="176" y="59"/>
                </a:lnTo>
                <a:close/>
                <a:moveTo>
                  <a:pt x="166" y="61"/>
                </a:moveTo>
                <a:lnTo>
                  <a:pt x="162" y="62"/>
                </a:lnTo>
                <a:lnTo>
                  <a:pt x="156" y="65"/>
                </a:lnTo>
                <a:lnTo>
                  <a:pt x="145" y="47"/>
                </a:lnTo>
                <a:lnTo>
                  <a:pt x="153" y="44"/>
                </a:lnTo>
                <a:lnTo>
                  <a:pt x="160" y="41"/>
                </a:lnTo>
                <a:lnTo>
                  <a:pt x="166" y="61"/>
                </a:lnTo>
                <a:close/>
                <a:moveTo>
                  <a:pt x="156" y="65"/>
                </a:moveTo>
                <a:lnTo>
                  <a:pt x="162" y="62"/>
                </a:lnTo>
                <a:lnTo>
                  <a:pt x="156" y="65"/>
                </a:lnTo>
                <a:lnTo>
                  <a:pt x="151" y="56"/>
                </a:lnTo>
                <a:lnTo>
                  <a:pt x="156" y="65"/>
                </a:lnTo>
                <a:close/>
                <a:moveTo>
                  <a:pt x="156" y="65"/>
                </a:moveTo>
                <a:lnTo>
                  <a:pt x="152" y="69"/>
                </a:lnTo>
                <a:lnTo>
                  <a:pt x="148" y="72"/>
                </a:lnTo>
                <a:lnTo>
                  <a:pt x="131" y="58"/>
                </a:lnTo>
                <a:lnTo>
                  <a:pt x="138" y="52"/>
                </a:lnTo>
                <a:lnTo>
                  <a:pt x="145" y="47"/>
                </a:lnTo>
                <a:lnTo>
                  <a:pt x="156" y="65"/>
                </a:lnTo>
                <a:close/>
                <a:moveTo>
                  <a:pt x="148" y="72"/>
                </a:moveTo>
                <a:lnTo>
                  <a:pt x="145" y="77"/>
                </a:lnTo>
                <a:lnTo>
                  <a:pt x="142" y="83"/>
                </a:lnTo>
                <a:lnTo>
                  <a:pt x="122" y="75"/>
                </a:lnTo>
                <a:lnTo>
                  <a:pt x="126" y="66"/>
                </a:lnTo>
                <a:lnTo>
                  <a:pt x="131" y="58"/>
                </a:lnTo>
                <a:lnTo>
                  <a:pt x="148" y="72"/>
                </a:lnTo>
                <a:close/>
                <a:moveTo>
                  <a:pt x="142" y="83"/>
                </a:moveTo>
                <a:lnTo>
                  <a:pt x="139" y="90"/>
                </a:lnTo>
                <a:lnTo>
                  <a:pt x="137" y="99"/>
                </a:lnTo>
                <a:lnTo>
                  <a:pt x="116" y="96"/>
                </a:lnTo>
                <a:lnTo>
                  <a:pt x="119" y="85"/>
                </a:lnTo>
                <a:lnTo>
                  <a:pt x="122" y="75"/>
                </a:lnTo>
                <a:lnTo>
                  <a:pt x="142" y="83"/>
                </a:lnTo>
                <a:close/>
                <a:moveTo>
                  <a:pt x="137" y="99"/>
                </a:moveTo>
                <a:lnTo>
                  <a:pt x="136" y="107"/>
                </a:lnTo>
                <a:lnTo>
                  <a:pt x="137" y="99"/>
                </a:lnTo>
                <a:lnTo>
                  <a:pt x="126" y="98"/>
                </a:lnTo>
                <a:lnTo>
                  <a:pt x="137" y="99"/>
                </a:lnTo>
                <a:close/>
                <a:moveTo>
                  <a:pt x="137" y="99"/>
                </a:moveTo>
                <a:lnTo>
                  <a:pt x="136" y="109"/>
                </a:lnTo>
                <a:lnTo>
                  <a:pt x="136" y="119"/>
                </a:lnTo>
                <a:lnTo>
                  <a:pt x="114" y="119"/>
                </a:lnTo>
                <a:lnTo>
                  <a:pt x="115" y="107"/>
                </a:lnTo>
                <a:lnTo>
                  <a:pt x="116" y="96"/>
                </a:lnTo>
                <a:lnTo>
                  <a:pt x="137" y="99"/>
                </a:lnTo>
                <a:close/>
                <a:moveTo>
                  <a:pt x="136" y="119"/>
                </a:moveTo>
                <a:lnTo>
                  <a:pt x="136" y="124"/>
                </a:lnTo>
                <a:lnTo>
                  <a:pt x="136" y="128"/>
                </a:lnTo>
                <a:lnTo>
                  <a:pt x="114" y="129"/>
                </a:lnTo>
                <a:lnTo>
                  <a:pt x="114" y="124"/>
                </a:lnTo>
                <a:lnTo>
                  <a:pt x="114" y="119"/>
                </a:lnTo>
                <a:lnTo>
                  <a:pt x="136" y="119"/>
                </a:lnTo>
                <a:close/>
                <a:moveTo>
                  <a:pt x="136" y="128"/>
                </a:moveTo>
                <a:lnTo>
                  <a:pt x="136" y="128"/>
                </a:lnTo>
                <a:lnTo>
                  <a:pt x="125" y="128"/>
                </a:lnTo>
                <a:lnTo>
                  <a:pt x="136" y="128"/>
                </a:lnTo>
                <a:close/>
                <a:moveTo>
                  <a:pt x="136" y="128"/>
                </a:moveTo>
                <a:lnTo>
                  <a:pt x="136" y="132"/>
                </a:lnTo>
                <a:lnTo>
                  <a:pt x="136" y="136"/>
                </a:lnTo>
                <a:lnTo>
                  <a:pt x="115" y="137"/>
                </a:lnTo>
                <a:lnTo>
                  <a:pt x="114" y="133"/>
                </a:lnTo>
                <a:lnTo>
                  <a:pt x="114" y="129"/>
                </a:lnTo>
                <a:lnTo>
                  <a:pt x="136" y="128"/>
                </a:lnTo>
                <a:close/>
                <a:moveTo>
                  <a:pt x="115" y="137"/>
                </a:moveTo>
                <a:lnTo>
                  <a:pt x="115" y="137"/>
                </a:lnTo>
                <a:lnTo>
                  <a:pt x="125" y="137"/>
                </a:lnTo>
                <a:lnTo>
                  <a:pt x="115" y="137"/>
                </a:lnTo>
                <a:close/>
                <a:moveTo>
                  <a:pt x="136" y="136"/>
                </a:moveTo>
                <a:lnTo>
                  <a:pt x="136" y="140"/>
                </a:lnTo>
                <a:lnTo>
                  <a:pt x="136" y="142"/>
                </a:lnTo>
                <a:lnTo>
                  <a:pt x="115" y="144"/>
                </a:lnTo>
                <a:lnTo>
                  <a:pt x="115" y="140"/>
                </a:lnTo>
                <a:lnTo>
                  <a:pt x="115" y="137"/>
                </a:lnTo>
                <a:lnTo>
                  <a:pt x="136" y="136"/>
                </a:lnTo>
                <a:close/>
                <a:moveTo>
                  <a:pt x="136" y="142"/>
                </a:moveTo>
                <a:lnTo>
                  <a:pt x="137" y="144"/>
                </a:lnTo>
                <a:lnTo>
                  <a:pt x="137" y="146"/>
                </a:lnTo>
                <a:lnTo>
                  <a:pt x="116" y="151"/>
                </a:lnTo>
                <a:lnTo>
                  <a:pt x="116" y="147"/>
                </a:lnTo>
                <a:lnTo>
                  <a:pt x="115" y="144"/>
                </a:lnTo>
                <a:lnTo>
                  <a:pt x="136" y="142"/>
                </a:lnTo>
                <a:close/>
                <a:moveTo>
                  <a:pt x="126" y="159"/>
                </a:moveTo>
                <a:lnTo>
                  <a:pt x="118" y="159"/>
                </a:lnTo>
                <a:lnTo>
                  <a:pt x="116" y="151"/>
                </a:lnTo>
                <a:lnTo>
                  <a:pt x="126" y="148"/>
                </a:lnTo>
                <a:lnTo>
                  <a:pt x="126" y="159"/>
                </a:lnTo>
                <a:close/>
                <a:moveTo>
                  <a:pt x="126" y="138"/>
                </a:moveTo>
                <a:lnTo>
                  <a:pt x="219" y="138"/>
                </a:lnTo>
                <a:lnTo>
                  <a:pt x="219" y="159"/>
                </a:lnTo>
                <a:lnTo>
                  <a:pt x="126" y="159"/>
                </a:lnTo>
                <a:lnTo>
                  <a:pt x="126" y="138"/>
                </a:lnTo>
                <a:close/>
                <a:moveTo>
                  <a:pt x="229" y="151"/>
                </a:moveTo>
                <a:lnTo>
                  <a:pt x="227" y="159"/>
                </a:lnTo>
                <a:lnTo>
                  <a:pt x="219" y="159"/>
                </a:lnTo>
                <a:lnTo>
                  <a:pt x="219" y="148"/>
                </a:lnTo>
                <a:lnTo>
                  <a:pt x="229" y="151"/>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27" name="Freeform 139"/>
          <p:cNvSpPr>
            <a:spLocks noEditPoints="1"/>
          </p:cNvSpPr>
          <p:nvPr/>
        </p:nvSpPr>
        <p:spPr bwMode="auto">
          <a:xfrm>
            <a:off x="46038" y="2012950"/>
            <a:ext cx="95250" cy="84138"/>
          </a:xfrm>
          <a:custGeom>
            <a:avLst/>
            <a:gdLst>
              <a:gd name="T0" fmla="*/ 156 w 181"/>
              <a:gd name="T1" fmla="*/ 99 h 160"/>
              <a:gd name="T2" fmla="*/ 159 w 181"/>
              <a:gd name="T3" fmla="*/ 105 h 160"/>
              <a:gd name="T4" fmla="*/ 179 w 181"/>
              <a:gd name="T5" fmla="*/ 101 h 160"/>
              <a:gd name="T6" fmla="*/ 152 w 181"/>
              <a:gd name="T7" fmla="*/ 131 h 160"/>
              <a:gd name="T8" fmla="*/ 151 w 181"/>
              <a:gd name="T9" fmla="*/ 157 h 160"/>
              <a:gd name="T10" fmla="*/ 127 w 181"/>
              <a:gd name="T11" fmla="*/ 138 h 160"/>
              <a:gd name="T12" fmla="*/ 109 w 181"/>
              <a:gd name="T13" fmla="*/ 131 h 160"/>
              <a:gd name="T14" fmla="*/ 92 w 181"/>
              <a:gd name="T15" fmla="*/ 141 h 160"/>
              <a:gd name="T16" fmla="*/ 81 w 181"/>
              <a:gd name="T17" fmla="*/ 126 h 160"/>
              <a:gd name="T18" fmla="*/ 59 w 181"/>
              <a:gd name="T19" fmla="*/ 78 h 160"/>
              <a:gd name="T20" fmla="*/ 67 w 181"/>
              <a:gd name="T21" fmla="*/ 64 h 160"/>
              <a:gd name="T22" fmla="*/ 49 w 181"/>
              <a:gd name="T23" fmla="*/ 54 h 160"/>
              <a:gd name="T24" fmla="*/ 44 w 181"/>
              <a:gd name="T25" fmla="*/ 77 h 160"/>
              <a:gd name="T26" fmla="*/ 22 w 181"/>
              <a:gd name="T27" fmla="*/ 63 h 160"/>
              <a:gd name="T28" fmla="*/ 32 w 181"/>
              <a:gd name="T29" fmla="*/ 99 h 160"/>
              <a:gd name="T30" fmla="*/ 32 w 181"/>
              <a:gd name="T31" fmla="*/ 99 h 160"/>
              <a:gd name="T32" fmla="*/ 18 w 181"/>
              <a:gd name="T33" fmla="*/ 116 h 160"/>
              <a:gd name="T34" fmla="*/ 33 w 181"/>
              <a:gd name="T35" fmla="*/ 126 h 160"/>
              <a:gd name="T36" fmla="*/ 39 w 181"/>
              <a:gd name="T37" fmla="*/ 105 h 160"/>
              <a:gd name="T38" fmla="*/ 49 w 181"/>
              <a:gd name="T39" fmla="*/ 105 h 160"/>
              <a:gd name="T40" fmla="*/ 52 w 181"/>
              <a:gd name="T41" fmla="*/ 126 h 160"/>
              <a:gd name="T42" fmla="*/ 53 w 181"/>
              <a:gd name="T43" fmla="*/ 127 h 160"/>
              <a:gd name="T44" fmla="*/ 75 w 181"/>
              <a:gd name="T45" fmla="*/ 134 h 160"/>
              <a:gd name="T46" fmla="*/ 54 w 181"/>
              <a:gd name="T47" fmla="*/ 131 h 160"/>
              <a:gd name="T48" fmla="*/ 52 w 181"/>
              <a:gd name="T49" fmla="*/ 132 h 160"/>
              <a:gd name="T50" fmla="*/ 44 w 181"/>
              <a:gd name="T51" fmla="*/ 154 h 160"/>
              <a:gd name="T52" fmla="*/ 44 w 181"/>
              <a:gd name="T53" fmla="*/ 132 h 160"/>
              <a:gd name="T54" fmla="*/ 5 w 181"/>
              <a:gd name="T55" fmla="*/ 119 h 160"/>
              <a:gd name="T56" fmla="*/ 23 w 181"/>
              <a:gd name="T57" fmla="*/ 108 h 160"/>
              <a:gd name="T58" fmla="*/ 21 w 181"/>
              <a:gd name="T59" fmla="*/ 87 h 160"/>
              <a:gd name="T60" fmla="*/ 28 w 181"/>
              <a:gd name="T61" fmla="*/ 56 h 160"/>
              <a:gd name="T62" fmla="*/ 30 w 181"/>
              <a:gd name="T63" fmla="*/ 30 h 160"/>
              <a:gd name="T64" fmla="*/ 43 w 181"/>
              <a:gd name="T65" fmla="*/ 27 h 160"/>
              <a:gd name="T66" fmla="*/ 62 w 181"/>
              <a:gd name="T67" fmla="*/ 26 h 160"/>
              <a:gd name="T68" fmla="*/ 149 w 181"/>
              <a:gd name="T69" fmla="*/ 45 h 160"/>
              <a:gd name="T70" fmla="*/ 139 w 181"/>
              <a:gd name="T71" fmla="*/ 26 h 160"/>
              <a:gd name="T72" fmla="*/ 139 w 181"/>
              <a:gd name="T73" fmla="*/ 27 h 160"/>
              <a:gd name="T74" fmla="*/ 138 w 181"/>
              <a:gd name="T75" fmla="*/ 27 h 160"/>
              <a:gd name="T76" fmla="*/ 159 w 181"/>
              <a:gd name="T77" fmla="*/ 26 h 160"/>
              <a:gd name="T78" fmla="*/ 157 w 181"/>
              <a:gd name="T79" fmla="*/ 19 h 160"/>
              <a:gd name="T80" fmla="*/ 136 w 181"/>
              <a:gd name="T81" fmla="*/ 26 h 160"/>
              <a:gd name="T82" fmla="*/ 136 w 181"/>
              <a:gd name="T83" fmla="*/ 26 h 160"/>
              <a:gd name="T84" fmla="*/ 144 w 181"/>
              <a:gd name="T85" fmla="*/ 0 h 160"/>
              <a:gd name="T86" fmla="*/ 149 w 181"/>
              <a:gd name="T87" fmla="*/ 27 h 160"/>
              <a:gd name="T88" fmla="*/ 172 w 181"/>
              <a:gd name="T89" fmla="*/ 23 h 160"/>
              <a:gd name="T90" fmla="*/ 168 w 181"/>
              <a:gd name="T91" fmla="*/ 54 h 160"/>
              <a:gd name="T92" fmla="*/ 157 w 181"/>
              <a:gd name="T93" fmla="*/ 51 h 160"/>
              <a:gd name="T94" fmla="*/ 170 w 181"/>
              <a:gd name="T95" fmla="*/ 49 h 160"/>
              <a:gd name="T96" fmla="*/ 136 w 181"/>
              <a:gd name="T97" fmla="*/ 71 h 160"/>
              <a:gd name="T98" fmla="*/ 60 w 181"/>
              <a:gd name="T99" fmla="*/ 54 h 160"/>
              <a:gd name="T100" fmla="*/ 95 w 181"/>
              <a:gd name="T101" fmla="*/ 81 h 160"/>
              <a:gd name="T102" fmla="*/ 85 w 181"/>
              <a:gd name="T103" fmla="*/ 109 h 160"/>
              <a:gd name="T104" fmla="*/ 100 w 181"/>
              <a:gd name="T105" fmla="*/ 123 h 160"/>
              <a:gd name="T106" fmla="*/ 117 w 181"/>
              <a:gd name="T107" fmla="*/ 109 h 160"/>
              <a:gd name="T108" fmla="*/ 117 w 181"/>
              <a:gd name="T109" fmla="*/ 109 h 160"/>
              <a:gd name="T110" fmla="*/ 123 w 181"/>
              <a:gd name="T111" fmla="*/ 110 h 160"/>
              <a:gd name="T112" fmla="*/ 150 w 181"/>
              <a:gd name="T113" fmla="*/ 121 h 160"/>
              <a:gd name="T114" fmla="*/ 137 w 181"/>
              <a:gd name="T115" fmla="*/ 87 h 160"/>
              <a:gd name="T116" fmla="*/ 151 w 181"/>
              <a:gd name="T117" fmla="*/ 68 h 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1"/>
              <a:gd name="T178" fmla="*/ 0 h 160"/>
              <a:gd name="T179" fmla="*/ 181 w 181"/>
              <a:gd name="T180" fmla="*/ 160 h 1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1" h="160">
                <a:moveTo>
                  <a:pt x="153" y="58"/>
                </a:moveTo>
                <a:lnTo>
                  <a:pt x="161" y="68"/>
                </a:lnTo>
                <a:lnTo>
                  <a:pt x="167" y="77"/>
                </a:lnTo>
                <a:lnTo>
                  <a:pt x="151" y="89"/>
                </a:lnTo>
                <a:lnTo>
                  <a:pt x="144" y="81"/>
                </a:lnTo>
                <a:lnTo>
                  <a:pt x="136" y="71"/>
                </a:lnTo>
                <a:lnTo>
                  <a:pt x="153" y="58"/>
                </a:lnTo>
                <a:close/>
                <a:moveTo>
                  <a:pt x="167" y="77"/>
                </a:moveTo>
                <a:lnTo>
                  <a:pt x="172" y="84"/>
                </a:lnTo>
                <a:lnTo>
                  <a:pt x="175" y="89"/>
                </a:lnTo>
                <a:lnTo>
                  <a:pt x="156" y="99"/>
                </a:lnTo>
                <a:lnTo>
                  <a:pt x="154" y="94"/>
                </a:lnTo>
                <a:lnTo>
                  <a:pt x="151" y="89"/>
                </a:lnTo>
                <a:lnTo>
                  <a:pt x="167" y="77"/>
                </a:lnTo>
                <a:close/>
                <a:moveTo>
                  <a:pt x="175" y="89"/>
                </a:moveTo>
                <a:lnTo>
                  <a:pt x="178" y="94"/>
                </a:lnTo>
                <a:lnTo>
                  <a:pt x="180" y="101"/>
                </a:lnTo>
                <a:lnTo>
                  <a:pt x="159" y="105"/>
                </a:lnTo>
                <a:lnTo>
                  <a:pt x="158" y="102"/>
                </a:lnTo>
                <a:lnTo>
                  <a:pt x="156" y="99"/>
                </a:lnTo>
                <a:lnTo>
                  <a:pt x="175" y="89"/>
                </a:lnTo>
                <a:close/>
                <a:moveTo>
                  <a:pt x="159" y="105"/>
                </a:moveTo>
                <a:lnTo>
                  <a:pt x="150" y="65"/>
                </a:lnTo>
                <a:lnTo>
                  <a:pt x="159" y="105"/>
                </a:lnTo>
                <a:lnTo>
                  <a:pt x="169" y="103"/>
                </a:lnTo>
                <a:lnTo>
                  <a:pt x="159" y="105"/>
                </a:lnTo>
                <a:close/>
                <a:moveTo>
                  <a:pt x="179" y="101"/>
                </a:moveTo>
                <a:lnTo>
                  <a:pt x="180" y="107"/>
                </a:lnTo>
                <a:lnTo>
                  <a:pt x="181" y="113"/>
                </a:lnTo>
                <a:lnTo>
                  <a:pt x="159" y="113"/>
                </a:lnTo>
                <a:lnTo>
                  <a:pt x="159" y="109"/>
                </a:lnTo>
                <a:lnTo>
                  <a:pt x="159" y="105"/>
                </a:lnTo>
                <a:lnTo>
                  <a:pt x="179" y="101"/>
                </a:lnTo>
                <a:close/>
                <a:moveTo>
                  <a:pt x="181" y="113"/>
                </a:moveTo>
                <a:lnTo>
                  <a:pt x="180" y="122"/>
                </a:lnTo>
                <a:lnTo>
                  <a:pt x="177" y="131"/>
                </a:lnTo>
                <a:lnTo>
                  <a:pt x="158" y="122"/>
                </a:lnTo>
                <a:lnTo>
                  <a:pt x="159" y="118"/>
                </a:lnTo>
                <a:lnTo>
                  <a:pt x="159" y="113"/>
                </a:lnTo>
                <a:lnTo>
                  <a:pt x="181" y="113"/>
                </a:lnTo>
                <a:close/>
                <a:moveTo>
                  <a:pt x="177" y="131"/>
                </a:moveTo>
                <a:lnTo>
                  <a:pt x="172" y="139"/>
                </a:lnTo>
                <a:lnTo>
                  <a:pt x="166" y="146"/>
                </a:lnTo>
                <a:lnTo>
                  <a:pt x="152" y="131"/>
                </a:lnTo>
                <a:lnTo>
                  <a:pt x="155" y="128"/>
                </a:lnTo>
                <a:lnTo>
                  <a:pt x="158" y="122"/>
                </a:lnTo>
                <a:lnTo>
                  <a:pt x="177" y="131"/>
                </a:lnTo>
                <a:close/>
                <a:moveTo>
                  <a:pt x="166" y="146"/>
                </a:moveTo>
                <a:lnTo>
                  <a:pt x="159" y="152"/>
                </a:lnTo>
                <a:lnTo>
                  <a:pt x="151" y="157"/>
                </a:lnTo>
                <a:lnTo>
                  <a:pt x="143" y="136"/>
                </a:lnTo>
                <a:lnTo>
                  <a:pt x="147" y="134"/>
                </a:lnTo>
                <a:lnTo>
                  <a:pt x="152" y="131"/>
                </a:lnTo>
                <a:lnTo>
                  <a:pt x="166" y="146"/>
                </a:lnTo>
                <a:close/>
                <a:moveTo>
                  <a:pt x="151" y="157"/>
                </a:moveTo>
                <a:lnTo>
                  <a:pt x="141" y="159"/>
                </a:lnTo>
                <a:lnTo>
                  <a:pt x="131" y="160"/>
                </a:lnTo>
                <a:lnTo>
                  <a:pt x="131" y="138"/>
                </a:lnTo>
                <a:lnTo>
                  <a:pt x="137" y="138"/>
                </a:lnTo>
                <a:lnTo>
                  <a:pt x="143" y="136"/>
                </a:lnTo>
                <a:lnTo>
                  <a:pt x="151" y="157"/>
                </a:lnTo>
                <a:close/>
                <a:moveTo>
                  <a:pt x="131" y="160"/>
                </a:moveTo>
                <a:lnTo>
                  <a:pt x="124" y="159"/>
                </a:lnTo>
                <a:lnTo>
                  <a:pt x="117" y="158"/>
                </a:lnTo>
                <a:lnTo>
                  <a:pt x="123" y="137"/>
                </a:lnTo>
                <a:lnTo>
                  <a:pt x="127" y="138"/>
                </a:lnTo>
                <a:lnTo>
                  <a:pt x="131" y="138"/>
                </a:lnTo>
                <a:lnTo>
                  <a:pt x="131" y="160"/>
                </a:lnTo>
                <a:close/>
                <a:moveTo>
                  <a:pt x="117" y="158"/>
                </a:moveTo>
                <a:lnTo>
                  <a:pt x="111" y="156"/>
                </a:lnTo>
                <a:lnTo>
                  <a:pt x="106" y="152"/>
                </a:lnTo>
                <a:lnTo>
                  <a:pt x="117" y="135"/>
                </a:lnTo>
                <a:lnTo>
                  <a:pt x="119" y="136"/>
                </a:lnTo>
                <a:lnTo>
                  <a:pt x="123" y="137"/>
                </a:lnTo>
                <a:lnTo>
                  <a:pt x="117" y="158"/>
                </a:lnTo>
                <a:close/>
                <a:moveTo>
                  <a:pt x="117" y="135"/>
                </a:moveTo>
                <a:lnTo>
                  <a:pt x="109" y="131"/>
                </a:lnTo>
                <a:lnTo>
                  <a:pt x="117" y="135"/>
                </a:lnTo>
                <a:lnTo>
                  <a:pt x="111" y="144"/>
                </a:lnTo>
                <a:lnTo>
                  <a:pt x="117" y="135"/>
                </a:lnTo>
                <a:close/>
                <a:moveTo>
                  <a:pt x="106" y="152"/>
                </a:moveTo>
                <a:lnTo>
                  <a:pt x="99" y="148"/>
                </a:lnTo>
                <a:lnTo>
                  <a:pt x="92" y="141"/>
                </a:lnTo>
                <a:lnTo>
                  <a:pt x="108" y="128"/>
                </a:lnTo>
                <a:lnTo>
                  <a:pt x="112" y="132"/>
                </a:lnTo>
                <a:lnTo>
                  <a:pt x="117" y="135"/>
                </a:lnTo>
                <a:lnTo>
                  <a:pt x="106" y="152"/>
                </a:lnTo>
                <a:close/>
                <a:moveTo>
                  <a:pt x="92" y="141"/>
                </a:moveTo>
                <a:lnTo>
                  <a:pt x="87" y="134"/>
                </a:lnTo>
                <a:lnTo>
                  <a:pt x="81" y="126"/>
                </a:lnTo>
                <a:lnTo>
                  <a:pt x="100" y="115"/>
                </a:lnTo>
                <a:lnTo>
                  <a:pt x="104" y="121"/>
                </a:lnTo>
                <a:lnTo>
                  <a:pt x="108" y="128"/>
                </a:lnTo>
                <a:lnTo>
                  <a:pt x="92" y="141"/>
                </a:lnTo>
                <a:close/>
                <a:moveTo>
                  <a:pt x="81" y="126"/>
                </a:moveTo>
                <a:lnTo>
                  <a:pt x="79" y="122"/>
                </a:lnTo>
                <a:lnTo>
                  <a:pt x="81" y="126"/>
                </a:lnTo>
                <a:lnTo>
                  <a:pt x="90" y="120"/>
                </a:lnTo>
                <a:lnTo>
                  <a:pt x="81" y="126"/>
                </a:lnTo>
                <a:close/>
                <a:moveTo>
                  <a:pt x="81" y="126"/>
                </a:moveTo>
                <a:lnTo>
                  <a:pt x="76" y="115"/>
                </a:lnTo>
                <a:lnTo>
                  <a:pt x="70" y="102"/>
                </a:lnTo>
                <a:lnTo>
                  <a:pt x="89" y="93"/>
                </a:lnTo>
                <a:lnTo>
                  <a:pt x="95" y="106"/>
                </a:lnTo>
                <a:lnTo>
                  <a:pt x="100" y="115"/>
                </a:lnTo>
                <a:lnTo>
                  <a:pt x="81" y="126"/>
                </a:lnTo>
                <a:close/>
                <a:moveTo>
                  <a:pt x="70" y="102"/>
                </a:moveTo>
                <a:lnTo>
                  <a:pt x="67" y="94"/>
                </a:lnTo>
                <a:lnTo>
                  <a:pt x="63" y="86"/>
                </a:lnTo>
                <a:lnTo>
                  <a:pt x="59" y="78"/>
                </a:lnTo>
                <a:lnTo>
                  <a:pt x="56" y="67"/>
                </a:lnTo>
                <a:lnTo>
                  <a:pt x="76" y="60"/>
                </a:lnTo>
                <a:lnTo>
                  <a:pt x="79" y="70"/>
                </a:lnTo>
                <a:lnTo>
                  <a:pt x="83" y="79"/>
                </a:lnTo>
                <a:lnTo>
                  <a:pt x="86" y="86"/>
                </a:lnTo>
                <a:lnTo>
                  <a:pt x="89" y="93"/>
                </a:lnTo>
                <a:lnTo>
                  <a:pt x="70" y="102"/>
                </a:lnTo>
                <a:close/>
                <a:moveTo>
                  <a:pt x="67" y="54"/>
                </a:moveTo>
                <a:lnTo>
                  <a:pt x="74" y="54"/>
                </a:lnTo>
                <a:lnTo>
                  <a:pt x="76" y="60"/>
                </a:lnTo>
                <a:lnTo>
                  <a:pt x="67" y="64"/>
                </a:lnTo>
                <a:lnTo>
                  <a:pt x="67" y="54"/>
                </a:lnTo>
                <a:close/>
                <a:moveTo>
                  <a:pt x="67" y="75"/>
                </a:moveTo>
                <a:lnTo>
                  <a:pt x="60" y="75"/>
                </a:lnTo>
                <a:lnTo>
                  <a:pt x="60" y="54"/>
                </a:lnTo>
                <a:lnTo>
                  <a:pt x="67" y="54"/>
                </a:lnTo>
                <a:lnTo>
                  <a:pt x="67" y="75"/>
                </a:lnTo>
                <a:close/>
                <a:moveTo>
                  <a:pt x="60" y="75"/>
                </a:moveTo>
                <a:lnTo>
                  <a:pt x="51" y="75"/>
                </a:lnTo>
                <a:lnTo>
                  <a:pt x="44" y="77"/>
                </a:lnTo>
                <a:lnTo>
                  <a:pt x="39" y="56"/>
                </a:lnTo>
                <a:lnTo>
                  <a:pt x="49" y="54"/>
                </a:lnTo>
                <a:lnTo>
                  <a:pt x="60" y="54"/>
                </a:lnTo>
                <a:lnTo>
                  <a:pt x="60" y="75"/>
                </a:lnTo>
                <a:close/>
                <a:moveTo>
                  <a:pt x="44" y="77"/>
                </a:moveTo>
                <a:lnTo>
                  <a:pt x="39" y="78"/>
                </a:lnTo>
                <a:lnTo>
                  <a:pt x="35" y="80"/>
                </a:lnTo>
                <a:lnTo>
                  <a:pt x="22" y="63"/>
                </a:lnTo>
                <a:lnTo>
                  <a:pt x="25" y="61"/>
                </a:lnTo>
                <a:lnTo>
                  <a:pt x="29" y="59"/>
                </a:lnTo>
                <a:lnTo>
                  <a:pt x="33" y="57"/>
                </a:lnTo>
                <a:lnTo>
                  <a:pt x="39" y="56"/>
                </a:lnTo>
                <a:lnTo>
                  <a:pt x="44" y="77"/>
                </a:lnTo>
                <a:close/>
                <a:moveTo>
                  <a:pt x="22" y="63"/>
                </a:moveTo>
                <a:lnTo>
                  <a:pt x="28" y="58"/>
                </a:lnTo>
                <a:lnTo>
                  <a:pt x="22" y="63"/>
                </a:lnTo>
                <a:lnTo>
                  <a:pt x="29" y="72"/>
                </a:lnTo>
                <a:lnTo>
                  <a:pt x="22" y="63"/>
                </a:lnTo>
                <a:close/>
                <a:moveTo>
                  <a:pt x="35" y="80"/>
                </a:moveTo>
                <a:lnTo>
                  <a:pt x="33" y="82"/>
                </a:lnTo>
                <a:lnTo>
                  <a:pt x="32" y="84"/>
                </a:lnTo>
                <a:lnTo>
                  <a:pt x="13" y="77"/>
                </a:lnTo>
                <a:lnTo>
                  <a:pt x="17" y="70"/>
                </a:lnTo>
                <a:lnTo>
                  <a:pt x="22" y="63"/>
                </a:lnTo>
                <a:lnTo>
                  <a:pt x="35" y="80"/>
                </a:lnTo>
                <a:close/>
                <a:moveTo>
                  <a:pt x="32" y="84"/>
                </a:moveTo>
                <a:lnTo>
                  <a:pt x="31" y="88"/>
                </a:lnTo>
                <a:lnTo>
                  <a:pt x="31" y="92"/>
                </a:lnTo>
                <a:lnTo>
                  <a:pt x="9" y="92"/>
                </a:lnTo>
                <a:lnTo>
                  <a:pt x="10" y="84"/>
                </a:lnTo>
                <a:lnTo>
                  <a:pt x="13" y="77"/>
                </a:lnTo>
                <a:lnTo>
                  <a:pt x="32" y="84"/>
                </a:lnTo>
                <a:close/>
                <a:moveTo>
                  <a:pt x="31" y="92"/>
                </a:moveTo>
                <a:lnTo>
                  <a:pt x="31" y="95"/>
                </a:lnTo>
                <a:lnTo>
                  <a:pt x="32" y="99"/>
                </a:lnTo>
                <a:lnTo>
                  <a:pt x="12" y="105"/>
                </a:lnTo>
                <a:lnTo>
                  <a:pt x="10" y="99"/>
                </a:lnTo>
                <a:lnTo>
                  <a:pt x="9" y="92"/>
                </a:lnTo>
                <a:lnTo>
                  <a:pt x="31" y="92"/>
                </a:lnTo>
                <a:close/>
                <a:moveTo>
                  <a:pt x="32" y="99"/>
                </a:moveTo>
                <a:lnTo>
                  <a:pt x="32" y="101"/>
                </a:lnTo>
                <a:lnTo>
                  <a:pt x="33" y="102"/>
                </a:lnTo>
                <a:lnTo>
                  <a:pt x="19" y="116"/>
                </a:lnTo>
                <a:lnTo>
                  <a:pt x="15" y="111"/>
                </a:lnTo>
                <a:lnTo>
                  <a:pt x="12" y="105"/>
                </a:lnTo>
                <a:lnTo>
                  <a:pt x="32" y="99"/>
                </a:lnTo>
                <a:close/>
                <a:moveTo>
                  <a:pt x="33" y="102"/>
                </a:moveTo>
                <a:lnTo>
                  <a:pt x="34" y="102"/>
                </a:lnTo>
                <a:lnTo>
                  <a:pt x="26" y="109"/>
                </a:lnTo>
                <a:lnTo>
                  <a:pt x="33" y="102"/>
                </a:lnTo>
                <a:close/>
                <a:moveTo>
                  <a:pt x="34" y="102"/>
                </a:moveTo>
                <a:lnTo>
                  <a:pt x="35" y="104"/>
                </a:lnTo>
                <a:lnTo>
                  <a:pt x="36" y="104"/>
                </a:lnTo>
                <a:lnTo>
                  <a:pt x="27" y="123"/>
                </a:lnTo>
                <a:lnTo>
                  <a:pt x="23" y="120"/>
                </a:lnTo>
                <a:lnTo>
                  <a:pt x="18" y="116"/>
                </a:lnTo>
                <a:lnTo>
                  <a:pt x="34" y="102"/>
                </a:lnTo>
                <a:close/>
                <a:moveTo>
                  <a:pt x="36" y="104"/>
                </a:moveTo>
                <a:lnTo>
                  <a:pt x="52" y="111"/>
                </a:lnTo>
                <a:lnTo>
                  <a:pt x="36" y="104"/>
                </a:lnTo>
                <a:lnTo>
                  <a:pt x="32" y="114"/>
                </a:lnTo>
                <a:lnTo>
                  <a:pt x="36" y="104"/>
                </a:lnTo>
                <a:close/>
                <a:moveTo>
                  <a:pt x="36" y="104"/>
                </a:moveTo>
                <a:lnTo>
                  <a:pt x="37" y="105"/>
                </a:lnTo>
                <a:lnTo>
                  <a:pt x="39" y="105"/>
                </a:lnTo>
                <a:lnTo>
                  <a:pt x="39" y="126"/>
                </a:lnTo>
                <a:lnTo>
                  <a:pt x="33" y="126"/>
                </a:lnTo>
                <a:lnTo>
                  <a:pt x="27" y="123"/>
                </a:lnTo>
                <a:lnTo>
                  <a:pt x="36" y="104"/>
                </a:lnTo>
                <a:close/>
                <a:moveTo>
                  <a:pt x="40" y="126"/>
                </a:moveTo>
                <a:lnTo>
                  <a:pt x="39" y="126"/>
                </a:lnTo>
                <a:lnTo>
                  <a:pt x="39" y="115"/>
                </a:lnTo>
                <a:lnTo>
                  <a:pt x="40" y="126"/>
                </a:lnTo>
                <a:close/>
                <a:moveTo>
                  <a:pt x="39" y="105"/>
                </a:moveTo>
                <a:lnTo>
                  <a:pt x="48" y="105"/>
                </a:lnTo>
                <a:lnTo>
                  <a:pt x="49" y="126"/>
                </a:lnTo>
                <a:lnTo>
                  <a:pt x="40" y="126"/>
                </a:lnTo>
                <a:lnTo>
                  <a:pt x="39" y="105"/>
                </a:lnTo>
                <a:close/>
                <a:moveTo>
                  <a:pt x="48" y="105"/>
                </a:moveTo>
                <a:lnTo>
                  <a:pt x="49" y="105"/>
                </a:lnTo>
                <a:lnTo>
                  <a:pt x="49" y="115"/>
                </a:lnTo>
                <a:lnTo>
                  <a:pt x="48" y="105"/>
                </a:lnTo>
                <a:close/>
                <a:moveTo>
                  <a:pt x="49" y="105"/>
                </a:moveTo>
                <a:lnTo>
                  <a:pt x="54" y="105"/>
                </a:lnTo>
                <a:lnTo>
                  <a:pt x="58" y="106"/>
                </a:lnTo>
                <a:lnTo>
                  <a:pt x="52" y="126"/>
                </a:lnTo>
                <a:lnTo>
                  <a:pt x="51" y="126"/>
                </a:lnTo>
                <a:lnTo>
                  <a:pt x="49" y="126"/>
                </a:lnTo>
                <a:lnTo>
                  <a:pt x="49" y="105"/>
                </a:lnTo>
                <a:close/>
                <a:moveTo>
                  <a:pt x="58" y="106"/>
                </a:moveTo>
                <a:lnTo>
                  <a:pt x="51" y="104"/>
                </a:lnTo>
                <a:lnTo>
                  <a:pt x="58" y="106"/>
                </a:lnTo>
                <a:lnTo>
                  <a:pt x="55" y="116"/>
                </a:lnTo>
                <a:lnTo>
                  <a:pt x="58" y="106"/>
                </a:lnTo>
                <a:close/>
                <a:moveTo>
                  <a:pt x="58" y="106"/>
                </a:moveTo>
                <a:lnTo>
                  <a:pt x="63" y="108"/>
                </a:lnTo>
                <a:lnTo>
                  <a:pt x="68" y="111"/>
                </a:lnTo>
                <a:lnTo>
                  <a:pt x="53" y="127"/>
                </a:lnTo>
                <a:lnTo>
                  <a:pt x="52" y="126"/>
                </a:lnTo>
                <a:lnTo>
                  <a:pt x="58" y="106"/>
                </a:lnTo>
                <a:close/>
                <a:moveTo>
                  <a:pt x="68" y="111"/>
                </a:moveTo>
                <a:lnTo>
                  <a:pt x="57" y="102"/>
                </a:lnTo>
                <a:lnTo>
                  <a:pt x="68" y="111"/>
                </a:lnTo>
                <a:lnTo>
                  <a:pt x="60" y="119"/>
                </a:lnTo>
                <a:lnTo>
                  <a:pt x="68" y="111"/>
                </a:lnTo>
                <a:close/>
                <a:moveTo>
                  <a:pt x="68" y="111"/>
                </a:moveTo>
                <a:lnTo>
                  <a:pt x="71" y="115"/>
                </a:lnTo>
                <a:lnTo>
                  <a:pt x="74" y="119"/>
                </a:lnTo>
                <a:lnTo>
                  <a:pt x="54" y="128"/>
                </a:lnTo>
                <a:lnTo>
                  <a:pt x="53" y="127"/>
                </a:lnTo>
                <a:lnTo>
                  <a:pt x="68" y="111"/>
                </a:lnTo>
                <a:close/>
                <a:moveTo>
                  <a:pt x="74" y="119"/>
                </a:moveTo>
                <a:lnTo>
                  <a:pt x="75" y="124"/>
                </a:lnTo>
                <a:lnTo>
                  <a:pt x="75" y="129"/>
                </a:lnTo>
                <a:lnTo>
                  <a:pt x="54" y="129"/>
                </a:lnTo>
                <a:lnTo>
                  <a:pt x="54" y="128"/>
                </a:lnTo>
                <a:lnTo>
                  <a:pt x="74" y="119"/>
                </a:lnTo>
                <a:close/>
                <a:moveTo>
                  <a:pt x="75" y="129"/>
                </a:moveTo>
                <a:lnTo>
                  <a:pt x="75" y="134"/>
                </a:lnTo>
                <a:lnTo>
                  <a:pt x="73" y="139"/>
                </a:lnTo>
                <a:lnTo>
                  <a:pt x="54" y="131"/>
                </a:lnTo>
                <a:lnTo>
                  <a:pt x="54" y="130"/>
                </a:lnTo>
                <a:lnTo>
                  <a:pt x="54" y="129"/>
                </a:lnTo>
                <a:lnTo>
                  <a:pt x="75" y="129"/>
                </a:lnTo>
                <a:close/>
                <a:moveTo>
                  <a:pt x="73" y="139"/>
                </a:moveTo>
                <a:lnTo>
                  <a:pt x="71" y="143"/>
                </a:lnTo>
                <a:lnTo>
                  <a:pt x="68" y="147"/>
                </a:lnTo>
                <a:lnTo>
                  <a:pt x="53" y="131"/>
                </a:lnTo>
                <a:lnTo>
                  <a:pt x="54" y="131"/>
                </a:lnTo>
                <a:lnTo>
                  <a:pt x="73" y="139"/>
                </a:lnTo>
                <a:close/>
                <a:moveTo>
                  <a:pt x="68" y="147"/>
                </a:moveTo>
                <a:lnTo>
                  <a:pt x="77" y="139"/>
                </a:lnTo>
                <a:lnTo>
                  <a:pt x="68" y="147"/>
                </a:lnTo>
                <a:lnTo>
                  <a:pt x="60" y="139"/>
                </a:lnTo>
                <a:lnTo>
                  <a:pt x="68" y="147"/>
                </a:lnTo>
                <a:close/>
                <a:moveTo>
                  <a:pt x="68" y="147"/>
                </a:moveTo>
                <a:lnTo>
                  <a:pt x="63" y="150"/>
                </a:lnTo>
                <a:lnTo>
                  <a:pt x="58" y="152"/>
                </a:lnTo>
                <a:lnTo>
                  <a:pt x="52" y="132"/>
                </a:lnTo>
                <a:lnTo>
                  <a:pt x="53" y="131"/>
                </a:lnTo>
                <a:lnTo>
                  <a:pt x="68" y="147"/>
                </a:lnTo>
                <a:close/>
                <a:moveTo>
                  <a:pt x="58" y="152"/>
                </a:moveTo>
                <a:lnTo>
                  <a:pt x="54" y="154"/>
                </a:lnTo>
                <a:lnTo>
                  <a:pt x="49" y="154"/>
                </a:lnTo>
                <a:lnTo>
                  <a:pt x="49" y="133"/>
                </a:lnTo>
                <a:lnTo>
                  <a:pt x="50" y="133"/>
                </a:lnTo>
                <a:lnTo>
                  <a:pt x="52" y="132"/>
                </a:lnTo>
                <a:lnTo>
                  <a:pt x="58" y="152"/>
                </a:lnTo>
                <a:close/>
                <a:moveTo>
                  <a:pt x="49" y="154"/>
                </a:moveTo>
                <a:lnTo>
                  <a:pt x="44" y="154"/>
                </a:lnTo>
                <a:lnTo>
                  <a:pt x="40" y="152"/>
                </a:lnTo>
                <a:lnTo>
                  <a:pt x="34" y="151"/>
                </a:lnTo>
                <a:lnTo>
                  <a:pt x="30" y="149"/>
                </a:lnTo>
                <a:lnTo>
                  <a:pt x="26" y="146"/>
                </a:lnTo>
                <a:lnTo>
                  <a:pt x="22" y="143"/>
                </a:lnTo>
                <a:lnTo>
                  <a:pt x="18" y="139"/>
                </a:lnTo>
                <a:lnTo>
                  <a:pt x="14" y="135"/>
                </a:lnTo>
                <a:lnTo>
                  <a:pt x="30" y="121"/>
                </a:lnTo>
                <a:lnTo>
                  <a:pt x="34" y="127"/>
                </a:lnTo>
                <a:lnTo>
                  <a:pt x="40" y="130"/>
                </a:lnTo>
                <a:lnTo>
                  <a:pt x="44" y="132"/>
                </a:lnTo>
                <a:lnTo>
                  <a:pt x="49" y="133"/>
                </a:lnTo>
                <a:lnTo>
                  <a:pt x="49" y="154"/>
                </a:lnTo>
                <a:close/>
                <a:moveTo>
                  <a:pt x="14" y="135"/>
                </a:moveTo>
                <a:lnTo>
                  <a:pt x="13" y="134"/>
                </a:lnTo>
                <a:lnTo>
                  <a:pt x="14" y="135"/>
                </a:lnTo>
                <a:lnTo>
                  <a:pt x="22" y="129"/>
                </a:lnTo>
                <a:lnTo>
                  <a:pt x="14" y="135"/>
                </a:lnTo>
                <a:close/>
                <a:moveTo>
                  <a:pt x="14" y="135"/>
                </a:moveTo>
                <a:lnTo>
                  <a:pt x="10" y="131"/>
                </a:lnTo>
                <a:lnTo>
                  <a:pt x="7" y="126"/>
                </a:lnTo>
                <a:lnTo>
                  <a:pt x="5" y="119"/>
                </a:lnTo>
                <a:lnTo>
                  <a:pt x="3" y="114"/>
                </a:lnTo>
                <a:lnTo>
                  <a:pt x="23" y="108"/>
                </a:lnTo>
                <a:lnTo>
                  <a:pt x="26" y="115"/>
                </a:lnTo>
                <a:lnTo>
                  <a:pt x="30" y="121"/>
                </a:lnTo>
                <a:lnTo>
                  <a:pt x="14" y="135"/>
                </a:lnTo>
                <a:close/>
                <a:moveTo>
                  <a:pt x="3" y="114"/>
                </a:moveTo>
                <a:lnTo>
                  <a:pt x="0" y="102"/>
                </a:lnTo>
                <a:lnTo>
                  <a:pt x="0" y="87"/>
                </a:lnTo>
                <a:lnTo>
                  <a:pt x="21" y="87"/>
                </a:lnTo>
                <a:lnTo>
                  <a:pt x="22" y="99"/>
                </a:lnTo>
                <a:lnTo>
                  <a:pt x="23" y="108"/>
                </a:lnTo>
                <a:lnTo>
                  <a:pt x="3" y="114"/>
                </a:lnTo>
                <a:close/>
                <a:moveTo>
                  <a:pt x="0" y="87"/>
                </a:moveTo>
                <a:lnTo>
                  <a:pt x="0" y="77"/>
                </a:lnTo>
                <a:lnTo>
                  <a:pt x="1" y="66"/>
                </a:lnTo>
                <a:lnTo>
                  <a:pt x="4" y="57"/>
                </a:lnTo>
                <a:lnTo>
                  <a:pt x="7" y="50"/>
                </a:lnTo>
                <a:lnTo>
                  <a:pt x="26" y="59"/>
                </a:lnTo>
                <a:lnTo>
                  <a:pt x="24" y="65"/>
                </a:lnTo>
                <a:lnTo>
                  <a:pt x="22" y="72"/>
                </a:lnTo>
                <a:lnTo>
                  <a:pt x="21" y="79"/>
                </a:lnTo>
                <a:lnTo>
                  <a:pt x="21" y="87"/>
                </a:lnTo>
                <a:lnTo>
                  <a:pt x="0" y="87"/>
                </a:lnTo>
                <a:close/>
                <a:moveTo>
                  <a:pt x="7" y="50"/>
                </a:moveTo>
                <a:lnTo>
                  <a:pt x="6" y="52"/>
                </a:lnTo>
                <a:lnTo>
                  <a:pt x="7" y="50"/>
                </a:lnTo>
                <a:lnTo>
                  <a:pt x="17" y="54"/>
                </a:lnTo>
                <a:lnTo>
                  <a:pt x="7" y="50"/>
                </a:lnTo>
                <a:close/>
                <a:moveTo>
                  <a:pt x="7" y="50"/>
                </a:moveTo>
                <a:lnTo>
                  <a:pt x="12" y="44"/>
                </a:lnTo>
                <a:lnTo>
                  <a:pt x="17" y="37"/>
                </a:lnTo>
                <a:lnTo>
                  <a:pt x="31" y="54"/>
                </a:lnTo>
                <a:lnTo>
                  <a:pt x="28" y="56"/>
                </a:lnTo>
                <a:lnTo>
                  <a:pt x="26" y="59"/>
                </a:lnTo>
                <a:lnTo>
                  <a:pt x="7" y="50"/>
                </a:lnTo>
                <a:close/>
                <a:moveTo>
                  <a:pt x="17" y="37"/>
                </a:moveTo>
                <a:lnTo>
                  <a:pt x="22" y="33"/>
                </a:lnTo>
                <a:lnTo>
                  <a:pt x="29" y="30"/>
                </a:lnTo>
                <a:lnTo>
                  <a:pt x="37" y="50"/>
                </a:lnTo>
                <a:lnTo>
                  <a:pt x="33" y="52"/>
                </a:lnTo>
                <a:lnTo>
                  <a:pt x="31" y="54"/>
                </a:lnTo>
                <a:lnTo>
                  <a:pt x="17" y="37"/>
                </a:lnTo>
                <a:close/>
                <a:moveTo>
                  <a:pt x="29" y="30"/>
                </a:moveTo>
                <a:lnTo>
                  <a:pt x="30" y="30"/>
                </a:lnTo>
                <a:lnTo>
                  <a:pt x="29" y="30"/>
                </a:lnTo>
                <a:lnTo>
                  <a:pt x="33" y="39"/>
                </a:lnTo>
                <a:lnTo>
                  <a:pt x="29" y="30"/>
                </a:lnTo>
                <a:close/>
                <a:moveTo>
                  <a:pt x="29" y="30"/>
                </a:moveTo>
                <a:lnTo>
                  <a:pt x="35" y="28"/>
                </a:lnTo>
                <a:lnTo>
                  <a:pt x="43" y="27"/>
                </a:lnTo>
                <a:lnTo>
                  <a:pt x="45" y="48"/>
                </a:lnTo>
                <a:lnTo>
                  <a:pt x="41" y="49"/>
                </a:lnTo>
                <a:lnTo>
                  <a:pt x="37" y="50"/>
                </a:lnTo>
                <a:lnTo>
                  <a:pt x="29" y="30"/>
                </a:lnTo>
                <a:close/>
                <a:moveTo>
                  <a:pt x="43" y="27"/>
                </a:moveTo>
                <a:lnTo>
                  <a:pt x="52" y="27"/>
                </a:lnTo>
                <a:lnTo>
                  <a:pt x="62" y="26"/>
                </a:lnTo>
                <a:lnTo>
                  <a:pt x="62" y="48"/>
                </a:lnTo>
                <a:lnTo>
                  <a:pt x="53" y="48"/>
                </a:lnTo>
                <a:lnTo>
                  <a:pt x="45" y="48"/>
                </a:lnTo>
                <a:lnTo>
                  <a:pt x="43" y="27"/>
                </a:lnTo>
                <a:close/>
                <a:moveTo>
                  <a:pt x="62" y="26"/>
                </a:moveTo>
                <a:lnTo>
                  <a:pt x="114" y="26"/>
                </a:lnTo>
                <a:lnTo>
                  <a:pt x="114" y="48"/>
                </a:lnTo>
                <a:lnTo>
                  <a:pt x="62" y="48"/>
                </a:lnTo>
                <a:lnTo>
                  <a:pt x="62" y="26"/>
                </a:lnTo>
                <a:close/>
                <a:moveTo>
                  <a:pt x="114" y="26"/>
                </a:moveTo>
                <a:lnTo>
                  <a:pt x="131" y="26"/>
                </a:lnTo>
                <a:lnTo>
                  <a:pt x="139" y="26"/>
                </a:lnTo>
                <a:lnTo>
                  <a:pt x="142" y="47"/>
                </a:lnTo>
                <a:lnTo>
                  <a:pt x="132" y="48"/>
                </a:lnTo>
                <a:lnTo>
                  <a:pt x="114" y="48"/>
                </a:lnTo>
                <a:lnTo>
                  <a:pt x="114" y="26"/>
                </a:lnTo>
                <a:close/>
                <a:moveTo>
                  <a:pt x="139" y="26"/>
                </a:moveTo>
                <a:lnTo>
                  <a:pt x="140" y="25"/>
                </a:lnTo>
                <a:lnTo>
                  <a:pt x="149" y="45"/>
                </a:lnTo>
                <a:lnTo>
                  <a:pt x="145" y="46"/>
                </a:lnTo>
                <a:lnTo>
                  <a:pt x="142" y="47"/>
                </a:lnTo>
                <a:lnTo>
                  <a:pt x="139" y="26"/>
                </a:lnTo>
                <a:close/>
                <a:moveTo>
                  <a:pt x="149" y="45"/>
                </a:moveTo>
                <a:lnTo>
                  <a:pt x="153" y="44"/>
                </a:lnTo>
                <a:lnTo>
                  <a:pt x="149" y="45"/>
                </a:lnTo>
                <a:lnTo>
                  <a:pt x="144" y="35"/>
                </a:lnTo>
                <a:lnTo>
                  <a:pt x="149" y="45"/>
                </a:lnTo>
                <a:close/>
                <a:moveTo>
                  <a:pt x="140" y="25"/>
                </a:moveTo>
                <a:lnTo>
                  <a:pt x="140" y="26"/>
                </a:lnTo>
                <a:lnTo>
                  <a:pt x="139" y="26"/>
                </a:lnTo>
                <a:lnTo>
                  <a:pt x="155" y="40"/>
                </a:lnTo>
                <a:lnTo>
                  <a:pt x="153" y="43"/>
                </a:lnTo>
                <a:lnTo>
                  <a:pt x="149" y="45"/>
                </a:lnTo>
                <a:lnTo>
                  <a:pt x="140" y="25"/>
                </a:lnTo>
                <a:close/>
                <a:moveTo>
                  <a:pt x="139" y="26"/>
                </a:moveTo>
                <a:lnTo>
                  <a:pt x="144" y="21"/>
                </a:lnTo>
                <a:lnTo>
                  <a:pt x="139" y="26"/>
                </a:lnTo>
                <a:lnTo>
                  <a:pt x="147" y="33"/>
                </a:lnTo>
                <a:lnTo>
                  <a:pt x="139" y="26"/>
                </a:lnTo>
                <a:close/>
                <a:moveTo>
                  <a:pt x="139" y="26"/>
                </a:moveTo>
                <a:lnTo>
                  <a:pt x="139" y="27"/>
                </a:lnTo>
                <a:lnTo>
                  <a:pt x="138" y="27"/>
                </a:lnTo>
                <a:lnTo>
                  <a:pt x="158" y="35"/>
                </a:lnTo>
                <a:lnTo>
                  <a:pt x="157" y="37"/>
                </a:lnTo>
                <a:lnTo>
                  <a:pt x="155" y="40"/>
                </a:lnTo>
                <a:lnTo>
                  <a:pt x="139" y="26"/>
                </a:lnTo>
                <a:close/>
                <a:moveTo>
                  <a:pt x="138" y="27"/>
                </a:moveTo>
                <a:lnTo>
                  <a:pt x="135" y="35"/>
                </a:lnTo>
                <a:lnTo>
                  <a:pt x="138" y="27"/>
                </a:lnTo>
                <a:lnTo>
                  <a:pt x="149" y="31"/>
                </a:lnTo>
                <a:lnTo>
                  <a:pt x="138" y="27"/>
                </a:lnTo>
                <a:close/>
                <a:moveTo>
                  <a:pt x="138" y="27"/>
                </a:moveTo>
                <a:lnTo>
                  <a:pt x="138" y="28"/>
                </a:lnTo>
                <a:lnTo>
                  <a:pt x="138" y="29"/>
                </a:lnTo>
                <a:lnTo>
                  <a:pt x="159" y="29"/>
                </a:lnTo>
                <a:lnTo>
                  <a:pt x="159" y="32"/>
                </a:lnTo>
                <a:lnTo>
                  <a:pt x="158" y="35"/>
                </a:lnTo>
                <a:lnTo>
                  <a:pt x="138" y="27"/>
                </a:lnTo>
                <a:close/>
                <a:moveTo>
                  <a:pt x="138" y="29"/>
                </a:moveTo>
                <a:lnTo>
                  <a:pt x="138" y="29"/>
                </a:lnTo>
                <a:lnTo>
                  <a:pt x="159" y="24"/>
                </a:lnTo>
                <a:lnTo>
                  <a:pt x="159" y="26"/>
                </a:lnTo>
                <a:lnTo>
                  <a:pt x="159" y="29"/>
                </a:lnTo>
                <a:lnTo>
                  <a:pt x="138" y="29"/>
                </a:lnTo>
                <a:close/>
                <a:moveTo>
                  <a:pt x="159" y="24"/>
                </a:moveTo>
                <a:lnTo>
                  <a:pt x="158" y="21"/>
                </a:lnTo>
                <a:lnTo>
                  <a:pt x="159" y="24"/>
                </a:lnTo>
                <a:lnTo>
                  <a:pt x="149" y="26"/>
                </a:lnTo>
                <a:lnTo>
                  <a:pt x="159" y="24"/>
                </a:lnTo>
                <a:close/>
                <a:moveTo>
                  <a:pt x="138" y="29"/>
                </a:moveTo>
                <a:lnTo>
                  <a:pt x="138" y="29"/>
                </a:lnTo>
                <a:lnTo>
                  <a:pt x="138" y="30"/>
                </a:lnTo>
                <a:lnTo>
                  <a:pt x="157" y="19"/>
                </a:lnTo>
                <a:lnTo>
                  <a:pt x="158" y="21"/>
                </a:lnTo>
                <a:lnTo>
                  <a:pt x="159" y="24"/>
                </a:lnTo>
                <a:lnTo>
                  <a:pt x="138" y="29"/>
                </a:lnTo>
                <a:close/>
                <a:moveTo>
                  <a:pt x="157" y="19"/>
                </a:moveTo>
                <a:lnTo>
                  <a:pt x="158" y="21"/>
                </a:lnTo>
                <a:lnTo>
                  <a:pt x="157" y="19"/>
                </a:lnTo>
                <a:lnTo>
                  <a:pt x="147" y="24"/>
                </a:lnTo>
                <a:lnTo>
                  <a:pt x="157" y="19"/>
                </a:lnTo>
                <a:close/>
                <a:moveTo>
                  <a:pt x="138" y="30"/>
                </a:moveTo>
                <a:lnTo>
                  <a:pt x="137" y="29"/>
                </a:lnTo>
                <a:lnTo>
                  <a:pt x="136" y="26"/>
                </a:lnTo>
                <a:lnTo>
                  <a:pt x="152" y="12"/>
                </a:lnTo>
                <a:lnTo>
                  <a:pt x="155" y="16"/>
                </a:lnTo>
                <a:lnTo>
                  <a:pt x="157" y="19"/>
                </a:lnTo>
                <a:lnTo>
                  <a:pt x="138" y="30"/>
                </a:lnTo>
                <a:close/>
                <a:moveTo>
                  <a:pt x="136" y="26"/>
                </a:moveTo>
                <a:lnTo>
                  <a:pt x="132" y="23"/>
                </a:lnTo>
                <a:lnTo>
                  <a:pt x="128" y="19"/>
                </a:lnTo>
                <a:lnTo>
                  <a:pt x="143" y="3"/>
                </a:lnTo>
                <a:lnTo>
                  <a:pt x="147" y="8"/>
                </a:lnTo>
                <a:lnTo>
                  <a:pt x="152" y="12"/>
                </a:lnTo>
                <a:lnTo>
                  <a:pt x="136" y="26"/>
                </a:lnTo>
                <a:close/>
                <a:moveTo>
                  <a:pt x="128" y="19"/>
                </a:moveTo>
                <a:lnTo>
                  <a:pt x="110" y="0"/>
                </a:lnTo>
                <a:lnTo>
                  <a:pt x="135" y="0"/>
                </a:lnTo>
                <a:lnTo>
                  <a:pt x="135" y="10"/>
                </a:lnTo>
                <a:lnTo>
                  <a:pt x="128" y="19"/>
                </a:lnTo>
                <a:close/>
                <a:moveTo>
                  <a:pt x="135" y="0"/>
                </a:moveTo>
                <a:lnTo>
                  <a:pt x="144" y="0"/>
                </a:lnTo>
                <a:lnTo>
                  <a:pt x="144" y="22"/>
                </a:lnTo>
                <a:lnTo>
                  <a:pt x="135" y="22"/>
                </a:lnTo>
                <a:lnTo>
                  <a:pt x="135" y="0"/>
                </a:lnTo>
                <a:close/>
                <a:moveTo>
                  <a:pt x="144" y="0"/>
                </a:moveTo>
                <a:lnTo>
                  <a:pt x="149" y="0"/>
                </a:lnTo>
                <a:lnTo>
                  <a:pt x="151" y="2"/>
                </a:lnTo>
                <a:lnTo>
                  <a:pt x="144" y="10"/>
                </a:lnTo>
                <a:lnTo>
                  <a:pt x="144" y="0"/>
                </a:lnTo>
                <a:close/>
                <a:moveTo>
                  <a:pt x="151" y="2"/>
                </a:moveTo>
                <a:lnTo>
                  <a:pt x="158" y="7"/>
                </a:lnTo>
                <a:lnTo>
                  <a:pt x="163" y="12"/>
                </a:lnTo>
                <a:lnTo>
                  <a:pt x="168" y="18"/>
                </a:lnTo>
                <a:lnTo>
                  <a:pt x="172" y="23"/>
                </a:lnTo>
                <a:lnTo>
                  <a:pt x="155" y="35"/>
                </a:lnTo>
                <a:lnTo>
                  <a:pt x="149" y="27"/>
                </a:lnTo>
                <a:lnTo>
                  <a:pt x="138" y="20"/>
                </a:lnTo>
                <a:lnTo>
                  <a:pt x="151" y="2"/>
                </a:lnTo>
                <a:close/>
                <a:moveTo>
                  <a:pt x="172" y="23"/>
                </a:moveTo>
                <a:lnTo>
                  <a:pt x="175" y="29"/>
                </a:lnTo>
                <a:lnTo>
                  <a:pt x="179" y="34"/>
                </a:lnTo>
                <a:lnTo>
                  <a:pt x="180" y="40"/>
                </a:lnTo>
                <a:lnTo>
                  <a:pt x="181" y="47"/>
                </a:lnTo>
                <a:lnTo>
                  <a:pt x="159" y="47"/>
                </a:lnTo>
                <a:lnTo>
                  <a:pt x="158" y="40"/>
                </a:lnTo>
                <a:lnTo>
                  <a:pt x="155" y="35"/>
                </a:lnTo>
                <a:lnTo>
                  <a:pt x="172" y="23"/>
                </a:lnTo>
                <a:close/>
                <a:moveTo>
                  <a:pt x="181" y="47"/>
                </a:moveTo>
                <a:lnTo>
                  <a:pt x="180" y="52"/>
                </a:lnTo>
                <a:lnTo>
                  <a:pt x="178" y="58"/>
                </a:lnTo>
                <a:lnTo>
                  <a:pt x="159" y="50"/>
                </a:lnTo>
                <a:lnTo>
                  <a:pt x="159" y="48"/>
                </a:lnTo>
                <a:lnTo>
                  <a:pt x="159" y="47"/>
                </a:lnTo>
                <a:lnTo>
                  <a:pt x="181" y="47"/>
                </a:lnTo>
                <a:close/>
                <a:moveTo>
                  <a:pt x="178" y="58"/>
                </a:moveTo>
                <a:lnTo>
                  <a:pt x="175" y="62"/>
                </a:lnTo>
                <a:lnTo>
                  <a:pt x="178" y="58"/>
                </a:lnTo>
                <a:lnTo>
                  <a:pt x="168" y="54"/>
                </a:lnTo>
                <a:lnTo>
                  <a:pt x="178" y="58"/>
                </a:lnTo>
                <a:close/>
                <a:moveTo>
                  <a:pt x="178" y="58"/>
                </a:moveTo>
                <a:lnTo>
                  <a:pt x="175" y="63"/>
                </a:lnTo>
                <a:lnTo>
                  <a:pt x="171" y="67"/>
                </a:lnTo>
                <a:lnTo>
                  <a:pt x="157" y="51"/>
                </a:lnTo>
                <a:lnTo>
                  <a:pt x="158" y="50"/>
                </a:lnTo>
                <a:lnTo>
                  <a:pt x="159" y="50"/>
                </a:lnTo>
                <a:lnTo>
                  <a:pt x="178" y="58"/>
                </a:lnTo>
                <a:close/>
                <a:moveTo>
                  <a:pt x="157" y="51"/>
                </a:moveTo>
                <a:lnTo>
                  <a:pt x="162" y="48"/>
                </a:lnTo>
                <a:lnTo>
                  <a:pt x="157" y="51"/>
                </a:lnTo>
                <a:lnTo>
                  <a:pt x="164" y="59"/>
                </a:lnTo>
                <a:lnTo>
                  <a:pt x="157" y="51"/>
                </a:lnTo>
                <a:close/>
                <a:moveTo>
                  <a:pt x="171" y="67"/>
                </a:moveTo>
                <a:lnTo>
                  <a:pt x="165" y="71"/>
                </a:lnTo>
                <a:lnTo>
                  <a:pt x="159" y="74"/>
                </a:lnTo>
                <a:lnTo>
                  <a:pt x="154" y="53"/>
                </a:lnTo>
                <a:lnTo>
                  <a:pt x="156" y="52"/>
                </a:lnTo>
                <a:lnTo>
                  <a:pt x="157" y="51"/>
                </a:lnTo>
                <a:lnTo>
                  <a:pt x="171" y="67"/>
                </a:lnTo>
                <a:close/>
                <a:moveTo>
                  <a:pt x="154" y="53"/>
                </a:moveTo>
                <a:lnTo>
                  <a:pt x="170" y="49"/>
                </a:lnTo>
                <a:lnTo>
                  <a:pt x="154" y="53"/>
                </a:lnTo>
                <a:lnTo>
                  <a:pt x="157" y="63"/>
                </a:lnTo>
                <a:lnTo>
                  <a:pt x="154" y="53"/>
                </a:lnTo>
                <a:close/>
                <a:moveTo>
                  <a:pt x="159" y="73"/>
                </a:moveTo>
                <a:lnTo>
                  <a:pt x="153" y="75"/>
                </a:lnTo>
                <a:lnTo>
                  <a:pt x="144" y="75"/>
                </a:lnTo>
                <a:lnTo>
                  <a:pt x="144" y="54"/>
                </a:lnTo>
                <a:lnTo>
                  <a:pt x="150" y="53"/>
                </a:lnTo>
                <a:lnTo>
                  <a:pt x="154" y="53"/>
                </a:lnTo>
                <a:lnTo>
                  <a:pt x="159" y="73"/>
                </a:lnTo>
                <a:close/>
                <a:moveTo>
                  <a:pt x="136" y="71"/>
                </a:moveTo>
                <a:lnTo>
                  <a:pt x="124" y="54"/>
                </a:lnTo>
                <a:lnTo>
                  <a:pt x="144" y="54"/>
                </a:lnTo>
                <a:lnTo>
                  <a:pt x="144" y="64"/>
                </a:lnTo>
                <a:lnTo>
                  <a:pt x="136" y="71"/>
                </a:lnTo>
                <a:close/>
                <a:moveTo>
                  <a:pt x="134" y="75"/>
                </a:moveTo>
                <a:lnTo>
                  <a:pt x="76" y="75"/>
                </a:lnTo>
                <a:lnTo>
                  <a:pt x="76" y="54"/>
                </a:lnTo>
                <a:lnTo>
                  <a:pt x="134" y="54"/>
                </a:lnTo>
                <a:lnTo>
                  <a:pt x="134" y="75"/>
                </a:lnTo>
                <a:close/>
                <a:moveTo>
                  <a:pt x="67" y="68"/>
                </a:moveTo>
                <a:lnTo>
                  <a:pt x="60" y="54"/>
                </a:lnTo>
                <a:lnTo>
                  <a:pt x="76" y="54"/>
                </a:lnTo>
                <a:lnTo>
                  <a:pt x="76" y="64"/>
                </a:lnTo>
                <a:lnTo>
                  <a:pt x="67" y="68"/>
                </a:lnTo>
                <a:close/>
                <a:moveTo>
                  <a:pt x="86" y="60"/>
                </a:moveTo>
                <a:lnTo>
                  <a:pt x="90" y="72"/>
                </a:lnTo>
                <a:lnTo>
                  <a:pt x="95" y="81"/>
                </a:lnTo>
                <a:lnTo>
                  <a:pt x="75" y="89"/>
                </a:lnTo>
                <a:lnTo>
                  <a:pt x="71" y="80"/>
                </a:lnTo>
                <a:lnTo>
                  <a:pt x="67" y="68"/>
                </a:lnTo>
                <a:lnTo>
                  <a:pt x="86" y="60"/>
                </a:lnTo>
                <a:close/>
                <a:moveTo>
                  <a:pt x="95" y="81"/>
                </a:moveTo>
                <a:lnTo>
                  <a:pt x="98" y="87"/>
                </a:lnTo>
                <a:lnTo>
                  <a:pt x="100" y="91"/>
                </a:lnTo>
                <a:lnTo>
                  <a:pt x="81" y="102"/>
                </a:lnTo>
                <a:lnTo>
                  <a:pt x="78" y="96"/>
                </a:lnTo>
                <a:lnTo>
                  <a:pt x="75" y="89"/>
                </a:lnTo>
                <a:lnTo>
                  <a:pt x="95" y="81"/>
                </a:lnTo>
                <a:close/>
                <a:moveTo>
                  <a:pt x="100" y="91"/>
                </a:moveTo>
                <a:lnTo>
                  <a:pt x="103" y="96"/>
                </a:lnTo>
                <a:lnTo>
                  <a:pt x="106" y="101"/>
                </a:lnTo>
                <a:lnTo>
                  <a:pt x="89" y="114"/>
                </a:lnTo>
                <a:lnTo>
                  <a:pt x="85" y="109"/>
                </a:lnTo>
                <a:lnTo>
                  <a:pt x="81" y="102"/>
                </a:lnTo>
                <a:lnTo>
                  <a:pt x="100" y="91"/>
                </a:lnTo>
                <a:close/>
                <a:moveTo>
                  <a:pt x="89" y="114"/>
                </a:moveTo>
                <a:lnTo>
                  <a:pt x="98" y="124"/>
                </a:lnTo>
                <a:lnTo>
                  <a:pt x="89" y="114"/>
                </a:lnTo>
                <a:lnTo>
                  <a:pt x="98" y="108"/>
                </a:lnTo>
                <a:lnTo>
                  <a:pt x="89" y="114"/>
                </a:lnTo>
                <a:close/>
                <a:moveTo>
                  <a:pt x="106" y="101"/>
                </a:moveTo>
                <a:lnTo>
                  <a:pt x="109" y="104"/>
                </a:lnTo>
                <a:lnTo>
                  <a:pt x="111" y="107"/>
                </a:lnTo>
                <a:lnTo>
                  <a:pt x="100" y="123"/>
                </a:lnTo>
                <a:lnTo>
                  <a:pt x="95" y="119"/>
                </a:lnTo>
                <a:lnTo>
                  <a:pt x="89" y="114"/>
                </a:lnTo>
                <a:lnTo>
                  <a:pt x="106" y="101"/>
                </a:lnTo>
                <a:close/>
                <a:moveTo>
                  <a:pt x="111" y="107"/>
                </a:moveTo>
                <a:lnTo>
                  <a:pt x="110" y="106"/>
                </a:lnTo>
                <a:lnTo>
                  <a:pt x="111" y="107"/>
                </a:lnTo>
                <a:lnTo>
                  <a:pt x="106" y="115"/>
                </a:lnTo>
                <a:lnTo>
                  <a:pt x="111" y="107"/>
                </a:lnTo>
                <a:close/>
                <a:moveTo>
                  <a:pt x="111" y="107"/>
                </a:moveTo>
                <a:lnTo>
                  <a:pt x="114" y="108"/>
                </a:lnTo>
                <a:lnTo>
                  <a:pt x="117" y="109"/>
                </a:lnTo>
                <a:lnTo>
                  <a:pt x="110" y="130"/>
                </a:lnTo>
                <a:lnTo>
                  <a:pt x="105" y="128"/>
                </a:lnTo>
                <a:lnTo>
                  <a:pt x="100" y="123"/>
                </a:lnTo>
                <a:lnTo>
                  <a:pt x="111" y="107"/>
                </a:lnTo>
                <a:close/>
                <a:moveTo>
                  <a:pt x="117" y="109"/>
                </a:moveTo>
                <a:lnTo>
                  <a:pt x="119" y="110"/>
                </a:lnTo>
                <a:lnTo>
                  <a:pt x="123" y="110"/>
                </a:lnTo>
                <a:lnTo>
                  <a:pt x="123" y="132"/>
                </a:lnTo>
                <a:lnTo>
                  <a:pt x="116" y="131"/>
                </a:lnTo>
                <a:lnTo>
                  <a:pt x="110" y="130"/>
                </a:lnTo>
                <a:lnTo>
                  <a:pt x="117" y="109"/>
                </a:lnTo>
                <a:close/>
                <a:moveTo>
                  <a:pt x="123" y="110"/>
                </a:moveTo>
                <a:lnTo>
                  <a:pt x="127" y="110"/>
                </a:lnTo>
                <a:lnTo>
                  <a:pt x="130" y="109"/>
                </a:lnTo>
                <a:lnTo>
                  <a:pt x="133" y="108"/>
                </a:lnTo>
                <a:lnTo>
                  <a:pt x="136" y="106"/>
                </a:lnTo>
                <a:lnTo>
                  <a:pt x="150" y="121"/>
                </a:lnTo>
                <a:lnTo>
                  <a:pt x="144" y="126"/>
                </a:lnTo>
                <a:lnTo>
                  <a:pt x="137" y="129"/>
                </a:lnTo>
                <a:lnTo>
                  <a:pt x="131" y="131"/>
                </a:lnTo>
                <a:lnTo>
                  <a:pt x="123" y="132"/>
                </a:lnTo>
                <a:lnTo>
                  <a:pt x="123" y="110"/>
                </a:lnTo>
                <a:close/>
                <a:moveTo>
                  <a:pt x="150" y="121"/>
                </a:moveTo>
                <a:lnTo>
                  <a:pt x="150" y="122"/>
                </a:lnTo>
                <a:lnTo>
                  <a:pt x="150" y="121"/>
                </a:lnTo>
                <a:lnTo>
                  <a:pt x="142" y="114"/>
                </a:lnTo>
                <a:lnTo>
                  <a:pt x="150" y="121"/>
                </a:lnTo>
                <a:close/>
                <a:moveTo>
                  <a:pt x="136" y="106"/>
                </a:moveTo>
                <a:lnTo>
                  <a:pt x="138" y="104"/>
                </a:lnTo>
                <a:lnTo>
                  <a:pt x="139" y="102"/>
                </a:lnTo>
                <a:lnTo>
                  <a:pt x="158" y="111"/>
                </a:lnTo>
                <a:lnTo>
                  <a:pt x="155" y="116"/>
                </a:lnTo>
                <a:lnTo>
                  <a:pt x="150" y="121"/>
                </a:lnTo>
                <a:lnTo>
                  <a:pt x="136" y="106"/>
                </a:lnTo>
                <a:close/>
                <a:moveTo>
                  <a:pt x="139" y="102"/>
                </a:moveTo>
                <a:lnTo>
                  <a:pt x="140" y="100"/>
                </a:lnTo>
                <a:lnTo>
                  <a:pt x="140" y="98"/>
                </a:lnTo>
                <a:lnTo>
                  <a:pt x="161" y="98"/>
                </a:lnTo>
                <a:lnTo>
                  <a:pt x="160" y="104"/>
                </a:lnTo>
                <a:lnTo>
                  <a:pt x="158" y="111"/>
                </a:lnTo>
                <a:lnTo>
                  <a:pt x="139" y="102"/>
                </a:lnTo>
                <a:close/>
                <a:moveTo>
                  <a:pt x="140" y="98"/>
                </a:moveTo>
                <a:lnTo>
                  <a:pt x="139" y="93"/>
                </a:lnTo>
                <a:lnTo>
                  <a:pt x="137" y="87"/>
                </a:lnTo>
                <a:lnTo>
                  <a:pt x="156" y="78"/>
                </a:lnTo>
                <a:lnTo>
                  <a:pt x="158" y="83"/>
                </a:lnTo>
                <a:lnTo>
                  <a:pt x="160" y="88"/>
                </a:lnTo>
                <a:lnTo>
                  <a:pt x="161" y="93"/>
                </a:lnTo>
                <a:lnTo>
                  <a:pt x="161" y="98"/>
                </a:lnTo>
                <a:lnTo>
                  <a:pt x="140" y="98"/>
                </a:lnTo>
                <a:close/>
                <a:moveTo>
                  <a:pt x="137" y="87"/>
                </a:moveTo>
                <a:lnTo>
                  <a:pt x="132" y="80"/>
                </a:lnTo>
                <a:lnTo>
                  <a:pt x="126" y="71"/>
                </a:lnTo>
                <a:lnTo>
                  <a:pt x="142" y="58"/>
                </a:lnTo>
                <a:lnTo>
                  <a:pt x="151" y="68"/>
                </a:lnTo>
                <a:lnTo>
                  <a:pt x="156" y="78"/>
                </a:lnTo>
                <a:lnTo>
                  <a:pt x="137" y="87"/>
                </a:lnTo>
                <a:close/>
                <a:moveTo>
                  <a:pt x="134" y="54"/>
                </a:moveTo>
                <a:lnTo>
                  <a:pt x="139" y="54"/>
                </a:lnTo>
                <a:lnTo>
                  <a:pt x="142" y="58"/>
                </a:lnTo>
                <a:lnTo>
                  <a:pt x="134" y="64"/>
                </a:lnTo>
                <a:lnTo>
                  <a:pt x="134" y="54"/>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28" name="Freeform 140"/>
          <p:cNvSpPr>
            <a:spLocks noEditPoints="1"/>
          </p:cNvSpPr>
          <p:nvPr/>
        </p:nvSpPr>
        <p:spPr bwMode="auto">
          <a:xfrm>
            <a:off x="46038" y="1951038"/>
            <a:ext cx="182562" cy="136525"/>
          </a:xfrm>
          <a:custGeom>
            <a:avLst/>
            <a:gdLst>
              <a:gd name="T0" fmla="*/ 45 w 345"/>
              <a:gd name="T1" fmla="*/ 81 h 256"/>
              <a:gd name="T2" fmla="*/ 27 w 345"/>
              <a:gd name="T3" fmla="*/ 43 h 256"/>
              <a:gd name="T4" fmla="*/ 2 w 345"/>
              <a:gd name="T5" fmla="*/ 44 h 256"/>
              <a:gd name="T6" fmla="*/ 10 w 345"/>
              <a:gd name="T7" fmla="*/ 58 h 256"/>
              <a:gd name="T8" fmla="*/ 22 w 345"/>
              <a:gd name="T9" fmla="*/ 27 h 256"/>
              <a:gd name="T10" fmla="*/ 24 w 345"/>
              <a:gd name="T11" fmla="*/ 23 h 256"/>
              <a:gd name="T12" fmla="*/ 8 w 345"/>
              <a:gd name="T13" fmla="*/ 9 h 256"/>
              <a:gd name="T14" fmla="*/ 24 w 345"/>
              <a:gd name="T15" fmla="*/ 23 h 256"/>
              <a:gd name="T16" fmla="*/ 29 w 345"/>
              <a:gd name="T17" fmla="*/ 0 h 256"/>
              <a:gd name="T18" fmla="*/ 47 w 345"/>
              <a:gd name="T19" fmla="*/ 7 h 256"/>
              <a:gd name="T20" fmla="*/ 56 w 345"/>
              <a:gd name="T21" fmla="*/ 22 h 256"/>
              <a:gd name="T22" fmla="*/ 33 w 345"/>
              <a:gd name="T23" fmla="*/ 24 h 256"/>
              <a:gd name="T24" fmla="*/ 33 w 345"/>
              <a:gd name="T25" fmla="*/ 25 h 256"/>
              <a:gd name="T26" fmla="*/ 50 w 345"/>
              <a:gd name="T27" fmla="*/ 39 h 256"/>
              <a:gd name="T28" fmla="*/ 44 w 345"/>
              <a:gd name="T29" fmla="*/ 49 h 256"/>
              <a:gd name="T30" fmla="*/ 34 w 345"/>
              <a:gd name="T31" fmla="*/ 43 h 256"/>
              <a:gd name="T32" fmla="*/ 44 w 345"/>
              <a:gd name="T33" fmla="*/ 49 h 256"/>
              <a:gd name="T34" fmla="*/ 24 w 345"/>
              <a:gd name="T35" fmla="*/ 56 h 256"/>
              <a:gd name="T36" fmla="*/ 28 w 345"/>
              <a:gd name="T37" fmla="*/ 62 h 256"/>
              <a:gd name="T38" fmla="*/ 44 w 345"/>
              <a:gd name="T39" fmla="*/ 48 h 256"/>
              <a:gd name="T40" fmla="*/ 51 w 345"/>
              <a:gd name="T41" fmla="*/ 54 h 256"/>
              <a:gd name="T42" fmla="*/ 54 w 345"/>
              <a:gd name="T43" fmla="*/ 80 h 256"/>
              <a:gd name="T44" fmla="*/ 58 w 345"/>
              <a:gd name="T45" fmla="*/ 81 h 256"/>
              <a:gd name="T46" fmla="*/ 140 w 345"/>
              <a:gd name="T47" fmla="*/ 59 h 256"/>
              <a:gd name="T48" fmla="*/ 155 w 345"/>
              <a:gd name="T49" fmla="*/ 77 h 256"/>
              <a:gd name="T50" fmla="*/ 155 w 345"/>
              <a:gd name="T51" fmla="*/ 77 h 256"/>
              <a:gd name="T52" fmla="*/ 162 w 345"/>
              <a:gd name="T53" fmla="*/ 71 h 256"/>
              <a:gd name="T54" fmla="*/ 167 w 345"/>
              <a:gd name="T55" fmla="*/ 64 h 256"/>
              <a:gd name="T56" fmla="*/ 167 w 345"/>
              <a:gd name="T57" fmla="*/ 64 h 256"/>
              <a:gd name="T58" fmla="*/ 150 w 345"/>
              <a:gd name="T59" fmla="*/ 51 h 256"/>
              <a:gd name="T60" fmla="*/ 171 w 345"/>
              <a:gd name="T61" fmla="*/ 43 h 256"/>
              <a:gd name="T62" fmla="*/ 151 w 345"/>
              <a:gd name="T63" fmla="*/ 43 h 256"/>
              <a:gd name="T64" fmla="*/ 178 w 345"/>
              <a:gd name="T65" fmla="*/ 43 h 256"/>
              <a:gd name="T66" fmla="*/ 178 w 345"/>
              <a:gd name="T67" fmla="*/ 121 h 256"/>
              <a:gd name="T68" fmla="*/ 166 w 345"/>
              <a:gd name="T69" fmla="*/ 111 h 256"/>
              <a:gd name="T70" fmla="*/ 150 w 345"/>
              <a:gd name="T71" fmla="*/ 117 h 256"/>
              <a:gd name="T72" fmla="*/ 170 w 345"/>
              <a:gd name="T73" fmla="*/ 109 h 256"/>
              <a:gd name="T74" fmla="*/ 170 w 345"/>
              <a:gd name="T75" fmla="*/ 109 h 256"/>
              <a:gd name="T76" fmla="*/ 147 w 345"/>
              <a:gd name="T77" fmla="*/ 110 h 256"/>
              <a:gd name="T78" fmla="*/ 145 w 345"/>
              <a:gd name="T79" fmla="*/ 109 h 256"/>
              <a:gd name="T80" fmla="*/ 149 w 345"/>
              <a:gd name="T81" fmla="*/ 98 h 256"/>
              <a:gd name="T82" fmla="*/ 145 w 345"/>
              <a:gd name="T83" fmla="*/ 109 h 256"/>
              <a:gd name="T84" fmla="*/ 133 w 345"/>
              <a:gd name="T85" fmla="*/ 108 h 256"/>
              <a:gd name="T86" fmla="*/ 52 w 345"/>
              <a:gd name="T87" fmla="*/ 87 h 256"/>
              <a:gd name="T88" fmla="*/ 45 w 345"/>
              <a:gd name="T89" fmla="*/ 88 h 256"/>
              <a:gd name="T90" fmla="*/ 44 w 345"/>
              <a:gd name="T91" fmla="*/ 109 h 256"/>
              <a:gd name="T92" fmla="*/ 47 w 345"/>
              <a:gd name="T93" fmla="*/ 107 h 256"/>
              <a:gd name="T94" fmla="*/ 29 w 345"/>
              <a:gd name="T95" fmla="*/ 93 h 256"/>
              <a:gd name="T96" fmla="*/ 26 w 345"/>
              <a:gd name="T97" fmla="*/ 96 h 256"/>
              <a:gd name="T98" fmla="*/ 43 w 345"/>
              <a:gd name="T99" fmla="*/ 110 h 256"/>
              <a:gd name="T100" fmla="*/ 44 w 345"/>
              <a:gd name="T101" fmla="*/ 113 h 256"/>
              <a:gd name="T102" fmla="*/ 33 w 345"/>
              <a:gd name="T103" fmla="*/ 115 h 256"/>
              <a:gd name="T104" fmla="*/ 44 w 345"/>
              <a:gd name="T105" fmla="*/ 113 h 256"/>
              <a:gd name="T106" fmla="*/ 26 w 345"/>
              <a:gd name="T107" fmla="*/ 113 h 256"/>
              <a:gd name="T108" fmla="*/ 19 w 345"/>
              <a:gd name="T109" fmla="*/ 127 h 256"/>
              <a:gd name="T110" fmla="*/ 10 w 345"/>
              <a:gd name="T111" fmla="*/ 77 h 256"/>
              <a:gd name="T112" fmla="*/ 0 w 345"/>
              <a:gd name="T113" fmla="*/ 60 h 2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256"/>
              <a:gd name="T173" fmla="*/ 345 w 345"/>
              <a:gd name="T174" fmla="*/ 256 h 2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256">
                <a:moveTo>
                  <a:pt x="10" y="60"/>
                </a:moveTo>
                <a:lnTo>
                  <a:pt x="45" y="60"/>
                </a:lnTo>
                <a:lnTo>
                  <a:pt x="45" y="81"/>
                </a:lnTo>
                <a:lnTo>
                  <a:pt x="10" y="81"/>
                </a:lnTo>
                <a:lnTo>
                  <a:pt x="10" y="60"/>
                </a:lnTo>
                <a:close/>
                <a:moveTo>
                  <a:pt x="50" y="61"/>
                </a:moveTo>
                <a:lnTo>
                  <a:pt x="85" y="81"/>
                </a:lnTo>
                <a:lnTo>
                  <a:pt x="45" y="81"/>
                </a:lnTo>
                <a:lnTo>
                  <a:pt x="45" y="70"/>
                </a:lnTo>
                <a:lnTo>
                  <a:pt x="50" y="61"/>
                </a:lnTo>
                <a:close/>
                <a:moveTo>
                  <a:pt x="40" y="80"/>
                </a:moveTo>
                <a:lnTo>
                  <a:pt x="30" y="75"/>
                </a:lnTo>
                <a:lnTo>
                  <a:pt x="23" y="68"/>
                </a:lnTo>
                <a:lnTo>
                  <a:pt x="17" y="63"/>
                </a:lnTo>
                <a:lnTo>
                  <a:pt x="10" y="58"/>
                </a:lnTo>
                <a:lnTo>
                  <a:pt x="27" y="43"/>
                </a:lnTo>
                <a:lnTo>
                  <a:pt x="31" y="49"/>
                </a:lnTo>
                <a:lnTo>
                  <a:pt x="36" y="53"/>
                </a:lnTo>
                <a:lnTo>
                  <a:pt x="43" y="57"/>
                </a:lnTo>
                <a:lnTo>
                  <a:pt x="50" y="61"/>
                </a:lnTo>
                <a:lnTo>
                  <a:pt x="40" y="80"/>
                </a:lnTo>
                <a:close/>
                <a:moveTo>
                  <a:pt x="10" y="58"/>
                </a:moveTo>
                <a:lnTo>
                  <a:pt x="6" y="52"/>
                </a:lnTo>
                <a:lnTo>
                  <a:pt x="2" y="44"/>
                </a:lnTo>
                <a:lnTo>
                  <a:pt x="0" y="38"/>
                </a:lnTo>
                <a:lnTo>
                  <a:pt x="0" y="31"/>
                </a:lnTo>
                <a:lnTo>
                  <a:pt x="21" y="31"/>
                </a:lnTo>
                <a:lnTo>
                  <a:pt x="21" y="34"/>
                </a:lnTo>
                <a:lnTo>
                  <a:pt x="22" y="37"/>
                </a:lnTo>
                <a:lnTo>
                  <a:pt x="24" y="40"/>
                </a:lnTo>
                <a:lnTo>
                  <a:pt x="27" y="43"/>
                </a:lnTo>
                <a:lnTo>
                  <a:pt x="10" y="58"/>
                </a:lnTo>
                <a:close/>
                <a:moveTo>
                  <a:pt x="0" y="31"/>
                </a:moveTo>
                <a:lnTo>
                  <a:pt x="0" y="25"/>
                </a:lnTo>
                <a:lnTo>
                  <a:pt x="2" y="20"/>
                </a:lnTo>
                <a:lnTo>
                  <a:pt x="22" y="27"/>
                </a:lnTo>
                <a:lnTo>
                  <a:pt x="21" y="29"/>
                </a:lnTo>
                <a:lnTo>
                  <a:pt x="21" y="31"/>
                </a:lnTo>
                <a:lnTo>
                  <a:pt x="0" y="31"/>
                </a:lnTo>
                <a:close/>
                <a:moveTo>
                  <a:pt x="22" y="27"/>
                </a:moveTo>
                <a:lnTo>
                  <a:pt x="20" y="30"/>
                </a:lnTo>
                <a:lnTo>
                  <a:pt x="22" y="27"/>
                </a:lnTo>
                <a:lnTo>
                  <a:pt x="12" y="23"/>
                </a:lnTo>
                <a:lnTo>
                  <a:pt x="22" y="27"/>
                </a:lnTo>
                <a:close/>
                <a:moveTo>
                  <a:pt x="2" y="20"/>
                </a:moveTo>
                <a:lnTo>
                  <a:pt x="4" y="13"/>
                </a:lnTo>
                <a:lnTo>
                  <a:pt x="8" y="9"/>
                </a:lnTo>
                <a:lnTo>
                  <a:pt x="24" y="23"/>
                </a:lnTo>
                <a:lnTo>
                  <a:pt x="23" y="25"/>
                </a:lnTo>
                <a:lnTo>
                  <a:pt x="22" y="27"/>
                </a:lnTo>
                <a:lnTo>
                  <a:pt x="2" y="20"/>
                </a:lnTo>
                <a:close/>
                <a:moveTo>
                  <a:pt x="8" y="9"/>
                </a:moveTo>
                <a:lnTo>
                  <a:pt x="8" y="9"/>
                </a:lnTo>
                <a:lnTo>
                  <a:pt x="8" y="8"/>
                </a:lnTo>
                <a:lnTo>
                  <a:pt x="16" y="15"/>
                </a:lnTo>
                <a:lnTo>
                  <a:pt x="8" y="9"/>
                </a:lnTo>
                <a:close/>
                <a:moveTo>
                  <a:pt x="8" y="8"/>
                </a:moveTo>
                <a:lnTo>
                  <a:pt x="13" y="5"/>
                </a:lnTo>
                <a:lnTo>
                  <a:pt x="18" y="2"/>
                </a:lnTo>
                <a:lnTo>
                  <a:pt x="23" y="0"/>
                </a:lnTo>
                <a:lnTo>
                  <a:pt x="29" y="0"/>
                </a:lnTo>
                <a:lnTo>
                  <a:pt x="29" y="21"/>
                </a:lnTo>
                <a:lnTo>
                  <a:pt x="26" y="22"/>
                </a:lnTo>
                <a:lnTo>
                  <a:pt x="24" y="23"/>
                </a:lnTo>
                <a:lnTo>
                  <a:pt x="8" y="8"/>
                </a:lnTo>
                <a:close/>
                <a:moveTo>
                  <a:pt x="29" y="0"/>
                </a:moveTo>
                <a:lnTo>
                  <a:pt x="33" y="0"/>
                </a:lnTo>
                <a:lnTo>
                  <a:pt x="39" y="1"/>
                </a:lnTo>
                <a:lnTo>
                  <a:pt x="31" y="21"/>
                </a:lnTo>
                <a:lnTo>
                  <a:pt x="30" y="21"/>
                </a:lnTo>
                <a:lnTo>
                  <a:pt x="29" y="21"/>
                </a:lnTo>
                <a:lnTo>
                  <a:pt x="29" y="0"/>
                </a:lnTo>
                <a:close/>
                <a:moveTo>
                  <a:pt x="39" y="1"/>
                </a:moveTo>
                <a:lnTo>
                  <a:pt x="43" y="3"/>
                </a:lnTo>
                <a:lnTo>
                  <a:pt x="47" y="7"/>
                </a:lnTo>
                <a:lnTo>
                  <a:pt x="32" y="22"/>
                </a:lnTo>
                <a:lnTo>
                  <a:pt x="31" y="22"/>
                </a:lnTo>
                <a:lnTo>
                  <a:pt x="31" y="21"/>
                </a:lnTo>
                <a:lnTo>
                  <a:pt x="39" y="1"/>
                </a:lnTo>
                <a:close/>
                <a:moveTo>
                  <a:pt x="47" y="7"/>
                </a:moveTo>
                <a:lnTo>
                  <a:pt x="50" y="10"/>
                </a:lnTo>
                <a:lnTo>
                  <a:pt x="53" y="14"/>
                </a:lnTo>
                <a:lnTo>
                  <a:pt x="33" y="24"/>
                </a:lnTo>
                <a:lnTo>
                  <a:pt x="33" y="23"/>
                </a:lnTo>
                <a:lnTo>
                  <a:pt x="32" y="22"/>
                </a:lnTo>
                <a:lnTo>
                  <a:pt x="47" y="7"/>
                </a:lnTo>
                <a:close/>
                <a:moveTo>
                  <a:pt x="53" y="14"/>
                </a:moveTo>
                <a:lnTo>
                  <a:pt x="56" y="22"/>
                </a:lnTo>
                <a:lnTo>
                  <a:pt x="53" y="14"/>
                </a:lnTo>
                <a:lnTo>
                  <a:pt x="43" y="19"/>
                </a:lnTo>
                <a:lnTo>
                  <a:pt x="53" y="14"/>
                </a:lnTo>
                <a:close/>
                <a:moveTo>
                  <a:pt x="53" y="14"/>
                </a:moveTo>
                <a:lnTo>
                  <a:pt x="54" y="20"/>
                </a:lnTo>
                <a:lnTo>
                  <a:pt x="55" y="25"/>
                </a:lnTo>
                <a:lnTo>
                  <a:pt x="33" y="25"/>
                </a:lnTo>
                <a:lnTo>
                  <a:pt x="33" y="24"/>
                </a:lnTo>
                <a:lnTo>
                  <a:pt x="33" y="23"/>
                </a:lnTo>
                <a:lnTo>
                  <a:pt x="53" y="14"/>
                </a:lnTo>
                <a:close/>
                <a:moveTo>
                  <a:pt x="55" y="25"/>
                </a:moveTo>
                <a:lnTo>
                  <a:pt x="54" y="30"/>
                </a:lnTo>
                <a:lnTo>
                  <a:pt x="52" y="35"/>
                </a:lnTo>
                <a:lnTo>
                  <a:pt x="33" y="27"/>
                </a:lnTo>
                <a:lnTo>
                  <a:pt x="33" y="26"/>
                </a:lnTo>
                <a:lnTo>
                  <a:pt x="33" y="25"/>
                </a:lnTo>
                <a:lnTo>
                  <a:pt x="55" y="25"/>
                </a:lnTo>
                <a:close/>
                <a:moveTo>
                  <a:pt x="52" y="35"/>
                </a:moveTo>
                <a:lnTo>
                  <a:pt x="47" y="47"/>
                </a:lnTo>
                <a:lnTo>
                  <a:pt x="52" y="35"/>
                </a:lnTo>
                <a:lnTo>
                  <a:pt x="43" y="31"/>
                </a:lnTo>
                <a:lnTo>
                  <a:pt x="52" y="35"/>
                </a:lnTo>
                <a:close/>
                <a:moveTo>
                  <a:pt x="52" y="35"/>
                </a:moveTo>
                <a:lnTo>
                  <a:pt x="50" y="39"/>
                </a:lnTo>
                <a:lnTo>
                  <a:pt x="47" y="44"/>
                </a:lnTo>
                <a:lnTo>
                  <a:pt x="30" y="31"/>
                </a:lnTo>
                <a:lnTo>
                  <a:pt x="32" y="29"/>
                </a:lnTo>
                <a:lnTo>
                  <a:pt x="33" y="27"/>
                </a:lnTo>
                <a:lnTo>
                  <a:pt x="52" y="35"/>
                </a:lnTo>
                <a:close/>
                <a:moveTo>
                  <a:pt x="47" y="44"/>
                </a:moveTo>
                <a:lnTo>
                  <a:pt x="45" y="47"/>
                </a:lnTo>
                <a:lnTo>
                  <a:pt x="44" y="49"/>
                </a:lnTo>
                <a:lnTo>
                  <a:pt x="25" y="39"/>
                </a:lnTo>
                <a:lnTo>
                  <a:pt x="27" y="35"/>
                </a:lnTo>
                <a:lnTo>
                  <a:pt x="30" y="31"/>
                </a:lnTo>
                <a:lnTo>
                  <a:pt x="47" y="44"/>
                </a:lnTo>
                <a:close/>
                <a:moveTo>
                  <a:pt x="44" y="49"/>
                </a:moveTo>
                <a:lnTo>
                  <a:pt x="46" y="45"/>
                </a:lnTo>
                <a:lnTo>
                  <a:pt x="44" y="49"/>
                </a:lnTo>
                <a:lnTo>
                  <a:pt x="34" y="43"/>
                </a:lnTo>
                <a:lnTo>
                  <a:pt x="44" y="49"/>
                </a:lnTo>
                <a:close/>
                <a:moveTo>
                  <a:pt x="44" y="49"/>
                </a:moveTo>
                <a:lnTo>
                  <a:pt x="44" y="49"/>
                </a:lnTo>
                <a:lnTo>
                  <a:pt x="22" y="49"/>
                </a:lnTo>
                <a:lnTo>
                  <a:pt x="23" y="43"/>
                </a:lnTo>
                <a:lnTo>
                  <a:pt x="25" y="39"/>
                </a:lnTo>
                <a:lnTo>
                  <a:pt x="44" y="49"/>
                </a:lnTo>
                <a:close/>
                <a:moveTo>
                  <a:pt x="44" y="49"/>
                </a:moveTo>
                <a:lnTo>
                  <a:pt x="43" y="48"/>
                </a:lnTo>
                <a:lnTo>
                  <a:pt x="43" y="47"/>
                </a:lnTo>
                <a:lnTo>
                  <a:pt x="24" y="56"/>
                </a:lnTo>
                <a:lnTo>
                  <a:pt x="23" y="52"/>
                </a:lnTo>
                <a:lnTo>
                  <a:pt x="22" y="49"/>
                </a:lnTo>
                <a:lnTo>
                  <a:pt x="44" y="49"/>
                </a:lnTo>
                <a:close/>
                <a:moveTo>
                  <a:pt x="24" y="56"/>
                </a:moveTo>
                <a:lnTo>
                  <a:pt x="28" y="64"/>
                </a:lnTo>
                <a:lnTo>
                  <a:pt x="24" y="56"/>
                </a:lnTo>
                <a:lnTo>
                  <a:pt x="33" y="52"/>
                </a:lnTo>
                <a:lnTo>
                  <a:pt x="24" y="56"/>
                </a:lnTo>
                <a:close/>
                <a:moveTo>
                  <a:pt x="43" y="47"/>
                </a:moveTo>
                <a:lnTo>
                  <a:pt x="44" y="47"/>
                </a:lnTo>
                <a:lnTo>
                  <a:pt x="44" y="48"/>
                </a:lnTo>
                <a:lnTo>
                  <a:pt x="28" y="62"/>
                </a:lnTo>
                <a:lnTo>
                  <a:pt x="26" y="59"/>
                </a:lnTo>
                <a:lnTo>
                  <a:pt x="24" y="56"/>
                </a:lnTo>
                <a:lnTo>
                  <a:pt x="43" y="47"/>
                </a:lnTo>
                <a:close/>
                <a:moveTo>
                  <a:pt x="44" y="48"/>
                </a:moveTo>
                <a:lnTo>
                  <a:pt x="44" y="48"/>
                </a:lnTo>
                <a:lnTo>
                  <a:pt x="36" y="55"/>
                </a:lnTo>
                <a:lnTo>
                  <a:pt x="44" y="48"/>
                </a:lnTo>
                <a:close/>
                <a:moveTo>
                  <a:pt x="44" y="48"/>
                </a:moveTo>
                <a:lnTo>
                  <a:pt x="47" y="51"/>
                </a:lnTo>
                <a:lnTo>
                  <a:pt x="51" y="54"/>
                </a:lnTo>
                <a:lnTo>
                  <a:pt x="39" y="71"/>
                </a:lnTo>
                <a:lnTo>
                  <a:pt x="33" y="66"/>
                </a:lnTo>
                <a:lnTo>
                  <a:pt x="28" y="62"/>
                </a:lnTo>
                <a:lnTo>
                  <a:pt x="44" y="48"/>
                </a:lnTo>
                <a:close/>
                <a:moveTo>
                  <a:pt x="51" y="54"/>
                </a:moveTo>
                <a:lnTo>
                  <a:pt x="345" y="256"/>
                </a:lnTo>
                <a:lnTo>
                  <a:pt x="51" y="54"/>
                </a:lnTo>
                <a:lnTo>
                  <a:pt x="45" y="62"/>
                </a:lnTo>
                <a:lnTo>
                  <a:pt x="51" y="54"/>
                </a:lnTo>
                <a:close/>
                <a:moveTo>
                  <a:pt x="51" y="54"/>
                </a:moveTo>
                <a:lnTo>
                  <a:pt x="56" y="57"/>
                </a:lnTo>
                <a:lnTo>
                  <a:pt x="63" y="61"/>
                </a:lnTo>
                <a:lnTo>
                  <a:pt x="54" y="80"/>
                </a:lnTo>
                <a:lnTo>
                  <a:pt x="46" y="76"/>
                </a:lnTo>
                <a:lnTo>
                  <a:pt x="39" y="71"/>
                </a:lnTo>
                <a:lnTo>
                  <a:pt x="51" y="54"/>
                </a:lnTo>
                <a:close/>
                <a:moveTo>
                  <a:pt x="58" y="81"/>
                </a:moveTo>
                <a:lnTo>
                  <a:pt x="56" y="81"/>
                </a:lnTo>
                <a:lnTo>
                  <a:pt x="54" y="80"/>
                </a:lnTo>
                <a:lnTo>
                  <a:pt x="58" y="70"/>
                </a:lnTo>
                <a:lnTo>
                  <a:pt x="58" y="81"/>
                </a:lnTo>
                <a:close/>
                <a:moveTo>
                  <a:pt x="58" y="60"/>
                </a:moveTo>
                <a:lnTo>
                  <a:pt x="131" y="60"/>
                </a:lnTo>
                <a:lnTo>
                  <a:pt x="131" y="81"/>
                </a:lnTo>
                <a:lnTo>
                  <a:pt x="58" y="81"/>
                </a:lnTo>
                <a:lnTo>
                  <a:pt x="58" y="60"/>
                </a:lnTo>
                <a:close/>
                <a:moveTo>
                  <a:pt x="131" y="60"/>
                </a:moveTo>
                <a:lnTo>
                  <a:pt x="136" y="59"/>
                </a:lnTo>
                <a:lnTo>
                  <a:pt x="140" y="59"/>
                </a:lnTo>
                <a:lnTo>
                  <a:pt x="144" y="80"/>
                </a:lnTo>
                <a:lnTo>
                  <a:pt x="138" y="81"/>
                </a:lnTo>
                <a:lnTo>
                  <a:pt x="131" y="81"/>
                </a:lnTo>
                <a:lnTo>
                  <a:pt x="131" y="60"/>
                </a:lnTo>
                <a:close/>
                <a:moveTo>
                  <a:pt x="140" y="59"/>
                </a:moveTo>
                <a:lnTo>
                  <a:pt x="143" y="58"/>
                </a:lnTo>
                <a:lnTo>
                  <a:pt x="145" y="58"/>
                </a:lnTo>
                <a:lnTo>
                  <a:pt x="155" y="77"/>
                </a:lnTo>
                <a:lnTo>
                  <a:pt x="150" y="79"/>
                </a:lnTo>
                <a:lnTo>
                  <a:pt x="144" y="80"/>
                </a:lnTo>
                <a:lnTo>
                  <a:pt x="140" y="59"/>
                </a:lnTo>
                <a:close/>
                <a:moveTo>
                  <a:pt x="155" y="77"/>
                </a:moveTo>
                <a:lnTo>
                  <a:pt x="160" y="75"/>
                </a:lnTo>
                <a:lnTo>
                  <a:pt x="155" y="77"/>
                </a:lnTo>
                <a:lnTo>
                  <a:pt x="151" y="67"/>
                </a:lnTo>
                <a:lnTo>
                  <a:pt x="155" y="77"/>
                </a:lnTo>
                <a:close/>
                <a:moveTo>
                  <a:pt x="145" y="58"/>
                </a:moveTo>
                <a:lnTo>
                  <a:pt x="146" y="57"/>
                </a:lnTo>
                <a:lnTo>
                  <a:pt x="162" y="71"/>
                </a:lnTo>
                <a:lnTo>
                  <a:pt x="159" y="75"/>
                </a:lnTo>
                <a:lnTo>
                  <a:pt x="155" y="77"/>
                </a:lnTo>
                <a:lnTo>
                  <a:pt x="145" y="58"/>
                </a:lnTo>
                <a:close/>
                <a:moveTo>
                  <a:pt x="162" y="71"/>
                </a:moveTo>
                <a:lnTo>
                  <a:pt x="163" y="70"/>
                </a:lnTo>
                <a:lnTo>
                  <a:pt x="162" y="71"/>
                </a:lnTo>
                <a:lnTo>
                  <a:pt x="155" y="64"/>
                </a:lnTo>
                <a:lnTo>
                  <a:pt x="162" y="71"/>
                </a:lnTo>
                <a:close/>
                <a:moveTo>
                  <a:pt x="146" y="57"/>
                </a:moveTo>
                <a:lnTo>
                  <a:pt x="147" y="56"/>
                </a:lnTo>
                <a:lnTo>
                  <a:pt x="149" y="54"/>
                </a:lnTo>
                <a:lnTo>
                  <a:pt x="167" y="64"/>
                </a:lnTo>
                <a:lnTo>
                  <a:pt x="165" y="68"/>
                </a:lnTo>
                <a:lnTo>
                  <a:pt x="162" y="71"/>
                </a:lnTo>
                <a:lnTo>
                  <a:pt x="146" y="57"/>
                </a:lnTo>
                <a:close/>
                <a:moveTo>
                  <a:pt x="167" y="64"/>
                </a:moveTo>
                <a:lnTo>
                  <a:pt x="165" y="67"/>
                </a:lnTo>
                <a:lnTo>
                  <a:pt x="167" y="64"/>
                </a:lnTo>
                <a:lnTo>
                  <a:pt x="158" y="59"/>
                </a:lnTo>
                <a:lnTo>
                  <a:pt x="167" y="64"/>
                </a:lnTo>
                <a:close/>
                <a:moveTo>
                  <a:pt x="149" y="55"/>
                </a:moveTo>
                <a:lnTo>
                  <a:pt x="150" y="53"/>
                </a:lnTo>
                <a:lnTo>
                  <a:pt x="150" y="51"/>
                </a:lnTo>
                <a:lnTo>
                  <a:pt x="170" y="55"/>
                </a:lnTo>
                <a:lnTo>
                  <a:pt x="169" y="60"/>
                </a:lnTo>
                <a:lnTo>
                  <a:pt x="167" y="64"/>
                </a:lnTo>
                <a:lnTo>
                  <a:pt x="149" y="55"/>
                </a:lnTo>
                <a:close/>
                <a:moveTo>
                  <a:pt x="150" y="51"/>
                </a:moveTo>
                <a:lnTo>
                  <a:pt x="151" y="48"/>
                </a:lnTo>
                <a:lnTo>
                  <a:pt x="150" y="51"/>
                </a:lnTo>
                <a:lnTo>
                  <a:pt x="160" y="53"/>
                </a:lnTo>
                <a:lnTo>
                  <a:pt x="150" y="51"/>
                </a:lnTo>
                <a:close/>
                <a:moveTo>
                  <a:pt x="150" y="51"/>
                </a:moveTo>
                <a:lnTo>
                  <a:pt x="150" y="48"/>
                </a:lnTo>
                <a:lnTo>
                  <a:pt x="151" y="43"/>
                </a:lnTo>
                <a:lnTo>
                  <a:pt x="171" y="43"/>
                </a:lnTo>
                <a:lnTo>
                  <a:pt x="171" y="50"/>
                </a:lnTo>
                <a:lnTo>
                  <a:pt x="170" y="55"/>
                </a:lnTo>
                <a:lnTo>
                  <a:pt x="150" y="51"/>
                </a:lnTo>
                <a:close/>
                <a:moveTo>
                  <a:pt x="151" y="43"/>
                </a:moveTo>
                <a:lnTo>
                  <a:pt x="151" y="33"/>
                </a:lnTo>
                <a:lnTo>
                  <a:pt x="161" y="33"/>
                </a:lnTo>
                <a:lnTo>
                  <a:pt x="161" y="43"/>
                </a:lnTo>
                <a:lnTo>
                  <a:pt x="151" y="43"/>
                </a:lnTo>
                <a:close/>
                <a:moveTo>
                  <a:pt x="161" y="33"/>
                </a:moveTo>
                <a:lnTo>
                  <a:pt x="166" y="33"/>
                </a:lnTo>
                <a:lnTo>
                  <a:pt x="166" y="54"/>
                </a:lnTo>
                <a:lnTo>
                  <a:pt x="161" y="54"/>
                </a:lnTo>
                <a:lnTo>
                  <a:pt x="161" y="33"/>
                </a:lnTo>
                <a:close/>
                <a:moveTo>
                  <a:pt x="166" y="33"/>
                </a:moveTo>
                <a:lnTo>
                  <a:pt x="178" y="33"/>
                </a:lnTo>
                <a:lnTo>
                  <a:pt x="178" y="43"/>
                </a:lnTo>
                <a:lnTo>
                  <a:pt x="166" y="43"/>
                </a:lnTo>
                <a:lnTo>
                  <a:pt x="166" y="33"/>
                </a:lnTo>
                <a:close/>
                <a:moveTo>
                  <a:pt x="178" y="43"/>
                </a:moveTo>
                <a:lnTo>
                  <a:pt x="178" y="121"/>
                </a:lnTo>
                <a:lnTo>
                  <a:pt x="156" y="121"/>
                </a:lnTo>
                <a:lnTo>
                  <a:pt x="156" y="43"/>
                </a:lnTo>
                <a:lnTo>
                  <a:pt x="178" y="43"/>
                </a:lnTo>
                <a:close/>
                <a:moveTo>
                  <a:pt x="178" y="121"/>
                </a:moveTo>
                <a:lnTo>
                  <a:pt x="178" y="132"/>
                </a:lnTo>
                <a:lnTo>
                  <a:pt x="166" y="132"/>
                </a:lnTo>
                <a:lnTo>
                  <a:pt x="166" y="121"/>
                </a:lnTo>
                <a:lnTo>
                  <a:pt x="178" y="121"/>
                </a:lnTo>
                <a:close/>
                <a:moveTo>
                  <a:pt x="166" y="132"/>
                </a:moveTo>
                <a:lnTo>
                  <a:pt x="161" y="132"/>
                </a:lnTo>
                <a:lnTo>
                  <a:pt x="161" y="111"/>
                </a:lnTo>
                <a:lnTo>
                  <a:pt x="166" y="111"/>
                </a:lnTo>
                <a:lnTo>
                  <a:pt x="166" y="132"/>
                </a:lnTo>
                <a:close/>
                <a:moveTo>
                  <a:pt x="161" y="132"/>
                </a:moveTo>
                <a:lnTo>
                  <a:pt x="151" y="132"/>
                </a:lnTo>
                <a:lnTo>
                  <a:pt x="151" y="121"/>
                </a:lnTo>
                <a:lnTo>
                  <a:pt x="161" y="121"/>
                </a:lnTo>
                <a:lnTo>
                  <a:pt x="161" y="132"/>
                </a:lnTo>
                <a:close/>
                <a:moveTo>
                  <a:pt x="151" y="121"/>
                </a:moveTo>
                <a:lnTo>
                  <a:pt x="150" y="117"/>
                </a:lnTo>
                <a:lnTo>
                  <a:pt x="150" y="113"/>
                </a:lnTo>
                <a:lnTo>
                  <a:pt x="170" y="109"/>
                </a:lnTo>
                <a:lnTo>
                  <a:pt x="171" y="115"/>
                </a:lnTo>
                <a:lnTo>
                  <a:pt x="171" y="121"/>
                </a:lnTo>
                <a:lnTo>
                  <a:pt x="151" y="121"/>
                </a:lnTo>
                <a:close/>
                <a:moveTo>
                  <a:pt x="170" y="109"/>
                </a:moveTo>
                <a:lnTo>
                  <a:pt x="169" y="107"/>
                </a:lnTo>
                <a:lnTo>
                  <a:pt x="170" y="109"/>
                </a:lnTo>
                <a:lnTo>
                  <a:pt x="160" y="111"/>
                </a:lnTo>
                <a:lnTo>
                  <a:pt x="170" y="109"/>
                </a:lnTo>
                <a:close/>
                <a:moveTo>
                  <a:pt x="150" y="114"/>
                </a:moveTo>
                <a:lnTo>
                  <a:pt x="149" y="111"/>
                </a:lnTo>
                <a:lnTo>
                  <a:pt x="149" y="110"/>
                </a:lnTo>
                <a:lnTo>
                  <a:pt x="166" y="98"/>
                </a:lnTo>
                <a:lnTo>
                  <a:pt x="168" y="104"/>
                </a:lnTo>
                <a:lnTo>
                  <a:pt x="170" y="109"/>
                </a:lnTo>
                <a:lnTo>
                  <a:pt x="150" y="114"/>
                </a:lnTo>
                <a:close/>
                <a:moveTo>
                  <a:pt x="149" y="110"/>
                </a:moveTo>
                <a:lnTo>
                  <a:pt x="147" y="108"/>
                </a:lnTo>
                <a:lnTo>
                  <a:pt x="149" y="110"/>
                </a:lnTo>
                <a:lnTo>
                  <a:pt x="157" y="105"/>
                </a:lnTo>
                <a:lnTo>
                  <a:pt x="149" y="110"/>
                </a:lnTo>
                <a:close/>
                <a:moveTo>
                  <a:pt x="149" y="110"/>
                </a:moveTo>
                <a:lnTo>
                  <a:pt x="147" y="110"/>
                </a:lnTo>
                <a:lnTo>
                  <a:pt x="160" y="92"/>
                </a:lnTo>
                <a:lnTo>
                  <a:pt x="163" y="95"/>
                </a:lnTo>
                <a:lnTo>
                  <a:pt x="166" y="98"/>
                </a:lnTo>
                <a:lnTo>
                  <a:pt x="149" y="110"/>
                </a:lnTo>
                <a:close/>
                <a:moveTo>
                  <a:pt x="147" y="110"/>
                </a:moveTo>
                <a:lnTo>
                  <a:pt x="146" y="109"/>
                </a:lnTo>
                <a:lnTo>
                  <a:pt x="145" y="109"/>
                </a:lnTo>
                <a:lnTo>
                  <a:pt x="152" y="88"/>
                </a:lnTo>
                <a:lnTo>
                  <a:pt x="156" y="90"/>
                </a:lnTo>
                <a:lnTo>
                  <a:pt x="160" y="92"/>
                </a:lnTo>
                <a:lnTo>
                  <a:pt x="147" y="110"/>
                </a:lnTo>
                <a:close/>
                <a:moveTo>
                  <a:pt x="152" y="88"/>
                </a:moveTo>
                <a:lnTo>
                  <a:pt x="152" y="88"/>
                </a:lnTo>
                <a:lnTo>
                  <a:pt x="149" y="98"/>
                </a:lnTo>
                <a:lnTo>
                  <a:pt x="152" y="88"/>
                </a:lnTo>
                <a:close/>
                <a:moveTo>
                  <a:pt x="145" y="109"/>
                </a:moveTo>
                <a:lnTo>
                  <a:pt x="145" y="109"/>
                </a:lnTo>
                <a:lnTo>
                  <a:pt x="142" y="109"/>
                </a:lnTo>
                <a:lnTo>
                  <a:pt x="143" y="87"/>
                </a:lnTo>
                <a:lnTo>
                  <a:pt x="149" y="87"/>
                </a:lnTo>
                <a:lnTo>
                  <a:pt x="152" y="88"/>
                </a:lnTo>
                <a:lnTo>
                  <a:pt x="145" y="109"/>
                </a:lnTo>
                <a:close/>
                <a:moveTo>
                  <a:pt x="142" y="109"/>
                </a:moveTo>
                <a:lnTo>
                  <a:pt x="138" y="108"/>
                </a:lnTo>
                <a:lnTo>
                  <a:pt x="133" y="108"/>
                </a:lnTo>
                <a:lnTo>
                  <a:pt x="133" y="87"/>
                </a:lnTo>
                <a:lnTo>
                  <a:pt x="139" y="87"/>
                </a:lnTo>
                <a:lnTo>
                  <a:pt x="143" y="87"/>
                </a:lnTo>
                <a:lnTo>
                  <a:pt x="142" y="109"/>
                </a:lnTo>
                <a:close/>
                <a:moveTo>
                  <a:pt x="133" y="108"/>
                </a:moveTo>
                <a:lnTo>
                  <a:pt x="74" y="108"/>
                </a:lnTo>
                <a:lnTo>
                  <a:pt x="74" y="87"/>
                </a:lnTo>
                <a:lnTo>
                  <a:pt x="133" y="87"/>
                </a:lnTo>
                <a:lnTo>
                  <a:pt x="133" y="108"/>
                </a:lnTo>
                <a:close/>
                <a:moveTo>
                  <a:pt x="74" y="108"/>
                </a:moveTo>
                <a:lnTo>
                  <a:pt x="62" y="108"/>
                </a:lnTo>
                <a:lnTo>
                  <a:pt x="53" y="109"/>
                </a:lnTo>
                <a:lnTo>
                  <a:pt x="52" y="87"/>
                </a:lnTo>
                <a:lnTo>
                  <a:pt x="61" y="87"/>
                </a:lnTo>
                <a:lnTo>
                  <a:pt x="74" y="87"/>
                </a:lnTo>
                <a:lnTo>
                  <a:pt x="74" y="108"/>
                </a:lnTo>
                <a:close/>
                <a:moveTo>
                  <a:pt x="53" y="109"/>
                </a:moveTo>
                <a:lnTo>
                  <a:pt x="47" y="109"/>
                </a:lnTo>
                <a:lnTo>
                  <a:pt x="45" y="109"/>
                </a:lnTo>
                <a:lnTo>
                  <a:pt x="40" y="88"/>
                </a:lnTo>
                <a:lnTo>
                  <a:pt x="45" y="88"/>
                </a:lnTo>
                <a:lnTo>
                  <a:pt x="52" y="87"/>
                </a:lnTo>
                <a:lnTo>
                  <a:pt x="53" y="109"/>
                </a:lnTo>
                <a:close/>
                <a:moveTo>
                  <a:pt x="45" y="109"/>
                </a:moveTo>
                <a:lnTo>
                  <a:pt x="44" y="109"/>
                </a:lnTo>
                <a:lnTo>
                  <a:pt x="42" y="98"/>
                </a:lnTo>
                <a:lnTo>
                  <a:pt x="45" y="109"/>
                </a:lnTo>
                <a:close/>
                <a:moveTo>
                  <a:pt x="44" y="109"/>
                </a:moveTo>
                <a:lnTo>
                  <a:pt x="44" y="109"/>
                </a:lnTo>
                <a:lnTo>
                  <a:pt x="43" y="110"/>
                </a:lnTo>
                <a:lnTo>
                  <a:pt x="32" y="91"/>
                </a:lnTo>
                <a:lnTo>
                  <a:pt x="36" y="89"/>
                </a:lnTo>
                <a:lnTo>
                  <a:pt x="40" y="88"/>
                </a:lnTo>
                <a:lnTo>
                  <a:pt x="44" y="109"/>
                </a:lnTo>
                <a:close/>
                <a:moveTo>
                  <a:pt x="43" y="110"/>
                </a:moveTo>
                <a:lnTo>
                  <a:pt x="47" y="107"/>
                </a:lnTo>
                <a:lnTo>
                  <a:pt x="43" y="110"/>
                </a:lnTo>
                <a:lnTo>
                  <a:pt x="37" y="100"/>
                </a:lnTo>
                <a:lnTo>
                  <a:pt x="43" y="110"/>
                </a:lnTo>
                <a:close/>
                <a:moveTo>
                  <a:pt x="43" y="110"/>
                </a:moveTo>
                <a:lnTo>
                  <a:pt x="43" y="109"/>
                </a:lnTo>
                <a:lnTo>
                  <a:pt x="26" y="96"/>
                </a:lnTo>
                <a:lnTo>
                  <a:pt x="29" y="93"/>
                </a:lnTo>
                <a:lnTo>
                  <a:pt x="32" y="91"/>
                </a:lnTo>
                <a:lnTo>
                  <a:pt x="43" y="110"/>
                </a:lnTo>
                <a:close/>
                <a:moveTo>
                  <a:pt x="43" y="109"/>
                </a:moveTo>
                <a:lnTo>
                  <a:pt x="43" y="109"/>
                </a:lnTo>
                <a:lnTo>
                  <a:pt x="23" y="103"/>
                </a:lnTo>
                <a:lnTo>
                  <a:pt x="24" y="99"/>
                </a:lnTo>
                <a:lnTo>
                  <a:pt x="26" y="96"/>
                </a:lnTo>
                <a:lnTo>
                  <a:pt x="43" y="109"/>
                </a:lnTo>
                <a:close/>
                <a:moveTo>
                  <a:pt x="23" y="103"/>
                </a:moveTo>
                <a:lnTo>
                  <a:pt x="20" y="112"/>
                </a:lnTo>
                <a:lnTo>
                  <a:pt x="23" y="103"/>
                </a:lnTo>
                <a:lnTo>
                  <a:pt x="33" y="106"/>
                </a:lnTo>
                <a:lnTo>
                  <a:pt x="23" y="103"/>
                </a:lnTo>
                <a:close/>
                <a:moveTo>
                  <a:pt x="43" y="109"/>
                </a:moveTo>
                <a:lnTo>
                  <a:pt x="43" y="110"/>
                </a:lnTo>
                <a:lnTo>
                  <a:pt x="22" y="110"/>
                </a:lnTo>
                <a:lnTo>
                  <a:pt x="22" y="106"/>
                </a:lnTo>
                <a:lnTo>
                  <a:pt x="23" y="103"/>
                </a:lnTo>
                <a:lnTo>
                  <a:pt x="43" y="109"/>
                </a:lnTo>
                <a:close/>
                <a:moveTo>
                  <a:pt x="43" y="110"/>
                </a:moveTo>
                <a:lnTo>
                  <a:pt x="43" y="111"/>
                </a:lnTo>
                <a:lnTo>
                  <a:pt x="44" y="113"/>
                </a:lnTo>
                <a:lnTo>
                  <a:pt x="23" y="117"/>
                </a:lnTo>
                <a:lnTo>
                  <a:pt x="22" y="114"/>
                </a:lnTo>
                <a:lnTo>
                  <a:pt x="22" y="110"/>
                </a:lnTo>
                <a:lnTo>
                  <a:pt x="43" y="110"/>
                </a:lnTo>
                <a:close/>
                <a:moveTo>
                  <a:pt x="44" y="113"/>
                </a:moveTo>
                <a:lnTo>
                  <a:pt x="43" y="110"/>
                </a:lnTo>
                <a:lnTo>
                  <a:pt x="44" y="113"/>
                </a:lnTo>
                <a:lnTo>
                  <a:pt x="33" y="115"/>
                </a:lnTo>
                <a:lnTo>
                  <a:pt x="44" y="113"/>
                </a:lnTo>
                <a:close/>
                <a:moveTo>
                  <a:pt x="44" y="113"/>
                </a:moveTo>
                <a:lnTo>
                  <a:pt x="44" y="115"/>
                </a:lnTo>
                <a:lnTo>
                  <a:pt x="45" y="118"/>
                </a:lnTo>
                <a:lnTo>
                  <a:pt x="25" y="125"/>
                </a:lnTo>
                <a:lnTo>
                  <a:pt x="24" y="121"/>
                </a:lnTo>
                <a:lnTo>
                  <a:pt x="23" y="117"/>
                </a:lnTo>
                <a:lnTo>
                  <a:pt x="44" y="113"/>
                </a:lnTo>
                <a:close/>
                <a:moveTo>
                  <a:pt x="45" y="118"/>
                </a:moveTo>
                <a:lnTo>
                  <a:pt x="49" y="128"/>
                </a:lnTo>
                <a:lnTo>
                  <a:pt x="37" y="132"/>
                </a:lnTo>
                <a:lnTo>
                  <a:pt x="34" y="121"/>
                </a:lnTo>
                <a:lnTo>
                  <a:pt x="45" y="118"/>
                </a:lnTo>
                <a:close/>
                <a:moveTo>
                  <a:pt x="37" y="132"/>
                </a:moveTo>
                <a:lnTo>
                  <a:pt x="31" y="134"/>
                </a:lnTo>
                <a:lnTo>
                  <a:pt x="26" y="113"/>
                </a:lnTo>
                <a:lnTo>
                  <a:pt x="32" y="111"/>
                </a:lnTo>
                <a:lnTo>
                  <a:pt x="37" y="132"/>
                </a:lnTo>
                <a:close/>
                <a:moveTo>
                  <a:pt x="31" y="134"/>
                </a:moveTo>
                <a:lnTo>
                  <a:pt x="23" y="136"/>
                </a:lnTo>
                <a:lnTo>
                  <a:pt x="19" y="127"/>
                </a:lnTo>
                <a:lnTo>
                  <a:pt x="29" y="123"/>
                </a:lnTo>
                <a:lnTo>
                  <a:pt x="31" y="134"/>
                </a:lnTo>
                <a:close/>
                <a:moveTo>
                  <a:pt x="19" y="127"/>
                </a:moveTo>
                <a:lnTo>
                  <a:pt x="0" y="81"/>
                </a:lnTo>
                <a:lnTo>
                  <a:pt x="20" y="73"/>
                </a:lnTo>
                <a:lnTo>
                  <a:pt x="39" y="119"/>
                </a:lnTo>
                <a:lnTo>
                  <a:pt x="19" y="127"/>
                </a:lnTo>
                <a:close/>
                <a:moveTo>
                  <a:pt x="0" y="81"/>
                </a:moveTo>
                <a:lnTo>
                  <a:pt x="0" y="79"/>
                </a:lnTo>
                <a:lnTo>
                  <a:pt x="0" y="77"/>
                </a:lnTo>
                <a:lnTo>
                  <a:pt x="10" y="77"/>
                </a:lnTo>
                <a:lnTo>
                  <a:pt x="0" y="81"/>
                </a:lnTo>
                <a:close/>
                <a:moveTo>
                  <a:pt x="0" y="77"/>
                </a:moveTo>
                <a:lnTo>
                  <a:pt x="0" y="70"/>
                </a:lnTo>
                <a:lnTo>
                  <a:pt x="21" y="70"/>
                </a:lnTo>
                <a:lnTo>
                  <a:pt x="21" y="77"/>
                </a:lnTo>
                <a:lnTo>
                  <a:pt x="0" y="77"/>
                </a:lnTo>
                <a:close/>
                <a:moveTo>
                  <a:pt x="0" y="70"/>
                </a:moveTo>
                <a:lnTo>
                  <a:pt x="0" y="60"/>
                </a:lnTo>
                <a:lnTo>
                  <a:pt x="10" y="60"/>
                </a:lnTo>
                <a:lnTo>
                  <a:pt x="10" y="70"/>
                </a:lnTo>
                <a:lnTo>
                  <a:pt x="0" y="70"/>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29" name="Freeform 141"/>
          <p:cNvSpPr>
            <a:spLocks noEditPoints="1"/>
          </p:cNvSpPr>
          <p:nvPr/>
        </p:nvSpPr>
        <p:spPr bwMode="auto">
          <a:xfrm>
            <a:off x="3175" y="1862138"/>
            <a:ext cx="136525" cy="101600"/>
          </a:xfrm>
          <a:custGeom>
            <a:avLst/>
            <a:gdLst>
              <a:gd name="T0" fmla="*/ 170 w 258"/>
              <a:gd name="T1" fmla="*/ 119 h 194"/>
              <a:gd name="T2" fmla="*/ 134 w 258"/>
              <a:gd name="T3" fmla="*/ 81 h 194"/>
              <a:gd name="T4" fmla="*/ 107 w 258"/>
              <a:gd name="T5" fmla="*/ 83 h 194"/>
              <a:gd name="T6" fmla="*/ 107 w 258"/>
              <a:gd name="T7" fmla="*/ 83 h 194"/>
              <a:gd name="T8" fmla="*/ 113 w 258"/>
              <a:gd name="T9" fmla="*/ 63 h 194"/>
              <a:gd name="T10" fmla="*/ 110 w 258"/>
              <a:gd name="T11" fmla="*/ 83 h 194"/>
              <a:gd name="T12" fmla="*/ 95 w 258"/>
              <a:gd name="T13" fmla="*/ 68 h 194"/>
              <a:gd name="T14" fmla="*/ 110 w 258"/>
              <a:gd name="T15" fmla="*/ 85 h 194"/>
              <a:gd name="T16" fmla="*/ 100 w 258"/>
              <a:gd name="T17" fmla="*/ 95 h 194"/>
              <a:gd name="T18" fmla="*/ 84 w 258"/>
              <a:gd name="T19" fmla="*/ 84 h 194"/>
              <a:gd name="T20" fmla="*/ 95 w 258"/>
              <a:gd name="T21" fmla="*/ 8 h 194"/>
              <a:gd name="T22" fmla="*/ 110 w 258"/>
              <a:gd name="T23" fmla="*/ 18 h 194"/>
              <a:gd name="T24" fmla="*/ 95 w 258"/>
              <a:gd name="T25" fmla="*/ 45 h 194"/>
              <a:gd name="T26" fmla="*/ 115 w 258"/>
              <a:gd name="T27" fmla="*/ 40 h 194"/>
              <a:gd name="T28" fmla="*/ 105 w 258"/>
              <a:gd name="T29" fmla="*/ 62 h 194"/>
              <a:gd name="T30" fmla="*/ 145 w 258"/>
              <a:gd name="T31" fmla="*/ 107 h 194"/>
              <a:gd name="T32" fmla="*/ 210 w 258"/>
              <a:gd name="T33" fmla="*/ 69 h 194"/>
              <a:gd name="T34" fmla="*/ 213 w 258"/>
              <a:gd name="T35" fmla="*/ 39 h 194"/>
              <a:gd name="T36" fmla="*/ 226 w 258"/>
              <a:gd name="T37" fmla="*/ 56 h 194"/>
              <a:gd name="T38" fmla="*/ 244 w 258"/>
              <a:gd name="T39" fmla="*/ 37 h 194"/>
              <a:gd name="T40" fmla="*/ 229 w 258"/>
              <a:gd name="T41" fmla="*/ 23 h 194"/>
              <a:gd name="T42" fmla="*/ 230 w 258"/>
              <a:gd name="T43" fmla="*/ 21 h 194"/>
              <a:gd name="T44" fmla="*/ 231 w 258"/>
              <a:gd name="T45" fmla="*/ 10 h 194"/>
              <a:gd name="T46" fmla="*/ 241 w 258"/>
              <a:gd name="T47" fmla="*/ 0 h 194"/>
              <a:gd name="T48" fmla="*/ 258 w 258"/>
              <a:gd name="T49" fmla="*/ 10 h 194"/>
              <a:gd name="T50" fmla="*/ 246 w 258"/>
              <a:gd name="T51" fmla="*/ 95 h 194"/>
              <a:gd name="T52" fmla="*/ 231 w 258"/>
              <a:gd name="T53" fmla="*/ 85 h 194"/>
              <a:gd name="T54" fmla="*/ 240 w 258"/>
              <a:gd name="T55" fmla="*/ 79 h 194"/>
              <a:gd name="T56" fmla="*/ 248 w 258"/>
              <a:gd name="T57" fmla="*/ 71 h 194"/>
              <a:gd name="T58" fmla="*/ 231 w 258"/>
              <a:gd name="T59" fmla="*/ 82 h 194"/>
              <a:gd name="T60" fmla="*/ 238 w 258"/>
              <a:gd name="T61" fmla="*/ 63 h 194"/>
              <a:gd name="T62" fmla="*/ 234 w 258"/>
              <a:gd name="T63" fmla="*/ 63 h 194"/>
              <a:gd name="T64" fmla="*/ 215 w 258"/>
              <a:gd name="T65" fmla="*/ 71 h 194"/>
              <a:gd name="T66" fmla="*/ 162 w 258"/>
              <a:gd name="T67" fmla="*/ 138 h 194"/>
              <a:gd name="T68" fmla="*/ 226 w 258"/>
              <a:gd name="T69" fmla="*/ 115 h 194"/>
              <a:gd name="T70" fmla="*/ 227 w 258"/>
              <a:gd name="T71" fmla="*/ 115 h 194"/>
              <a:gd name="T72" fmla="*/ 230 w 258"/>
              <a:gd name="T73" fmla="*/ 114 h 194"/>
              <a:gd name="T74" fmla="*/ 230 w 258"/>
              <a:gd name="T75" fmla="*/ 114 h 194"/>
              <a:gd name="T76" fmla="*/ 251 w 258"/>
              <a:gd name="T77" fmla="*/ 102 h 194"/>
              <a:gd name="T78" fmla="*/ 246 w 258"/>
              <a:gd name="T79" fmla="*/ 91 h 194"/>
              <a:gd name="T80" fmla="*/ 258 w 258"/>
              <a:gd name="T81" fmla="*/ 179 h 194"/>
              <a:gd name="T82" fmla="*/ 241 w 258"/>
              <a:gd name="T83" fmla="*/ 190 h 194"/>
              <a:gd name="T84" fmla="*/ 230 w 258"/>
              <a:gd name="T85" fmla="*/ 175 h 194"/>
              <a:gd name="T86" fmla="*/ 230 w 258"/>
              <a:gd name="T87" fmla="*/ 171 h 194"/>
              <a:gd name="T88" fmla="*/ 247 w 258"/>
              <a:gd name="T89" fmla="*/ 157 h 194"/>
              <a:gd name="T90" fmla="*/ 229 w 258"/>
              <a:gd name="T91" fmla="*/ 167 h 194"/>
              <a:gd name="T92" fmla="*/ 233 w 258"/>
              <a:gd name="T93" fmla="*/ 156 h 194"/>
              <a:gd name="T94" fmla="*/ 219 w 258"/>
              <a:gd name="T95" fmla="*/ 165 h 194"/>
              <a:gd name="T96" fmla="*/ 213 w 258"/>
              <a:gd name="T97" fmla="*/ 165 h 194"/>
              <a:gd name="T98" fmla="*/ 45 w 258"/>
              <a:gd name="T99" fmla="*/ 166 h 194"/>
              <a:gd name="T100" fmla="*/ 45 w 258"/>
              <a:gd name="T101" fmla="*/ 166 h 194"/>
              <a:gd name="T102" fmla="*/ 38 w 258"/>
              <a:gd name="T103" fmla="*/ 156 h 194"/>
              <a:gd name="T104" fmla="*/ 26 w 258"/>
              <a:gd name="T105" fmla="*/ 153 h 194"/>
              <a:gd name="T106" fmla="*/ 43 w 258"/>
              <a:gd name="T107" fmla="*/ 166 h 194"/>
              <a:gd name="T108" fmla="*/ 44 w 258"/>
              <a:gd name="T109" fmla="*/ 168 h 194"/>
              <a:gd name="T110" fmla="*/ 44 w 258"/>
              <a:gd name="T111" fmla="*/ 168 h 194"/>
              <a:gd name="T112" fmla="*/ 36 w 258"/>
              <a:gd name="T113" fmla="*/ 176 h 194"/>
              <a:gd name="T114" fmla="*/ 29 w 258"/>
              <a:gd name="T115" fmla="*/ 179 h 194"/>
              <a:gd name="T116" fmla="*/ 11 w 258"/>
              <a:gd name="T117" fmla="*/ 135 h 194"/>
              <a:gd name="T118" fmla="*/ 11 w 258"/>
              <a:gd name="T119" fmla="*/ 126 h 1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8"/>
              <a:gd name="T181" fmla="*/ 0 h 194"/>
              <a:gd name="T182" fmla="*/ 258 w 258"/>
              <a:gd name="T183" fmla="*/ 194 h 1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8" h="194">
                <a:moveTo>
                  <a:pt x="11" y="116"/>
                </a:moveTo>
                <a:lnTo>
                  <a:pt x="162" y="116"/>
                </a:lnTo>
                <a:lnTo>
                  <a:pt x="162" y="138"/>
                </a:lnTo>
                <a:lnTo>
                  <a:pt x="11" y="138"/>
                </a:lnTo>
                <a:lnTo>
                  <a:pt x="11" y="116"/>
                </a:lnTo>
                <a:close/>
                <a:moveTo>
                  <a:pt x="170" y="119"/>
                </a:moveTo>
                <a:lnTo>
                  <a:pt x="186" y="138"/>
                </a:lnTo>
                <a:lnTo>
                  <a:pt x="162" y="138"/>
                </a:lnTo>
                <a:lnTo>
                  <a:pt x="162" y="126"/>
                </a:lnTo>
                <a:lnTo>
                  <a:pt x="170" y="119"/>
                </a:lnTo>
                <a:close/>
                <a:moveTo>
                  <a:pt x="154" y="134"/>
                </a:moveTo>
                <a:lnTo>
                  <a:pt x="119" y="95"/>
                </a:lnTo>
                <a:lnTo>
                  <a:pt x="135" y="81"/>
                </a:lnTo>
                <a:lnTo>
                  <a:pt x="170" y="119"/>
                </a:lnTo>
                <a:lnTo>
                  <a:pt x="154" y="134"/>
                </a:lnTo>
                <a:close/>
                <a:moveTo>
                  <a:pt x="134" y="81"/>
                </a:moveTo>
                <a:lnTo>
                  <a:pt x="145" y="93"/>
                </a:lnTo>
                <a:lnTo>
                  <a:pt x="135" y="81"/>
                </a:lnTo>
                <a:lnTo>
                  <a:pt x="127" y="88"/>
                </a:lnTo>
                <a:lnTo>
                  <a:pt x="134" y="81"/>
                </a:lnTo>
                <a:close/>
                <a:moveTo>
                  <a:pt x="119" y="95"/>
                </a:moveTo>
                <a:lnTo>
                  <a:pt x="110" y="87"/>
                </a:lnTo>
                <a:lnTo>
                  <a:pt x="107" y="83"/>
                </a:lnTo>
                <a:lnTo>
                  <a:pt x="119" y="65"/>
                </a:lnTo>
                <a:lnTo>
                  <a:pt x="125" y="70"/>
                </a:lnTo>
                <a:lnTo>
                  <a:pt x="134" y="81"/>
                </a:lnTo>
                <a:lnTo>
                  <a:pt x="119" y="95"/>
                </a:lnTo>
                <a:close/>
                <a:moveTo>
                  <a:pt x="107" y="83"/>
                </a:moveTo>
                <a:lnTo>
                  <a:pt x="109" y="84"/>
                </a:lnTo>
                <a:lnTo>
                  <a:pt x="107" y="83"/>
                </a:lnTo>
                <a:lnTo>
                  <a:pt x="112" y="73"/>
                </a:lnTo>
                <a:lnTo>
                  <a:pt x="107" y="83"/>
                </a:lnTo>
                <a:close/>
                <a:moveTo>
                  <a:pt x="107" y="83"/>
                </a:moveTo>
                <a:lnTo>
                  <a:pt x="107" y="83"/>
                </a:lnTo>
                <a:lnTo>
                  <a:pt x="113" y="63"/>
                </a:lnTo>
                <a:lnTo>
                  <a:pt x="116" y="64"/>
                </a:lnTo>
                <a:lnTo>
                  <a:pt x="119" y="65"/>
                </a:lnTo>
                <a:lnTo>
                  <a:pt x="107" y="83"/>
                </a:lnTo>
                <a:close/>
                <a:moveTo>
                  <a:pt x="107" y="83"/>
                </a:moveTo>
                <a:lnTo>
                  <a:pt x="105" y="82"/>
                </a:lnTo>
                <a:lnTo>
                  <a:pt x="107" y="83"/>
                </a:lnTo>
                <a:lnTo>
                  <a:pt x="110" y="72"/>
                </a:lnTo>
                <a:lnTo>
                  <a:pt x="107" y="83"/>
                </a:lnTo>
                <a:close/>
                <a:moveTo>
                  <a:pt x="107" y="83"/>
                </a:moveTo>
                <a:lnTo>
                  <a:pt x="108" y="83"/>
                </a:lnTo>
                <a:lnTo>
                  <a:pt x="108" y="62"/>
                </a:lnTo>
                <a:lnTo>
                  <a:pt x="111" y="62"/>
                </a:lnTo>
                <a:lnTo>
                  <a:pt x="113" y="63"/>
                </a:lnTo>
                <a:lnTo>
                  <a:pt x="107" y="83"/>
                </a:lnTo>
                <a:close/>
                <a:moveTo>
                  <a:pt x="108" y="83"/>
                </a:moveTo>
                <a:lnTo>
                  <a:pt x="109" y="83"/>
                </a:lnTo>
                <a:lnTo>
                  <a:pt x="110" y="83"/>
                </a:lnTo>
                <a:lnTo>
                  <a:pt x="101" y="63"/>
                </a:lnTo>
                <a:lnTo>
                  <a:pt x="105" y="62"/>
                </a:lnTo>
                <a:lnTo>
                  <a:pt x="108" y="62"/>
                </a:lnTo>
                <a:lnTo>
                  <a:pt x="108" y="83"/>
                </a:lnTo>
                <a:close/>
                <a:moveTo>
                  <a:pt x="110" y="83"/>
                </a:moveTo>
                <a:lnTo>
                  <a:pt x="110" y="83"/>
                </a:lnTo>
                <a:lnTo>
                  <a:pt x="95" y="68"/>
                </a:lnTo>
                <a:lnTo>
                  <a:pt x="98" y="65"/>
                </a:lnTo>
                <a:lnTo>
                  <a:pt x="101" y="63"/>
                </a:lnTo>
                <a:lnTo>
                  <a:pt x="110" y="83"/>
                </a:lnTo>
                <a:close/>
                <a:moveTo>
                  <a:pt x="95" y="68"/>
                </a:moveTo>
                <a:lnTo>
                  <a:pt x="95" y="69"/>
                </a:lnTo>
                <a:lnTo>
                  <a:pt x="95" y="68"/>
                </a:lnTo>
                <a:lnTo>
                  <a:pt x="103" y="75"/>
                </a:lnTo>
                <a:lnTo>
                  <a:pt x="95" y="68"/>
                </a:lnTo>
                <a:close/>
                <a:moveTo>
                  <a:pt x="111" y="82"/>
                </a:moveTo>
                <a:lnTo>
                  <a:pt x="111" y="82"/>
                </a:lnTo>
                <a:lnTo>
                  <a:pt x="90" y="75"/>
                </a:lnTo>
                <a:lnTo>
                  <a:pt x="93" y="71"/>
                </a:lnTo>
                <a:lnTo>
                  <a:pt x="95" y="68"/>
                </a:lnTo>
                <a:lnTo>
                  <a:pt x="111" y="82"/>
                </a:lnTo>
                <a:close/>
                <a:moveTo>
                  <a:pt x="111" y="82"/>
                </a:moveTo>
                <a:lnTo>
                  <a:pt x="111" y="83"/>
                </a:lnTo>
                <a:lnTo>
                  <a:pt x="110" y="85"/>
                </a:lnTo>
                <a:lnTo>
                  <a:pt x="89" y="84"/>
                </a:lnTo>
                <a:lnTo>
                  <a:pt x="89" y="80"/>
                </a:lnTo>
                <a:lnTo>
                  <a:pt x="90" y="75"/>
                </a:lnTo>
                <a:lnTo>
                  <a:pt x="111" y="82"/>
                </a:lnTo>
                <a:close/>
                <a:moveTo>
                  <a:pt x="110" y="85"/>
                </a:moveTo>
                <a:lnTo>
                  <a:pt x="110" y="95"/>
                </a:lnTo>
                <a:lnTo>
                  <a:pt x="100" y="95"/>
                </a:lnTo>
                <a:lnTo>
                  <a:pt x="100" y="84"/>
                </a:lnTo>
                <a:lnTo>
                  <a:pt x="110" y="85"/>
                </a:lnTo>
                <a:close/>
                <a:moveTo>
                  <a:pt x="100" y="95"/>
                </a:moveTo>
                <a:lnTo>
                  <a:pt x="95" y="95"/>
                </a:lnTo>
                <a:lnTo>
                  <a:pt x="95" y="73"/>
                </a:lnTo>
                <a:lnTo>
                  <a:pt x="100" y="73"/>
                </a:lnTo>
                <a:lnTo>
                  <a:pt x="100" y="95"/>
                </a:lnTo>
                <a:close/>
                <a:moveTo>
                  <a:pt x="95" y="95"/>
                </a:moveTo>
                <a:lnTo>
                  <a:pt x="84" y="95"/>
                </a:lnTo>
                <a:lnTo>
                  <a:pt x="84" y="84"/>
                </a:lnTo>
                <a:lnTo>
                  <a:pt x="95" y="84"/>
                </a:lnTo>
                <a:lnTo>
                  <a:pt x="95" y="95"/>
                </a:lnTo>
                <a:close/>
                <a:moveTo>
                  <a:pt x="84" y="84"/>
                </a:moveTo>
                <a:lnTo>
                  <a:pt x="84" y="18"/>
                </a:lnTo>
                <a:lnTo>
                  <a:pt x="105" y="18"/>
                </a:lnTo>
                <a:lnTo>
                  <a:pt x="105" y="84"/>
                </a:lnTo>
                <a:lnTo>
                  <a:pt x="84" y="84"/>
                </a:lnTo>
                <a:close/>
                <a:moveTo>
                  <a:pt x="84" y="18"/>
                </a:moveTo>
                <a:lnTo>
                  <a:pt x="84" y="8"/>
                </a:lnTo>
                <a:lnTo>
                  <a:pt x="95" y="8"/>
                </a:lnTo>
                <a:lnTo>
                  <a:pt x="95" y="18"/>
                </a:lnTo>
                <a:lnTo>
                  <a:pt x="84" y="18"/>
                </a:lnTo>
                <a:close/>
                <a:moveTo>
                  <a:pt x="95" y="8"/>
                </a:moveTo>
                <a:lnTo>
                  <a:pt x="100" y="8"/>
                </a:lnTo>
                <a:lnTo>
                  <a:pt x="100" y="29"/>
                </a:lnTo>
                <a:lnTo>
                  <a:pt x="95" y="29"/>
                </a:lnTo>
                <a:lnTo>
                  <a:pt x="95" y="8"/>
                </a:lnTo>
                <a:close/>
                <a:moveTo>
                  <a:pt x="100" y="8"/>
                </a:moveTo>
                <a:lnTo>
                  <a:pt x="110" y="8"/>
                </a:lnTo>
                <a:lnTo>
                  <a:pt x="110" y="18"/>
                </a:lnTo>
                <a:lnTo>
                  <a:pt x="100" y="18"/>
                </a:lnTo>
                <a:lnTo>
                  <a:pt x="100" y="8"/>
                </a:lnTo>
                <a:close/>
                <a:moveTo>
                  <a:pt x="110" y="18"/>
                </a:moveTo>
                <a:lnTo>
                  <a:pt x="111" y="24"/>
                </a:lnTo>
                <a:lnTo>
                  <a:pt x="111" y="29"/>
                </a:lnTo>
                <a:lnTo>
                  <a:pt x="90" y="33"/>
                </a:lnTo>
                <a:lnTo>
                  <a:pt x="89" y="26"/>
                </a:lnTo>
                <a:lnTo>
                  <a:pt x="89" y="18"/>
                </a:lnTo>
                <a:lnTo>
                  <a:pt x="110" y="18"/>
                </a:lnTo>
                <a:close/>
                <a:moveTo>
                  <a:pt x="111" y="29"/>
                </a:moveTo>
                <a:lnTo>
                  <a:pt x="112" y="33"/>
                </a:lnTo>
                <a:lnTo>
                  <a:pt x="114" y="37"/>
                </a:lnTo>
                <a:lnTo>
                  <a:pt x="95" y="45"/>
                </a:lnTo>
                <a:lnTo>
                  <a:pt x="93" y="39"/>
                </a:lnTo>
                <a:lnTo>
                  <a:pt x="90" y="33"/>
                </a:lnTo>
                <a:lnTo>
                  <a:pt x="111" y="29"/>
                </a:lnTo>
                <a:close/>
                <a:moveTo>
                  <a:pt x="114" y="37"/>
                </a:moveTo>
                <a:lnTo>
                  <a:pt x="116" y="41"/>
                </a:lnTo>
                <a:lnTo>
                  <a:pt x="114" y="37"/>
                </a:lnTo>
                <a:lnTo>
                  <a:pt x="104" y="41"/>
                </a:lnTo>
                <a:lnTo>
                  <a:pt x="114" y="37"/>
                </a:lnTo>
                <a:close/>
                <a:moveTo>
                  <a:pt x="114" y="37"/>
                </a:moveTo>
                <a:lnTo>
                  <a:pt x="115" y="40"/>
                </a:lnTo>
                <a:lnTo>
                  <a:pt x="119" y="44"/>
                </a:lnTo>
                <a:lnTo>
                  <a:pt x="101" y="57"/>
                </a:lnTo>
                <a:lnTo>
                  <a:pt x="97" y="51"/>
                </a:lnTo>
                <a:lnTo>
                  <a:pt x="95" y="45"/>
                </a:lnTo>
                <a:lnTo>
                  <a:pt x="114" y="37"/>
                </a:lnTo>
                <a:close/>
                <a:moveTo>
                  <a:pt x="119" y="44"/>
                </a:moveTo>
                <a:lnTo>
                  <a:pt x="122" y="48"/>
                </a:lnTo>
                <a:lnTo>
                  <a:pt x="126" y="54"/>
                </a:lnTo>
                <a:lnTo>
                  <a:pt x="110" y="68"/>
                </a:lnTo>
                <a:lnTo>
                  <a:pt x="105" y="62"/>
                </a:lnTo>
                <a:lnTo>
                  <a:pt x="101" y="57"/>
                </a:lnTo>
                <a:lnTo>
                  <a:pt x="119" y="44"/>
                </a:lnTo>
                <a:close/>
                <a:moveTo>
                  <a:pt x="110" y="68"/>
                </a:moveTo>
                <a:lnTo>
                  <a:pt x="105" y="63"/>
                </a:lnTo>
                <a:lnTo>
                  <a:pt x="110" y="68"/>
                </a:lnTo>
                <a:lnTo>
                  <a:pt x="117" y="61"/>
                </a:lnTo>
                <a:lnTo>
                  <a:pt x="110" y="68"/>
                </a:lnTo>
                <a:close/>
                <a:moveTo>
                  <a:pt x="126" y="54"/>
                </a:moveTo>
                <a:lnTo>
                  <a:pt x="161" y="92"/>
                </a:lnTo>
                <a:lnTo>
                  <a:pt x="145" y="107"/>
                </a:lnTo>
                <a:lnTo>
                  <a:pt x="110" y="68"/>
                </a:lnTo>
                <a:lnTo>
                  <a:pt x="126" y="54"/>
                </a:lnTo>
                <a:close/>
                <a:moveTo>
                  <a:pt x="160" y="108"/>
                </a:moveTo>
                <a:lnTo>
                  <a:pt x="153" y="114"/>
                </a:lnTo>
                <a:lnTo>
                  <a:pt x="145" y="107"/>
                </a:lnTo>
                <a:lnTo>
                  <a:pt x="154" y="99"/>
                </a:lnTo>
                <a:lnTo>
                  <a:pt x="160" y="108"/>
                </a:lnTo>
                <a:close/>
                <a:moveTo>
                  <a:pt x="148" y="91"/>
                </a:moveTo>
                <a:lnTo>
                  <a:pt x="196" y="53"/>
                </a:lnTo>
                <a:lnTo>
                  <a:pt x="210" y="69"/>
                </a:lnTo>
                <a:lnTo>
                  <a:pt x="160" y="108"/>
                </a:lnTo>
                <a:lnTo>
                  <a:pt x="148" y="91"/>
                </a:lnTo>
                <a:close/>
                <a:moveTo>
                  <a:pt x="210" y="69"/>
                </a:moveTo>
                <a:lnTo>
                  <a:pt x="202" y="75"/>
                </a:lnTo>
                <a:lnTo>
                  <a:pt x="210" y="69"/>
                </a:lnTo>
                <a:lnTo>
                  <a:pt x="203" y="61"/>
                </a:lnTo>
                <a:lnTo>
                  <a:pt x="210" y="69"/>
                </a:lnTo>
                <a:close/>
                <a:moveTo>
                  <a:pt x="196" y="53"/>
                </a:moveTo>
                <a:lnTo>
                  <a:pt x="206" y="45"/>
                </a:lnTo>
                <a:lnTo>
                  <a:pt x="213" y="39"/>
                </a:lnTo>
                <a:lnTo>
                  <a:pt x="226" y="56"/>
                </a:lnTo>
                <a:lnTo>
                  <a:pt x="219" y="61"/>
                </a:lnTo>
                <a:lnTo>
                  <a:pt x="210" y="69"/>
                </a:lnTo>
                <a:lnTo>
                  <a:pt x="196" y="53"/>
                </a:lnTo>
                <a:close/>
                <a:moveTo>
                  <a:pt x="213" y="39"/>
                </a:moveTo>
                <a:lnTo>
                  <a:pt x="218" y="34"/>
                </a:lnTo>
                <a:lnTo>
                  <a:pt x="221" y="31"/>
                </a:lnTo>
                <a:lnTo>
                  <a:pt x="237" y="46"/>
                </a:lnTo>
                <a:lnTo>
                  <a:pt x="233" y="51"/>
                </a:lnTo>
                <a:lnTo>
                  <a:pt x="226" y="56"/>
                </a:lnTo>
                <a:lnTo>
                  <a:pt x="213" y="39"/>
                </a:lnTo>
                <a:close/>
                <a:moveTo>
                  <a:pt x="237" y="46"/>
                </a:moveTo>
                <a:lnTo>
                  <a:pt x="237" y="45"/>
                </a:lnTo>
                <a:lnTo>
                  <a:pt x="237" y="46"/>
                </a:lnTo>
                <a:lnTo>
                  <a:pt x="229" y="39"/>
                </a:lnTo>
                <a:lnTo>
                  <a:pt x="237" y="46"/>
                </a:lnTo>
                <a:close/>
                <a:moveTo>
                  <a:pt x="221" y="31"/>
                </a:moveTo>
                <a:lnTo>
                  <a:pt x="224" y="28"/>
                </a:lnTo>
                <a:lnTo>
                  <a:pt x="226" y="25"/>
                </a:lnTo>
                <a:lnTo>
                  <a:pt x="244" y="37"/>
                </a:lnTo>
                <a:lnTo>
                  <a:pt x="241" y="41"/>
                </a:lnTo>
                <a:lnTo>
                  <a:pt x="237" y="46"/>
                </a:lnTo>
                <a:lnTo>
                  <a:pt x="221" y="31"/>
                </a:lnTo>
                <a:close/>
                <a:moveTo>
                  <a:pt x="244" y="37"/>
                </a:moveTo>
                <a:lnTo>
                  <a:pt x="236" y="49"/>
                </a:lnTo>
                <a:lnTo>
                  <a:pt x="244" y="37"/>
                </a:lnTo>
                <a:lnTo>
                  <a:pt x="236" y="31"/>
                </a:lnTo>
                <a:lnTo>
                  <a:pt x="244" y="37"/>
                </a:lnTo>
                <a:close/>
                <a:moveTo>
                  <a:pt x="226" y="25"/>
                </a:moveTo>
                <a:lnTo>
                  <a:pt x="229" y="23"/>
                </a:lnTo>
                <a:lnTo>
                  <a:pt x="230" y="21"/>
                </a:lnTo>
                <a:lnTo>
                  <a:pt x="249" y="29"/>
                </a:lnTo>
                <a:lnTo>
                  <a:pt x="247" y="33"/>
                </a:lnTo>
                <a:lnTo>
                  <a:pt x="244" y="37"/>
                </a:lnTo>
                <a:lnTo>
                  <a:pt x="226" y="25"/>
                </a:lnTo>
                <a:close/>
                <a:moveTo>
                  <a:pt x="230" y="21"/>
                </a:moveTo>
                <a:lnTo>
                  <a:pt x="230" y="19"/>
                </a:lnTo>
                <a:lnTo>
                  <a:pt x="230" y="20"/>
                </a:lnTo>
                <a:lnTo>
                  <a:pt x="239" y="25"/>
                </a:lnTo>
                <a:lnTo>
                  <a:pt x="230" y="21"/>
                </a:lnTo>
                <a:close/>
                <a:moveTo>
                  <a:pt x="230" y="20"/>
                </a:moveTo>
                <a:lnTo>
                  <a:pt x="230" y="19"/>
                </a:lnTo>
                <a:lnTo>
                  <a:pt x="230" y="18"/>
                </a:lnTo>
                <a:lnTo>
                  <a:pt x="250" y="20"/>
                </a:lnTo>
                <a:lnTo>
                  <a:pt x="250" y="25"/>
                </a:lnTo>
                <a:lnTo>
                  <a:pt x="249" y="29"/>
                </a:lnTo>
                <a:lnTo>
                  <a:pt x="230" y="20"/>
                </a:lnTo>
                <a:close/>
                <a:moveTo>
                  <a:pt x="230" y="18"/>
                </a:moveTo>
                <a:lnTo>
                  <a:pt x="230" y="14"/>
                </a:lnTo>
                <a:lnTo>
                  <a:pt x="231" y="10"/>
                </a:lnTo>
                <a:lnTo>
                  <a:pt x="251" y="10"/>
                </a:lnTo>
                <a:lnTo>
                  <a:pt x="251" y="15"/>
                </a:lnTo>
                <a:lnTo>
                  <a:pt x="250" y="20"/>
                </a:lnTo>
                <a:lnTo>
                  <a:pt x="230" y="18"/>
                </a:lnTo>
                <a:close/>
                <a:moveTo>
                  <a:pt x="231" y="10"/>
                </a:moveTo>
                <a:lnTo>
                  <a:pt x="231" y="0"/>
                </a:lnTo>
                <a:lnTo>
                  <a:pt x="241" y="0"/>
                </a:lnTo>
                <a:lnTo>
                  <a:pt x="241" y="10"/>
                </a:lnTo>
                <a:lnTo>
                  <a:pt x="231" y="10"/>
                </a:lnTo>
                <a:close/>
                <a:moveTo>
                  <a:pt x="241" y="0"/>
                </a:moveTo>
                <a:lnTo>
                  <a:pt x="246" y="0"/>
                </a:lnTo>
                <a:lnTo>
                  <a:pt x="246" y="21"/>
                </a:lnTo>
                <a:lnTo>
                  <a:pt x="241" y="21"/>
                </a:lnTo>
                <a:lnTo>
                  <a:pt x="241" y="0"/>
                </a:lnTo>
                <a:close/>
                <a:moveTo>
                  <a:pt x="246" y="0"/>
                </a:moveTo>
                <a:lnTo>
                  <a:pt x="258" y="0"/>
                </a:lnTo>
                <a:lnTo>
                  <a:pt x="258" y="10"/>
                </a:lnTo>
                <a:lnTo>
                  <a:pt x="246" y="10"/>
                </a:lnTo>
                <a:lnTo>
                  <a:pt x="246" y="0"/>
                </a:lnTo>
                <a:close/>
                <a:moveTo>
                  <a:pt x="258" y="10"/>
                </a:moveTo>
                <a:lnTo>
                  <a:pt x="258" y="84"/>
                </a:lnTo>
                <a:lnTo>
                  <a:pt x="236" y="84"/>
                </a:lnTo>
                <a:lnTo>
                  <a:pt x="236" y="10"/>
                </a:lnTo>
                <a:lnTo>
                  <a:pt x="258" y="10"/>
                </a:lnTo>
                <a:close/>
                <a:moveTo>
                  <a:pt x="258" y="84"/>
                </a:moveTo>
                <a:lnTo>
                  <a:pt x="258" y="95"/>
                </a:lnTo>
                <a:lnTo>
                  <a:pt x="246" y="95"/>
                </a:lnTo>
                <a:lnTo>
                  <a:pt x="246" y="84"/>
                </a:lnTo>
                <a:lnTo>
                  <a:pt x="258" y="84"/>
                </a:lnTo>
                <a:close/>
                <a:moveTo>
                  <a:pt x="246" y="95"/>
                </a:moveTo>
                <a:lnTo>
                  <a:pt x="241" y="95"/>
                </a:lnTo>
                <a:lnTo>
                  <a:pt x="241" y="73"/>
                </a:lnTo>
                <a:lnTo>
                  <a:pt x="246" y="73"/>
                </a:lnTo>
                <a:lnTo>
                  <a:pt x="246" y="95"/>
                </a:lnTo>
                <a:close/>
                <a:moveTo>
                  <a:pt x="241" y="95"/>
                </a:moveTo>
                <a:lnTo>
                  <a:pt x="231" y="95"/>
                </a:lnTo>
                <a:lnTo>
                  <a:pt x="231" y="85"/>
                </a:lnTo>
                <a:lnTo>
                  <a:pt x="241" y="84"/>
                </a:lnTo>
                <a:lnTo>
                  <a:pt x="241" y="95"/>
                </a:lnTo>
                <a:close/>
                <a:moveTo>
                  <a:pt x="231" y="85"/>
                </a:moveTo>
                <a:lnTo>
                  <a:pt x="230" y="83"/>
                </a:lnTo>
                <a:lnTo>
                  <a:pt x="230" y="82"/>
                </a:lnTo>
                <a:lnTo>
                  <a:pt x="250" y="76"/>
                </a:lnTo>
                <a:lnTo>
                  <a:pt x="251" y="80"/>
                </a:lnTo>
                <a:lnTo>
                  <a:pt x="251" y="84"/>
                </a:lnTo>
                <a:lnTo>
                  <a:pt x="231" y="85"/>
                </a:lnTo>
                <a:close/>
                <a:moveTo>
                  <a:pt x="250" y="76"/>
                </a:moveTo>
                <a:lnTo>
                  <a:pt x="250" y="75"/>
                </a:lnTo>
                <a:lnTo>
                  <a:pt x="250" y="76"/>
                </a:lnTo>
                <a:lnTo>
                  <a:pt x="240" y="79"/>
                </a:lnTo>
                <a:lnTo>
                  <a:pt x="250" y="76"/>
                </a:lnTo>
                <a:close/>
                <a:moveTo>
                  <a:pt x="230" y="82"/>
                </a:moveTo>
                <a:lnTo>
                  <a:pt x="231" y="82"/>
                </a:lnTo>
                <a:lnTo>
                  <a:pt x="247" y="69"/>
                </a:lnTo>
                <a:lnTo>
                  <a:pt x="249" y="72"/>
                </a:lnTo>
                <a:lnTo>
                  <a:pt x="250" y="76"/>
                </a:lnTo>
                <a:lnTo>
                  <a:pt x="230" y="82"/>
                </a:lnTo>
                <a:close/>
                <a:moveTo>
                  <a:pt x="247" y="69"/>
                </a:moveTo>
                <a:lnTo>
                  <a:pt x="248" y="71"/>
                </a:lnTo>
                <a:lnTo>
                  <a:pt x="247" y="69"/>
                </a:lnTo>
                <a:lnTo>
                  <a:pt x="239" y="75"/>
                </a:lnTo>
                <a:lnTo>
                  <a:pt x="247" y="69"/>
                </a:lnTo>
                <a:close/>
                <a:moveTo>
                  <a:pt x="231" y="82"/>
                </a:moveTo>
                <a:lnTo>
                  <a:pt x="232" y="83"/>
                </a:lnTo>
                <a:lnTo>
                  <a:pt x="233" y="84"/>
                </a:lnTo>
                <a:lnTo>
                  <a:pt x="241" y="64"/>
                </a:lnTo>
                <a:lnTo>
                  <a:pt x="244" y="66"/>
                </a:lnTo>
                <a:lnTo>
                  <a:pt x="247" y="69"/>
                </a:lnTo>
                <a:lnTo>
                  <a:pt x="231" y="82"/>
                </a:lnTo>
                <a:close/>
                <a:moveTo>
                  <a:pt x="233" y="84"/>
                </a:moveTo>
                <a:lnTo>
                  <a:pt x="233" y="84"/>
                </a:lnTo>
                <a:lnTo>
                  <a:pt x="237" y="74"/>
                </a:lnTo>
                <a:lnTo>
                  <a:pt x="233" y="84"/>
                </a:lnTo>
                <a:close/>
                <a:moveTo>
                  <a:pt x="233" y="84"/>
                </a:moveTo>
                <a:lnTo>
                  <a:pt x="233" y="84"/>
                </a:lnTo>
                <a:lnTo>
                  <a:pt x="234" y="84"/>
                </a:lnTo>
                <a:lnTo>
                  <a:pt x="234" y="63"/>
                </a:lnTo>
                <a:lnTo>
                  <a:pt x="238" y="63"/>
                </a:lnTo>
                <a:lnTo>
                  <a:pt x="241" y="64"/>
                </a:lnTo>
                <a:lnTo>
                  <a:pt x="233" y="84"/>
                </a:lnTo>
                <a:close/>
                <a:moveTo>
                  <a:pt x="234" y="84"/>
                </a:moveTo>
                <a:lnTo>
                  <a:pt x="233" y="85"/>
                </a:lnTo>
                <a:lnTo>
                  <a:pt x="229" y="88"/>
                </a:lnTo>
                <a:lnTo>
                  <a:pt x="215" y="71"/>
                </a:lnTo>
                <a:lnTo>
                  <a:pt x="220" y="68"/>
                </a:lnTo>
                <a:lnTo>
                  <a:pt x="225" y="65"/>
                </a:lnTo>
                <a:lnTo>
                  <a:pt x="230" y="63"/>
                </a:lnTo>
                <a:lnTo>
                  <a:pt x="234" y="63"/>
                </a:lnTo>
                <a:lnTo>
                  <a:pt x="234" y="84"/>
                </a:lnTo>
                <a:close/>
                <a:moveTo>
                  <a:pt x="229" y="88"/>
                </a:moveTo>
                <a:lnTo>
                  <a:pt x="235" y="84"/>
                </a:lnTo>
                <a:lnTo>
                  <a:pt x="229" y="88"/>
                </a:lnTo>
                <a:lnTo>
                  <a:pt x="221" y="80"/>
                </a:lnTo>
                <a:lnTo>
                  <a:pt x="229" y="88"/>
                </a:lnTo>
                <a:close/>
                <a:moveTo>
                  <a:pt x="229" y="88"/>
                </a:moveTo>
                <a:lnTo>
                  <a:pt x="168" y="135"/>
                </a:lnTo>
                <a:lnTo>
                  <a:pt x="156" y="118"/>
                </a:lnTo>
                <a:lnTo>
                  <a:pt x="215" y="71"/>
                </a:lnTo>
                <a:lnTo>
                  <a:pt x="229" y="88"/>
                </a:lnTo>
                <a:close/>
                <a:moveTo>
                  <a:pt x="162" y="138"/>
                </a:moveTo>
                <a:lnTo>
                  <a:pt x="131" y="138"/>
                </a:lnTo>
                <a:lnTo>
                  <a:pt x="156" y="118"/>
                </a:lnTo>
                <a:lnTo>
                  <a:pt x="162" y="126"/>
                </a:lnTo>
                <a:lnTo>
                  <a:pt x="162" y="138"/>
                </a:lnTo>
                <a:close/>
                <a:moveTo>
                  <a:pt x="162" y="116"/>
                </a:moveTo>
                <a:lnTo>
                  <a:pt x="213" y="116"/>
                </a:lnTo>
                <a:lnTo>
                  <a:pt x="213" y="138"/>
                </a:lnTo>
                <a:lnTo>
                  <a:pt x="162" y="138"/>
                </a:lnTo>
                <a:lnTo>
                  <a:pt x="162" y="116"/>
                </a:lnTo>
                <a:close/>
                <a:moveTo>
                  <a:pt x="213" y="116"/>
                </a:moveTo>
                <a:lnTo>
                  <a:pt x="219" y="116"/>
                </a:lnTo>
                <a:lnTo>
                  <a:pt x="223" y="116"/>
                </a:lnTo>
                <a:lnTo>
                  <a:pt x="225" y="137"/>
                </a:lnTo>
                <a:lnTo>
                  <a:pt x="219" y="137"/>
                </a:lnTo>
                <a:lnTo>
                  <a:pt x="213" y="138"/>
                </a:lnTo>
                <a:lnTo>
                  <a:pt x="213" y="116"/>
                </a:lnTo>
                <a:close/>
                <a:moveTo>
                  <a:pt x="223" y="116"/>
                </a:moveTo>
                <a:lnTo>
                  <a:pt x="226" y="115"/>
                </a:lnTo>
                <a:lnTo>
                  <a:pt x="227" y="115"/>
                </a:lnTo>
                <a:lnTo>
                  <a:pt x="236" y="135"/>
                </a:lnTo>
                <a:lnTo>
                  <a:pt x="232" y="136"/>
                </a:lnTo>
                <a:lnTo>
                  <a:pt x="225" y="137"/>
                </a:lnTo>
                <a:lnTo>
                  <a:pt x="223" y="116"/>
                </a:lnTo>
                <a:close/>
                <a:moveTo>
                  <a:pt x="227" y="115"/>
                </a:moveTo>
                <a:lnTo>
                  <a:pt x="227" y="115"/>
                </a:lnTo>
                <a:lnTo>
                  <a:pt x="232" y="124"/>
                </a:lnTo>
                <a:lnTo>
                  <a:pt x="227" y="115"/>
                </a:lnTo>
                <a:close/>
                <a:moveTo>
                  <a:pt x="227" y="115"/>
                </a:moveTo>
                <a:lnTo>
                  <a:pt x="229" y="115"/>
                </a:lnTo>
                <a:lnTo>
                  <a:pt x="229" y="114"/>
                </a:lnTo>
                <a:lnTo>
                  <a:pt x="243" y="130"/>
                </a:lnTo>
                <a:lnTo>
                  <a:pt x="240" y="132"/>
                </a:lnTo>
                <a:lnTo>
                  <a:pt x="236" y="135"/>
                </a:lnTo>
                <a:lnTo>
                  <a:pt x="227" y="115"/>
                </a:lnTo>
                <a:close/>
                <a:moveTo>
                  <a:pt x="229" y="114"/>
                </a:moveTo>
                <a:lnTo>
                  <a:pt x="229" y="114"/>
                </a:lnTo>
                <a:lnTo>
                  <a:pt x="230" y="114"/>
                </a:lnTo>
                <a:lnTo>
                  <a:pt x="248" y="123"/>
                </a:lnTo>
                <a:lnTo>
                  <a:pt x="246" y="127"/>
                </a:lnTo>
                <a:lnTo>
                  <a:pt x="243" y="130"/>
                </a:lnTo>
                <a:lnTo>
                  <a:pt x="229" y="114"/>
                </a:lnTo>
                <a:close/>
                <a:moveTo>
                  <a:pt x="230" y="114"/>
                </a:moveTo>
                <a:lnTo>
                  <a:pt x="229" y="115"/>
                </a:lnTo>
                <a:lnTo>
                  <a:pt x="230" y="114"/>
                </a:lnTo>
                <a:lnTo>
                  <a:pt x="239" y="119"/>
                </a:lnTo>
                <a:lnTo>
                  <a:pt x="230" y="114"/>
                </a:lnTo>
                <a:close/>
                <a:moveTo>
                  <a:pt x="230" y="114"/>
                </a:moveTo>
                <a:lnTo>
                  <a:pt x="230" y="113"/>
                </a:lnTo>
                <a:lnTo>
                  <a:pt x="230" y="111"/>
                </a:lnTo>
                <a:lnTo>
                  <a:pt x="250" y="114"/>
                </a:lnTo>
                <a:lnTo>
                  <a:pt x="249" y="119"/>
                </a:lnTo>
                <a:lnTo>
                  <a:pt x="248" y="123"/>
                </a:lnTo>
                <a:lnTo>
                  <a:pt x="230" y="114"/>
                </a:lnTo>
                <a:close/>
                <a:moveTo>
                  <a:pt x="230" y="111"/>
                </a:moveTo>
                <a:lnTo>
                  <a:pt x="230" y="108"/>
                </a:lnTo>
                <a:lnTo>
                  <a:pt x="231" y="102"/>
                </a:lnTo>
                <a:lnTo>
                  <a:pt x="251" y="102"/>
                </a:lnTo>
                <a:lnTo>
                  <a:pt x="251" y="109"/>
                </a:lnTo>
                <a:lnTo>
                  <a:pt x="250" y="114"/>
                </a:lnTo>
                <a:lnTo>
                  <a:pt x="230" y="111"/>
                </a:lnTo>
                <a:close/>
                <a:moveTo>
                  <a:pt x="231" y="102"/>
                </a:moveTo>
                <a:lnTo>
                  <a:pt x="231" y="91"/>
                </a:lnTo>
                <a:lnTo>
                  <a:pt x="241" y="91"/>
                </a:lnTo>
                <a:lnTo>
                  <a:pt x="241" y="102"/>
                </a:lnTo>
                <a:lnTo>
                  <a:pt x="231" y="102"/>
                </a:lnTo>
                <a:close/>
                <a:moveTo>
                  <a:pt x="241" y="91"/>
                </a:moveTo>
                <a:lnTo>
                  <a:pt x="246" y="91"/>
                </a:lnTo>
                <a:lnTo>
                  <a:pt x="246" y="113"/>
                </a:lnTo>
                <a:lnTo>
                  <a:pt x="241" y="113"/>
                </a:lnTo>
                <a:lnTo>
                  <a:pt x="241" y="91"/>
                </a:lnTo>
                <a:close/>
                <a:moveTo>
                  <a:pt x="246" y="91"/>
                </a:moveTo>
                <a:lnTo>
                  <a:pt x="258" y="91"/>
                </a:lnTo>
                <a:lnTo>
                  <a:pt x="258" y="102"/>
                </a:lnTo>
                <a:lnTo>
                  <a:pt x="246" y="102"/>
                </a:lnTo>
                <a:lnTo>
                  <a:pt x="246" y="91"/>
                </a:lnTo>
                <a:close/>
                <a:moveTo>
                  <a:pt x="258" y="102"/>
                </a:moveTo>
                <a:lnTo>
                  <a:pt x="258" y="179"/>
                </a:lnTo>
                <a:lnTo>
                  <a:pt x="236" y="179"/>
                </a:lnTo>
                <a:lnTo>
                  <a:pt x="236" y="102"/>
                </a:lnTo>
                <a:lnTo>
                  <a:pt x="258" y="102"/>
                </a:lnTo>
                <a:close/>
                <a:moveTo>
                  <a:pt x="258" y="179"/>
                </a:moveTo>
                <a:lnTo>
                  <a:pt x="258" y="190"/>
                </a:lnTo>
                <a:lnTo>
                  <a:pt x="246" y="190"/>
                </a:lnTo>
                <a:lnTo>
                  <a:pt x="246" y="179"/>
                </a:lnTo>
                <a:lnTo>
                  <a:pt x="258" y="179"/>
                </a:lnTo>
                <a:close/>
                <a:moveTo>
                  <a:pt x="246" y="190"/>
                </a:moveTo>
                <a:lnTo>
                  <a:pt x="241" y="190"/>
                </a:lnTo>
                <a:lnTo>
                  <a:pt x="241" y="169"/>
                </a:lnTo>
                <a:lnTo>
                  <a:pt x="246" y="169"/>
                </a:lnTo>
                <a:lnTo>
                  <a:pt x="246" y="190"/>
                </a:lnTo>
                <a:close/>
                <a:moveTo>
                  <a:pt x="241" y="190"/>
                </a:moveTo>
                <a:lnTo>
                  <a:pt x="231" y="190"/>
                </a:lnTo>
                <a:lnTo>
                  <a:pt x="231" y="179"/>
                </a:lnTo>
                <a:lnTo>
                  <a:pt x="241" y="179"/>
                </a:lnTo>
                <a:lnTo>
                  <a:pt x="241" y="190"/>
                </a:lnTo>
                <a:close/>
                <a:moveTo>
                  <a:pt x="231" y="179"/>
                </a:moveTo>
                <a:lnTo>
                  <a:pt x="230" y="175"/>
                </a:lnTo>
                <a:lnTo>
                  <a:pt x="230" y="171"/>
                </a:lnTo>
                <a:lnTo>
                  <a:pt x="250" y="168"/>
                </a:lnTo>
                <a:lnTo>
                  <a:pt x="251" y="173"/>
                </a:lnTo>
                <a:lnTo>
                  <a:pt x="251" y="179"/>
                </a:lnTo>
                <a:lnTo>
                  <a:pt x="231" y="179"/>
                </a:lnTo>
                <a:close/>
                <a:moveTo>
                  <a:pt x="230" y="171"/>
                </a:moveTo>
                <a:lnTo>
                  <a:pt x="231" y="175"/>
                </a:lnTo>
                <a:lnTo>
                  <a:pt x="230" y="171"/>
                </a:lnTo>
                <a:lnTo>
                  <a:pt x="240" y="169"/>
                </a:lnTo>
                <a:lnTo>
                  <a:pt x="230" y="171"/>
                </a:lnTo>
                <a:close/>
                <a:moveTo>
                  <a:pt x="230" y="171"/>
                </a:moveTo>
                <a:lnTo>
                  <a:pt x="230" y="169"/>
                </a:lnTo>
                <a:lnTo>
                  <a:pt x="229" y="167"/>
                </a:lnTo>
                <a:lnTo>
                  <a:pt x="247" y="157"/>
                </a:lnTo>
                <a:lnTo>
                  <a:pt x="249" y="162"/>
                </a:lnTo>
                <a:lnTo>
                  <a:pt x="250" y="168"/>
                </a:lnTo>
                <a:lnTo>
                  <a:pt x="230" y="171"/>
                </a:lnTo>
                <a:close/>
                <a:moveTo>
                  <a:pt x="247" y="157"/>
                </a:moveTo>
                <a:lnTo>
                  <a:pt x="247" y="157"/>
                </a:lnTo>
                <a:lnTo>
                  <a:pt x="238" y="162"/>
                </a:lnTo>
                <a:lnTo>
                  <a:pt x="247" y="157"/>
                </a:lnTo>
                <a:close/>
                <a:moveTo>
                  <a:pt x="229" y="167"/>
                </a:moveTo>
                <a:lnTo>
                  <a:pt x="229" y="167"/>
                </a:lnTo>
                <a:lnTo>
                  <a:pt x="243" y="151"/>
                </a:lnTo>
                <a:lnTo>
                  <a:pt x="245" y="154"/>
                </a:lnTo>
                <a:lnTo>
                  <a:pt x="247" y="157"/>
                </a:lnTo>
                <a:lnTo>
                  <a:pt x="229" y="167"/>
                </a:lnTo>
                <a:close/>
                <a:moveTo>
                  <a:pt x="229" y="167"/>
                </a:moveTo>
                <a:lnTo>
                  <a:pt x="229" y="167"/>
                </a:lnTo>
                <a:lnTo>
                  <a:pt x="227" y="166"/>
                </a:lnTo>
                <a:lnTo>
                  <a:pt x="237" y="147"/>
                </a:lnTo>
                <a:lnTo>
                  <a:pt x="240" y="149"/>
                </a:lnTo>
                <a:lnTo>
                  <a:pt x="243" y="151"/>
                </a:lnTo>
                <a:lnTo>
                  <a:pt x="229" y="167"/>
                </a:lnTo>
                <a:close/>
                <a:moveTo>
                  <a:pt x="237" y="147"/>
                </a:moveTo>
                <a:lnTo>
                  <a:pt x="235" y="146"/>
                </a:lnTo>
                <a:lnTo>
                  <a:pt x="237" y="147"/>
                </a:lnTo>
                <a:lnTo>
                  <a:pt x="233" y="156"/>
                </a:lnTo>
                <a:lnTo>
                  <a:pt x="237" y="147"/>
                </a:lnTo>
                <a:close/>
                <a:moveTo>
                  <a:pt x="227" y="167"/>
                </a:moveTo>
                <a:lnTo>
                  <a:pt x="226" y="166"/>
                </a:lnTo>
                <a:lnTo>
                  <a:pt x="223" y="166"/>
                </a:lnTo>
                <a:lnTo>
                  <a:pt x="226" y="144"/>
                </a:lnTo>
                <a:lnTo>
                  <a:pt x="232" y="145"/>
                </a:lnTo>
                <a:lnTo>
                  <a:pt x="237" y="147"/>
                </a:lnTo>
                <a:lnTo>
                  <a:pt x="227" y="167"/>
                </a:lnTo>
                <a:close/>
                <a:moveTo>
                  <a:pt x="223" y="166"/>
                </a:moveTo>
                <a:lnTo>
                  <a:pt x="219" y="165"/>
                </a:lnTo>
                <a:lnTo>
                  <a:pt x="213" y="165"/>
                </a:lnTo>
                <a:lnTo>
                  <a:pt x="213" y="144"/>
                </a:lnTo>
                <a:lnTo>
                  <a:pt x="220" y="144"/>
                </a:lnTo>
                <a:lnTo>
                  <a:pt x="226" y="144"/>
                </a:lnTo>
                <a:lnTo>
                  <a:pt x="223" y="166"/>
                </a:lnTo>
                <a:close/>
                <a:moveTo>
                  <a:pt x="213" y="165"/>
                </a:moveTo>
                <a:lnTo>
                  <a:pt x="75" y="165"/>
                </a:lnTo>
                <a:lnTo>
                  <a:pt x="75" y="144"/>
                </a:lnTo>
                <a:lnTo>
                  <a:pt x="213" y="144"/>
                </a:lnTo>
                <a:lnTo>
                  <a:pt x="213" y="165"/>
                </a:lnTo>
                <a:close/>
                <a:moveTo>
                  <a:pt x="75" y="165"/>
                </a:moveTo>
                <a:lnTo>
                  <a:pt x="64" y="165"/>
                </a:lnTo>
                <a:lnTo>
                  <a:pt x="54" y="165"/>
                </a:lnTo>
                <a:lnTo>
                  <a:pt x="53" y="144"/>
                </a:lnTo>
                <a:lnTo>
                  <a:pt x="62" y="144"/>
                </a:lnTo>
                <a:lnTo>
                  <a:pt x="75" y="144"/>
                </a:lnTo>
                <a:lnTo>
                  <a:pt x="75" y="165"/>
                </a:lnTo>
                <a:close/>
                <a:moveTo>
                  <a:pt x="54" y="165"/>
                </a:moveTo>
                <a:lnTo>
                  <a:pt x="48" y="166"/>
                </a:lnTo>
                <a:lnTo>
                  <a:pt x="45" y="166"/>
                </a:lnTo>
                <a:lnTo>
                  <a:pt x="41" y="145"/>
                </a:lnTo>
                <a:lnTo>
                  <a:pt x="46" y="144"/>
                </a:lnTo>
                <a:lnTo>
                  <a:pt x="53" y="144"/>
                </a:lnTo>
                <a:lnTo>
                  <a:pt x="54" y="165"/>
                </a:lnTo>
                <a:close/>
                <a:moveTo>
                  <a:pt x="41" y="145"/>
                </a:moveTo>
                <a:lnTo>
                  <a:pt x="39" y="145"/>
                </a:lnTo>
                <a:lnTo>
                  <a:pt x="41" y="145"/>
                </a:lnTo>
                <a:lnTo>
                  <a:pt x="43" y="155"/>
                </a:lnTo>
                <a:lnTo>
                  <a:pt x="41" y="145"/>
                </a:lnTo>
                <a:close/>
                <a:moveTo>
                  <a:pt x="45" y="166"/>
                </a:moveTo>
                <a:lnTo>
                  <a:pt x="44" y="166"/>
                </a:lnTo>
                <a:lnTo>
                  <a:pt x="43" y="167"/>
                </a:lnTo>
                <a:lnTo>
                  <a:pt x="33" y="147"/>
                </a:lnTo>
                <a:lnTo>
                  <a:pt x="37" y="146"/>
                </a:lnTo>
                <a:lnTo>
                  <a:pt x="41" y="145"/>
                </a:lnTo>
                <a:lnTo>
                  <a:pt x="45" y="166"/>
                </a:lnTo>
                <a:close/>
                <a:moveTo>
                  <a:pt x="43" y="167"/>
                </a:moveTo>
                <a:lnTo>
                  <a:pt x="53" y="162"/>
                </a:lnTo>
                <a:lnTo>
                  <a:pt x="43" y="167"/>
                </a:lnTo>
                <a:lnTo>
                  <a:pt x="38" y="156"/>
                </a:lnTo>
                <a:lnTo>
                  <a:pt x="43" y="167"/>
                </a:lnTo>
                <a:close/>
                <a:moveTo>
                  <a:pt x="43" y="167"/>
                </a:moveTo>
                <a:lnTo>
                  <a:pt x="43" y="166"/>
                </a:lnTo>
                <a:lnTo>
                  <a:pt x="26" y="152"/>
                </a:lnTo>
                <a:lnTo>
                  <a:pt x="29" y="149"/>
                </a:lnTo>
                <a:lnTo>
                  <a:pt x="33" y="147"/>
                </a:lnTo>
                <a:lnTo>
                  <a:pt x="43" y="167"/>
                </a:lnTo>
                <a:close/>
                <a:moveTo>
                  <a:pt x="26" y="152"/>
                </a:moveTo>
                <a:lnTo>
                  <a:pt x="26" y="153"/>
                </a:lnTo>
                <a:lnTo>
                  <a:pt x="26" y="152"/>
                </a:lnTo>
                <a:lnTo>
                  <a:pt x="34" y="159"/>
                </a:lnTo>
                <a:lnTo>
                  <a:pt x="26" y="152"/>
                </a:lnTo>
                <a:close/>
                <a:moveTo>
                  <a:pt x="43" y="166"/>
                </a:moveTo>
                <a:lnTo>
                  <a:pt x="43" y="166"/>
                </a:lnTo>
                <a:lnTo>
                  <a:pt x="23" y="158"/>
                </a:lnTo>
                <a:lnTo>
                  <a:pt x="24" y="155"/>
                </a:lnTo>
                <a:lnTo>
                  <a:pt x="26" y="152"/>
                </a:lnTo>
                <a:lnTo>
                  <a:pt x="43" y="166"/>
                </a:lnTo>
                <a:close/>
                <a:moveTo>
                  <a:pt x="43" y="166"/>
                </a:moveTo>
                <a:lnTo>
                  <a:pt x="43" y="166"/>
                </a:lnTo>
                <a:lnTo>
                  <a:pt x="22" y="166"/>
                </a:lnTo>
                <a:lnTo>
                  <a:pt x="22" y="163"/>
                </a:lnTo>
                <a:lnTo>
                  <a:pt x="23" y="158"/>
                </a:lnTo>
                <a:lnTo>
                  <a:pt x="43" y="166"/>
                </a:lnTo>
                <a:close/>
                <a:moveTo>
                  <a:pt x="43" y="166"/>
                </a:moveTo>
                <a:lnTo>
                  <a:pt x="43" y="167"/>
                </a:lnTo>
                <a:lnTo>
                  <a:pt x="44" y="168"/>
                </a:lnTo>
                <a:lnTo>
                  <a:pt x="23" y="173"/>
                </a:lnTo>
                <a:lnTo>
                  <a:pt x="22" y="170"/>
                </a:lnTo>
                <a:lnTo>
                  <a:pt x="22" y="166"/>
                </a:lnTo>
                <a:lnTo>
                  <a:pt x="43" y="166"/>
                </a:lnTo>
                <a:close/>
                <a:moveTo>
                  <a:pt x="23" y="173"/>
                </a:moveTo>
                <a:lnTo>
                  <a:pt x="24" y="176"/>
                </a:lnTo>
                <a:lnTo>
                  <a:pt x="23" y="173"/>
                </a:lnTo>
                <a:lnTo>
                  <a:pt x="33" y="171"/>
                </a:lnTo>
                <a:lnTo>
                  <a:pt x="23" y="173"/>
                </a:lnTo>
                <a:close/>
                <a:moveTo>
                  <a:pt x="44" y="168"/>
                </a:moveTo>
                <a:lnTo>
                  <a:pt x="44" y="170"/>
                </a:lnTo>
                <a:lnTo>
                  <a:pt x="45" y="172"/>
                </a:lnTo>
                <a:lnTo>
                  <a:pt x="25" y="180"/>
                </a:lnTo>
                <a:lnTo>
                  <a:pt x="24" y="177"/>
                </a:lnTo>
                <a:lnTo>
                  <a:pt x="23" y="173"/>
                </a:lnTo>
                <a:lnTo>
                  <a:pt x="44" y="168"/>
                </a:lnTo>
                <a:close/>
                <a:moveTo>
                  <a:pt x="45" y="172"/>
                </a:moveTo>
                <a:lnTo>
                  <a:pt x="49" y="181"/>
                </a:lnTo>
                <a:lnTo>
                  <a:pt x="40" y="186"/>
                </a:lnTo>
                <a:lnTo>
                  <a:pt x="36" y="176"/>
                </a:lnTo>
                <a:lnTo>
                  <a:pt x="45" y="172"/>
                </a:lnTo>
                <a:close/>
                <a:moveTo>
                  <a:pt x="40" y="186"/>
                </a:moveTo>
                <a:lnTo>
                  <a:pt x="34" y="189"/>
                </a:lnTo>
                <a:lnTo>
                  <a:pt x="25" y="170"/>
                </a:lnTo>
                <a:lnTo>
                  <a:pt x="30" y="167"/>
                </a:lnTo>
                <a:lnTo>
                  <a:pt x="40" y="186"/>
                </a:lnTo>
                <a:close/>
                <a:moveTo>
                  <a:pt x="34" y="189"/>
                </a:moveTo>
                <a:lnTo>
                  <a:pt x="24" y="194"/>
                </a:lnTo>
                <a:lnTo>
                  <a:pt x="20" y="183"/>
                </a:lnTo>
                <a:lnTo>
                  <a:pt x="29" y="179"/>
                </a:lnTo>
                <a:lnTo>
                  <a:pt x="34" y="189"/>
                </a:lnTo>
                <a:close/>
                <a:moveTo>
                  <a:pt x="20" y="183"/>
                </a:moveTo>
                <a:lnTo>
                  <a:pt x="1" y="139"/>
                </a:lnTo>
                <a:lnTo>
                  <a:pt x="21" y="130"/>
                </a:lnTo>
                <a:lnTo>
                  <a:pt x="40" y="175"/>
                </a:lnTo>
                <a:lnTo>
                  <a:pt x="20" y="183"/>
                </a:lnTo>
                <a:close/>
                <a:moveTo>
                  <a:pt x="1" y="139"/>
                </a:moveTo>
                <a:lnTo>
                  <a:pt x="0" y="137"/>
                </a:lnTo>
                <a:lnTo>
                  <a:pt x="0" y="135"/>
                </a:lnTo>
                <a:lnTo>
                  <a:pt x="11" y="135"/>
                </a:lnTo>
                <a:lnTo>
                  <a:pt x="1" y="139"/>
                </a:lnTo>
                <a:close/>
                <a:moveTo>
                  <a:pt x="0" y="135"/>
                </a:moveTo>
                <a:lnTo>
                  <a:pt x="0" y="126"/>
                </a:lnTo>
                <a:lnTo>
                  <a:pt x="21" y="126"/>
                </a:lnTo>
                <a:lnTo>
                  <a:pt x="21" y="135"/>
                </a:lnTo>
                <a:lnTo>
                  <a:pt x="0" y="135"/>
                </a:lnTo>
                <a:close/>
                <a:moveTo>
                  <a:pt x="0" y="126"/>
                </a:moveTo>
                <a:lnTo>
                  <a:pt x="0" y="116"/>
                </a:lnTo>
                <a:lnTo>
                  <a:pt x="11" y="116"/>
                </a:lnTo>
                <a:lnTo>
                  <a:pt x="11" y="126"/>
                </a:lnTo>
                <a:lnTo>
                  <a:pt x="0" y="126"/>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30" name="Freeform 142"/>
          <p:cNvSpPr>
            <a:spLocks noEditPoints="1"/>
          </p:cNvSpPr>
          <p:nvPr/>
        </p:nvSpPr>
        <p:spPr bwMode="auto">
          <a:xfrm>
            <a:off x="0" y="1809750"/>
            <a:ext cx="180975" cy="60325"/>
          </a:xfrm>
          <a:custGeom>
            <a:avLst/>
            <a:gdLst>
              <a:gd name="T0" fmla="*/ 24 w 341"/>
              <a:gd name="T1" fmla="*/ 93 h 113"/>
              <a:gd name="T2" fmla="*/ 7 w 341"/>
              <a:gd name="T3" fmla="*/ 98 h 113"/>
              <a:gd name="T4" fmla="*/ 15 w 341"/>
              <a:gd name="T5" fmla="*/ 85 h 113"/>
              <a:gd name="T6" fmla="*/ 26 w 341"/>
              <a:gd name="T7" fmla="*/ 107 h 113"/>
              <a:gd name="T8" fmla="*/ 38 w 341"/>
              <a:gd name="T9" fmla="*/ 53 h 113"/>
              <a:gd name="T10" fmla="*/ 22 w 341"/>
              <a:gd name="T11" fmla="*/ 74 h 113"/>
              <a:gd name="T12" fmla="*/ 78 w 341"/>
              <a:gd name="T13" fmla="*/ 49 h 113"/>
              <a:gd name="T14" fmla="*/ 66 w 341"/>
              <a:gd name="T15" fmla="*/ 31 h 113"/>
              <a:gd name="T16" fmla="*/ 100 w 341"/>
              <a:gd name="T17" fmla="*/ 15 h 113"/>
              <a:gd name="T18" fmla="*/ 66 w 341"/>
              <a:gd name="T19" fmla="*/ 31 h 113"/>
              <a:gd name="T20" fmla="*/ 126 w 341"/>
              <a:gd name="T21" fmla="*/ 6 h 113"/>
              <a:gd name="T22" fmla="*/ 122 w 341"/>
              <a:gd name="T23" fmla="*/ 28 h 113"/>
              <a:gd name="T24" fmla="*/ 134 w 341"/>
              <a:gd name="T25" fmla="*/ 4 h 113"/>
              <a:gd name="T26" fmla="*/ 171 w 341"/>
              <a:gd name="T27" fmla="*/ 0 h 113"/>
              <a:gd name="T28" fmla="*/ 146 w 341"/>
              <a:gd name="T29" fmla="*/ 23 h 113"/>
              <a:gd name="T30" fmla="*/ 185 w 341"/>
              <a:gd name="T31" fmla="*/ 1 h 113"/>
              <a:gd name="T32" fmla="*/ 217 w 341"/>
              <a:gd name="T33" fmla="*/ 28 h 113"/>
              <a:gd name="T34" fmla="*/ 171 w 341"/>
              <a:gd name="T35" fmla="*/ 22 h 113"/>
              <a:gd name="T36" fmla="*/ 247 w 341"/>
              <a:gd name="T37" fmla="*/ 16 h 113"/>
              <a:gd name="T38" fmla="*/ 249 w 341"/>
              <a:gd name="T39" fmla="*/ 40 h 113"/>
              <a:gd name="T40" fmla="*/ 223 w 341"/>
              <a:gd name="T41" fmla="*/ 7 h 113"/>
              <a:gd name="T42" fmla="*/ 300 w 341"/>
              <a:gd name="T43" fmla="*/ 50 h 113"/>
              <a:gd name="T44" fmla="*/ 277 w 341"/>
              <a:gd name="T45" fmla="*/ 58 h 113"/>
              <a:gd name="T46" fmla="*/ 309 w 341"/>
              <a:gd name="T47" fmla="*/ 58 h 113"/>
              <a:gd name="T48" fmla="*/ 335 w 341"/>
              <a:gd name="T49" fmla="*/ 99 h 113"/>
              <a:gd name="T50" fmla="*/ 300 w 341"/>
              <a:gd name="T51" fmla="*/ 81 h 113"/>
              <a:gd name="T52" fmla="*/ 341 w 341"/>
              <a:gd name="T53" fmla="*/ 113 h 113"/>
              <a:gd name="T54" fmla="*/ 325 w 341"/>
              <a:gd name="T55" fmla="*/ 113 h 113"/>
              <a:gd name="T56" fmla="*/ 325 w 341"/>
              <a:gd name="T57" fmla="*/ 113 h 113"/>
              <a:gd name="T58" fmla="*/ 320 w 341"/>
              <a:gd name="T59" fmla="*/ 103 h 113"/>
              <a:gd name="T60" fmla="*/ 298 w 341"/>
              <a:gd name="T61" fmla="*/ 91 h 113"/>
              <a:gd name="T62" fmla="*/ 310 w 341"/>
              <a:gd name="T63" fmla="*/ 108 h 113"/>
              <a:gd name="T64" fmla="*/ 294 w 341"/>
              <a:gd name="T65" fmla="*/ 60 h 113"/>
              <a:gd name="T66" fmla="*/ 282 w 341"/>
              <a:gd name="T67" fmla="*/ 78 h 113"/>
              <a:gd name="T68" fmla="*/ 282 w 341"/>
              <a:gd name="T69" fmla="*/ 53 h 113"/>
              <a:gd name="T70" fmla="*/ 306 w 341"/>
              <a:gd name="T71" fmla="*/ 62 h 113"/>
              <a:gd name="T72" fmla="*/ 263 w 341"/>
              <a:gd name="T73" fmla="*/ 68 h 113"/>
              <a:gd name="T74" fmla="*/ 256 w 341"/>
              <a:gd name="T75" fmla="*/ 43 h 113"/>
              <a:gd name="T76" fmla="*/ 227 w 341"/>
              <a:gd name="T77" fmla="*/ 58 h 113"/>
              <a:gd name="T78" fmla="*/ 237 w 341"/>
              <a:gd name="T79" fmla="*/ 60 h 113"/>
              <a:gd name="T80" fmla="*/ 217 w 341"/>
              <a:gd name="T81" fmla="*/ 35 h 113"/>
              <a:gd name="T82" fmla="*/ 237 w 341"/>
              <a:gd name="T83" fmla="*/ 60 h 113"/>
              <a:gd name="T84" fmla="*/ 208 w 341"/>
              <a:gd name="T85" fmla="*/ 45 h 113"/>
              <a:gd name="T86" fmla="*/ 176 w 341"/>
              <a:gd name="T87" fmla="*/ 54 h 113"/>
              <a:gd name="T88" fmla="*/ 200 w 341"/>
              <a:gd name="T89" fmla="*/ 33 h 113"/>
              <a:gd name="T90" fmla="*/ 159 w 341"/>
              <a:gd name="T91" fmla="*/ 54 h 113"/>
              <a:gd name="T92" fmla="*/ 110 w 341"/>
              <a:gd name="T93" fmla="*/ 39 h 113"/>
              <a:gd name="T94" fmla="*/ 176 w 341"/>
              <a:gd name="T95" fmla="*/ 32 h 113"/>
              <a:gd name="T96" fmla="*/ 113 w 341"/>
              <a:gd name="T97" fmla="*/ 59 h 113"/>
              <a:gd name="T98" fmla="*/ 103 w 341"/>
              <a:gd name="T99" fmla="*/ 61 h 113"/>
              <a:gd name="T100" fmla="*/ 110 w 341"/>
              <a:gd name="T101" fmla="*/ 39 h 113"/>
              <a:gd name="T102" fmla="*/ 79 w 341"/>
              <a:gd name="T103" fmla="*/ 69 h 113"/>
              <a:gd name="T104" fmla="*/ 93 w 341"/>
              <a:gd name="T105" fmla="*/ 63 h 113"/>
              <a:gd name="T106" fmla="*/ 75 w 341"/>
              <a:gd name="T107" fmla="*/ 59 h 113"/>
              <a:gd name="T108" fmla="*/ 66 w 341"/>
              <a:gd name="T109" fmla="*/ 75 h 113"/>
              <a:gd name="T110" fmla="*/ 79 w 341"/>
              <a:gd name="T111" fmla="*/ 69 h 113"/>
              <a:gd name="T112" fmla="*/ 42 w 341"/>
              <a:gd name="T113" fmla="*/ 68 h 113"/>
              <a:gd name="T114" fmla="*/ 55 w 341"/>
              <a:gd name="T115" fmla="*/ 84 h 113"/>
              <a:gd name="T116" fmla="*/ 55 w 341"/>
              <a:gd name="T117" fmla="*/ 84 h 113"/>
              <a:gd name="T118" fmla="*/ 28 w 341"/>
              <a:gd name="T119" fmla="*/ 80 h 113"/>
              <a:gd name="T120" fmla="*/ 44 w 341"/>
              <a:gd name="T121" fmla="*/ 95 h 113"/>
              <a:gd name="T122" fmla="*/ 22 w 341"/>
              <a:gd name="T123" fmla="*/ 88 h 113"/>
              <a:gd name="T124" fmla="*/ 29 w 341"/>
              <a:gd name="T125" fmla="*/ 113 h 1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1"/>
              <a:gd name="T190" fmla="*/ 0 h 113"/>
              <a:gd name="T191" fmla="*/ 341 w 341"/>
              <a:gd name="T192" fmla="*/ 113 h 11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1" h="113">
                <a:moveTo>
                  <a:pt x="24" y="113"/>
                </a:moveTo>
                <a:lnTo>
                  <a:pt x="17" y="113"/>
                </a:lnTo>
                <a:lnTo>
                  <a:pt x="17" y="93"/>
                </a:lnTo>
                <a:lnTo>
                  <a:pt x="24" y="93"/>
                </a:lnTo>
                <a:lnTo>
                  <a:pt x="24" y="113"/>
                </a:lnTo>
                <a:close/>
                <a:moveTo>
                  <a:pt x="17" y="113"/>
                </a:moveTo>
                <a:lnTo>
                  <a:pt x="0" y="113"/>
                </a:lnTo>
                <a:lnTo>
                  <a:pt x="7" y="98"/>
                </a:lnTo>
                <a:lnTo>
                  <a:pt x="17" y="103"/>
                </a:lnTo>
                <a:lnTo>
                  <a:pt x="17" y="113"/>
                </a:lnTo>
                <a:close/>
                <a:moveTo>
                  <a:pt x="7" y="98"/>
                </a:moveTo>
                <a:lnTo>
                  <a:pt x="15" y="85"/>
                </a:lnTo>
                <a:lnTo>
                  <a:pt x="22" y="74"/>
                </a:lnTo>
                <a:lnTo>
                  <a:pt x="39" y="85"/>
                </a:lnTo>
                <a:lnTo>
                  <a:pt x="32" y="96"/>
                </a:lnTo>
                <a:lnTo>
                  <a:pt x="26" y="107"/>
                </a:lnTo>
                <a:lnTo>
                  <a:pt x="7" y="98"/>
                </a:lnTo>
                <a:close/>
                <a:moveTo>
                  <a:pt x="22" y="74"/>
                </a:moveTo>
                <a:lnTo>
                  <a:pt x="30" y="62"/>
                </a:lnTo>
                <a:lnTo>
                  <a:pt x="38" y="53"/>
                </a:lnTo>
                <a:lnTo>
                  <a:pt x="54" y="69"/>
                </a:lnTo>
                <a:lnTo>
                  <a:pt x="47" y="76"/>
                </a:lnTo>
                <a:lnTo>
                  <a:pt x="39" y="85"/>
                </a:lnTo>
                <a:lnTo>
                  <a:pt x="22" y="74"/>
                </a:lnTo>
                <a:close/>
                <a:moveTo>
                  <a:pt x="38" y="53"/>
                </a:moveTo>
                <a:lnTo>
                  <a:pt x="52" y="42"/>
                </a:lnTo>
                <a:lnTo>
                  <a:pt x="66" y="31"/>
                </a:lnTo>
                <a:lnTo>
                  <a:pt x="78" y="49"/>
                </a:lnTo>
                <a:lnTo>
                  <a:pt x="65" y="58"/>
                </a:lnTo>
                <a:lnTo>
                  <a:pt x="54" y="69"/>
                </a:lnTo>
                <a:lnTo>
                  <a:pt x="38" y="53"/>
                </a:lnTo>
                <a:close/>
                <a:moveTo>
                  <a:pt x="66" y="31"/>
                </a:moveTo>
                <a:lnTo>
                  <a:pt x="75" y="26"/>
                </a:lnTo>
                <a:lnTo>
                  <a:pt x="82" y="22"/>
                </a:lnTo>
                <a:lnTo>
                  <a:pt x="90" y="18"/>
                </a:lnTo>
                <a:lnTo>
                  <a:pt x="100" y="15"/>
                </a:lnTo>
                <a:lnTo>
                  <a:pt x="107" y="34"/>
                </a:lnTo>
                <a:lnTo>
                  <a:pt x="92" y="41"/>
                </a:lnTo>
                <a:lnTo>
                  <a:pt x="78" y="49"/>
                </a:lnTo>
                <a:lnTo>
                  <a:pt x="66" y="31"/>
                </a:lnTo>
                <a:close/>
                <a:moveTo>
                  <a:pt x="100" y="15"/>
                </a:moveTo>
                <a:lnTo>
                  <a:pt x="108" y="12"/>
                </a:lnTo>
                <a:lnTo>
                  <a:pt x="116" y="8"/>
                </a:lnTo>
                <a:lnTo>
                  <a:pt x="126" y="6"/>
                </a:lnTo>
                <a:lnTo>
                  <a:pt x="134" y="4"/>
                </a:lnTo>
                <a:lnTo>
                  <a:pt x="138" y="25"/>
                </a:lnTo>
                <a:lnTo>
                  <a:pt x="131" y="26"/>
                </a:lnTo>
                <a:lnTo>
                  <a:pt x="122" y="28"/>
                </a:lnTo>
                <a:lnTo>
                  <a:pt x="115" y="31"/>
                </a:lnTo>
                <a:lnTo>
                  <a:pt x="107" y="34"/>
                </a:lnTo>
                <a:lnTo>
                  <a:pt x="100" y="15"/>
                </a:lnTo>
                <a:close/>
                <a:moveTo>
                  <a:pt x="134" y="4"/>
                </a:moveTo>
                <a:lnTo>
                  <a:pt x="143" y="2"/>
                </a:lnTo>
                <a:lnTo>
                  <a:pt x="153" y="1"/>
                </a:lnTo>
                <a:lnTo>
                  <a:pt x="162" y="1"/>
                </a:lnTo>
                <a:lnTo>
                  <a:pt x="171" y="0"/>
                </a:lnTo>
                <a:lnTo>
                  <a:pt x="171" y="22"/>
                </a:lnTo>
                <a:lnTo>
                  <a:pt x="163" y="22"/>
                </a:lnTo>
                <a:lnTo>
                  <a:pt x="155" y="23"/>
                </a:lnTo>
                <a:lnTo>
                  <a:pt x="146" y="23"/>
                </a:lnTo>
                <a:lnTo>
                  <a:pt x="138" y="25"/>
                </a:lnTo>
                <a:lnTo>
                  <a:pt x="134" y="4"/>
                </a:lnTo>
                <a:close/>
                <a:moveTo>
                  <a:pt x="171" y="0"/>
                </a:moveTo>
                <a:lnTo>
                  <a:pt x="185" y="1"/>
                </a:lnTo>
                <a:lnTo>
                  <a:pt x="197" y="2"/>
                </a:lnTo>
                <a:lnTo>
                  <a:pt x="211" y="4"/>
                </a:lnTo>
                <a:lnTo>
                  <a:pt x="223" y="7"/>
                </a:lnTo>
                <a:lnTo>
                  <a:pt x="217" y="28"/>
                </a:lnTo>
                <a:lnTo>
                  <a:pt x="206" y="25"/>
                </a:lnTo>
                <a:lnTo>
                  <a:pt x="195" y="23"/>
                </a:lnTo>
                <a:lnTo>
                  <a:pt x="183" y="22"/>
                </a:lnTo>
                <a:lnTo>
                  <a:pt x="171" y="22"/>
                </a:lnTo>
                <a:lnTo>
                  <a:pt x="171" y="0"/>
                </a:lnTo>
                <a:close/>
                <a:moveTo>
                  <a:pt x="223" y="7"/>
                </a:moveTo>
                <a:lnTo>
                  <a:pt x="236" y="11"/>
                </a:lnTo>
                <a:lnTo>
                  <a:pt x="247" y="16"/>
                </a:lnTo>
                <a:lnTo>
                  <a:pt x="258" y="21"/>
                </a:lnTo>
                <a:lnTo>
                  <a:pt x="270" y="27"/>
                </a:lnTo>
                <a:lnTo>
                  <a:pt x="259" y="46"/>
                </a:lnTo>
                <a:lnTo>
                  <a:pt x="249" y="40"/>
                </a:lnTo>
                <a:lnTo>
                  <a:pt x="239" y="35"/>
                </a:lnTo>
                <a:lnTo>
                  <a:pt x="228" y="31"/>
                </a:lnTo>
                <a:lnTo>
                  <a:pt x="217" y="28"/>
                </a:lnTo>
                <a:lnTo>
                  <a:pt x="223" y="7"/>
                </a:lnTo>
                <a:close/>
                <a:moveTo>
                  <a:pt x="270" y="27"/>
                </a:moveTo>
                <a:lnTo>
                  <a:pt x="281" y="34"/>
                </a:lnTo>
                <a:lnTo>
                  <a:pt x="292" y="42"/>
                </a:lnTo>
                <a:lnTo>
                  <a:pt x="300" y="50"/>
                </a:lnTo>
                <a:lnTo>
                  <a:pt x="309" y="58"/>
                </a:lnTo>
                <a:lnTo>
                  <a:pt x="294" y="73"/>
                </a:lnTo>
                <a:lnTo>
                  <a:pt x="285" y="66"/>
                </a:lnTo>
                <a:lnTo>
                  <a:pt x="277" y="58"/>
                </a:lnTo>
                <a:lnTo>
                  <a:pt x="269" y="52"/>
                </a:lnTo>
                <a:lnTo>
                  <a:pt x="259" y="46"/>
                </a:lnTo>
                <a:lnTo>
                  <a:pt x="270" y="27"/>
                </a:lnTo>
                <a:close/>
                <a:moveTo>
                  <a:pt x="309" y="58"/>
                </a:moveTo>
                <a:lnTo>
                  <a:pt x="316" y="68"/>
                </a:lnTo>
                <a:lnTo>
                  <a:pt x="324" y="77"/>
                </a:lnTo>
                <a:lnTo>
                  <a:pt x="330" y="87"/>
                </a:lnTo>
                <a:lnTo>
                  <a:pt x="335" y="99"/>
                </a:lnTo>
                <a:lnTo>
                  <a:pt x="315" y="107"/>
                </a:lnTo>
                <a:lnTo>
                  <a:pt x="311" y="98"/>
                </a:lnTo>
                <a:lnTo>
                  <a:pt x="306" y="89"/>
                </a:lnTo>
                <a:lnTo>
                  <a:pt x="300" y="81"/>
                </a:lnTo>
                <a:lnTo>
                  <a:pt x="294" y="73"/>
                </a:lnTo>
                <a:lnTo>
                  <a:pt x="309" y="58"/>
                </a:lnTo>
                <a:close/>
                <a:moveTo>
                  <a:pt x="335" y="99"/>
                </a:moveTo>
                <a:lnTo>
                  <a:pt x="341" y="113"/>
                </a:lnTo>
                <a:lnTo>
                  <a:pt x="325" y="113"/>
                </a:lnTo>
                <a:lnTo>
                  <a:pt x="325" y="103"/>
                </a:lnTo>
                <a:lnTo>
                  <a:pt x="335" y="99"/>
                </a:lnTo>
                <a:close/>
                <a:moveTo>
                  <a:pt x="325" y="113"/>
                </a:moveTo>
                <a:lnTo>
                  <a:pt x="320" y="113"/>
                </a:lnTo>
                <a:lnTo>
                  <a:pt x="320" y="93"/>
                </a:lnTo>
                <a:lnTo>
                  <a:pt x="325" y="93"/>
                </a:lnTo>
                <a:lnTo>
                  <a:pt x="325" y="113"/>
                </a:lnTo>
                <a:close/>
                <a:moveTo>
                  <a:pt x="320" y="113"/>
                </a:moveTo>
                <a:lnTo>
                  <a:pt x="313" y="113"/>
                </a:lnTo>
                <a:lnTo>
                  <a:pt x="310" y="108"/>
                </a:lnTo>
                <a:lnTo>
                  <a:pt x="320" y="103"/>
                </a:lnTo>
                <a:lnTo>
                  <a:pt x="320" y="113"/>
                </a:lnTo>
                <a:close/>
                <a:moveTo>
                  <a:pt x="310" y="108"/>
                </a:moveTo>
                <a:lnTo>
                  <a:pt x="304" y="99"/>
                </a:lnTo>
                <a:lnTo>
                  <a:pt x="298" y="91"/>
                </a:lnTo>
                <a:lnTo>
                  <a:pt x="313" y="77"/>
                </a:lnTo>
                <a:lnTo>
                  <a:pt x="322" y="86"/>
                </a:lnTo>
                <a:lnTo>
                  <a:pt x="328" y="98"/>
                </a:lnTo>
                <a:lnTo>
                  <a:pt x="310" y="108"/>
                </a:lnTo>
                <a:close/>
                <a:moveTo>
                  <a:pt x="298" y="91"/>
                </a:moveTo>
                <a:lnTo>
                  <a:pt x="291" y="84"/>
                </a:lnTo>
                <a:lnTo>
                  <a:pt x="282" y="78"/>
                </a:lnTo>
                <a:lnTo>
                  <a:pt x="294" y="60"/>
                </a:lnTo>
                <a:lnTo>
                  <a:pt x="304" y="68"/>
                </a:lnTo>
                <a:lnTo>
                  <a:pt x="313" y="77"/>
                </a:lnTo>
                <a:lnTo>
                  <a:pt x="298" y="91"/>
                </a:lnTo>
                <a:close/>
                <a:moveTo>
                  <a:pt x="282" y="78"/>
                </a:moveTo>
                <a:lnTo>
                  <a:pt x="273" y="73"/>
                </a:lnTo>
                <a:lnTo>
                  <a:pt x="263" y="68"/>
                </a:lnTo>
                <a:lnTo>
                  <a:pt x="270" y="48"/>
                </a:lnTo>
                <a:lnTo>
                  <a:pt x="282" y="53"/>
                </a:lnTo>
                <a:lnTo>
                  <a:pt x="294" y="60"/>
                </a:lnTo>
                <a:lnTo>
                  <a:pt x="282" y="78"/>
                </a:lnTo>
                <a:close/>
                <a:moveTo>
                  <a:pt x="270" y="48"/>
                </a:moveTo>
                <a:lnTo>
                  <a:pt x="306" y="62"/>
                </a:lnTo>
                <a:lnTo>
                  <a:pt x="270" y="48"/>
                </a:lnTo>
                <a:lnTo>
                  <a:pt x="266" y="57"/>
                </a:lnTo>
                <a:lnTo>
                  <a:pt x="270" y="48"/>
                </a:lnTo>
                <a:close/>
                <a:moveTo>
                  <a:pt x="263" y="68"/>
                </a:moveTo>
                <a:lnTo>
                  <a:pt x="250" y="63"/>
                </a:lnTo>
                <a:lnTo>
                  <a:pt x="237" y="60"/>
                </a:lnTo>
                <a:lnTo>
                  <a:pt x="241" y="40"/>
                </a:lnTo>
                <a:lnTo>
                  <a:pt x="256" y="43"/>
                </a:lnTo>
                <a:lnTo>
                  <a:pt x="270" y="48"/>
                </a:lnTo>
                <a:lnTo>
                  <a:pt x="263" y="68"/>
                </a:lnTo>
                <a:close/>
                <a:moveTo>
                  <a:pt x="237" y="60"/>
                </a:moveTo>
                <a:lnTo>
                  <a:pt x="227" y="58"/>
                </a:lnTo>
                <a:lnTo>
                  <a:pt x="237" y="60"/>
                </a:lnTo>
                <a:lnTo>
                  <a:pt x="239" y="50"/>
                </a:lnTo>
                <a:lnTo>
                  <a:pt x="237" y="60"/>
                </a:lnTo>
                <a:close/>
                <a:moveTo>
                  <a:pt x="237" y="60"/>
                </a:moveTo>
                <a:lnTo>
                  <a:pt x="222" y="57"/>
                </a:lnTo>
                <a:lnTo>
                  <a:pt x="206" y="55"/>
                </a:lnTo>
                <a:lnTo>
                  <a:pt x="209" y="34"/>
                </a:lnTo>
                <a:lnTo>
                  <a:pt x="217" y="35"/>
                </a:lnTo>
                <a:lnTo>
                  <a:pt x="225" y="36"/>
                </a:lnTo>
                <a:lnTo>
                  <a:pt x="233" y="38"/>
                </a:lnTo>
                <a:lnTo>
                  <a:pt x="241" y="40"/>
                </a:lnTo>
                <a:lnTo>
                  <a:pt x="237" y="60"/>
                </a:lnTo>
                <a:close/>
                <a:moveTo>
                  <a:pt x="209" y="34"/>
                </a:moveTo>
                <a:lnTo>
                  <a:pt x="228" y="36"/>
                </a:lnTo>
                <a:lnTo>
                  <a:pt x="209" y="34"/>
                </a:lnTo>
                <a:lnTo>
                  <a:pt x="208" y="45"/>
                </a:lnTo>
                <a:lnTo>
                  <a:pt x="209" y="34"/>
                </a:lnTo>
                <a:close/>
                <a:moveTo>
                  <a:pt x="206" y="55"/>
                </a:moveTo>
                <a:lnTo>
                  <a:pt x="192" y="54"/>
                </a:lnTo>
                <a:lnTo>
                  <a:pt x="176" y="54"/>
                </a:lnTo>
                <a:lnTo>
                  <a:pt x="176" y="32"/>
                </a:lnTo>
                <a:lnTo>
                  <a:pt x="184" y="32"/>
                </a:lnTo>
                <a:lnTo>
                  <a:pt x="192" y="33"/>
                </a:lnTo>
                <a:lnTo>
                  <a:pt x="200" y="33"/>
                </a:lnTo>
                <a:lnTo>
                  <a:pt x="209" y="34"/>
                </a:lnTo>
                <a:lnTo>
                  <a:pt x="206" y="55"/>
                </a:lnTo>
                <a:close/>
                <a:moveTo>
                  <a:pt x="176" y="54"/>
                </a:moveTo>
                <a:lnTo>
                  <a:pt x="159" y="54"/>
                </a:lnTo>
                <a:lnTo>
                  <a:pt x="143" y="55"/>
                </a:lnTo>
                <a:lnTo>
                  <a:pt x="128" y="57"/>
                </a:lnTo>
                <a:lnTo>
                  <a:pt x="113" y="59"/>
                </a:lnTo>
                <a:lnTo>
                  <a:pt x="110" y="39"/>
                </a:lnTo>
                <a:lnTo>
                  <a:pt x="125" y="35"/>
                </a:lnTo>
                <a:lnTo>
                  <a:pt x="141" y="34"/>
                </a:lnTo>
                <a:lnTo>
                  <a:pt x="158" y="33"/>
                </a:lnTo>
                <a:lnTo>
                  <a:pt x="176" y="32"/>
                </a:lnTo>
                <a:lnTo>
                  <a:pt x="176" y="54"/>
                </a:lnTo>
                <a:close/>
                <a:moveTo>
                  <a:pt x="113" y="59"/>
                </a:moveTo>
                <a:lnTo>
                  <a:pt x="115" y="58"/>
                </a:lnTo>
                <a:lnTo>
                  <a:pt x="113" y="59"/>
                </a:lnTo>
                <a:lnTo>
                  <a:pt x="111" y="49"/>
                </a:lnTo>
                <a:lnTo>
                  <a:pt x="113" y="59"/>
                </a:lnTo>
                <a:close/>
                <a:moveTo>
                  <a:pt x="113" y="59"/>
                </a:moveTo>
                <a:lnTo>
                  <a:pt x="103" y="61"/>
                </a:lnTo>
                <a:lnTo>
                  <a:pt x="93" y="63"/>
                </a:lnTo>
                <a:lnTo>
                  <a:pt x="88" y="43"/>
                </a:lnTo>
                <a:lnTo>
                  <a:pt x="98" y="41"/>
                </a:lnTo>
                <a:lnTo>
                  <a:pt x="110" y="39"/>
                </a:lnTo>
                <a:lnTo>
                  <a:pt x="113" y="59"/>
                </a:lnTo>
                <a:close/>
                <a:moveTo>
                  <a:pt x="93" y="63"/>
                </a:moveTo>
                <a:lnTo>
                  <a:pt x="86" y="66"/>
                </a:lnTo>
                <a:lnTo>
                  <a:pt x="79" y="69"/>
                </a:lnTo>
                <a:lnTo>
                  <a:pt x="71" y="49"/>
                </a:lnTo>
                <a:lnTo>
                  <a:pt x="79" y="46"/>
                </a:lnTo>
                <a:lnTo>
                  <a:pt x="88" y="43"/>
                </a:lnTo>
                <a:lnTo>
                  <a:pt x="93" y="63"/>
                </a:lnTo>
                <a:close/>
                <a:moveTo>
                  <a:pt x="71" y="49"/>
                </a:moveTo>
                <a:lnTo>
                  <a:pt x="72" y="49"/>
                </a:lnTo>
                <a:lnTo>
                  <a:pt x="71" y="49"/>
                </a:lnTo>
                <a:lnTo>
                  <a:pt x="75" y="59"/>
                </a:lnTo>
                <a:lnTo>
                  <a:pt x="71" y="49"/>
                </a:lnTo>
                <a:close/>
                <a:moveTo>
                  <a:pt x="79" y="69"/>
                </a:moveTo>
                <a:lnTo>
                  <a:pt x="73" y="72"/>
                </a:lnTo>
                <a:lnTo>
                  <a:pt x="66" y="75"/>
                </a:lnTo>
                <a:lnTo>
                  <a:pt x="56" y="57"/>
                </a:lnTo>
                <a:lnTo>
                  <a:pt x="63" y="53"/>
                </a:lnTo>
                <a:lnTo>
                  <a:pt x="71" y="49"/>
                </a:lnTo>
                <a:lnTo>
                  <a:pt x="79" y="69"/>
                </a:lnTo>
                <a:close/>
                <a:moveTo>
                  <a:pt x="66" y="75"/>
                </a:moveTo>
                <a:lnTo>
                  <a:pt x="61" y="79"/>
                </a:lnTo>
                <a:lnTo>
                  <a:pt x="55" y="84"/>
                </a:lnTo>
                <a:lnTo>
                  <a:pt x="42" y="68"/>
                </a:lnTo>
                <a:lnTo>
                  <a:pt x="49" y="62"/>
                </a:lnTo>
                <a:lnTo>
                  <a:pt x="56" y="57"/>
                </a:lnTo>
                <a:lnTo>
                  <a:pt x="66" y="75"/>
                </a:lnTo>
                <a:close/>
                <a:moveTo>
                  <a:pt x="55" y="84"/>
                </a:moveTo>
                <a:lnTo>
                  <a:pt x="49" y="88"/>
                </a:lnTo>
                <a:lnTo>
                  <a:pt x="55" y="84"/>
                </a:lnTo>
                <a:lnTo>
                  <a:pt x="48" y="76"/>
                </a:lnTo>
                <a:lnTo>
                  <a:pt x="55" y="84"/>
                </a:lnTo>
                <a:close/>
                <a:moveTo>
                  <a:pt x="55" y="84"/>
                </a:moveTo>
                <a:lnTo>
                  <a:pt x="49" y="88"/>
                </a:lnTo>
                <a:lnTo>
                  <a:pt x="44" y="95"/>
                </a:lnTo>
                <a:lnTo>
                  <a:pt x="28" y="80"/>
                </a:lnTo>
                <a:lnTo>
                  <a:pt x="34" y="74"/>
                </a:lnTo>
                <a:lnTo>
                  <a:pt x="42" y="68"/>
                </a:lnTo>
                <a:lnTo>
                  <a:pt x="55" y="84"/>
                </a:lnTo>
                <a:close/>
                <a:moveTo>
                  <a:pt x="44" y="95"/>
                </a:moveTo>
                <a:lnTo>
                  <a:pt x="38" y="102"/>
                </a:lnTo>
                <a:lnTo>
                  <a:pt x="32" y="109"/>
                </a:lnTo>
                <a:lnTo>
                  <a:pt x="16" y="97"/>
                </a:lnTo>
                <a:lnTo>
                  <a:pt x="22" y="88"/>
                </a:lnTo>
                <a:lnTo>
                  <a:pt x="28" y="80"/>
                </a:lnTo>
                <a:lnTo>
                  <a:pt x="44" y="95"/>
                </a:lnTo>
                <a:close/>
                <a:moveTo>
                  <a:pt x="32" y="109"/>
                </a:moveTo>
                <a:lnTo>
                  <a:pt x="29" y="113"/>
                </a:lnTo>
                <a:lnTo>
                  <a:pt x="24" y="113"/>
                </a:lnTo>
                <a:lnTo>
                  <a:pt x="24" y="103"/>
                </a:lnTo>
                <a:lnTo>
                  <a:pt x="32" y="109"/>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131" name="Text Box 143"/>
          <p:cNvSpPr txBox="1">
            <a:spLocks noChangeArrowheads="1"/>
          </p:cNvSpPr>
          <p:nvPr/>
        </p:nvSpPr>
        <p:spPr bwMode="auto">
          <a:xfrm>
            <a:off x="1258888" y="836613"/>
            <a:ext cx="2387192" cy="461665"/>
          </a:xfrm>
          <a:prstGeom prst="rect">
            <a:avLst/>
          </a:prstGeom>
          <a:noFill/>
          <a:ln w="9525">
            <a:noFill/>
            <a:miter lim="800000"/>
            <a:headEnd/>
            <a:tailEnd/>
          </a:ln>
        </p:spPr>
        <p:txBody>
          <a:bodyPr wrap="none">
            <a:prstTxWarp prst="textNoShape">
              <a:avLst/>
            </a:prstTxWarp>
            <a:spAutoFit/>
          </a:bodyPr>
          <a:lstStyle/>
          <a:p>
            <a:r>
              <a:rPr lang="en-GB" sz="2400">
                <a:ea typeface="Times New Roman" charset="0"/>
                <a:cs typeface="Times New Roman" charset="0"/>
              </a:rPr>
              <a:t>Weihnachtsreden</a:t>
            </a:r>
          </a:p>
        </p:txBody>
      </p:sp>
      <p:sp>
        <p:nvSpPr>
          <p:cNvPr id="132" name="Text Box 144"/>
          <p:cNvSpPr txBox="1">
            <a:spLocks noChangeArrowheads="1"/>
          </p:cNvSpPr>
          <p:nvPr/>
        </p:nvSpPr>
        <p:spPr bwMode="auto">
          <a:xfrm>
            <a:off x="971550" y="1341438"/>
            <a:ext cx="1069524" cy="461665"/>
          </a:xfrm>
          <a:prstGeom prst="rect">
            <a:avLst/>
          </a:prstGeom>
          <a:noFill/>
          <a:ln w="9525">
            <a:noFill/>
            <a:miter lim="800000"/>
            <a:headEnd/>
            <a:tailEnd/>
          </a:ln>
        </p:spPr>
        <p:txBody>
          <a:bodyPr wrap="none">
            <a:prstTxWarp prst="textNoShape">
              <a:avLst/>
            </a:prstTxWarp>
            <a:spAutoFit/>
          </a:bodyPr>
          <a:lstStyle/>
          <a:p>
            <a:r>
              <a:rPr lang="en-GB" sz="2400">
                <a:solidFill>
                  <a:schemeClr val="accent2"/>
                </a:solidFill>
                <a:ea typeface="Times New Roman" charset="0"/>
                <a:cs typeface="Times New Roman" charset="0"/>
              </a:rPr>
              <a:t>1950er</a:t>
            </a:r>
          </a:p>
        </p:txBody>
      </p:sp>
      <p:sp>
        <p:nvSpPr>
          <p:cNvPr id="133" name="Freeform 146"/>
          <p:cNvSpPr>
            <a:spLocks noEditPoints="1"/>
          </p:cNvSpPr>
          <p:nvPr/>
        </p:nvSpPr>
        <p:spPr bwMode="auto">
          <a:xfrm>
            <a:off x="6284913" y="2433638"/>
            <a:ext cx="47625" cy="147637"/>
          </a:xfrm>
          <a:custGeom>
            <a:avLst/>
            <a:gdLst>
              <a:gd name="T0" fmla="*/ 65 w 90"/>
              <a:gd name="T1" fmla="*/ 23 h 277"/>
              <a:gd name="T2" fmla="*/ 63 w 90"/>
              <a:gd name="T3" fmla="*/ 30 h 277"/>
              <a:gd name="T4" fmla="*/ 58 w 90"/>
              <a:gd name="T5" fmla="*/ 36 h 277"/>
              <a:gd name="T6" fmla="*/ 50 w 90"/>
              <a:gd name="T7" fmla="*/ 38 h 277"/>
              <a:gd name="T8" fmla="*/ 42 w 90"/>
              <a:gd name="T9" fmla="*/ 38 h 277"/>
              <a:gd name="T10" fmla="*/ 35 w 90"/>
              <a:gd name="T11" fmla="*/ 36 h 277"/>
              <a:gd name="T12" fmla="*/ 30 w 90"/>
              <a:gd name="T13" fmla="*/ 30 h 277"/>
              <a:gd name="T14" fmla="*/ 27 w 90"/>
              <a:gd name="T15" fmla="*/ 23 h 277"/>
              <a:gd name="T16" fmla="*/ 27 w 90"/>
              <a:gd name="T17" fmla="*/ 15 h 277"/>
              <a:gd name="T18" fmla="*/ 30 w 90"/>
              <a:gd name="T19" fmla="*/ 8 h 277"/>
              <a:gd name="T20" fmla="*/ 35 w 90"/>
              <a:gd name="T21" fmla="*/ 3 h 277"/>
              <a:gd name="T22" fmla="*/ 42 w 90"/>
              <a:gd name="T23" fmla="*/ 0 h 277"/>
              <a:gd name="T24" fmla="*/ 50 w 90"/>
              <a:gd name="T25" fmla="*/ 0 h 277"/>
              <a:gd name="T26" fmla="*/ 57 w 90"/>
              <a:gd name="T27" fmla="*/ 3 h 277"/>
              <a:gd name="T28" fmla="*/ 63 w 90"/>
              <a:gd name="T29" fmla="*/ 8 h 277"/>
              <a:gd name="T30" fmla="*/ 65 w 90"/>
              <a:gd name="T31" fmla="*/ 15 h 277"/>
              <a:gd name="T32" fmla="*/ 90 w 90"/>
              <a:gd name="T33" fmla="*/ 277 h 277"/>
              <a:gd name="T34" fmla="*/ 3 w 90"/>
              <a:gd name="T35" fmla="*/ 269 h 277"/>
              <a:gd name="T36" fmla="*/ 16 w 90"/>
              <a:gd name="T37" fmla="*/ 267 h 277"/>
              <a:gd name="T38" fmla="*/ 25 w 90"/>
              <a:gd name="T39" fmla="*/ 262 h 277"/>
              <a:gd name="T40" fmla="*/ 29 w 90"/>
              <a:gd name="T41" fmla="*/ 253 h 277"/>
              <a:gd name="T42" fmla="*/ 30 w 90"/>
              <a:gd name="T43" fmla="*/ 236 h 277"/>
              <a:gd name="T44" fmla="*/ 30 w 90"/>
              <a:gd name="T45" fmla="*/ 155 h 277"/>
              <a:gd name="T46" fmla="*/ 30 w 90"/>
              <a:gd name="T47" fmla="*/ 139 h 277"/>
              <a:gd name="T48" fmla="*/ 29 w 90"/>
              <a:gd name="T49" fmla="*/ 129 h 277"/>
              <a:gd name="T50" fmla="*/ 27 w 90"/>
              <a:gd name="T51" fmla="*/ 123 h 277"/>
              <a:gd name="T52" fmla="*/ 20 w 90"/>
              <a:gd name="T53" fmla="*/ 119 h 277"/>
              <a:gd name="T54" fmla="*/ 10 w 90"/>
              <a:gd name="T55" fmla="*/ 119 h 277"/>
              <a:gd name="T56" fmla="*/ 0 w 90"/>
              <a:gd name="T57" fmla="*/ 115 h 277"/>
              <a:gd name="T58" fmla="*/ 62 w 90"/>
              <a:gd name="T59" fmla="*/ 93 h 277"/>
              <a:gd name="T60" fmla="*/ 63 w 90"/>
              <a:gd name="T61" fmla="*/ 246 h 277"/>
              <a:gd name="T62" fmla="*/ 65 w 90"/>
              <a:gd name="T63" fmla="*/ 259 h 277"/>
              <a:gd name="T64" fmla="*/ 70 w 90"/>
              <a:gd name="T65" fmla="*/ 265 h 277"/>
              <a:gd name="T66" fmla="*/ 82 w 90"/>
              <a:gd name="T67" fmla="*/ 268 h 277"/>
              <a:gd name="T68" fmla="*/ 90 w 90"/>
              <a:gd name="T69" fmla="*/ 277 h 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277"/>
              <a:gd name="T107" fmla="*/ 90 w 90"/>
              <a:gd name="T108" fmla="*/ 277 h 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277">
                <a:moveTo>
                  <a:pt x="66" y="19"/>
                </a:moveTo>
                <a:lnTo>
                  <a:pt x="65" y="23"/>
                </a:lnTo>
                <a:lnTo>
                  <a:pt x="64" y="27"/>
                </a:lnTo>
                <a:lnTo>
                  <a:pt x="63" y="30"/>
                </a:lnTo>
                <a:lnTo>
                  <a:pt x="60" y="33"/>
                </a:lnTo>
                <a:lnTo>
                  <a:pt x="58" y="36"/>
                </a:lnTo>
                <a:lnTo>
                  <a:pt x="54" y="37"/>
                </a:lnTo>
                <a:lnTo>
                  <a:pt x="50" y="38"/>
                </a:lnTo>
                <a:lnTo>
                  <a:pt x="46" y="39"/>
                </a:lnTo>
                <a:lnTo>
                  <a:pt x="42" y="38"/>
                </a:lnTo>
                <a:lnTo>
                  <a:pt x="38" y="37"/>
                </a:lnTo>
                <a:lnTo>
                  <a:pt x="35" y="36"/>
                </a:lnTo>
                <a:lnTo>
                  <a:pt x="32" y="33"/>
                </a:lnTo>
                <a:lnTo>
                  <a:pt x="30" y="30"/>
                </a:lnTo>
                <a:lnTo>
                  <a:pt x="28" y="27"/>
                </a:lnTo>
                <a:lnTo>
                  <a:pt x="27" y="23"/>
                </a:lnTo>
                <a:lnTo>
                  <a:pt x="27" y="19"/>
                </a:lnTo>
                <a:lnTo>
                  <a:pt x="27" y="15"/>
                </a:lnTo>
                <a:lnTo>
                  <a:pt x="28" y="11"/>
                </a:lnTo>
                <a:lnTo>
                  <a:pt x="30" y="8"/>
                </a:lnTo>
                <a:lnTo>
                  <a:pt x="32" y="5"/>
                </a:lnTo>
                <a:lnTo>
                  <a:pt x="35" y="3"/>
                </a:lnTo>
                <a:lnTo>
                  <a:pt x="39" y="1"/>
                </a:lnTo>
                <a:lnTo>
                  <a:pt x="42" y="0"/>
                </a:lnTo>
                <a:lnTo>
                  <a:pt x="46" y="0"/>
                </a:lnTo>
                <a:lnTo>
                  <a:pt x="50" y="0"/>
                </a:lnTo>
                <a:lnTo>
                  <a:pt x="54" y="1"/>
                </a:lnTo>
                <a:lnTo>
                  <a:pt x="57" y="3"/>
                </a:lnTo>
                <a:lnTo>
                  <a:pt x="60" y="5"/>
                </a:lnTo>
                <a:lnTo>
                  <a:pt x="63" y="8"/>
                </a:lnTo>
                <a:lnTo>
                  <a:pt x="64" y="11"/>
                </a:lnTo>
                <a:lnTo>
                  <a:pt x="65" y="15"/>
                </a:lnTo>
                <a:lnTo>
                  <a:pt x="66" y="19"/>
                </a:lnTo>
                <a:close/>
                <a:moveTo>
                  <a:pt x="90" y="277"/>
                </a:moveTo>
                <a:lnTo>
                  <a:pt x="3" y="277"/>
                </a:lnTo>
                <a:lnTo>
                  <a:pt x="3" y="269"/>
                </a:lnTo>
                <a:lnTo>
                  <a:pt x="10" y="268"/>
                </a:lnTo>
                <a:lnTo>
                  <a:pt x="16" y="267"/>
                </a:lnTo>
                <a:lnTo>
                  <a:pt x="21" y="265"/>
                </a:lnTo>
                <a:lnTo>
                  <a:pt x="25" y="262"/>
                </a:lnTo>
                <a:lnTo>
                  <a:pt x="27" y="258"/>
                </a:lnTo>
                <a:lnTo>
                  <a:pt x="29" y="253"/>
                </a:lnTo>
                <a:lnTo>
                  <a:pt x="30" y="246"/>
                </a:lnTo>
                <a:lnTo>
                  <a:pt x="30" y="236"/>
                </a:lnTo>
                <a:lnTo>
                  <a:pt x="30" y="168"/>
                </a:lnTo>
                <a:lnTo>
                  <a:pt x="30" y="155"/>
                </a:lnTo>
                <a:lnTo>
                  <a:pt x="30" y="146"/>
                </a:lnTo>
                <a:lnTo>
                  <a:pt x="30" y="139"/>
                </a:lnTo>
                <a:lnTo>
                  <a:pt x="29" y="134"/>
                </a:lnTo>
                <a:lnTo>
                  <a:pt x="29" y="129"/>
                </a:lnTo>
                <a:lnTo>
                  <a:pt x="28" y="126"/>
                </a:lnTo>
                <a:lnTo>
                  <a:pt x="27" y="123"/>
                </a:lnTo>
                <a:lnTo>
                  <a:pt x="25" y="121"/>
                </a:lnTo>
                <a:lnTo>
                  <a:pt x="20" y="119"/>
                </a:lnTo>
                <a:lnTo>
                  <a:pt x="16" y="119"/>
                </a:lnTo>
                <a:lnTo>
                  <a:pt x="10" y="119"/>
                </a:lnTo>
                <a:lnTo>
                  <a:pt x="3" y="121"/>
                </a:lnTo>
                <a:lnTo>
                  <a:pt x="0" y="115"/>
                </a:lnTo>
                <a:lnTo>
                  <a:pt x="54" y="93"/>
                </a:lnTo>
                <a:lnTo>
                  <a:pt x="62" y="93"/>
                </a:lnTo>
                <a:lnTo>
                  <a:pt x="62" y="236"/>
                </a:lnTo>
                <a:lnTo>
                  <a:pt x="63" y="246"/>
                </a:lnTo>
                <a:lnTo>
                  <a:pt x="64" y="253"/>
                </a:lnTo>
                <a:lnTo>
                  <a:pt x="65" y="259"/>
                </a:lnTo>
                <a:lnTo>
                  <a:pt x="67" y="262"/>
                </a:lnTo>
                <a:lnTo>
                  <a:pt x="70" y="265"/>
                </a:lnTo>
                <a:lnTo>
                  <a:pt x="75" y="267"/>
                </a:lnTo>
                <a:lnTo>
                  <a:pt x="82" y="268"/>
                </a:lnTo>
                <a:lnTo>
                  <a:pt x="90" y="269"/>
                </a:lnTo>
                <a:lnTo>
                  <a:pt x="90" y="27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34" name="Freeform 147"/>
          <p:cNvSpPr>
            <a:spLocks noEditPoints="1"/>
          </p:cNvSpPr>
          <p:nvPr/>
        </p:nvSpPr>
        <p:spPr bwMode="auto">
          <a:xfrm>
            <a:off x="6276975" y="2427288"/>
            <a:ext cx="80963" cy="163512"/>
          </a:xfrm>
          <a:custGeom>
            <a:avLst/>
            <a:gdLst>
              <a:gd name="T0" fmla="*/ 70 w 152"/>
              <a:gd name="T1" fmla="*/ 31 h 308"/>
              <a:gd name="T2" fmla="*/ 68 w 152"/>
              <a:gd name="T3" fmla="*/ 37 h 308"/>
              <a:gd name="T4" fmla="*/ 74 w 152"/>
              <a:gd name="T5" fmla="*/ 45 h 308"/>
              <a:gd name="T6" fmla="*/ 66 w 152"/>
              <a:gd name="T7" fmla="*/ 39 h 308"/>
              <a:gd name="T8" fmla="*/ 60 w 152"/>
              <a:gd name="T9" fmla="*/ 41 h 308"/>
              <a:gd name="T10" fmla="*/ 49 w 152"/>
              <a:gd name="T11" fmla="*/ 59 h 308"/>
              <a:gd name="T12" fmla="*/ 60 w 152"/>
              <a:gd name="T13" fmla="*/ 62 h 308"/>
              <a:gd name="T14" fmla="*/ 39 w 152"/>
              <a:gd name="T15" fmla="*/ 52 h 308"/>
              <a:gd name="T16" fmla="*/ 39 w 152"/>
              <a:gd name="T17" fmla="*/ 52 h 308"/>
              <a:gd name="T18" fmla="*/ 32 w 152"/>
              <a:gd name="T19" fmla="*/ 43 h 308"/>
              <a:gd name="T20" fmla="*/ 32 w 152"/>
              <a:gd name="T21" fmla="*/ 43 h 308"/>
              <a:gd name="T22" fmla="*/ 51 w 152"/>
              <a:gd name="T23" fmla="*/ 31 h 308"/>
              <a:gd name="T24" fmla="*/ 32 w 152"/>
              <a:gd name="T25" fmla="*/ 19 h 308"/>
              <a:gd name="T26" fmla="*/ 52 w 152"/>
              <a:gd name="T27" fmla="*/ 27 h 308"/>
              <a:gd name="T28" fmla="*/ 39 w 152"/>
              <a:gd name="T29" fmla="*/ 10 h 308"/>
              <a:gd name="T30" fmla="*/ 53 w 152"/>
              <a:gd name="T31" fmla="*/ 24 h 308"/>
              <a:gd name="T32" fmla="*/ 58 w 152"/>
              <a:gd name="T33" fmla="*/ 22 h 308"/>
              <a:gd name="T34" fmla="*/ 77 w 152"/>
              <a:gd name="T35" fmla="*/ 6 h 308"/>
              <a:gd name="T36" fmla="*/ 81 w 152"/>
              <a:gd name="T37" fmla="*/ 10 h 308"/>
              <a:gd name="T38" fmla="*/ 81 w 152"/>
              <a:gd name="T39" fmla="*/ 10 h 308"/>
              <a:gd name="T40" fmla="*/ 69 w 152"/>
              <a:gd name="T41" fmla="*/ 27 h 308"/>
              <a:gd name="T42" fmla="*/ 104 w 152"/>
              <a:gd name="T43" fmla="*/ 299 h 308"/>
              <a:gd name="T44" fmla="*/ 6 w 152"/>
              <a:gd name="T45" fmla="*/ 289 h 308"/>
              <a:gd name="T46" fmla="*/ 6 w 152"/>
              <a:gd name="T47" fmla="*/ 270 h 308"/>
              <a:gd name="T48" fmla="*/ 28 w 152"/>
              <a:gd name="T49" fmla="*/ 269 h 308"/>
              <a:gd name="T50" fmla="*/ 42 w 152"/>
              <a:gd name="T51" fmla="*/ 288 h 308"/>
              <a:gd name="T52" fmla="*/ 30 w 152"/>
              <a:gd name="T53" fmla="*/ 268 h 308"/>
              <a:gd name="T54" fmla="*/ 27 w 152"/>
              <a:gd name="T55" fmla="*/ 269 h 308"/>
              <a:gd name="T56" fmla="*/ 47 w 152"/>
              <a:gd name="T57" fmla="*/ 280 h 308"/>
              <a:gd name="T58" fmla="*/ 54 w 152"/>
              <a:gd name="T59" fmla="*/ 258 h 308"/>
              <a:gd name="T60" fmla="*/ 54 w 152"/>
              <a:gd name="T61" fmla="*/ 248 h 308"/>
              <a:gd name="T62" fmla="*/ 54 w 152"/>
              <a:gd name="T63" fmla="*/ 167 h 308"/>
              <a:gd name="T64" fmla="*/ 44 w 152"/>
              <a:gd name="T65" fmla="*/ 158 h 308"/>
              <a:gd name="T66" fmla="*/ 54 w 152"/>
              <a:gd name="T67" fmla="*/ 151 h 308"/>
              <a:gd name="T68" fmla="*/ 43 w 152"/>
              <a:gd name="T69" fmla="*/ 146 h 308"/>
              <a:gd name="T70" fmla="*/ 53 w 152"/>
              <a:gd name="T71" fmla="*/ 139 h 308"/>
              <a:gd name="T72" fmla="*/ 46 w 152"/>
              <a:gd name="T73" fmla="*/ 126 h 308"/>
              <a:gd name="T74" fmla="*/ 46 w 152"/>
              <a:gd name="T75" fmla="*/ 126 h 308"/>
              <a:gd name="T76" fmla="*/ 30 w 152"/>
              <a:gd name="T77" fmla="*/ 120 h 308"/>
              <a:gd name="T78" fmla="*/ 30 w 152"/>
              <a:gd name="T79" fmla="*/ 141 h 308"/>
              <a:gd name="T80" fmla="*/ 30 w 152"/>
              <a:gd name="T81" fmla="*/ 141 h 308"/>
              <a:gd name="T82" fmla="*/ 6 w 152"/>
              <a:gd name="T83" fmla="*/ 137 h 308"/>
              <a:gd name="T84" fmla="*/ 0 w 152"/>
              <a:gd name="T85" fmla="*/ 121 h 308"/>
              <a:gd name="T86" fmla="*/ 72 w 152"/>
              <a:gd name="T87" fmla="*/ 114 h 308"/>
              <a:gd name="T88" fmla="*/ 68 w 152"/>
              <a:gd name="T89" fmla="*/ 105 h 308"/>
              <a:gd name="T90" fmla="*/ 68 w 152"/>
              <a:gd name="T91" fmla="*/ 95 h 308"/>
              <a:gd name="T92" fmla="*/ 87 w 152"/>
              <a:gd name="T93" fmla="*/ 105 h 308"/>
              <a:gd name="T94" fmla="*/ 87 w 152"/>
              <a:gd name="T95" fmla="*/ 262 h 308"/>
              <a:gd name="T96" fmla="*/ 66 w 152"/>
              <a:gd name="T97" fmla="*/ 248 h 308"/>
              <a:gd name="T98" fmla="*/ 73 w 152"/>
              <a:gd name="T99" fmla="*/ 281 h 308"/>
              <a:gd name="T100" fmla="*/ 79 w 152"/>
              <a:gd name="T101" fmla="*/ 287 h 308"/>
              <a:gd name="T102" fmla="*/ 86 w 152"/>
              <a:gd name="T103" fmla="*/ 290 h 308"/>
              <a:gd name="T104" fmla="*/ 104 w 152"/>
              <a:gd name="T105" fmla="*/ 292 h 308"/>
              <a:gd name="T106" fmla="*/ 114 w 152"/>
              <a:gd name="T107" fmla="*/ 281 h 308"/>
              <a:gd name="T108" fmla="*/ 94 w 152"/>
              <a:gd name="T109" fmla="*/ 281 h 308"/>
              <a:gd name="T110" fmla="*/ 114 w 152"/>
              <a:gd name="T111" fmla="*/ 289 h 3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2"/>
              <a:gd name="T169" fmla="*/ 0 h 308"/>
              <a:gd name="T170" fmla="*/ 152 w 152"/>
              <a:gd name="T171" fmla="*/ 308 h 3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2" h="308">
                <a:moveTo>
                  <a:pt x="90" y="31"/>
                </a:moveTo>
                <a:lnTo>
                  <a:pt x="90" y="37"/>
                </a:lnTo>
                <a:lnTo>
                  <a:pt x="88" y="43"/>
                </a:lnTo>
                <a:lnTo>
                  <a:pt x="69" y="35"/>
                </a:lnTo>
                <a:lnTo>
                  <a:pt x="69" y="34"/>
                </a:lnTo>
                <a:lnTo>
                  <a:pt x="70" y="31"/>
                </a:lnTo>
                <a:lnTo>
                  <a:pt x="90" y="31"/>
                </a:lnTo>
                <a:close/>
                <a:moveTo>
                  <a:pt x="88" y="43"/>
                </a:moveTo>
                <a:lnTo>
                  <a:pt x="85" y="48"/>
                </a:lnTo>
                <a:lnTo>
                  <a:pt x="82" y="52"/>
                </a:lnTo>
                <a:lnTo>
                  <a:pt x="67" y="38"/>
                </a:lnTo>
                <a:lnTo>
                  <a:pt x="68" y="37"/>
                </a:lnTo>
                <a:lnTo>
                  <a:pt x="69" y="35"/>
                </a:lnTo>
                <a:lnTo>
                  <a:pt x="88" y="43"/>
                </a:lnTo>
                <a:close/>
                <a:moveTo>
                  <a:pt x="67" y="38"/>
                </a:moveTo>
                <a:lnTo>
                  <a:pt x="67" y="39"/>
                </a:lnTo>
                <a:lnTo>
                  <a:pt x="67" y="38"/>
                </a:lnTo>
                <a:lnTo>
                  <a:pt x="74" y="45"/>
                </a:lnTo>
                <a:lnTo>
                  <a:pt x="67" y="38"/>
                </a:lnTo>
                <a:close/>
                <a:moveTo>
                  <a:pt x="82" y="52"/>
                </a:moveTo>
                <a:lnTo>
                  <a:pt x="77" y="56"/>
                </a:lnTo>
                <a:lnTo>
                  <a:pt x="72" y="59"/>
                </a:lnTo>
                <a:lnTo>
                  <a:pt x="64" y="40"/>
                </a:lnTo>
                <a:lnTo>
                  <a:pt x="66" y="39"/>
                </a:lnTo>
                <a:lnTo>
                  <a:pt x="67" y="38"/>
                </a:lnTo>
                <a:lnTo>
                  <a:pt x="82" y="52"/>
                </a:lnTo>
                <a:close/>
                <a:moveTo>
                  <a:pt x="72" y="59"/>
                </a:moveTo>
                <a:lnTo>
                  <a:pt x="67" y="60"/>
                </a:lnTo>
                <a:lnTo>
                  <a:pt x="60" y="62"/>
                </a:lnTo>
                <a:lnTo>
                  <a:pt x="60" y="41"/>
                </a:lnTo>
                <a:lnTo>
                  <a:pt x="62" y="40"/>
                </a:lnTo>
                <a:lnTo>
                  <a:pt x="64" y="40"/>
                </a:lnTo>
                <a:lnTo>
                  <a:pt x="72" y="59"/>
                </a:lnTo>
                <a:close/>
                <a:moveTo>
                  <a:pt x="60" y="62"/>
                </a:moveTo>
                <a:lnTo>
                  <a:pt x="54" y="60"/>
                </a:lnTo>
                <a:lnTo>
                  <a:pt x="49" y="59"/>
                </a:lnTo>
                <a:lnTo>
                  <a:pt x="44" y="56"/>
                </a:lnTo>
                <a:lnTo>
                  <a:pt x="39" y="52"/>
                </a:lnTo>
                <a:lnTo>
                  <a:pt x="53" y="38"/>
                </a:lnTo>
                <a:lnTo>
                  <a:pt x="56" y="40"/>
                </a:lnTo>
                <a:lnTo>
                  <a:pt x="60" y="41"/>
                </a:lnTo>
                <a:lnTo>
                  <a:pt x="60" y="62"/>
                </a:lnTo>
                <a:close/>
                <a:moveTo>
                  <a:pt x="53" y="38"/>
                </a:moveTo>
                <a:lnTo>
                  <a:pt x="27" y="11"/>
                </a:lnTo>
                <a:lnTo>
                  <a:pt x="53" y="38"/>
                </a:lnTo>
                <a:lnTo>
                  <a:pt x="46" y="45"/>
                </a:lnTo>
                <a:lnTo>
                  <a:pt x="53" y="38"/>
                </a:lnTo>
                <a:close/>
                <a:moveTo>
                  <a:pt x="39" y="52"/>
                </a:moveTo>
                <a:lnTo>
                  <a:pt x="34" y="48"/>
                </a:lnTo>
                <a:lnTo>
                  <a:pt x="32" y="43"/>
                </a:lnTo>
                <a:lnTo>
                  <a:pt x="52" y="35"/>
                </a:lnTo>
                <a:lnTo>
                  <a:pt x="52" y="37"/>
                </a:lnTo>
                <a:lnTo>
                  <a:pt x="53" y="38"/>
                </a:lnTo>
                <a:lnTo>
                  <a:pt x="39" y="52"/>
                </a:lnTo>
                <a:close/>
                <a:moveTo>
                  <a:pt x="32" y="43"/>
                </a:moveTo>
                <a:lnTo>
                  <a:pt x="33" y="47"/>
                </a:lnTo>
                <a:lnTo>
                  <a:pt x="32" y="43"/>
                </a:lnTo>
                <a:lnTo>
                  <a:pt x="42" y="39"/>
                </a:lnTo>
                <a:lnTo>
                  <a:pt x="32" y="43"/>
                </a:lnTo>
                <a:close/>
                <a:moveTo>
                  <a:pt x="32" y="43"/>
                </a:moveTo>
                <a:lnTo>
                  <a:pt x="30" y="37"/>
                </a:lnTo>
                <a:lnTo>
                  <a:pt x="29" y="31"/>
                </a:lnTo>
                <a:lnTo>
                  <a:pt x="51" y="31"/>
                </a:lnTo>
                <a:lnTo>
                  <a:pt x="51" y="34"/>
                </a:lnTo>
                <a:lnTo>
                  <a:pt x="52" y="35"/>
                </a:lnTo>
                <a:lnTo>
                  <a:pt x="32" y="43"/>
                </a:lnTo>
                <a:close/>
                <a:moveTo>
                  <a:pt x="29" y="31"/>
                </a:moveTo>
                <a:lnTo>
                  <a:pt x="30" y="25"/>
                </a:lnTo>
                <a:lnTo>
                  <a:pt x="32" y="19"/>
                </a:lnTo>
                <a:lnTo>
                  <a:pt x="52" y="27"/>
                </a:lnTo>
                <a:lnTo>
                  <a:pt x="51" y="29"/>
                </a:lnTo>
                <a:lnTo>
                  <a:pt x="51" y="31"/>
                </a:lnTo>
                <a:lnTo>
                  <a:pt x="29" y="31"/>
                </a:lnTo>
                <a:close/>
                <a:moveTo>
                  <a:pt x="32" y="19"/>
                </a:moveTo>
                <a:lnTo>
                  <a:pt x="35" y="12"/>
                </a:lnTo>
                <a:lnTo>
                  <a:pt x="32" y="19"/>
                </a:lnTo>
                <a:lnTo>
                  <a:pt x="42" y="23"/>
                </a:lnTo>
                <a:lnTo>
                  <a:pt x="32" y="19"/>
                </a:lnTo>
                <a:close/>
                <a:moveTo>
                  <a:pt x="32" y="19"/>
                </a:moveTo>
                <a:lnTo>
                  <a:pt x="35" y="14"/>
                </a:lnTo>
                <a:lnTo>
                  <a:pt x="39" y="10"/>
                </a:lnTo>
                <a:lnTo>
                  <a:pt x="53" y="24"/>
                </a:lnTo>
                <a:lnTo>
                  <a:pt x="52" y="26"/>
                </a:lnTo>
                <a:lnTo>
                  <a:pt x="52" y="27"/>
                </a:lnTo>
                <a:lnTo>
                  <a:pt x="32" y="19"/>
                </a:lnTo>
                <a:close/>
                <a:moveTo>
                  <a:pt x="39" y="10"/>
                </a:moveTo>
                <a:lnTo>
                  <a:pt x="25" y="22"/>
                </a:lnTo>
                <a:lnTo>
                  <a:pt x="39" y="10"/>
                </a:lnTo>
                <a:lnTo>
                  <a:pt x="46" y="17"/>
                </a:lnTo>
                <a:lnTo>
                  <a:pt x="39" y="10"/>
                </a:lnTo>
                <a:close/>
                <a:moveTo>
                  <a:pt x="39" y="10"/>
                </a:moveTo>
                <a:lnTo>
                  <a:pt x="44" y="6"/>
                </a:lnTo>
                <a:lnTo>
                  <a:pt x="49" y="2"/>
                </a:lnTo>
                <a:lnTo>
                  <a:pt x="56" y="23"/>
                </a:lnTo>
                <a:lnTo>
                  <a:pt x="55" y="23"/>
                </a:lnTo>
                <a:lnTo>
                  <a:pt x="53" y="24"/>
                </a:lnTo>
                <a:lnTo>
                  <a:pt x="39" y="10"/>
                </a:lnTo>
                <a:close/>
                <a:moveTo>
                  <a:pt x="49" y="2"/>
                </a:moveTo>
                <a:lnTo>
                  <a:pt x="54" y="1"/>
                </a:lnTo>
                <a:lnTo>
                  <a:pt x="60" y="0"/>
                </a:lnTo>
                <a:lnTo>
                  <a:pt x="60" y="22"/>
                </a:lnTo>
                <a:lnTo>
                  <a:pt x="58" y="22"/>
                </a:lnTo>
                <a:lnTo>
                  <a:pt x="56" y="23"/>
                </a:lnTo>
                <a:lnTo>
                  <a:pt x="49" y="2"/>
                </a:lnTo>
                <a:close/>
                <a:moveTo>
                  <a:pt x="60" y="0"/>
                </a:moveTo>
                <a:lnTo>
                  <a:pt x="67" y="1"/>
                </a:lnTo>
                <a:lnTo>
                  <a:pt x="72" y="3"/>
                </a:lnTo>
                <a:lnTo>
                  <a:pt x="77" y="6"/>
                </a:lnTo>
                <a:lnTo>
                  <a:pt x="81" y="10"/>
                </a:lnTo>
                <a:lnTo>
                  <a:pt x="67" y="24"/>
                </a:lnTo>
                <a:lnTo>
                  <a:pt x="63" y="23"/>
                </a:lnTo>
                <a:lnTo>
                  <a:pt x="60" y="22"/>
                </a:lnTo>
                <a:lnTo>
                  <a:pt x="60" y="0"/>
                </a:lnTo>
                <a:close/>
                <a:moveTo>
                  <a:pt x="81" y="10"/>
                </a:moveTo>
                <a:lnTo>
                  <a:pt x="85" y="14"/>
                </a:lnTo>
                <a:lnTo>
                  <a:pt x="88" y="19"/>
                </a:lnTo>
                <a:lnTo>
                  <a:pt x="69" y="27"/>
                </a:lnTo>
                <a:lnTo>
                  <a:pt x="68" y="26"/>
                </a:lnTo>
                <a:lnTo>
                  <a:pt x="67" y="24"/>
                </a:lnTo>
                <a:lnTo>
                  <a:pt x="81" y="10"/>
                </a:lnTo>
                <a:close/>
                <a:moveTo>
                  <a:pt x="88" y="19"/>
                </a:moveTo>
                <a:lnTo>
                  <a:pt x="89" y="25"/>
                </a:lnTo>
                <a:lnTo>
                  <a:pt x="90" y="31"/>
                </a:lnTo>
                <a:lnTo>
                  <a:pt x="70" y="31"/>
                </a:lnTo>
                <a:lnTo>
                  <a:pt x="69" y="29"/>
                </a:lnTo>
                <a:lnTo>
                  <a:pt x="69" y="27"/>
                </a:lnTo>
                <a:lnTo>
                  <a:pt x="88" y="19"/>
                </a:lnTo>
                <a:close/>
                <a:moveTo>
                  <a:pt x="104" y="299"/>
                </a:moveTo>
                <a:lnTo>
                  <a:pt x="17" y="299"/>
                </a:lnTo>
                <a:lnTo>
                  <a:pt x="17" y="277"/>
                </a:lnTo>
                <a:lnTo>
                  <a:pt x="104" y="277"/>
                </a:lnTo>
                <a:lnTo>
                  <a:pt x="104" y="299"/>
                </a:lnTo>
                <a:close/>
                <a:moveTo>
                  <a:pt x="17" y="299"/>
                </a:moveTo>
                <a:lnTo>
                  <a:pt x="6" y="299"/>
                </a:lnTo>
                <a:lnTo>
                  <a:pt x="6" y="289"/>
                </a:lnTo>
                <a:lnTo>
                  <a:pt x="17" y="289"/>
                </a:lnTo>
                <a:lnTo>
                  <a:pt x="17" y="299"/>
                </a:lnTo>
                <a:close/>
                <a:moveTo>
                  <a:pt x="6" y="289"/>
                </a:moveTo>
                <a:lnTo>
                  <a:pt x="6" y="281"/>
                </a:lnTo>
                <a:lnTo>
                  <a:pt x="27" y="281"/>
                </a:lnTo>
                <a:lnTo>
                  <a:pt x="27" y="289"/>
                </a:lnTo>
                <a:lnTo>
                  <a:pt x="6" y="289"/>
                </a:lnTo>
                <a:close/>
                <a:moveTo>
                  <a:pt x="6" y="281"/>
                </a:moveTo>
                <a:lnTo>
                  <a:pt x="6" y="270"/>
                </a:lnTo>
                <a:lnTo>
                  <a:pt x="17" y="270"/>
                </a:lnTo>
                <a:lnTo>
                  <a:pt x="17" y="281"/>
                </a:lnTo>
                <a:lnTo>
                  <a:pt x="6" y="281"/>
                </a:lnTo>
                <a:close/>
                <a:moveTo>
                  <a:pt x="17" y="270"/>
                </a:moveTo>
                <a:lnTo>
                  <a:pt x="23" y="270"/>
                </a:lnTo>
                <a:lnTo>
                  <a:pt x="28" y="269"/>
                </a:lnTo>
                <a:lnTo>
                  <a:pt x="33" y="290"/>
                </a:lnTo>
                <a:lnTo>
                  <a:pt x="26" y="291"/>
                </a:lnTo>
                <a:lnTo>
                  <a:pt x="17" y="292"/>
                </a:lnTo>
                <a:lnTo>
                  <a:pt x="17" y="270"/>
                </a:lnTo>
                <a:close/>
                <a:moveTo>
                  <a:pt x="33" y="290"/>
                </a:moveTo>
                <a:lnTo>
                  <a:pt x="42" y="288"/>
                </a:lnTo>
                <a:lnTo>
                  <a:pt x="33" y="290"/>
                </a:lnTo>
                <a:lnTo>
                  <a:pt x="30" y="279"/>
                </a:lnTo>
                <a:lnTo>
                  <a:pt x="33" y="290"/>
                </a:lnTo>
                <a:close/>
                <a:moveTo>
                  <a:pt x="27" y="269"/>
                </a:moveTo>
                <a:lnTo>
                  <a:pt x="29" y="269"/>
                </a:lnTo>
                <a:lnTo>
                  <a:pt x="30" y="268"/>
                </a:lnTo>
                <a:lnTo>
                  <a:pt x="47" y="280"/>
                </a:lnTo>
                <a:lnTo>
                  <a:pt x="45" y="284"/>
                </a:lnTo>
                <a:lnTo>
                  <a:pt x="42" y="286"/>
                </a:lnTo>
                <a:lnTo>
                  <a:pt x="38" y="288"/>
                </a:lnTo>
                <a:lnTo>
                  <a:pt x="33" y="290"/>
                </a:lnTo>
                <a:lnTo>
                  <a:pt x="27" y="269"/>
                </a:lnTo>
                <a:close/>
                <a:moveTo>
                  <a:pt x="30" y="268"/>
                </a:moveTo>
                <a:lnTo>
                  <a:pt x="31" y="266"/>
                </a:lnTo>
                <a:lnTo>
                  <a:pt x="32" y="263"/>
                </a:lnTo>
                <a:lnTo>
                  <a:pt x="53" y="267"/>
                </a:lnTo>
                <a:lnTo>
                  <a:pt x="51" y="274"/>
                </a:lnTo>
                <a:lnTo>
                  <a:pt x="47" y="280"/>
                </a:lnTo>
                <a:lnTo>
                  <a:pt x="30" y="268"/>
                </a:lnTo>
                <a:close/>
                <a:moveTo>
                  <a:pt x="32" y="263"/>
                </a:moveTo>
                <a:lnTo>
                  <a:pt x="33" y="257"/>
                </a:lnTo>
                <a:lnTo>
                  <a:pt x="33" y="248"/>
                </a:lnTo>
                <a:lnTo>
                  <a:pt x="54" y="248"/>
                </a:lnTo>
                <a:lnTo>
                  <a:pt x="54" y="258"/>
                </a:lnTo>
                <a:lnTo>
                  <a:pt x="53" y="267"/>
                </a:lnTo>
                <a:lnTo>
                  <a:pt x="32" y="263"/>
                </a:lnTo>
                <a:close/>
                <a:moveTo>
                  <a:pt x="33" y="248"/>
                </a:moveTo>
                <a:lnTo>
                  <a:pt x="33" y="180"/>
                </a:lnTo>
                <a:lnTo>
                  <a:pt x="54" y="180"/>
                </a:lnTo>
                <a:lnTo>
                  <a:pt x="54" y="248"/>
                </a:lnTo>
                <a:lnTo>
                  <a:pt x="33" y="248"/>
                </a:lnTo>
                <a:close/>
                <a:moveTo>
                  <a:pt x="33" y="180"/>
                </a:moveTo>
                <a:lnTo>
                  <a:pt x="33" y="167"/>
                </a:lnTo>
                <a:lnTo>
                  <a:pt x="33" y="158"/>
                </a:lnTo>
                <a:lnTo>
                  <a:pt x="54" y="158"/>
                </a:lnTo>
                <a:lnTo>
                  <a:pt x="54" y="167"/>
                </a:lnTo>
                <a:lnTo>
                  <a:pt x="54" y="180"/>
                </a:lnTo>
                <a:lnTo>
                  <a:pt x="33" y="180"/>
                </a:lnTo>
                <a:close/>
                <a:moveTo>
                  <a:pt x="33" y="158"/>
                </a:moveTo>
                <a:lnTo>
                  <a:pt x="33" y="159"/>
                </a:lnTo>
                <a:lnTo>
                  <a:pt x="33" y="158"/>
                </a:lnTo>
                <a:lnTo>
                  <a:pt x="44" y="158"/>
                </a:lnTo>
                <a:lnTo>
                  <a:pt x="33" y="158"/>
                </a:lnTo>
                <a:close/>
                <a:moveTo>
                  <a:pt x="33" y="158"/>
                </a:moveTo>
                <a:lnTo>
                  <a:pt x="32" y="152"/>
                </a:lnTo>
                <a:lnTo>
                  <a:pt x="32" y="148"/>
                </a:lnTo>
                <a:lnTo>
                  <a:pt x="53" y="145"/>
                </a:lnTo>
                <a:lnTo>
                  <a:pt x="54" y="151"/>
                </a:lnTo>
                <a:lnTo>
                  <a:pt x="54" y="158"/>
                </a:lnTo>
                <a:lnTo>
                  <a:pt x="33" y="158"/>
                </a:lnTo>
                <a:close/>
                <a:moveTo>
                  <a:pt x="32" y="148"/>
                </a:moveTo>
                <a:lnTo>
                  <a:pt x="32" y="145"/>
                </a:lnTo>
                <a:lnTo>
                  <a:pt x="32" y="147"/>
                </a:lnTo>
                <a:lnTo>
                  <a:pt x="43" y="146"/>
                </a:lnTo>
                <a:lnTo>
                  <a:pt x="32" y="148"/>
                </a:lnTo>
                <a:close/>
                <a:moveTo>
                  <a:pt x="32" y="147"/>
                </a:moveTo>
                <a:lnTo>
                  <a:pt x="32" y="143"/>
                </a:lnTo>
                <a:lnTo>
                  <a:pt x="31" y="141"/>
                </a:lnTo>
                <a:lnTo>
                  <a:pt x="51" y="135"/>
                </a:lnTo>
                <a:lnTo>
                  <a:pt x="53" y="139"/>
                </a:lnTo>
                <a:lnTo>
                  <a:pt x="54" y="146"/>
                </a:lnTo>
                <a:lnTo>
                  <a:pt x="32" y="147"/>
                </a:lnTo>
                <a:close/>
                <a:moveTo>
                  <a:pt x="31" y="141"/>
                </a:moveTo>
                <a:lnTo>
                  <a:pt x="31" y="141"/>
                </a:lnTo>
                <a:lnTo>
                  <a:pt x="46" y="126"/>
                </a:lnTo>
                <a:lnTo>
                  <a:pt x="49" y="130"/>
                </a:lnTo>
                <a:lnTo>
                  <a:pt x="51" y="135"/>
                </a:lnTo>
                <a:lnTo>
                  <a:pt x="31" y="141"/>
                </a:lnTo>
                <a:close/>
                <a:moveTo>
                  <a:pt x="46" y="126"/>
                </a:moveTo>
                <a:lnTo>
                  <a:pt x="47" y="126"/>
                </a:lnTo>
                <a:lnTo>
                  <a:pt x="46" y="126"/>
                </a:lnTo>
                <a:lnTo>
                  <a:pt x="39" y="133"/>
                </a:lnTo>
                <a:lnTo>
                  <a:pt x="46" y="126"/>
                </a:lnTo>
                <a:close/>
                <a:moveTo>
                  <a:pt x="31" y="141"/>
                </a:moveTo>
                <a:lnTo>
                  <a:pt x="31" y="141"/>
                </a:lnTo>
                <a:lnTo>
                  <a:pt x="30" y="141"/>
                </a:lnTo>
                <a:lnTo>
                  <a:pt x="30" y="120"/>
                </a:lnTo>
                <a:lnTo>
                  <a:pt x="34" y="121"/>
                </a:lnTo>
                <a:lnTo>
                  <a:pt x="39" y="122"/>
                </a:lnTo>
                <a:lnTo>
                  <a:pt x="42" y="123"/>
                </a:lnTo>
                <a:lnTo>
                  <a:pt x="46" y="126"/>
                </a:lnTo>
                <a:lnTo>
                  <a:pt x="31" y="141"/>
                </a:lnTo>
                <a:close/>
                <a:moveTo>
                  <a:pt x="30" y="141"/>
                </a:moveTo>
                <a:lnTo>
                  <a:pt x="25" y="141"/>
                </a:lnTo>
                <a:lnTo>
                  <a:pt x="20" y="143"/>
                </a:lnTo>
                <a:lnTo>
                  <a:pt x="13" y="124"/>
                </a:lnTo>
                <a:lnTo>
                  <a:pt x="22" y="121"/>
                </a:lnTo>
                <a:lnTo>
                  <a:pt x="30" y="120"/>
                </a:lnTo>
                <a:lnTo>
                  <a:pt x="30" y="141"/>
                </a:lnTo>
                <a:close/>
                <a:moveTo>
                  <a:pt x="20" y="143"/>
                </a:moveTo>
                <a:lnTo>
                  <a:pt x="11" y="147"/>
                </a:lnTo>
                <a:lnTo>
                  <a:pt x="6" y="137"/>
                </a:lnTo>
                <a:lnTo>
                  <a:pt x="17" y="133"/>
                </a:lnTo>
                <a:lnTo>
                  <a:pt x="20" y="143"/>
                </a:lnTo>
                <a:close/>
                <a:moveTo>
                  <a:pt x="6" y="137"/>
                </a:moveTo>
                <a:lnTo>
                  <a:pt x="4" y="130"/>
                </a:lnTo>
                <a:lnTo>
                  <a:pt x="24" y="123"/>
                </a:lnTo>
                <a:lnTo>
                  <a:pt x="26" y="130"/>
                </a:lnTo>
                <a:lnTo>
                  <a:pt x="6" y="137"/>
                </a:lnTo>
                <a:close/>
                <a:moveTo>
                  <a:pt x="4" y="130"/>
                </a:moveTo>
                <a:lnTo>
                  <a:pt x="0" y="121"/>
                </a:lnTo>
                <a:lnTo>
                  <a:pt x="10" y="117"/>
                </a:lnTo>
                <a:lnTo>
                  <a:pt x="14" y="127"/>
                </a:lnTo>
                <a:lnTo>
                  <a:pt x="4" y="130"/>
                </a:lnTo>
                <a:close/>
                <a:moveTo>
                  <a:pt x="10" y="117"/>
                </a:moveTo>
                <a:lnTo>
                  <a:pt x="64" y="95"/>
                </a:lnTo>
                <a:lnTo>
                  <a:pt x="72" y="114"/>
                </a:lnTo>
                <a:lnTo>
                  <a:pt x="18" y="136"/>
                </a:lnTo>
                <a:lnTo>
                  <a:pt x="10" y="117"/>
                </a:lnTo>
                <a:close/>
                <a:moveTo>
                  <a:pt x="64" y="95"/>
                </a:moveTo>
                <a:lnTo>
                  <a:pt x="66" y="95"/>
                </a:lnTo>
                <a:lnTo>
                  <a:pt x="68" y="95"/>
                </a:lnTo>
                <a:lnTo>
                  <a:pt x="68" y="105"/>
                </a:lnTo>
                <a:lnTo>
                  <a:pt x="64" y="95"/>
                </a:lnTo>
                <a:close/>
                <a:moveTo>
                  <a:pt x="68" y="95"/>
                </a:moveTo>
                <a:lnTo>
                  <a:pt x="76" y="95"/>
                </a:lnTo>
                <a:lnTo>
                  <a:pt x="76" y="115"/>
                </a:lnTo>
                <a:lnTo>
                  <a:pt x="68" y="115"/>
                </a:lnTo>
                <a:lnTo>
                  <a:pt x="68" y="95"/>
                </a:lnTo>
                <a:close/>
                <a:moveTo>
                  <a:pt x="76" y="95"/>
                </a:moveTo>
                <a:lnTo>
                  <a:pt x="87" y="95"/>
                </a:lnTo>
                <a:lnTo>
                  <a:pt x="87" y="105"/>
                </a:lnTo>
                <a:lnTo>
                  <a:pt x="76" y="105"/>
                </a:lnTo>
                <a:lnTo>
                  <a:pt x="76" y="95"/>
                </a:lnTo>
                <a:close/>
                <a:moveTo>
                  <a:pt x="87" y="105"/>
                </a:moveTo>
                <a:lnTo>
                  <a:pt x="87" y="248"/>
                </a:lnTo>
                <a:lnTo>
                  <a:pt x="66" y="248"/>
                </a:lnTo>
                <a:lnTo>
                  <a:pt x="66" y="105"/>
                </a:lnTo>
                <a:lnTo>
                  <a:pt x="87" y="105"/>
                </a:lnTo>
                <a:close/>
                <a:moveTo>
                  <a:pt x="87" y="248"/>
                </a:moveTo>
                <a:lnTo>
                  <a:pt x="87" y="262"/>
                </a:lnTo>
                <a:lnTo>
                  <a:pt x="89" y="268"/>
                </a:lnTo>
                <a:lnTo>
                  <a:pt x="73" y="281"/>
                </a:lnTo>
                <a:lnTo>
                  <a:pt x="70" y="276"/>
                </a:lnTo>
                <a:lnTo>
                  <a:pt x="68" y="269"/>
                </a:lnTo>
                <a:lnTo>
                  <a:pt x="67" y="260"/>
                </a:lnTo>
                <a:lnTo>
                  <a:pt x="66" y="248"/>
                </a:lnTo>
                <a:lnTo>
                  <a:pt x="87" y="248"/>
                </a:lnTo>
                <a:close/>
                <a:moveTo>
                  <a:pt x="73" y="281"/>
                </a:moveTo>
                <a:lnTo>
                  <a:pt x="73" y="281"/>
                </a:lnTo>
                <a:lnTo>
                  <a:pt x="81" y="274"/>
                </a:lnTo>
                <a:lnTo>
                  <a:pt x="73" y="281"/>
                </a:lnTo>
                <a:close/>
                <a:moveTo>
                  <a:pt x="89" y="268"/>
                </a:moveTo>
                <a:lnTo>
                  <a:pt x="90" y="269"/>
                </a:lnTo>
                <a:lnTo>
                  <a:pt x="93" y="269"/>
                </a:lnTo>
                <a:lnTo>
                  <a:pt x="86" y="290"/>
                </a:lnTo>
                <a:lnTo>
                  <a:pt x="82" y="289"/>
                </a:lnTo>
                <a:lnTo>
                  <a:pt x="79" y="287"/>
                </a:lnTo>
                <a:lnTo>
                  <a:pt x="76" y="285"/>
                </a:lnTo>
                <a:lnTo>
                  <a:pt x="73" y="281"/>
                </a:lnTo>
                <a:lnTo>
                  <a:pt x="89" y="268"/>
                </a:lnTo>
                <a:close/>
                <a:moveTo>
                  <a:pt x="86" y="290"/>
                </a:moveTo>
                <a:lnTo>
                  <a:pt x="152" y="308"/>
                </a:lnTo>
                <a:lnTo>
                  <a:pt x="86" y="290"/>
                </a:lnTo>
                <a:lnTo>
                  <a:pt x="89" y="279"/>
                </a:lnTo>
                <a:lnTo>
                  <a:pt x="86" y="290"/>
                </a:lnTo>
                <a:close/>
                <a:moveTo>
                  <a:pt x="93" y="269"/>
                </a:moveTo>
                <a:lnTo>
                  <a:pt x="98" y="270"/>
                </a:lnTo>
                <a:lnTo>
                  <a:pt x="104" y="270"/>
                </a:lnTo>
                <a:lnTo>
                  <a:pt x="104" y="292"/>
                </a:lnTo>
                <a:lnTo>
                  <a:pt x="95" y="291"/>
                </a:lnTo>
                <a:lnTo>
                  <a:pt x="86" y="290"/>
                </a:lnTo>
                <a:lnTo>
                  <a:pt x="93" y="269"/>
                </a:lnTo>
                <a:close/>
                <a:moveTo>
                  <a:pt x="104" y="270"/>
                </a:moveTo>
                <a:lnTo>
                  <a:pt x="114" y="270"/>
                </a:lnTo>
                <a:lnTo>
                  <a:pt x="114" y="281"/>
                </a:lnTo>
                <a:lnTo>
                  <a:pt x="104" y="281"/>
                </a:lnTo>
                <a:lnTo>
                  <a:pt x="104" y="270"/>
                </a:lnTo>
                <a:close/>
                <a:moveTo>
                  <a:pt x="114" y="281"/>
                </a:moveTo>
                <a:lnTo>
                  <a:pt x="114" y="289"/>
                </a:lnTo>
                <a:lnTo>
                  <a:pt x="94" y="289"/>
                </a:lnTo>
                <a:lnTo>
                  <a:pt x="94" y="281"/>
                </a:lnTo>
                <a:lnTo>
                  <a:pt x="114" y="281"/>
                </a:lnTo>
                <a:close/>
                <a:moveTo>
                  <a:pt x="114" y="289"/>
                </a:moveTo>
                <a:lnTo>
                  <a:pt x="114" y="299"/>
                </a:lnTo>
                <a:lnTo>
                  <a:pt x="104" y="299"/>
                </a:lnTo>
                <a:lnTo>
                  <a:pt x="104" y="289"/>
                </a:lnTo>
                <a:lnTo>
                  <a:pt x="114" y="28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35" name="Freeform 148"/>
          <p:cNvSpPr>
            <a:spLocks/>
          </p:cNvSpPr>
          <p:nvPr/>
        </p:nvSpPr>
        <p:spPr bwMode="auto">
          <a:xfrm>
            <a:off x="6569075" y="2684463"/>
            <a:ext cx="47625" cy="93662"/>
          </a:xfrm>
          <a:custGeom>
            <a:avLst/>
            <a:gdLst>
              <a:gd name="T0" fmla="*/ 91 w 91"/>
              <a:gd name="T1" fmla="*/ 178 h 178"/>
              <a:gd name="T2" fmla="*/ 0 w 91"/>
              <a:gd name="T3" fmla="*/ 178 h 178"/>
              <a:gd name="T4" fmla="*/ 0 w 91"/>
              <a:gd name="T5" fmla="*/ 174 h 178"/>
              <a:gd name="T6" fmla="*/ 7 w 91"/>
              <a:gd name="T7" fmla="*/ 174 h 178"/>
              <a:gd name="T8" fmla="*/ 14 w 91"/>
              <a:gd name="T9" fmla="*/ 173 h 178"/>
              <a:gd name="T10" fmla="*/ 19 w 91"/>
              <a:gd name="T11" fmla="*/ 172 h 178"/>
              <a:gd name="T12" fmla="*/ 23 w 91"/>
              <a:gd name="T13" fmla="*/ 170 h 178"/>
              <a:gd name="T14" fmla="*/ 27 w 91"/>
              <a:gd name="T15" fmla="*/ 167 h 178"/>
              <a:gd name="T16" fmla="*/ 28 w 91"/>
              <a:gd name="T17" fmla="*/ 165 h 178"/>
              <a:gd name="T18" fmla="*/ 29 w 91"/>
              <a:gd name="T19" fmla="*/ 161 h 178"/>
              <a:gd name="T20" fmla="*/ 30 w 91"/>
              <a:gd name="T21" fmla="*/ 154 h 178"/>
              <a:gd name="T22" fmla="*/ 30 w 91"/>
              <a:gd name="T23" fmla="*/ 147 h 178"/>
              <a:gd name="T24" fmla="*/ 30 w 91"/>
              <a:gd name="T25" fmla="*/ 32 h 178"/>
              <a:gd name="T26" fmla="*/ 30 w 91"/>
              <a:gd name="T27" fmla="*/ 25 h 178"/>
              <a:gd name="T28" fmla="*/ 29 w 91"/>
              <a:gd name="T29" fmla="*/ 18 h 178"/>
              <a:gd name="T30" fmla="*/ 28 w 91"/>
              <a:gd name="T31" fmla="*/ 14 h 178"/>
              <a:gd name="T32" fmla="*/ 27 w 91"/>
              <a:gd name="T33" fmla="*/ 11 h 178"/>
              <a:gd name="T34" fmla="*/ 23 w 91"/>
              <a:gd name="T35" fmla="*/ 9 h 178"/>
              <a:gd name="T36" fmla="*/ 19 w 91"/>
              <a:gd name="T37" fmla="*/ 6 h 178"/>
              <a:gd name="T38" fmla="*/ 14 w 91"/>
              <a:gd name="T39" fmla="*/ 5 h 178"/>
              <a:gd name="T40" fmla="*/ 7 w 91"/>
              <a:gd name="T41" fmla="*/ 5 h 178"/>
              <a:gd name="T42" fmla="*/ 0 w 91"/>
              <a:gd name="T43" fmla="*/ 5 h 178"/>
              <a:gd name="T44" fmla="*/ 0 w 91"/>
              <a:gd name="T45" fmla="*/ 0 h 178"/>
              <a:gd name="T46" fmla="*/ 91 w 91"/>
              <a:gd name="T47" fmla="*/ 0 h 178"/>
              <a:gd name="T48" fmla="*/ 91 w 91"/>
              <a:gd name="T49" fmla="*/ 5 h 178"/>
              <a:gd name="T50" fmla="*/ 84 w 91"/>
              <a:gd name="T51" fmla="*/ 5 h 178"/>
              <a:gd name="T52" fmla="*/ 78 w 91"/>
              <a:gd name="T53" fmla="*/ 5 h 178"/>
              <a:gd name="T54" fmla="*/ 73 w 91"/>
              <a:gd name="T55" fmla="*/ 6 h 178"/>
              <a:gd name="T56" fmla="*/ 69 w 91"/>
              <a:gd name="T57" fmla="*/ 8 h 178"/>
              <a:gd name="T58" fmla="*/ 64 w 91"/>
              <a:gd name="T59" fmla="*/ 11 h 178"/>
              <a:gd name="T60" fmla="*/ 63 w 91"/>
              <a:gd name="T61" fmla="*/ 14 h 178"/>
              <a:gd name="T62" fmla="*/ 61 w 91"/>
              <a:gd name="T63" fmla="*/ 18 h 178"/>
              <a:gd name="T64" fmla="*/ 61 w 91"/>
              <a:gd name="T65" fmla="*/ 25 h 178"/>
              <a:gd name="T66" fmla="*/ 60 w 91"/>
              <a:gd name="T67" fmla="*/ 32 h 178"/>
              <a:gd name="T68" fmla="*/ 60 w 91"/>
              <a:gd name="T69" fmla="*/ 147 h 178"/>
              <a:gd name="T70" fmla="*/ 61 w 91"/>
              <a:gd name="T71" fmla="*/ 154 h 178"/>
              <a:gd name="T72" fmla="*/ 61 w 91"/>
              <a:gd name="T73" fmla="*/ 161 h 178"/>
              <a:gd name="T74" fmla="*/ 63 w 91"/>
              <a:gd name="T75" fmla="*/ 165 h 178"/>
              <a:gd name="T76" fmla="*/ 64 w 91"/>
              <a:gd name="T77" fmla="*/ 168 h 178"/>
              <a:gd name="T78" fmla="*/ 68 w 91"/>
              <a:gd name="T79" fmla="*/ 170 h 178"/>
              <a:gd name="T80" fmla="*/ 72 w 91"/>
              <a:gd name="T81" fmla="*/ 172 h 178"/>
              <a:gd name="T82" fmla="*/ 77 w 91"/>
              <a:gd name="T83" fmla="*/ 173 h 178"/>
              <a:gd name="T84" fmla="*/ 84 w 91"/>
              <a:gd name="T85" fmla="*/ 174 h 178"/>
              <a:gd name="T86" fmla="*/ 91 w 91"/>
              <a:gd name="T87" fmla="*/ 174 h 178"/>
              <a:gd name="T88" fmla="*/ 91 w 91"/>
              <a:gd name="T89" fmla="*/ 178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1"/>
              <a:gd name="T136" fmla="*/ 0 h 178"/>
              <a:gd name="T137" fmla="*/ 91 w 91"/>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1" h="178">
                <a:moveTo>
                  <a:pt x="91" y="178"/>
                </a:moveTo>
                <a:lnTo>
                  <a:pt x="0" y="178"/>
                </a:lnTo>
                <a:lnTo>
                  <a:pt x="0" y="174"/>
                </a:lnTo>
                <a:lnTo>
                  <a:pt x="7" y="174"/>
                </a:lnTo>
                <a:lnTo>
                  <a:pt x="14" y="173"/>
                </a:lnTo>
                <a:lnTo>
                  <a:pt x="19" y="172"/>
                </a:lnTo>
                <a:lnTo>
                  <a:pt x="23" y="170"/>
                </a:lnTo>
                <a:lnTo>
                  <a:pt x="27" y="167"/>
                </a:lnTo>
                <a:lnTo>
                  <a:pt x="28" y="165"/>
                </a:lnTo>
                <a:lnTo>
                  <a:pt x="29" y="161"/>
                </a:lnTo>
                <a:lnTo>
                  <a:pt x="30" y="154"/>
                </a:lnTo>
                <a:lnTo>
                  <a:pt x="30" y="147"/>
                </a:lnTo>
                <a:lnTo>
                  <a:pt x="30" y="32"/>
                </a:lnTo>
                <a:lnTo>
                  <a:pt x="30" y="25"/>
                </a:lnTo>
                <a:lnTo>
                  <a:pt x="29" y="18"/>
                </a:lnTo>
                <a:lnTo>
                  <a:pt x="28" y="14"/>
                </a:lnTo>
                <a:lnTo>
                  <a:pt x="27" y="11"/>
                </a:lnTo>
                <a:lnTo>
                  <a:pt x="23" y="9"/>
                </a:lnTo>
                <a:lnTo>
                  <a:pt x="19" y="6"/>
                </a:lnTo>
                <a:lnTo>
                  <a:pt x="14" y="5"/>
                </a:lnTo>
                <a:lnTo>
                  <a:pt x="7" y="5"/>
                </a:lnTo>
                <a:lnTo>
                  <a:pt x="0" y="5"/>
                </a:lnTo>
                <a:lnTo>
                  <a:pt x="0" y="0"/>
                </a:lnTo>
                <a:lnTo>
                  <a:pt x="91" y="0"/>
                </a:lnTo>
                <a:lnTo>
                  <a:pt x="91" y="5"/>
                </a:lnTo>
                <a:lnTo>
                  <a:pt x="84" y="5"/>
                </a:lnTo>
                <a:lnTo>
                  <a:pt x="78" y="5"/>
                </a:lnTo>
                <a:lnTo>
                  <a:pt x="73" y="6"/>
                </a:lnTo>
                <a:lnTo>
                  <a:pt x="69" y="8"/>
                </a:lnTo>
                <a:lnTo>
                  <a:pt x="64" y="11"/>
                </a:lnTo>
                <a:lnTo>
                  <a:pt x="63" y="14"/>
                </a:lnTo>
                <a:lnTo>
                  <a:pt x="61" y="18"/>
                </a:lnTo>
                <a:lnTo>
                  <a:pt x="61" y="25"/>
                </a:lnTo>
                <a:lnTo>
                  <a:pt x="60" y="32"/>
                </a:lnTo>
                <a:lnTo>
                  <a:pt x="60" y="147"/>
                </a:lnTo>
                <a:lnTo>
                  <a:pt x="61" y="154"/>
                </a:lnTo>
                <a:lnTo>
                  <a:pt x="61" y="161"/>
                </a:lnTo>
                <a:lnTo>
                  <a:pt x="63" y="165"/>
                </a:lnTo>
                <a:lnTo>
                  <a:pt x="64" y="168"/>
                </a:lnTo>
                <a:lnTo>
                  <a:pt x="68" y="170"/>
                </a:lnTo>
                <a:lnTo>
                  <a:pt x="72" y="172"/>
                </a:lnTo>
                <a:lnTo>
                  <a:pt x="77" y="173"/>
                </a:lnTo>
                <a:lnTo>
                  <a:pt x="84" y="174"/>
                </a:lnTo>
                <a:lnTo>
                  <a:pt x="91" y="174"/>
                </a:lnTo>
                <a:lnTo>
                  <a:pt x="91" y="17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36" name="Freeform 149"/>
          <p:cNvSpPr>
            <a:spLocks noEditPoints="1"/>
          </p:cNvSpPr>
          <p:nvPr/>
        </p:nvSpPr>
        <p:spPr bwMode="auto">
          <a:xfrm>
            <a:off x="6562725" y="2678113"/>
            <a:ext cx="68263" cy="111125"/>
          </a:xfrm>
          <a:custGeom>
            <a:avLst/>
            <a:gdLst>
              <a:gd name="T0" fmla="*/ 101 w 128"/>
              <a:gd name="T1" fmla="*/ 179 h 209"/>
              <a:gd name="T2" fmla="*/ 0 w 128"/>
              <a:gd name="T3" fmla="*/ 189 h 209"/>
              <a:gd name="T4" fmla="*/ 0 w 128"/>
              <a:gd name="T5" fmla="*/ 185 h 209"/>
              <a:gd name="T6" fmla="*/ 0 w 128"/>
              <a:gd name="T7" fmla="*/ 185 h 209"/>
              <a:gd name="T8" fmla="*/ 0 w 128"/>
              <a:gd name="T9" fmla="*/ 185 h 209"/>
              <a:gd name="T10" fmla="*/ 10 w 128"/>
              <a:gd name="T11" fmla="*/ 195 h 209"/>
              <a:gd name="T12" fmla="*/ 26 w 128"/>
              <a:gd name="T13" fmla="*/ 173 h 209"/>
              <a:gd name="T14" fmla="*/ 17 w 128"/>
              <a:gd name="T15" fmla="*/ 174 h 209"/>
              <a:gd name="T16" fmla="*/ 29 w 128"/>
              <a:gd name="T17" fmla="*/ 183 h 209"/>
              <a:gd name="T18" fmla="*/ 29 w 128"/>
              <a:gd name="T19" fmla="*/ 172 h 209"/>
              <a:gd name="T20" fmla="*/ 26 w 128"/>
              <a:gd name="T21" fmla="*/ 173 h 209"/>
              <a:gd name="T22" fmla="*/ 37 w 128"/>
              <a:gd name="T23" fmla="*/ 178 h 209"/>
              <a:gd name="T24" fmla="*/ 29 w 128"/>
              <a:gd name="T25" fmla="*/ 169 h 209"/>
              <a:gd name="T26" fmla="*/ 45 w 128"/>
              <a:gd name="T27" fmla="*/ 184 h 209"/>
              <a:gd name="T28" fmla="*/ 30 w 128"/>
              <a:gd name="T29" fmla="*/ 164 h 209"/>
              <a:gd name="T30" fmla="*/ 50 w 128"/>
              <a:gd name="T31" fmla="*/ 174 h 209"/>
              <a:gd name="T32" fmla="*/ 51 w 128"/>
              <a:gd name="T33" fmla="*/ 43 h 209"/>
              <a:gd name="T34" fmla="*/ 30 w 128"/>
              <a:gd name="T35" fmla="*/ 36 h 209"/>
              <a:gd name="T36" fmla="*/ 51 w 128"/>
              <a:gd name="T37" fmla="*/ 43 h 209"/>
              <a:gd name="T38" fmla="*/ 30 w 128"/>
              <a:gd name="T39" fmla="*/ 30 h 209"/>
              <a:gd name="T40" fmla="*/ 50 w 128"/>
              <a:gd name="T41" fmla="*/ 23 h 209"/>
              <a:gd name="T42" fmla="*/ 29 w 128"/>
              <a:gd name="T43" fmla="*/ 29 h 209"/>
              <a:gd name="T44" fmla="*/ 29 w 128"/>
              <a:gd name="T45" fmla="*/ 29 h 209"/>
              <a:gd name="T46" fmla="*/ 39 w 128"/>
              <a:gd name="T47" fmla="*/ 11 h 209"/>
              <a:gd name="T48" fmla="*/ 22 w 128"/>
              <a:gd name="T49" fmla="*/ 26 h 209"/>
              <a:gd name="T50" fmla="*/ 33 w 128"/>
              <a:gd name="T51" fmla="*/ 8 h 209"/>
              <a:gd name="T52" fmla="*/ 10 w 128"/>
              <a:gd name="T53" fmla="*/ 6 h 209"/>
              <a:gd name="T54" fmla="*/ 0 w 128"/>
              <a:gd name="T55" fmla="*/ 26 h 209"/>
              <a:gd name="T56" fmla="*/ 0 w 128"/>
              <a:gd name="T57" fmla="*/ 16 h 209"/>
              <a:gd name="T58" fmla="*/ 0 w 128"/>
              <a:gd name="T59" fmla="*/ 16 h 209"/>
              <a:gd name="T60" fmla="*/ 10 w 128"/>
              <a:gd name="T61" fmla="*/ 11 h 209"/>
              <a:gd name="T62" fmla="*/ 101 w 128"/>
              <a:gd name="T63" fmla="*/ 22 h 209"/>
              <a:gd name="T64" fmla="*/ 112 w 128"/>
              <a:gd name="T65" fmla="*/ 0 h 209"/>
              <a:gd name="T66" fmla="*/ 112 w 128"/>
              <a:gd name="T67" fmla="*/ 11 h 209"/>
              <a:gd name="T68" fmla="*/ 112 w 128"/>
              <a:gd name="T69" fmla="*/ 11 h 209"/>
              <a:gd name="T70" fmla="*/ 101 w 128"/>
              <a:gd name="T71" fmla="*/ 16 h 209"/>
              <a:gd name="T72" fmla="*/ 94 w 128"/>
              <a:gd name="T73" fmla="*/ 6 h 209"/>
              <a:gd name="T74" fmla="*/ 90 w 128"/>
              <a:gd name="T75" fmla="*/ 26 h 209"/>
              <a:gd name="T76" fmla="*/ 94 w 128"/>
              <a:gd name="T77" fmla="*/ 6 h 209"/>
              <a:gd name="T78" fmla="*/ 82 w 128"/>
              <a:gd name="T79" fmla="*/ 29 h 209"/>
              <a:gd name="T80" fmla="*/ 86 w 128"/>
              <a:gd name="T81" fmla="*/ 27 h 209"/>
              <a:gd name="T82" fmla="*/ 74 w 128"/>
              <a:gd name="T83" fmla="*/ 22 h 209"/>
              <a:gd name="T84" fmla="*/ 82 w 128"/>
              <a:gd name="T85" fmla="*/ 32 h 209"/>
              <a:gd name="T86" fmla="*/ 65 w 128"/>
              <a:gd name="T87" fmla="*/ 17 h 209"/>
              <a:gd name="T88" fmla="*/ 82 w 128"/>
              <a:gd name="T89" fmla="*/ 36 h 209"/>
              <a:gd name="T90" fmla="*/ 61 w 128"/>
              <a:gd name="T91" fmla="*/ 27 h 209"/>
              <a:gd name="T92" fmla="*/ 60 w 128"/>
              <a:gd name="T93" fmla="*/ 158 h 209"/>
              <a:gd name="T94" fmla="*/ 82 w 128"/>
              <a:gd name="T95" fmla="*/ 164 h 209"/>
              <a:gd name="T96" fmla="*/ 60 w 128"/>
              <a:gd name="T97" fmla="*/ 158 h 209"/>
              <a:gd name="T98" fmla="*/ 83 w 128"/>
              <a:gd name="T99" fmla="*/ 172 h 209"/>
              <a:gd name="T100" fmla="*/ 82 w 128"/>
              <a:gd name="T101" fmla="*/ 169 h 209"/>
              <a:gd name="T102" fmla="*/ 74 w 128"/>
              <a:gd name="T103" fmla="*/ 179 h 209"/>
              <a:gd name="T104" fmla="*/ 85 w 128"/>
              <a:gd name="T105" fmla="*/ 173 h 209"/>
              <a:gd name="T106" fmla="*/ 68 w 128"/>
              <a:gd name="T107" fmla="*/ 187 h 209"/>
              <a:gd name="T108" fmla="*/ 128 w 128"/>
              <a:gd name="T109" fmla="*/ 209 h 209"/>
              <a:gd name="T110" fmla="*/ 85 w 128"/>
              <a:gd name="T111" fmla="*/ 173 h 209"/>
              <a:gd name="T112" fmla="*/ 85 w 128"/>
              <a:gd name="T113" fmla="*/ 194 h 209"/>
              <a:gd name="T114" fmla="*/ 101 w 128"/>
              <a:gd name="T115" fmla="*/ 174 h 209"/>
              <a:gd name="T116" fmla="*/ 101 w 128"/>
              <a:gd name="T117" fmla="*/ 174 h 209"/>
              <a:gd name="T118" fmla="*/ 101 w 128"/>
              <a:gd name="T119" fmla="*/ 174 h 209"/>
              <a:gd name="T120" fmla="*/ 90 w 128"/>
              <a:gd name="T121" fmla="*/ 185 h 209"/>
              <a:gd name="T122" fmla="*/ 101 w 128"/>
              <a:gd name="T123" fmla="*/ 201 h 2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8"/>
              <a:gd name="T187" fmla="*/ 0 h 209"/>
              <a:gd name="T188" fmla="*/ 128 w 128"/>
              <a:gd name="T189" fmla="*/ 209 h 2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8" h="209">
                <a:moveTo>
                  <a:pt x="101" y="201"/>
                </a:moveTo>
                <a:lnTo>
                  <a:pt x="10" y="201"/>
                </a:lnTo>
                <a:lnTo>
                  <a:pt x="10" y="179"/>
                </a:lnTo>
                <a:lnTo>
                  <a:pt x="101" y="179"/>
                </a:lnTo>
                <a:lnTo>
                  <a:pt x="101" y="201"/>
                </a:lnTo>
                <a:close/>
                <a:moveTo>
                  <a:pt x="10" y="201"/>
                </a:moveTo>
                <a:lnTo>
                  <a:pt x="0" y="201"/>
                </a:lnTo>
                <a:lnTo>
                  <a:pt x="0" y="189"/>
                </a:lnTo>
                <a:lnTo>
                  <a:pt x="10" y="189"/>
                </a:lnTo>
                <a:lnTo>
                  <a:pt x="10" y="201"/>
                </a:lnTo>
                <a:close/>
                <a:moveTo>
                  <a:pt x="0" y="189"/>
                </a:moveTo>
                <a:lnTo>
                  <a:pt x="0" y="185"/>
                </a:lnTo>
                <a:lnTo>
                  <a:pt x="20" y="185"/>
                </a:lnTo>
                <a:lnTo>
                  <a:pt x="20" y="189"/>
                </a:lnTo>
                <a:lnTo>
                  <a:pt x="0" y="189"/>
                </a:lnTo>
                <a:close/>
                <a:moveTo>
                  <a:pt x="0" y="185"/>
                </a:moveTo>
                <a:lnTo>
                  <a:pt x="0" y="174"/>
                </a:lnTo>
                <a:lnTo>
                  <a:pt x="10" y="174"/>
                </a:lnTo>
                <a:lnTo>
                  <a:pt x="10" y="185"/>
                </a:lnTo>
                <a:lnTo>
                  <a:pt x="0" y="185"/>
                </a:lnTo>
                <a:close/>
                <a:moveTo>
                  <a:pt x="10" y="174"/>
                </a:moveTo>
                <a:lnTo>
                  <a:pt x="17" y="174"/>
                </a:lnTo>
                <a:lnTo>
                  <a:pt x="17" y="195"/>
                </a:lnTo>
                <a:lnTo>
                  <a:pt x="10" y="195"/>
                </a:lnTo>
                <a:lnTo>
                  <a:pt x="10" y="174"/>
                </a:lnTo>
                <a:close/>
                <a:moveTo>
                  <a:pt x="17" y="174"/>
                </a:moveTo>
                <a:lnTo>
                  <a:pt x="23" y="174"/>
                </a:lnTo>
                <a:lnTo>
                  <a:pt x="26" y="173"/>
                </a:lnTo>
                <a:lnTo>
                  <a:pt x="33" y="193"/>
                </a:lnTo>
                <a:lnTo>
                  <a:pt x="26" y="194"/>
                </a:lnTo>
                <a:lnTo>
                  <a:pt x="17" y="195"/>
                </a:lnTo>
                <a:lnTo>
                  <a:pt x="17" y="174"/>
                </a:lnTo>
                <a:close/>
                <a:moveTo>
                  <a:pt x="33" y="193"/>
                </a:moveTo>
                <a:lnTo>
                  <a:pt x="22" y="196"/>
                </a:lnTo>
                <a:lnTo>
                  <a:pt x="33" y="193"/>
                </a:lnTo>
                <a:lnTo>
                  <a:pt x="29" y="183"/>
                </a:lnTo>
                <a:lnTo>
                  <a:pt x="33" y="193"/>
                </a:lnTo>
                <a:close/>
                <a:moveTo>
                  <a:pt x="26" y="173"/>
                </a:moveTo>
                <a:lnTo>
                  <a:pt x="28" y="173"/>
                </a:lnTo>
                <a:lnTo>
                  <a:pt x="29" y="172"/>
                </a:lnTo>
                <a:lnTo>
                  <a:pt x="44" y="185"/>
                </a:lnTo>
                <a:lnTo>
                  <a:pt x="39" y="190"/>
                </a:lnTo>
                <a:lnTo>
                  <a:pt x="33" y="193"/>
                </a:lnTo>
                <a:lnTo>
                  <a:pt x="26" y="173"/>
                </a:lnTo>
                <a:close/>
                <a:moveTo>
                  <a:pt x="29" y="172"/>
                </a:moveTo>
                <a:lnTo>
                  <a:pt x="29" y="171"/>
                </a:lnTo>
                <a:lnTo>
                  <a:pt x="30" y="171"/>
                </a:lnTo>
                <a:lnTo>
                  <a:pt x="37" y="178"/>
                </a:lnTo>
                <a:lnTo>
                  <a:pt x="29" y="172"/>
                </a:lnTo>
                <a:close/>
                <a:moveTo>
                  <a:pt x="30" y="171"/>
                </a:moveTo>
                <a:lnTo>
                  <a:pt x="30" y="169"/>
                </a:lnTo>
                <a:lnTo>
                  <a:pt x="29" y="169"/>
                </a:lnTo>
                <a:lnTo>
                  <a:pt x="50" y="174"/>
                </a:lnTo>
                <a:lnTo>
                  <a:pt x="49" y="178"/>
                </a:lnTo>
                <a:lnTo>
                  <a:pt x="47" y="181"/>
                </a:lnTo>
                <a:lnTo>
                  <a:pt x="45" y="184"/>
                </a:lnTo>
                <a:lnTo>
                  <a:pt x="43" y="186"/>
                </a:lnTo>
                <a:lnTo>
                  <a:pt x="30" y="171"/>
                </a:lnTo>
                <a:close/>
                <a:moveTo>
                  <a:pt x="29" y="169"/>
                </a:moveTo>
                <a:lnTo>
                  <a:pt x="30" y="164"/>
                </a:lnTo>
                <a:lnTo>
                  <a:pt x="30" y="158"/>
                </a:lnTo>
                <a:lnTo>
                  <a:pt x="51" y="158"/>
                </a:lnTo>
                <a:lnTo>
                  <a:pt x="51" y="166"/>
                </a:lnTo>
                <a:lnTo>
                  <a:pt x="50" y="174"/>
                </a:lnTo>
                <a:lnTo>
                  <a:pt x="29" y="169"/>
                </a:lnTo>
                <a:close/>
                <a:moveTo>
                  <a:pt x="30" y="158"/>
                </a:moveTo>
                <a:lnTo>
                  <a:pt x="30" y="43"/>
                </a:lnTo>
                <a:lnTo>
                  <a:pt x="51" y="43"/>
                </a:lnTo>
                <a:lnTo>
                  <a:pt x="51" y="158"/>
                </a:lnTo>
                <a:lnTo>
                  <a:pt x="30" y="158"/>
                </a:lnTo>
                <a:close/>
                <a:moveTo>
                  <a:pt x="30" y="43"/>
                </a:moveTo>
                <a:lnTo>
                  <a:pt x="30" y="36"/>
                </a:lnTo>
                <a:lnTo>
                  <a:pt x="29" y="32"/>
                </a:lnTo>
                <a:lnTo>
                  <a:pt x="50" y="27"/>
                </a:lnTo>
                <a:lnTo>
                  <a:pt x="51" y="35"/>
                </a:lnTo>
                <a:lnTo>
                  <a:pt x="51" y="43"/>
                </a:lnTo>
                <a:lnTo>
                  <a:pt x="30" y="43"/>
                </a:lnTo>
                <a:close/>
                <a:moveTo>
                  <a:pt x="29" y="32"/>
                </a:moveTo>
                <a:lnTo>
                  <a:pt x="30" y="30"/>
                </a:lnTo>
                <a:lnTo>
                  <a:pt x="44" y="15"/>
                </a:lnTo>
                <a:lnTo>
                  <a:pt x="46" y="17"/>
                </a:lnTo>
                <a:lnTo>
                  <a:pt x="47" y="20"/>
                </a:lnTo>
                <a:lnTo>
                  <a:pt x="50" y="23"/>
                </a:lnTo>
                <a:lnTo>
                  <a:pt x="50" y="27"/>
                </a:lnTo>
                <a:lnTo>
                  <a:pt x="29" y="32"/>
                </a:lnTo>
                <a:close/>
                <a:moveTo>
                  <a:pt x="30" y="30"/>
                </a:moveTo>
                <a:lnTo>
                  <a:pt x="29" y="29"/>
                </a:lnTo>
                <a:lnTo>
                  <a:pt x="37" y="22"/>
                </a:lnTo>
                <a:lnTo>
                  <a:pt x="30" y="30"/>
                </a:lnTo>
                <a:close/>
                <a:moveTo>
                  <a:pt x="29" y="29"/>
                </a:moveTo>
                <a:lnTo>
                  <a:pt x="28" y="28"/>
                </a:lnTo>
                <a:lnTo>
                  <a:pt x="26" y="27"/>
                </a:lnTo>
                <a:lnTo>
                  <a:pt x="33" y="8"/>
                </a:lnTo>
                <a:lnTo>
                  <a:pt x="39" y="11"/>
                </a:lnTo>
                <a:lnTo>
                  <a:pt x="44" y="15"/>
                </a:lnTo>
                <a:lnTo>
                  <a:pt x="29" y="29"/>
                </a:lnTo>
                <a:close/>
                <a:moveTo>
                  <a:pt x="26" y="27"/>
                </a:moveTo>
                <a:lnTo>
                  <a:pt x="22" y="26"/>
                </a:lnTo>
                <a:lnTo>
                  <a:pt x="17" y="26"/>
                </a:lnTo>
                <a:lnTo>
                  <a:pt x="17" y="6"/>
                </a:lnTo>
                <a:lnTo>
                  <a:pt x="26" y="6"/>
                </a:lnTo>
                <a:lnTo>
                  <a:pt x="33" y="8"/>
                </a:lnTo>
                <a:lnTo>
                  <a:pt x="26" y="27"/>
                </a:lnTo>
                <a:close/>
                <a:moveTo>
                  <a:pt x="17" y="26"/>
                </a:moveTo>
                <a:lnTo>
                  <a:pt x="10" y="26"/>
                </a:lnTo>
                <a:lnTo>
                  <a:pt x="10" y="6"/>
                </a:lnTo>
                <a:lnTo>
                  <a:pt x="17" y="6"/>
                </a:lnTo>
                <a:lnTo>
                  <a:pt x="17" y="26"/>
                </a:lnTo>
                <a:close/>
                <a:moveTo>
                  <a:pt x="10" y="26"/>
                </a:moveTo>
                <a:lnTo>
                  <a:pt x="0" y="26"/>
                </a:lnTo>
                <a:lnTo>
                  <a:pt x="0" y="16"/>
                </a:lnTo>
                <a:lnTo>
                  <a:pt x="10" y="16"/>
                </a:lnTo>
                <a:lnTo>
                  <a:pt x="10" y="26"/>
                </a:lnTo>
                <a:close/>
                <a:moveTo>
                  <a:pt x="0" y="16"/>
                </a:moveTo>
                <a:lnTo>
                  <a:pt x="0" y="11"/>
                </a:lnTo>
                <a:lnTo>
                  <a:pt x="20" y="11"/>
                </a:lnTo>
                <a:lnTo>
                  <a:pt x="20" y="16"/>
                </a:lnTo>
                <a:lnTo>
                  <a:pt x="0" y="16"/>
                </a:lnTo>
                <a:close/>
                <a:moveTo>
                  <a:pt x="0" y="11"/>
                </a:moveTo>
                <a:lnTo>
                  <a:pt x="0" y="0"/>
                </a:lnTo>
                <a:lnTo>
                  <a:pt x="10" y="0"/>
                </a:lnTo>
                <a:lnTo>
                  <a:pt x="10" y="11"/>
                </a:lnTo>
                <a:lnTo>
                  <a:pt x="0" y="11"/>
                </a:lnTo>
                <a:close/>
                <a:moveTo>
                  <a:pt x="10" y="0"/>
                </a:moveTo>
                <a:lnTo>
                  <a:pt x="101" y="0"/>
                </a:lnTo>
                <a:lnTo>
                  <a:pt x="101" y="22"/>
                </a:lnTo>
                <a:lnTo>
                  <a:pt x="10" y="22"/>
                </a:lnTo>
                <a:lnTo>
                  <a:pt x="10" y="0"/>
                </a:lnTo>
                <a:close/>
                <a:moveTo>
                  <a:pt x="101" y="0"/>
                </a:moveTo>
                <a:lnTo>
                  <a:pt x="112" y="0"/>
                </a:lnTo>
                <a:lnTo>
                  <a:pt x="112" y="11"/>
                </a:lnTo>
                <a:lnTo>
                  <a:pt x="101" y="11"/>
                </a:lnTo>
                <a:lnTo>
                  <a:pt x="101" y="0"/>
                </a:lnTo>
                <a:close/>
                <a:moveTo>
                  <a:pt x="112" y="11"/>
                </a:moveTo>
                <a:lnTo>
                  <a:pt x="112" y="16"/>
                </a:lnTo>
                <a:lnTo>
                  <a:pt x="90" y="16"/>
                </a:lnTo>
                <a:lnTo>
                  <a:pt x="90" y="11"/>
                </a:lnTo>
                <a:lnTo>
                  <a:pt x="112" y="11"/>
                </a:lnTo>
                <a:close/>
                <a:moveTo>
                  <a:pt x="112" y="16"/>
                </a:moveTo>
                <a:lnTo>
                  <a:pt x="112" y="26"/>
                </a:lnTo>
                <a:lnTo>
                  <a:pt x="101" y="26"/>
                </a:lnTo>
                <a:lnTo>
                  <a:pt x="101" y="16"/>
                </a:lnTo>
                <a:lnTo>
                  <a:pt x="112" y="16"/>
                </a:lnTo>
                <a:close/>
                <a:moveTo>
                  <a:pt x="101" y="26"/>
                </a:moveTo>
                <a:lnTo>
                  <a:pt x="94" y="26"/>
                </a:lnTo>
                <a:lnTo>
                  <a:pt x="94" y="6"/>
                </a:lnTo>
                <a:lnTo>
                  <a:pt x="101" y="6"/>
                </a:lnTo>
                <a:lnTo>
                  <a:pt x="101" y="26"/>
                </a:lnTo>
                <a:close/>
                <a:moveTo>
                  <a:pt x="94" y="26"/>
                </a:moveTo>
                <a:lnTo>
                  <a:pt x="90" y="26"/>
                </a:lnTo>
                <a:lnTo>
                  <a:pt x="86" y="27"/>
                </a:lnTo>
                <a:lnTo>
                  <a:pt x="80" y="8"/>
                </a:lnTo>
                <a:lnTo>
                  <a:pt x="86" y="6"/>
                </a:lnTo>
                <a:lnTo>
                  <a:pt x="94" y="6"/>
                </a:lnTo>
                <a:lnTo>
                  <a:pt x="94" y="26"/>
                </a:lnTo>
                <a:close/>
                <a:moveTo>
                  <a:pt x="86" y="27"/>
                </a:moveTo>
                <a:lnTo>
                  <a:pt x="84" y="28"/>
                </a:lnTo>
                <a:lnTo>
                  <a:pt x="82" y="29"/>
                </a:lnTo>
                <a:lnTo>
                  <a:pt x="67" y="15"/>
                </a:lnTo>
                <a:lnTo>
                  <a:pt x="72" y="11"/>
                </a:lnTo>
                <a:lnTo>
                  <a:pt x="80" y="8"/>
                </a:lnTo>
                <a:lnTo>
                  <a:pt x="86" y="27"/>
                </a:lnTo>
                <a:close/>
                <a:moveTo>
                  <a:pt x="82" y="29"/>
                </a:moveTo>
                <a:lnTo>
                  <a:pt x="91" y="21"/>
                </a:lnTo>
                <a:lnTo>
                  <a:pt x="82" y="29"/>
                </a:lnTo>
                <a:lnTo>
                  <a:pt x="74" y="22"/>
                </a:lnTo>
                <a:lnTo>
                  <a:pt x="82" y="29"/>
                </a:lnTo>
                <a:close/>
                <a:moveTo>
                  <a:pt x="82" y="29"/>
                </a:moveTo>
                <a:lnTo>
                  <a:pt x="82" y="30"/>
                </a:lnTo>
                <a:lnTo>
                  <a:pt x="82" y="32"/>
                </a:lnTo>
                <a:lnTo>
                  <a:pt x="61" y="27"/>
                </a:lnTo>
                <a:lnTo>
                  <a:pt x="62" y="23"/>
                </a:lnTo>
                <a:lnTo>
                  <a:pt x="63" y="20"/>
                </a:lnTo>
                <a:lnTo>
                  <a:pt x="65" y="17"/>
                </a:lnTo>
                <a:lnTo>
                  <a:pt x="67" y="15"/>
                </a:lnTo>
                <a:lnTo>
                  <a:pt x="82" y="29"/>
                </a:lnTo>
                <a:close/>
                <a:moveTo>
                  <a:pt x="82" y="32"/>
                </a:moveTo>
                <a:lnTo>
                  <a:pt x="82" y="36"/>
                </a:lnTo>
                <a:lnTo>
                  <a:pt x="82" y="43"/>
                </a:lnTo>
                <a:lnTo>
                  <a:pt x="60" y="43"/>
                </a:lnTo>
                <a:lnTo>
                  <a:pt x="60" y="35"/>
                </a:lnTo>
                <a:lnTo>
                  <a:pt x="61" y="27"/>
                </a:lnTo>
                <a:lnTo>
                  <a:pt x="82" y="32"/>
                </a:lnTo>
                <a:close/>
                <a:moveTo>
                  <a:pt x="82" y="43"/>
                </a:moveTo>
                <a:lnTo>
                  <a:pt x="82" y="158"/>
                </a:lnTo>
                <a:lnTo>
                  <a:pt x="60" y="158"/>
                </a:lnTo>
                <a:lnTo>
                  <a:pt x="60" y="43"/>
                </a:lnTo>
                <a:lnTo>
                  <a:pt x="82" y="43"/>
                </a:lnTo>
                <a:close/>
                <a:moveTo>
                  <a:pt x="82" y="158"/>
                </a:moveTo>
                <a:lnTo>
                  <a:pt x="82" y="164"/>
                </a:lnTo>
                <a:lnTo>
                  <a:pt x="82" y="169"/>
                </a:lnTo>
                <a:lnTo>
                  <a:pt x="61" y="174"/>
                </a:lnTo>
                <a:lnTo>
                  <a:pt x="60" y="166"/>
                </a:lnTo>
                <a:lnTo>
                  <a:pt x="60" y="158"/>
                </a:lnTo>
                <a:lnTo>
                  <a:pt x="82" y="158"/>
                </a:lnTo>
                <a:close/>
                <a:moveTo>
                  <a:pt x="82" y="169"/>
                </a:moveTo>
                <a:lnTo>
                  <a:pt x="83" y="171"/>
                </a:lnTo>
                <a:lnTo>
                  <a:pt x="83" y="172"/>
                </a:lnTo>
                <a:lnTo>
                  <a:pt x="67" y="186"/>
                </a:lnTo>
                <a:lnTo>
                  <a:pt x="63" y="180"/>
                </a:lnTo>
                <a:lnTo>
                  <a:pt x="61" y="174"/>
                </a:lnTo>
                <a:lnTo>
                  <a:pt x="82" y="169"/>
                </a:lnTo>
                <a:close/>
                <a:moveTo>
                  <a:pt x="83" y="172"/>
                </a:moveTo>
                <a:lnTo>
                  <a:pt x="83" y="172"/>
                </a:lnTo>
                <a:lnTo>
                  <a:pt x="84" y="173"/>
                </a:lnTo>
                <a:lnTo>
                  <a:pt x="74" y="179"/>
                </a:lnTo>
                <a:lnTo>
                  <a:pt x="83" y="172"/>
                </a:lnTo>
                <a:close/>
                <a:moveTo>
                  <a:pt x="84" y="173"/>
                </a:moveTo>
                <a:lnTo>
                  <a:pt x="84" y="173"/>
                </a:lnTo>
                <a:lnTo>
                  <a:pt x="85" y="173"/>
                </a:lnTo>
                <a:lnTo>
                  <a:pt x="78" y="193"/>
                </a:lnTo>
                <a:lnTo>
                  <a:pt x="74" y="191"/>
                </a:lnTo>
                <a:lnTo>
                  <a:pt x="70" y="189"/>
                </a:lnTo>
                <a:lnTo>
                  <a:pt x="68" y="187"/>
                </a:lnTo>
                <a:lnTo>
                  <a:pt x="65" y="184"/>
                </a:lnTo>
                <a:lnTo>
                  <a:pt x="84" y="173"/>
                </a:lnTo>
                <a:close/>
                <a:moveTo>
                  <a:pt x="79" y="193"/>
                </a:moveTo>
                <a:lnTo>
                  <a:pt x="128" y="209"/>
                </a:lnTo>
                <a:lnTo>
                  <a:pt x="78" y="193"/>
                </a:lnTo>
                <a:lnTo>
                  <a:pt x="82" y="183"/>
                </a:lnTo>
                <a:lnTo>
                  <a:pt x="79" y="193"/>
                </a:lnTo>
                <a:close/>
                <a:moveTo>
                  <a:pt x="85" y="173"/>
                </a:moveTo>
                <a:lnTo>
                  <a:pt x="88" y="174"/>
                </a:lnTo>
                <a:lnTo>
                  <a:pt x="94" y="174"/>
                </a:lnTo>
                <a:lnTo>
                  <a:pt x="94" y="195"/>
                </a:lnTo>
                <a:lnTo>
                  <a:pt x="85" y="194"/>
                </a:lnTo>
                <a:lnTo>
                  <a:pt x="79" y="193"/>
                </a:lnTo>
                <a:lnTo>
                  <a:pt x="85" y="173"/>
                </a:lnTo>
                <a:close/>
                <a:moveTo>
                  <a:pt x="94" y="174"/>
                </a:moveTo>
                <a:lnTo>
                  <a:pt x="101" y="174"/>
                </a:lnTo>
                <a:lnTo>
                  <a:pt x="101" y="195"/>
                </a:lnTo>
                <a:lnTo>
                  <a:pt x="94" y="195"/>
                </a:lnTo>
                <a:lnTo>
                  <a:pt x="94" y="174"/>
                </a:lnTo>
                <a:close/>
                <a:moveTo>
                  <a:pt x="101" y="174"/>
                </a:moveTo>
                <a:lnTo>
                  <a:pt x="112" y="174"/>
                </a:lnTo>
                <a:lnTo>
                  <a:pt x="112" y="185"/>
                </a:lnTo>
                <a:lnTo>
                  <a:pt x="101" y="185"/>
                </a:lnTo>
                <a:lnTo>
                  <a:pt x="101" y="174"/>
                </a:lnTo>
                <a:close/>
                <a:moveTo>
                  <a:pt x="112" y="185"/>
                </a:moveTo>
                <a:lnTo>
                  <a:pt x="112" y="189"/>
                </a:lnTo>
                <a:lnTo>
                  <a:pt x="90" y="189"/>
                </a:lnTo>
                <a:lnTo>
                  <a:pt x="90" y="185"/>
                </a:lnTo>
                <a:lnTo>
                  <a:pt x="112" y="185"/>
                </a:lnTo>
                <a:close/>
                <a:moveTo>
                  <a:pt x="112" y="189"/>
                </a:moveTo>
                <a:lnTo>
                  <a:pt x="112" y="201"/>
                </a:lnTo>
                <a:lnTo>
                  <a:pt x="101" y="201"/>
                </a:lnTo>
                <a:lnTo>
                  <a:pt x="101" y="189"/>
                </a:lnTo>
                <a:lnTo>
                  <a:pt x="112" y="18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37" name="Freeform 150"/>
          <p:cNvSpPr>
            <a:spLocks/>
          </p:cNvSpPr>
          <p:nvPr/>
        </p:nvSpPr>
        <p:spPr bwMode="auto">
          <a:xfrm>
            <a:off x="6637338" y="3398838"/>
            <a:ext cx="76200" cy="100012"/>
          </a:xfrm>
          <a:custGeom>
            <a:avLst/>
            <a:gdLst>
              <a:gd name="T0" fmla="*/ 81 w 143"/>
              <a:gd name="T1" fmla="*/ 77 h 189"/>
              <a:gd name="T2" fmla="*/ 100 w 143"/>
              <a:gd name="T3" fmla="*/ 76 h 189"/>
              <a:gd name="T4" fmla="*/ 107 w 143"/>
              <a:gd name="T5" fmla="*/ 88 h 189"/>
              <a:gd name="T6" fmla="*/ 99 w 143"/>
              <a:gd name="T7" fmla="*/ 99 h 189"/>
              <a:gd name="T8" fmla="*/ 82 w 143"/>
              <a:gd name="T9" fmla="*/ 96 h 189"/>
              <a:gd name="T10" fmla="*/ 61 w 143"/>
              <a:gd name="T11" fmla="*/ 94 h 189"/>
              <a:gd name="T12" fmla="*/ 41 w 143"/>
              <a:gd name="T13" fmla="*/ 104 h 189"/>
              <a:gd name="T14" fmla="*/ 34 w 143"/>
              <a:gd name="T15" fmla="*/ 122 h 189"/>
              <a:gd name="T16" fmla="*/ 34 w 143"/>
              <a:gd name="T17" fmla="*/ 138 h 189"/>
              <a:gd name="T18" fmla="*/ 39 w 143"/>
              <a:gd name="T19" fmla="*/ 151 h 189"/>
              <a:gd name="T20" fmla="*/ 49 w 143"/>
              <a:gd name="T21" fmla="*/ 160 h 189"/>
              <a:gd name="T22" fmla="*/ 69 w 143"/>
              <a:gd name="T23" fmla="*/ 167 h 189"/>
              <a:gd name="T24" fmla="*/ 94 w 143"/>
              <a:gd name="T25" fmla="*/ 166 h 189"/>
              <a:gd name="T26" fmla="*/ 117 w 143"/>
              <a:gd name="T27" fmla="*/ 156 h 189"/>
              <a:gd name="T28" fmla="*/ 140 w 143"/>
              <a:gd name="T29" fmla="*/ 138 h 189"/>
              <a:gd name="T30" fmla="*/ 120 w 143"/>
              <a:gd name="T31" fmla="*/ 167 h 189"/>
              <a:gd name="T32" fmla="*/ 91 w 143"/>
              <a:gd name="T33" fmla="*/ 185 h 189"/>
              <a:gd name="T34" fmla="*/ 65 w 143"/>
              <a:gd name="T35" fmla="*/ 189 h 189"/>
              <a:gd name="T36" fmla="*/ 36 w 143"/>
              <a:gd name="T37" fmla="*/ 185 h 189"/>
              <a:gd name="T38" fmla="*/ 15 w 143"/>
              <a:gd name="T39" fmla="*/ 174 h 189"/>
              <a:gd name="T40" fmla="*/ 4 w 143"/>
              <a:gd name="T41" fmla="*/ 158 h 189"/>
              <a:gd name="T42" fmla="*/ 0 w 143"/>
              <a:gd name="T43" fmla="*/ 137 h 189"/>
              <a:gd name="T44" fmla="*/ 5 w 143"/>
              <a:gd name="T45" fmla="*/ 119 h 189"/>
              <a:gd name="T46" fmla="*/ 20 w 143"/>
              <a:gd name="T47" fmla="*/ 101 h 189"/>
              <a:gd name="T48" fmla="*/ 27 w 143"/>
              <a:gd name="T49" fmla="*/ 88 h 189"/>
              <a:gd name="T50" fmla="*/ 11 w 143"/>
              <a:gd name="T51" fmla="*/ 76 h 189"/>
              <a:gd name="T52" fmla="*/ 5 w 143"/>
              <a:gd name="T53" fmla="*/ 56 h 189"/>
              <a:gd name="T54" fmla="*/ 5 w 143"/>
              <a:gd name="T55" fmla="*/ 40 h 189"/>
              <a:gd name="T56" fmla="*/ 11 w 143"/>
              <a:gd name="T57" fmla="*/ 27 h 189"/>
              <a:gd name="T58" fmla="*/ 22 w 143"/>
              <a:gd name="T59" fmla="*/ 16 h 189"/>
              <a:gd name="T60" fmla="*/ 38 w 143"/>
              <a:gd name="T61" fmla="*/ 7 h 189"/>
              <a:gd name="T62" fmla="*/ 58 w 143"/>
              <a:gd name="T63" fmla="*/ 2 h 189"/>
              <a:gd name="T64" fmla="*/ 86 w 143"/>
              <a:gd name="T65" fmla="*/ 0 h 189"/>
              <a:gd name="T66" fmla="*/ 117 w 143"/>
              <a:gd name="T67" fmla="*/ 11 h 189"/>
              <a:gd name="T68" fmla="*/ 134 w 143"/>
              <a:gd name="T69" fmla="*/ 25 h 189"/>
              <a:gd name="T70" fmla="*/ 136 w 143"/>
              <a:gd name="T71" fmla="*/ 35 h 189"/>
              <a:gd name="T72" fmla="*/ 134 w 143"/>
              <a:gd name="T73" fmla="*/ 45 h 189"/>
              <a:gd name="T74" fmla="*/ 126 w 143"/>
              <a:gd name="T75" fmla="*/ 50 h 189"/>
              <a:gd name="T76" fmla="*/ 116 w 143"/>
              <a:gd name="T77" fmla="*/ 51 h 189"/>
              <a:gd name="T78" fmla="*/ 107 w 143"/>
              <a:gd name="T79" fmla="*/ 47 h 189"/>
              <a:gd name="T80" fmla="*/ 99 w 143"/>
              <a:gd name="T81" fmla="*/ 37 h 189"/>
              <a:gd name="T82" fmla="*/ 93 w 143"/>
              <a:gd name="T83" fmla="*/ 23 h 189"/>
              <a:gd name="T84" fmla="*/ 83 w 143"/>
              <a:gd name="T85" fmla="*/ 16 h 189"/>
              <a:gd name="T86" fmla="*/ 66 w 143"/>
              <a:gd name="T87" fmla="*/ 13 h 189"/>
              <a:gd name="T88" fmla="*/ 47 w 143"/>
              <a:gd name="T89" fmla="*/ 18 h 189"/>
              <a:gd name="T90" fmla="*/ 35 w 143"/>
              <a:gd name="T91" fmla="*/ 32 h 189"/>
              <a:gd name="T92" fmla="*/ 34 w 143"/>
              <a:gd name="T93" fmla="*/ 53 h 189"/>
              <a:gd name="T94" fmla="*/ 40 w 143"/>
              <a:gd name="T95" fmla="*/ 68 h 189"/>
              <a:gd name="T96" fmla="*/ 51 w 143"/>
              <a:gd name="T97" fmla="*/ 76 h 189"/>
              <a:gd name="T98" fmla="*/ 66 w 143"/>
              <a:gd name="T99" fmla="*/ 80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3"/>
              <a:gd name="T151" fmla="*/ 0 h 189"/>
              <a:gd name="T152" fmla="*/ 143 w 143"/>
              <a:gd name="T153" fmla="*/ 189 h 1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3" h="189">
                <a:moveTo>
                  <a:pt x="66" y="80"/>
                </a:moveTo>
                <a:lnTo>
                  <a:pt x="72" y="79"/>
                </a:lnTo>
                <a:lnTo>
                  <a:pt x="81" y="77"/>
                </a:lnTo>
                <a:lnTo>
                  <a:pt x="89" y="76"/>
                </a:lnTo>
                <a:lnTo>
                  <a:pt x="94" y="75"/>
                </a:lnTo>
                <a:lnTo>
                  <a:pt x="100" y="76"/>
                </a:lnTo>
                <a:lnTo>
                  <a:pt x="104" y="78"/>
                </a:lnTo>
                <a:lnTo>
                  <a:pt x="107" y="82"/>
                </a:lnTo>
                <a:lnTo>
                  <a:pt x="107" y="88"/>
                </a:lnTo>
                <a:lnTo>
                  <a:pt x="107" y="93"/>
                </a:lnTo>
                <a:lnTo>
                  <a:pt x="104" y="96"/>
                </a:lnTo>
                <a:lnTo>
                  <a:pt x="99" y="99"/>
                </a:lnTo>
                <a:lnTo>
                  <a:pt x="94" y="99"/>
                </a:lnTo>
                <a:lnTo>
                  <a:pt x="88" y="98"/>
                </a:lnTo>
                <a:lnTo>
                  <a:pt x="82" y="96"/>
                </a:lnTo>
                <a:lnTo>
                  <a:pt x="75" y="94"/>
                </a:lnTo>
                <a:lnTo>
                  <a:pt x="69" y="93"/>
                </a:lnTo>
                <a:lnTo>
                  <a:pt x="61" y="94"/>
                </a:lnTo>
                <a:lnTo>
                  <a:pt x="54" y="96"/>
                </a:lnTo>
                <a:lnTo>
                  <a:pt x="48" y="100"/>
                </a:lnTo>
                <a:lnTo>
                  <a:pt x="41" y="104"/>
                </a:lnTo>
                <a:lnTo>
                  <a:pt x="38" y="109"/>
                </a:lnTo>
                <a:lnTo>
                  <a:pt x="35" y="116"/>
                </a:lnTo>
                <a:lnTo>
                  <a:pt x="34" y="122"/>
                </a:lnTo>
                <a:lnTo>
                  <a:pt x="33" y="129"/>
                </a:lnTo>
                <a:lnTo>
                  <a:pt x="34" y="134"/>
                </a:lnTo>
                <a:lnTo>
                  <a:pt x="34" y="138"/>
                </a:lnTo>
                <a:lnTo>
                  <a:pt x="35" y="144"/>
                </a:lnTo>
                <a:lnTo>
                  <a:pt x="37" y="148"/>
                </a:lnTo>
                <a:lnTo>
                  <a:pt x="39" y="151"/>
                </a:lnTo>
                <a:lnTo>
                  <a:pt x="42" y="154"/>
                </a:lnTo>
                <a:lnTo>
                  <a:pt x="46" y="157"/>
                </a:lnTo>
                <a:lnTo>
                  <a:pt x="49" y="160"/>
                </a:lnTo>
                <a:lnTo>
                  <a:pt x="55" y="163"/>
                </a:lnTo>
                <a:lnTo>
                  <a:pt x="62" y="166"/>
                </a:lnTo>
                <a:lnTo>
                  <a:pt x="69" y="167"/>
                </a:lnTo>
                <a:lnTo>
                  <a:pt x="79" y="169"/>
                </a:lnTo>
                <a:lnTo>
                  <a:pt x="86" y="167"/>
                </a:lnTo>
                <a:lnTo>
                  <a:pt x="94" y="166"/>
                </a:lnTo>
                <a:lnTo>
                  <a:pt x="102" y="164"/>
                </a:lnTo>
                <a:lnTo>
                  <a:pt x="110" y="160"/>
                </a:lnTo>
                <a:lnTo>
                  <a:pt x="117" y="156"/>
                </a:lnTo>
                <a:lnTo>
                  <a:pt x="125" y="151"/>
                </a:lnTo>
                <a:lnTo>
                  <a:pt x="133" y="145"/>
                </a:lnTo>
                <a:lnTo>
                  <a:pt x="140" y="138"/>
                </a:lnTo>
                <a:lnTo>
                  <a:pt x="143" y="146"/>
                </a:lnTo>
                <a:lnTo>
                  <a:pt x="132" y="158"/>
                </a:lnTo>
                <a:lnTo>
                  <a:pt x="120" y="167"/>
                </a:lnTo>
                <a:lnTo>
                  <a:pt x="109" y="176"/>
                </a:lnTo>
                <a:lnTo>
                  <a:pt x="98" y="182"/>
                </a:lnTo>
                <a:lnTo>
                  <a:pt x="91" y="185"/>
                </a:lnTo>
                <a:lnTo>
                  <a:pt x="83" y="187"/>
                </a:lnTo>
                <a:lnTo>
                  <a:pt x="75" y="189"/>
                </a:lnTo>
                <a:lnTo>
                  <a:pt x="65" y="189"/>
                </a:lnTo>
                <a:lnTo>
                  <a:pt x="55" y="189"/>
                </a:lnTo>
                <a:lnTo>
                  <a:pt x="46" y="187"/>
                </a:lnTo>
                <a:lnTo>
                  <a:pt x="36" y="185"/>
                </a:lnTo>
                <a:lnTo>
                  <a:pt x="28" y="181"/>
                </a:lnTo>
                <a:lnTo>
                  <a:pt x="22" y="178"/>
                </a:lnTo>
                <a:lnTo>
                  <a:pt x="15" y="174"/>
                </a:lnTo>
                <a:lnTo>
                  <a:pt x="11" y="170"/>
                </a:lnTo>
                <a:lnTo>
                  <a:pt x="7" y="164"/>
                </a:lnTo>
                <a:lnTo>
                  <a:pt x="4" y="158"/>
                </a:lnTo>
                <a:lnTo>
                  <a:pt x="2" y="152"/>
                </a:lnTo>
                <a:lnTo>
                  <a:pt x="1" y="145"/>
                </a:lnTo>
                <a:lnTo>
                  <a:pt x="0" y="137"/>
                </a:lnTo>
                <a:lnTo>
                  <a:pt x="1" y="131"/>
                </a:lnTo>
                <a:lnTo>
                  <a:pt x="2" y="125"/>
                </a:lnTo>
                <a:lnTo>
                  <a:pt x="5" y="119"/>
                </a:lnTo>
                <a:lnTo>
                  <a:pt x="9" y="113"/>
                </a:lnTo>
                <a:lnTo>
                  <a:pt x="13" y="106"/>
                </a:lnTo>
                <a:lnTo>
                  <a:pt x="20" y="101"/>
                </a:lnTo>
                <a:lnTo>
                  <a:pt x="26" y="96"/>
                </a:lnTo>
                <a:lnTo>
                  <a:pt x="34" y="91"/>
                </a:lnTo>
                <a:lnTo>
                  <a:pt x="27" y="88"/>
                </a:lnTo>
                <a:lnTo>
                  <a:pt x="21" y="85"/>
                </a:lnTo>
                <a:lnTo>
                  <a:pt x="15" y="80"/>
                </a:lnTo>
                <a:lnTo>
                  <a:pt x="11" y="76"/>
                </a:lnTo>
                <a:lnTo>
                  <a:pt x="8" y="70"/>
                </a:lnTo>
                <a:lnTo>
                  <a:pt x="6" y="64"/>
                </a:lnTo>
                <a:lnTo>
                  <a:pt x="5" y="56"/>
                </a:lnTo>
                <a:lnTo>
                  <a:pt x="4" y="49"/>
                </a:lnTo>
                <a:lnTo>
                  <a:pt x="4" y="44"/>
                </a:lnTo>
                <a:lnTo>
                  <a:pt x="5" y="40"/>
                </a:lnTo>
                <a:lnTo>
                  <a:pt x="7" y="36"/>
                </a:lnTo>
                <a:lnTo>
                  <a:pt x="8" y="32"/>
                </a:lnTo>
                <a:lnTo>
                  <a:pt x="11" y="27"/>
                </a:lnTo>
                <a:lnTo>
                  <a:pt x="14" y="23"/>
                </a:lnTo>
                <a:lnTo>
                  <a:pt x="17" y="19"/>
                </a:lnTo>
                <a:lnTo>
                  <a:pt x="22" y="16"/>
                </a:lnTo>
                <a:lnTo>
                  <a:pt x="27" y="12"/>
                </a:lnTo>
                <a:lnTo>
                  <a:pt x="32" y="9"/>
                </a:lnTo>
                <a:lnTo>
                  <a:pt x="38" y="7"/>
                </a:lnTo>
                <a:lnTo>
                  <a:pt x="44" y="5"/>
                </a:lnTo>
                <a:lnTo>
                  <a:pt x="51" y="3"/>
                </a:lnTo>
                <a:lnTo>
                  <a:pt x="58" y="2"/>
                </a:lnTo>
                <a:lnTo>
                  <a:pt x="65" y="0"/>
                </a:lnTo>
                <a:lnTo>
                  <a:pt x="74" y="0"/>
                </a:lnTo>
                <a:lnTo>
                  <a:pt x="86" y="0"/>
                </a:lnTo>
                <a:lnTo>
                  <a:pt x="97" y="3"/>
                </a:lnTo>
                <a:lnTo>
                  <a:pt x="108" y="7"/>
                </a:lnTo>
                <a:lnTo>
                  <a:pt x="117" y="11"/>
                </a:lnTo>
                <a:lnTo>
                  <a:pt x="125" y="16"/>
                </a:lnTo>
                <a:lnTo>
                  <a:pt x="132" y="22"/>
                </a:lnTo>
                <a:lnTo>
                  <a:pt x="134" y="25"/>
                </a:lnTo>
                <a:lnTo>
                  <a:pt x="135" y="28"/>
                </a:lnTo>
                <a:lnTo>
                  <a:pt x="136" y="32"/>
                </a:lnTo>
                <a:lnTo>
                  <a:pt x="136" y="35"/>
                </a:lnTo>
                <a:lnTo>
                  <a:pt x="136" y="39"/>
                </a:lnTo>
                <a:lnTo>
                  <a:pt x="135" y="42"/>
                </a:lnTo>
                <a:lnTo>
                  <a:pt x="134" y="45"/>
                </a:lnTo>
                <a:lnTo>
                  <a:pt x="132" y="47"/>
                </a:lnTo>
                <a:lnTo>
                  <a:pt x="130" y="49"/>
                </a:lnTo>
                <a:lnTo>
                  <a:pt x="126" y="50"/>
                </a:lnTo>
                <a:lnTo>
                  <a:pt x="123" y="51"/>
                </a:lnTo>
                <a:lnTo>
                  <a:pt x="119" y="51"/>
                </a:lnTo>
                <a:lnTo>
                  <a:pt x="116" y="51"/>
                </a:lnTo>
                <a:lnTo>
                  <a:pt x="112" y="50"/>
                </a:lnTo>
                <a:lnTo>
                  <a:pt x="109" y="49"/>
                </a:lnTo>
                <a:lnTo>
                  <a:pt x="107" y="47"/>
                </a:lnTo>
                <a:lnTo>
                  <a:pt x="104" y="44"/>
                </a:lnTo>
                <a:lnTo>
                  <a:pt x="102" y="41"/>
                </a:lnTo>
                <a:lnTo>
                  <a:pt x="99" y="37"/>
                </a:lnTo>
                <a:lnTo>
                  <a:pt x="97" y="33"/>
                </a:lnTo>
                <a:lnTo>
                  <a:pt x="96" y="27"/>
                </a:lnTo>
                <a:lnTo>
                  <a:pt x="93" y="23"/>
                </a:lnTo>
                <a:lnTo>
                  <a:pt x="90" y="20"/>
                </a:lnTo>
                <a:lnTo>
                  <a:pt x="87" y="18"/>
                </a:lnTo>
                <a:lnTo>
                  <a:pt x="83" y="16"/>
                </a:lnTo>
                <a:lnTo>
                  <a:pt x="78" y="14"/>
                </a:lnTo>
                <a:lnTo>
                  <a:pt x="72" y="13"/>
                </a:lnTo>
                <a:lnTo>
                  <a:pt x="66" y="13"/>
                </a:lnTo>
                <a:lnTo>
                  <a:pt x="59" y="14"/>
                </a:lnTo>
                <a:lnTo>
                  <a:pt x="53" y="15"/>
                </a:lnTo>
                <a:lnTo>
                  <a:pt x="47" y="18"/>
                </a:lnTo>
                <a:lnTo>
                  <a:pt x="42" y="21"/>
                </a:lnTo>
                <a:lnTo>
                  <a:pt x="38" y="26"/>
                </a:lnTo>
                <a:lnTo>
                  <a:pt x="35" y="32"/>
                </a:lnTo>
                <a:lnTo>
                  <a:pt x="34" y="38"/>
                </a:lnTo>
                <a:lnTo>
                  <a:pt x="33" y="44"/>
                </a:lnTo>
                <a:lnTo>
                  <a:pt x="34" y="53"/>
                </a:lnTo>
                <a:lnTo>
                  <a:pt x="36" y="62"/>
                </a:lnTo>
                <a:lnTo>
                  <a:pt x="38" y="65"/>
                </a:lnTo>
                <a:lnTo>
                  <a:pt x="40" y="68"/>
                </a:lnTo>
                <a:lnTo>
                  <a:pt x="43" y="71"/>
                </a:lnTo>
                <a:lnTo>
                  <a:pt x="47" y="73"/>
                </a:lnTo>
                <a:lnTo>
                  <a:pt x="51" y="76"/>
                </a:lnTo>
                <a:lnTo>
                  <a:pt x="56" y="78"/>
                </a:lnTo>
                <a:lnTo>
                  <a:pt x="61" y="80"/>
                </a:lnTo>
                <a:lnTo>
                  <a:pt x="66" y="8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38" name="Freeform 151"/>
          <p:cNvSpPr>
            <a:spLocks noEditPoints="1"/>
          </p:cNvSpPr>
          <p:nvPr/>
        </p:nvSpPr>
        <p:spPr bwMode="auto">
          <a:xfrm>
            <a:off x="6632575" y="3392488"/>
            <a:ext cx="88900" cy="111125"/>
          </a:xfrm>
          <a:custGeom>
            <a:avLst/>
            <a:gdLst>
              <a:gd name="T0" fmla="*/ 89 w 168"/>
              <a:gd name="T1" fmla="*/ 78 h 210"/>
              <a:gd name="T2" fmla="*/ 105 w 168"/>
              <a:gd name="T3" fmla="*/ 96 h 210"/>
              <a:gd name="T4" fmla="*/ 104 w 168"/>
              <a:gd name="T5" fmla="*/ 96 h 210"/>
              <a:gd name="T6" fmla="*/ 107 w 168"/>
              <a:gd name="T7" fmla="*/ 96 h 210"/>
              <a:gd name="T8" fmla="*/ 129 w 168"/>
              <a:gd name="T9" fmla="*/ 98 h 210"/>
              <a:gd name="T10" fmla="*/ 125 w 168"/>
              <a:gd name="T11" fmla="*/ 111 h 210"/>
              <a:gd name="T12" fmla="*/ 107 w 168"/>
              <a:gd name="T13" fmla="*/ 98 h 210"/>
              <a:gd name="T14" fmla="*/ 105 w 168"/>
              <a:gd name="T15" fmla="*/ 119 h 210"/>
              <a:gd name="T16" fmla="*/ 88 w 168"/>
              <a:gd name="T17" fmla="*/ 115 h 210"/>
              <a:gd name="T18" fmla="*/ 89 w 168"/>
              <a:gd name="T19" fmla="*/ 93 h 210"/>
              <a:gd name="T20" fmla="*/ 85 w 168"/>
              <a:gd name="T21" fmla="*/ 92 h 210"/>
              <a:gd name="T22" fmla="*/ 45 w 168"/>
              <a:gd name="T23" fmla="*/ 108 h 210"/>
              <a:gd name="T24" fmla="*/ 80 w 168"/>
              <a:gd name="T25" fmla="*/ 92 h 210"/>
              <a:gd name="T26" fmla="*/ 59 w 168"/>
              <a:gd name="T27" fmla="*/ 125 h 210"/>
              <a:gd name="T28" fmla="*/ 55 w 168"/>
              <a:gd name="T29" fmla="*/ 139 h 210"/>
              <a:gd name="T30" fmla="*/ 39 w 168"/>
              <a:gd name="T31" fmla="*/ 162 h 210"/>
              <a:gd name="T32" fmla="*/ 66 w 168"/>
              <a:gd name="T33" fmla="*/ 162 h 210"/>
              <a:gd name="T34" fmla="*/ 70 w 168"/>
              <a:gd name="T35" fmla="*/ 164 h 210"/>
              <a:gd name="T36" fmla="*/ 90 w 168"/>
              <a:gd name="T37" fmla="*/ 168 h 210"/>
              <a:gd name="T38" fmla="*/ 109 w 168"/>
              <a:gd name="T39" fmla="*/ 164 h 210"/>
              <a:gd name="T40" fmla="*/ 116 w 168"/>
              <a:gd name="T41" fmla="*/ 161 h 210"/>
              <a:gd name="T42" fmla="*/ 134 w 168"/>
              <a:gd name="T43" fmla="*/ 175 h 210"/>
              <a:gd name="T44" fmla="*/ 160 w 168"/>
              <a:gd name="T45" fmla="*/ 143 h 210"/>
              <a:gd name="T46" fmla="*/ 154 w 168"/>
              <a:gd name="T47" fmla="*/ 156 h 210"/>
              <a:gd name="T48" fmla="*/ 162 w 168"/>
              <a:gd name="T49" fmla="*/ 163 h 210"/>
              <a:gd name="T50" fmla="*/ 115 w 168"/>
              <a:gd name="T51" fmla="*/ 201 h 210"/>
              <a:gd name="T52" fmla="*/ 76 w 168"/>
              <a:gd name="T53" fmla="*/ 210 h 210"/>
              <a:gd name="T54" fmla="*/ 65 w 168"/>
              <a:gd name="T55" fmla="*/ 210 h 210"/>
              <a:gd name="T56" fmla="*/ 35 w 168"/>
              <a:gd name="T57" fmla="*/ 201 h 210"/>
              <a:gd name="T58" fmla="*/ 39 w 168"/>
              <a:gd name="T59" fmla="*/ 191 h 210"/>
              <a:gd name="T60" fmla="*/ 31 w 168"/>
              <a:gd name="T61" fmla="*/ 172 h 210"/>
              <a:gd name="T62" fmla="*/ 2 w 168"/>
              <a:gd name="T63" fmla="*/ 157 h 210"/>
              <a:gd name="T64" fmla="*/ 0 w 168"/>
              <a:gd name="T65" fmla="*/ 147 h 210"/>
              <a:gd name="T66" fmla="*/ 22 w 168"/>
              <a:gd name="T67" fmla="*/ 142 h 210"/>
              <a:gd name="T68" fmla="*/ 50 w 168"/>
              <a:gd name="T69" fmla="*/ 110 h 210"/>
              <a:gd name="T70" fmla="*/ 50 w 168"/>
              <a:gd name="T71" fmla="*/ 110 h 210"/>
              <a:gd name="T72" fmla="*/ 32 w 168"/>
              <a:gd name="T73" fmla="*/ 80 h 210"/>
              <a:gd name="T74" fmla="*/ 7 w 168"/>
              <a:gd name="T75" fmla="*/ 77 h 210"/>
              <a:gd name="T76" fmla="*/ 14 w 168"/>
              <a:gd name="T77" fmla="*/ 91 h 210"/>
              <a:gd name="T78" fmla="*/ 21 w 168"/>
              <a:gd name="T79" fmla="*/ 22 h 210"/>
              <a:gd name="T80" fmla="*/ 39 w 168"/>
              <a:gd name="T81" fmla="*/ 34 h 210"/>
              <a:gd name="T82" fmla="*/ 45 w 168"/>
              <a:gd name="T83" fmla="*/ 6 h 210"/>
              <a:gd name="T84" fmla="*/ 52 w 168"/>
              <a:gd name="T85" fmla="*/ 4 h 210"/>
              <a:gd name="T86" fmla="*/ 52 w 168"/>
              <a:gd name="T87" fmla="*/ 4 h 210"/>
              <a:gd name="T88" fmla="*/ 110 w 168"/>
              <a:gd name="T89" fmla="*/ 2 h 210"/>
              <a:gd name="T90" fmla="*/ 151 w 168"/>
              <a:gd name="T91" fmla="*/ 46 h 210"/>
              <a:gd name="T92" fmla="*/ 151 w 168"/>
              <a:gd name="T93" fmla="*/ 26 h 210"/>
              <a:gd name="T94" fmla="*/ 157 w 168"/>
              <a:gd name="T95" fmla="*/ 41 h 210"/>
              <a:gd name="T96" fmla="*/ 156 w 168"/>
              <a:gd name="T97" fmla="*/ 57 h 210"/>
              <a:gd name="T98" fmla="*/ 133 w 168"/>
              <a:gd name="T99" fmla="*/ 51 h 210"/>
              <a:gd name="T100" fmla="*/ 115 w 168"/>
              <a:gd name="T101" fmla="*/ 69 h 210"/>
              <a:gd name="T102" fmla="*/ 124 w 168"/>
              <a:gd name="T103" fmla="*/ 48 h 210"/>
              <a:gd name="T104" fmla="*/ 108 w 168"/>
              <a:gd name="T105" fmla="*/ 23 h 210"/>
              <a:gd name="T106" fmla="*/ 77 w 168"/>
              <a:gd name="T107" fmla="*/ 13 h 210"/>
              <a:gd name="T108" fmla="*/ 68 w 168"/>
              <a:gd name="T109" fmla="*/ 35 h 210"/>
              <a:gd name="T110" fmla="*/ 77 w 168"/>
              <a:gd name="T111" fmla="*/ 33 h 210"/>
              <a:gd name="T112" fmla="*/ 57 w 168"/>
              <a:gd name="T113" fmla="*/ 46 h 210"/>
              <a:gd name="T114" fmla="*/ 55 w 168"/>
              <a:gd name="T115" fmla="*/ 61 h 210"/>
              <a:gd name="T116" fmla="*/ 38 w 168"/>
              <a:gd name="T117" fmla="*/ 77 h 210"/>
              <a:gd name="T118" fmla="*/ 64 w 168"/>
              <a:gd name="T119" fmla="*/ 75 h 210"/>
              <a:gd name="T120" fmla="*/ 50 w 168"/>
              <a:gd name="T121" fmla="*/ 91 h 210"/>
              <a:gd name="T122" fmla="*/ 74 w 168"/>
              <a:gd name="T123" fmla="*/ 80 h 2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8"/>
              <a:gd name="T187" fmla="*/ 0 h 210"/>
              <a:gd name="T188" fmla="*/ 168 w 168"/>
              <a:gd name="T189" fmla="*/ 210 h 2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8" h="210">
                <a:moveTo>
                  <a:pt x="77" y="80"/>
                </a:moveTo>
                <a:lnTo>
                  <a:pt x="82" y="79"/>
                </a:lnTo>
                <a:lnTo>
                  <a:pt x="89" y="78"/>
                </a:lnTo>
                <a:lnTo>
                  <a:pt x="95" y="98"/>
                </a:lnTo>
                <a:lnTo>
                  <a:pt x="86" y="101"/>
                </a:lnTo>
                <a:lnTo>
                  <a:pt x="77" y="101"/>
                </a:lnTo>
                <a:lnTo>
                  <a:pt x="77" y="80"/>
                </a:lnTo>
                <a:close/>
                <a:moveTo>
                  <a:pt x="89" y="78"/>
                </a:moveTo>
                <a:lnTo>
                  <a:pt x="94" y="76"/>
                </a:lnTo>
                <a:lnTo>
                  <a:pt x="98" y="76"/>
                </a:lnTo>
                <a:lnTo>
                  <a:pt x="102" y="97"/>
                </a:lnTo>
                <a:lnTo>
                  <a:pt x="99" y="97"/>
                </a:lnTo>
                <a:lnTo>
                  <a:pt x="95" y="98"/>
                </a:lnTo>
                <a:lnTo>
                  <a:pt x="89" y="78"/>
                </a:lnTo>
                <a:close/>
                <a:moveTo>
                  <a:pt x="102" y="97"/>
                </a:moveTo>
                <a:lnTo>
                  <a:pt x="105" y="96"/>
                </a:lnTo>
                <a:lnTo>
                  <a:pt x="102" y="97"/>
                </a:lnTo>
                <a:lnTo>
                  <a:pt x="100" y="86"/>
                </a:lnTo>
                <a:lnTo>
                  <a:pt x="102" y="97"/>
                </a:lnTo>
                <a:close/>
                <a:moveTo>
                  <a:pt x="98" y="76"/>
                </a:moveTo>
                <a:lnTo>
                  <a:pt x="102" y="75"/>
                </a:lnTo>
                <a:lnTo>
                  <a:pt x="105" y="75"/>
                </a:lnTo>
                <a:lnTo>
                  <a:pt x="105" y="96"/>
                </a:lnTo>
                <a:lnTo>
                  <a:pt x="104" y="96"/>
                </a:lnTo>
                <a:lnTo>
                  <a:pt x="102" y="97"/>
                </a:lnTo>
                <a:lnTo>
                  <a:pt x="98" y="76"/>
                </a:lnTo>
                <a:close/>
                <a:moveTo>
                  <a:pt x="105" y="75"/>
                </a:moveTo>
                <a:lnTo>
                  <a:pt x="110" y="75"/>
                </a:lnTo>
                <a:lnTo>
                  <a:pt x="116" y="76"/>
                </a:lnTo>
                <a:lnTo>
                  <a:pt x="119" y="78"/>
                </a:lnTo>
                <a:lnTo>
                  <a:pt x="123" y="81"/>
                </a:lnTo>
                <a:lnTo>
                  <a:pt x="107" y="96"/>
                </a:lnTo>
                <a:lnTo>
                  <a:pt x="105" y="96"/>
                </a:lnTo>
                <a:lnTo>
                  <a:pt x="105" y="75"/>
                </a:lnTo>
                <a:close/>
                <a:moveTo>
                  <a:pt x="123" y="81"/>
                </a:moveTo>
                <a:lnTo>
                  <a:pt x="125" y="84"/>
                </a:lnTo>
                <a:lnTo>
                  <a:pt x="127" y="88"/>
                </a:lnTo>
                <a:lnTo>
                  <a:pt x="128" y="92"/>
                </a:lnTo>
                <a:lnTo>
                  <a:pt x="129" y="98"/>
                </a:lnTo>
                <a:lnTo>
                  <a:pt x="107" y="98"/>
                </a:lnTo>
                <a:lnTo>
                  <a:pt x="107" y="97"/>
                </a:lnTo>
                <a:lnTo>
                  <a:pt x="107" y="96"/>
                </a:lnTo>
                <a:lnTo>
                  <a:pt x="123" y="81"/>
                </a:lnTo>
                <a:close/>
                <a:moveTo>
                  <a:pt x="129" y="98"/>
                </a:moveTo>
                <a:lnTo>
                  <a:pt x="128" y="103"/>
                </a:lnTo>
                <a:lnTo>
                  <a:pt x="127" y="107"/>
                </a:lnTo>
                <a:lnTo>
                  <a:pt x="125" y="111"/>
                </a:lnTo>
                <a:lnTo>
                  <a:pt x="123" y="114"/>
                </a:lnTo>
                <a:lnTo>
                  <a:pt x="120" y="116"/>
                </a:lnTo>
                <a:lnTo>
                  <a:pt x="116" y="118"/>
                </a:lnTo>
                <a:lnTo>
                  <a:pt x="110" y="119"/>
                </a:lnTo>
                <a:lnTo>
                  <a:pt x="105" y="119"/>
                </a:lnTo>
                <a:lnTo>
                  <a:pt x="105" y="99"/>
                </a:lnTo>
                <a:lnTo>
                  <a:pt x="107" y="99"/>
                </a:lnTo>
                <a:lnTo>
                  <a:pt x="107" y="98"/>
                </a:lnTo>
                <a:lnTo>
                  <a:pt x="129" y="98"/>
                </a:lnTo>
                <a:close/>
                <a:moveTo>
                  <a:pt x="105" y="119"/>
                </a:moveTo>
                <a:lnTo>
                  <a:pt x="101" y="119"/>
                </a:lnTo>
                <a:lnTo>
                  <a:pt x="97" y="118"/>
                </a:lnTo>
                <a:lnTo>
                  <a:pt x="101" y="98"/>
                </a:lnTo>
                <a:lnTo>
                  <a:pt x="103" y="99"/>
                </a:lnTo>
                <a:lnTo>
                  <a:pt x="105" y="99"/>
                </a:lnTo>
                <a:lnTo>
                  <a:pt x="105" y="119"/>
                </a:lnTo>
                <a:close/>
                <a:moveTo>
                  <a:pt x="97" y="118"/>
                </a:moveTo>
                <a:lnTo>
                  <a:pt x="92" y="117"/>
                </a:lnTo>
                <a:lnTo>
                  <a:pt x="88" y="115"/>
                </a:lnTo>
                <a:lnTo>
                  <a:pt x="97" y="97"/>
                </a:lnTo>
                <a:lnTo>
                  <a:pt x="99" y="98"/>
                </a:lnTo>
                <a:lnTo>
                  <a:pt x="101" y="98"/>
                </a:lnTo>
                <a:lnTo>
                  <a:pt x="97" y="118"/>
                </a:lnTo>
                <a:close/>
                <a:moveTo>
                  <a:pt x="88" y="115"/>
                </a:moveTo>
                <a:lnTo>
                  <a:pt x="73" y="109"/>
                </a:lnTo>
                <a:lnTo>
                  <a:pt x="88" y="115"/>
                </a:lnTo>
                <a:lnTo>
                  <a:pt x="93" y="106"/>
                </a:lnTo>
                <a:lnTo>
                  <a:pt x="88" y="115"/>
                </a:lnTo>
                <a:close/>
                <a:moveTo>
                  <a:pt x="88" y="115"/>
                </a:moveTo>
                <a:lnTo>
                  <a:pt x="86" y="115"/>
                </a:lnTo>
                <a:lnTo>
                  <a:pt x="83" y="114"/>
                </a:lnTo>
                <a:lnTo>
                  <a:pt x="89" y="93"/>
                </a:lnTo>
                <a:lnTo>
                  <a:pt x="93" y="95"/>
                </a:lnTo>
                <a:lnTo>
                  <a:pt x="97" y="97"/>
                </a:lnTo>
                <a:lnTo>
                  <a:pt x="88" y="115"/>
                </a:lnTo>
                <a:close/>
                <a:moveTo>
                  <a:pt x="83" y="114"/>
                </a:moveTo>
                <a:lnTo>
                  <a:pt x="81" y="114"/>
                </a:lnTo>
                <a:lnTo>
                  <a:pt x="80" y="113"/>
                </a:lnTo>
                <a:lnTo>
                  <a:pt x="80" y="92"/>
                </a:lnTo>
                <a:lnTo>
                  <a:pt x="85" y="92"/>
                </a:lnTo>
                <a:lnTo>
                  <a:pt x="89" y="93"/>
                </a:lnTo>
                <a:lnTo>
                  <a:pt x="83" y="114"/>
                </a:lnTo>
                <a:close/>
                <a:moveTo>
                  <a:pt x="80" y="113"/>
                </a:moveTo>
                <a:lnTo>
                  <a:pt x="74" y="114"/>
                </a:lnTo>
                <a:lnTo>
                  <a:pt x="69" y="115"/>
                </a:lnTo>
                <a:lnTo>
                  <a:pt x="65" y="118"/>
                </a:lnTo>
                <a:lnTo>
                  <a:pt x="61" y="121"/>
                </a:lnTo>
                <a:lnTo>
                  <a:pt x="45" y="108"/>
                </a:lnTo>
                <a:lnTo>
                  <a:pt x="48" y="104"/>
                </a:lnTo>
                <a:lnTo>
                  <a:pt x="52" y="101"/>
                </a:lnTo>
                <a:lnTo>
                  <a:pt x="55" y="99"/>
                </a:lnTo>
                <a:lnTo>
                  <a:pt x="61" y="97"/>
                </a:lnTo>
                <a:lnTo>
                  <a:pt x="65" y="95"/>
                </a:lnTo>
                <a:lnTo>
                  <a:pt x="70" y="93"/>
                </a:lnTo>
                <a:lnTo>
                  <a:pt x="75" y="92"/>
                </a:lnTo>
                <a:lnTo>
                  <a:pt x="80" y="92"/>
                </a:lnTo>
                <a:lnTo>
                  <a:pt x="80" y="113"/>
                </a:lnTo>
                <a:close/>
                <a:moveTo>
                  <a:pt x="45" y="108"/>
                </a:moveTo>
                <a:lnTo>
                  <a:pt x="44" y="108"/>
                </a:lnTo>
                <a:lnTo>
                  <a:pt x="45" y="108"/>
                </a:lnTo>
                <a:lnTo>
                  <a:pt x="52" y="114"/>
                </a:lnTo>
                <a:lnTo>
                  <a:pt x="45" y="108"/>
                </a:lnTo>
                <a:close/>
                <a:moveTo>
                  <a:pt x="61" y="121"/>
                </a:moveTo>
                <a:lnTo>
                  <a:pt x="59" y="125"/>
                </a:lnTo>
                <a:lnTo>
                  <a:pt x="57" y="129"/>
                </a:lnTo>
                <a:lnTo>
                  <a:pt x="37" y="123"/>
                </a:lnTo>
                <a:lnTo>
                  <a:pt x="40" y="114"/>
                </a:lnTo>
                <a:lnTo>
                  <a:pt x="45" y="108"/>
                </a:lnTo>
                <a:lnTo>
                  <a:pt x="61" y="121"/>
                </a:lnTo>
                <a:close/>
                <a:moveTo>
                  <a:pt x="57" y="129"/>
                </a:moveTo>
                <a:lnTo>
                  <a:pt x="55" y="134"/>
                </a:lnTo>
                <a:lnTo>
                  <a:pt x="55" y="139"/>
                </a:lnTo>
                <a:lnTo>
                  <a:pt x="34" y="139"/>
                </a:lnTo>
                <a:lnTo>
                  <a:pt x="35" y="131"/>
                </a:lnTo>
                <a:lnTo>
                  <a:pt x="37" y="123"/>
                </a:lnTo>
                <a:lnTo>
                  <a:pt x="57" y="129"/>
                </a:lnTo>
                <a:close/>
                <a:moveTo>
                  <a:pt x="55" y="139"/>
                </a:moveTo>
                <a:lnTo>
                  <a:pt x="55" y="146"/>
                </a:lnTo>
                <a:lnTo>
                  <a:pt x="58" y="153"/>
                </a:lnTo>
                <a:lnTo>
                  <a:pt x="39" y="162"/>
                </a:lnTo>
                <a:lnTo>
                  <a:pt x="37" y="157"/>
                </a:lnTo>
                <a:lnTo>
                  <a:pt x="35" y="152"/>
                </a:lnTo>
                <a:lnTo>
                  <a:pt x="34" y="145"/>
                </a:lnTo>
                <a:lnTo>
                  <a:pt x="34" y="139"/>
                </a:lnTo>
                <a:lnTo>
                  <a:pt x="55" y="139"/>
                </a:lnTo>
                <a:close/>
                <a:moveTo>
                  <a:pt x="58" y="153"/>
                </a:moveTo>
                <a:lnTo>
                  <a:pt x="61" y="158"/>
                </a:lnTo>
                <a:lnTo>
                  <a:pt x="66" y="162"/>
                </a:lnTo>
                <a:lnTo>
                  <a:pt x="53" y="179"/>
                </a:lnTo>
                <a:lnTo>
                  <a:pt x="49" y="175"/>
                </a:lnTo>
                <a:lnTo>
                  <a:pt x="45" y="171"/>
                </a:lnTo>
                <a:lnTo>
                  <a:pt x="42" y="167"/>
                </a:lnTo>
                <a:lnTo>
                  <a:pt x="39" y="162"/>
                </a:lnTo>
                <a:lnTo>
                  <a:pt x="58" y="153"/>
                </a:lnTo>
                <a:close/>
                <a:moveTo>
                  <a:pt x="66" y="162"/>
                </a:moveTo>
                <a:lnTo>
                  <a:pt x="70" y="164"/>
                </a:lnTo>
                <a:lnTo>
                  <a:pt x="76" y="166"/>
                </a:lnTo>
                <a:lnTo>
                  <a:pt x="70" y="187"/>
                </a:lnTo>
                <a:lnTo>
                  <a:pt x="62" y="184"/>
                </a:lnTo>
                <a:lnTo>
                  <a:pt x="53" y="179"/>
                </a:lnTo>
                <a:lnTo>
                  <a:pt x="66" y="162"/>
                </a:lnTo>
                <a:close/>
                <a:moveTo>
                  <a:pt x="76" y="166"/>
                </a:moveTo>
                <a:lnTo>
                  <a:pt x="82" y="167"/>
                </a:lnTo>
                <a:lnTo>
                  <a:pt x="90" y="168"/>
                </a:lnTo>
                <a:lnTo>
                  <a:pt x="90" y="189"/>
                </a:lnTo>
                <a:lnTo>
                  <a:pt x="79" y="188"/>
                </a:lnTo>
                <a:lnTo>
                  <a:pt x="70" y="187"/>
                </a:lnTo>
                <a:lnTo>
                  <a:pt x="76" y="166"/>
                </a:lnTo>
                <a:close/>
                <a:moveTo>
                  <a:pt x="90" y="168"/>
                </a:moveTo>
                <a:lnTo>
                  <a:pt x="96" y="167"/>
                </a:lnTo>
                <a:lnTo>
                  <a:pt x="103" y="166"/>
                </a:lnTo>
                <a:lnTo>
                  <a:pt x="109" y="164"/>
                </a:lnTo>
                <a:lnTo>
                  <a:pt x="116" y="161"/>
                </a:lnTo>
                <a:lnTo>
                  <a:pt x="125" y="181"/>
                </a:lnTo>
                <a:lnTo>
                  <a:pt x="117" y="184"/>
                </a:lnTo>
                <a:lnTo>
                  <a:pt x="107" y="187"/>
                </a:lnTo>
                <a:lnTo>
                  <a:pt x="98" y="188"/>
                </a:lnTo>
                <a:lnTo>
                  <a:pt x="90" y="189"/>
                </a:lnTo>
                <a:lnTo>
                  <a:pt x="90" y="168"/>
                </a:lnTo>
                <a:close/>
                <a:moveTo>
                  <a:pt x="116" y="161"/>
                </a:moveTo>
                <a:lnTo>
                  <a:pt x="123" y="158"/>
                </a:lnTo>
                <a:lnTo>
                  <a:pt x="129" y="153"/>
                </a:lnTo>
                <a:lnTo>
                  <a:pt x="136" y="147"/>
                </a:lnTo>
                <a:lnTo>
                  <a:pt x="143" y="140"/>
                </a:lnTo>
                <a:lnTo>
                  <a:pt x="158" y="156"/>
                </a:lnTo>
                <a:lnTo>
                  <a:pt x="150" y="163"/>
                </a:lnTo>
                <a:lnTo>
                  <a:pt x="143" y="170"/>
                </a:lnTo>
                <a:lnTo>
                  <a:pt x="134" y="175"/>
                </a:lnTo>
                <a:lnTo>
                  <a:pt x="125" y="181"/>
                </a:lnTo>
                <a:lnTo>
                  <a:pt x="116" y="161"/>
                </a:lnTo>
                <a:close/>
                <a:moveTo>
                  <a:pt x="143" y="140"/>
                </a:moveTo>
                <a:lnTo>
                  <a:pt x="153" y="130"/>
                </a:lnTo>
                <a:lnTo>
                  <a:pt x="160" y="143"/>
                </a:lnTo>
                <a:lnTo>
                  <a:pt x="151" y="148"/>
                </a:lnTo>
                <a:lnTo>
                  <a:pt x="143" y="140"/>
                </a:lnTo>
                <a:close/>
                <a:moveTo>
                  <a:pt x="160" y="143"/>
                </a:moveTo>
                <a:lnTo>
                  <a:pt x="163" y="151"/>
                </a:lnTo>
                <a:lnTo>
                  <a:pt x="145" y="160"/>
                </a:lnTo>
                <a:lnTo>
                  <a:pt x="142" y="153"/>
                </a:lnTo>
                <a:lnTo>
                  <a:pt x="160" y="143"/>
                </a:lnTo>
                <a:close/>
                <a:moveTo>
                  <a:pt x="163" y="151"/>
                </a:moveTo>
                <a:lnTo>
                  <a:pt x="168" y="157"/>
                </a:lnTo>
                <a:lnTo>
                  <a:pt x="162" y="163"/>
                </a:lnTo>
                <a:lnTo>
                  <a:pt x="154" y="156"/>
                </a:lnTo>
                <a:lnTo>
                  <a:pt x="163" y="151"/>
                </a:lnTo>
                <a:close/>
                <a:moveTo>
                  <a:pt x="162" y="163"/>
                </a:moveTo>
                <a:lnTo>
                  <a:pt x="150" y="175"/>
                </a:lnTo>
                <a:lnTo>
                  <a:pt x="137" y="186"/>
                </a:lnTo>
                <a:lnTo>
                  <a:pt x="124" y="170"/>
                </a:lnTo>
                <a:lnTo>
                  <a:pt x="135" y="160"/>
                </a:lnTo>
                <a:lnTo>
                  <a:pt x="147" y="148"/>
                </a:lnTo>
                <a:lnTo>
                  <a:pt x="162" y="163"/>
                </a:lnTo>
                <a:close/>
                <a:moveTo>
                  <a:pt x="137" y="186"/>
                </a:moveTo>
                <a:lnTo>
                  <a:pt x="126" y="195"/>
                </a:lnTo>
                <a:lnTo>
                  <a:pt x="115" y="201"/>
                </a:lnTo>
                <a:lnTo>
                  <a:pt x="105" y="183"/>
                </a:lnTo>
                <a:lnTo>
                  <a:pt x="115" y="177"/>
                </a:lnTo>
                <a:lnTo>
                  <a:pt x="124" y="170"/>
                </a:lnTo>
                <a:lnTo>
                  <a:pt x="137" y="186"/>
                </a:lnTo>
                <a:close/>
                <a:moveTo>
                  <a:pt x="115" y="201"/>
                </a:moveTo>
                <a:lnTo>
                  <a:pt x="115" y="201"/>
                </a:lnTo>
                <a:lnTo>
                  <a:pt x="109" y="192"/>
                </a:lnTo>
                <a:lnTo>
                  <a:pt x="115" y="201"/>
                </a:lnTo>
                <a:close/>
                <a:moveTo>
                  <a:pt x="115" y="201"/>
                </a:moveTo>
                <a:lnTo>
                  <a:pt x="105" y="206"/>
                </a:lnTo>
                <a:lnTo>
                  <a:pt x="96" y="208"/>
                </a:lnTo>
                <a:lnTo>
                  <a:pt x="87" y="210"/>
                </a:lnTo>
                <a:lnTo>
                  <a:pt x="76" y="210"/>
                </a:lnTo>
                <a:lnTo>
                  <a:pt x="76" y="189"/>
                </a:lnTo>
                <a:lnTo>
                  <a:pt x="83" y="189"/>
                </a:lnTo>
                <a:lnTo>
                  <a:pt x="92" y="187"/>
                </a:lnTo>
                <a:lnTo>
                  <a:pt x="98" y="186"/>
                </a:lnTo>
                <a:lnTo>
                  <a:pt x="105" y="183"/>
                </a:lnTo>
                <a:lnTo>
                  <a:pt x="115" y="201"/>
                </a:lnTo>
                <a:close/>
                <a:moveTo>
                  <a:pt x="76" y="210"/>
                </a:moveTo>
                <a:lnTo>
                  <a:pt x="65" y="210"/>
                </a:lnTo>
                <a:lnTo>
                  <a:pt x="54" y="208"/>
                </a:lnTo>
                <a:lnTo>
                  <a:pt x="59" y="187"/>
                </a:lnTo>
                <a:lnTo>
                  <a:pt x="67" y="188"/>
                </a:lnTo>
                <a:lnTo>
                  <a:pt x="76" y="189"/>
                </a:lnTo>
                <a:lnTo>
                  <a:pt x="76" y="210"/>
                </a:lnTo>
                <a:close/>
                <a:moveTo>
                  <a:pt x="54" y="208"/>
                </a:moveTo>
                <a:lnTo>
                  <a:pt x="44" y="204"/>
                </a:lnTo>
                <a:lnTo>
                  <a:pt x="35" y="201"/>
                </a:lnTo>
                <a:lnTo>
                  <a:pt x="44" y="182"/>
                </a:lnTo>
                <a:lnTo>
                  <a:pt x="51" y="185"/>
                </a:lnTo>
                <a:lnTo>
                  <a:pt x="59" y="187"/>
                </a:lnTo>
                <a:lnTo>
                  <a:pt x="54" y="208"/>
                </a:lnTo>
                <a:close/>
                <a:moveTo>
                  <a:pt x="43" y="182"/>
                </a:moveTo>
                <a:lnTo>
                  <a:pt x="45" y="183"/>
                </a:lnTo>
                <a:lnTo>
                  <a:pt x="44" y="182"/>
                </a:lnTo>
                <a:lnTo>
                  <a:pt x="39" y="191"/>
                </a:lnTo>
                <a:lnTo>
                  <a:pt x="43" y="182"/>
                </a:lnTo>
                <a:close/>
                <a:moveTo>
                  <a:pt x="35" y="201"/>
                </a:moveTo>
                <a:lnTo>
                  <a:pt x="26" y="196"/>
                </a:lnTo>
                <a:lnTo>
                  <a:pt x="20" y="192"/>
                </a:lnTo>
                <a:lnTo>
                  <a:pt x="14" y="186"/>
                </a:lnTo>
                <a:lnTo>
                  <a:pt x="10" y="180"/>
                </a:lnTo>
                <a:lnTo>
                  <a:pt x="27" y="168"/>
                </a:lnTo>
                <a:lnTo>
                  <a:pt x="31" y="172"/>
                </a:lnTo>
                <a:lnTo>
                  <a:pt x="34" y="175"/>
                </a:lnTo>
                <a:lnTo>
                  <a:pt x="38" y="179"/>
                </a:lnTo>
                <a:lnTo>
                  <a:pt x="43" y="182"/>
                </a:lnTo>
                <a:lnTo>
                  <a:pt x="35" y="201"/>
                </a:lnTo>
                <a:close/>
                <a:moveTo>
                  <a:pt x="10" y="180"/>
                </a:moveTo>
                <a:lnTo>
                  <a:pt x="6" y="172"/>
                </a:lnTo>
                <a:lnTo>
                  <a:pt x="3" y="165"/>
                </a:lnTo>
                <a:lnTo>
                  <a:pt x="2" y="157"/>
                </a:lnTo>
                <a:lnTo>
                  <a:pt x="0" y="147"/>
                </a:lnTo>
                <a:lnTo>
                  <a:pt x="22" y="147"/>
                </a:lnTo>
                <a:lnTo>
                  <a:pt x="22" y="154"/>
                </a:lnTo>
                <a:lnTo>
                  <a:pt x="23" y="159"/>
                </a:lnTo>
                <a:lnTo>
                  <a:pt x="25" y="164"/>
                </a:lnTo>
                <a:lnTo>
                  <a:pt x="27" y="168"/>
                </a:lnTo>
                <a:lnTo>
                  <a:pt x="10" y="180"/>
                </a:lnTo>
                <a:close/>
                <a:moveTo>
                  <a:pt x="0" y="147"/>
                </a:moveTo>
                <a:lnTo>
                  <a:pt x="2" y="139"/>
                </a:lnTo>
                <a:lnTo>
                  <a:pt x="4" y="131"/>
                </a:lnTo>
                <a:lnTo>
                  <a:pt x="7" y="124"/>
                </a:lnTo>
                <a:lnTo>
                  <a:pt x="11" y="116"/>
                </a:lnTo>
                <a:lnTo>
                  <a:pt x="28" y="129"/>
                </a:lnTo>
                <a:lnTo>
                  <a:pt x="25" y="133"/>
                </a:lnTo>
                <a:lnTo>
                  <a:pt x="23" y="138"/>
                </a:lnTo>
                <a:lnTo>
                  <a:pt x="22" y="142"/>
                </a:lnTo>
                <a:lnTo>
                  <a:pt x="22" y="147"/>
                </a:lnTo>
                <a:lnTo>
                  <a:pt x="0" y="147"/>
                </a:lnTo>
                <a:close/>
                <a:moveTo>
                  <a:pt x="11" y="116"/>
                </a:moveTo>
                <a:lnTo>
                  <a:pt x="16" y="109"/>
                </a:lnTo>
                <a:lnTo>
                  <a:pt x="23" y="103"/>
                </a:lnTo>
                <a:lnTo>
                  <a:pt x="31" y="98"/>
                </a:lnTo>
                <a:lnTo>
                  <a:pt x="40" y="91"/>
                </a:lnTo>
                <a:lnTo>
                  <a:pt x="50" y="110"/>
                </a:lnTo>
                <a:lnTo>
                  <a:pt x="43" y="114"/>
                </a:lnTo>
                <a:lnTo>
                  <a:pt x="37" y="118"/>
                </a:lnTo>
                <a:lnTo>
                  <a:pt x="33" y="124"/>
                </a:lnTo>
                <a:lnTo>
                  <a:pt x="28" y="129"/>
                </a:lnTo>
                <a:lnTo>
                  <a:pt x="11" y="116"/>
                </a:lnTo>
                <a:close/>
                <a:moveTo>
                  <a:pt x="48" y="90"/>
                </a:moveTo>
                <a:lnTo>
                  <a:pt x="71" y="98"/>
                </a:lnTo>
                <a:lnTo>
                  <a:pt x="50" y="110"/>
                </a:lnTo>
                <a:lnTo>
                  <a:pt x="45" y="101"/>
                </a:lnTo>
                <a:lnTo>
                  <a:pt x="48" y="90"/>
                </a:lnTo>
                <a:close/>
                <a:moveTo>
                  <a:pt x="42" y="111"/>
                </a:moveTo>
                <a:lnTo>
                  <a:pt x="33" y="108"/>
                </a:lnTo>
                <a:lnTo>
                  <a:pt x="25" y="103"/>
                </a:lnTo>
                <a:lnTo>
                  <a:pt x="19" y="98"/>
                </a:lnTo>
                <a:lnTo>
                  <a:pt x="14" y="91"/>
                </a:lnTo>
                <a:lnTo>
                  <a:pt x="32" y="80"/>
                </a:lnTo>
                <a:lnTo>
                  <a:pt x="35" y="83"/>
                </a:lnTo>
                <a:lnTo>
                  <a:pt x="38" y="86"/>
                </a:lnTo>
                <a:lnTo>
                  <a:pt x="43" y="88"/>
                </a:lnTo>
                <a:lnTo>
                  <a:pt x="48" y="90"/>
                </a:lnTo>
                <a:lnTo>
                  <a:pt x="42" y="111"/>
                </a:lnTo>
                <a:close/>
                <a:moveTo>
                  <a:pt x="14" y="91"/>
                </a:moveTo>
                <a:lnTo>
                  <a:pt x="10" y="85"/>
                </a:lnTo>
                <a:lnTo>
                  <a:pt x="7" y="77"/>
                </a:lnTo>
                <a:lnTo>
                  <a:pt x="6" y="69"/>
                </a:lnTo>
                <a:lnTo>
                  <a:pt x="5" y="59"/>
                </a:lnTo>
                <a:lnTo>
                  <a:pt x="25" y="59"/>
                </a:lnTo>
                <a:lnTo>
                  <a:pt x="26" y="65"/>
                </a:lnTo>
                <a:lnTo>
                  <a:pt x="27" y="71"/>
                </a:lnTo>
                <a:lnTo>
                  <a:pt x="28" y="76"/>
                </a:lnTo>
                <a:lnTo>
                  <a:pt x="32" y="80"/>
                </a:lnTo>
                <a:lnTo>
                  <a:pt x="14" y="91"/>
                </a:lnTo>
                <a:close/>
                <a:moveTo>
                  <a:pt x="5" y="59"/>
                </a:moveTo>
                <a:lnTo>
                  <a:pt x="5" y="53"/>
                </a:lnTo>
                <a:lnTo>
                  <a:pt x="6" y="47"/>
                </a:lnTo>
                <a:lnTo>
                  <a:pt x="8" y="42"/>
                </a:lnTo>
                <a:lnTo>
                  <a:pt x="10" y="36"/>
                </a:lnTo>
                <a:lnTo>
                  <a:pt x="13" y="31"/>
                </a:lnTo>
                <a:lnTo>
                  <a:pt x="16" y="27"/>
                </a:lnTo>
                <a:lnTo>
                  <a:pt x="21" y="22"/>
                </a:lnTo>
                <a:lnTo>
                  <a:pt x="25" y="18"/>
                </a:lnTo>
                <a:lnTo>
                  <a:pt x="39" y="34"/>
                </a:lnTo>
                <a:lnTo>
                  <a:pt x="34" y="40"/>
                </a:lnTo>
                <a:lnTo>
                  <a:pt x="30" y="46"/>
                </a:lnTo>
                <a:lnTo>
                  <a:pt x="26" y="52"/>
                </a:lnTo>
                <a:lnTo>
                  <a:pt x="25" y="59"/>
                </a:lnTo>
                <a:lnTo>
                  <a:pt x="5" y="59"/>
                </a:lnTo>
                <a:close/>
                <a:moveTo>
                  <a:pt x="39" y="34"/>
                </a:moveTo>
                <a:lnTo>
                  <a:pt x="38" y="35"/>
                </a:lnTo>
                <a:lnTo>
                  <a:pt x="39" y="34"/>
                </a:lnTo>
                <a:lnTo>
                  <a:pt x="33" y="26"/>
                </a:lnTo>
                <a:lnTo>
                  <a:pt x="39" y="34"/>
                </a:lnTo>
                <a:close/>
                <a:moveTo>
                  <a:pt x="25" y="18"/>
                </a:moveTo>
                <a:lnTo>
                  <a:pt x="32" y="14"/>
                </a:lnTo>
                <a:lnTo>
                  <a:pt x="38" y="9"/>
                </a:lnTo>
                <a:lnTo>
                  <a:pt x="45" y="6"/>
                </a:lnTo>
                <a:lnTo>
                  <a:pt x="52" y="4"/>
                </a:lnTo>
                <a:lnTo>
                  <a:pt x="59" y="24"/>
                </a:lnTo>
                <a:lnTo>
                  <a:pt x="52" y="26"/>
                </a:lnTo>
                <a:lnTo>
                  <a:pt x="48" y="28"/>
                </a:lnTo>
                <a:lnTo>
                  <a:pt x="43" y="31"/>
                </a:lnTo>
                <a:lnTo>
                  <a:pt x="39" y="34"/>
                </a:lnTo>
                <a:lnTo>
                  <a:pt x="25" y="18"/>
                </a:lnTo>
                <a:close/>
                <a:moveTo>
                  <a:pt x="52" y="4"/>
                </a:moveTo>
                <a:lnTo>
                  <a:pt x="60" y="2"/>
                </a:lnTo>
                <a:lnTo>
                  <a:pt x="67" y="1"/>
                </a:lnTo>
                <a:lnTo>
                  <a:pt x="75" y="0"/>
                </a:lnTo>
                <a:lnTo>
                  <a:pt x="85" y="0"/>
                </a:lnTo>
                <a:lnTo>
                  <a:pt x="85" y="21"/>
                </a:lnTo>
                <a:lnTo>
                  <a:pt x="70" y="22"/>
                </a:lnTo>
                <a:lnTo>
                  <a:pt x="59" y="24"/>
                </a:lnTo>
                <a:lnTo>
                  <a:pt x="52" y="4"/>
                </a:lnTo>
                <a:close/>
                <a:moveTo>
                  <a:pt x="85" y="0"/>
                </a:moveTo>
                <a:lnTo>
                  <a:pt x="98" y="0"/>
                </a:lnTo>
                <a:lnTo>
                  <a:pt x="110" y="2"/>
                </a:lnTo>
                <a:lnTo>
                  <a:pt x="105" y="23"/>
                </a:lnTo>
                <a:lnTo>
                  <a:pt x="95" y="22"/>
                </a:lnTo>
                <a:lnTo>
                  <a:pt x="85" y="21"/>
                </a:lnTo>
                <a:lnTo>
                  <a:pt x="85" y="0"/>
                </a:lnTo>
                <a:close/>
                <a:moveTo>
                  <a:pt x="110" y="2"/>
                </a:moveTo>
                <a:lnTo>
                  <a:pt x="123" y="6"/>
                </a:lnTo>
                <a:lnTo>
                  <a:pt x="133" y="12"/>
                </a:lnTo>
                <a:lnTo>
                  <a:pt x="123" y="30"/>
                </a:lnTo>
                <a:lnTo>
                  <a:pt x="115" y="26"/>
                </a:lnTo>
                <a:lnTo>
                  <a:pt x="105" y="23"/>
                </a:lnTo>
                <a:lnTo>
                  <a:pt x="110" y="2"/>
                </a:lnTo>
                <a:close/>
                <a:moveTo>
                  <a:pt x="123" y="30"/>
                </a:moveTo>
                <a:lnTo>
                  <a:pt x="151" y="46"/>
                </a:lnTo>
                <a:lnTo>
                  <a:pt x="123" y="30"/>
                </a:lnTo>
                <a:lnTo>
                  <a:pt x="128" y="21"/>
                </a:lnTo>
                <a:lnTo>
                  <a:pt x="123" y="30"/>
                </a:lnTo>
                <a:close/>
                <a:moveTo>
                  <a:pt x="133" y="12"/>
                </a:moveTo>
                <a:lnTo>
                  <a:pt x="138" y="15"/>
                </a:lnTo>
                <a:lnTo>
                  <a:pt x="144" y="19"/>
                </a:lnTo>
                <a:lnTo>
                  <a:pt x="147" y="22"/>
                </a:lnTo>
                <a:lnTo>
                  <a:pt x="151" y="26"/>
                </a:lnTo>
                <a:lnTo>
                  <a:pt x="134" y="38"/>
                </a:lnTo>
                <a:lnTo>
                  <a:pt x="129" y="34"/>
                </a:lnTo>
                <a:lnTo>
                  <a:pt x="123" y="30"/>
                </a:lnTo>
                <a:lnTo>
                  <a:pt x="133" y="12"/>
                </a:lnTo>
                <a:close/>
                <a:moveTo>
                  <a:pt x="151" y="26"/>
                </a:moveTo>
                <a:lnTo>
                  <a:pt x="154" y="30"/>
                </a:lnTo>
                <a:lnTo>
                  <a:pt x="156" y="35"/>
                </a:lnTo>
                <a:lnTo>
                  <a:pt x="157" y="41"/>
                </a:lnTo>
                <a:lnTo>
                  <a:pt x="157" y="45"/>
                </a:lnTo>
                <a:lnTo>
                  <a:pt x="136" y="45"/>
                </a:lnTo>
                <a:lnTo>
                  <a:pt x="135" y="42"/>
                </a:lnTo>
                <a:lnTo>
                  <a:pt x="134" y="38"/>
                </a:lnTo>
                <a:lnTo>
                  <a:pt x="151" y="26"/>
                </a:lnTo>
                <a:close/>
                <a:moveTo>
                  <a:pt x="157" y="45"/>
                </a:moveTo>
                <a:lnTo>
                  <a:pt x="157" y="52"/>
                </a:lnTo>
                <a:lnTo>
                  <a:pt x="156" y="57"/>
                </a:lnTo>
                <a:lnTo>
                  <a:pt x="154" y="61"/>
                </a:lnTo>
                <a:lnTo>
                  <a:pt x="151" y="65"/>
                </a:lnTo>
                <a:lnTo>
                  <a:pt x="147" y="69"/>
                </a:lnTo>
                <a:lnTo>
                  <a:pt x="143" y="71"/>
                </a:lnTo>
                <a:lnTo>
                  <a:pt x="136" y="72"/>
                </a:lnTo>
                <a:lnTo>
                  <a:pt x="130" y="73"/>
                </a:lnTo>
                <a:lnTo>
                  <a:pt x="130" y="51"/>
                </a:lnTo>
                <a:lnTo>
                  <a:pt x="133" y="51"/>
                </a:lnTo>
                <a:lnTo>
                  <a:pt x="134" y="50"/>
                </a:lnTo>
                <a:lnTo>
                  <a:pt x="135" y="48"/>
                </a:lnTo>
                <a:lnTo>
                  <a:pt x="136" y="45"/>
                </a:lnTo>
                <a:lnTo>
                  <a:pt x="157" y="45"/>
                </a:lnTo>
                <a:close/>
                <a:moveTo>
                  <a:pt x="130" y="73"/>
                </a:moveTo>
                <a:lnTo>
                  <a:pt x="125" y="72"/>
                </a:lnTo>
                <a:lnTo>
                  <a:pt x="120" y="71"/>
                </a:lnTo>
                <a:lnTo>
                  <a:pt x="115" y="69"/>
                </a:lnTo>
                <a:lnTo>
                  <a:pt x="110" y="65"/>
                </a:lnTo>
                <a:lnTo>
                  <a:pt x="107" y="61"/>
                </a:lnTo>
                <a:lnTo>
                  <a:pt x="104" y="57"/>
                </a:lnTo>
                <a:lnTo>
                  <a:pt x="101" y="52"/>
                </a:lnTo>
                <a:lnTo>
                  <a:pt x="99" y="46"/>
                </a:lnTo>
                <a:lnTo>
                  <a:pt x="119" y="40"/>
                </a:lnTo>
                <a:lnTo>
                  <a:pt x="121" y="45"/>
                </a:lnTo>
                <a:lnTo>
                  <a:pt x="124" y="48"/>
                </a:lnTo>
                <a:lnTo>
                  <a:pt x="127" y="50"/>
                </a:lnTo>
                <a:lnTo>
                  <a:pt x="130" y="51"/>
                </a:lnTo>
                <a:lnTo>
                  <a:pt x="130" y="73"/>
                </a:lnTo>
                <a:close/>
                <a:moveTo>
                  <a:pt x="99" y="46"/>
                </a:moveTo>
                <a:lnTo>
                  <a:pt x="96" y="41"/>
                </a:lnTo>
                <a:lnTo>
                  <a:pt x="93" y="36"/>
                </a:lnTo>
                <a:lnTo>
                  <a:pt x="103" y="19"/>
                </a:lnTo>
                <a:lnTo>
                  <a:pt x="108" y="23"/>
                </a:lnTo>
                <a:lnTo>
                  <a:pt x="113" y="27"/>
                </a:lnTo>
                <a:lnTo>
                  <a:pt x="117" y="33"/>
                </a:lnTo>
                <a:lnTo>
                  <a:pt x="119" y="40"/>
                </a:lnTo>
                <a:lnTo>
                  <a:pt x="99" y="46"/>
                </a:lnTo>
                <a:close/>
                <a:moveTo>
                  <a:pt x="93" y="36"/>
                </a:moveTo>
                <a:lnTo>
                  <a:pt x="87" y="34"/>
                </a:lnTo>
                <a:lnTo>
                  <a:pt x="77" y="33"/>
                </a:lnTo>
                <a:lnTo>
                  <a:pt x="77" y="13"/>
                </a:lnTo>
                <a:lnTo>
                  <a:pt x="86" y="13"/>
                </a:lnTo>
                <a:lnTo>
                  <a:pt x="92" y="14"/>
                </a:lnTo>
                <a:lnTo>
                  <a:pt x="98" y="16"/>
                </a:lnTo>
                <a:lnTo>
                  <a:pt x="103" y="19"/>
                </a:lnTo>
                <a:lnTo>
                  <a:pt x="93" y="36"/>
                </a:lnTo>
                <a:close/>
                <a:moveTo>
                  <a:pt x="77" y="33"/>
                </a:moveTo>
                <a:lnTo>
                  <a:pt x="72" y="34"/>
                </a:lnTo>
                <a:lnTo>
                  <a:pt x="68" y="35"/>
                </a:lnTo>
                <a:lnTo>
                  <a:pt x="64" y="36"/>
                </a:lnTo>
                <a:lnTo>
                  <a:pt x="61" y="40"/>
                </a:lnTo>
                <a:lnTo>
                  <a:pt x="46" y="24"/>
                </a:lnTo>
                <a:lnTo>
                  <a:pt x="52" y="19"/>
                </a:lnTo>
                <a:lnTo>
                  <a:pt x="60" y="16"/>
                </a:lnTo>
                <a:lnTo>
                  <a:pt x="68" y="13"/>
                </a:lnTo>
                <a:lnTo>
                  <a:pt x="77" y="13"/>
                </a:lnTo>
                <a:lnTo>
                  <a:pt x="77" y="33"/>
                </a:lnTo>
                <a:close/>
                <a:moveTo>
                  <a:pt x="61" y="40"/>
                </a:moveTo>
                <a:lnTo>
                  <a:pt x="59" y="43"/>
                </a:lnTo>
                <a:lnTo>
                  <a:pt x="57" y="46"/>
                </a:lnTo>
                <a:lnTo>
                  <a:pt x="37" y="37"/>
                </a:lnTo>
                <a:lnTo>
                  <a:pt x="41" y="30"/>
                </a:lnTo>
                <a:lnTo>
                  <a:pt x="46" y="24"/>
                </a:lnTo>
                <a:lnTo>
                  <a:pt x="61" y="40"/>
                </a:lnTo>
                <a:close/>
                <a:moveTo>
                  <a:pt x="57" y="46"/>
                </a:moveTo>
                <a:lnTo>
                  <a:pt x="55" y="50"/>
                </a:lnTo>
                <a:lnTo>
                  <a:pt x="55" y="54"/>
                </a:lnTo>
                <a:lnTo>
                  <a:pt x="34" y="54"/>
                </a:lnTo>
                <a:lnTo>
                  <a:pt x="35" y="46"/>
                </a:lnTo>
                <a:lnTo>
                  <a:pt x="37" y="37"/>
                </a:lnTo>
                <a:lnTo>
                  <a:pt x="57" y="46"/>
                </a:lnTo>
                <a:close/>
                <a:moveTo>
                  <a:pt x="55" y="54"/>
                </a:moveTo>
                <a:lnTo>
                  <a:pt x="55" y="61"/>
                </a:lnTo>
                <a:lnTo>
                  <a:pt x="58" y="66"/>
                </a:lnTo>
                <a:lnTo>
                  <a:pt x="60" y="72"/>
                </a:lnTo>
                <a:lnTo>
                  <a:pt x="64" y="75"/>
                </a:lnTo>
                <a:lnTo>
                  <a:pt x="51" y="92"/>
                </a:lnTo>
                <a:lnTo>
                  <a:pt x="47" y="88"/>
                </a:lnTo>
                <a:lnTo>
                  <a:pt x="43" y="85"/>
                </a:lnTo>
                <a:lnTo>
                  <a:pt x="40" y="81"/>
                </a:lnTo>
                <a:lnTo>
                  <a:pt x="38" y="77"/>
                </a:lnTo>
                <a:lnTo>
                  <a:pt x="36" y="72"/>
                </a:lnTo>
                <a:lnTo>
                  <a:pt x="35" y="66"/>
                </a:lnTo>
                <a:lnTo>
                  <a:pt x="34" y="60"/>
                </a:lnTo>
                <a:lnTo>
                  <a:pt x="34" y="54"/>
                </a:lnTo>
                <a:lnTo>
                  <a:pt x="55" y="54"/>
                </a:lnTo>
                <a:close/>
                <a:moveTo>
                  <a:pt x="64" y="75"/>
                </a:moveTo>
                <a:lnTo>
                  <a:pt x="63" y="75"/>
                </a:lnTo>
                <a:lnTo>
                  <a:pt x="64" y="75"/>
                </a:lnTo>
                <a:lnTo>
                  <a:pt x="58" y="83"/>
                </a:lnTo>
                <a:lnTo>
                  <a:pt x="64" y="75"/>
                </a:lnTo>
                <a:close/>
                <a:moveTo>
                  <a:pt x="64" y="75"/>
                </a:moveTo>
                <a:lnTo>
                  <a:pt x="67" y="77"/>
                </a:lnTo>
                <a:lnTo>
                  <a:pt x="70" y="79"/>
                </a:lnTo>
                <a:lnTo>
                  <a:pt x="64" y="99"/>
                </a:lnTo>
                <a:lnTo>
                  <a:pt x="57" y="96"/>
                </a:lnTo>
                <a:lnTo>
                  <a:pt x="50" y="91"/>
                </a:lnTo>
                <a:lnTo>
                  <a:pt x="64" y="75"/>
                </a:lnTo>
                <a:close/>
                <a:moveTo>
                  <a:pt x="64" y="99"/>
                </a:moveTo>
                <a:lnTo>
                  <a:pt x="76" y="103"/>
                </a:lnTo>
                <a:lnTo>
                  <a:pt x="64" y="99"/>
                </a:lnTo>
                <a:lnTo>
                  <a:pt x="67" y="88"/>
                </a:lnTo>
                <a:lnTo>
                  <a:pt x="64" y="99"/>
                </a:lnTo>
                <a:close/>
                <a:moveTo>
                  <a:pt x="70" y="79"/>
                </a:moveTo>
                <a:lnTo>
                  <a:pt x="74" y="80"/>
                </a:lnTo>
                <a:lnTo>
                  <a:pt x="77" y="80"/>
                </a:lnTo>
                <a:lnTo>
                  <a:pt x="77" y="101"/>
                </a:lnTo>
                <a:lnTo>
                  <a:pt x="70" y="101"/>
                </a:lnTo>
                <a:lnTo>
                  <a:pt x="64" y="99"/>
                </a:lnTo>
                <a:lnTo>
                  <a:pt x="70" y="7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39" name="Freeform 152"/>
          <p:cNvSpPr>
            <a:spLocks noEditPoints="1"/>
          </p:cNvSpPr>
          <p:nvPr/>
        </p:nvSpPr>
        <p:spPr bwMode="auto">
          <a:xfrm>
            <a:off x="6842125" y="3983038"/>
            <a:ext cx="127000" cy="100012"/>
          </a:xfrm>
          <a:custGeom>
            <a:avLst/>
            <a:gdLst>
              <a:gd name="T0" fmla="*/ 133 w 240"/>
              <a:gd name="T1" fmla="*/ 121 h 190"/>
              <a:gd name="T2" fmla="*/ 142 w 240"/>
              <a:gd name="T3" fmla="*/ 143 h 190"/>
              <a:gd name="T4" fmla="*/ 161 w 240"/>
              <a:gd name="T5" fmla="*/ 157 h 190"/>
              <a:gd name="T6" fmla="*/ 188 w 240"/>
              <a:gd name="T7" fmla="*/ 160 h 190"/>
              <a:gd name="T8" fmla="*/ 218 w 240"/>
              <a:gd name="T9" fmla="*/ 143 h 190"/>
              <a:gd name="T10" fmla="*/ 240 w 240"/>
              <a:gd name="T11" fmla="*/ 122 h 190"/>
              <a:gd name="T12" fmla="*/ 221 w 240"/>
              <a:gd name="T13" fmla="*/ 163 h 190"/>
              <a:gd name="T14" fmla="*/ 203 w 240"/>
              <a:gd name="T15" fmla="*/ 181 h 190"/>
              <a:gd name="T16" fmla="*/ 180 w 240"/>
              <a:gd name="T17" fmla="*/ 189 h 190"/>
              <a:gd name="T18" fmla="*/ 153 w 240"/>
              <a:gd name="T19" fmla="*/ 189 h 190"/>
              <a:gd name="T20" fmla="*/ 125 w 240"/>
              <a:gd name="T21" fmla="*/ 176 h 190"/>
              <a:gd name="T22" fmla="*/ 92 w 240"/>
              <a:gd name="T23" fmla="*/ 173 h 190"/>
              <a:gd name="T24" fmla="*/ 59 w 240"/>
              <a:gd name="T25" fmla="*/ 188 h 190"/>
              <a:gd name="T26" fmla="*/ 27 w 240"/>
              <a:gd name="T27" fmla="*/ 187 h 190"/>
              <a:gd name="T28" fmla="*/ 3 w 240"/>
              <a:gd name="T29" fmla="*/ 162 h 190"/>
              <a:gd name="T30" fmla="*/ 2 w 240"/>
              <a:gd name="T31" fmla="*/ 133 h 190"/>
              <a:gd name="T32" fmla="*/ 12 w 240"/>
              <a:gd name="T33" fmla="*/ 112 h 190"/>
              <a:gd name="T34" fmla="*/ 49 w 240"/>
              <a:gd name="T35" fmla="*/ 89 h 190"/>
              <a:gd name="T36" fmla="*/ 95 w 240"/>
              <a:gd name="T37" fmla="*/ 41 h 190"/>
              <a:gd name="T38" fmla="*/ 85 w 240"/>
              <a:gd name="T39" fmla="*/ 17 h 190"/>
              <a:gd name="T40" fmla="*/ 61 w 240"/>
              <a:gd name="T41" fmla="*/ 12 h 190"/>
              <a:gd name="T42" fmla="*/ 43 w 240"/>
              <a:gd name="T43" fmla="*/ 21 h 190"/>
              <a:gd name="T44" fmla="*/ 39 w 240"/>
              <a:gd name="T45" fmla="*/ 41 h 190"/>
              <a:gd name="T46" fmla="*/ 34 w 240"/>
              <a:gd name="T47" fmla="*/ 59 h 190"/>
              <a:gd name="T48" fmla="*/ 20 w 240"/>
              <a:gd name="T49" fmla="*/ 64 h 190"/>
              <a:gd name="T50" fmla="*/ 9 w 240"/>
              <a:gd name="T51" fmla="*/ 56 h 190"/>
              <a:gd name="T52" fmla="*/ 7 w 240"/>
              <a:gd name="T53" fmla="*/ 37 h 190"/>
              <a:gd name="T54" fmla="*/ 27 w 240"/>
              <a:gd name="T55" fmla="*/ 12 h 190"/>
              <a:gd name="T56" fmla="*/ 50 w 240"/>
              <a:gd name="T57" fmla="*/ 2 h 190"/>
              <a:gd name="T58" fmla="*/ 82 w 240"/>
              <a:gd name="T59" fmla="*/ 1 h 190"/>
              <a:gd name="T60" fmla="*/ 113 w 240"/>
              <a:gd name="T61" fmla="*/ 10 h 190"/>
              <a:gd name="T62" fmla="*/ 130 w 240"/>
              <a:gd name="T63" fmla="*/ 19 h 190"/>
              <a:gd name="T64" fmla="*/ 153 w 240"/>
              <a:gd name="T65" fmla="*/ 3 h 190"/>
              <a:gd name="T66" fmla="*/ 184 w 240"/>
              <a:gd name="T67" fmla="*/ 0 h 190"/>
              <a:gd name="T68" fmla="*/ 208 w 240"/>
              <a:gd name="T69" fmla="*/ 8 h 190"/>
              <a:gd name="T70" fmla="*/ 227 w 240"/>
              <a:gd name="T71" fmla="*/ 25 h 190"/>
              <a:gd name="T72" fmla="*/ 237 w 240"/>
              <a:gd name="T73" fmla="*/ 50 h 190"/>
              <a:gd name="T74" fmla="*/ 129 w 240"/>
              <a:gd name="T75" fmla="*/ 74 h 190"/>
              <a:gd name="T76" fmla="*/ 200 w 240"/>
              <a:gd name="T77" fmla="*/ 41 h 190"/>
              <a:gd name="T78" fmla="*/ 182 w 240"/>
              <a:gd name="T79" fmla="*/ 17 h 190"/>
              <a:gd name="T80" fmla="*/ 152 w 240"/>
              <a:gd name="T81" fmla="*/ 17 h 190"/>
              <a:gd name="T82" fmla="*/ 132 w 240"/>
              <a:gd name="T83" fmla="*/ 41 h 190"/>
              <a:gd name="T84" fmla="*/ 100 w 240"/>
              <a:gd name="T85" fmla="*/ 138 h 190"/>
              <a:gd name="T86" fmla="*/ 95 w 240"/>
              <a:gd name="T87" fmla="*/ 80 h 190"/>
              <a:gd name="T88" fmla="*/ 54 w 240"/>
              <a:gd name="T89" fmla="*/ 100 h 190"/>
              <a:gd name="T90" fmla="*/ 38 w 240"/>
              <a:gd name="T91" fmla="*/ 115 h 190"/>
              <a:gd name="T92" fmla="*/ 33 w 240"/>
              <a:gd name="T93" fmla="*/ 134 h 190"/>
              <a:gd name="T94" fmla="*/ 42 w 240"/>
              <a:gd name="T95" fmla="*/ 158 h 190"/>
              <a:gd name="T96" fmla="*/ 64 w 240"/>
              <a:gd name="T97" fmla="*/ 169 h 190"/>
              <a:gd name="T98" fmla="*/ 82 w 240"/>
              <a:gd name="T99" fmla="*/ 164 h 1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0"/>
              <a:gd name="T151" fmla="*/ 0 h 190"/>
              <a:gd name="T152" fmla="*/ 240 w 240"/>
              <a:gd name="T153" fmla="*/ 190 h 1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0" h="190">
                <a:moveTo>
                  <a:pt x="129" y="74"/>
                </a:moveTo>
                <a:lnTo>
                  <a:pt x="130" y="96"/>
                </a:lnTo>
                <a:lnTo>
                  <a:pt x="132" y="113"/>
                </a:lnTo>
                <a:lnTo>
                  <a:pt x="133" y="121"/>
                </a:lnTo>
                <a:lnTo>
                  <a:pt x="135" y="128"/>
                </a:lnTo>
                <a:lnTo>
                  <a:pt x="137" y="133"/>
                </a:lnTo>
                <a:lnTo>
                  <a:pt x="139" y="138"/>
                </a:lnTo>
                <a:lnTo>
                  <a:pt x="142" y="143"/>
                </a:lnTo>
                <a:lnTo>
                  <a:pt x="146" y="148"/>
                </a:lnTo>
                <a:lnTo>
                  <a:pt x="150" y="152"/>
                </a:lnTo>
                <a:lnTo>
                  <a:pt x="155" y="155"/>
                </a:lnTo>
                <a:lnTo>
                  <a:pt x="161" y="157"/>
                </a:lnTo>
                <a:lnTo>
                  <a:pt x="166" y="159"/>
                </a:lnTo>
                <a:lnTo>
                  <a:pt x="172" y="160"/>
                </a:lnTo>
                <a:lnTo>
                  <a:pt x="178" y="160"/>
                </a:lnTo>
                <a:lnTo>
                  <a:pt x="188" y="160"/>
                </a:lnTo>
                <a:lnTo>
                  <a:pt x="196" y="158"/>
                </a:lnTo>
                <a:lnTo>
                  <a:pt x="204" y="155"/>
                </a:lnTo>
                <a:lnTo>
                  <a:pt x="212" y="150"/>
                </a:lnTo>
                <a:lnTo>
                  <a:pt x="218" y="143"/>
                </a:lnTo>
                <a:lnTo>
                  <a:pt x="224" y="136"/>
                </a:lnTo>
                <a:lnTo>
                  <a:pt x="229" y="128"/>
                </a:lnTo>
                <a:lnTo>
                  <a:pt x="234" y="118"/>
                </a:lnTo>
                <a:lnTo>
                  <a:pt x="240" y="122"/>
                </a:lnTo>
                <a:lnTo>
                  <a:pt x="235" y="138"/>
                </a:lnTo>
                <a:lnTo>
                  <a:pt x="228" y="152"/>
                </a:lnTo>
                <a:lnTo>
                  <a:pt x="225" y="158"/>
                </a:lnTo>
                <a:lnTo>
                  <a:pt x="221" y="163"/>
                </a:lnTo>
                <a:lnTo>
                  <a:pt x="217" y="168"/>
                </a:lnTo>
                <a:lnTo>
                  <a:pt x="213" y="174"/>
                </a:lnTo>
                <a:lnTo>
                  <a:pt x="208" y="177"/>
                </a:lnTo>
                <a:lnTo>
                  <a:pt x="203" y="181"/>
                </a:lnTo>
                <a:lnTo>
                  <a:pt x="198" y="183"/>
                </a:lnTo>
                <a:lnTo>
                  <a:pt x="193" y="186"/>
                </a:lnTo>
                <a:lnTo>
                  <a:pt x="187" y="188"/>
                </a:lnTo>
                <a:lnTo>
                  <a:pt x="180" y="189"/>
                </a:lnTo>
                <a:lnTo>
                  <a:pt x="174" y="190"/>
                </a:lnTo>
                <a:lnTo>
                  <a:pt x="168" y="190"/>
                </a:lnTo>
                <a:lnTo>
                  <a:pt x="160" y="190"/>
                </a:lnTo>
                <a:lnTo>
                  <a:pt x="153" y="189"/>
                </a:lnTo>
                <a:lnTo>
                  <a:pt x="146" y="187"/>
                </a:lnTo>
                <a:lnTo>
                  <a:pt x="141" y="185"/>
                </a:lnTo>
                <a:lnTo>
                  <a:pt x="134" y="181"/>
                </a:lnTo>
                <a:lnTo>
                  <a:pt x="125" y="176"/>
                </a:lnTo>
                <a:lnTo>
                  <a:pt x="118" y="167"/>
                </a:lnTo>
                <a:lnTo>
                  <a:pt x="110" y="159"/>
                </a:lnTo>
                <a:lnTo>
                  <a:pt x="102" y="166"/>
                </a:lnTo>
                <a:lnTo>
                  <a:pt x="92" y="173"/>
                </a:lnTo>
                <a:lnTo>
                  <a:pt x="84" y="178"/>
                </a:lnTo>
                <a:lnTo>
                  <a:pt x="76" y="182"/>
                </a:lnTo>
                <a:lnTo>
                  <a:pt x="67" y="186"/>
                </a:lnTo>
                <a:lnTo>
                  <a:pt x="59" y="188"/>
                </a:lnTo>
                <a:lnTo>
                  <a:pt x="52" y="189"/>
                </a:lnTo>
                <a:lnTo>
                  <a:pt x="43" y="190"/>
                </a:lnTo>
                <a:lnTo>
                  <a:pt x="35" y="189"/>
                </a:lnTo>
                <a:lnTo>
                  <a:pt x="27" y="187"/>
                </a:lnTo>
                <a:lnTo>
                  <a:pt x="20" y="183"/>
                </a:lnTo>
                <a:lnTo>
                  <a:pt x="13" y="177"/>
                </a:lnTo>
                <a:lnTo>
                  <a:pt x="7" y="170"/>
                </a:lnTo>
                <a:lnTo>
                  <a:pt x="3" y="162"/>
                </a:lnTo>
                <a:lnTo>
                  <a:pt x="1" y="154"/>
                </a:lnTo>
                <a:lnTo>
                  <a:pt x="0" y="146"/>
                </a:lnTo>
                <a:lnTo>
                  <a:pt x="1" y="139"/>
                </a:lnTo>
                <a:lnTo>
                  <a:pt x="2" y="133"/>
                </a:lnTo>
                <a:lnTo>
                  <a:pt x="3" y="128"/>
                </a:lnTo>
                <a:lnTo>
                  <a:pt x="6" y="122"/>
                </a:lnTo>
                <a:lnTo>
                  <a:pt x="9" y="118"/>
                </a:lnTo>
                <a:lnTo>
                  <a:pt x="12" y="112"/>
                </a:lnTo>
                <a:lnTo>
                  <a:pt x="16" y="108"/>
                </a:lnTo>
                <a:lnTo>
                  <a:pt x="22" y="104"/>
                </a:lnTo>
                <a:lnTo>
                  <a:pt x="33" y="97"/>
                </a:lnTo>
                <a:lnTo>
                  <a:pt x="49" y="89"/>
                </a:lnTo>
                <a:lnTo>
                  <a:pt x="69" y="79"/>
                </a:lnTo>
                <a:lnTo>
                  <a:pt x="95" y="68"/>
                </a:lnTo>
                <a:lnTo>
                  <a:pt x="95" y="50"/>
                </a:lnTo>
                <a:lnTo>
                  <a:pt x="95" y="41"/>
                </a:lnTo>
                <a:lnTo>
                  <a:pt x="94" y="34"/>
                </a:lnTo>
                <a:lnTo>
                  <a:pt x="91" y="26"/>
                </a:lnTo>
                <a:lnTo>
                  <a:pt x="88" y="21"/>
                </a:lnTo>
                <a:lnTo>
                  <a:pt x="85" y="17"/>
                </a:lnTo>
                <a:lnTo>
                  <a:pt x="80" y="14"/>
                </a:lnTo>
                <a:lnTo>
                  <a:pt x="74" y="12"/>
                </a:lnTo>
                <a:lnTo>
                  <a:pt x="67" y="12"/>
                </a:lnTo>
                <a:lnTo>
                  <a:pt x="61" y="12"/>
                </a:lnTo>
                <a:lnTo>
                  <a:pt x="56" y="13"/>
                </a:lnTo>
                <a:lnTo>
                  <a:pt x="52" y="15"/>
                </a:lnTo>
                <a:lnTo>
                  <a:pt x="48" y="18"/>
                </a:lnTo>
                <a:lnTo>
                  <a:pt x="43" y="21"/>
                </a:lnTo>
                <a:lnTo>
                  <a:pt x="41" y="24"/>
                </a:lnTo>
                <a:lnTo>
                  <a:pt x="40" y="28"/>
                </a:lnTo>
                <a:lnTo>
                  <a:pt x="39" y="32"/>
                </a:lnTo>
                <a:lnTo>
                  <a:pt x="39" y="41"/>
                </a:lnTo>
                <a:lnTo>
                  <a:pt x="38" y="48"/>
                </a:lnTo>
                <a:lnTo>
                  <a:pt x="37" y="53"/>
                </a:lnTo>
                <a:lnTo>
                  <a:pt x="36" y="57"/>
                </a:lnTo>
                <a:lnTo>
                  <a:pt x="34" y="59"/>
                </a:lnTo>
                <a:lnTo>
                  <a:pt x="31" y="62"/>
                </a:lnTo>
                <a:lnTo>
                  <a:pt x="28" y="63"/>
                </a:lnTo>
                <a:lnTo>
                  <a:pt x="24" y="64"/>
                </a:lnTo>
                <a:lnTo>
                  <a:pt x="20" y="64"/>
                </a:lnTo>
                <a:lnTo>
                  <a:pt x="16" y="63"/>
                </a:lnTo>
                <a:lnTo>
                  <a:pt x="13" y="60"/>
                </a:lnTo>
                <a:lnTo>
                  <a:pt x="10" y="58"/>
                </a:lnTo>
                <a:lnTo>
                  <a:pt x="9" y="56"/>
                </a:lnTo>
                <a:lnTo>
                  <a:pt x="7" y="53"/>
                </a:lnTo>
                <a:lnTo>
                  <a:pt x="6" y="49"/>
                </a:lnTo>
                <a:lnTo>
                  <a:pt x="6" y="45"/>
                </a:lnTo>
                <a:lnTo>
                  <a:pt x="7" y="37"/>
                </a:lnTo>
                <a:lnTo>
                  <a:pt x="10" y="29"/>
                </a:lnTo>
                <a:lnTo>
                  <a:pt x="15" y="22"/>
                </a:lnTo>
                <a:lnTo>
                  <a:pt x="22" y="16"/>
                </a:lnTo>
                <a:lnTo>
                  <a:pt x="27" y="12"/>
                </a:lnTo>
                <a:lnTo>
                  <a:pt x="32" y="9"/>
                </a:lnTo>
                <a:lnTo>
                  <a:pt x="37" y="7"/>
                </a:lnTo>
                <a:lnTo>
                  <a:pt x="43" y="4"/>
                </a:lnTo>
                <a:lnTo>
                  <a:pt x="50" y="2"/>
                </a:lnTo>
                <a:lnTo>
                  <a:pt x="57" y="1"/>
                </a:lnTo>
                <a:lnTo>
                  <a:pt x="64" y="0"/>
                </a:lnTo>
                <a:lnTo>
                  <a:pt x="71" y="0"/>
                </a:lnTo>
                <a:lnTo>
                  <a:pt x="82" y="1"/>
                </a:lnTo>
                <a:lnTo>
                  <a:pt x="91" y="2"/>
                </a:lnTo>
                <a:lnTo>
                  <a:pt x="99" y="3"/>
                </a:lnTo>
                <a:lnTo>
                  <a:pt x="107" y="7"/>
                </a:lnTo>
                <a:lnTo>
                  <a:pt x="113" y="10"/>
                </a:lnTo>
                <a:lnTo>
                  <a:pt x="118" y="14"/>
                </a:lnTo>
                <a:lnTo>
                  <a:pt x="121" y="19"/>
                </a:lnTo>
                <a:lnTo>
                  <a:pt x="124" y="24"/>
                </a:lnTo>
                <a:lnTo>
                  <a:pt x="130" y="19"/>
                </a:lnTo>
                <a:lnTo>
                  <a:pt x="135" y="14"/>
                </a:lnTo>
                <a:lnTo>
                  <a:pt x="140" y="10"/>
                </a:lnTo>
                <a:lnTo>
                  <a:pt x="146" y="7"/>
                </a:lnTo>
                <a:lnTo>
                  <a:pt x="153" y="3"/>
                </a:lnTo>
                <a:lnTo>
                  <a:pt x="161" y="2"/>
                </a:lnTo>
                <a:lnTo>
                  <a:pt x="168" y="1"/>
                </a:lnTo>
                <a:lnTo>
                  <a:pt x="176" y="0"/>
                </a:lnTo>
                <a:lnTo>
                  <a:pt x="184" y="0"/>
                </a:lnTo>
                <a:lnTo>
                  <a:pt x="191" y="1"/>
                </a:lnTo>
                <a:lnTo>
                  <a:pt x="197" y="3"/>
                </a:lnTo>
                <a:lnTo>
                  <a:pt x="202" y="6"/>
                </a:lnTo>
                <a:lnTo>
                  <a:pt x="208" y="8"/>
                </a:lnTo>
                <a:lnTo>
                  <a:pt x="214" y="12"/>
                </a:lnTo>
                <a:lnTo>
                  <a:pt x="218" y="15"/>
                </a:lnTo>
                <a:lnTo>
                  <a:pt x="223" y="20"/>
                </a:lnTo>
                <a:lnTo>
                  <a:pt x="227" y="25"/>
                </a:lnTo>
                <a:lnTo>
                  <a:pt x="230" y="30"/>
                </a:lnTo>
                <a:lnTo>
                  <a:pt x="233" y="37"/>
                </a:lnTo>
                <a:lnTo>
                  <a:pt x="235" y="43"/>
                </a:lnTo>
                <a:lnTo>
                  <a:pt x="237" y="50"/>
                </a:lnTo>
                <a:lnTo>
                  <a:pt x="238" y="57"/>
                </a:lnTo>
                <a:lnTo>
                  <a:pt x="240" y="66"/>
                </a:lnTo>
                <a:lnTo>
                  <a:pt x="240" y="74"/>
                </a:lnTo>
                <a:lnTo>
                  <a:pt x="129" y="74"/>
                </a:lnTo>
                <a:close/>
                <a:moveTo>
                  <a:pt x="129" y="62"/>
                </a:moveTo>
                <a:lnTo>
                  <a:pt x="203" y="62"/>
                </a:lnTo>
                <a:lnTo>
                  <a:pt x="202" y="50"/>
                </a:lnTo>
                <a:lnTo>
                  <a:pt x="200" y="41"/>
                </a:lnTo>
                <a:lnTo>
                  <a:pt x="197" y="32"/>
                </a:lnTo>
                <a:lnTo>
                  <a:pt x="193" y="26"/>
                </a:lnTo>
                <a:lnTo>
                  <a:pt x="188" y="21"/>
                </a:lnTo>
                <a:lnTo>
                  <a:pt x="182" y="17"/>
                </a:lnTo>
                <a:lnTo>
                  <a:pt x="175" y="15"/>
                </a:lnTo>
                <a:lnTo>
                  <a:pt x="167" y="14"/>
                </a:lnTo>
                <a:lnTo>
                  <a:pt x="159" y="15"/>
                </a:lnTo>
                <a:lnTo>
                  <a:pt x="152" y="17"/>
                </a:lnTo>
                <a:lnTo>
                  <a:pt x="146" y="21"/>
                </a:lnTo>
                <a:lnTo>
                  <a:pt x="141" y="26"/>
                </a:lnTo>
                <a:lnTo>
                  <a:pt x="136" y="32"/>
                </a:lnTo>
                <a:lnTo>
                  <a:pt x="132" y="41"/>
                </a:lnTo>
                <a:lnTo>
                  <a:pt x="130" y="50"/>
                </a:lnTo>
                <a:lnTo>
                  <a:pt x="129" y="62"/>
                </a:lnTo>
                <a:close/>
                <a:moveTo>
                  <a:pt x="105" y="149"/>
                </a:moveTo>
                <a:lnTo>
                  <a:pt x="100" y="138"/>
                </a:lnTo>
                <a:lnTo>
                  <a:pt x="98" y="127"/>
                </a:lnTo>
                <a:lnTo>
                  <a:pt x="96" y="113"/>
                </a:lnTo>
                <a:lnTo>
                  <a:pt x="95" y="98"/>
                </a:lnTo>
                <a:lnTo>
                  <a:pt x="95" y="80"/>
                </a:lnTo>
                <a:lnTo>
                  <a:pt x="82" y="86"/>
                </a:lnTo>
                <a:lnTo>
                  <a:pt x="70" y="92"/>
                </a:lnTo>
                <a:lnTo>
                  <a:pt x="61" y="96"/>
                </a:lnTo>
                <a:lnTo>
                  <a:pt x="54" y="100"/>
                </a:lnTo>
                <a:lnTo>
                  <a:pt x="49" y="104"/>
                </a:lnTo>
                <a:lnTo>
                  <a:pt x="44" y="107"/>
                </a:lnTo>
                <a:lnTo>
                  <a:pt x="41" y="111"/>
                </a:lnTo>
                <a:lnTo>
                  <a:pt x="38" y="115"/>
                </a:lnTo>
                <a:lnTo>
                  <a:pt x="36" y="120"/>
                </a:lnTo>
                <a:lnTo>
                  <a:pt x="34" y="125"/>
                </a:lnTo>
                <a:lnTo>
                  <a:pt x="33" y="129"/>
                </a:lnTo>
                <a:lnTo>
                  <a:pt x="33" y="134"/>
                </a:lnTo>
                <a:lnTo>
                  <a:pt x="34" y="140"/>
                </a:lnTo>
                <a:lnTo>
                  <a:pt x="35" y="148"/>
                </a:lnTo>
                <a:lnTo>
                  <a:pt x="38" y="153"/>
                </a:lnTo>
                <a:lnTo>
                  <a:pt x="42" y="158"/>
                </a:lnTo>
                <a:lnTo>
                  <a:pt x="47" y="163"/>
                </a:lnTo>
                <a:lnTo>
                  <a:pt x="52" y="166"/>
                </a:lnTo>
                <a:lnTo>
                  <a:pt x="58" y="168"/>
                </a:lnTo>
                <a:lnTo>
                  <a:pt x="64" y="169"/>
                </a:lnTo>
                <a:lnTo>
                  <a:pt x="68" y="168"/>
                </a:lnTo>
                <a:lnTo>
                  <a:pt x="72" y="167"/>
                </a:lnTo>
                <a:lnTo>
                  <a:pt x="77" y="166"/>
                </a:lnTo>
                <a:lnTo>
                  <a:pt x="82" y="164"/>
                </a:lnTo>
                <a:lnTo>
                  <a:pt x="92" y="157"/>
                </a:lnTo>
                <a:lnTo>
                  <a:pt x="105" y="14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40" name="Freeform 153"/>
          <p:cNvSpPr>
            <a:spLocks noEditPoints="1"/>
          </p:cNvSpPr>
          <p:nvPr/>
        </p:nvSpPr>
        <p:spPr bwMode="auto">
          <a:xfrm>
            <a:off x="6835775" y="3978275"/>
            <a:ext cx="139700" cy="111125"/>
          </a:xfrm>
          <a:custGeom>
            <a:avLst/>
            <a:gdLst>
              <a:gd name="T0" fmla="*/ 133 w 263"/>
              <a:gd name="T1" fmla="*/ 135 h 211"/>
              <a:gd name="T2" fmla="*/ 155 w 263"/>
              <a:gd name="T3" fmla="*/ 170 h 211"/>
              <a:gd name="T4" fmla="*/ 182 w 263"/>
              <a:gd name="T5" fmla="*/ 180 h 211"/>
              <a:gd name="T6" fmla="*/ 220 w 263"/>
              <a:gd name="T7" fmla="*/ 174 h 211"/>
              <a:gd name="T8" fmla="*/ 249 w 263"/>
              <a:gd name="T9" fmla="*/ 143 h 211"/>
              <a:gd name="T10" fmla="*/ 258 w 263"/>
              <a:gd name="T11" fmla="*/ 123 h 211"/>
              <a:gd name="T12" fmla="*/ 248 w 263"/>
              <a:gd name="T13" fmla="*/ 167 h 211"/>
              <a:gd name="T14" fmla="*/ 231 w 263"/>
              <a:gd name="T15" fmla="*/ 191 h 211"/>
              <a:gd name="T16" fmla="*/ 200 w 263"/>
              <a:gd name="T17" fmla="*/ 186 h 211"/>
              <a:gd name="T18" fmla="*/ 166 w 263"/>
              <a:gd name="T19" fmla="*/ 189 h 211"/>
              <a:gd name="T20" fmla="*/ 130 w 263"/>
              <a:gd name="T21" fmla="*/ 193 h 211"/>
              <a:gd name="T22" fmla="*/ 130 w 263"/>
              <a:gd name="T23" fmla="*/ 193 h 211"/>
              <a:gd name="T24" fmla="*/ 82 w 263"/>
              <a:gd name="T25" fmla="*/ 183 h 211"/>
              <a:gd name="T26" fmla="*/ 54 w 263"/>
              <a:gd name="T27" fmla="*/ 190 h 211"/>
              <a:gd name="T28" fmla="*/ 42 w 263"/>
              <a:gd name="T29" fmla="*/ 187 h 211"/>
              <a:gd name="T30" fmla="*/ 42 w 263"/>
              <a:gd name="T31" fmla="*/ 187 h 211"/>
              <a:gd name="T32" fmla="*/ 5 w 263"/>
              <a:gd name="T33" fmla="*/ 176 h 211"/>
              <a:gd name="T34" fmla="*/ 3 w 263"/>
              <a:gd name="T35" fmla="*/ 141 h 211"/>
              <a:gd name="T36" fmla="*/ 15 w 263"/>
              <a:gd name="T37" fmla="*/ 115 h 211"/>
              <a:gd name="T38" fmla="*/ 39 w 263"/>
              <a:gd name="T39" fmla="*/ 122 h 211"/>
              <a:gd name="T40" fmla="*/ 66 w 263"/>
              <a:gd name="T41" fmla="*/ 84 h 211"/>
              <a:gd name="T42" fmla="*/ 118 w 263"/>
              <a:gd name="T43" fmla="*/ 85 h 211"/>
              <a:gd name="T44" fmla="*/ 95 w 263"/>
              <a:gd name="T45" fmla="*/ 48 h 211"/>
              <a:gd name="T46" fmla="*/ 107 w 263"/>
              <a:gd name="T47" fmla="*/ 24 h 211"/>
              <a:gd name="T48" fmla="*/ 78 w 263"/>
              <a:gd name="T49" fmla="*/ 11 h 211"/>
              <a:gd name="T50" fmla="*/ 62 w 263"/>
              <a:gd name="T51" fmla="*/ 39 h 211"/>
              <a:gd name="T52" fmla="*/ 62 w 263"/>
              <a:gd name="T53" fmla="*/ 40 h 211"/>
              <a:gd name="T54" fmla="*/ 61 w 263"/>
              <a:gd name="T55" fmla="*/ 42 h 211"/>
              <a:gd name="T56" fmla="*/ 38 w 263"/>
              <a:gd name="T57" fmla="*/ 60 h 211"/>
              <a:gd name="T58" fmla="*/ 40 w 263"/>
              <a:gd name="T59" fmla="*/ 60 h 211"/>
              <a:gd name="T60" fmla="*/ 36 w 263"/>
              <a:gd name="T61" fmla="*/ 84 h 211"/>
              <a:gd name="T62" fmla="*/ 7 w 263"/>
              <a:gd name="T63" fmla="*/ 61 h 211"/>
              <a:gd name="T64" fmla="*/ 10 w 263"/>
              <a:gd name="T65" fmla="*/ 39 h 211"/>
              <a:gd name="T66" fmla="*/ 40 w 263"/>
              <a:gd name="T67" fmla="*/ 34 h 211"/>
              <a:gd name="T68" fmla="*/ 38 w 263"/>
              <a:gd name="T69" fmla="*/ 9 h 211"/>
              <a:gd name="T70" fmla="*/ 82 w 263"/>
              <a:gd name="T71" fmla="*/ 0 h 211"/>
              <a:gd name="T72" fmla="*/ 107 w 263"/>
              <a:gd name="T73" fmla="*/ 24 h 211"/>
              <a:gd name="T74" fmla="*/ 124 w 263"/>
              <a:gd name="T75" fmla="*/ 34 h 211"/>
              <a:gd name="T76" fmla="*/ 132 w 263"/>
              <a:gd name="T77" fmla="*/ 22 h 211"/>
              <a:gd name="T78" fmla="*/ 160 w 263"/>
              <a:gd name="T79" fmla="*/ 4 h 211"/>
              <a:gd name="T80" fmla="*/ 196 w 263"/>
              <a:gd name="T81" fmla="*/ 0 h 211"/>
              <a:gd name="T82" fmla="*/ 225 w 263"/>
              <a:gd name="T83" fmla="*/ 9 h 211"/>
              <a:gd name="T84" fmla="*/ 246 w 263"/>
              <a:gd name="T85" fmla="*/ 29 h 211"/>
              <a:gd name="T86" fmla="*/ 259 w 263"/>
              <a:gd name="T87" fmla="*/ 58 h 211"/>
              <a:gd name="T88" fmla="*/ 262 w 263"/>
              <a:gd name="T89" fmla="*/ 94 h 211"/>
              <a:gd name="T90" fmla="*/ 140 w 263"/>
              <a:gd name="T91" fmla="*/ 74 h 211"/>
              <a:gd name="T92" fmla="*/ 214 w 263"/>
              <a:gd name="T93" fmla="*/ 72 h 211"/>
              <a:gd name="T94" fmla="*/ 225 w 263"/>
              <a:gd name="T95" fmla="*/ 70 h 211"/>
              <a:gd name="T96" fmla="*/ 198 w 263"/>
              <a:gd name="T97" fmla="*/ 18 h 211"/>
              <a:gd name="T98" fmla="*/ 144 w 263"/>
              <a:gd name="T99" fmla="*/ 29 h 211"/>
              <a:gd name="T100" fmla="*/ 152 w 263"/>
              <a:gd name="T101" fmla="*/ 36 h 211"/>
              <a:gd name="T102" fmla="*/ 153 w 263"/>
              <a:gd name="T103" fmla="*/ 54 h 211"/>
              <a:gd name="T104" fmla="*/ 140 w 263"/>
              <a:gd name="T105" fmla="*/ 82 h 211"/>
              <a:gd name="T106" fmla="*/ 118 w 263"/>
              <a:gd name="T107" fmla="*/ 108 h 211"/>
              <a:gd name="T108" fmla="*/ 118 w 263"/>
              <a:gd name="T109" fmla="*/ 90 h 211"/>
              <a:gd name="T110" fmla="*/ 77 w 263"/>
              <a:gd name="T111" fmla="*/ 115 h 211"/>
              <a:gd name="T112" fmla="*/ 71 w 263"/>
              <a:gd name="T113" fmla="*/ 119 h 211"/>
              <a:gd name="T114" fmla="*/ 40 w 263"/>
              <a:gd name="T115" fmla="*/ 120 h 211"/>
              <a:gd name="T116" fmla="*/ 59 w 263"/>
              <a:gd name="T117" fmla="*/ 132 h 211"/>
              <a:gd name="T118" fmla="*/ 45 w 263"/>
              <a:gd name="T119" fmla="*/ 175 h 211"/>
              <a:gd name="T120" fmla="*/ 59 w 263"/>
              <a:gd name="T121" fmla="*/ 186 h 211"/>
              <a:gd name="T122" fmla="*/ 75 w 263"/>
              <a:gd name="T123" fmla="*/ 190 h 211"/>
              <a:gd name="T124" fmla="*/ 123 w 263"/>
              <a:gd name="T125" fmla="*/ 167 h 2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3"/>
              <a:gd name="T190" fmla="*/ 0 h 211"/>
              <a:gd name="T191" fmla="*/ 263 w 263"/>
              <a:gd name="T192" fmla="*/ 211 h 2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3" h="211">
                <a:moveTo>
                  <a:pt x="150" y="84"/>
                </a:moveTo>
                <a:lnTo>
                  <a:pt x="151" y="104"/>
                </a:lnTo>
                <a:lnTo>
                  <a:pt x="152" y="120"/>
                </a:lnTo>
                <a:lnTo>
                  <a:pt x="154" y="128"/>
                </a:lnTo>
                <a:lnTo>
                  <a:pt x="155" y="134"/>
                </a:lnTo>
                <a:lnTo>
                  <a:pt x="157" y="138"/>
                </a:lnTo>
                <a:lnTo>
                  <a:pt x="159" y="142"/>
                </a:lnTo>
                <a:lnTo>
                  <a:pt x="141" y="153"/>
                </a:lnTo>
                <a:lnTo>
                  <a:pt x="137" y="148"/>
                </a:lnTo>
                <a:lnTo>
                  <a:pt x="135" y="142"/>
                </a:lnTo>
                <a:lnTo>
                  <a:pt x="133" y="135"/>
                </a:lnTo>
                <a:lnTo>
                  <a:pt x="132" y="127"/>
                </a:lnTo>
                <a:lnTo>
                  <a:pt x="130" y="107"/>
                </a:lnTo>
                <a:lnTo>
                  <a:pt x="129" y="84"/>
                </a:lnTo>
                <a:lnTo>
                  <a:pt x="150" y="84"/>
                </a:lnTo>
                <a:close/>
                <a:moveTo>
                  <a:pt x="159" y="142"/>
                </a:moveTo>
                <a:lnTo>
                  <a:pt x="161" y="146"/>
                </a:lnTo>
                <a:lnTo>
                  <a:pt x="164" y="150"/>
                </a:lnTo>
                <a:lnTo>
                  <a:pt x="168" y="153"/>
                </a:lnTo>
                <a:lnTo>
                  <a:pt x="172" y="156"/>
                </a:lnTo>
                <a:lnTo>
                  <a:pt x="161" y="174"/>
                </a:lnTo>
                <a:lnTo>
                  <a:pt x="155" y="170"/>
                </a:lnTo>
                <a:lnTo>
                  <a:pt x="150" y="165"/>
                </a:lnTo>
                <a:lnTo>
                  <a:pt x="145" y="160"/>
                </a:lnTo>
                <a:lnTo>
                  <a:pt x="141" y="153"/>
                </a:lnTo>
                <a:lnTo>
                  <a:pt x="159" y="142"/>
                </a:lnTo>
                <a:close/>
                <a:moveTo>
                  <a:pt x="172" y="156"/>
                </a:moveTo>
                <a:lnTo>
                  <a:pt x="176" y="158"/>
                </a:lnTo>
                <a:lnTo>
                  <a:pt x="180" y="159"/>
                </a:lnTo>
                <a:lnTo>
                  <a:pt x="184" y="160"/>
                </a:lnTo>
                <a:lnTo>
                  <a:pt x="189" y="160"/>
                </a:lnTo>
                <a:lnTo>
                  <a:pt x="189" y="182"/>
                </a:lnTo>
                <a:lnTo>
                  <a:pt x="182" y="180"/>
                </a:lnTo>
                <a:lnTo>
                  <a:pt x="175" y="179"/>
                </a:lnTo>
                <a:lnTo>
                  <a:pt x="168" y="177"/>
                </a:lnTo>
                <a:lnTo>
                  <a:pt x="161" y="174"/>
                </a:lnTo>
                <a:lnTo>
                  <a:pt x="172" y="156"/>
                </a:lnTo>
                <a:close/>
                <a:moveTo>
                  <a:pt x="189" y="160"/>
                </a:moveTo>
                <a:lnTo>
                  <a:pt x="197" y="160"/>
                </a:lnTo>
                <a:lnTo>
                  <a:pt x="204" y="158"/>
                </a:lnTo>
                <a:lnTo>
                  <a:pt x="210" y="156"/>
                </a:lnTo>
                <a:lnTo>
                  <a:pt x="215" y="151"/>
                </a:lnTo>
                <a:lnTo>
                  <a:pt x="229" y="168"/>
                </a:lnTo>
                <a:lnTo>
                  <a:pt x="220" y="174"/>
                </a:lnTo>
                <a:lnTo>
                  <a:pt x="211" y="177"/>
                </a:lnTo>
                <a:lnTo>
                  <a:pt x="201" y="180"/>
                </a:lnTo>
                <a:lnTo>
                  <a:pt x="189" y="182"/>
                </a:lnTo>
                <a:lnTo>
                  <a:pt x="189" y="160"/>
                </a:lnTo>
                <a:close/>
                <a:moveTo>
                  <a:pt x="215" y="151"/>
                </a:moveTo>
                <a:lnTo>
                  <a:pt x="221" y="146"/>
                </a:lnTo>
                <a:lnTo>
                  <a:pt x="227" y="140"/>
                </a:lnTo>
                <a:lnTo>
                  <a:pt x="231" y="133"/>
                </a:lnTo>
                <a:lnTo>
                  <a:pt x="235" y="123"/>
                </a:lnTo>
                <a:lnTo>
                  <a:pt x="255" y="132"/>
                </a:lnTo>
                <a:lnTo>
                  <a:pt x="249" y="143"/>
                </a:lnTo>
                <a:lnTo>
                  <a:pt x="243" y="152"/>
                </a:lnTo>
                <a:lnTo>
                  <a:pt x="236" y="161"/>
                </a:lnTo>
                <a:lnTo>
                  <a:pt x="229" y="168"/>
                </a:lnTo>
                <a:lnTo>
                  <a:pt x="215" y="151"/>
                </a:lnTo>
                <a:close/>
                <a:moveTo>
                  <a:pt x="235" y="123"/>
                </a:moveTo>
                <a:lnTo>
                  <a:pt x="240" y="111"/>
                </a:lnTo>
                <a:lnTo>
                  <a:pt x="252" y="119"/>
                </a:lnTo>
                <a:lnTo>
                  <a:pt x="245" y="128"/>
                </a:lnTo>
                <a:lnTo>
                  <a:pt x="235" y="123"/>
                </a:lnTo>
                <a:close/>
                <a:moveTo>
                  <a:pt x="252" y="119"/>
                </a:moveTo>
                <a:lnTo>
                  <a:pt x="258" y="123"/>
                </a:lnTo>
                <a:lnTo>
                  <a:pt x="244" y="141"/>
                </a:lnTo>
                <a:lnTo>
                  <a:pt x="238" y="136"/>
                </a:lnTo>
                <a:lnTo>
                  <a:pt x="252" y="119"/>
                </a:lnTo>
                <a:close/>
                <a:moveTo>
                  <a:pt x="258" y="123"/>
                </a:moveTo>
                <a:lnTo>
                  <a:pt x="263" y="128"/>
                </a:lnTo>
                <a:lnTo>
                  <a:pt x="261" y="135"/>
                </a:lnTo>
                <a:lnTo>
                  <a:pt x="251" y="132"/>
                </a:lnTo>
                <a:lnTo>
                  <a:pt x="258" y="123"/>
                </a:lnTo>
                <a:close/>
                <a:moveTo>
                  <a:pt x="261" y="135"/>
                </a:moveTo>
                <a:lnTo>
                  <a:pt x="256" y="152"/>
                </a:lnTo>
                <a:lnTo>
                  <a:pt x="248" y="167"/>
                </a:lnTo>
                <a:lnTo>
                  <a:pt x="244" y="174"/>
                </a:lnTo>
                <a:lnTo>
                  <a:pt x="240" y="180"/>
                </a:lnTo>
                <a:lnTo>
                  <a:pt x="236" y="186"/>
                </a:lnTo>
                <a:lnTo>
                  <a:pt x="231" y="191"/>
                </a:lnTo>
                <a:lnTo>
                  <a:pt x="216" y="175"/>
                </a:lnTo>
                <a:lnTo>
                  <a:pt x="224" y="167"/>
                </a:lnTo>
                <a:lnTo>
                  <a:pt x="231" y="157"/>
                </a:lnTo>
                <a:lnTo>
                  <a:pt x="236" y="144"/>
                </a:lnTo>
                <a:lnTo>
                  <a:pt x="241" y="130"/>
                </a:lnTo>
                <a:lnTo>
                  <a:pt x="261" y="135"/>
                </a:lnTo>
                <a:close/>
                <a:moveTo>
                  <a:pt x="231" y="191"/>
                </a:moveTo>
                <a:lnTo>
                  <a:pt x="226" y="195"/>
                </a:lnTo>
                <a:lnTo>
                  <a:pt x="219" y="199"/>
                </a:lnTo>
                <a:lnTo>
                  <a:pt x="214" y="203"/>
                </a:lnTo>
                <a:lnTo>
                  <a:pt x="207" y="205"/>
                </a:lnTo>
                <a:lnTo>
                  <a:pt x="201" y="207"/>
                </a:lnTo>
                <a:lnTo>
                  <a:pt x="193" y="210"/>
                </a:lnTo>
                <a:lnTo>
                  <a:pt x="186" y="211"/>
                </a:lnTo>
                <a:lnTo>
                  <a:pt x="179" y="211"/>
                </a:lnTo>
                <a:lnTo>
                  <a:pt x="179" y="190"/>
                </a:lnTo>
                <a:lnTo>
                  <a:pt x="189" y="189"/>
                </a:lnTo>
                <a:lnTo>
                  <a:pt x="200" y="186"/>
                </a:lnTo>
                <a:lnTo>
                  <a:pt x="209" y="182"/>
                </a:lnTo>
                <a:lnTo>
                  <a:pt x="216" y="175"/>
                </a:lnTo>
                <a:lnTo>
                  <a:pt x="231" y="191"/>
                </a:lnTo>
                <a:close/>
                <a:moveTo>
                  <a:pt x="179" y="211"/>
                </a:moveTo>
                <a:lnTo>
                  <a:pt x="170" y="211"/>
                </a:lnTo>
                <a:lnTo>
                  <a:pt x="161" y="210"/>
                </a:lnTo>
                <a:lnTo>
                  <a:pt x="154" y="207"/>
                </a:lnTo>
                <a:lnTo>
                  <a:pt x="148" y="205"/>
                </a:lnTo>
                <a:lnTo>
                  <a:pt x="156" y="186"/>
                </a:lnTo>
                <a:lnTo>
                  <a:pt x="161" y="188"/>
                </a:lnTo>
                <a:lnTo>
                  <a:pt x="166" y="189"/>
                </a:lnTo>
                <a:lnTo>
                  <a:pt x="172" y="189"/>
                </a:lnTo>
                <a:lnTo>
                  <a:pt x="179" y="190"/>
                </a:lnTo>
                <a:lnTo>
                  <a:pt x="179" y="211"/>
                </a:lnTo>
                <a:close/>
                <a:moveTo>
                  <a:pt x="148" y="205"/>
                </a:moveTo>
                <a:lnTo>
                  <a:pt x="148" y="205"/>
                </a:lnTo>
                <a:lnTo>
                  <a:pt x="152" y="195"/>
                </a:lnTo>
                <a:lnTo>
                  <a:pt x="148" y="205"/>
                </a:lnTo>
                <a:close/>
                <a:moveTo>
                  <a:pt x="148" y="205"/>
                </a:moveTo>
                <a:lnTo>
                  <a:pt x="138" y="200"/>
                </a:lnTo>
                <a:lnTo>
                  <a:pt x="130" y="193"/>
                </a:lnTo>
                <a:lnTo>
                  <a:pt x="144" y="177"/>
                </a:lnTo>
                <a:lnTo>
                  <a:pt x="150" y="183"/>
                </a:lnTo>
                <a:lnTo>
                  <a:pt x="156" y="186"/>
                </a:lnTo>
                <a:lnTo>
                  <a:pt x="148" y="205"/>
                </a:lnTo>
                <a:close/>
                <a:moveTo>
                  <a:pt x="130" y="193"/>
                </a:moveTo>
                <a:lnTo>
                  <a:pt x="121" y="185"/>
                </a:lnTo>
                <a:lnTo>
                  <a:pt x="113" y="175"/>
                </a:lnTo>
                <a:lnTo>
                  <a:pt x="130" y="162"/>
                </a:lnTo>
                <a:lnTo>
                  <a:pt x="136" y="170"/>
                </a:lnTo>
                <a:lnTo>
                  <a:pt x="144" y="177"/>
                </a:lnTo>
                <a:lnTo>
                  <a:pt x="130" y="193"/>
                </a:lnTo>
                <a:close/>
                <a:moveTo>
                  <a:pt x="115" y="161"/>
                </a:moveTo>
                <a:lnTo>
                  <a:pt x="123" y="153"/>
                </a:lnTo>
                <a:lnTo>
                  <a:pt x="130" y="162"/>
                </a:lnTo>
                <a:lnTo>
                  <a:pt x="121" y="169"/>
                </a:lnTo>
                <a:lnTo>
                  <a:pt x="115" y="161"/>
                </a:lnTo>
                <a:close/>
                <a:moveTo>
                  <a:pt x="128" y="176"/>
                </a:moveTo>
                <a:lnTo>
                  <a:pt x="119" y="185"/>
                </a:lnTo>
                <a:lnTo>
                  <a:pt x="109" y="191"/>
                </a:lnTo>
                <a:lnTo>
                  <a:pt x="100" y="197"/>
                </a:lnTo>
                <a:lnTo>
                  <a:pt x="91" y="202"/>
                </a:lnTo>
                <a:lnTo>
                  <a:pt x="82" y="183"/>
                </a:lnTo>
                <a:lnTo>
                  <a:pt x="90" y="178"/>
                </a:lnTo>
                <a:lnTo>
                  <a:pt x="98" y="173"/>
                </a:lnTo>
                <a:lnTo>
                  <a:pt x="106" y="168"/>
                </a:lnTo>
                <a:lnTo>
                  <a:pt x="115" y="161"/>
                </a:lnTo>
                <a:lnTo>
                  <a:pt x="128" y="176"/>
                </a:lnTo>
                <a:close/>
                <a:moveTo>
                  <a:pt x="91" y="202"/>
                </a:moveTo>
                <a:lnTo>
                  <a:pt x="81" y="205"/>
                </a:lnTo>
                <a:lnTo>
                  <a:pt x="73" y="208"/>
                </a:lnTo>
                <a:lnTo>
                  <a:pt x="64" y="211"/>
                </a:lnTo>
                <a:lnTo>
                  <a:pt x="54" y="211"/>
                </a:lnTo>
                <a:lnTo>
                  <a:pt x="54" y="190"/>
                </a:lnTo>
                <a:lnTo>
                  <a:pt x="62" y="189"/>
                </a:lnTo>
                <a:lnTo>
                  <a:pt x="68" y="188"/>
                </a:lnTo>
                <a:lnTo>
                  <a:pt x="75" y="186"/>
                </a:lnTo>
                <a:lnTo>
                  <a:pt x="82" y="183"/>
                </a:lnTo>
                <a:lnTo>
                  <a:pt x="91" y="202"/>
                </a:lnTo>
                <a:close/>
                <a:moveTo>
                  <a:pt x="54" y="211"/>
                </a:moveTo>
                <a:lnTo>
                  <a:pt x="49" y="211"/>
                </a:lnTo>
                <a:lnTo>
                  <a:pt x="44" y="210"/>
                </a:lnTo>
                <a:lnTo>
                  <a:pt x="39" y="208"/>
                </a:lnTo>
                <a:lnTo>
                  <a:pt x="34" y="206"/>
                </a:lnTo>
                <a:lnTo>
                  <a:pt x="42" y="187"/>
                </a:lnTo>
                <a:lnTo>
                  <a:pt x="48" y="189"/>
                </a:lnTo>
                <a:lnTo>
                  <a:pt x="54" y="190"/>
                </a:lnTo>
                <a:lnTo>
                  <a:pt x="54" y="211"/>
                </a:lnTo>
                <a:close/>
                <a:moveTo>
                  <a:pt x="34" y="206"/>
                </a:moveTo>
                <a:lnTo>
                  <a:pt x="30" y="204"/>
                </a:lnTo>
                <a:lnTo>
                  <a:pt x="24" y="201"/>
                </a:lnTo>
                <a:lnTo>
                  <a:pt x="20" y="198"/>
                </a:lnTo>
                <a:lnTo>
                  <a:pt x="16" y="194"/>
                </a:lnTo>
                <a:lnTo>
                  <a:pt x="32" y="179"/>
                </a:lnTo>
                <a:lnTo>
                  <a:pt x="37" y="184"/>
                </a:lnTo>
                <a:lnTo>
                  <a:pt x="42" y="187"/>
                </a:lnTo>
                <a:lnTo>
                  <a:pt x="34" y="206"/>
                </a:lnTo>
                <a:close/>
                <a:moveTo>
                  <a:pt x="16" y="194"/>
                </a:moveTo>
                <a:lnTo>
                  <a:pt x="13" y="190"/>
                </a:lnTo>
                <a:lnTo>
                  <a:pt x="10" y="186"/>
                </a:lnTo>
                <a:lnTo>
                  <a:pt x="7" y="182"/>
                </a:lnTo>
                <a:lnTo>
                  <a:pt x="5" y="176"/>
                </a:lnTo>
                <a:lnTo>
                  <a:pt x="24" y="169"/>
                </a:lnTo>
                <a:lnTo>
                  <a:pt x="27" y="174"/>
                </a:lnTo>
                <a:lnTo>
                  <a:pt x="32" y="179"/>
                </a:lnTo>
                <a:lnTo>
                  <a:pt x="16" y="194"/>
                </a:lnTo>
                <a:close/>
                <a:moveTo>
                  <a:pt x="5" y="176"/>
                </a:moveTo>
                <a:lnTo>
                  <a:pt x="3" y="171"/>
                </a:lnTo>
                <a:lnTo>
                  <a:pt x="2" y="166"/>
                </a:lnTo>
                <a:lnTo>
                  <a:pt x="0" y="161"/>
                </a:lnTo>
                <a:lnTo>
                  <a:pt x="0" y="156"/>
                </a:lnTo>
                <a:lnTo>
                  <a:pt x="22" y="156"/>
                </a:lnTo>
                <a:lnTo>
                  <a:pt x="22" y="162"/>
                </a:lnTo>
                <a:lnTo>
                  <a:pt x="24" y="169"/>
                </a:lnTo>
                <a:lnTo>
                  <a:pt x="5" y="176"/>
                </a:lnTo>
                <a:close/>
                <a:moveTo>
                  <a:pt x="0" y="156"/>
                </a:moveTo>
                <a:lnTo>
                  <a:pt x="0" y="147"/>
                </a:lnTo>
                <a:lnTo>
                  <a:pt x="3" y="141"/>
                </a:lnTo>
                <a:lnTo>
                  <a:pt x="5" y="134"/>
                </a:lnTo>
                <a:lnTo>
                  <a:pt x="8" y="128"/>
                </a:lnTo>
                <a:lnTo>
                  <a:pt x="26" y="137"/>
                </a:lnTo>
                <a:lnTo>
                  <a:pt x="24" y="141"/>
                </a:lnTo>
                <a:lnTo>
                  <a:pt x="23" y="145"/>
                </a:lnTo>
                <a:lnTo>
                  <a:pt x="22" y="150"/>
                </a:lnTo>
                <a:lnTo>
                  <a:pt x="22" y="156"/>
                </a:lnTo>
                <a:lnTo>
                  <a:pt x="0" y="156"/>
                </a:lnTo>
                <a:close/>
                <a:moveTo>
                  <a:pt x="8" y="128"/>
                </a:moveTo>
                <a:lnTo>
                  <a:pt x="11" y="121"/>
                </a:lnTo>
                <a:lnTo>
                  <a:pt x="15" y="115"/>
                </a:lnTo>
                <a:lnTo>
                  <a:pt x="21" y="110"/>
                </a:lnTo>
                <a:lnTo>
                  <a:pt x="26" y="105"/>
                </a:lnTo>
                <a:lnTo>
                  <a:pt x="39" y="122"/>
                </a:lnTo>
                <a:lnTo>
                  <a:pt x="35" y="125"/>
                </a:lnTo>
                <a:lnTo>
                  <a:pt x="32" y="130"/>
                </a:lnTo>
                <a:lnTo>
                  <a:pt x="28" y="133"/>
                </a:lnTo>
                <a:lnTo>
                  <a:pt x="26" y="137"/>
                </a:lnTo>
                <a:lnTo>
                  <a:pt x="8" y="128"/>
                </a:lnTo>
                <a:close/>
                <a:moveTo>
                  <a:pt x="40" y="122"/>
                </a:moveTo>
                <a:lnTo>
                  <a:pt x="38" y="123"/>
                </a:lnTo>
                <a:lnTo>
                  <a:pt x="39" y="122"/>
                </a:lnTo>
                <a:lnTo>
                  <a:pt x="33" y="114"/>
                </a:lnTo>
                <a:lnTo>
                  <a:pt x="40" y="122"/>
                </a:lnTo>
                <a:close/>
                <a:moveTo>
                  <a:pt x="26" y="105"/>
                </a:moveTo>
                <a:lnTo>
                  <a:pt x="39" y="97"/>
                </a:lnTo>
                <a:lnTo>
                  <a:pt x="55" y="89"/>
                </a:lnTo>
                <a:lnTo>
                  <a:pt x="65" y="108"/>
                </a:lnTo>
                <a:lnTo>
                  <a:pt x="49" y="116"/>
                </a:lnTo>
                <a:lnTo>
                  <a:pt x="40" y="122"/>
                </a:lnTo>
                <a:lnTo>
                  <a:pt x="26" y="105"/>
                </a:lnTo>
                <a:close/>
                <a:moveTo>
                  <a:pt x="55" y="89"/>
                </a:moveTo>
                <a:lnTo>
                  <a:pt x="66" y="84"/>
                </a:lnTo>
                <a:lnTo>
                  <a:pt x="76" y="79"/>
                </a:lnTo>
                <a:lnTo>
                  <a:pt x="89" y="74"/>
                </a:lnTo>
                <a:lnTo>
                  <a:pt x="103" y="68"/>
                </a:lnTo>
                <a:lnTo>
                  <a:pt x="110" y="88"/>
                </a:lnTo>
                <a:lnTo>
                  <a:pt x="97" y="93"/>
                </a:lnTo>
                <a:lnTo>
                  <a:pt x="85" y="99"/>
                </a:lnTo>
                <a:lnTo>
                  <a:pt x="74" y="104"/>
                </a:lnTo>
                <a:lnTo>
                  <a:pt x="65" y="108"/>
                </a:lnTo>
                <a:lnTo>
                  <a:pt x="55" y="89"/>
                </a:lnTo>
                <a:close/>
                <a:moveTo>
                  <a:pt x="118" y="78"/>
                </a:moveTo>
                <a:lnTo>
                  <a:pt x="118" y="85"/>
                </a:lnTo>
                <a:lnTo>
                  <a:pt x="110" y="88"/>
                </a:lnTo>
                <a:lnTo>
                  <a:pt x="106" y="78"/>
                </a:lnTo>
                <a:lnTo>
                  <a:pt x="118" y="78"/>
                </a:lnTo>
                <a:close/>
                <a:moveTo>
                  <a:pt x="96" y="78"/>
                </a:moveTo>
                <a:lnTo>
                  <a:pt x="96" y="60"/>
                </a:lnTo>
                <a:lnTo>
                  <a:pt x="118" y="60"/>
                </a:lnTo>
                <a:lnTo>
                  <a:pt x="118" y="78"/>
                </a:lnTo>
                <a:lnTo>
                  <a:pt x="96" y="78"/>
                </a:lnTo>
                <a:close/>
                <a:moveTo>
                  <a:pt x="96" y="60"/>
                </a:moveTo>
                <a:lnTo>
                  <a:pt x="96" y="54"/>
                </a:lnTo>
                <a:lnTo>
                  <a:pt x="95" y="48"/>
                </a:lnTo>
                <a:lnTo>
                  <a:pt x="94" y="44"/>
                </a:lnTo>
                <a:lnTo>
                  <a:pt x="92" y="39"/>
                </a:lnTo>
                <a:lnTo>
                  <a:pt x="89" y="36"/>
                </a:lnTo>
                <a:lnTo>
                  <a:pt x="86" y="34"/>
                </a:lnTo>
                <a:lnTo>
                  <a:pt x="82" y="33"/>
                </a:lnTo>
                <a:lnTo>
                  <a:pt x="78" y="32"/>
                </a:lnTo>
                <a:lnTo>
                  <a:pt x="78" y="11"/>
                </a:lnTo>
                <a:lnTo>
                  <a:pt x="88" y="11"/>
                </a:lnTo>
                <a:lnTo>
                  <a:pt x="95" y="14"/>
                </a:lnTo>
                <a:lnTo>
                  <a:pt x="102" y="18"/>
                </a:lnTo>
                <a:lnTo>
                  <a:pt x="107" y="24"/>
                </a:lnTo>
                <a:lnTo>
                  <a:pt x="111" y="30"/>
                </a:lnTo>
                <a:lnTo>
                  <a:pt x="115" y="38"/>
                </a:lnTo>
                <a:lnTo>
                  <a:pt x="117" y="49"/>
                </a:lnTo>
                <a:lnTo>
                  <a:pt x="118" y="60"/>
                </a:lnTo>
                <a:lnTo>
                  <a:pt x="96" y="60"/>
                </a:lnTo>
                <a:close/>
                <a:moveTo>
                  <a:pt x="78" y="32"/>
                </a:moveTo>
                <a:lnTo>
                  <a:pt x="73" y="32"/>
                </a:lnTo>
                <a:lnTo>
                  <a:pt x="70" y="33"/>
                </a:lnTo>
                <a:lnTo>
                  <a:pt x="64" y="13"/>
                </a:lnTo>
                <a:lnTo>
                  <a:pt x="71" y="11"/>
                </a:lnTo>
                <a:lnTo>
                  <a:pt x="78" y="11"/>
                </a:lnTo>
                <a:lnTo>
                  <a:pt x="78" y="32"/>
                </a:lnTo>
                <a:close/>
                <a:moveTo>
                  <a:pt x="70" y="33"/>
                </a:moveTo>
                <a:lnTo>
                  <a:pt x="67" y="34"/>
                </a:lnTo>
                <a:lnTo>
                  <a:pt x="65" y="36"/>
                </a:lnTo>
                <a:lnTo>
                  <a:pt x="51" y="20"/>
                </a:lnTo>
                <a:lnTo>
                  <a:pt x="58" y="16"/>
                </a:lnTo>
                <a:lnTo>
                  <a:pt x="64" y="13"/>
                </a:lnTo>
                <a:lnTo>
                  <a:pt x="70" y="33"/>
                </a:lnTo>
                <a:close/>
                <a:moveTo>
                  <a:pt x="65" y="36"/>
                </a:moveTo>
                <a:lnTo>
                  <a:pt x="63" y="37"/>
                </a:lnTo>
                <a:lnTo>
                  <a:pt x="62" y="39"/>
                </a:lnTo>
                <a:lnTo>
                  <a:pt x="43" y="29"/>
                </a:lnTo>
                <a:lnTo>
                  <a:pt x="47" y="24"/>
                </a:lnTo>
                <a:lnTo>
                  <a:pt x="51" y="20"/>
                </a:lnTo>
                <a:lnTo>
                  <a:pt x="65" y="36"/>
                </a:lnTo>
                <a:close/>
                <a:moveTo>
                  <a:pt x="43" y="29"/>
                </a:moveTo>
                <a:lnTo>
                  <a:pt x="25" y="61"/>
                </a:lnTo>
                <a:lnTo>
                  <a:pt x="43" y="29"/>
                </a:lnTo>
                <a:lnTo>
                  <a:pt x="52" y="34"/>
                </a:lnTo>
                <a:lnTo>
                  <a:pt x="43" y="29"/>
                </a:lnTo>
                <a:close/>
                <a:moveTo>
                  <a:pt x="62" y="39"/>
                </a:moveTo>
                <a:lnTo>
                  <a:pt x="62" y="40"/>
                </a:lnTo>
                <a:lnTo>
                  <a:pt x="61" y="42"/>
                </a:lnTo>
                <a:lnTo>
                  <a:pt x="40" y="41"/>
                </a:lnTo>
                <a:lnTo>
                  <a:pt x="41" y="35"/>
                </a:lnTo>
                <a:lnTo>
                  <a:pt x="43" y="29"/>
                </a:lnTo>
                <a:lnTo>
                  <a:pt x="62" y="39"/>
                </a:lnTo>
                <a:close/>
                <a:moveTo>
                  <a:pt x="40" y="42"/>
                </a:moveTo>
                <a:lnTo>
                  <a:pt x="40" y="41"/>
                </a:lnTo>
                <a:lnTo>
                  <a:pt x="50" y="42"/>
                </a:lnTo>
                <a:lnTo>
                  <a:pt x="40" y="42"/>
                </a:lnTo>
                <a:close/>
                <a:moveTo>
                  <a:pt x="61" y="42"/>
                </a:moveTo>
                <a:lnTo>
                  <a:pt x="61" y="52"/>
                </a:lnTo>
                <a:lnTo>
                  <a:pt x="60" y="60"/>
                </a:lnTo>
                <a:lnTo>
                  <a:pt x="39" y="57"/>
                </a:lnTo>
                <a:lnTo>
                  <a:pt x="39" y="50"/>
                </a:lnTo>
                <a:lnTo>
                  <a:pt x="40" y="42"/>
                </a:lnTo>
                <a:lnTo>
                  <a:pt x="61" y="42"/>
                </a:lnTo>
                <a:close/>
                <a:moveTo>
                  <a:pt x="60" y="60"/>
                </a:moveTo>
                <a:lnTo>
                  <a:pt x="59" y="67"/>
                </a:lnTo>
                <a:lnTo>
                  <a:pt x="55" y="73"/>
                </a:lnTo>
                <a:lnTo>
                  <a:pt x="38" y="62"/>
                </a:lnTo>
                <a:lnTo>
                  <a:pt x="38" y="60"/>
                </a:lnTo>
                <a:lnTo>
                  <a:pt x="39" y="57"/>
                </a:lnTo>
                <a:lnTo>
                  <a:pt x="60" y="60"/>
                </a:lnTo>
                <a:close/>
                <a:moveTo>
                  <a:pt x="55" y="73"/>
                </a:moveTo>
                <a:lnTo>
                  <a:pt x="52" y="77"/>
                </a:lnTo>
                <a:lnTo>
                  <a:pt x="47" y="81"/>
                </a:lnTo>
                <a:lnTo>
                  <a:pt x="37" y="62"/>
                </a:lnTo>
                <a:lnTo>
                  <a:pt x="38" y="62"/>
                </a:lnTo>
                <a:lnTo>
                  <a:pt x="55" y="73"/>
                </a:lnTo>
                <a:close/>
                <a:moveTo>
                  <a:pt x="37" y="62"/>
                </a:moveTo>
                <a:lnTo>
                  <a:pt x="40" y="60"/>
                </a:lnTo>
                <a:lnTo>
                  <a:pt x="37" y="62"/>
                </a:lnTo>
                <a:lnTo>
                  <a:pt x="42" y="72"/>
                </a:lnTo>
                <a:lnTo>
                  <a:pt x="37" y="62"/>
                </a:lnTo>
                <a:close/>
                <a:moveTo>
                  <a:pt x="47" y="81"/>
                </a:moveTo>
                <a:lnTo>
                  <a:pt x="42" y="83"/>
                </a:lnTo>
                <a:lnTo>
                  <a:pt x="36" y="84"/>
                </a:lnTo>
                <a:lnTo>
                  <a:pt x="34" y="63"/>
                </a:lnTo>
                <a:lnTo>
                  <a:pt x="36" y="62"/>
                </a:lnTo>
                <a:lnTo>
                  <a:pt x="37" y="62"/>
                </a:lnTo>
                <a:lnTo>
                  <a:pt x="47" y="81"/>
                </a:lnTo>
                <a:close/>
                <a:moveTo>
                  <a:pt x="36" y="84"/>
                </a:moveTo>
                <a:lnTo>
                  <a:pt x="35" y="84"/>
                </a:lnTo>
                <a:lnTo>
                  <a:pt x="35" y="74"/>
                </a:lnTo>
                <a:lnTo>
                  <a:pt x="36" y="84"/>
                </a:lnTo>
                <a:close/>
                <a:moveTo>
                  <a:pt x="35" y="84"/>
                </a:moveTo>
                <a:lnTo>
                  <a:pt x="28" y="84"/>
                </a:lnTo>
                <a:lnTo>
                  <a:pt x="22" y="82"/>
                </a:lnTo>
                <a:lnTo>
                  <a:pt x="18" y="80"/>
                </a:lnTo>
                <a:lnTo>
                  <a:pt x="14" y="77"/>
                </a:lnTo>
                <a:lnTo>
                  <a:pt x="11" y="73"/>
                </a:lnTo>
                <a:lnTo>
                  <a:pt x="9" y="67"/>
                </a:lnTo>
                <a:lnTo>
                  <a:pt x="7" y="61"/>
                </a:lnTo>
                <a:lnTo>
                  <a:pt x="7" y="55"/>
                </a:lnTo>
                <a:lnTo>
                  <a:pt x="27" y="55"/>
                </a:lnTo>
                <a:lnTo>
                  <a:pt x="28" y="58"/>
                </a:lnTo>
                <a:lnTo>
                  <a:pt x="30" y="61"/>
                </a:lnTo>
                <a:lnTo>
                  <a:pt x="32" y="62"/>
                </a:lnTo>
                <a:lnTo>
                  <a:pt x="35" y="63"/>
                </a:lnTo>
                <a:lnTo>
                  <a:pt x="35" y="84"/>
                </a:lnTo>
                <a:close/>
                <a:moveTo>
                  <a:pt x="7" y="55"/>
                </a:moveTo>
                <a:lnTo>
                  <a:pt x="7" y="50"/>
                </a:lnTo>
                <a:lnTo>
                  <a:pt x="8" y="44"/>
                </a:lnTo>
                <a:lnTo>
                  <a:pt x="10" y="39"/>
                </a:lnTo>
                <a:lnTo>
                  <a:pt x="12" y="34"/>
                </a:lnTo>
                <a:lnTo>
                  <a:pt x="31" y="45"/>
                </a:lnTo>
                <a:lnTo>
                  <a:pt x="28" y="49"/>
                </a:lnTo>
                <a:lnTo>
                  <a:pt x="27" y="55"/>
                </a:lnTo>
                <a:lnTo>
                  <a:pt x="7" y="55"/>
                </a:lnTo>
                <a:close/>
                <a:moveTo>
                  <a:pt x="12" y="34"/>
                </a:moveTo>
                <a:lnTo>
                  <a:pt x="15" y="30"/>
                </a:lnTo>
                <a:lnTo>
                  <a:pt x="18" y="25"/>
                </a:lnTo>
                <a:lnTo>
                  <a:pt x="22" y="21"/>
                </a:lnTo>
                <a:lnTo>
                  <a:pt x="26" y="18"/>
                </a:lnTo>
                <a:lnTo>
                  <a:pt x="40" y="34"/>
                </a:lnTo>
                <a:lnTo>
                  <a:pt x="35" y="38"/>
                </a:lnTo>
                <a:lnTo>
                  <a:pt x="31" y="45"/>
                </a:lnTo>
                <a:lnTo>
                  <a:pt x="12" y="34"/>
                </a:lnTo>
                <a:close/>
                <a:moveTo>
                  <a:pt x="40" y="33"/>
                </a:moveTo>
                <a:lnTo>
                  <a:pt x="38" y="35"/>
                </a:lnTo>
                <a:lnTo>
                  <a:pt x="40" y="34"/>
                </a:lnTo>
                <a:lnTo>
                  <a:pt x="33" y="26"/>
                </a:lnTo>
                <a:lnTo>
                  <a:pt x="40" y="33"/>
                </a:lnTo>
                <a:close/>
                <a:moveTo>
                  <a:pt x="26" y="18"/>
                </a:moveTo>
                <a:lnTo>
                  <a:pt x="32" y="13"/>
                </a:lnTo>
                <a:lnTo>
                  <a:pt x="38" y="9"/>
                </a:lnTo>
                <a:lnTo>
                  <a:pt x="45" y="6"/>
                </a:lnTo>
                <a:lnTo>
                  <a:pt x="51" y="4"/>
                </a:lnTo>
                <a:lnTo>
                  <a:pt x="58" y="25"/>
                </a:lnTo>
                <a:lnTo>
                  <a:pt x="48" y="28"/>
                </a:lnTo>
                <a:lnTo>
                  <a:pt x="40" y="33"/>
                </a:lnTo>
                <a:lnTo>
                  <a:pt x="26" y="18"/>
                </a:lnTo>
                <a:close/>
                <a:moveTo>
                  <a:pt x="51" y="4"/>
                </a:moveTo>
                <a:lnTo>
                  <a:pt x="59" y="2"/>
                </a:lnTo>
                <a:lnTo>
                  <a:pt x="67" y="1"/>
                </a:lnTo>
                <a:lnTo>
                  <a:pt x="74" y="0"/>
                </a:lnTo>
                <a:lnTo>
                  <a:pt x="82" y="0"/>
                </a:lnTo>
                <a:lnTo>
                  <a:pt x="82" y="21"/>
                </a:lnTo>
                <a:lnTo>
                  <a:pt x="70" y="22"/>
                </a:lnTo>
                <a:lnTo>
                  <a:pt x="58" y="25"/>
                </a:lnTo>
                <a:lnTo>
                  <a:pt x="51" y="4"/>
                </a:lnTo>
                <a:close/>
                <a:moveTo>
                  <a:pt x="82" y="0"/>
                </a:moveTo>
                <a:lnTo>
                  <a:pt x="94" y="0"/>
                </a:lnTo>
                <a:lnTo>
                  <a:pt x="104" y="2"/>
                </a:lnTo>
                <a:lnTo>
                  <a:pt x="114" y="4"/>
                </a:lnTo>
                <a:lnTo>
                  <a:pt x="122" y="7"/>
                </a:lnTo>
                <a:lnTo>
                  <a:pt x="114" y="26"/>
                </a:lnTo>
                <a:lnTo>
                  <a:pt x="107" y="24"/>
                </a:lnTo>
                <a:lnTo>
                  <a:pt x="100" y="23"/>
                </a:lnTo>
                <a:lnTo>
                  <a:pt x="92" y="22"/>
                </a:lnTo>
                <a:lnTo>
                  <a:pt x="82" y="21"/>
                </a:lnTo>
                <a:lnTo>
                  <a:pt x="82" y="0"/>
                </a:lnTo>
                <a:close/>
                <a:moveTo>
                  <a:pt x="122" y="7"/>
                </a:moveTo>
                <a:lnTo>
                  <a:pt x="130" y="11"/>
                </a:lnTo>
                <a:lnTo>
                  <a:pt x="136" y="17"/>
                </a:lnTo>
                <a:lnTo>
                  <a:pt x="142" y="23"/>
                </a:lnTo>
                <a:lnTo>
                  <a:pt x="146" y="30"/>
                </a:lnTo>
                <a:lnTo>
                  <a:pt x="126" y="38"/>
                </a:lnTo>
                <a:lnTo>
                  <a:pt x="124" y="34"/>
                </a:lnTo>
                <a:lnTo>
                  <a:pt x="121" y="31"/>
                </a:lnTo>
                <a:lnTo>
                  <a:pt x="118" y="28"/>
                </a:lnTo>
                <a:lnTo>
                  <a:pt x="114" y="26"/>
                </a:lnTo>
                <a:lnTo>
                  <a:pt x="122" y="7"/>
                </a:lnTo>
                <a:close/>
                <a:moveTo>
                  <a:pt x="144" y="40"/>
                </a:moveTo>
                <a:lnTo>
                  <a:pt x="133" y="56"/>
                </a:lnTo>
                <a:lnTo>
                  <a:pt x="126" y="38"/>
                </a:lnTo>
                <a:lnTo>
                  <a:pt x="135" y="34"/>
                </a:lnTo>
                <a:lnTo>
                  <a:pt x="144" y="40"/>
                </a:lnTo>
                <a:close/>
                <a:moveTo>
                  <a:pt x="127" y="28"/>
                </a:moveTo>
                <a:lnTo>
                  <a:pt x="132" y="22"/>
                </a:lnTo>
                <a:lnTo>
                  <a:pt x="138" y="16"/>
                </a:lnTo>
                <a:lnTo>
                  <a:pt x="146" y="10"/>
                </a:lnTo>
                <a:lnTo>
                  <a:pt x="153" y="7"/>
                </a:lnTo>
                <a:lnTo>
                  <a:pt x="161" y="26"/>
                </a:lnTo>
                <a:lnTo>
                  <a:pt x="156" y="29"/>
                </a:lnTo>
                <a:lnTo>
                  <a:pt x="152" y="32"/>
                </a:lnTo>
                <a:lnTo>
                  <a:pt x="148" y="36"/>
                </a:lnTo>
                <a:lnTo>
                  <a:pt x="144" y="40"/>
                </a:lnTo>
                <a:lnTo>
                  <a:pt x="127" y="28"/>
                </a:lnTo>
                <a:close/>
                <a:moveTo>
                  <a:pt x="153" y="7"/>
                </a:moveTo>
                <a:lnTo>
                  <a:pt x="160" y="4"/>
                </a:lnTo>
                <a:lnTo>
                  <a:pt x="170" y="2"/>
                </a:lnTo>
                <a:lnTo>
                  <a:pt x="178" y="0"/>
                </a:lnTo>
                <a:lnTo>
                  <a:pt x="187" y="0"/>
                </a:lnTo>
                <a:lnTo>
                  <a:pt x="187" y="21"/>
                </a:lnTo>
                <a:lnTo>
                  <a:pt x="180" y="22"/>
                </a:lnTo>
                <a:lnTo>
                  <a:pt x="174" y="23"/>
                </a:lnTo>
                <a:lnTo>
                  <a:pt x="168" y="24"/>
                </a:lnTo>
                <a:lnTo>
                  <a:pt x="161" y="26"/>
                </a:lnTo>
                <a:lnTo>
                  <a:pt x="153" y="7"/>
                </a:lnTo>
                <a:close/>
                <a:moveTo>
                  <a:pt x="187" y="0"/>
                </a:moveTo>
                <a:lnTo>
                  <a:pt x="196" y="0"/>
                </a:lnTo>
                <a:lnTo>
                  <a:pt x="204" y="1"/>
                </a:lnTo>
                <a:lnTo>
                  <a:pt x="211" y="3"/>
                </a:lnTo>
                <a:lnTo>
                  <a:pt x="217" y="5"/>
                </a:lnTo>
                <a:lnTo>
                  <a:pt x="209" y="25"/>
                </a:lnTo>
                <a:lnTo>
                  <a:pt x="205" y="24"/>
                </a:lnTo>
                <a:lnTo>
                  <a:pt x="200" y="22"/>
                </a:lnTo>
                <a:lnTo>
                  <a:pt x="193" y="22"/>
                </a:lnTo>
                <a:lnTo>
                  <a:pt x="187" y="21"/>
                </a:lnTo>
                <a:lnTo>
                  <a:pt x="187" y="0"/>
                </a:lnTo>
                <a:close/>
                <a:moveTo>
                  <a:pt x="217" y="5"/>
                </a:moveTo>
                <a:lnTo>
                  <a:pt x="225" y="9"/>
                </a:lnTo>
                <a:lnTo>
                  <a:pt x="231" y="12"/>
                </a:lnTo>
                <a:lnTo>
                  <a:pt x="236" y="18"/>
                </a:lnTo>
                <a:lnTo>
                  <a:pt x="241" y="23"/>
                </a:lnTo>
                <a:lnTo>
                  <a:pt x="226" y="37"/>
                </a:lnTo>
                <a:lnTo>
                  <a:pt x="221" y="33"/>
                </a:lnTo>
                <a:lnTo>
                  <a:pt x="218" y="30"/>
                </a:lnTo>
                <a:lnTo>
                  <a:pt x="214" y="27"/>
                </a:lnTo>
                <a:lnTo>
                  <a:pt x="209" y="25"/>
                </a:lnTo>
                <a:lnTo>
                  <a:pt x="217" y="5"/>
                </a:lnTo>
                <a:close/>
                <a:moveTo>
                  <a:pt x="241" y="23"/>
                </a:moveTo>
                <a:lnTo>
                  <a:pt x="246" y="29"/>
                </a:lnTo>
                <a:lnTo>
                  <a:pt x="251" y="35"/>
                </a:lnTo>
                <a:lnTo>
                  <a:pt x="254" y="42"/>
                </a:lnTo>
                <a:lnTo>
                  <a:pt x="257" y="50"/>
                </a:lnTo>
                <a:lnTo>
                  <a:pt x="236" y="56"/>
                </a:lnTo>
                <a:lnTo>
                  <a:pt x="234" y="51"/>
                </a:lnTo>
                <a:lnTo>
                  <a:pt x="232" y="46"/>
                </a:lnTo>
                <a:lnTo>
                  <a:pt x="229" y="41"/>
                </a:lnTo>
                <a:lnTo>
                  <a:pt x="226" y="37"/>
                </a:lnTo>
                <a:lnTo>
                  <a:pt x="241" y="23"/>
                </a:lnTo>
                <a:close/>
                <a:moveTo>
                  <a:pt x="257" y="50"/>
                </a:moveTo>
                <a:lnTo>
                  <a:pt x="259" y="58"/>
                </a:lnTo>
                <a:lnTo>
                  <a:pt x="260" y="65"/>
                </a:lnTo>
                <a:lnTo>
                  <a:pt x="261" y="75"/>
                </a:lnTo>
                <a:lnTo>
                  <a:pt x="262" y="84"/>
                </a:lnTo>
                <a:lnTo>
                  <a:pt x="240" y="84"/>
                </a:lnTo>
                <a:lnTo>
                  <a:pt x="240" y="77"/>
                </a:lnTo>
                <a:lnTo>
                  <a:pt x="239" y="69"/>
                </a:lnTo>
                <a:lnTo>
                  <a:pt x="238" y="62"/>
                </a:lnTo>
                <a:lnTo>
                  <a:pt x="236" y="56"/>
                </a:lnTo>
                <a:lnTo>
                  <a:pt x="257" y="50"/>
                </a:lnTo>
                <a:close/>
                <a:moveTo>
                  <a:pt x="262" y="84"/>
                </a:moveTo>
                <a:lnTo>
                  <a:pt x="262" y="94"/>
                </a:lnTo>
                <a:lnTo>
                  <a:pt x="251" y="94"/>
                </a:lnTo>
                <a:lnTo>
                  <a:pt x="251" y="84"/>
                </a:lnTo>
                <a:lnTo>
                  <a:pt x="262" y="84"/>
                </a:lnTo>
                <a:close/>
                <a:moveTo>
                  <a:pt x="251" y="94"/>
                </a:moveTo>
                <a:lnTo>
                  <a:pt x="140" y="94"/>
                </a:lnTo>
                <a:lnTo>
                  <a:pt x="140" y="74"/>
                </a:lnTo>
                <a:lnTo>
                  <a:pt x="251" y="74"/>
                </a:lnTo>
                <a:lnTo>
                  <a:pt x="251" y="94"/>
                </a:lnTo>
                <a:close/>
                <a:moveTo>
                  <a:pt x="129" y="84"/>
                </a:moveTo>
                <a:lnTo>
                  <a:pt x="129" y="74"/>
                </a:lnTo>
                <a:lnTo>
                  <a:pt x="140" y="74"/>
                </a:lnTo>
                <a:lnTo>
                  <a:pt x="140" y="84"/>
                </a:lnTo>
                <a:lnTo>
                  <a:pt x="129" y="84"/>
                </a:lnTo>
                <a:close/>
                <a:moveTo>
                  <a:pt x="140" y="60"/>
                </a:moveTo>
                <a:lnTo>
                  <a:pt x="214" y="60"/>
                </a:lnTo>
                <a:lnTo>
                  <a:pt x="214" y="82"/>
                </a:lnTo>
                <a:lnTo>
                  <a:pt x="140" y="82"/>
                </a:lnTo>
                <a:lnTo>
                  <a:pt x="140" y="60"/>
                </a:lnTo>
                <a:close/>
                <a:moveTo>
                  <a:pt x="225" y="70"/>
                </a:moveTo>
                <a:lnTo>
                  <a:pt x="225" y="82"/>
                </a:lnTo>
                <a:lnTo>
                  <a:pt x="214" y="82"/>
                </a:lnTo>
                <a:lnTo>
                  <a:pt x="214" y="72"/>
                </a:lnTo>
                <a:lnTo>
                  <a:pt x="225" y="70"/>
                </a:lnTo>
                <a:close/>
                <a:moveTo>
                  <a:pt x="203" y="72"/>
                </a:moveTo>
                <a:lnTo>
                  <a:pt x="203" y="62"/>
                </a:lnTo>
                <a:lnTo>
                  <a:pt x="201" y="54"/>
                </a:lnTo>
                <a:lnTo>
                  <a:pt x="199" y="48"/>
                </a:lnTo>
                <a:lnTo>
                  <a:pt x="196" y="42"/>
                </a:lnTo>
                <a:lnTo>
                  <a:pt x="212" y="30"/>
                </a:lnTo>
                <a:lnTo>
                  <a:pt x="217" y="37"/>
                </a:lnTo>
                <a:lnTo>
                  <a:pt x="221" y="47"/>
                </a:lnTo>
                <a:lnTo>
                  <a:pt x="224" y="58"/>
                </a:lnTo>
                <a:lnTo>
                  <a:pt x="225" y="70"/>
                </a:lnTo>
                <a:lnTo>
                  <a:pt x="203" y="72"/>
                </a:lnTo>
                <a:close/>
                <a:moveTo>
                  <a:pt x="196" y="42"/>
                </a:moveTo>
                <a:lnTo>
                  <a:pt x="192" y="39"/>
                </a:lnTo>
                <a:lnTo>
                  <a:pt x="188" y="37"/>
                </a:lnTo>
                <a:lnTo>
                  <a:pt x="183" y="35"/>
                </a:lnTo>
                <a:lnTo>
                  <a:pt x="178" y="35"/>
                </a:lnTo>
                <a:lnTo>
                  <a:pt x="178" y="13"/>
                </a:lnTo>
                <a:lnTo>
                  <a:pt x="183" y="13"/>
                </a:lnTo>
                <a:lnTo>
                  <a:pt x="188" y="14"/>
                </a:lnTo>
                <a:lnTo>
                  <a:pt x="193" y="16"/>
                </a:lnTo>
                <a:lnTo>
                  <a:pt x="198" y="18"/>
                </a:lnTo>
                <a:lnTo>
                  <a:pt x="202" y="20"/>
                </a:lnTo>
                <a:lnTo>
                  <a:pt x="206" y="23"/>
                </a:lnTo>
                <a:lnTo>
                  <a:pt x="209" y="26"/>
                </a:lnTo>
                <a:lnTo>
                  <a:pt x="212" y="30"/>
                </a:lnTo>
                <a:lnTo>
                  <a:pt x="196" y="42"/>
                </a:lnTo>
                <a:close/>
                <a:moveTo>
                  <a:pt x="178" y="35"/>
                </a:moveTo>
                <a:lnTo>
                  <a:pt x="173" y="35"/>
                </a:lnTo>
                <a:lnTo>
                  <a:pt x="168" y="37"/>
                </a:lnTo>
                <a:lnTo>
                  <a:pt x="163" y="39"/>
                </a:lnTo>
                <a:lnTo>
                  <a:pt x="159" y="42"/>
                </a:lnTo>
                <a:lnTo>
                  <a:pt x="144" y="29"/>
                </a:lnTo>
                <a:lnTo>
                  <a:pt x="147" y="25"/>
                </a:lnTo>
                <a:lnTo>
                  <a:pt x="151" y="22"/>
                </a:lnTo>
                <a:lnTo>
                  <a:pt x="155" y="20"/>
                </a:lnTo>
                <a:lnTo>
                  <a:pt x="159" y="18"/>
                </a:lnTo>
                <a:lnTo>
                  <a:pt x="168" y="14"/>
                </a:lnTo>
                <a:lnTo>
                  <a:pt x="178" y="13"/>
                </a:lnTo>
                <a:lnTo>
                  <a:pt x="178" y="35"/>
                </a:lnTo>
                <a:close/>
                <a:moveTo>
                  <a:pt x="159" y="42"/>
                </a:moveTo>
                <a:lnTo>
                  <a:pt x="159" y="44"/>
                </a:lnTo>
                <a:lnTo>
                  <a:pt x="159" y="42"/>
                </a:lnTo>
                <a:lnTo>
                  <a:pt x="152" y="36"/>
                </a:lnTo>
                <a:lnTo>
                  <a:pt x="159" y="42"/>
                </a:lnTo>
                <a:close/>
                <a:moveTo>
                  <a:pt x="159" y="42"/>
                </a:moveTo>
                <a:lnTo>
                  <a:pt x="156" y="48"/>
                </a:lnTo>
                <a:lnTo>
                  <a:pt x="153" y="54"/>
                </a:lnTo>
                <a:lnTo>
                  <a:pt x="133" y="48"/>
                </a:lnTo>
                <a:lnTo>
                  <a:pt x="135" y="42"/>
                </a:lnTo>
                <a:lnTo>
                  <a:pt x="137" y="37"/>
                </a:lnTo>
                <a:lnTo>
                  <a:pt x="141" y="33"/>
                </a:lnTo>
                <a:lnTo>
                  <a:pt x="144" y="29"/>
                </a:lnTo>
                <a:lnTo>
                  <a:pt x="159" y="42"/>
                </a:lnTo>
                <a:close/>
                <a:moveTo>
                  <a:pt x="153" y="54"/>
                </a:moveTo>
                <a:lnTo>
                  <a:pt x="151" y="62"/>
                </a:lnTo>
                <a:lnTo>
                  <a:pt x="150" y="72"/>
                </a:lnTo>
                <a:lnTo>
                  <a:pt x="129" y="70"/>
                </a:lnTo>
                <a:lnTo>
                  <a:pt x="130" y="59"/>
                </a:lnTo>
                <a:lnTo>
                  <a:pt x="133" y="48"/>
                </a:lnTo>
                <a:lnTo>
                  <a:pt x="153" y="54"/>
                </a:lnTo>
                <a:close/>
                <a:moveTo>
                  <a:pt x="140" y="82"/>
                </a:moveTo>
                <a:lnTo>
                  <a:pt x="129" y="82"/>
                </a:lnTo>
                <a:lnTo>
                  <a:pt x="129" y="70"/>
                </a:lnTo>
                <a:lnTo>
                  <a:pt x="140" y="72"/>
                </a:lnTo>
                <a:lnTo>
                  <a:pt x="140" y="82"/>
                </a:lnTo>
                <a:close/>
                <a:moveTo>
                  <a:pt x="106" y="163"/>
                </a:moveTo>
                <a:lnTo>
                  <a:pt x="102" y="151"/>
                </a:lnTo>
                <a:lnTo>
                  <a:pt x="99" y="139"/>
                </a:lnTo>
                <a:lnTo>
                  <a:pt x="120" y="135"/>
                </a:lnTo>
                <a:lnTo>
                  <a:pt x="122" y="145"/>
                </a:lnTo>
                <a:lnTo>
                  <a:pt x="125" y="153"/>
                </a:lnTo>
                <a:lnTo>
                  <a:pt x="106" y="163"/>
                </a:lnTo>
                <a:close/>
                <a:moveTo>
                  <a:pt x="99" y="139"/>
                </a:moveTo>
                <a:lnTo>
                  <a:pt x="97" y="124"/>
                </a:lnTo>
                <a:lnTo>
                  <a:pt x="96" y="108"/>
                </a:lnTo>
                <a:lnTo>
                  <a:pt x="118" y="108"/>
                </a:lnTo>
                <a:lnTo>
                  <a:pt x="118" y="122"/>
                </a:lnTo>
                <a:lnTo>
                  <a:pt x="120" y="135"/>
                </a:lnTo>
                <a:lnTo>
                  <a:pt x="99" y="139"/>
                </a:lnTo>
                <a:close/>
                <a:moveTo>
                  <a:pt x="96" y="108"/>
                </a:moveTo>
                <a:lnTo>
                  <a:pt x="96" y="90"/>
                </a:lnTo>
                <a:lnTo>
                  <a:pt x="118" y="90"/>
                </a:lnTo>
                <a:lnTo>
                  <a:pt x="118" y="108"/>
                </a:lnTo>
                <a:lnTo>
                  <a:pt x="96" y="108"/>
                </a:lnTo>
                <a:close/>
                <a:moveTo>
                  <a:pt x="103" y="81"/>
                </a:moveTo>
                <a:lnTo>
                  <a:pt x="118" y="76"/>
                </a:lnTo>
                <a:lnTo>
                  <a:pt x="118" y="90"/>
                </a:lnTo>
                <a:lnTo>
                  <a:pt x="106" y="90"/>
                </a:lnTo>
                <a:lnTo>
                  <a:pt x="103" y="81"/>
                </a:lnTo>
                <a:close/>
                <a:moveTo>
                  <a:pt x="110" y="101"/>
                </a:moveTo>
                <a:lnTo>
                  <a:pt x="97" y="106"/>
                </a:lnTo>
                <a:lnTo>
                  <a:pt x="86" y="111"/>
                </a:lnTo>
                <a:lnTo>
                  <a:pt x="76" y="91"/>
                </a:lnTo>
                <a:lnTo>
                  <a:pt x="89" y="86"/>
                </a:lnTo>
                <a:lnTo>
                  <a:pt x="103" y="81"/>
                </a:lnTo>
                <a:lnTo>
                  <a:pt x="110" y="101"/>
                </a:lnTo>
                <a:close/>
                <a:moveTo>
                  <a:pt x="86" y="111"/>
                </a:moveTo>
                <a:lnTo>
                  <a:pt x="77" y="115"/>
                </a:lnTo>
                <a:lnTo>
                  <a:pt x="70" y="119"/>
                </a:lnTo>
                <a:lnTo>
                  <a:pt x="59" y="102"/>
                </a:lnTo>
                <a:lnTo>
                  <a:pt x="67" y="96"/>
                </a:lnTo>
                <a:lnTo>
                  <a:pt x="76" y="91"/>
                </a:lnTo>
                <a:lnTo>
                  <a:pt x="86" y="111"/>
                </a:lnTo>
                <a:close/>
                <a:moveTo>
                  <a:pt x="59" y="102"/>
                </a:moveTo>
                <a:lnTo>
                  <a:pt x="58" y="103"/>
                </a:lnTo>
                <a:lnTo>
                  <a:pt x="59" y="102"/>
                </a:lnTo>
                <a:lnTo>
                  <a:pt x="65" y="110"/>
                </a:lnTo>
                <a:lnTo>
                  <a:pt x="59" y="102"/>
                </a:lnTo>
                <a:close/>
                <a:moveTo>
                  <a:pt x="71" y="119"/>
                </a:moveTo>
                <a:lnTo>
                  <a:pt x="64" y="124"/>
                </a:lnTo>
                <a:lnTo>
                  <a:pt x="59" y="132"/>
                </a:lnTo>
                <a:lnTo>
                  <a:pt x="40" y="120"/>
                </a:lnTo>
                <a:lnTo>
                  <a:pt x="44" y="115"/>
                </a:lnTo>
                <a:lnTo>
                  <a:pt x="48" y="110"/>
                </a:lnTo>
                <a:lnTo>
                  <a:pt x="52" y="106"/>
                </a:lnTo>
                <a:lnTo>
                  <a:pt x="59" y="102"/>
                </a:lnTo>
                <a:lnTo>
                  <a:pt x="71" y="119"/>
                </a:lnTo>
                <a:close/>
                <a:moveTo>
                  <a:pt x="40" y="120"/>
                </a:moveTo>
                <a:lnTo>
                  <a:pt x="54" y="96"/>
                </a:lnTo>
                <a:lnTo>
                  <a:pt x="40" y="120"/>
                </a:lnTo>
                <a:lnTo>
                  <a:pt x="49" y="125"/>
                </a:lnTo>
                <a:lnTo>
                  <a:pt x="40" y="120"/>
                </a:lnTo>
                <a:close/>
                <a:moveTo>
                  <a:pt x="59" y="132"/>
                </a:moveTo>
                <a:lnTo>
                  <a:pt x="55" y="137"/>
                </a:lnTo>
                <a:lnTo>
                  <a:pt x="54" y="144"/>
                </a:lnTo>
                <a:lnTo>
                  <a:pt x="34" y="144"/>
                </a:lnTo>
                <a:lnTo>
                  <a:pt x="34" y="138"/>
                </a:lnTo>
                <a:lnTo>
                  <a:pt x="35" y="132"/>
                </a:lnTo>
                <a:lnTo>
                  <a:pt x="37" y="125"/>
                </a:lnTo>
                <a:lnTo>
                  <a:pt x="40" y="120"/>
                </a:lnTo>
                <a:lnTo>
                  <a:pt x="59" y="132"/>
                </a:lnTo>
                <a:close/>
                <a:moveTo>
                  <a:pt x="54" y="144"/>
                </a:moveTo>
                <a:lnTo>
                  <a:pt x="55" y="149"/>
                </a:lnTo>
                <a:lnTo>
                  <a:pt x="57" y="153"/>
                </a:lnTo>
                <a:lnTo>
                  <a:pt x="37" y="161"/>
                </a:lnTo>
                <a:lnTo>
                  <a:pt x="35" y="152"/>
                </a:lnTo>
                <a:lnTo>
                  <a:pt x="34" y="144"/>
                </a:lnTo>
                <a:lnTo>
                  <a:pt x="54" y="144"/>
                </a:lnTo>
                <a:close/>
                <a:moveTo>
                  <a:pt x="57" y="153"/>
                </a:moveTo>
                <a:lnTo>
                  <a:pt x="59" y="158"/>
                </a:lnTo>
                <a:lnTo>
                  <a:pt x="61" y="162"/>
                </a:lnTo>
                <a:lnTo>
                  <a:pt x="45" y="175"/>
                </a:lnTo>
                <a:lnTo>
                  <a:pt x="40" y="168"/>
                </a:lnTo>
                <a:lnTo>
                  <a:pt x="37" y="161"/>
                </a:lnTo>
                <a:lnTo>
                  <a:pt x="57" y="153"/>
                </a:lnTo>
                <a:close/>
                <a:moveTo>
                  <a:pt x="61" y="162"/>
                </a:moveTo>
                <a:lnTo>
                  <a:pt x="64" y="164"/>
                </a:lnTo>
                <a:lnTo>
                  <a:pt x="68" y="167"/>
                </a:lnTo>
                <a:lnTo>
                  <a:pt x="71" y="168"/>
                </a:lnTo>
                <a:lnTo>
                  <a:pt x="75" y="168"/>
                </a:lnTo>
                <a:lnTo>
                  <a:pt x="75" y="190"/>
                </a:lnTo>
                <a:lnTo>
                  <a:pt x="67" y="189"/>
                </a:lnTo>
                <a:lnTo>
                  <a:pt x="59" y="186"/>
                </a:lnTo>
                <a:lnTo>
                  <a:pt x="51" y="182"/>
                </a:lnTo>
                <a:lnTo>
                  <a:pt x="45" y="175"/>
                </a:lnTo>
                <a:lnTo>
                  <a:pt x="61" y="162"/>
                </a:lnTo>
                <a:close/>
                <a:moveTo>
                  <a:pt x="75" y="168"/>
                </a:moveTo>
                <a:lnTo>
                  <a:pt x="80" y="167"/>
                </a:lnTo>
                <a:lnTo>
                  <a:pt x="88" y="165"/>
                </a:lnTo>
                <a:lnTo>
                  <a:pt x="97" y="184"/>
                </a:lnTo>
                <a:lnTo>
                  <a:pt x="91" y="187"/>
                </a:lnTo>
                <a:lnTo>
                  <a:pt x="86" y="188"/>
                </a:lnTo>
                <a:lnTo>
                  <a:pt x="80" y="189"/>
                </a:lnTo>
                <a:lnTo>
                  <a:pt x="75" y="190"/>
                </a:lnTo>
                <a:lnTo>
                  <a:pt x="75" y="168"/>
                </a:lnTo>
                <a:close/>
                <a:moveTo>
                  <a:pt x="88" y="165"/>
                </a:moveTo>
                <a:lnTo>
                  <a:pt x="98" y="159"/>
                </a:lnTo>
                <a:lnTo>
                  <a:pt x="109" y="150"/>
                </a:lnTo>
                <a:lnTo>
                  <a:pt x="123" y="167"/>
                </a:lnTo>
                <a:lnTo>
                  <a:pt x="109" y="176"/>
                </a:lnTo>
                <a:lnTo>
                  <a:pt x="97" y="184"/>
                </a:lnTo>
                <a:lnTo>
                  <a:pt x="88" y="165"/>
                </a:lnTo>
                <a:close/>
                <a:moveTo>
                  <a:pt x="125" y="153"/>
                </a:moveTo>
                <a:lnTo>
                  <a:pt x="129" y="161"/>
                </a:lnTo>
                <a:lnTo>
                  <a:pt x="123" y="167"/>
                </a:lnTo>
                <a:lnTo>
                  <a:pt x="116" y="159"/>
                </a:lnTo>
                <a:lnTo>
                  <a:pt x="125" y="15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41" name="Freeform 154"/>
          <p:cNvSpPr>
            <a:spLocks/>
          </p:cNvSpPr>
          <p:nvPr/>
        </p:nvSpPr>
        <p:spPr bwMode="auto">
          <a:xfrm>
            <a:off x="7170738" y="3789363"/>
            <a:ext cx="103187" cy="96837"/>
          </a:xfrm>
          <a:custGeom>
            <a:avLst/>
            <a:gdLst>
              <a:gd name="T0" fmla="*/ 0 w 193"/>
              <a:gd name="T1" fmla="*/ 177 h 185"/>
              <a:gd name="T2" fmla="*/ 6 w 193"/>
              <a:gd name="T3" fmla="*/ 176 h 185"/>
              <a:gd name="T4" fmla="*/ 9 w 193"/>
              <a:gd name="T5" fmla="*/ 175 h 185"/>
              <a:gd name="T6" fmla="*/ 13 w 193"/>
              <a:gd name="T7" fmla="*/ 174 h 185"/>
              <a:gd name="T8" fmla="*/ 15 w 193"/>
              <a:gd name="T9" fmla="*/ 173 h 185"/>
              <a:gd name="T10" fmla="*/ 18 w 193"/>
              <a:gd name="T11" fmla="*/ 169 h 185"/>
              <a:gd name="T12" fmla="*/ 21 w 193"/>
              <a:gd name="T13" fmla="*/ 165 h 185"/>
              <a:gd name="T14" fmla="*/ 24 w 193"/>
              <a:gd name="T15" fmla="*/ 160 h 185"/>
              <a:gd name="T16" fmla="*/ 27 w 193"/>
              <a:gd name="T17" fmla="*/ 154 h 185"/>
              <a:gd name="T18" fmla="*/ 91 w 193"/>
              <a:gd name="T19" fmla="*/ 0 h 185"/>
              <a:gd name="T20" fmla="*/ 99 w 193"/>
              <a:gd name="T21" fmla="*/ 0 h 185"/>
              <a:gd name="T22" fmla="*/ 162 w 193"/>
              <a:gd name="T23" fmla="*/ 152 h 185"/>
              <a:gd name="T24" fmla="*/ 166 w 193"/>
              <a:gd name="T25" fmla="*/ 159 h 185"/>
              <a:gd name="T26" fmla="*/ 171 w 193"/>
              <a:gd name="T27" fmla="*/ 165 h 185"/>
              <a:gd name="T28" fmla="*/ 175 w 193"/>
              <a:gd name="T29" fmla="*/ 170 h 185"/>
              <a:gd name="T30" fmla="*/ 180 w 193"/>
              <a:gd name="T31" fmla="*/ 174 h 185"/>
              <a:gd name="T32" fmla="*/ 185 w 193"/>
              <a:gd name="T33" fmla="*/ 175 h 185"/>
              <a:gd name="T34" fmla="*/ 193 w 193"/>
              <a:gd name="T35" fmla="*/ 177 h 185"/>
              <a:gd name="T36" fmla="*/ 193 w 193"/>
              <a:gd name="T37" fmla="*/ 185 h 185"/>
              <a:gd name="T38" fmla="*/ 109 w 193"/>
              <a:gd name="T39" fmla="*/ 185 h 185"/>
              <a:gd name="T40" fmla="*/ 109 w 193"/>
              <a:gd name="T41" fmla="*/ 177 h 185"/>
              <a:gd name="T42" fmla="*/ 115 w 193"/>
              <a:gd name="T43" fmla="*/ 177 h 185"/>
              <a:gd name="T44" fmla="*/ 119 w 193"/>
              <a:gd name="T45" fmla="*/ 176 h 185"/>
              <a:gd name="T46" fmla="*/ 122 w 193"/>
              <a:gd name="T47" fmla="*/ 176 h 185"/>
              <a:gd name="T48" fmla="*/ 124 w 193"/>
              <a:gd name="T49" fmla="*/ 175 h 185"/>
              <a:gd name="T50" fmla="*/ 127 w 193"/>
              <a:gd name="T51" fmla="*/ 173 h 185"/>
              <a:gd name="T52" fmla="*/ 128 w 193"/>
              <a:gd name="T53" fmla="*/ 171 h 185"/>
              <a:gd name="T54" fmla="*/ 129 w 193"/>
              <a:gd name="T55" fmla="*/ 169 h 185"/>
              <a:gd name="T56" fmla="*/ 130 w 193"/>
              <a:gd name="T57" fmla="*/ 166 h 185"/>
              <a:gd name="T58" fmla="*/ 130 w 193"/>
              <a:gd name="T59" fmla="*/ 163 h 185"/>
              <a:gd name="T60" fmla="*/ 129 w 193"/>
              <a:gd name="T61" fmla="*/ 156 h 185"/>
              <a:gd name="T62" fmla="*/ 127 w 193"/>
              <a:gd name="T63" fmla="*/ 147 h 185"/>
              <a:gd name="T64" fmla="*/ 86 w 193"/>
              <a:gd name="T65" fmla="*/ 49 h 185"/>
              <a:gd name="T66" fmla="*/ 43 w 193"/>
              <a:gd name="T67" fmla="*/ 152 h 185"/>
              <a:gd name="T68" fmla="*/ 41 w 193"/>
              <a:gd name="T69" fmla="*/ 159 h 185"/>
              <a:gd name="T70" fmla="*/ 39 w 193"/>
              <a:gd name="T71" fmla="*/ 165 h 185"/>
              <a:gd name="T72" fmla="*/ 39 w 193"/>
              <a:gd name="T73" fmla="*/ 169 h 185"/>
              <a:gd name="T74" fmla="*/ 40 w 193"/>
              <a:gd name="T75" fmla="*/ 172 h 185"/>
              <a:gd name="T76" fmla="*/ 43 w 193"/>
              <a:gd name="T77" fmla="*/ 174 h 185"/>
              <a:gd name="T78" fmla="*/ 46 w 193"/>
              <a:gd name="T79" fmla="*/ 175 h 185"/>
              <a:gd name="T80" fmla="*/ 52 w 193"/>
              <a:gd name="T81" fmla="*/ 176 h 185"/>
              <a:gd name="T82" fmla="*/ 59 w 193"/>
              <a:gd name="T83" fmla="*/ 177 h 185"/>
              <a:gd name="T84" fmla="*/ 59 w 193"/>
              <a:gd name="T85" fmla="*/ 185 h 185"/>
              <a:gd name="T86" fmla="*/ 0 w 193"/>
              <a:gd name="T87" fmla="*/ 185 h 185"/>
              <a:gd name="T88" fmla="*/ 0 w 193"/>
              <a:gd name="T89" fmla="*/ 177 h 1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3"/>
              <a:gd name="T136" fmla="*/ 0 h 185"/>
              <a:gd name="T137" fmla="*/ 193 w 193"/>
              <a:gd name="T138" fmla="*/ 185 h 1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3" h="185">
                <a:moveTo>
                  <a:pt x="0" y="177"/>
                </a:moveTo>
                <a:lnTo>
                  <a:pt x="6" y="176"/>
                </a:lnTo>
                <a:lnTo>
                  <a:pt x="9" y="175"/>
                </a:lnTo>
                <a:lnTo>
                  <a:pt x="13" y="174"/>
                </a:lnTo>
                <a:lnTo>
                  <a:pt x="15" y="173"/>
                </a:lnTo>
                <a:lnTo>
                  <a:pt x="18" y="169"/>
                </a:lnTo>
                <a:lnTo>
                  <a:pt x="21" y="165"/>
                </a:lnTo>
                <a:lnTo>
                  <a:pt x="24" y="160"/>
                </a:lnTo>
                <a:lnTo>
                  <a:pt x="27" y="154"/>
                </a:lnTo>
                <a:lnTo>
                  <a:pt x="91" y="0"/>
                </a:lnTo>
                <a:lnTo>
                  <a:pt x="99" y="0"/>
                </a:lnTo>
                <a:lnTo>
                  <a:pt x="162" y="152"/>
                </a:lnTo>
                <a:lnTo>
                  <a:pt x="166" y="159"/>
                </a:lnTo>
                <a:lnTo>
                  <a:pt x="171" y="165"/>
                </a:lnTo>
                <a:lnTo>
                  <a:pt x="175" y="170"/>
                </a:lnTo>
                <a:lnTo>
                  <a:pt x="180" y="174"/>
                </a:lnTo>
                <a:lnTo>
                  <a:pt x="185" y="175"/>
                </a:lnTo>
                <a:lnTo>
                  <a:pt x="193" y="177"/>
                </a:lnTo>
                <a:lnTo>
                  <a:pt x="193" y="185"/>
                </a:lnTo>
                <a:lnTo>
                  <a:pt x="109" y="185"/>
                </a:lnTo>
                <a:lnTo>
                  <a:pt x="109" y="177"/>
                </a:lnTo>
                <a:lnTo>
                  <a:pt x="115" y="177"/>
                </a:lnTo>
                <a:lnTo>
                  <a:pt x="119" y="176"/>
                </a:lnTo>
                <a:lnTo>
                  <a:pt x="122" y="176"/>
                </a:lnTo>
                <a:lnTo>
                  <a:pt x="124" y="175"/>
                </a:lnTo>
                <a:lnTo>
                  <a:pt x="127" y="173"/>
                </a:lnTo>
                <a:lnTo>
                  <a:pt x="128" y="171"/>
                </a:lnTo>
                <a:lnTo>
                  <a:pt x="129" y="169"/>
                </a:lnTo>
                <a:lnTo>
                  <a:pt x="130" y="166"/>
                </a:lnTo>
                <a:lnTo>
                  <a:pt x="130" y="163"/>
                </a:lnTo>
                <a:lnTo>
                  <a:pt x="129" y="156"/>
                </a:lnTo>
                <a:lnTo>
                  <a:pt x="127" y="147"/>
                </a:lnTo>
                <a:lnTo>
                  <a:pt x="86" y="49"/>
                </a:lnTo>
                <a:lnTo>
                  <a:pt x="43" y="152"/>
                </a:lnTo>
                <a:lnTo>
                  <a:pt x="41" y="159"/>
                </a:lnTo>
                <a:lnTo>
                  <a:pt x="39" y="165"/>
                </a:lnTo>
                <a:lnTo>
                  <a:pt x="39" y="169"/>
                </a:lnTo>
                <a:lnTo>
                  <a:pt x="40" y="172"/>
                </a:lnTo>
                <a:lnTo>
                  <a:pt x="43" y="174"/>
                </a:lnTo>
                <a:lnTo>
                  <a:pt x="46" y="175"/>
                </a:lnTo>
                <a:lnTo>
                  <a:pt x="52" y="176"/>
                </a:lnTo>
                <a:lnTo>
                  <a:pt x="59" y="177"/>
                </a:lnTo>
                <a:lnTo>
                  <a:pt x="59" y="185"/>
                </a:lnTo>
                <a:lnTo>
                  <a:pt x="0" y="185"/>
                </a:lnTo>
                <a:lnTo>
                  <a:pt x="0" y="17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42" name="Freeform 155"/>
          <p:cNvSpPr>
            <a:spLocks noEditPoints="1"/>
          </p:cNvSpPr>
          <p:nvPr/>
        </p:nvSpPr>
        <p:spPr bwMode="auto">
          <a:xfrm>
            <a:off x="7165975" y="3783013"/>
            <a:ext cx="114300" cy="109537"/>
          </a:xfrm>
          <a:custGeom>
            <a:avLst/>
            <a:gdLst>
              <a:gd name="T0" fmla="*/ 17 w 215"/>
              <a:gd name="T1" fmla="*/ 197 h 205"/>
              <a:gd name="T2" fmla="*/ 22 w 215"/>
              <a:gd name="T3" fmla="*/ 196 h 205"/>
              <a:gd name="T4" fmla="*/ 20 w 215"/>
              <a:gd name="T5" fmla="*/ 174 h 205"/>
              <a:gd name="T6" fmla="*/ 32 w 215"/>
              <a:gd name="T7" fmla="*/ 191 h 205"/>
              <a:gd name="T8" fmla="*/ 18 w 215"/>
              <a:gd name="T9" fmla="*/ 176 h 205"/>
              <a:gd name="T10" fmla="*/ 32 w 215"/>
              <a:gd name="T11" fmla="*/ 191 h 205"/>
              <a:gd name="T12" fmla="*/ 31 w 215"/>
              <a:gd name="T13" fmla="*/ 175 h 205"/>
              <a:gd name="T14" fmla="*/ 47 w 215"/>
              <a:gd name="T15" fmla="*/ 168 h 205"/>
              <a:gd name="T16" fmla="*/ 90 w 215"/>
              <a:gd name="T17" fmla="*/ 6 h 205"/>
              <a:gd name="T18" fmla="*/ 93 w 215"/>
              <a:gd name="T19" fmla="*/ 0 h 205"/>
              <a:gd name="T20" fmla="*/ 109 w 215"/>
              <a:gd name="T21" fmla="*/ 0 h 205"/>
              <a:gd name="T22" fmla="*/ 115 w 215"/>
              <a:gd name="T23" fmla="*/ 0 h 205"/>
              <a:gd name="T24" fmla="*/ 183 w 215"/>
              <a:gd name="T25" fmla="*/ 157 h 205"/>
              <a:gd name="T26" fmla="*/ 183 w 215"/>
              <a:gd name="T27" fmla="*/ 158 h 205"/>
              <a:gd name="T28" fmla="*/ 186 w 215"/>
              <a:gd name="T29" fmla="*/ 164 h 205"/>
              <a:gd name="T30" fmla="*/ 183 w 215"/>
              <a:gd name="T31" fmla="*/ 157 h 205"/>
              <a:gd name="T32" fmla="*/ 177 w 215"/>
              <a:gd name="T33" fmla="*/ 187 h 205"/>
              <a:gd name="T34" fmla="*/ 185 w 215"/>
              <a:gd name="T35" fmla="*/ 193 h 205"/>
              <a:gd name="T36" fmla="*/ 197 w 215"/>
              <a:gd name="T37" fmla="*/ 175 h 205"/>
              <a:gd name="T38" fmla="*/ 197 w 215"/>
              <a:gd name="T39" fmla="*/ 175 h 205"/>
              <a:gd name="T40" fmla="*/ 193 w 215"/>
              <a:gd name="T41" fmla="*/ 196 h 205"/>
              <a:gd name="T42" fmla="*/ 203 w 215"/>
              <a:gd name="T43" fmla="*/ 187 h 205"/>
              <a:gd name="T44" fmla="*/ 193 w 215"/>
              <a:gd name="T45" fmla="*/ 187 h 205"/>
              <a:gd name="T46" fmla="*/ 203 w 215"/>
              <a:gd name="T47" fmla="*/ 195 h 205"/>
              <a:gd name="T48" fmla="*/ 203 w 215"/>
              <a:gd name="T49" fmla="*/ 183 h 205"/>
              <a:gd name="T50" fmla="*/ 119 w 215"/>
              <a:gd name="T51" fmla="*/ 195 h 205"/>
              <a:gd name="T52" fmla="*/ 130 w 215"/>
              <a:gd name="T53" fmla="*/ 195 h 205"/>
              <a:gd name="T54" fmla="*/ 119 w 215"/>
              <a:gd name="T55" fmla="*/ 187 h 205"/>
              <a:gd name="T56" fmla="*/ 119 w 215"/>
              <a:gd name="T57" fmla="*/ 198 h 205"/>
              <a:gd name="T58" fmla="*/ 130 w 215"/>
              <a:gd name="T59" fmla="*/ 174 h 205"/>
              <a:gd name="T60" fmla="*/ 147 w 215"/>
              <a:gd name="T61" fmla="*/ 187 h 205"/>
              <a:gd name="T62" fmla="*/ 125 w 215"/>
              <a:gd name="T63" fmla="*/ 198 h 205"/>
              <a:gd name="T64" fmla="*/ 146 w 215"/>
              <a:gd name="T65" fmla="*/ 153 h 205"/>
              <a:gd name="T66" fmla="*/ 148 w 215"/>
              <a:gd name="T67" fmla="*/ 157 h 205"/>
              <a:gd name="T68" fmla="*/ 85 w 215"/>
              <a:gd name="T69" fmla="*/ 63 h 205"/>
              <a:gd name="T70" fmla="*/ 94 w 215"/>
              <a:gd name="T71" fmla="*/ 31 h 205"/>
              <a:gd name="T72" fmla="*/ 63 w 215"/>
              <a:gd name="T73" fmla="*/ 166 h 205"/>
              <a:gd name="T74" fmla="*/ 46 w 215"/>
              <a:gd name="T75" fmla="*/ 153 h 205"/>
              <a:gd name="T76" fmla="*/ 61 w 215"/>
              <a:gd name="T77" fmla="*/ 172 h 205"/>
              <a:gd name="T78" fmla="*/ 63 w 215"/>
              <a:gd name="T79" fmla="*/ 166 h 205"/>
              <a:gd name="T80" fmla="*/ 39 w 215"/>
              <a:gd name="T81" fmla="*/ 185 h 205"/>
              <a:gd name="T82" fmla="*/ 59 w 215"/>
              <a:gd name="T83" fmla="*/ 176 h 205"/>
              <a:gd name="T84" fmla="*/ 59 w 215"/>
              <a:gd name="T85" fmla="*/ 176 h 205"/>
              <a:gd name="T86" fmla="*/ 47 w 215"/>
              <a:gd name="T87" fmla="*/ 193 h 205"/>
              <a:gd name="T88" fmla="*/ 64 w 215"/>
              <a:gd name="T89" fmla="*/ 177 h 205"/>
              <a:gd name="T90" fmla="*/ 63 w 215"/>
              <a:gd name="T91" fmla="*/ 176 h 205"/>
              <a:gd name="T92" fmla="*/ 59 w 215"/>
              <a:gd name="T93" fmla="*/ 176 h 205"/>
              <a:gd name="T94" fmla="*/ 69 w 215"/>
              <a:gd name="T95" fmla="*/ 176 h 205"/>
              <a:gd name="T96" fmla="*/ 80 w 215"/>
              <a:gd name="T97" fmla="*/ 187 h 205"/>
              <a:gd name="T98" fmla="*/ 80 w 215"/>
              <a:gd name="T99" fmla="*/ 195 h 205"/>
              <a:gd name="T100" fmla="*/ 69 w 215"/>
              <a:gd name="T101" fmla="*/ 205 h 205"/>
              <a:gd name="T102" fmla="*/ 10 w 215"/>
              <a:gd name="T103" fmla="*/ 205 h 205"/>
              <a:gd name="T104" fmla="*/ 0 w 215"/>
              <a:gd name="T105" fmla="*/ 195 h 205"/>
              <a:gd name="T106" fmla="*/ 0 w 215"/>
              <a:gd name="T107" fmla="*/ 187 h 2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5"/>
              <a:gd name="T163" fmla="*/ 0 h 205"/>
              <a:gd name="T164" fmla="*/ 215 w 215"/>
              <a:gd name="T165" fmla="*/ 205 h 2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5" h="205">
                <a:moveTo>
                  <a:pt x="10" y="176"/>
                </a:moveTo>
                <a:lnTo>
                  <a:pt x="14" y="176"/>
                </a:lnTo>
                <a:lnTo>
                  <a:pt x="17" y="176"/>
                </a:lnTo>
                <a:lnTo>
                  <a:pt x="22" y="196"/>
                </a:lnTo>
                <a:lnTo>
                  <a:pt x="17" y="197"/>
                </a:lnTo>
                <a:lnTo>
                  <a:pt x="11" y="198"/>
                </a:lnTo>
                <a:lnTo>
                  <a:pt x="10" y="176"/>
                </a:lnTo>
                <a:close/>
                <a:moveTo>
                  <a:pt x="22" y="196"/>
                </a:moveTo>
                <a:lnTo>
                  <a:pt x="26" y="195"/>
                </a:lnTo>
                <a:lnTo>
                  <a:pt x="22" y="196"/>
                </a:lnTo>
                <a:lnTo>
                  <a:pt x="19" y="185"/>
                </a:lnTo>
                <a:lnTo>
                  <a:pt x="22" y="196"/>
                </a:lnTo>
                <a:close/>
                <a:moveTo>
                  <a:pt x="17" y="176"/>
                </a:moveTo>
                <a:lnTo>
                  <a:pt x="18" y="175"/>
                </a:lnTo>
                <a:lnTo>
                  <a:pt x="20" y="174"/>
                </a:lnTo>
                <a:lnTo>
                  <a:pt x="31" y="192"/>
                </a:lnTo>
                <a:lnTo>
                  <a:pt x="27" y="195"/>
                </a:lnTo>
                <a:lnTo>
                  <a:pt x="22" y="196"/>
                </a:lnTo>
                <a:lnTo>
                  <a:pt x="17" y="176"/>
                </a:lnTo>
                <a:close/>
                <a:moveTo>
                  <a:pt x="32" y="191"/>
                </a:moveTo>
                <a:lnTo>
                  <a:pt x="32" y="192"/>
                </a:lnTo>
                <a:lnTo>
                  <a:pt x="31" y="192"/>
                </a:lnTo>
                <a:lnTo>
                  <a:pt x="25" y="183"/>
                </a:lnTo>
                <a:lnTo>
                  <a:pt x="32" y="191"/>
                </a:lnTo>
                <a:close/>
                <a:moveTo>
                  <a:pt x="18" y="176"/>
                </a:moveTo>
                <a:lnTo>
                  <a:pt x="20" y="173"/>
                </a:lnTo>
                <a:lnTo>
                  <a:pt x="23" y="170"/>
                </a:lnTo>
                <a:lnTo>
                  <a:pt x="41" y="180"/>
                </a:lnTo>
                <a:lnTo>
                  <a:pt x="36" y="186"/>
                </a:lnTo>
                <a:lnTo>
                  <a:pt x="32" y="191"/>
                </a:lnTo>
                <a:lnTo>
                  <a:pt x="18" y="176"/>
                </a:lnTo>
                <a:close/>
                <a:moveTo>
                  <a:pt x="41" y="180"/>
                </a:moveTo>
                <a:lnTo>
                  <a:pt x="54" y="157"/>
                </a:lnTo>
                <a:lnTo>
                  <a:pt x="41" y="180"/>
                </a:lnTo>
                <a:lnTo>
                  <a:pt x="31" y="175"/>
                </a:lnTo>
                <a:lnTo>
                  <a:pt x="41" y="180"/>
                </a:lnTo>
                <a:close/>
                <a:moveTo>
                  <a:pt x="23" y="170"/>
                </a:moveTo>
                <a:lnTo>
                  <a:pt x="25" y="165"/>
                </a:lnTo>
                <a:lnTo>
                  <a:pt x="27" y="159"/>
                </a:lnTo>
                <a:lnTo>
                  <a:pt x="47" y="168"/>
                </a:lnTo>
                <a:lnTo>
                  <a:pt x="44" y="175"/>
                </a:lnTo>
                <a:lnTo>
                  <a:pt x="41" y="180"/>
                </a:lnTo>
                <a:lnTo>
                  <a:pt x="23" y="170"/>
                </a:lnTo>
                <a:close/>
                <a:moveTo>
                  <a:pt x="27" y="159"/>
                </a:moveTo>
                <a:lnTo>
                  <a:pt x="90" y="6"/>
                </a:lnTo>
                <a:lnTo>
                  <a:pt x="110" y="14"/>
                </a:lnTo>
                <a:lnTo>
                  <a:pt x="47" y="168"/>
                </a:lnTo>
                <a:lnTo>
                  <a:pt x="27" y="159"/>
                </a:lnTo>
                <a:close/>
                <a:moveTo>
                  <a:pt x="90" y="6"/>
                </a:moveTo>
                <a:lnTo>
                  <a:pt x="93" y="0"/>
                </a:lnTo>
                <a:lnTo>
                  <a:pt x="101" y="0"/>
                </a:lnTo>
                <a:lnTo>
                  <a:pt x="101" y="10"/>
                </a:lnTo>
                <a:lnTo>
                  <a:pt x="90" y="6"/>
                </a:lnTo>
                <a:close/>
                <a:moveTo>
                  <a:pt x="101" y="0"/>
                </a:moveTo>
                <a:lnTo>
                  <a:pt x="109" y="0"/>
                </a:lnTo>
                <a:lnTo>
                  <a:pt x="109" y="20"/>
                </a:lnTo>
                <a:lnTo>
                  <a:pt x="101" y="20"/>
                </a:lnTo>
                <a:lnTo>
                  <a:pt x="101" y="0"/>
                </a:lnTo>
                <a:close/>
                <a:moveTo>
                  <a:pt x="109" y="0"/>
                </a:moveTo>
                <a:lnTo>
                  <a:pt x="115" y="0"/>
                </a:lnTo>
                <a:lnTo>
                  <a:pt x="118" y="6"/>
                </a:lnTo>
                <a:lnTo>
                  <a:pt x="109" y="10"/>
                </a:lnTo>
                <a:lnTo>
                  <a:pt x="109" y="0"/>
                </a:lnTo>
                <a:close/>
                <a:moveTo>
                  <a:pt x="118" y="6"/>
                </a:moveTo>
                <a:lnTo>
                  <a:pt x="183" y="157"/>
                </a:lnTo>
                <a:lnTo>
                  <a:pt x="163" y="166"/>
                </a:lnTo>
                <a:lnTo>
                  <a:pt x="99" y="14"/>
                </a:lnTo>
                <a:lnTo>
                  <a:pt x="118" y="6"/>
                </a:lnTo>
                <a:close/>
                <a:moveTo>
                  <a:pt x="183" y="157"/>
                </a:moveTo>
                <a:lnTo>
                  <a:pt x="183" y="158"/>
                </a:lnTo>
                <a:lnTo>
                  <a:pt x="183" y="157"/>
                </a:lnTo>
                <a:lnTo>
                  <a:pt x="172" y="162"/>
                </a:lnTo>
                <a:lnTo>
                  <a:pt x="183" y="157"/>
                </a:lnTo>
                <a:close/>
                <a:moveTo>
                  <a:pt x="183" y="157"/>
                </a:moveTo>
                <a:lnTo>
                  <a:pt x="186" y="164"/>
                </a:lnTo>
                <a:lnTo>
                  <a:pt x="189" y="169"/>
                </a:lnTo>
                <a:lnTo>
                  <a:pt x="172" y="181"/>
                </a:lnTo>
                <a:lnTo>
                  <a:pt x="167" y="174"/>
                </a:lnTo>
                <a:lnTo>
                  <a:pt x="163" y="166"/>
                </a:lnTo>
                <a:lnTo>
                  <a:pt x="183" y="157"/>
                </a:lnTo>
                <a:close/>
                <a:moveTo>
                  <a:pt x="189" y="169"/>
                </a:moveTo>
                <a:lnTo>
                  <a:pt x="192" y="172"/>
                </a:lnTo>
                <a:lnTo>
                  <a:pt x="196" y="175"/>
                </a:lnTo>
                <a:lnTo>
                  <a:pt x="185" y="193"/>
                </a:lnTo>
                <a:lnTo>
                  <a:pt x="177" y="187"/>
                </a:lnTo>
                <a:lnTo>
                  <a:pt x="172" y="181"/>
                </a:lnTo>
                <a:lnTo>
                  <a:pt x="189" y="169"/>
                </a:lnTo>
                <a:close/>
                <a:moveTo>
                  <a:pt x="186" y="194"/>
                </a:moveTo>
                <a:lnTo>
                  <a:pt x="186" y="194"/>
                </a:lnTo>
                <a:lnTo>
                  <a:pt x="185" y="193"/>
                </a:lnTo>
                <a:lnTo>
                  <a:pt x="190" y="184"/>
                </a:lnTo>
                <a:lnTo>
                  <a:pt x="186" y="194"/>
                </a:lnTo>
                <a:close/>
                <a:moveTo>
                  <a:pt x="194" y="174"/>
                </a:moveTo>
                <a:lnTo>
                  <a:pt x="195" y="175"/>
                </a:lnTo>
                <a:lnTo>
                  <a:pt x="197" y="175"/>
                </a:lnTo>
                <a:lnTo>
                  <a:pt x="193" y="196"/>
                </a:lnTo>
                <a:lnTo>
                  <a:pt x="189" y="195"/>
                </a:lnTo>
                <a:lnTo>
                  <a:pt x="186" y="194"/>
                </a:lnTo>
                <a:lnTo>
                  <a:pt x="194" y="174"/>
                </a:lnTo>
                <a:close/>
                <a:moveTo>
                  <a:pt x="197" y="175"/>
                </a:moveTo>
                <a:lnTo>
                  <a:pt x="201" y="176"/>
                </a:lnTo>
                <a:lnTo>
                  <a:pt x="205" y="177"/>
                </a:lnTo>
                <a:lnTo>
                  <a:pt x="202" y="198"/>
                </a:lnTo>
                <a:lnTo>
                  <a:pt x="196" y="197"/>
                </a:lnTo>
                <a:lnTo>
                  <a:pt x="193" y="196"/>
                </a:lnTo>
                <a:lnTo>
                  <a:pt x="197" y="175"/>
                </a:lnTo>
                <a:close/>
                <a:moveTo>
                  <a:pt x="205" y="177"/>
                </a:moveTo>
                <a:lnTo>
                  <a:pt x="215" y="178"/>
                </a:lnTo>
                <a:lnTo>
                  <a:pt x="215" y="187"/>
                </a:lnTo>
                <a:lnTo>
                  <a:pt x="203" y="187"/>
                </a:lnTo>
                <a:lnTo>
                  <a:pt x="205" y="177"/>
                </a:lnTo>
                <a:close/>
                <a:moveTo>
                  <a:pt x="215" y="187"/>
                </a:moveTo>
                <a:lnTo>
                  <a:pt x="215" y="195"/>
                </a:lnTo>
                <a:lnTo>
                  <a:pt x="193" y="195"/>
                </a:lnTo>
                <a:lnTo>
                  <a:pt x="193" y="187"/>
                </a:lnTo>
                <a:lnTo>
                  <a:pt x="215" y="187"/>
                </a:lnTo>
                <a:close/>
                <a:moveTo>
                  <a:pt x="215" y="195"/>
                </a:moveTo>
                <a:lnTo>
                  <a:pt x="215" y="205"/>
                </a:lnTo>
                <a:lnTo>
                  <a:pt x="203" y="205"/>
                </a:lnTo>
                <a:lnTo>
                  <a:pt x="203" y="195"/>
                </a:lnTo>
                <a:lnTo>
                  <a:pt x="215" y="195"/>
                </a:lnTo>
                <a:close/>
                <a:moveTo>
                  <a:pt x="203" y="205"/>
                </a:moveTo>
                <a:lnTo>
                  <a:pt x="119" y="205"/>
                </a:lnTo>
                <a:lnTo>
                  <a:pt x="119" y="183"/>
                </a:lnTo>
                <a:lnTo>
                  <a:pt x="203" y="183"/>
                </a:lnTo>
                <a:lnTo>
                  <a:pt x="203" y="205"/>
                </a:lnTo>
                <a:close/>
                <a:moveTo>
                  <a:pt x="119" y="205"/>
                </a:moveTo>
                <a:lnTo>
                  <a:pt x="109" y="205"/>
                </a:lnTo>
                <a:lnTo>
                  <a:pt x="109" y="195"/>
                </a:lnTo>
                <a:lnTo>
                  <a:pt x="119" y="195"/>
                </a:lnTo>
                <a:lnTo>
                  <a:pt x="119" y="205"/>
                </a:lnTo>
                <a:close/>
                <a:moveTo>
                  <a:pt x="109" y="195"/>
                </a:moveTo>
                <a:lnTo>
                  <a:pt x="109" y="187"/>
                </a:lnTo>
                <a:lnTo>
                  <a:pt x="130" y="187"/>
                </a:lnTo>
                <a:lnTo>
                  <a:pt x="130" y="195"/>
                </a:lnTo>
                <a:lnTo>
                  <a:pt x="109" y="195"/>
                </a:lnTo>
                <a:close/>
                <a:moveTo>
                  <a:pt x="109" y="187"/>
                </a:moveTo>
                <a:lnTo>
                  <a:pt x="109" y="176"/>
                </a:lnTo>
                <a:lnTo>
                  <a:pt x="119" y="176"/>
                </a:lnTo>
                <a:lnTo>
                  <a:pt x="119" y="187"/>
                </a:lnTo>
                <a:lnTo>
                  <a:pt x="109" y="187"/>
                </a:lnTo>
                <a:close/>
                <a:moveTo>
                  <a:pt x="119" y="176"/>
                </a:moveTo>
                <a:lnTo>
                  <a:pt x="125" y="176"/>
                </a:lnTo>
                <a:lnTo>
                  <a:pt x="125" y="198"/>
                </a:lnTo>
                <a:lnTo>
                  <a:pt x="119" y="198"/>
                </a:lnTo>
                <a:lnTo>
                  <a:pt x="119" y="176"/>
                </a:lnTo>
                <a:close/>
                <a:moveTo>
                  <a:pt x="125" y="176"/>
                </a:moveTo>
                <a:lnTo>
                  <a:pt x="127" y="176"/>
                </a:lnTo>
                <a:lnTo>
                  <a:pt x="129" y="175"/>
                </a:lnTo>
                <a:lnTo>
                  <a:pt x="130" y="174"/>
                </a:lnTo>
                <a:lnTo>
                  <a:pt x="130" y="173"/>
                </a:lnTo>
                <a:lnTo>
                  <a:pt x="152" y="173"/>
                </a:lnTo>
                <a:lnTo>
                  <a:pt x="150" y="179"/>
                </a:lnTo>
                <a:lnTo>
                  <a:pt x="149" y="183"/>
                </a:lnTo>
                <a:lnTo>
                  <a:pt x="147" y="187"/>
                </a:lnTo>
                <a:lnTo>
                  <a:pt x="144" y="192"/>
                </a:lnTo>
                <a:lnTo>
                  <a:pt x="141" y="194"/>
                </a:lnTo>
                <a:lnTo>
                  <a:pt x="136" y="196"/>
                </a:lnTo>
                <a:lnTo>
                  <a:pt x="131" y="197"/>
                </a:lnTo>
                <a:lnTo>
                  <a:pt x="125" y="198"/>
                </a:lnTo>
                <a:lnTo>
                  <a:pt x="125" y="176"/>
                </a:lnTo>
                <a:close/>
                <a:moveTo>
                  <a:pt x="130" y="173"/>
                </a:moveTo>
                <a:lnTo>
                  <a:pt x="129" y="168"/>
                </a:lnTo>
                <a:lnTo>
                  <a:pt x="127" y="162"/>
                </a:lnTo>
                <a:lnTo>
                  <a:pt x="146" y="153"/>
                </a:lnTo>
                <a:lnTo>
                  <a:pt x="149" y="164"/>
                </a:lnTo>
                <a:lnTo>
                  <a:pt x="152" y="173"/>
                </a:lnTo>
                <a:lnTo>
                  <a:pt x="130" y="173"/>
                </a:lnTo>
                <a:close/>
                <a:moveTo>
                  <a:pt x="146" y="153"/>
                </a:moveTo>
                <a:lnTo>
                  <a:pt x="148" y="157"/>
                </a:lnTo>
                <a:lnTo>
                  <a:pt x="146" y="153"/>
                </a:lnTo>
                <a:lnTo>
                  <a:pt x="137" y="157"/>
                </a:lnTo>
                <a:lnTo>
                  <a:pt x="146" y="153"/>
                </a:lnTo>
                <a:close/>
                <a:moveTo>
                  <a:pt x="127" y="162"/>
                </a:moveTo>
                <a:lnTo>
                  <a:pt x="85" y="63"/>
                </a:lnTo>
                <a:lnTo>
                  <a:pt x="105" y="55"/>
                </a:lnTo>
                <a:lnTo>
                  <a:pt x="146" y="153"/>
                </a:lnTo>
                <a:lnTo>
                  <a:pt x="127" y="162"/>
                </a:lnTo>
                <a:close/>
                <a:moveTo>
                  <a:pt x="85" y="55"/>
                </a:moveTo>
                <a:lnTo>
                  <a:pt x="94" y="31"/>
                </a:lnTo>
                <a:lnTo>
                  <a:pt x="105" y="55"/>
                </a:lnTo>
                <a:lnTo>
                  <a:pt x="96" y="59"/>
                </a:lnTo>
                <a:lnTo>
                  <a:pt x="85" y="55"/>
                </a:lnTo>
                <a:close/>
                <a:moveTo>
                  <a:pt x="105" y="63"/>
                </a:moveTo>
                <a:lnTo>
                  <a:pt x="63" y="166"/>
                </a:lnTo>
                <a:lnTo>
                  <a:pt x="44" y="157"/>
                </a:lnTo>
                <a:lnTo>
                  <a:pt x="85" y="55"/>
                </a:lnTo>
                <a:lnTo>
                  <a:pt x="105" y="63"/>
                </a:lnTo>
                <a:close/>
                <a:moveTo>
                  <a:pt x="44" y="157"/>
                </a:moveTo>
                <a:lnTo>
                  <a:pt x="46" y="153"/>
                </a:lnTo>
                <a:lnTo>
                  <a:pt x="44" y="157"/>
                </a:lnTo>
                <a:lnTo>
                  <a:pt x="53" y="162"/>
                </a:lnTo>
                <a:lnTo>
                  <a:pt x="44" y="157"/>
                </a:lnTo>
                <a:close/>
                <a:moveTo>
                  <a:pt x="63" y="166"/>
                </a:moveTo>
                <a:lnTo>
                  <a:pt x="61" y="172"/>
                </a:lnTo>
                <a:lnTo>
                  <a:pt x="60" y="176"/>
                </a:lnTo>
                <a:lnTo>
                  <a:pt x="38" y="173"/>
                </a:lnTo>
                <a:lnTo>
                  <a:pt x="41" y="166"/>
                </a:lnTo>
                <a:lnTo>
                  <a:pt x="44" y="157"/>
                </a:lnTo>
                <a:lnTo>
                  <a:pt x="63" y="166"/>
                </a:lnTo>
                <a:close/>
                <a:moveTo>
                  <a:pt x="60" y="176"/>
                </a:moveTo>
                <a:lnTo>
                  <a:pt x="59" y="176"/>
                </a:lnTo>
                <a:lnTo>
                  <a:pt x="42" y="189"/>
                </a:lnTo>
                <a:lnTo>
                  <a:pt x="39" y="185"/>
                </a:lnTo>
                <a:lnTo>
                  <a:pt x="38" y="181"/>
                </a:lnTo>
                <a:lnTo>
                  <a:pt x="38" y="178"/>
                </a:lnTo>
                <a:lnTo>
                  <a:pt x="38" y="173"/>
                </a:lnTo>
                <a:lnTo>
                  <a:pt x="60" y="176"/>
                </a:lnTo>
                <a:close/>
                <a:moveTo>
                  <a:pt x="59" y="176"/>
                </a:moveTo>
                <a:lnTo>
                  <a:pt x="59" y="176"/>
                </a:lnTo>
                <a:lnTo>
                  <a:pt x="50" y="182"/>
                </a:lnTo>
                <a:lnTo>
                  <a:pt x="59" y="176"/>
                </a:lnTo>
                <a:close/>
                <a:moveTo>
                  <a:pt x="59" y="176"/>
                </a:moveTo>
                <a:lnTo>
                  <a:pt x="59" y="176"/>
                </a:lnTo>
                <a:lnTo>
                  <a:pt x="54" y="196"/>
                </a:lnTo>
                <a:lnTo>
                  <a:pt x="50" y="195"/>
                </a:lnTo>
                <a:lnTo>
                  <a:pt x="47" y="193"/>
                </a:lnTo>
                <a:lnTo>
                  <a:pt x="44" y="191"/>
                </a:lnTo>
                <a:lnTo>
                  <a:pt x="42" y="189"/>
                </a:lnTo>
                <a:lnTo>
                  <a:pt x="59" y="176"/>
                </a:lnTo>
                <a:close/>
                <a:moveTo>
                  <a:pt x="59" y="176"/>
                </a:moveTo>
                <a:lnTo>
                  <a:pt x="64" y="177"/>
                </a:lnTo>
                <a:lnTo>
                  <a:pt x="59" y="176"/>
                </a:lnTo>
                <a:lnTo>
                  <a:pt x="56" y="185"/>
                </a:lnTo>
                <a:lnTo>
                  <a:pt x="59" y="176"/>
                </a:lnTo>
                <a:close/>
                <a:moveTo>
                  <a:pt x="59" y="176"/>
                </a:moveTo>
                <a:lnTo>
                  <a:pt x="63" y="176"/>
                </a:lnTo>
                <a:lnTo>
                  <a:pt x="69" y="176"/>
                </a:lnTo>
                <a:lnTo>
                  <a:pt x="69" y="198"/>
                </a:lnTo>
                <a:lnTo>
                  <a:pt x="60" y="197"/>
                </a:lnTo>
                <a:lnTo>
                  <a:pt x="54" y="196"/>
                </a:lnTo>
                <a:lnTo>
                  <a:pt x="59" y="176"/>
                </a:lnTo>
                <a:close/>
                <a:moveTo>
                  <a:pt x="69" y="176"/>
                </a:moveTo>
                <a:lnTo>
                  <a:pt x="80" y="176"/>
                </a:lnTo>
                <a:lnTo>
                  <a:pt x="80" y="187"/>
                </a:lnTo>
                <a:lnTo>
                  <a:pt x="69" y="187"/>
                </a:lnTo>
                <a:lnTo>
                  <a:pt x="69" y="176"/>
                </a:lnTo>
                <a:close/>
                <a:moveTo>
                  <a:pt x="80" y="187"/>
                </a:moveTo>
                <a:lnTo>
                  <a:pt x="80" y="195"/>
                </a:lnTo>
                <a:lnTo>
                  <a:pt x="58" y="195"/>
                </a:lnTo>
                <a:lnTo>
                  <a:pt x="58" y="187"/>
                </a:lnTo>
                <a:lnTo>
                  <a:pt x="80" y="187"/>
                </a:lnTo>
                <a:close/>
                <a:moveTo>
                  <a:pt x="80" y="195"/>
                </a:moveTo>
                <a:lnTo>
                  <a:pt x="80" y="205"/>
                </a:lnTo>
                <a:lnTo>
                  <a:pt x="69" y="205"/>
                </a:lnTo>
                <a:lnTo>
                  <a:pt x="69" y="195"/>
                </a:lnTo>
                <a:lnTo>
                  <a:pt x="80" y="195"/>
                </a:lnTo>
                <a:close/>
                <a:moveTo>
                  <a:pt x="69" y="205"/>
                </a:moveTo>
                <a:lnTo>
                  <a:pt x="10" y="205"/>
                </a:lnTo>
                <a:lnTo>
                  <a:pt x="10" y="183"/>
                </a:lnTo>
                <a:lnTo>
                  <a:pt x="69" y="183"/>
                </a:lnTo>
                <a:lnTo>
                  <a:pt x="69" y="205"/>
                </a:lnTo>
                <a:close/>
                <a:moveTo>
                  <a:pt x="10" y="205"/>
                </a:moveTo>
                <a:lnTo>
                  <a:pt x="0" y="205"/>
                </a:lnTo>
                <a:lnTo>
                  <a:pt x="0" y="195"/>
                </a:lnTo>
                <a:lnTo>
                  <a:pt x="10" y="195"/>
                </a:lnTo>
                <a:lnTo>
                  <a:pt x="10" y="205"/>
                </a:lnTo>
                <a:close/>
                <a:moveTo>
                  <a:pt x="0" y="195"/>
                </a:moveTo>
                <a:lnTo>
                  <a:pt x="0" y="187"/>
                </a:lnTo>
                <a:lnTo>
                  <a:pt x="21" y="187"/>
                </a:lnTo>
                <a:lnTo>
                  <a:pt x="21" y="195"/>
                </a:lnTo>
                <a:lnTo>
                  <a:pt x="0" y="195"/>
                </a:lnTo>
                <a:close/>
                <a:moveTo>
                  <a:pt x="0" y="187"/>
                </a:moveTo>
                <a:lnTo>
                  <a:pt x="0" y="177"/>
                </a:lnTo>
                <a:lnTo>
                  <a:pt x="10" y="176"/>
                </a:lnTo>
                <a:lnTo>
                  <a:pt x="10" y="187"/>
                </a:lnTo>
                <a:lnTo>
                  <a:pt x="0" y="18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43" name="Freeform 156"/>
          <p:cNvSpPr>
            <a:spLocks noEditPoints="1"/>
          </p:cNvSpPr>
          <p:nvPr/>
        </p:nvSpPr>
        <p:spPr bwMode="auto">
          <a:xfrm>
            <a:off x="7340600" y="3784600"/>
            <a:ext cx="100013" cy="101600"/>
          </a:xfrm>
          <a:custGeom>
            <a:avLst/>
            <a:gdLst>
              <a:gd name="T0" fmla="*/ 134 w 188"/>
              <a:gd name="T1" fmla="*/ 190 h 190"/>
              <a:gd name="T2" fmla="*/ 126 w 188"/>
              <a:gd name="T3" fmla="*/ 164 h 190"/>
              <a:gd name="T4" fmla="*/ 113 w 188"/>
              <a:gd name="T5" fmla="*/ 175 h 190"/>
              <a:gd name="T6" fmla="*/ 100 w 188"/>
              <a:gd name="T7" fmla="*/ 183 h 190"/>
              <a:gd name="T8" fmla="*/ 86 w 188"/>
              <a:gd name="T9" fmla="*/ 189 h 190"/>
              <a:gd name="T10" fmla="*/ 73 w 188"/>
              <a:gd name="T11" fmla="*/ 190 h 190"/>
              <a:gd name="T12" fmla="*/ 58 w 188"/>
              <a:gd name="T13" fmla="*/ 189 h 190"/>
              <a:gd name="T14" fmla="*/ 46 w 188"/>
              <a:gd name="T15" fmla="*/ 183 h 190"/>
              <a:gd name="T16" fmla="*/ 33 w 188"/>
              <a:gd name="T17" fmla="*/ 176 h 190"/>
              <a:gd name="T18" fmla="*/ 22 w 188"/>
              <a:gd name="T19" fmla="*/ 165 h 190"/>
              <a:gd name="T20" fmla="*/ 11 w 188"/>
              <a:gd name="T21" fmla="*/ 151 h 190"/>
              <a:gd name="T22" fmla="*/ 5 w 188"/>
              <a:gd name="T23" fmla="*/ 137 h 190"/>
              <a:gd name="T24" fmla="*/ 1 w 188"/>
              <a:gd name="T25" fmla="*/ 120 h 190"/>
              <a:gd name="T26" fmla="*/ 0 w 188"/>
              <a:gd name="T27" fmla="*/ 103 h 190"/>
              <a:gd name="T28" fmla="*/ 1 w 188"/>
              <a:gd name="T29" fmla="*/ 84 h 190"/>
              <a:gd name="T30" fmla="*/ 5 w 188"/>
              <a:gd name="T31" fmla="*/ 66 h 190"/>
              <a:gd name="T32" fmla="*/ 12 w 188"/>
              <a:gd name="T33" fmla="*/ 50 h 190"/>
              <a:gd name="T34" fmla="*/ 23 w 188"/>
              <a:gd name="T35" fmla="*/ 34 h 190"/>
              <a:gd name="T36" fmla="*/ 35 w 188"/>
              <a:gd name="T37" fmla="*/ 20 h 190"/>
              <a:gd name="T38" fmla="*/ 51 w 188"/>
              <a:gd name="T39" fmla="*/ 9 h 190"/>
              <a:gd name="T40" fmla="*/ 67 w 188"/>
              <a:gd name="T41" fmla="*/ 3 h 190"/>
              <a:gd name="T42" fmla="*/ 86 w 188"/>
              <a:gd name="T43" fmla="*/ 0 h 190"/>
              <a:gd name="T44" fmla="*/ 108 w 188"/>
              <a:gd name="T45" fmla="*/ 4 h 190"/>
              <a:gd name="T46" fmla="*/ 117 w 188"/>
              <a:gd name="T47" fmla="*/ 9 h 190"/>
              <a:gd name="T48" fmla="*/ 126 w 188"/>
              <a:gd name="T49" fmla="*/ 15 h 190"/>
              <a:gd name="T50" fmla="*/ 158 w 188"/>
              <a:gd name="T51" fmla="*/ 0 h 190"/>
              <a:gd name="T52" fmla="*/ 158 w 188"/>
              <a:gd name="T53" fmla="*/ 126 h 190"/>
              <a:gd name="T54" fmla="*/ 159 w 188"/>
              <a:gd name="T55" fmla="*/ 145 h 190"/>
              <a:gd name="T56" fmla="*/ 160 w 188"/>
              <a:gd name="T57" fmla="*/ 154 h 190"/>
              <a:gd name="T58" fmla="*/ 162 w 188"/>
              <a:gd name="T59" fmla="*/ 160 h 190"/>
              <a:gd name="T60" fmla="*/ 168 w 188"/>
              <a:gd name="T61" fmla="*/ 164 h 190"/>
              <a:gd name="T62" fmla="*/ 178 w 188"/>
              <a:gd name="T63" fmla="*/ 163 h 190"/>
              <a:gd name="T64" fmla="*/ 188 w 188"/>
              <a:gd name="T65" fmla="*/ 168 h 190"/>
              <a:gd name="T66" fmla="*/ 126 w 188"/>
              <a:gd name="T67" fmla="*/ 58 h 190"/>
              <a:gd name="T68" fmla="*/ 122 w 188"/>
              <a:gd name="T69" fmla="*/ 42 h 190"/>
              <a:gd name="T70" fmla="*/ 114 w 188"/>
              <a:gd name="T71" fmla="*/ 28 h 190"/>
              <a:gd name="T72" fmla="*/ 101 w 188"/>
              <a:gd name="T73" fmla="*/ 16 h 190"/>
              <a:gd name="T74" fmla="*/ 84 w 188"/>
              <a:gd name="T75" fmla="*/ 12 h 190"/>
              <a:gd name="T76" fmla="*/ 75 w 188"/>
              <a:gd name="T77" fmla="*/ 13 h 190"/>
              <a:gd name="T78" fmla="*/ 65 w 188"/>
              <a:gd name="T79" fmla="*/ 16 h 190"/>
              <a:gd name="T80" fmla="*/ 57 w 188"/>
              <a:gd name="T81" fmla="*/ 23 h 190"/>
              <a:gd name="T82" fmla="*/ 50 w 188"/>
              <a:gd name="T83" fmla="*/ 32 h 190"/>
              <a:gd name="T84" fmla="*/ 44 w 188"/>
              <a:gd name="T85" fmla="*/ 43 h 190"/>
              <a:gd name="T86" fmla="*/ 39 w 188"/>
              <a:gd name="T87" fmla="*/ 56 h 190"/>
              <a:gd name="T88" fmla="*/ 35 w 188"/>
              <a:gd name="T89" fmla="*/ 87 h 190"/>
              <a:gd name="T90" fmla="*/ 37 w 188"/>
              <a:gd name="T91" fmla="*/ 106 h 190"/>
              <a:gd name="T92" fmla="*/ 40 w 188"/>
              <a:gd name="T93" fmla="*/ 122 h 190"/>
              <a:gd name="T94" fmla="*/ 46 w 188"/>
              <a:gd name="T95" fmla="*/ 137 h 190"/>
              <a:gd name="T96" fmla="*/ 54 w 188"/>
              <a:gd name="T97" fmla="*/ 149 h 190"/>
              <a:gd name="T98" fmla="*/ 62 w 188"/>
              <a:gd name="T99" fmla="*/ 158 h 190"/>
              <a:gd name="T100" fmla="*/ 71 w 188"/>
              <a:gd name="T101" fmla="*/ 163 h 190"/>
              <a:gd name="T102" fmla="*/ 80 w 188"/>
              <a:gd name="T103" fmla="*/ 167 h 190"/>
              <a:gd name="T104" fmla="*/ 90 w 188"/>
              <a:gd name="T105" fmla="*/ 168 h 190"/>
              <a:gd name="T106" fmla="*/ 100 w 188"/>
              <a:gd name="T107" fmla="*/ 167 h 190"/>
              <a:gd name="T108" fmla="*/ 108 w 188"/>
              <a:gd name="T109" fmla="*/ 164 h 190"/>
              <a:gd name="T110" fmla="*/ 126 w 188"/>
              <a:gd name="T111" fmla="*/ 150 h 1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8"/>
              <a:gd name="T169" fmla="*/ 0 h 190"/>
              <a:gd name="T170" fmla="*/ 188 w 188"/>
              <a:gd name="T171" fmla="*/ 190 h 19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8" h="190">
                <a:moveTo>
                  <a:pt x="188" y="168"/>
                </a:moveTo>
                <a:lnTo>
                  <a:pt x="134" y="190"/>
                </a:lnTo>
                <a:lnTo>
                  <a:pt x="126" y="190"/>
                </a:lnTo>
                <a:lnTo>
                  <a:pt x="126" y="164"/>
                </a:lnTo>
                <a:lnTo>
                  <a:pt x="119" y="170"/>
                </a:lnTo>
                <a:lnTo>
                  <a:pt x="113" y="175"/>
                </a:lnTo>
                <a:lnTo>
                  <a:pt x="106" y="180"/>
                </a:lnTo>
                <a:lnTo>
                  <a:pt x="100" y="183"/>
                </a:lnTo>
                <a:lnTo>
                  <a:pt x="93" y="187"/>
                </a:lnTo>
                <a:lnTo>
                  <a:pt x="86" y="189"/>
                </a:lnTo>
                <a:lnTo>
                  <a:pt x="80" y="190"/>
                </a:lnTo>
                <a:lnTo>
                  <a:pt x="73" y="190"/>
                </a:lnTo>
                <a:lnTo>
                  <a:pt x="65" y="190"/>
                </a:lnTo>
                <a:lnTo>
                  <a:pt x="58" y="189"/>
                </a:lnTo>
                <a:lnTo>
                  <a:pt x="52" y="187"/>
                </a:lnTo>
                <a:lnTo>
                  <a:pt x="46" y="183"/>
                </a:lnTo>
                <a:lnTo>
                  <a:pt x="38" y="180"/>
                </a:lnTo>
                <a:lnTo>
                  <a:pt x="33" y="176"/>
                </a:lnTo>
                <a:lnTo>
                  <a:pt x="27" y="171"/>
                </a:lnTo>
                <a:lnTo>
                  <a:pt x="22" y="165"/>
                </a:lnTo>
                <a:lnTo>
                  <a:pt x="17" y="159"/>
                </a:lnTo>
                <a:lnTo>
                  <a:pt x="11" y="151"/>
                </a:lnTo>
                <a:lnTo>
                  <a:pt x="8" y="144"/>
                </a:lnTo>
                <a:lnTo>
                  <a:pt x="5" y="137"/>
                </a:lnTo>
                <a:lnTo>
                  <a:pt x="3" y="128"/>
                </a:lnTo>
                <a:lnTo>
                  <a:pt x="1" y="120"/>
                </a:lnTo>
                <a:lnTo>
                  <a:pt x="0" y="112"/>
                </a:lnTo>
                <a:lnTo>
                  <a:pt x="0" y="103"/>
                </a:lnTo>
                <a:lnTo>
                  <a:pt x="0" y="93"/>
                </a:lnTo>
                <a:lnTo>
                  <a:pt x="1" y="84"/>
                </a:lnTo>
                <a:lnTo>
                  <a:pt x="3" y="75"/>
                </a:lnTo>
                <a:lnTo>
                  <a:pt x="5" y="66"/>
                </a:lnTo>
                <a:lnTo>
                  <a:pt x="8" y="58"/>
                </a:lnTo>
                <a:lnTo>
                  <a:pt x="12" y="50"/>
                </a:lnTo>
                <a:lnTo>
                  <a:pt x="17" y="41"/>
                </a:lnTo>
                <a:lnTo>
                  <a:pt x="23" y="34"/>
                </a:lnTo>
                <a:lnTo>
                  <a:pt x="29" y="27"/>
                </a:lnTo>
                <a:lnTo>
                  <a:pt x="35" y="20"/>
                </a:lnTo>
                <a:lnTo>
                  <a:pt x="43" y="13"/>
                </a:lnTo>
                <a:lnTo>
                  <a:pt x="51" y="9"/>
                </a:lnTo>
                <a:lnTo>
                  <a:pt x="59" y="5"/>
                </a:lnTo>
                <a:lnTo>
                  <a:pt x="67" y="3"/>
                </a:lnTo>
                <a:lnTo>
                  <a:pt x="77" y="1"/>
                </a:lnTo>
                <a:lnTo>
                  <a:pt x="86" y="0"/>
                </a:lnTo>
                <a:lnTo>
                  <a:pt x="98" y="1"/>
                </a:lnTo>
                <a:lnTo>
                  <a:pt x="108" y="4"/>
                </a:lnTo>
                <a:lnTo>
                  <a:pt x="113" y="6"/>
                </a:lnTo>
                <a:lnTo>
                  <a:pt x="117" y="9"/>
                </a:lnTo>
                <a:lnTo>
                  <a:pt x="121" y="12"/>
                </a:lnTo>
                <a:lnTo>
                  <a:pt x="126" y="15"/>
                </a:lnTo>
                <a:lnTo>
                  <a:pt x="150" y="0"/>
                </a:lnTo>
                <a:lnTo>
                  <a:pt x="158" y="0"/>
                </a:lnTo>
                <a:lnTo>
                  <a:pt x="158" y="113"/>
                </a:lnTo>
                <a:lnTo>
                  <a:pt x="158" y="126"/>
                </a:lnTo>
                <a:lnTo>
                  <a:pt x="158" y="138"/>
                </a:lnTo>
                <a:lnTo>
                  <a:pt x="159" y="145"/>
                </a:lnTo>
                <a:lnTo>
                  <a:pt x="159" y="150"/>
                </a:lnTo>
                <a:lnTo>
                  <a:pt x="160" y="154"/>
                </a:lnTo>
                <a:lnTo>
                  <a:pt x="161" y="158"/>
                </a:lnTo>
                <a:lnTo>
                  <a:pt x="162" y="160"/>
                </a:lnTo>
                <a:lnTo>
                  <a:pt x="164" y="162"/>
                </a:lnTo>
                <a:lnTo>
                  <a:pt x="168" y="164"/>
                </a:lnTo>
                <a:lnTo>
                  <a:pt x="172" y="164"/>
                </a:lnTo>
                <a:lnTo>
                  <a:pt x="178" y="163"/>
                </a:lnTo>
                <a:lnTo>
                  <a:pt x="186" y="161"/>
                </a:lnTo>
                <a:lnTo>
                  <a:pt x="188" y="168"/>
                </a:lnTo>
                <a:close/>
                <a:moveTo>
                  <a:pt x="126" y="150"/>
                </a:moveTo>
                <a:lnTo>
                  <a:pt x="126" y="58"/>
                </a:lnTo>
                <a:lnTo>
                  <a:pt x="125" y="51"/>
                </a:lnTo>
                <a:lnTo>
                  <a:pt x="122" y="42"/>
                </a:lnTo>
                <a:lnTo>
                  <a:pt x="119" y="35"/>
                </a:lnTo>
                <a:lnTo>
                  <a:pt x="114" y="28"/>
                </a:lnTo>
                <a:lnTo>
                  <a:pt x="108" y="22"/>
                </a:lnTo>
                <a:lnTo>
                  <a:pt x="101" y="16"/>
                </a:lnTo>
                <a:lnTo>
                  <a:pt x="92" y="13"/>
                </a:lnTo>
                <a:lnTo>
                  <a:pt x="84" y="12"/>
                </a:lnTo>
                <a:lnTo>
                  <a:pt x="79" y="12"/>
                </a:lnTo>
                <a:lnTo>
                  <a:pt x="75" y="13"/>
                </a:lnTo>
                <a:lnTo>
                  <a:pt x="70" y="14"/>
                </a:lnTo>
                <a:lnTo>
                  <a:pt x="65" y="16"/>
                </a:lnTo>
                <a:lnTo>
                  <a:pt x="61" y="20"/>
                </a:lnTo>
                <a:lnTo>
                  <a:pt x="57" y="23"/>
                </a:lnTo>
                <a:lnTo>
                  <a:pt x="54" y="27"/>
                </a:lnTo>
                <a:lnTo>
                  <a:pt x="50" y="32"/>
                </a:lnTo>
                <a:lnTo>
                  <a:pt x="47" y="37"/>
                </a:lnTo>
                <a:lnTo>
                  <a:pt x="44" y="43"/>
                </a:lnTo>
                <a:lnTo>
                  <a:pt x="42" y="50"/>
                </a:lnTo>
                <a:lnTo>
                  <a:pt x="39" y="56"/>
                </a:lnTo>
                <a:lnTo>
                  <a:pt x="36" y="70"/>
                </a:lnTo>
                <a:lnTo>
                  <a:pt x="35" y="87"/>
                </a:lnTo>
                <a:lnTo>
                  <a:pt x="36" y="96"/>
                </a:lnTo>
                <a:lnTo>
                  <a:pt x="37" y="106"/>
                </a:lnTo>
                <a:lnTo>
                  <a:pt x="38" y="114"/>
                </a:lnTo>
                <a:lnTo>
                  <a:pt x="40" y="122"/>
                </a:lnTo>
                <a:lnTo>
                  <a:pt x="43" y="129"/>
                </a:lnTo>
                <a:lnTo>
                  <a:pt x="46" y="137"/>
                </a:lnTo>
                <a:lnTo>
                  <a:pt x="50" y="143"/>
                </a:lnTo>
                <a:lnTo>
                  <a:pt x="54" y="149"/>
                </a:lnTo>
                <a:lnTo>
                  <a:pt x="58" y="153"/>
                </a:lnTo>
                <a:lnTo>
                  <a:pt x="62" y="158"/>
                </a:lnTo>
                <a:lnTo>
                  <a:pt x="66" y="161"/>
                </a:lnTo>
                <a:lnTo>
                  <a:pt x="71" y="163"/>
                </a:lnTo>
                <a:lnTo>
                  <a:pt x="76" y="165"/>
                </a:lnTo>
                <a:lnTo>
                  <a:pt x="80" y="167"/>
                </a:lnTo>
                <a:lnTo>
                  <a:pt x="85" y="168"/>
                </a:lnTo>
                <a:lnTo>
                  <a:pt x="90" y="168"/>
                </a:lnTo>
                <a:lnTo>
                  <a:pt x="95" y="168"/>
                </a:lnTo>
                <a:lnTo>
                  <a:pt x="100" y="167"/>
                </a:lnTo>
                <a:lnTo>
                  <a:pt x="104" y="166"/>
                </a:lnTo>
                <a:lnTo>
                  <a:pt x="108" y="164"/>
                </a:lnTo>
                <a:lnTo>
                  <a:pt x="117" y="159"/>
                </a:lnTo>
                <a:lnTo>
                  <a:pt x="126" y="15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44" name="Freeform 157"/>
          <p:cNvSpPr>
            <a:spLocks noEditPoints="1"/>
          </p:cNvSpPr>
          <p:nvPr/>
        </p:nvSpPr>
        <p:spPr bwMode="auto">
          <a:xfrm>
            <a:off x="7334250" y="3779838"/>
            <a:ext cx="112713" cy="111125"/>
          </a:xfrm>
          <a:custGeom>
            <a:avLst/>
            <a:gdLst>
              <a:gd name="T0" fmla="*/ 147 w 212"/>
              <a:gd name="T1" fmla="*/ 211 h 211"/>
              <a:gd name="T2" fmla="*/ 145 w 212"/>
              <a:gd name="T3" fmla="*/ 190 h 211"/>
              <a:gd name="T4" fmla="*/ 125 w 212"/>
              <a:gd name="T5" fmla="*/ 201 h 211"/>
              <a:gd name="T6" fmla="*/ 147 w 212"/>
              <a:gd name="T7" fmla="*/ 175 h 211"/>
              <a:gd name="T8" fmla="*/ 116 w 212"/>
              <a:gd name="T9" fmla="*/ 204 h 211"/>
              <a:gd name="T10" fmla="*/ 116 w 212"/>
              <a:gd name="T11" fmla="*/ 204 h 211"/>
              <a:gd name="T12" fmla="*/ 95 w 212"/>
              <a:gd name="T13" fmla="*/ 189 h 211"/>
              <a:gd name="T14" fmla="*/ 60 w 212"/>
              <a:gd name="T15" fmla="*/ 208 h 211"/>
              <a:gd name="T16" fmla="*/ 45 w 212"/>
              <a:gd name="T17" fmla="*/ 174 h 211"/>
              <a:gd name="T18" fmla="*/ 84 w 212"/>
              <a:gd name="T19" fmla="*/ 190 h 211"/>
              <a:gd name="T20" fmla="*/ 27 w 212"/>
              <a:gd name="T21" fmla="*/ 145 h 211"/>
              <a:gd name="T22" fmla="*/ 4 w 212"/>
              <a:gd name="T23" fmla="*/ 143 h 211"/>
              <a:gd name="T24" fmla="*/ 24 w 212"/>
              <a:gd name="T25" fmla="*/ 137 h 211"/>
              <a:gd name="T26" fmla="*/ 6 w 212"/>
              <a:gd name="T27" fmla="*/ 74 h 211"/>
              <a:gd name="T28" fmla="*/ 6 w 212"/>
              <a:gd name="T29" fmla="*/ 74 h 211"/>
              <a:gd name="T30" fmla="*/ 33 w 212"/>
              <a:gd name="T31" fmla="*/ 66 h 211"/>
              <a:gd name="T32" fmla="*/ 34 w 212"/>
              <a:gd name="T33" fmla="*/ 45 h 211"/>
              <a:gd name="T34" fmla="*/ 67 w 212"/>
              <a:gd name="T35" fmla="*/ 29 h 211"/>
              <a:gd name="T36" fmla="*/ 66 w 212"/>
              <a:gd name="T37" fmla="*/ 7 h 211"/>
              <a:gd name="T38" fmla="*/ 74 w 212"/>
              <a:gd name="T39" fmla="*/ 26 h 211"/>
              <a:gd name="T40" fmla="*/ 97 w 212"/>
              <a:gd name="T41" fmla="*/ 0 h 211"/>
              <a:gd name="T42" fmla="*/ 139 w 212"/>
              <a:gd name="T43" fmla="*/ 15 h 211"/>
              <a:gd name="T44" fmla="*/ 97 w 212"/>
              <a:gd name="T45" fmla="*/ 0 h 211"/>
              <a:gd name="T46" fmla="*/ 156 w 212"/>
              <a:gd name="T47" fmla="*/ 3 h 211"/>
              <a:gd name="T48" fmla="*/ 161 w 212"/>
              <a:gd name="T49" fmla="*/ 11 h 211"/>
              <a:gd name="T50" fmla="*/ 169 w 212"/>
              <a:gd name="T51" fmla="*/ 0 h 211"/>
              <a:gd name="T52" fmla="*/ 158 w 212"/>
              <a:gd name="T53" fmla="*/ 124 h 211"/>
              <a:gd name="T54" fmla="*/ 158 w 212"/>
              <a:gd name="T55" fmla="*/ 137 h 211"/>
              <a:gd name="T56" fmla="*/ 158 w 212"/>
              <a:gd name="T57" fmla="*/ 157 h 211"/>
              <a:gd name="T58" fmla="*/ 160 w 212"/>
              <a:gd name="T59" fmla="*/ 169 h 211"/>
              <a:gd name="T60" fmla="*/ 165 w 212"/>
              <a:gd name="T61" fmla="*/ 178 h 211"/>
              <a:gd name="T62" fmla="*/ 181 w 212"/>
              <a:gd name="T63" fmla="*/ 164 h 211"/>
              <a:gd name="T64" fmla="*/ 172 w 212"/>
              <a:gd name="T65" fmla="*/ 183 h 211"/>
              <a:gd name="T66" fmla="*/ 192 w 212"/>
              <a:gd name="T67" fmla="*/ 184 h 211"/>
              <a:gd name="T68" fmla="*/ 193 w 212"/>
              <a:gd name="T69" fmla="*/ 162 h 211"/>
              <a:gd name="T70" fmla="*/ 212 w 212"/>
              <a:gd name="T71" fmla="*/ 185 h 211"/>
              <a:gd name="T72" fmla="*/ 147 w 212"/>
              <a:gd name="T73" fmla="*/ 161 h 211"/>
              <a:gd name="T74" fmla="*/ 133 w 212"/>
              <a:gd name="T75" fmla="*/ 33 h 211"/>
              <a:gd name="T76" fmla="*/ 134 w 212"/>
              <a:gd name="T77" fmla="*/ 34 h 211"/>
              <a:gd name="T78" fmla="*/ 117 w 212"/>
              <a:gd name="T79" fmla="*/ 18 h 211"/>
              <a:gd name="T80" fmla="*/ 101 w 212"/>
              <a:gd name="T81" fmla="*/ 35 h 211"/>
              <a:gd name="T82" fmla="*/ 106 w 212"/>
              <a:gd name="T83" fmla="*/ 37 h 211"/>
              <a:gd name="T84" fmla="*/ 88 w 212"/>
              <a:gd name="T85" fmla="*/ 35 h 211"/>
              <a:gd name="T86" fmla="*/ 95 w 212"/>
              <a:gd name="T87" fmla="*/ 34 h 211"/>
              <a:gd name="T88" fmla="*/ 66 w 212"/>
              <a:gd name="T89" fmla="*/ 22 h 211"/>
              <a:gd name="T90" fmla="*/ 53 w 212"/>
              <a:gd name="T91" fmla="*/ 37 h 211"/>
              <a:gd name="T92" fmla="*/ 48 w 212"/>
              <a:gd name="T93" fmla="*/ 43 h 211"/>
              <a:gd name="T94" fmla="*/ 36 w 212"/>
              <a:gd name="T95" fmla="*/ 89 h 211"/>
              <a:gd name="T96" fmla="*/ 59 w 212"/>
              <a:gd name="T97" fmla="*/ 116 h 211"/>
              <a:gd name="T98" fmla="*/ 36 w 212"/>
              <a:gd name="T99" fmla="*/ 98 h 211"/>
              <a:gd name="T100" fmla="*/ 57 w 212"/>
              <a:gd name="T101" fmla="*/ 166 h 211"/>
              <a:gd name="T102" fmla="*/ 79 w 212"/>
              <a:gd name="T103" fmla="*/ 160 h 211"/>
              <a:gd name="T104" fmla="*/ 73 w 212"/>
              <a:gd name="T105" fmla="*/ 153 h 211"/>
              <a:gd name="T106" fmla="*/ 83 w 212"/>
              <a:gd name="T107" fmla="*/ 186 h 211"/>
              <a:gd name="T108" fmla="*/ 101 w 212"/>
              <a:gd name="T109" fmla="*/ 169 h 211"/>
              <a:gd name="T110" fmla="*/ 101 w 212"/>
              <a:gd name="T111" fmla="*/ 189 h 211"/>
              <a:gd name="T112" fmla="*/ 134 w 212"/>
              <a:gd name="T113" fmla="*/ 178 h 211"/>
              <a:gd name="T114" fmla="*/ 137 w 212"/>
              <a:gd name="T115" fmla="*/ 161 h 2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2"/>
              <a:gd name="T175" fmla="*/ 0 h 211"/>
              <a:gd name="T176" fmla="*/ 212 w 212"/>
              <a:gd name="T177" fmla="*/ 211 h 2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2" h="211">
                <a:moveTo>
                  <a:pt x="203" y="188"/>
                </a:moveTo>
                <a:lnTo>
                  <a:pt x="149" y="211"/>
                </a:lnTo>
                <a:lnTo>
                  <a:pt x="141" y="191"/>
                </a:lnTo>
                <a:lnTo>
                  <a:pt x="195" y="169"/>
                </a:lnTo>
                <a:lnTo>
                  <a:pt x="203" y="188"/>
                </a:lnTo>
                <a:close/>
                <a:moveTo>
                  <a:pt x="149" y="211"/>
                </a:moveTo>
                <a:lnTo>
                  <a:pt x="147" y="211"/>
                </a:lnTo>
                <a:lnTo>
                  <a:pt x="145" y="211"/>
                </a:lnTo>
                <a:lnTo>
                  <a:pt x="145" y="201"/>
                </a:lnTo>
                <a:lnTo>
                  <a:pt x="149" y="211"/>
                </a:lnTo>
                <a:close/>
                <a:moveTo>
                  <a:pt x="145" y="211"/>
                </a:moveTo>
                <a:lnTo>
                  <a:pt x="137" y="211"/>
                </a:lnTo>
                <a:lnTo>
                  <a:pt x="137" y="190"/>
                </a:lnTo>
                <a:lnTo>
                  <a:pt x="145" y="190"/>
                </a:lnTo>
                <a:lnTo>
                  <a:pt x="145" y="211"/>
                </a:lnTo>
                <a:close/>
                <a:moveTo>
                  <a:pt x="137" y="211"/>
                </a:moveTo>
                <a:lnTo>
                  <a:pt x="125" y="211"/>
                </a:lnTo>
                <a:lnTo>
                  <a:pt x="125" y="201"/>
                </a:lnTo>
                <a:lnTo>
                  <a:pt x="137" y="201"/>
                </a:lnTo>
                <a:lnTo>
                  <a:pt x="137" y="211"/>
                </a:lnTo>
                <a:close/>
                <a:moveTo>
                  <a:pt x="125" y="201"/>
                </a:moveTo>
                <a:lnTo>
                  <a:pt x="125" y="175"/>
                </a:lnTo>
                <a:lnTo>
                  <a:pt x="147" y="175"/>
                </a:lnTo>
                <a:lnTo>
                  <a:pt x="147" y="201"/>
                </a:lnTo>
                <a:lnTo>
                  <a:pt x="125" y="201"/>
                </a:lnTo>
                <a:close/>
                <a:moveTo>
                  <a:pt x="128" y="167"/>
                </a:moveTo>
                <a:lnTo>
                  <a:pt x="147" y="149"/>
                </a:lnTo>
                <a:lnTo>
                  <a:pt x="147" y="175"/>
                </a:lnTo>
                <a:lnTo>
                  <a:pt x="137" y="175"/>
                </a:lnTo>
                <a:lnTo>
                  <a:pt x="128" y="167"/>
                </a:lnTo>
                <a:close/>
                <a:moveTo>
                  <a:pt x="144" y="182"/>
                </a:moveTo>
                <a:lnTo>
                  <a:pt x="137" y="189"/>
                </a:lnTo>
                <a:lnTo>
                  <a:pt x="130" y="195"/>
                </a:lnTo>
                <a:lnTo>
                  <a:pt x="123" y="200"/>
                </a:lnTo>
                <a:lnTo>
                  <a:pt x="116" y="204"/>
                </a:lnTo>
                <a:lnTo>
                  <a:pt x="106" y="185"/>
                </a:lnTo>
                <a:lnTo>
                  <a:pt x="112" y="182"/>
                </a:lnTo>
                <a:lnTo>
                  <a:pt x="118" y="178"/>
                </a:lnTo>
                <a:lnTo>
                  <a:pt x="123" y="174"/>
                </a:lnTo>
                <a:lnTo>
                  <a:pt x="128" y="167"/>
                </a:lnTo>
                <a:lnTo>
                  <a:pt x="144" y="182"/>
                </a:lnTo>
                <a:close/>
                <a:moveTo>
                  <a:pt x="116" y="204"/>
                </a:moveTo>
                <a:lnTo>
                  <a:pt x="108" y="207"/>
                </a:lnTo>
                <a:lnTo>
                  <a:pt x="100" y="210"/>
                </a:lnTo>
                <a:lnTo>
                  <a:pt x="92" y="211"/>
                </a:lnTo>
                <a:lnTo>
                  <a:pt x="84" y="211"/>
                </a:lnTo>
                <a:lnTo>
                  <a:pt x="84" y="190"/>
                </a:lnTo>
                <a:lnTo>
                  <a:pt x="90" y="190"/>
                </a:lnTo>
                <a:lnTo>
                  <a:pt x="95" y="189"/>
                </a:lnTo>
                <a:lnTo>
                  <a:pt x="101" y="187"/>
                </a:lnTo>
                <a:lnTo>
                  <a:pt x="106" y="185"/>
                </a:lnTo>
                <a:lnTo>
                  <a:pt x="116" y="204"/>
                </a:lnTo>
                <a:close/>
                <a:moveTo>
                  <a:pt x="84" y="211"/>
                </a:moveTo>
                <a:lnTo>
                  <a:pt x="75" y="211"/>
                </a:lnTo>
                <a:lnTo>
                  <a:pt x="67" y="210"/>
                </a:lnTo>
                <a:lnTo>
                  <a:pt x="60" y="208"/>
                </a:lnTo>
                <a:lnTo>
                  <a:pt x="51" y="205"/>
                </a:lnTo>
                <a:lnTo>
                  <a:pt x="44" y="201"/>
                </a:lnTo>
                <a:lnTo>
                  <a:pt x="37" y="195"/>
                </a:lnTo>
                <a:lnTo>
                  <a:pt x="31" y="189"/>
                </a:lnTo>
                <a:lnTo>
                  <a:pt x="24" y="183"/>
                </a:lnTo>
                <a:lnTo>
                  <a:pt x="40" y="169"/>
                </a:lnTo>
                <a:lnTo>
                  <a:pt x="45" y="174"/>
                </a:lnTo>
                <a:lnTo>
                  <a:pt x="50" y="178"/>
                </a:lnTo>
                <a:lnTo>
                  <a:pt x="56" y="182"/>
                </a:lnTo>
                <a:lnTo>
                  <a:pt x="61" y="185"/>
                </a:lnTo>
                <a:lnTo>
                  <a:pt x="66" y="187"/>
                </a:lnTo>
                <a:lnTo>
                  <a:pt x="72" y="189"/>
                </a:lnTo>
                <a:lnTo>
                  <a:pt x="77" y="190"/>
                </a:lnTo>
                <a:lnTo>
                  <a:pt x="84" y="190"/>
                </a:lnTo>
                <a:lnTo>
                  <a:pt x="84" y="211"/>
                </a:lnTo>
                <a:close/>
                <a:moveTo>
                  <a:pt x="24" y="183"/>
                </a:moveTo>
                <a:lnTo>
                  <a:pt x="18" y="176"/>
                </a:lnTo>
                <a:lnTo>
                  <a:pt x="14" y="167"/>
                </a:lnTo>
                <a:lnTo>
                  <a:pt x="10" y="159"/>
                </a:lnTo>
                <a:lnTo>
                  <a:pt x="6" y="151"/>
                </a:lnTo>
                <a:lnTo>
                  <a:pt x="27" y="145"/>
                </a:lnTo>
                <a:lnTo>
                  <a:pt x="29" y="151"/>
                </a:lnTo>
                <a:lnTo>
                  <a:pt x="32" y="157"/>
                </a:lnTo>
                <a:lnTo>
                  <a:pt x="36" y="163"/>
                </a:lnTo>
                <a:lnTo>
                  <a:pt x="40" y="169"/>
                </a:lnTo>
                <a:lnTo>
                  <a:pt x="24" y="183"/>
                </a:lnTo>
                <a:close/>
                <a:moveTo>
                  <a:pt x="6" y="151"/>
                </a:moveTo>
                <a:lnTo>
                  <a:pt x="4" y="143"/>
                </a:lnTo>
                <a:lnTo>
                  <a:pt x="2" y="133"/>
                </a:lnTo>
                <a:lnTo>
                  <a:pt x="1" y="124"/>
                </a:lnTo>
                <a:lnTo>
                  <a:pt x="0" y="114"/>
                </a:lnTo>
                <a:lnTo>
                  <a:pt x="21" y="114"/>
                </a:lnTo>
                <a:lnTo>
                  <a:pt x="21" y="122"/>
                </a:lnTo>
                <a:lnTo>
                  <a:pt x="22" y="129"/>
                </a:lnTo>
                <a:lnTo>
                  <a:pt x="24" y="137"/>
                </a:lnTo>
                <a:lnTo>
                  <a:pt x="27" y="145"/>
                </a:lnTo>
                <a:lnTo>
                  <a:pt x="6" y="151"/>
                </a:lnTo>
                <a:close/>
                <a:moveTo>
                  <a:pt x="0" y="114"/>
                </a:moveTo>
                <a:lnTo>
                  <a:pt x="1" y="103"/>
                </a:lnTo>
                <a:lnTo>
                  <a:pt x="2" y="93"/>
                </a:lnTo>
                <a:lnTo>
                  <a:pt x="4" y="83"/>
                </a:lnTo>
                <a:lnTo>
                  <a:pt x="6" y="74"/>
                </a:lnTo>
                <a:lnTo>
                  <a:pt x="27" y="80"/>
                </a:lnTo>
                <a:lnTo>
                  <a:pt x="24" y="89"/>
                </a:lnTo>
                <a:lnTo>
                  <a:pt x="22" y="97"/>
                </a:lnTo>
                <a:lnTo>
                  <a:pt x="21" y="105"/>
                </a:lnTo>
                <a:lnTo>
                  <a:pt x="21" y="114"/>
                </a:lnTo>
                <a:lnTo>
                  <a:pt x="0" y="114"/>
                </a:lnTo>
                <a:close/>
                <a:moveTo>
                  <a:pt x="6" y="74"/>
                </a:moveTo>
                <a:lnTo>
                  <a:pt x="10" y="65"/>
                </a:lnTo>
                <a:lnTo>
                  <a:pt x="14" y="55"/>
                </a:lnTo>
                <a:lnTo>
                  <a:pt x="19" y="47"/>
                </a:lnTo>
                <a:lnTo>
                  <a:pt x="24" y="39"/>
                </a:lnTo>
                <a:lnTo>
                  <a:pt x="42" y="51"/>
                </a:lnTo>
                <a:lnTo>
                  <a:pt x="37" y="59"/>
                </a:lnTo>
                <a:lnTo>
                  <a:pt x="33" y="66"/>
                </a:lnTo>
                <a:lnTo>
                  <a:pt x="30" y="73"/>
                </a:lnTo>
                <a:lnTo>
                  <a:pt x="27" y="80"/>
                </a:lnTo>
                <a:lnTo>
                  <a:pt x="6" y="74"/>
                </a:lnTo>
                <a:close/>
                <a:moveTo>
                  <a:pt x="42" y="51"/>
                </a:moveTo>
                <a:lnTo>
                  <a:pt x="42" y="50"/>
                </a:lnTo>
                <a:lnTo>
                  <a:pt x="42" y="51"/>
                </a:lnTo>
                <a:lnTo>
                  <a:pt x="34" y="45"/>
                </a:lnTo>
                <a:lnTo>
                  <a:pt x="42" y="51"/>
                </a:lnTo>
                <a:close/>
                <a:moveTo>
                  <a:pt x="24" y="39"/>
                </a:moveTo>
                <a:lnTo>
                  <a:pt x="32" y="31"/>
                </a:lnTo>
                <a:lnTo>
                  <a:pt x="40" y="22"/>
                </a:lnTo>
                <a:lnTo>
                  <a:pt x="48" y="16"/>
                </a:lnTo>
                <a:lnTo>
                  <a:pt x="57" y="11"/>
                </a:lnTo>
                <a:lnTo>
                  <a:pt x="67" y="29"/>
                </a:lnTo>
                <a:lnTo>
                  <a:pt x="60" y="34"/>
                </a:lnTo>
                <a:lnTo>
                  <a:pt x="54" y="39"/>
                </a:lnTo>
                <a:lnTo>
                  <a:pt x="47" y="44"/>
                </a:lnTo>
                <a:lnTo>
                  <a:pt x="42" y="51"/>
                </a:lnTo>
                <a:lnTo>
                  <a:pt x="24" y="39"/>
                </a:lnTo>
                <a:close/>
                <a:moveTo>
                  <a:pt x="57" y="11"/>
                </a:moveTo>
                <a:lnTo>
                  <a:pt x="66" y="7"/>
                </a:lnTo>
                <a:lnTo>
                  <a:pt x="76" y="4"/>
                </a:lnTo>
                <a:lnTo>
                  <a:pt x="87" y="1"/>
                </a:lnTo>
                <a:lnTo>
                  <a:pt x="97" y="0"/>
                </a:lnTo>
                <a:lnTo>
                  <a:pt x="97" y="22"/>
                </a:lnTo>
                <a:lnTo>
                  <a:pt x="89" y="22"/>
                </a:lnTo>
                <a:lnTo>
                  <a:pt x="82" y="24"/>
                </a:lnTo>
                <a:lnTo>
                  <a:pt x="74" y="26"/>
                </a:lnTo>
                <a:lnTo>
                  <a:pt x="67" y="29"/>
                </a:lnTo>
                <a:lnTo>
                  <a:pt x="57" y="11"/>
                </a:lnTo>
                <a:close/>
                <a:moveTo>
                  <a:pt x="97" y="0"/>
                </a:moveTo>
                <a:lnTo>
                  <a:pt x="97" y="0"/>
                </a:lnTo>
                <a:lnTo>
                  <a:pt x="97" y="11"/>
                </a:lnTo>
                <a:lnTo>
                  <a:pt x="97" y="0"/>
                </a:lnTo>
                <a:close/>
                <a:moveTo>
                  <a:pt x="97" y="0"/>
                </a:moveTo>
                <a:lnTo>
                  <a:pt x="104" y="1"/>
                </a:lnTo>
                <a:lnTo>
                  <a:pt x="111" y="1"/>
                </a:lnTo>
                <a:lnTo>
                  <a:pt x="117" y="4"/>
                </a:lnTo>
                <a:lnTo>
                  <a:pt x="123" y="6"/>
                </a:lnTo>
                <a:lnTo>
                  <a:pt x="128" y="8"/>
                </a:lnTo>
                <a:lnTo>
                  <a:pt x="134" y="11"/>
                </a:lnTo>
                <a:lnTo>
                  <a:pt x="139" y="15"/>
                </a:lnTo>
                <a:lnTo>
                  <a:pt x="144" y="19"/>
                </a:lnTo>
                <a:lnTo>
                  <a:pt x="128" y="34"/>
                </a:lnTo>
                <a:lnTo>
                  <a:pt x="122" y="28"/>
                </a:lnTo>
                <a:lnTo>
                  <a:pt x="115" y="25"/>
                </a:lnTo>
                <a:lnTo>
                  <a:pt x="106" y="22"/>
                </a:lnTo>
                <a:lnTo>
                  <a:pt x="97" y="22"/>
                </a:lnTo>
                <a:lnTo>
                  <a:pt x="97" y="0"/>
                </a:lnTo>
                <a:close/>
                <a:moveTo>
                  <a:pt x="142" y="36"/>
                </a:moveTo>
                <a:lnTo>
                  <a:pt x="134" y="40"/>
                </a:lnTo>
                <a:lnTo>
                  <a:pt x="128" y="34"/>
                </a:lnTo>
                <a:lnTo>
                  <a:pt x="137" y="26"/>
                </a:lnTo>
                <a:lnTo>
                  <a:pt x="142" y="36"/>
                </a:lnTo>
                <a:close/>
                <a:moveTo>
                  <a:pt x="130" y="17"/>
                </a:moveTo>
                <a:lnTo>
                  <a:pt x="156" y="3"/>
                </a:lnTo>
                <a:lnTo>
                  <a:pt x="167" y="20"/>
                </a:lnTo>
                <a:lnTo>
                  <a:pt x="142" y="36"/>
                </a:lnTo>
                <a:lnTo>
                  <a:pt x="130" y="17"/>
                </a:lnTo>
                <a:close/>
                <a:moveTo>
                  <a:pt x="156" y="3"/>
                </a:moveTo>
                <a:lnTo>
                  <a:pt x="158" y="0"/>
                </a:lnTo>
                <a:lnTo>
                  <a:pt x="161" y="0"/>
                </a:lnTo>
                <a:lnTo>
                  <a:pt x="161" y="11"/>
                </a:lnTo>
                <a:lnTo>
                  <a:pt x="156" y="3"/>
                </a:lnTo>
                <a:close/>
                <a:moveTo>
                  <a:pt x="161" y="0"/>
                </a:moveTo>
                <a:lnTo>
                  <a:pt x="169" y="0"/>
                </a:lnTo>
                <a:lnTo>
                  <a:pt x="169" y="22"/>
                </a:lnTo>
                <a:lnTo>
                  <a:pt x="161" y="22"/>
                </a:lnTo>
                <a:lnTo>
                  <a:pt x="161" y="0"/>
                </a:lnTo>
                <a:close/>
                <a:moveTo>
                  <a:pt x="169" y="0"/>
                </a:moveTo>
                <a:lnTo>
                  <a:pt x="179" y="0"/>
                </a:lnTo>
                <a:lnTo>
                  <a:pt x="179" y="11"/>
                </a:lnTo>
                <a:lnTo>
                  <a:pt x="169" y="11"/>
                </a:lnTo>
                <a:lnTo>
                  <a:pt x="169" y="0"/>
                </a:lnTo>
                <a:close/>
                <a:moveTo>
                  <a:pt x="179" y="11"/>
                </a:moveTo>
                <a:lnTo>
                  <a:pt x="179" y="124"/>
                </a:lnTo>
                <a:lnTo>
                  <a:pt x="158" y="124"/>
                </a:lnTo>
                <a:lnTo>
                  <a:pt x="158" y="11"/>
                </a:lnTo>
                <a:lnTo>
                  <a:pt x="179" y="11"/>
                </a:lnTo>
                <a:close/>
                <a:moveTo>
                  <a:pt x="179" y="124"/>
                </a:moveTo>
                <a:lnTo>
                  <a:pt x="179" y="137"/>
                </a:lnTo>
                <a:lnTo>
                  <a:pt x="180" y="148"/>
                </a:lnTo>
                <a:lnTo>
                  <a:pt x="158" y="149"/>
                </a:lnTo>
                <a:lnTo>
                  <a:pt x="158" y="137"/>
                </a:lnTo>
                <a:lnTo>
                  <a:pt x="158" y="124"/>
                </a:lnTo>
                <a:lnTo>
                  <a:pt x="179" y="124"/>
                </a:lnTo>
                <a:close/>
                <a:moveTo>
                  <a:pt x="180" y="148"/>
                </a:moveTo>
                <a:lnTo>
                  <a:pt x="180" y="156"/>
                </a:lnTo>
                <a:lnTo>
                  <a:pt x="180" y="160"/>
                </a:lnTo>
                <a:lnTo>
                  <a:pt x="159" y="163"/>
                </a:lnTo>
                <a:lnTo>
                  <a:pt x="158" y="157"/>
                </a:lnTo>
                <a:lnTo>
                  <a:pt x="158" y="149"/>
                </a:lnTo>
                <a:lnTo>
                  <a:pt x="180" y="148"/>
                </a:lnTo>
                <a:close/>
                <a:moveTo>
                  <a:pt x="180" y="160"/>
                </a:moveTo>
                <a:lnTo>
                  <a:pt x="181" y="162"/>
                </a:lnTo>
                <a:lnTo>
                  <a:pt x="181" y="163"/>
                </a:lnTo>
                <a:lnTo>
                  <a:pt x="163" y="173"/>
                </a:lnTo>
                <a:lnTo>
                  <a:pt x="160" y="169"/>
                </a:lnTo>
                <a:lnTo>
                  <a:pt x="159" y="163"/>
                </a:lnTo>
                <a:lnTo>
                  <a:pt x="180" y="160"/>
                </a:lnTo>
                <a:close/>
                <a:moveTo>
                  <a:pt x="181" y="163"/>
                </a:moveTo>
                <a:lnTo>
                  <a:pt x="181" y="164"/>
                </a:lnTo>
                <a:lnTo>
                  <a:pt x="169" y="181"/>
                </a:lnTo>
                <a:lnTo>
                  <a:pt x="165" y="178"/>
                </a:lnTo>
                <a:lnTo>
                  <a:pt x="163" y="173"/>
                </a:lnTo>
                <a:lnTo>
                  <a:pt x="181" y="163"/>
                </a:lnTo>
                <a:close/>
                <a:moveTo>
                  <a:pt x="181" y="164"/>
                </a:moveTo>
                <a:lnTo>
                  <a:pt x="181" y="164"/>
                </a:lnTo>
                <a:lnTo>
                  <a:pt x="175" y="173"/>
                </a:lnTo>
                <a:lnTo>
                  <a:pt x="181" y="164"/>
                </a:lnTo>
                <a:close/>
                <a:moveTo>
                  <a:pt x="181" y="164"/>
                </a:moveTo>
                <a:lnTo>
                  <a:pt x="182" y="164"/>
                </a:lnTo>
                <a:lnTo>
                  <a:pt x="183" y="164"/>
                </a:lnTo>
                <a:lnTo>
                  <a:pt x="184" y="185"/>
                </a:lnTo>
                <a:lnTo>
                  <a:pt x="179" y="185"/>
                </a:lnTo>
                <a:lnTo>
                  <a:pt x="175" y="184"/>
                </a:lnTo>
                <a:lnTo>
                  <a:pt x="172" y="183"/>
                </a:lnTo>
                <a:lnTo>
                  <a:pt x="169" y="181"/>
                </a:lnTo>
                <a:lnTo>
                  <a:pt x="181" y="164"/>
                </a:lnTo>
                <a:close/>
                <a:moveTo>
                  <a:pt x="183" y="164"/>
                </a:moveTo>
                <a:lnTo>
                  <a:pt x="187" y="163"/>
                </a:lnTo>
                <a:lnTo>
                  <a:pt x="193" y="162"/>
                </a:lnTo>
                <a:lnTo>
                  <a:pt x="200" y="182"/>
                </a:lnTo>
                <a:lnTo>
                  <a:pt x="192" y="184"/>
                </a:lnTo>
                <a:lnTo>
                  <a:pt x="184" y="185"/>
                </a:lnTo>
                <a:lnTo>
                  <a:pt x="183" y="164"/>
                </a:lnTo>
                <a:close/>
                <a:moveTo>
                  <a:pt x="193" y="162"/>
                </a:moveTo>
                <a:lnTo>
                  <a:pt x="203" y="158"/>
                </a:lnTo>
                <a:lnTo>
                  <a:pt x="206" y="169"/>
                </a:lnTo>
                <a:lnTo>
                  <a:pt x="197" y="172"/>
                </a:lnTo>
                <a:lnTo>
                  <a:pt x="193" y="162"/>
                </a:lnTo>
                <a:close/>
                <a:moveTo>
                  <a:pt x="206" y="169"/>
                </a:moveTo>
                <a:lnTo>
                  <a:pt x="209" y="176"/>
                </a:lnTo>
                <a:lnTo>
                  <a:pt x="188" y="182"/>
                </a:lnTo>
                <a:lnTo>
                  <a:pt x="186" y="175"/>
                </a:lnTo>
                <a:lnTo>
                  <a:pt x="206" y="169"/>
                </a:lnTo>
                <a:close/>
                <a:moveTo>
                  <a:pt x="209" y="176"/>
                </a:moveTo>
                <a:lnTo>
                  <a:pt x="212" y="185"/>
                </a:lnTo>
                <a:lnTo>
                  <a:pt x="203" y="188"/>
                </a:lnTo>
                <a:lnTo>
                  <a:pt x="199" y="179"/>
                </a:lnTo>
                <a:lnTo>
                  <a:pt x="209" y="176"/>
                </a:lnTo>
                <a:close/>
                <a:moveTo>
                  <a:pt x="125" y="161"/>
                </a:moveTo>
                <a:lnTo>
                  <a:pt x="125" y="69"/>
                </a:lnTo>
                <a:lnTo>
                  <a:pt x="147" y="69"/>
                </a:lnTo>
                <a:lnTo>
                  <a:pt x="147" y="161"/>
                </a:lnTo>
                <a:lnTo>
                  <a:pt x="125" y="161"/>
                </a:lnTo>
                <a:close/>
                <a:moveTo>
                  <a:pt x="125" y="69"/>
                </a:moveTo>
                <a:lnTo>
                  <a:pt x="125" y="63"/>
                </a:lnTo>
                <a:lnTo>
                  <a:pt x="123" y="56"/>
                </a:lnTo>
                <a:lnTo>
                  <a:pt x="121" y="51"/>
                </a:lnTo>
                <a:lnTo>
                  <a:pt x="117" y="45"/>
                </a:lnTo>
                <a:lnTo>
                  <a:pt x="133" y="33"/>
                </a:lnTo>
                <a:lnTo>
                  <a:pt x="140" y="41"/>
                </a:lnTo>
                <a:lnTo>
                  <a:pt x="144" y="50"/>
                </a:lnTo>
                <a:lnTo>
                  <a:pt x="146" y="60"/>
                </a:lnTo>
                <a:lnTo>
                  <a:pt x="147" y="69"/>
                </a:lnTo>
                <a:lnTo>
                  <a:pt x="125" y="69"/>
                </a:lnTo>
                <a:close/>
                <a:moveTo>
                  <a:pt x="133" y="33"/>
                </a:moveTo>
                <a:lnTo>
                  <a:pt x="134" y="34"/>
                </a:lnTo>
                <a:lnTo>
                  <a:pt x="133" y="33"/>
                </a:lnTo>
                <a:lnTo>
                  <a:pt x="125" y="39"/>
                </a:lnTo>
                <a:lnTo>
                  <a:pt x="133" y="33"/>
                </a:lnTo>
                <a:close/>
                <a:moveTo>
                  <a:pt x="117" y="46"/>
                </a:moveTo>
                <a:lnTo>
                  <a:pt x="113" y="41"/>
                </a:lnTo>
                <a:lnTo>
                  <a:pt x="106" y="37"/>
                </a:lnTo>
                <a:lnTo>
                  <a:pt x="117" y="18"/>
                </a:lnTo>
                <a:lnTo>
                  <a:pt x="121" y="21"/>
                </a:lnTo>
                <a:lnTo>
                  <a:pt x="125" y="24"/>
                </a:lnTo>
                <a:lnTo>
                  <a:pt x="129" y="27"/>
                </a:lnTo>
                <a:lnTo>
                  <a:pt x="133" y="33"/>
                </a:lnTo>
                <a:lnTo>
                  <a:pt x="117" y="46"/>
                </a:lnTo>
                <a:close/>
                <a:moveTo>
                  <a:pt x="106" y="37"/>
                </a:moveTo>
                <a:lnTo>
                  <a:pt x="101" y="35"/>
                </a:lnTo>
                <a:lnTo>
                  <a:pt x="95" y="34"/>
                </a:lnTo>
                <a:lnTo>
                  <a:pt x="95" y="13"/>
                </a:lnTo>
                <a:lnTo>
                  <a:pt x="101" y="13"/>
                </a:lnTo>
                <a:lnTo>
                  <a:pt x="106" y="14"/>
                </a:lnTo>
                <a:lnTo>
                  <a:pt x="112" y="16"/>
                </a:lnTo>
                <a:lnTo>
                  <a:pt x="117" y="18"/>
                </a:lnTo>
                <a:lnTo>
                  <a:pt x="106" y="37"/>
                </a:lnTo>
                <a:close/>
                <a:moveTo>
                  <a:pt x="95" y="13"/>
                </a:moveTo>
                <a:lnTo>
                  <a:pt x="96" y="13"/>
                </a:lnTo>
                <a:lnTo>
                  <a:pt x="95" y="13"/>
                </a:lnTo>
                <a:lnTo>
                  <a:pt x="95" y="23"/>
                </a:lnTo>
                <a:lnTo>
                  <a:pt x="95" y="13"/>
                </a:lnTo>
                <a:close/>
                <a:moveTo>
                  <a:pt x="95" y="34"/>
                </a:moveTo>
                <a:lnTo>
                  <a:pt x="88" y="35"/>
                </a:lnTo>
                <a:lnTo>
                  <a:pt x="82" y="37"/>
                </a:lnTo>
                <a:lnTo>
                  <a:pt x="71" y="18"/>
                </a:lnTo>
                <a:lnTo>
                  <a:pt x="76" y="16"/>
                </a:lnTo>
                <a:lnTo>
                  <a:pt x="83" y="14"/>
                </a:lnTo>
                <a:lnTo>
                  <a:pt x="89" y="13"/>
                </a:lnTo>
                <a:lnTo>
                  <a:pt x="95" y="13"/>
                </a:lnTo>
                <a:lnTo>
                  <a:pt x="95" y="34"/>
                </a:lnTo>
                <a:close/>
                <a:moveTo>
                  <a:pt x="82" y="37"/>
                </a:moveTo>
                <a:lnTo>
                  <a:pt x="75" y="42"/>
                </a:lnTo>
                <a:lnTo>
                  <a:pt x="70" y="49"/>
                </a:lnTo>
                <a:lnTo>
                  <a:pt x="53" y="37"/>
                </a:lnTo>
                <a:lnTo>
                  <a:pt x="57" y="32"/>
                </a:lnTo>
                <a:lnTo>
                  <a:pt x="61" y="26"/>
                </a:lnTo>
                <a:lnTo>
                  <a:pt x="66" y="22"/>
                </a:lnTo>
                <a:lnTo>
                  <a:pt x="71" y="18"/>
                </a:lnTo>
                <a:lnTo>
                  <a:pt x="82" y="37"/>
                </a:lnTo>
                <a:close/>
                <a:moveTo>
                  <a:pt x="53" y="37"/>
                </a:moveTo>
                <a:lnTo>
                  <a:pt x="54" y="35"/>
                </a:lnTo>
                <a:lnTo>
                  <a:pt x="53" y="37"/>
                </a:lnTo>
                <a:lnTo>
                  <a:pt x="61" y="43"/>
                </a:lnTo>
                <a:lnTo>
                  <a:pt x="53" y="37"/>
                </a:lnTo>
                <a:close/>
                <a:moveTo>
                  <a:pt x="70" y="48"/>
                </a:moveTo>
                <a:lnTo>
                  <a:pt x="64" y="59"/>
                </a:lnTo>
                <a:lnTo>
                  <a:pt x="61" y="70"/>
                </a:lnTo>
                <a:lnTo>
                  <a:pt x="40" y="65"/>
                </a:lnTo>
                <a:lnTo>
                  <a:pt x="42" y="58"/>
                </a:lnTo>
                <a:lnTo>
                  <a:pt x="45" y="50"/>
                </a:lnTo>
                <a:lnTo>
                  <a:pt x="48" y="43"/>
                </a:lnTo>
                <a:lnTo>
                  <a:pt x="53" y="37"/>
                </a:lnTo>
                <a:lnTo>
                  <a:pt x="70" y="48"/>
                </a:lnTo>
                <a:close/>
                <a:moveTo>
                  <a:pt x="61" y="70"/>
                </a:moveTo>
                <a:lnTo>
                  <a:pt x="58" y="83"/>
                </a:lnTo>
                <a:lnTo>
                  <a:pt x="58" y="98"/>
                </a:lnTo>
                <a:lnTo>
                  <a:pt x="36" y="98"/>
                </a:lnTo>
                <a:lnTo>
                  <a:pt x="36" y="89"/>
                </a:lnTo>
                <a:lnTo>
                  <a:pt x="37" y="80"/>
                </a:lnTo>
                <a:lnTo>
                  <a:pt x="38" y="72"/>
                </a:lnTo>
                <a:lnTo>
                  <a:pt x="40" y="65"/>
                </a:lnTo>
                <a:lnTo>
                  <a:pt x="61" y="70"/>
                </a:lnTo>
                <a:close/>
                <a:moveTo>
                  <a:pt x="58" y="98"/>
                </a:moveTo>
                <a:lnTo>
                  <a:pt x="58" y="106"/>
                </a:lnTo>
                <a:lnTo>
                  <a:pt x="59" y="116"/>
                </a:lnTo>
                <a:lnTo>
                  <a:pt x="60" y="123"/>
                </a:lnTo>
                <a:lnTo>
                  <a:pt x="62" y="130"/>
                </a:lnTo>
                <a:lnTo>
                  <a:pt x="41" y="136"/>
                </a:lnTo>
                <a:lnTo>
                  <a:pt x="39" y="127"/>
                </a:lnTo>
                <a:lnTo>
                  <a:pt x="37" y="118"/>
                </a:lnTo>
                <a:lnTo>
                  <a:pt x="37" y="108"/>
                </a:lnTo>
                <a:lnTo>
                  <a:pt x="36" y="98"/>
                </a:lnTo>
                <a:lnTo>
                  <a:pt x="58" y="98"/>
                </a:lnTo>
                <a:close/>
                <a:moveTo>
                  <a:pt x="62" y="130"/>
                </a:moveTo>
                <a:lnTo>
                  <a:pt x="64" y="136"/>
                </a:lnTo>
                <a:lnTo>
                  <a:pt x="66" y="143"/>
                </a:lnTo>
                <a:lnTo>
                  <a:pt x="69" y="148"/>
                </a:lnTo>
                <a:lnTo>
                  <a:pt x="73" y="153"/>
                </a:lnTo>
                <a:lnTo>
                  <a:pt x="57" y="166"/>
                </a:lnTo>
                <a:lnTo>
                  <a:pt x="51" y="160"/>
                </a:lnTo>
                <a:lnTo>
                  <a:pt x="47" y="153"/>
                </a:lnTo>
                <a:lnTo>
                  <a:pt x="44" y="145"/>
                </a:lnTo>
                <a:lnTo>
                  <a:pt x="41" y="136"/>
                </a:lnTo>
                <a:lnTo>
                  <a:pt x="62" y="130"/>
                </a:lnTo>
                <a:close/>
                <a:moveTo>
                  <a:pt x="73" y="153"/>
                </a:moveTo>
                <a:lnTo>
                  <a:pt x="79" y="160"/>
                </a:lnTo>
                <a:lnTo>
                  <a:pt x="87" y="164"/>
                </a:lnTo>
                <a:lnTo>
                  <a:pt x="76" y="183"/>
                </a:lnTo>
                <a:lnTo>
                  <a:pt x="71" y="180"/>
                </a:lnTo>
                <a:lnTo>
                  <a:pt x="66" y="177"/>
                </a:lnTo>
                <a:lnTo>
                  <a:pt x="61" y="172"/>
                </a:lnTo>
                <a:lnTo>
                  <a:pt x="57" y="166"/>
                </a:lnTo>
                <a:lnTo>
                  <a:pt x="73" y="153"/>
                </a:lnTo>
                <a:close/>
                <a:moveTo>
                  <a:pt x="87" y="164"/>
                </a:moveTo>
                <a:lnTo>
                  <a:pt x="94" y="167"/>
                </a:lnTo>
                <a:lnTo>
                  <a:pt x="102" y="169"/>
                </a:lnTo>
                <a:lnTo>
                  <a:pt x="101" y="189"/>
                </a:lnTo>
                <a:lnTo>
                  <a:pt x="95" y="189"/>
                </a:lnTo>
                <a:lnTo>
                  <a:pt x="89" y="188"/>
                </a:lnTo>
                <a:lnTo>
                  <a:pt x="83" y="186"/>
                </a:lnTo>
                <a:lnTo>
                  <a:pt x="76" y="183"/>
                </a:lnTo>
                <a:lnTo>
                  <a:pt x="87" y="164"/>
                </a:lnTo>
                <a:close/>
                <a:moveTo>
                  <a:pt x="101" y="189"/>
                </a:moveTo>
                <a:lnTo>
                  <a:pt x="101" y="189"/>
                </a:lnTo>
                <a:lnTo>
                  <a:pt x="101" y="179"/>
                </a:lnTo>
                <a:lnTo>
                  <a:pt x="101" y="189"/>
                </a:lnTo>
                <a:close/>
                <a:moveTo>
                  <a:pt x="101" y="169"/>
                </a:moveTo>
                <a:lnTo>
                  <a:pt x="109" y="167"/>
                </a:lnTo>
                <a:lnTo>
                  <a:pt x="115" y="165"/>
                </a:lnTo>
                <a:lnTo>
                  <a:pt x="124" y="184"/>
                </a:lnTo>
                <a:lnTo>
                  <a:pt x="119" y="186"/>
                </a:lnTo>
                <a:lnTo>
                  <a:pt x="113" y="188"/>
                </a:lnTo>
                <a:lnTo>
                  <a:pt x="108" y="189"/>
                </a:lnTo>
                <a:lnTo>
                  <a:pt x="101" y="189"/>
                </a:lnTo>
                <a:lnTo>
                  <a:pt x="101" y="169"/>
                </a:lnTo>
                <a:close/>
                <a:moveTo>
                  <a:pt x="115" y="165"/>
                </a:moveTo>
                <a:lnTo>
                  <a:pt x="121" y="160"/>
                </a:lnTo>
                <a:lnTo>
                  <a:pt x="128" y="154"/>
                </a:lnTo>
                <a:lnTo>
                  <a:pt x="144" y="169"/>
                </a:lnTo>
                <a:lnTo>
                  <a:pt x="140" y="174"/>
                </a:lnTo>
                <a:lnTo>
                  <a:pt x="134" y="178"/>
                </a:lnTo>
                <a:lnTo>
                  <a:pt x="129" y="181"/>
                </a:lnTo>
                <a:lnTo>
                  <a:pt x="124" y="184"/>
                </a:lnTo>
                <a:lnTo>
                  <a:pt x="115" y="165"/>
                </a:lnTo>
                <a:close/>
                <a:moveTo>
                  <a:pt x="147" y="161"/>
                </a:moveTo>
                <a:lnTo>
                  <a:pt x="147" y="165"/>
                </a:lnTo>
                <a:lnTo>
                  <a:pt x="144" y="169"/>
                </a:lnTo>
                <a:lnTo>
                  <a:pt x="137" y="161"/>
                </a:lnTo>
                <a:lnTo>
                  <a:pt x="147" y="16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45" name="Freeform 158"/>
          <p:cNvSpPr>
            <a:spLocks noEditPoints="1"/>
          </p:cNvSpPr>
          <p:nvPr/>
        </p:nvSpPr>
        <p:spPr bwMode="auto">
          <a:xfrm>
            <a:off x="7453313" y="3514725"/>
            <a:ext cx="100012" cy="100013"/>
          </a:xfrm>
          <a:custGeom>
            <a:avLst/>
            <a:gdLst>
              <a:gd name="T0" fmla="*/ 54 w 189"/>
              <a:gd name="T1" fmla="*/ 0 h 190"/>
              <a:gd name="T2" fmla="*/ 63 w 189"/>
              <a:gd name="T3" fmla="*/ 26 h 190"/>
              <a:gd name="T4" fmla="*/ 75 w 189"/>
              <a:gd name="T5" fmla="*/ 15 h 190"/>
              <a:gd name="T6" fmla="*/ 88 w 189"/>
              <a:gd name="T7" fmla="*/ 8 h 190"/>
              <a:gd name="T8" fmla="*/ 101 w 189"/>
              <a:gd name="T9" fmla="*/ 2 h 190"/>
              <a:gd name="T10" fmla="*/ 115 w 189"/>
              <a:gd name="T11" fmla="*/ 0 h 190"/>
              <a:gd name="T12" fmla="*/ 129 w 189"/>
              <a:gd name="T13" fmla="*/ 2 h 190"/>
              <a:gd name="T14" fmla="*/ 143 w 189"/>
              <a:gd name="T15" fmla="*/ 7 h 190"/>
              <a:gd name="T16" fmla="*/ 155 w 189"/>
              <a:gd name="T17" fmla="*/ 15 h 190"/>
              <a:gd name="T18" fmla="*/ 167 w 189"/>
              <a:gd name="T19" fmla="*/ 26 h 190"/>
              <a:gd name="T20" fmla="*/ 176 w 189"/>
              <a:gd name="T21" fmla="*/ 39 h 190"/>
              <a:gd name="T22" fmla="*/ 182 w 189"/>
              <a:gd name="T23" fmla="*/ 54 h 190"/>
              <a:gd name="T24" fmla="*/ 186 w 189"/>
              <a:gd name="T25" fmla="*/ 70 h 190"/>
              <a:gd name="T26" fmla="*/ 189 w 189"/>
              <a:gd name="T27" fmla="*/ 89 h 190"/>
              <a:gd name="T28" fmla="*/ 186 w 189"/>
              <a:gd name="T29" fmla="*/ 107 h 190"/>
              <a:gd name="T30" fmla="*/ 182 w 189"/>
              <a:gd name="T31" fmla="*/ 125 h 190"/>
              <a:gd name="T32" fmla="*/ 175 w 189"/>
              <a:gd name="T33" fmla="*/ 141 h 190"/>
              <a:gd name="T34" fmla="*/ 166 w 189"/>
              <a:gd name="T35" fmla="*/ 157 h 190"/>
              <a:gd name="T36" fmla="*/ 152 w 189"/>
              <a:gd name="T37" fmla="*/ 172 h 190"/>
              <a:gd name="T38" fmla="*/ 137 w 189"/>
              <a:gd name="T39" fmla="*/ 182 h 190"/>
              <a:gd name="T40" fmla="*/ 120 w 189"/>
              <a:gd name="T41" fmla="*/ 188 h 190"/>
              <a:gd name="T42" fmla="*/ 101 w 189"/>
              <a:gd name="T43" fmla="*/ 190 h 190"/>
              <a:gd name="T44" fmla="*/ 80 w 189"/>
              <a:gd name="T45" fmla="*/ 186 h 190"/>
              <a:gd name="T46" fmla="*/ 70 w 189"/>
              <a:gd name="T47" fmla="*/ 182 h 190"/>
              <a:gd name="T48" fmla="*/ 63 w 189"/>
              <a:gd name="T49" fmla="*/ 176 h 190"/>
              <a:gd name="T50" fmla="*/ 30 w 189"/>
              <a:gd name="T51" fmla="*/ 190 h 190"/>
              <a:gd name="T52" fmla="*/ 30 w 189"/>
              <a:gd name="T53" fmla="*/ 64 h 190"/>
              <a:gd name="T54" fmla="*/ 30 w 189"/>
              <a:gd name="T55" fmla="*/ 45 h 190"/>
              <a:gd name="T56" fmla="*/ 29 w 189"/>
              <a:gd name="T57" fmla="*/ 37 h 190"/>
              <a:gd name="T58" fmla="*/ 26 w 189"/>
              <a:gd name="T59" fmla="*/ 30 h 190"/>
              <a:gd name="T60" fmla="*/ 20 w 189"/>
              <a:gd name="T61" fmla="*/ 27 h 190"/>
              <a:gd name="T62" fmla="*/ 9 w 189"/>
              <a:gd name="T63" fmla="*/ 27 h 190"/>
              <a:gd name="T64" fmla="*/ 0 w 189"/>
              <a:gd name="T65" fmla="*/ 23 h 190"/>
              <a:gd name="T66" fmla="*/ 63 w 189"/>
              <a:gd name="T67" fmla="*/ 132 h 190"/>
              <a:gd name="T68" fmla="*/ 65 w 189"/>
              <a:gd name="T69" fmla="*/ 148 h 190"/>
              <a:gd name="T70" fmla="*/ 73 w 189"/>
              <a:gd name="T71" fmla="*/ 162 h 190"/>
              <a:gd name="T72" fmla="*/ 87 w 189"/>
              <a:gd name="T73" fmla="*/ 174 h 190"/>
              <a:gd name="T74" fmla="*/ 103 w 189"/>
              <a:gd name="T75" fmla="*/ 179 h 190"/>
              <a:gd name="T76" fmla="*/ 114 w 189"/>
              <a:gd name="T77" fmla="*/ 178 h 190"/>
              <a:gd name="T78" fmla="*/ 122 w 189"/>
              <a:gd name="T79" fmla="*/ 174 h 190"/>
              <a:gd name="T80" fmla="*/ 130 w 189"/>
              <a:gd name="T81" fmla="*/ 167 h 190"/>
              <a:gd name="T82" fmla="*/ 138 w 189"/>
              <a:gd name="T83" fmla="*/ 158 h 190"/>
              <a:gd name="T84" fmla="*/ 144 w 189"/>
              <a:gd name="T85" fmla="*/ 147 h 190"/>
              <a:gd name="T86" fmla="*/ 148 w 189"/>
              <a:gd name="T87" fmla="*/ 134 h 190"/>
              <a:gd name="T88" fmla="*/ 152 w 189"/>
              <a:gd name="T89" fmla="*/ 104 h 190"/>
              <a:gd name="T90" fmla="*/ 151 w 189"/>
              <a:gd name="T91" fmla="*/ 85 h 190"/>
              <a:gd name="T92" fmla="*/ 147 w 189"/>
              <a:gd name="T93" fmla="*/ 69 h 190"/>
              <a:gd name="T94" fmla="*/ 142 w 189"/>
              <a:gd name="T95" fmla="*/ 54 h 190"/>
              <a:gd name="T96" fmla="*/ 134 w 189"/>
              <a:gd name="T97" fmla="*/ 42 h 190"/>
              <a:gd name="T98" fmla="*/ 126 w 189"/>
              <a:gd name="T99" fmla="*/ 34 h 190"/>
              <a:gd name="T100" fmla="*/ 117 w 189"/>
              <a:gd name="T101" fmla="*/ 27 h 190"/>
              <a:gd name="T102" fmla="*/ 108 w 189"/>
              <a:gd name="T103" fmla="*/ 24 h 190"/>
              <a:gd name="T104" fmla="*/ 97 w 189"/>
              <a:gd name="T105" fmla="*/ 22 h 190"/>
              <a:gd name="T106" fmla="*/ 88 w 189"/>
              <a:gd name="T107" fmla="*/ 23 h 190"/>
              <a:gd name="T108" fmla="*/ 80 w 189"/>
              <a:gd name="T109" fmla="*/ 27 h 190"/>
              <a:gd name="T110" fmla="*/ 63 w 189"/>
              <a:gd name="T111" fmla="*/ 40 h 1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
              <a:gd name="T169" fmla="*/ 0 h 190"/>
              <a:gd name="T170" fmla="*/ 189 w 189"/>
              <a:gd name="T171" fmla="*/ 190 h 19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 h="190">
                <a:moveTo>
                  <a:pt x="0" y="23"/>
                </a:moveTo>
                <a:lnTo>
                  <a:pt x="54" y="0"/>
                </a:lnTo>
                <a:lnTo>
                  <a:pt x="63" y="0"/>
                </a:lnTo>
                <a:lnTo>
                  <a:pt x="63" y="26"/>
                </a:lnTo>
                <a:lnTo>
                  <a:pt x="69" y="20"/>
                </a:lnTo>
                <a:lnTo>
                  <a:pt x="75" y="15"/>
                </a:lnTo>
                <a:lnTo>
                  <a:pt x="82" y="11"/>
                </a:lnTo>
                <a:lnTo>
                  <a:pt x="88" y="8"/>
                </a:lnTo>
                <a:lnTo>
                  <a:pt x="94" y="5"/>
                </a:lnTo>
                <a:lnTo>
                  <a:pt x="101" y="2"/>
                </a:lnTo>
                <a:lnTo>
                  <a:pt x="108" y="1"/>
                </a:lnTo>
                <a:lnTo>
                  <a:pt x="115" y="0"/>
                </a:lnTo>
                <a:lnTo>
                  <a:pt x="122" y="1"/>
                </a:lnTo>
                <a:lnTo>
                  <a:pt x="129" y="2"/>
                </a:lnTo>
                <a:lnTo>
                  <a:pt x="136" y="5"/>
                </a:lnTo>
                <a:lnTo>
                  <a:pt x="143" y="7"/>
                </a:lnTo>
                <a:lnTo>
                  <a:pt x="149" y="11"/>
                </a:lnTo>
                <a:lnTo>
                  <a:pt x="155" y="15"/>
                </a:lnTo>
                <a:lnTo>
                  <a:pt x="161" y="20"/>
                </a:lnTo>
                <a:lnTo>
                  <a:pt x="167" y="26"/>
                </a:lnTo>
                <a:lnTo>
                  <a:pt x="172" y="33"/>
                </a:lnTo>
                <a:lnTo>
                  <a:pt x="176" y="39"/>
                </a:lnTo>
                <a:lnTo>
                  <a:pt x="179" y="46"/>
                </a:lnTo>
                <a:lnTo>
                  <a:pt x="182" y="54"/>
                </a:lnTo>
                <a:lnTo>
                  <a:pt x="185" y="62"/>
                </a:lnTo>
                <a:lnTo>
                  <a:pt x="186" y="70"/>
                </a:lnTo>
                <a:lnTo>
                  <a:pt x="188" y="79"/>
                </a:lnTo>
                <a:lnTo>
                  <a:pt x="189" y="89"/>
                </a:lnTo>
                <a:lnTo>
                  <a:pt x="188" y="98"/>
                </a:lnTo>
                <a:lnTo>
                  <a:pt x="186" y="107"/>
                </a:lnTo>
                <a:lnTo>
                  <a:pt x="185" y="116"/>
                </a:lnTo>
                <a:lnTo>
                  <a:pt x="182" y="125"/>
                </a:lnTo>
                <a:lnTo>
                  <a:pt x="179" y="133"/>
                </a:lnTo>
                <a:lnTo>
                  <a:pt x="175" y="141"/>
                </a:lnTo>
                <a:lnTo>
                  <a:pt x="171" y="149"/>
                </a:lnTo>
                <a:lnTo>
                  <a:pt x="166" y="157"/>
                </a:lnTo>
                <a:lnTo>
                  <a:pt x="160" y="164"/>
                </a:lnTo>
                <a:lnTo>
                  <a:pt x="152" y="172"/>
                </a:lnTo>
                <a:lnTo>
                  <a:pt x="145" y="177"/>
                </a:lnTo>
                <a:lnTo>
                  <a:pt x="137" y="182"/>
                </a:lnTo>
                <a:lnTo>
                  <a:pt x="128" y="185"/>
                </a:lnTo>
                <a:lnTo>
                  <a:pt x="120" y="188"/>
                </a:lnTo>
                <a:lnTo>
                  <a:pt x="111" y="189"/>
                </a:lnTo>
                <a:lnTo>
                  <a:pt x="101" y="190"/>
                </a:lnTo>
                <a:lnTo>
                  <a:pt x="90" y="189"/>
                </a:lnTo>
                <a:lnTo>
                  <a:pt x="80" y="186"/>
                </a:lnTo>
                <a:lnTo>
                  <a:pt x="75" y="184"/>
                </a:lnTo>
                <a:lnTo>
                  <a:pt x="70" y="182"/>
                </a:lnTo>
                <a:lnTo>
                  <a:pt x="66" y="179"/>
                </a:lnTo>
                <a:lnTo>
                  <a:pt x="63" y="176"/>
                </a:lnTo>
                <a:lnTo>
                  <a:pt x="37" y="190"/>
                </a:lnTo>
                <a:lnTo>
                  <a:pt x="30" y="190"/>
                </a:lnTo>
                <a:lnTo>
                  <a:pt x="30" y="77"/>
                </a:lnTo>
                <a:lnTo>
                  <a:pt x="30" y="64"/>
                </a:lnTo>
                <a:lnTo>
                  <a:pt x="30" y="53"/>
                </a:lnTo>
                <a:lnTo>
                  <a:pt x="30" y="45"/>
                </a:lnTo>
                <a:lnTo>
                  <a:pt x="29" y="40"/>
                </a:lnTo>
                <a:lnTo>
                  <a:pt x="29" y="37"/>
                </a:lnTo>
                <a:lnTo>
                  <a:pt x="28" y="34"/>
                </a:lnTo>
                <a:lnTo>
                  <a:pt x="26" y="30"/>
                </a:lnTo>
                <a:lnTo>
                  <a:pt x="24" y="29"/>
                </a:lnTo>
                <a:lnTo>
                  <a:pt x="20" y="27"/>
                </a:lnTo>
                <a:lnTo>
                  <a:pt x="15" y="26"/>
                </a:lnTo>
                <a:lnTo>
                  <a:pt x="9" y="27"/>
                </a:lnTo>
                <a:lnTo>
                  <a:pt x="3" y="29"/>
                </a:lnTo>
                <a:lnTo>
                  <a:pt x="0" y="23"/>
                </a:lnTo>
                <a:close/>
                <a:moveTo>
                  <a:pt x="63" y="40"/>
                </a:moveTo>
                <a:lnTo>
                  <a:pt x="63" y="132"/>
                </a:lnTo>
                <a:lnTo>
                  <a:pt x="63" y="140"/>
                </a:lnTo>
                <a:lnTo>
                  <a:pt x="65" y="148"/>
                </a:lnTo>
                <a:lnTo>
                  <a:pt x="68" y="156"/>
                </a:lnTo>
                <a:lnTo>
                  <a:pt x="73" y="162"/>
                </a:lnTo>
                <a:lnTo>
                  <a:pt x="80" y="169"/>
                </a:lnTo>
                <a:lnTo>
                  <a:pt x="87" y="174"/>
                </a:lnTo>
                <a:lnTo>
                  <a:pt x="95" y="177"/>
                </a:lnTo>
                <a:lnTo>
                  <a:pt x="103" y="179"/>
                </a:lnTo>
                <a:lnTo>
                  <a:pt x="109" y="178"/>
                </a:lnTo>
                <a:lnTo>
                  <a:pt x="114" y="178"/>
                </a:lnTo>
                <a:lnTo>
                  <a:pt x="118" y="176"/>
                </a:lnTo>
                <a:lnTo>
                  <a:pt x="122" y="174"/>
                </a:lnTo>
                <a:lnTo>
                  <a:pt x="126" y="171"/>
                </a:lnTo>
                <a:lnTo>
                  <a:pt x="130" y="167"/>
                </a:lnTo>
                <a:lnTo>
                  <a:pt x="135" y="163"/>
                </a:lnTo>
                <a:lnTo>
                  <a:pt x="138" y="158"/>
                </a:lnTo>
                <a:lnTo>
                  <a:pt x="141" y="153"/>
                </a:lnTo>
                <a:lnTo>
                  <a:pt x="144" y="147"/>
                </a:lnTo>
                <a:lnTo>
                  <a:pt x="147" y="140"/>
                </a:lnTo>
                <a:lnTo>
                  <a:pt x="148" y="134"/>
                </a:lnTo>
                <a:lnTo>
                  <a:pt x="151" y="120"/>
                </a:lnTo>
                <a:lnTo>
                  <a:pt x="152" y="104"/>
                </a:lnTo>
                <a:lnTo>
                  <a:pt x="152" y="94"/>
                </a:lnTo>
                <a:lnTo>
                  <a:pt x="151" y="85"/>
                </a:lnTo>
                <a:lnTo>
                  <a:pt x="149" y="76"/>
                </a:lnTo>
                <a:lnTo>
                  <a:pt x="147" y="69"/>
                </a:lnTo>
                <a:lnTo>
                  <a:pt x="145" y="61"/>
                </a:lnTo>
                <a:lnTo>
                  <a:pt x="142" y="54"/>
                </a:lnTo>
                <a:lnTo>
                  <a:pt x="138" y="48"/>
                </a:lnTo>
                <a:lnTo>
                  <a:pt x="134" y="42"/>
                </a:lnTo>
                <a:lnTo>
                  <a:pt x="130" y="38"/>
                </a:lnTo>
                <a:lnTo>
                  <a:pt x="126" y="34"/>
                </a:lnTo>
                <a:lnTo>
                  <a:pt x="121" y="30"/>
                </a:lnTo>
                <a:lnTo>
                  <a:pt x="117" y="27"/>
                </a:lnTo>
                <a:lnTo>
                  <a:pt x="113" y="25"/>
                </a:lnTo>
                <a:lnTo>
                  <a:pt x="108" y="24"/>
                </a:lnTo>
                <a:lnTo>
                  <a:pt x="102" y="23"/>
                </a:lnTo>
                <a:lnTo>
                  <a:pt x="97" y="22"/>
                </a:lnTo>
                <a:lnTo>
                  <a:pt x="93" y="23"/>
                </a:lnTo>
                <a:lnTo>
                  <a:pt x="88" y="23"/>
                </a:lnTo>
                <a:lnTo>
                  <a:pt x="84" y="25"/>
                </a:lnTo>
                <a:lnTo>
                  <a:pt x="80" y="27"/>
                </a:lnTo>
                <a:lnTo>
                  <a:pt x="71" y="33"/>
                </a:lnTo>
                <a:lnTo>
                  <a:pt x="63" y="4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46" name="Freeform 159"/>
          <p:cNvSpPr>
            <a:spLocks noEditPoints="1"/>
          </p:cNvSpPr>
          <p:nvPr/>
        </p:nvSpPr>
        <p:spPr bwMode="auto">
          <a:xfrm>
            <a:off x="7446963" y="3508375"/>
            <a:ext cx="117475" cy="112713"/>
          </a:xfrm>
          <a:custGeom>
            <a:avLst/>
            <a:gdLst>
              <a:gd name="T0" fmla="*/ 65 w 222"/>
              <a:gd name="T1" fmla="*/ 0 h 211"/>
              <a:gd name="T2" fmla="*/ 67 w 222"/>
              <a:gd name="T3" fmla="*/ 22 h 211"/>
              <a:gd name="T4" fmla="*/ 86 w 222"/>
              <a:gd name="T5" fmla="*/ 10 h 211"/>
              <a:gd name="T6" fmla="*/ 65 w 222"/>
              <a:gd name="T7" fmla="*/ 36 h 211"/>
              <a:gd name="T8" fmla="*/ 97 w 222"/>
              <a:gd name="T9" fmla="*/ 7 h 211"/>
              <a:gd name="T10" fmla="*/ 97 w 222"/>
              <a:gd name="T11" fmla="*/ 7 h 211"/>
              <a:gd name="T12" fmla="*/ 116 w 222"/>
              <a:gd name="T13" fmla="*/ 23 h 211"/>
              <a:gd name="T14" fmla="*/ 153 w 222"/>
              <a:gd name="T15" fmla="*/ 4 h 211"/>
              <a:gd name="T16" fmla="*/ 128 w 222"/>
              <a:gd name="T17" fmla="*/ 0 h 211"/>
              <a:gd name="T18" fmla="*/ 166 w 222"/>
              <a:gd name="T19" fmla="*/ 37 h 211"/>
              <a:gd name="T20" fmla="*/ 198 w 222"/>
              <a:gd name="T21" fmla="*/ 44 h 211"/>
              <a:gd name="T22" fmla="*/ 171 w 222"/>
              <a:gd name="T23" fmla="*/ 43 h 211"/>
              <a:gd name="T24" fmla="*/ 206 w 222"/>
              <a:gd name="T25" fmla="*/ 60 h 211"/>
              <a:gd name="T26" fmla="*/ 189 w 222"/>
              <a:gd name="T27" fmla="*/ 82 h 211"/>
              <a:gd name="T28" fmla="*/ 208 w 222"/>
              <a:gd name="T29" fmla="*/ 129 h 211"/>
              <a:gd name="T30" fmla="*/ 175 w 222"/>
              <a:gd name="T31" fmla="*/ 154 h 211"/>
              <a:gd name="T32" fmla="*/ 190 w 222"/>
              <a:gd name="T33" fmla="*/ 99 h 211"/>
              <a:gd name="T34" fmla="*/ 187 w 222"/>
              <a:gd name="T35" fmla="*/ 173 h 211"/>
              <a:gd name="T36" fmla="*/ 158 w 222"/>
              <a:gd name="T37" fmla="*/ 173 h 211"/>
              <a:gd name="T38" fmla="*/ 125 w 222"/>
              <a:gd name="T39" fmla="*/ 211 h 211"/>
              <a:gd name="T40" fmla="*/ 155 w 222"/>
              <a:gd name="T41" fmla="*/ 201 h 211"/>
              <a:gd name="T42" fmla="*/ 101 w 222"/>
              <a:gd name="T43" fmla="*/ 210 h 211"/>
              <a:gd name="T44" fmla="*/ 83 w 222"/>
              <a:gd name="T45" fmla="*/ 177 h 211"/>
              <a:gd name="T46" fmla="*/ 77 w 222"/>
              <a:gd name="T47" fmla="*/ 172 h 211"/>
              <a:gd name="T48" fmla="*/ 70 w 222"/>
              <a:gd name="T49" fmla="*/ 176 h 211"/>
              <a:gd name="T50" fmla="*/ 50 w 222"/>
              <a:gd name="T51" fmla="*/ 211 h 211"/>
              <a:gd name="T52" fmla="*/ 32 w 222"/>
              <a:gd name="T53" fmla="*/ 200 h 211"/>
              <a:gd name="T54" fmla="*/ 32 w 222"/>
              <a:gd name="T55" fmla="*/ 200 h 211"/>
              <a:gd name="T56" fmla="*/ 32 w 222"/>
              <a:gd name="T57" fmla="*/ 87 h 211"/>
              <a:gd name="T58" fmla="*/ 32 w 222"/>
              <a:gd name="T59" fmla="*/ 63 h 211"/>
              <a:gd name="T60" fmla="*/ 31 w 222"/>
              <a:gd name="T61" fmla="*/ 50 h 211"/>
              <a:gd name="T62" fmla="*/ 30 w 222"/>
              <a:gd name="T63" fmla="*/ 48 h 211"/>
              <a:gd name="T64" fmla="*/ 30 w 222"/>
              <a:gd name="T65" fmla="*/ 48 h 211"/>
              <a:gd name="T66" fmla="*/ 28 w 222"/>
              <a:gd name="T67" fmla="*/ 26 h 211"/>
              <a:gd name="T68" fmla="*/ 24 w 222"/>
              <a:gd name="T69" fmla="*/ 48 h 211"/>
              <a:gd name="T70" fmla="*/ 9 w 222"/>
              <a:gd name="T71" fmla="*/ 54 h 211"/>
              <a:gd name="T72" fmla="*/ 25 w 222"/>
              <a:gd name="T73" fmla="*/ 36 h 211"/>
              <a:gd name="T74" fmla="*/ 86 w 222"/>
              <a:gd name="T75" fmla="*/ 50 h 211"/>
              <a:gd name="T76" fmla="*/ 88 w 222"/>
              <a:gd name="T77" fmla="*/ 155 h 211"/>
              <a:gd name="T78" fmla="*/ 95 w 222"/>
              <a:gd name="T79" fmla="*/ 166 h 211"/>
              <a:gd name="T80" fmla="*/ 78 w 222"/>
              <a:gd name="T81" fmla="*/ 179 h 211"/>
              <a:gd name="T82" fmla="*/ 91 w 222"/>
              <a:gd name="T83" fmla="*/ 191 h 211"/>
              <a:gd name="T84" fmla="*/ 118 w 222"/>
              <a:gd name="T85" fmla="*/ 177 h 211"/>
              <a:gd name="T86" fmla="*/ 116 w 222"/>
              <a:gd name="T87" fmla="*/ 199 h 211"/>
              <a:gd name="T88" fmla="*/ 130 w 222"/>
              <a:gd name="T89" fmla="*/ 174 h 211"/>
              <a:gd name="T90" fmla="*/ 130 w 222"/>
              <a:gd name="T91" fmla="*/ 174 h 211"/>
              <a:gd name="T92" fmla="*/ 140 w 222"/>
              <a:gd name="T93" fmla="*/ 193 h 211"/>
              <a:gd name="T94" fmla="*/ 167 w 222"/>
              <a:gd name="T95" fmla="*/ 161 h 211"/>
              <a:gd name="T96" fmla="*/ 176 w 222"/>
              <a:gd name="T97" fmla="*/ 114 h 211"/>
              <a:gd name="T98" fmla="*/ 154 w 222"/>
              <a:gd name="T99" fmla="*/ 105 h 211"/>
              <a:gd name="T100" fmla="*/ 139 w 222"/>
              <a:gd name="T101" fmla="*/ 58 h 211"/>
              <a:gd name="T102" fmla="*/ 175 w 222"/>
              <a:gd name="T103" fmla="*/ 93 h 211"/>
              <a:gd name="T104" fmla="*/ 147 w 222"/>
              <a:gd name="T105" fmla="*/ 52 h 211"/>
              <a:gd name="T106" fmla="*/ 146 w 222"/>
              <a:gd name="T107" fmla="*/ 35 h 211"/>
              <a:gd name="T108" fmla="*/ 110 w 222"/>
              <a:gd name="T109" fmla="*/ 22 h 211"/>
              <a:gd name="T110" fmla="*/ 110 w 222"/>
              <a:gd name="T111" fmla="*/ 22 h 211"/>
              <a:gd name="T112" fmla="*/ 83 w 222"/>
              <a:gd name="T113" fmla="*/ 57 h 211"/>
              <a:gd name="T114" fmla="*/ 99 w 222"/>
              <a:gd name="T115" fmla="*/ 23 h 211"/>
              <a:gd name="T116" fmla="*/ 76 w 222"/>
              <a:gd name="T117" fmla="*/ 50 h 2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2"/>
              <a:gd name="T178" fmla="*/ 0 h 211"/>
              <a:gd name="T179" fmla="*/ 222 w 222"/>
              <a:gd name="T180" fmla="*/ 211 h 2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2" h="211">
                <a:moveTo>
                  <a:pt x="9" y="23"/>
                </a:moveTo>
                <a:lnTo>
                  <a:pt x="63" y="1"/>
                </a:lnTo>
                <a:lnTo>
                  <a:pt x="71" y="21"/>
                </a:lnTo>
                <a:lnTo>
                  <a:pt x="17" y="43"/>
                </a:lnTo>
                <a:lnTo>
                  <a:pt x="9" y="23"/>
                </a:lnTo>
                <a:close/>
                <a:moveTo>
                  <a:pt x="63" y="1"/>
                </a:moveTo>
                <a:lnTo>
                  <a:pt x="65" y="0"/>
                </a:lnTo>
                <a:lnTo>
                  <a:pt x="67" y="0"/>
                </a:lnTo>
                <a:lnTo>
                  <a:pt x="67" y="10"/>
                </a:lnTo>
                <a:lnTo>
                  <a:pt x="63" y="1"/>
                </a:lnTo>
                <a:close/>
                <a:moveTo>
                  <a:pt x="67" y="0"/>
                </a:moveTo>
                <a:lnTo>
                  <a:pt x="76" y="0"/>
                </a:lnTo>
                <a:lnTo>
                  <a:pt x="76" y="22"/>
                </a:lnTo>
                <a:lnTo>
                  <a:pt x="67" y="22"/>
                </a:lnTo>
                <a:lnTo>
                  <a:pt x="67" y="0"/>
                </a:lnTo>
                <a:close/>
                <a:moveTo>
                  <a:pt x="76" y="0"/>
                </a:moveTo>
                <a:lnTo>
                  <a:pt x="86" y="0"/>
                </a:lnTo>
                <a:lnTo>
                  <a:pt x="86" y="10"/>
                </a:lnTo>
                <a:lnTo>
                  <a:pt x="76" y="10"/>
                </a:lnTo>
                <a:lnTo>
                  <a:pt x="76" y="0"/>
                </a:lnTo>
                <a:close/>
                <a:moveTo>
                  <a:pt x="86" y="10"/>
                </a:moveTo>
                <a:lnTo>
                  <a:pt x="86" y="36"/>
                </a:lnTo>
                <a:lnTo>
                  <a:pt x="65" y="36"/>
                </a:lnTo>
                <a:lnTo>
                  <a:pt x="65" y="10"/>
                </a:lnTo>
                <a:lnTo>
                  <a:pt x="86" y="10"/>
                </a:lnTo>
                <a:close/>
                <a:moveTo>
                  <a:pt x="83" y="44"/>
                </a:moveTo>
                <a:lnTo>
                  <a:pt x="65" y="63"/>
                </a:lnTo>
                <a:lnTo>
                  <a:pt x="65" y="36"/>
                </a:lnTo>
                <a:lnTo>
                  <a:pt x="76" y="36"/>
                </a:lnTo>
                <a:lnTo>
                  <a:pt x="83" y="44"/>
                </a:lnTo>
                <a:close/>
                <a:moveTo>
                  <a:pt x="68" y="29"/>
                </a:moveTo>
                <a:lnTo>
                  <a:pt x="75" y="23"/>
                </a:lnTo>
                <a:lnTo>
                  <a:pt x="82" y="17"/>
                </a:lnTo>
                <a:lnTo>
                  <a:pt x="88" y="11"/>
                </a:lnTo>
                <a:lnTo>
                  <a:pt x="97" y="7"/>
                </a:lnTo>
                <a:lnTo>
                  <a:pt x="106" y="27"/>
                </a:lnTo>
                <a:lnTo>
                  <a:pt x="100" y="30"/>
                </a:lnTo>
                <a:lnTo>
                  <a:pt x="95" y="34"/>
                </a:lnTo>
                <a:lnTo>
                  <a:pt x="88" y="38"/>
                </a:lnTo>
                <a:lnTo>
                  <a:pt x="83" y="44"/>
                </a:lnTo>
                <a:lnTo>
                  <a:pt x="68" y="29"/>
                </a:lnTo>
                <a:close/>
                <a:moveTo>
                  <a:pt x="97" y="7"/>
                </a:moveTo>
                <a:lnTo>
                  <a:pt x="104" y="4"/>
                </a:lnTo>
                <a:lnTo>
                  <a:pt x="112" y="2"/>
                </a:lnTo>
                <a:lnTo>
                  <a:pt x="120" y="1"/>
                </a:lnTo>
                <a:lnTo>
                  <a:pt x="128" y="0"/>
                </a:lnTo>
                <a:lnTo>
                  <a:pt x="128" y="22"/>
                </a:lnTo>
                <a:lnTo>
                  <a:pt x="122" y="22"/>
                </a:lnTo>
                <a:lnTo>
                  <a:pt x="116" y="23"/>
                </a:lnTo>
                <a:lnTo>
                  <a:pt x="111" y="24"/>
                </a:lnTo>
                <a:lnTo>
                  <a:pt x="106" y="27"/>
                </a:lnTo>
                <a:lnTo>
                  <a:pt x="97" y="7"/>
                </a:lnTo>
                <a:close/>
                <a:moveTo>
                  <a:pt x="128" y="0"/>
                </a:moveTo>
                <a:lnTo>
                  <a:pt x="136" y="1"/>
                </a:lnTo>
                <a:lnTo>
                  <a:pt x="145" y="2"/>
                </a:lnTo>
                <a:lnTo>
                  <a:pt x="153" y="4"/>
                </a:lnTo>
                <a:lnTo>
                  <a:pt x="160" y="7"/>
                </a:lnTo>
                <a:lnTo>
                  <a:pt x="151" y="27"/>
                </a:lnTo>
                <a:lnTo>
                  <a:pt x="146" y="24"/>
                </a:lnTo>
                <a:lnTo>
                  <a:pt x="140" y="23"/>
                </a:lnTo>
                <a:lnTo>
                  <a:pt x="134" y="22"/>
                </a:lnTo>
                <a:lnTo>
                  <a:pt x="128" y="22"/>
                </a:lnTo>
                <a:lnTo>
                  <a:pt x="128" y="0"/>
                </a:lnTo>
                <a:close/>
                <a:moveTo>
                  <a:pt x="160" y="7"/>
                </a:moveTo>
                <a:lnTo>
                  <a:pt x="167" y="11"/>
                </a:lnTo>
                <a:lnTo>
                  <a:pt x="175" y="17"/>
                </a:lnTo>
                <a:lnTo>
                  <a:pt x="181" y="22"/>
                </a:lnTo>
                <a:lnTo>
                  <a:pt x="187" y="29"/>
                </a:lnTo>
                <a:lnTo>
                  <a:pt x="171" y="43"/>
                </a:lnTo>
                <a:lnTo>
                  <a:pt x="166" y="37"/>
                </a:lnTo>
                <a:lnTo>
                  <a:pt x="162" y="33"/>
                </a:lnTo>
                <a:lnTo>
                  <a:pt x="157" y="30"/>
                </a:lnTo>
                <a:lnTo>
                  <a:pt x="151" y="27"/>
                </a:lnTo>
                <a:lnTo>
                  <a:pt x="160" y="7"/>
                </a:lnTo>
                <a:close/>
                <a:moveTo>
                  <a:pt x="187" y="29"/>
                </a:moveTo>
                <a:lnTo>
                  <a:pt x="193" y="36"/>
                </a:lnTo>
                <a:lnTo>
                  <a:pt x="198" y="44"/>
                </a:lnTo>
                <a:lnTo>
                  <a:pt x="203" y="52"/>
                </a:lnTo>
                <a:lnTo>
                  <a:pt x="206" y="60"/>
                </a:lnTo>
                <a:lnTo>
                  <a:pt x="186" y="67"/>
                </a:lnTo>
                <a:lnTo>
                  <a:pt x="183" y="61"/>
                </a:lnTo>
                <a:lnTo>
                  <a:pt x="180" y="55"/>
                </a:lnTo>
                <a:lnTo>
                  <a:pt x="176" y="49"/>
                </a:lnTo>
                <a:lnTo>
                  <a:pt x="171" y="43"/>
                </a:lnTo>
                <a:lnTo>
                  <a:pt x="187" y="29"/>
                </a:lnTo>
                <a:close/>
                <a:moveTo>
                  <a:pt x="206" y="60"/>
                </a:moveTo>
                <a:lnTo>
                  <a:pt x="222" y="108"/>
                </a:lnTo>
                <a:lnTo>
                  <a:pt x="206" y="60"/>
                </a:lnTo>
                <a:lnTo>
                  <a:pt x="195" y="64"/>
                </a:lnTo>
                <a:lnTo>
                  <a:pt x="206" y="60"/>
                </a:lnTo>
                <a:close/>
                <a:moveTo>
                  <a:pt x="206" y="60"/>
                </a:moveTo>
                <a:lnTo>
                  <a:pt x="209" y="70"/>
                </a:lnTo>
                <a:lnTo>
                  <a:pt x="210" y="79"/>
                </a:lnTo>
                <a:lnTo>
                  <a:pt x="211" y="88"/>
                </a:lnTo>
                <a:lnTo>
                  <a:pt x="212" y="99"/>
                </a:lnTo>
                <a:lnTo>
                  <a:pt x="190" y="99"/>
                </a:lnTo>
                <a:lnTo>
                  <a:pt x="190" y="90"/>
                </a:lnTo>
                <a:lnTo>
                  <a:pt x="189" y="82"/>
                </a:lnTo>
                <a:lnTo>
                  <a:pt x="188" y="75"/>
                </a:lnTo>
                <a:lnTo>
                  <a:pt x="186" y="67"/>
                </a:lnTo>
                <a:lnTo>
                  <a:pt x="206" y="60"/>
                </a:lnTo>
                <a:close/>
                <a:moveTo>
                  <a:pt x="212" y="99"/>
                </a:moveTo>
                <a:lnTo>
                  <a:pt x="211" y="109"/>
                </a:lnTo>
                <a:lnTo>
                  <a:pt x="210" y="118"/>
                </a:lnTo>
                <a:lnTo>
                  <a:pt x="208" y="129"/>
                </a:lnTo>
                <a:lnTo>
                  <a:pt x="206" y="138"/>
                </a:lnTo>
                <a:lnTo>
                  <a:pt x="202" y="147"/>
                </a:lnTo>
                <a:lnTo>
                  <a:pt x="197" y="156"/>
                </a:lnTo>
                <a:lnTo>
                  <a:pt x="192" y="165"/>
                </a:lnTo>
                <a:lnTo>
                  <a:pt x="187" y="173"/>
                </a:lnTo>
                <a:lnTo>
                  <a:pt x="170" y="160"/>
                </a:lnTo>
                <a:lnTo>
                  <a:pt x="175" y="154"/>
                </a:lnTo>
                <a:lnTo>
                  <a:pt x="179" y="146"/>
                </a:lnTo>
                <a:lnTo>
                  <a:pt x="183" y="139"/>
                </a:lnTo>
                <a:lnTo>
                  <a:pt x="185" y="131"/>
                </a:lnTo>
                <a:lnTo>
                  <a:pt x="188" y="123"/>
                </a:lnTo>
                <a:lnTo>
                  <a:pt x="189" y="115"/>
                </a:lnTo>
                <a:lnTo>
                  <a:pt x="190" y="107"/>
                </a:lnTo>
                <a:lnTo>
                  <a:pt x="190" y="99"/>
                </a:lnTo>
                <a:lnTo>
                  <a:pt x="212" y="99"/>
                </a:lnTo>
                <a:close/>
                <a:moveTo>
                  <a:pt x="170" y="160"/>
                </a:moveTo>
                <a:lnTo>
                  <a:pt x="169" y="161"/>
                </a:lnTo>
                <a:lnTo>
                  <a:pt x="170" y="160"/>
                </a:lnTo>
                <a:lnTo>
                  <a:pt x="179" y="167"/>
                </a:lnTo>
                <a:lnTo>
                  <a:pt x="170" y="160"/>
                </a:lnTo>
                <a:close/>
                <a:moveTo>
                  <a:pt x="187" y="173"/>
                </a:moveTo>
                <a:lnTo>
                  <a:pt x="180" y="182"/>
                </a:lnTo>
                <a:lnTo>
                  <a:pt x="173" y="189"/>
                </a:lnTo>
                <a:lnTo>
                  <a:pt x="164" y="196"/>
                </a:lnTo>
                <a:lnTo>
                  <a:pt x="155" y="201"/>
                </a:lnTo>
                <a:lnTo>
                  <a:pt x="146" y="183"/>
                </a:lnTo>
                <a:lnTo>
                  <a:pt x="152" y="178"/>
                </a:lnTo>
                <a:lnTo>
                  <a:pt x="158" y="173"/>
                </a:lnTo>
                <a:lnTo>
                  <a:pt x="164" y="167"/>
                </a:lnTo>
                <a:lnTo>
                  <a:pt x="170" y="160"/>
                </a:lnTo>
                <a:lnTo>
                  <a:pt x="187" y="173"/>
                </a:lnTo>
                <a:close/>
                <a:moveTo>
                  <a:pt x="155" y="201"/>
                </a:moveTo>
                <a:lnTo>
                  <a:pt x="146" y="205"/>
                </a:lnTo>
                <a:lnTo>
                  <a:pt x="135" y="209"/>
                </a:lnTo>
                <a:lnTo>
                  <a:pt x="125" y="211"/>
                </a:lnTo>
                <a:lnTo>
                  <a:pt x="114" y="211"/>
                </a:lnTo>
                <a:lnTo>
                  <a:pt x="114" y="190"/>
                </a:lnTo>
                <a:lnTo>
                  <a:pt x="123" y="189"/>
                </a:lnTo>
                <a:lnTo>
                  <a:pt x="131" y="188"/>
                </a:lnTo>
                <a:lnTo>
                  <a:pt x="138" y="186"/>
                </a:lnTo>
                <a:lnTo>
                  <a:pt x="146" y="183"/>
                </a:lnTo>
                <a:lnTo>
                  <a:pt x="155" y="201"/>
                </a:lnTo>
                <a:close/>
                <a:moveTo>
                  <a:pt x="114" y="211"/>
                </a:moveTo>
                <a:lnTo>
                  <a:pt x="114" y="211"/>
                </a:lnTo>
                <a:lnTo>
                  <a:pt x="114" y="200"/>
                </a:lnTo>
                <a:lnTo>
                  <a:pt x="114" y="211"/>
                </a:lnTo>
                <a:close/>
                <a:moveTo>
                  <a:pt x="114" y="211"/>
                </a:moveTo>
                <a:lnTo>
                  <a:pt x="107" y="211"/>
                </a:lnTo>
                <a:lnTo>
                  <a:pt x="101" y="210"/>
                </a:lnTo>
                <a:lnTo>
                  <a:pt x="95" y="209"/>
                </a:lnTo>
                <a:lnTo>
                  <a:pt x="88" y="206"/>
                </a:lnTo>
                <a:lnTo>
                  <a:pt x="83" y="203"/>
                </a:lnTo>
                <a:lnTo>
                  <a:pt x="78" y="200"/>
                </a:lnTo>
                <a:lnTo>
                  <a:pt x="73" y="197"/>
                </a:lnTo>
                <a:lnTo>
                  <a:pt x="68" y="193"/>
                </a:lnTo>
                <a:lnTo>
                  <a:pt x="83" y="177"/>
                </a:lnTo>
                <a:lnTo>
                  <a:pt x="90" y="183"/>
                </a:lnTo>
                <a:lnTo>
                  <a:pt x="97" y="187"/>
                </a:lnTo>
                <a:lnTo>
                  <a:pt x="105" y="189"/>
                </a:lnTo>
                <a:lnTo>
                  <a:pt x="114" y="190"/>
                </a:lnTo>
                <a:lnTo>
                  <a:pt x="114" y="211"/>
                </a:lnTo>
                <a:close/>
                <a:moveTo>
                  <a:pt x="70" y="176"/>
                </a:moveTo>
                <a:lnTo>
                  <a:pt x="77" y="172"/>
                </a:lnTo>
                <a:lnTo>
                  <a:pt x="83" y="177"/>
                </a:lnTo>
                <a:lnTo>
                  <a:pt x="76" y="186"/>
                </a:lnTo>
                <a:lnTo>
                  <a:pt x="70" y="176"/>
                </a:lnTo>
                <a:close/>
                <a:moveTo>
                  <a:pt x="81" y="194"/>
                </a:moveTo>
                <a:lnTo>
                  <a:pt x="55" y="210"/>
                </a:lnTo>
                <a:lnTo>
                  <a:pt x="45" y="191"/>
                </a:lnTo>
                <a:lnTo>
                  <a:pt x="70" y="176"/>
                </a:lnTo>
                <a:lnTo>
                  <a:pt x="81" y="194"/>
                </a:lnTo>
                <a:close/>
                <a:moveTo>
                  <a:pt x="55" y="210"/>
                </a:moveTo>
                <a:lnTo>
                  <a:pt x="53" y="211"/>
                </a:lnTo>
                <a:lnTo>
                  <a:pt x="50" y="211"/>
                </a:lnTo>
                <a:lnTo>
                  <a:pt x="50" y="200"/>
                </a:lnTo>
                <a:lnTo>
                  <a:pt x="55" y="210"/>
                </a:lnTo>
                <a:close/>
                <a:moveTo>
                  <a:pt x="50" y="211"/>
                </a:moveTo>
                <a:lnTo>
                  <a:pt x="43" y="211"/>
                </a:lnTo>
                <a:lnTo>
                  <a:pt x="43" y="190"/>
                </a:lnTo>
                <a:lnTo>
                  <a:pt x="50" y="190"/>
                </a:lnTo>
                <a:lnTo>
                  <a:pt x="50" y="211"/>
                </a:lnTo>
                <a:close/>
                <a:moveTo>
                  <a:pt x="43" y="211"/>
                </a:moveTo>
                <a:lnTo>
                  <a:pt x="32" y="211"/>
                </a:lnTo>
                <a:lnTo>
                  <a:pt x="32" y="200"/>
                </a:lnTo>
                <a:lnTo>
                  <a:pt x="43" y="200"/>
                </a:lnTo>
                <a:lnTo>
                  <a:pt x="43" y="211"/>
                </a:lnTo>
                <a:close/>
                <a:moveTo>
                  <a:pt x="32" y="200"/>
                </a:moveTo>
                <a:lnTo>
                  <a:pt x="32" y="87"/>
                </a:lnTo>
                <a:lnTo>
                  <a:pt x="53" y="87"/>
                </a:lnTo>
                <a:lnTo>
                  <a:pt x="53" y="200"/>
                </a:lnTo>
                <a:lnTo>
                  <a:pt x="32" y="200"/>
                </a:lnTo>
                <a:close/>
                <a:moveTo>
                  <a:pt x="32" y="87"/>
                </a:moveTo>
                <a:lnTo>
                  <a:pt x="32" y="74"/>
                </a:lnTo>
                <a:lnTo>
                  <a:pt x="32" y="63"/>
                </a:lnTo>
                <a:lnTo>
                  <a:pt x="53" y="63"/>
                </a:lnTo>
                <a:lnTo>
                  <a:pt x="53" y="74"/>
                </a:lnTo>
                <a:lnTo>
                  <a:pt x="53" y="87"/>
                </a:lnTo>
                <a:lnTo>
                  <a:pt x="32" y="87"/>
                </a:lnTo>
                <a:close/>
                <a:moveTo>
                  <a:pt x="32" y="63"/>
                </a:moveTo>
                <a:lnTo>
                  <a:pt x="31" y="56"/>
                </a:lnTo>
                <a:lnTo>
                  <a:pt x="31" y="51"/>
                </a:lnTo>
                <a:lnTo>
                  <a:pt x="52" y="49"/>
                </a:lnTo>
                <a:lnTo>
                  <a:pt x="53" y="55"/>
                </a:lnTo>
                <a:lnTo>
                  <a:pt x="53" y="63"/>
                </a:lnTo>
                <a:lnTo>
                  <a:pt x="32" y="63"/>
                </a:lnTo>
                <a:close/>
                <a:moveTo>
                  <a:pt x="31" y="51"/>
                </a:moveTo>
                <a:lnTo>
                  <a:pt x="33" y="66"/>
                </a:lnTo>
                <a:lnTo>
                  <a:pt x="31" y="51"/>
                </a:lnTo>
                <a:lnTo>
                  <a:pt x="42" y="50"/>
                </a:lnTo>
                <a:lnTo>
                  <a:pt x="31" y="51"/>
                </a:lnTo>
                <a:close/>
                <a:moveTo>
                  <a:pt x="31" y="51"/>
                </a:moveTo>
                <a:lnTo>
                  <a:pt x="31" y="50"/>
                </a:lnTo>
                <a:lnTo>
                  <a:pt x="30" y="48"/>
                </a:lnTo>
                <a:lnTo>
                  <a:pt x="50" y="38"/>
                </a:lnTo>
                <a:lnTo>
                  <a:pt x="51" y="44"/>
                </a:lnTo>
                <a:lnTo>
                  <a:pt x="52" y="49"/>
                </a:lnTo>
                <a:lnTo>
                  <a:pt x="31" y="51"/>
                </a:lnTo>
                <a:close/>
                <a:moveTo>
                  <a:pt x="30" y="48"/>
                </a:moveTo>
                <a:lnTo>
                  <a:pt x="30" y="48"/>
                </a:lnTo>
                <a:lnTo>
                  <a:pt x="43" y="30"/>
                </a:lnTo>
                <a:lnTo>
                  <a:pt x="47" y="34"/>
                </a:lnTo>
                <a:lnTo>
                  <a:pt x="50" y="38"/>
                </a:lnTo>
                <a:lnTo>
                  <a:pt x="30" y="48"/>
                </a:lnTo>
                <a:close/>
                <a:moveTo>
                  <a:pt x="30" y="48"/>
                </a:moveTo>
                <a:lnTo>
                  <a:pt x="30" y="48"/>
                </a:lnTo>
                <a:lnTo>
                  <a:pt x="37" y="39"/>
                </a:lnTo>
                <a:lnTo>
                  <a:pt x="30" y="48"/>
                </a:lnTo>
                <a:close/>
                <a:moveTo>
                  <a:pt x="30" y="48"/>
                </a:moveTo>
                <a:lnTo>
                  <a:pt x="30" y="48"/>
                </a:lnTo>
                <a:lnTo>
                  <a:pt x="28" y="48"/>
                </a:lnTo>
                <a:lnTo>
                  <a:pt x="28" y="26"/>
                </a:lnTo>
                <a:lnTo>
                  <a:pt x="32" y="26"/>
                </a:lnTo>
                <a:lnTo>
                  <a:pt x="37" y="27"/>
                </a:lnTo>
                <a:lnTo>
                  <a:pt x="41" y="29"/>
                </a:lnTo>
                <a:lnTo>
                  <a:pt x="44" y="31"/>
                </a:lnTo>
                <a:lnTo>
                  <a:pt x="30" y="48"/>
                </a:lnTo>
                <a:close/>
                <a:moveTo>
                  <a:pt x="28" y="48"/>
                </a:moveTo>
                <a:lnTo>
                  <a:pt x="24" y="48"/>
                </a:lnTo>
                <a:lnTo>
                  <a:pt x="19" y="50"/>
                </a:lnTo>
                <a:lnTo>
                  <a:pt x="12" y="30"/>
                </a:lnTo>
                <a:lnTo>
                  <a:pt x="20" y="27"/>
                </a:lnTo>
                <a:lnTo>
                  <a:pt x="28" y="26"/>
                </a:lnTo>
                <a:lnTo>
                  <a:pt x="28" y="48"/>
                </a:lnTo>
                <a:close/>
                <a:moveTo>
                  <a:pt x="19" y="50"/>
                </a:moveTo>
                <a:lnTo>
                  <a:pt x="9" y="54"/>
                </a:lnTo>
                <a:lnTo>
                  <a:pt x="5" y="44"/>
                </a:lnTo>
                <a:lnTo>
                  <a:pt x="16" y="39"/>
                </a:lnTo>
                <a:lnTo>
                  <a:pt x="19" y="50"/>
                </a:lnTo>
                <a:close/>
                <a:moveTo>
                  <a:pt x="5" y="44"/>
                </a:moveTo>
                <a:lnTo>
                  <a:pt x="3" y="36"/>
                </a:lnTo>
                <a:lnTo>
                  <a:pt x="23" y="30"/>
                </a:lnTo>
                <a:lnTo>
                  <a:pt x="25" y="36"/>
                </a:lnTo>
                <a:lnTo>
                  <a:pt x="5" y="44"/>
                </a:lnTo>
                <a:close/>
                <a:moveTo>
                  <a:pt x="3" y="36"/>
                </a:moveTo>
                <a:lnTo>
                  <a:pt x="0" y="27"/>
                </a:lnTo>
                <a:lnTo>
                  <a:pt x="9" y="23"/>
                </a:lnTo>
                <a:lnTo>
                  <a:pt x="13" y="33"/>
                </a:lnTo>
                <a:lnTo>
                  <a:pt x="3" y="36"/>
                </a:lnTo>
                <a:close/>
                <a:moveTo>
                  <a:pt x="86" y="50"/>
                </a:moveTo>
                <a:lnTo>
                  <a:pt x="86" y="142"/>
                </a:lnTo>
                <a:lnTo>
                  <a:pt x="65" y="142"/>
                </a:lnTo>
                <a:lnTo>
                  <a:pt x="65" y="50"/>
                </a:lnTo>
                <a:lnTo>
                  <a:pt x="86" y="50"/>
                </a:lnTo>
                <a:close/>
                <a:moveTo>
                  <a:pt x="86" y="142"/>
                </a:moveTo>
                <a:lnTo>
                  <a:pt x="86" y="148"/>
                </a:lnTo>
                <a:lnTo>
                  <a:pt x="88" y="155"/>
                </a:lnTo>
                <a:lnTo>
                  <a:pt x="69" y="162"/>
                </a:lnTo>
                <a:lnTo>
                  <a:pt x="66" y="152"/>
                </a:lnTo>
                <a:lnTo>
                  <a:pt x="65" y="142"/>
                </a:lnTo>
                <a:lnTo>
                  <a:pt x="86" y="142"/>
                </a:lnTo>
                <a:close/>
                <a:moveTo>
                  <a:pt x="88" y="155"/>
                </a:moveTo>
                <a:lnTo>
                  <a:pt x="91" y="161"/>
                </a:lnTo>
                <a:lnTo>
                  <a:pt x="95" y="166"/>
                </a:lnTo>
                <a:lnTo>
                  <a:pt x="78" y="179"/>
                </a:lnTo>
                <a:lnTo>
                  <a:pt x="72" y="171"/>
                </a:lnTo>
                <a:lnTo>
                  <a:pt x="69" y="162"/>
                </a:lnTo>
                <a:lnTo>
                  <a:pt x="88" y="155"/>
                </a:lnTo>
                <a:close/>
                <a:moveTo>
                  <a:pt x="78" y="179"/>
                </a:moveTo>
                <a:lnTo>
                  <a:pt x="77" y="178"/>
                </a:lnTo>
                <a:lnTo>
                  <a:pt x="78" y="179"/>
                </a:lnTo>
                <a:lnTo>
                  <a:pt x="86" y="172"/>
                </a:lnTo>
                <a:lnTo>
                  <a:pt x="78" y="179"/>
                </a:lnTo>
                <a:close/>
                <a:moveTo>
                  <a:pt x="95" y="166"/>
                </a:moveTo>
                <a:lnTo>
                  <a:pt x="100" y="171"/>
                </a:lnTo>
                <a:lnTo>
                  <a:pt x="105" y="174"/>
                </a:lnTo>
                <a:lnTo>
                  <a:pt x="96" y="193"/>
                </a:lnTo>
                <a:lnTo>
                  <a:pt x="91" y="191"/>
                </a:lnTo>
                <a:lnTo>
                  <a:pt x="86" y="188"/>
                </a:lnTo>
                <a:lnTo>
                  <a:pt x="82" y="184"/>
                </a:lnTo>
                <a:lnTo>
                  <a:pt x="78" y="179"/>
                </a:lnTo>
                <a:lnTo>
                  <a:pt x="95" y="166"/>
                </a:lnTo>
                <a:close/>
                <a:moveTo>
                  <a:pt x="105" y="174"/>
                </a:moveTo>
                <a:lnTo>
                  <a:pt x="110" y="176"/>
                </a:lnTo>
                <a:lnTo>
                  <a:pt x="118" y="177"/>
                </a:lnTo>
                <a:lnTo>
                  <a:pt x="116" y="199"/>
                </a:lnTo>
                <a:lnTo>
                  <a:pt x="110" y="198"/>
                </a:lnTo>
                <a:lnTo>
                  <a:pt x="105" y="197"/>
                </a:lnTo>
                <a:lnTo>
                  <a:pt x="100" y="196"/>
                </a:lnTo>
                <a:lnTo>
                  <a:pt x="96" y="193"/>
                </a:lnTo>
                <a:lnTo>
                  <a:pt x="105" y="174"/>
                </a:lnTo>
                <a:close/>
                <a:moveTo>
                  <a:pt x="116" y="199"/>
                </a:moveTo>
                <a:lnTo>
                  <a:pt x="115" y="199"/>
                </a:lnTo>
                <a:lnTo>
                  <a:pt x="116" y="199"/>
                </a:lnTo>
                <a:lnTo>
                  <a:pt x="116" y="189"/>
                </a:lnTo>
                <a:lnTo>
                  <a:pt x="116" y="199"/>
                </a:lnTo>
                <a:close/>
                <a:moveTo>
                  <a:pt x="118" y="177"/>
                </a:moveTo>
                <a:lnTo>
                  <a:pt x="124" y="177"/>
                </a:lnTo>
                <a:lnTo>
                  <a:pt x="130" y="174"/>
                </a:lnTo>
                <a:lnTo>
                  <a:pt x="140" y="193"/>
                </a:lnTo>
                <a:lnTo>
                  <a:pt x="135" y="196"/>
                </a:lnTo>
                <a:lnTo>
                  <a:pt x="129" y="198"/>
                </a:lnTo>
                <a:lnTo>
                  <a:pt x="123" y="199"/>
                </a:lnTo>
                <a:lnTo>
                  <a:pt x="116" y="199"/>
                </a:lnTo>
                <a:lnTo>
                  <a:pt x="118" y="177"/>
                </a:lnTo>
                <a:close/>
                <a:moveTo>
                  <a:pt x="130" y="174"/>
                </a:moveTo>
                <a:lnTo>
                  <a:pt x="136" y="170"/>
                </a:lnTo>
                <a:lnTo>
                  <a:pt x="142" y="162"/>
                </a:lnTo>
                <a:lnTo>
                  <a:pt x="160" y="174"/>
                </a:lnTo>
                <a:lnTo>
                  <a:pt x="156" y="179"/>
                </a:lnTo>
                <a:lnTo>
                  <a:pt x="151" y="185"/>
                </a:lnTo>
                <a:lnTo>
                  <a:pt x="146" y="190"/>
                </a:lnTo>
                <a:lnTo>
                  <a:pt x="140" y="193"/>
                </a:lnTo>
                <a:lnTo>
                  <a:pt x="130" y="174"/>
                </a:lnTo>
                <a:close/>
                <a:moveTo>
                  <a:pt x="142" y="162"/>
                </a:moveTo>
                <a:lnTo>
                  <a:pt x="148" y="152"/>
                </a:lnTo>
                <a:lnTo>
                  <a:pt x="152" y="141"/>
                </a:lnTo>
                <a:lnTo>
                  <a:pt x="171" y="147"/>
                </a:lnTo>
                <a:lnTo>
                  <a:pt x="169" y="155"/>
                </a:lnTo>
                <a:lnTo>
                  <a:pt x="167" y="161"/>
                </a:lnTo>
                <a:lnTo>
                  <a:pt x="163" y="168"/>
                </a:lnTo>
                <a:lnTo>
                  <a:pt x="160" y="174"/>
                </a:lnTo>
                <a:lnTo>
                  <a:pt x="142" y="162"/>
                </a:lnTo>
                <a:close/>
                <a:moveTo>
                  <a:pt x="152" y="141"/>
                </a:moveTo>
                <a:lnTo>
                  <a:pt x="154" y="129"/>
                </a:lnTo>
                <a:lnTo>
                  <a:pt x="155" y="114"/>
                </a:lnTo>
                <a:lnTo>
                  <a:pt x="176" y="114"/>
                </a:lnTo>
                <a:lnTo>
                  <a:pt x="176" y="122"/>
                </a:lnTo>
                <a:lnTo>
                  <a:pt x="175" y="131"/>
                </a:lnTo>
                <a:lnTo>
                  <a:pt x="174" y="139"/>
                </a:lnTo>
                <a:lnTo>
                  <a:pt x="171" y="147"/>
                </a:lnTo>
                <a:lnTo>
                  <a:pt x="152" y="141"/>
                </a:lnTo>
                <a:close/>
                <a:moveTo>
                  <a:pt x="155" y="114"/>
                </a:moveTo>
                <a:lnTo>
                  <a:pt x="154" y="105"/>
                </a:lnTo>
                <a:lnTo>
                  <a:pt x="154" y="96"/>
                </a:lnTo>
                <a:lnTo>
                  <a:pt x="152" y="89"/>
                </a:lnTo>
                <a:lnTo>
                  <a:pt x="151" y="82"/>
                </a:lnTo>
                <a:lnTo>
                  <a:pt x="149" y="76"/>
                </a:lnTo>
                <a:lnTo>
                  <a:pt x="146" y="70"/>
                </a:lnTo>
                <a:lnTo>
                  <a:pt x="142" y="63"/>
                </a:lnTo>
                <a:lnTo>
                  <a:pt x="139" y="58"/>
                </a:lnTo>
                <a:lnTo>
                  <a:pt x="155" y="45"/>
                </a:lnTo>
                <a:lnTo>
                  <a:pt x="160" y="52"/>
                </a:lnTo>
                <a:lnTo>
                  <a:pt x="164" y="59"/>
                </a:lnTo>
                <a:lnTo>
                  <a:pt x="167" y="66"/>
                </a:lnTo>
                <a:lnTo>
                  <a:pt x="170" y="75"/>
                </a:lnTo>
                <a:lnTo>
                  <a:pt x="173" y="84"/>
                </a:lnTo>
                <a:lnTo>
                  <a:pt x="175" y="93"/>
                </a:lnTo>
                <a:lnTo>
                  <a:pt x="176" y="104"/>
                </a:lnTo>
                <a:lnTo>
                  <a:pt x="176" y="114"/>
                </a:lnTo>
                <a:lnTo>
                  <a:pt x="155" y="114"/>
                </a:lnTo>
                <a:close/>
                <a:moveTo>
                  <a:pt x="155" y="45"/>
                </a:moveTo>
                <a:lnTo>
                  <a:pt x="152" y="40"/>
                </a:lnTo>
                <a:lnTo>
                  <a:pt x="155" y="45"/>
                </a:lnTo>
                <a:lnTo>
                  <a:pt x="147" y="52"/>
                </a:lnTo>
                <a:lnTo>
                  <a:pt x="155" y="45"/>
                </a:lnTo>
                <a:close/>
                <a:moveTo>
                  <a:pt x="139" y="58"/>
                </a:moveTo>
                <a:lnTo>
                  <a:pt x="132" y="52"/>
                </a:lnTo>
                <a:lnTo>
                  <a:pt x="125" y="47"/>
                </a:lnTo>
                <a:lnTo>
                  <a:pt x="135" y="28"/>
                </a:lnTo>
                <a:lnTo>
                  <a:pt x="140" y="31"/>
                </a:lnTo>
                <a:lnTo>
                  <a:pt x="146" y="35"/>
                </a:lnTo>
                <a:lnTo>
                  <a:pt x="151" y="39"/>
                </a:lnTo>
                <a:lnTo>
                  <a:pt x="155" y="45"/>
                </a:lnTo>
                <a:lnTo>
                  <a:pt x="139" y="58"/>
                </a:lnTo>
                <a:close/>
                <a:moveTo>
                  <a:pt x="125" y="47"/>
                </a:moveTo>
                <a:lnTo>
                  <a:pt x="118" y="45"/>
                </a:lnTo>
                <a:lnTo>
                  <a:pt x="110" y="44"/>
                </a:lnTo>
                <a:lnTo>
                  <a:pt x="110" y="22"/>
                </a:lnTo>
                <a:lnTo>
                  <a:pt x="116" y="23"/>
                </a:lnTo>
                <a:lnTo>
                  <a:pt x="123" y="24"/>
                </a:lnTo>
                <a:lnTo>
                  <a:pt x="129" y="26"/>
                </a:lnTo>
                <a:lnTo>
                  <a:pt x="135" y="28"/>
                </a:lnTo>
                <a:lnTo>
                  <a:pt x="125" y="47"/>
                </a:lnTo>
                <a:close/>
                <a:moveTo>
                  <a:pt x="110" y="22"/>
                </a:moveTo>
                <a:lnTo>
                  <a:pt x="110" y="22"/>
                </a:lnTo>
                <a:lnTo>
                  <a:pt x="110" y="32"/>
                </a:lnTo>
                <a:lnTo>
                  <a:pt x="110" y="22"/>
                </a:lnTo>
                <a:close/>
                <a:moveTo>
                  <a:pt x="110" y="44"/>
                </a:moveTo>
                <a:lnTo>
                  <a:pt x="103" y="45"/>
                </a:lnTo>
                <a:lnTo>
                  <a:pt x="97" y="47"/>
                </a:lnTo>
                <a:lnTo>
                  <a:pt x="91" y="51"/>
                </a:lnTo>
                <a:lnTo>
                  <a:pt x="83" y="57"/>
                </a:lnTo>
                <a:lnTo>
                  <a:pt x="68" y="43"/>
                </a:lnTo>
                <a:lnTo>
                  <a:pt x="73" y="38"/>
                </a:lnTo>
                <a:lnTo>
                  <a:pt x="78" y="34"/>
                </a:lnTo>
                <a:lnTo>
                  <a:pt x="83" y="30"/>
                </a:lnTo>
                <a:lnTo>
                  <a:pt x="88" y="27"/>
                </a:lnTo>
                <a:lnTo>
                  <a:pt x="94" y="25"/>
                </a:lnTo>
                <a:lnTo>
                  <a:pt x="99" y="23"/>
                </a:lnTo>
                <a:lnTo>
                  <a:pt x="105" y="23"/>
                </a:lnTo>
                <a:lnTo>
                  <a:pt x="110" y="22"/>
                </a:lnTo>
                <a:lnTo>
                  <a:pt x="110" y="44"/>
                </a:lnTo>
                <a:close/>
                <a:moveTo>
                  <a:pt x="65" y="50"/>
                </a:moveTo>
                <a:lnTo>
                  <a:pt x="65" y="46"/>
                </a:lnTo>
                <a:lnTo>
                  <a:pt x="68" y="43"/>
                </a:lnTo>
                <a:lnTo>
                  <a:pt x="76" y="50"/>
                </a:lnTo>
                <a:lnTo>
                  <a:pt x="65" y="5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47" name="Freeform 160"/>
          <p:cNvSpPr>
            <a:spLocks/>
          </p:cNvSpPr>
          <p:nvPr/>
        </p:nvSpPr>
        <p:spPr bwMode="auto">
          <a:xfrm>
            <a:off x="7958138" y="2687638"/>
            <a:ext cx="79375" cy="101600"/>
          </a:xfrm>
          <a:custGeom>
            <a:avLst/>
            <a:gdLst>
              <a:gd name="T0" fmla="*/ 1 w 151"/>
              <a:gd name="T1" fmla="*/ 66 h 190"/>
              <a:gd name="T2" fmla="*/ 5 w 151"/>
              <a:gd name="T3" fmla="*/ 52 h 190"/>
              <a:gd name="T4" fmla="*/ 13 w 151"/>
              <a:gd name="T5" fmla="*/ 38 h 190"/>
              <a:gd name="T6" fmla="*/ 21 w 151"/>
              <a:gd name="T7" fmla="*/ 26 h 190"/>
              <a:gd name="T8" fmla="*/ 31 w 151"/>
              <a:gd name="T9" fmla="*/ 17 h 190"/>
              <a:gd name="T10" fmla="*/ 43 w 151"/>
              <a:gd name="T11" fmla="*/ 8 h 190"/>
              <a:gd name="T12" fmla="*/ 55 w 151"/>
              <a:gd name="T13" fmla="*/ 3 h 190"/>
              <a:gd name="T14" fmla="*/ 68 w 151"/>
              <a:gd name="T15" fmla="*/ 1 h 190"/>
              <a:gd name="T16" fmla="*/ 82 w 151"/>
              <a:gd name="T17" fmla="*/ 1 h 190"/>
              <a:gd name="T18" fmla="*/ 97 w 151"/>
              <a:gd name="T19" fmla="*/ 4 h 190"/>
              <a:gd name="T20" fmla="*/ 110 w 151"/>
              <a:gd name="T21" fmla="*/ 10 h 190"/>
              <a:gd name="T22" fmla="*/ 123 w 151"/>
              <a:gd name="T23" fmla="*/ 21 h 190"/>
              <a:gd name="T24" fmla="*/ 133 w 151"/>
              <a:gd name="T25" fmla="*/ 33 h 190"/>
              <a:gd name="T26" fmla="*/ 141 w 151"/>
              <a:gd name="T27" fmla="*/ 49 h 190"/>
              <a:gd name="T28" fmla="*/ 147 w 151"/>
              <a:gd name="T29" fmla="*/ 65 h 190"/>
              <a:gd name="T30" fmla="*/ 150 w 151"/>
              <a:gd name="T31" fmla="*/ 85 h 190"/>
              <a:gd name="T32" fmla="*/ 150 w 151"/>
              <a:gd name="T33" fmla="*/ 105 h 190"/>
              <a:gd name="T34" fmla="*/ 147 w 151"/>
              <a:gd name="T35" fmla="*/ 125 h 190"/>
              <a:gd name="T36" fmla="*/ 141 w 151"/>
              <a:gd name="T37" fmla="*/ 141 h 190"/>
              <a:gd name="T38" fmla="*/ 132 w 151"/>
              <a:gd name="T39" fmla="*/ 157 h 190"/>
              <a:gd name="T40" fmla="*/ 120 w 151"/>
              <a:gd name="T41" fmla="*/ 169 h 190"/>
              <a:gd name="T42" fmla="*/ 105 w 151"/>
              <a:gd name="T43" fmla="*/ 180 h 190"/>
              <a:gd name="T44" fmla="*/ 91 w 151"/>
              <a:gd name="T45" fmla="*/ 186 h 190"/>
              <a:gd name="T46" fmla="*/ 74 w 151"/>
              <a:gd name="T47" fmla="*/ 189 h 190"/>
              <a:gd name="T48" fmla="*/ 52 w 151"/>
              <a:gd name="T49" fmla="*/ 189 h 190"/>
              <a:gd name="T50" fmla="*/ 36 w 151"/>
              <a:gd name="T51" fmla="*/ 184 h 190"/>
              <a:gd name="T52" fmla="*/ 26 w 151"/>
              <a:gd name="T53" fmla="*/ 178 h 190"/>
              <a:gd name="T54" fmla="*/ 14 w 151"/>
              <a:gd name="T55" fmla="*/ 168 h 190"/>
              <a:gd name="T56" fmla="*/ 5 w 151"/>
              <a:gd name="T57" fmla="*/ 155 h 190"/>
              <a:gd name="T58" fmla="*/ 4 w 151"/>
              <a:gd name="T59" fmla="*/ 143 h 190"/>
              <a:gd name="T60" fmla="*/ 8 w 151"/>
              <a:gd name="T61" fmla="*/ 137 h 190"/>
              <a:gd name="T62" fmla="*/ 12 w 151"/>
              <a:gd name="T63" fmla="*/ 133 h 190"/>
              <a:gd name="T64" fmla="*/ 19 w 151"/>
              <a:gd name="T65" fmla="*/ 131 h 190"/>
              <a:gd name="T66" fmla="*/ 27 w 151"/>
              <a:gd name="T67" fmla="*/ 131 h 190"/>
              <a:gd name="T68" fmla="*/ 36 w 151"/>
              <a:gd name="T69" fmla="*/ 134 h 190"/>
              <a:gd name="T70" fmla="*/ 41 w 151"/>
              <a:gd name="T71" fmla="*/ 139 h 190"/>
              <a:gd name="T72" fmla="*/ 44 w 151"/>
              <a:gd name="T73" fmla="*/ 148 h 190"/>
              <a:gd name="T74" fmla="*/ 45 w 151"/>
              <a:gd name="T75" fmla="*/ 159 h 190"/>
              <a:gd name="T76" fmla="*/ 49 w 151"/>
              <a:gd name="T77" fmla="*/ 168 h 190"/>
              <a:gd name="T78" fmla="*/ 56 w 151"/>
              <a:gd name="T79" fmla="*/ 173 h 190"/>
              <a:gd name="T80" fmla="*/ 66 w 151"/>
              <a:gd name="T81" fmla="*/ 176 h 190"/>
              <a:gd name="T82" fmla="*/ 77 w 151"/>
              <a:gd name="T83" fmla="*/ 176 h 190"/>
              <a:gd name="T84" fmla="*/ 86 w 151"/>
              <a:gd name="T85" fmla="*/ 174 h 190"/>
              <a:gd name="T86" fmla="*/ 95 w 151"/>
              <a:gd name="T87" fmla="*/ 169 h 190"/>
              <a:gd name="T88" fmla="*/ 103 w 151"/>
              <a:gd name="T89" fmla="*/ 163 h 190"/>
              <a:gd name="T90" fmla="*/ 111 w 151"/>
              <a:gd name="T91" fmla="*/ 148 h 190"/>
              <a:gd name="T92" fmla="*/ 118 w 151"/>
              <a:gd name="T93" fmla="*/ 126 h 190"/>
              <a:gd name="T94" fmla="*/ 118 w 151"/>
              <a:gd name="T95" fmla="*/ 97 h 190"/>
              <a:gd name="T96" fmla="*/ 112 w 151"/>
              <a:gd name="T97" fmla="*/ 75 h 190"/>
              <a:gd name="T98" fmla="*/ 107 w 151"/>
              <a:gd name="T99" fmla="*/ 62 h 190"/>
              <a:gd name="T100" fmla="*/ 99 w 151"/>
              <a:gd name="T101" fmla="*/ 50 h 190"/>
              <a:gd name="T102" fmla="*/ 90 w 151"/>
              <a:gd name="T103" fmla="*/ 42 h 190"/>
              <a:gd name="T104" fmla="*/ 79 w 151"/>
              <a:gd name="T105" fmla="*/ 35 h 190"/>
              <a:gd name="T106" fmla="*/ 67 w 151"/>
              <a:gd name="T107" fmla="*/ 32 h 190"/>
              <a:gd name="T108" fmla="*/ 52 w 151"/>
              <a:gd name="T109" fmla="*/ 32 h 190"/>
              <a:gd name="T110" fmla="*/ 36 w 151"/>
              <a:gd name="T111" fmla="*/ 37 h 190"/>
              <a:gd name="T112" fmla="*/ 22 w 151"/>
              <a:gd name="T113" fmla="*/ 49 h 190"/>
              <a:gd name="T114" fmla="*/ 11 w 151"/>
              <a:gd name="T115" fmla="*/ 66 h 190"/>
              <a:gd name="T116" fmla="*/ 0 w 151"/>
              <a:gd name="T117" fmla="*/ 74 h 1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1"/>
              <a:gd name="T178" fmla="*/ 0 h 190"/>
              <a:gd name="T179" fmla="*/ 151 w 151"/>
              <a:gd name="T180" fmla="*/ 190 h 1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1" h="190">
                <a:moveTo>
                  <a:pt x="0" y="74"/>
                </a:moveTo>
                <a:lnTo>
                  <a:pt x="1" y="66"/>
                </a:lnTo>
                <a:lnTo>
                  <a:pt x="3" y="59"/>
                </a:lnTo>
                <a:lnTo>
                  <a:pt x="5" y="52"/>
                </a:lnTo>
                <a:lnTo>
                  <a:pt x="9" y="45"/>
                </a:lnTo>
                <a:lnTo>
                  <a:pt x="13" y="38"/>
                </a:lnTo>
                <a:lnTo>
                  <a:pt x="17" y="32"/>
                </a:lnTo>
                <a:lnTo>
                  <a:pt x="21" y="26"/>
                </a:lnTo>
                <a:lnTo>
                  <a:pt x="26" y="21"/>
                </a:lnTo>
                <a:lnTo>
                  <a:pt x="31" y="17"/>
                </a:lnTo>
                <a:lnTo>
                  <a:pt x="38" y="13"/>
                </a:lnTo>
                <a:lnTo>
                  <a:pt x="43" y="8"/>
                </a:lnTo>
                <a:lnTo>
                  <a:pt x="49" y="5"/>
                </a:lnTo>
                <a:lnTo>
                  <a:pt x="55" y="3"/>
                </a:lnTo>
                <a:lnTo>
                  <a:pt x="62" y="2"/>
                </a:lnTo>
                <a:lnTo>
                  <a:pt x="68" y="1"/>
                </a:lnTo>
                <a:lnTo>
                  <a:pt x="74" y="0"/>
                </a:lnTo>
                <a:lnTo>
                  <a:pt x="82" y="1"/>
                </a:lnTo>
                <a:lnTo>
                  <a:pt x="90" y="2"/>
                </a:lnTo>
                <a:lnTo>
                  <a:pt x="97" y="4"/>
                </a:lnTo>
                <a:lnTo>
                  <a:pt x="104" y="7"/>
                </a:lnTo>
                <a:lnTo>
                  <a:pt x="110" y="10"/>
                </a:lnTo>
                <a:lnTo>
                  <a:pt x="117" y="15"/>
                </a:lnTo>
                <a:lnTo>
                  <a:pt x="123" y="21"/>
                </a:lnTo>
                <a:lnTo>
                  <a:pt x="128" y="26"/>
                </a:lnTo>
                <a:lnTo>
                  <a:pt x="133" y="33"/>
                </a:lnTo>
                <a:lnTo>
                  <a:pt x="137" y="41"/>
                </a:lnTo>
                <a:lnTo>
                  <a:pt x="141" y="49"/>
                </a:lnTo>
                <a:lnTo>
                  <a:pt x="145" y="57"/>
                </a:lnTo>
                <a:lnTo>
                  <a:pt x="147" y="65"/>
                </a:lnTo>
                <a:lnTo>
                  <a:pt x="149" y="75"/>
                </a:lnTo>
                <a:lnTo>
                  <a:pt x="150" y="85"/>
                </a:lnTo>
                <a:lnTo>
                  <a:pt x="151" y="95"/>
                </a:lnTo>
                <a:lnTo>
                  <a:pt x="150" y="105"/>
                </a:lnTo>
                <a:lnTo>
                  <a:pt x="149" y="115"/>
                </a:lnTo>
                <a:lnTo>
                  <a:pt x="147" y="125"/>
                </a:lnTo>
                <a:lnTo>
                  <a:pt x="145" y="133"/>
                </a:lnTo>
                <a:lnTo>
                  <a:pt x="141" y="141"/>
                </a:lnTo>
                <a:lnTo>
                  <a:pt x="136" y="149"/>
                </a:lnTo>
                <a:lnTo>
                  <a:pt x="132" y="157"/>
                </a:lnTo>
                <a:lnTo>
                  <a:pt x="126" y="163"/>
                </a:lnTo>
                <a:lnTo>
                  <a:pt x="120" y="169"/>
                </a:lnTo>
                <a:lnTo>
                  <a:pt x="112" y="174"/>
                </a:lnTo>
                <a:lnTo>
                  <a:pt x="105" y="180"/>
                </a:lnTo>
                <a:lnTo>
                  <a:pt x="98" y="183"/>
                </a:lnTo>
                <a:lnTo>
                  <a:pt x="91" y="186"/>
                </a:lnTo>
                <a:lnTo>
                  <a:pt x="82" y="188"/>
                </a:lnTo>
                <a:lnTo>
                  <a:pt x="74" y="189"/>
                </a:lnTo>
                <a:lnTo>
                  <a:pt x="65" y="190"/>
                </a:lnTo>
                <a:lnTo>
                  <a:pt x="52" y="189"/>
                </a:lnTo>
                <a:lnTo>
                  <a:pt x="41" y="186"/>
                </a:lnTo>
                <a:lnTo>
                  <a:pt x="36" y="184"/>
                </a:lnTo>
                <a:lnTo>
                  <a:pt x="30" y="182"/>
                </a:lnTo>
                <a:lnTo>
                  <a:pt x="26" y="178"/>
                </a:lnTo>
                <a:lnTo>
                  <a:pt x="21" y="175"/>
                </a:lnTo>
                <a:lnTo>
                  <a:pt x="14" y="168"/>
                </a:lnTo>
                <a:lnTo>
                  <a:pt x="9" y="162"/>
                </a:lnTo>
                <a:lnTo>
                  <a:pt x="5" y="155"/>
                </a:lnTo>
                <a:lnTo>
                  <a:pt x="4" y="147"/>
                </a:lnTo>
                <a:lnTo>
                  <a:pt x="4" y="143"/>
                </a:lnTo>
                <a:lnTo>
                  <a:pt x="5" y="140"/>
                </a:lnTo>
                <a:lnTo>
                  <a:pt x="8" y="137"/>
                </a:lnTo>
                <a:lnTo>
                  <a:pt x="9" y="135"/>
                </a:lnTo>
                <a:lnTo>
                  <a:pt x="12" y="133"/>
                </a:lnTo>
                <a:lnTo>
                  <a:pt x="15" y="132"/>
                </a:lnTo>
                <a:lnTo>
                  <a:pt x="19" y="131"/>
                </a:lnTo>
                <a:lnTo>
                  <a:pt x="23" y="131"/>
                </a:lnTo>
                <a:lnTo>
                  <a:pt x="27" y="131"/>
                </a:lnTo>
                <a:lnTo>
                  <a:pt x="31" y="132"/>
                </a:lnTo>
                <a:lnTo>
                  <a:pt x="36" y="134"/>
                </a:lnTo>
                <a:lnTo>
                  <a:pt x="38" y="136"/>
                </a:lnTo>
                <a:lnTo>
                  <a:pt x="41" y="139"/>
                </a:lnTo>
                <a:lnTo>
                  <a:pt x="43" y="143"/>
                </a:lnTo>
                <a:lnTo>
                  <a:pt x="44" y="148"/>
                </a:lnTo>
                <a:lnTo>
                  <a:pt x="45" y="154"/>
                </a:lnTo>
                <a:lnTo>
                  <a:pt x="45" y="159"/>
                </a:lnTo>
                <a:lnTo>
                  <a:pt x="47" y="164"/>
                </a:lnTo>
                <a:lnTo>
                  <a:pt x="49" y="168"/>
                </a:lnTo>
                <a:lnTo>
                  <a:pt x="52" y="171"/>
                </a:lnTo>
                <a:lnTo>
                  <a:pt x="56" y="173"/>
                </a:lnTo>
                <a:lnTo>
                  <a:pt x="60" y="175"/>
                </a:lnTo>
                <a:lnTo>
                  <a:pt x="66" y="176"/>
                </a:lnTo>
                <a:lnTo>
                  <a:pt x="72" y="176"/>
                </a:lnTo>
                <a:lnTo>
                  <a:pt x="77" y="176"/>
                </a:lnTo>
                <a:lnTo>
                  <a:pt x="82" y="175"/>
                </a:lnTo>
                <a:lnTo>
                  <a:pt x="86" y="174"/>
                </a:lnTo>
                <a:lnTo>
                  <a:pt x="91" y="172"/>
                </a:lnTo>
                <a:lnTo>
                  <a:pt x="95" y="169"/>
                </a:lnTo>
                <a:lnTo>
                  <a:pt x="99" y="166"/>
                </a:lnTo>
                <a:lnTo>
                  <a:pt x="103" y="163"/>
                </a:lnTo>
                <a:lnTo>
                  <a:pt x="106" y="158"/>
                </a:lnTo>
                <a:lnTo>
                  <a:pt x="111" y="148"/>
                </a:lnTo>
                <a:lnTo>
                  <a:pt x="115" y="138"/>
                </a:lnTo>
                <a:lnTo>
                  <a:pt x="118" y="126"/>
                </a:lnTo>
                <a:lnTo>
                  <a:pt x="119" y="112"/>
                </a:lnTo>
                <a:lnTo>
                  <a:pt x="118" y="97"/>
                </a:lnTo>
                <a:lnTo>
                  <a:pt x="114" y="81"/>
                </a:lnTo>
                <a:lnTo>
                  <a:pt x="112" y="75"/>
                </a:lnTo>
                <a:lnTo>
                  <a:pt x="110" y="69"/>
                </a:lnTo>
                <a:lnTo>
                  <a:pt x="107" y="62"/>
                </a:lnTo>
                <a:lnTo>
                  <a:pt x="103" y="56"/>
                </a:lnTo>
                <a:lnTo>
                  <a:pt x="99" y="50"/>
                </a:lnTo>
                <a:lnTo>
                  <a:pt x="95" y="46"/>
                </a:lnTo>
                <a:lnTo>
                  <a:pt x="90" y="42"/>
                </a:lnTo>
                <a:lnTo>
                  <a:pt x="84" y="37"/>
                </a:lnTo>
                <a:lnTo>
                  <a:pt x="79" y="35"/>
                </a:lnTo>
                <a:lnTo>
                  <a:pt x="73" y="33"/>
                </a:lnTo>
                <a:lnTo>
                  <a:pt x="67" y="32"/>
                </a:lnTo>
                <a:lnTo>
                  <a:pt x="60" y="31"/>
                </a:lnTo>
                <a:lnTo>
                  <a:pt x="52" y="32"/>
                </a:lnTo>
                <a:lnTo>
                  <a:pt x="44" y="34"/>
                </a:lnTo>
                <a:lnTo>
                  <a:pt x="36" y="37"/>
                </a:lnTo>
                <a:lnTo>
                  <a:pt x="28" y="43"/>
                </a:lnTo>
                <a:lnTo>
                  <a:pt x="22" y="49"/>
                </a:lnTo>
                <a:lnTo>
                  <a:pt x="16" y="57"/>
                </a:lnTo>
                <a:lnTo>
                  <a:pt x="11" y="66"/>
                </a:lnTo>
                <a:lnTo>
                  <a:pt x="5" y="77"/>
                </a:lnTo>
                <a:lnTo>
                  <a:pt x="0" y="7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48" name="Freeform 161"/>
          <p:cNvSpPr>
            <a:spLocks noEditPoints="1"/>
          </p:cNvSpPr>
          <p:nvPr/>
        </p:nvSpPr>
        <p:spPr bwMode="auto">
          <a:xfrm>
            <a:off x="7942263" y="2682875"/>
            <a:ext cx="100012" cy="117475"/>
          </a:xfrm>
          <a:custGeom>
            <a:avLst/>
            <a:gdLst>
              <a:gd name="T0" fmla="*/ 49 w 191"/>
              <a:gd name="T1" fmla="*/ 60 h 221"/>
              <a:gd name="T2" fmla="*/ 29 w 191"/>
              <a:gd name="T3" fmla="*/ 49 h 221"/>
              <a:gd name="T4" fmla="*/ 59 w 191"/>
              <a:gd name="T5" fmla="*/ 43 h 221"/>
              <a:gd name="T6" fmla="*/ 55 w 191"/>
              <a:gd name="T7" fmla="*/ 18 h 221"/>
              <a:gd name="T8" fmla="*/ 97 w 191"/>
              <a:gd name="T9" fmla="*/ 0 h 221"/>
              <a:gd name="T10" fmla="*/ 83 w 191"/>
              <a:gd name="T11" fmla="*/ 26 h 221"/>
              <a:gd name="T12" fmla="*/ 104 w 191"/>
              <a:gd name="T13" fmla="*/ 0 h 221"/>
              <a:gd name="T14" fmla="*/ 153 w 191"/>
              <a:gd name="T15" fmla="*/ 16 h 221"/>
              <a:gd name="T16" fmla="*/ 135 w 191"/>
              <a:gd name="T17" fmla="*/ 30 h 221"/>
              <a:gd name="T18" fmla="*/ 104 w 191"/>
              <a:gd name="T19" fmla="*/ 0 h 221"/>
              <a:gd name="T20" fmla="*/ 164 w 191"/>
              <a:gd name="T21" fmla="*/ 70 h 221"/>
              <a:gd name="T22" fmla="*/ 185 w 191"/>
              <a:gd name="T23" fmla="*/ 63 h 221"/>
              <a:gd name="T24" fmla="*/ 169 w 191"/>
              <a:gd name="T25" fmla="*/ 95 h 221"/>
              <a:gd name="T26" fmla="*/ 190 w 191"/>
              <a:gd name="T27" fmla="*/ 116 h 221"/>
              <a:gd name="T28" fmla="*/ 168 w 191"/>
              <a:gd name="T29" fmla="*/ 123 h 221"/>
              <a:gd name="T30" fmla="*/ 164 w 191"/>
              <a:gd name="T31" fmla="*/ 140 h 221"/>
              <a:gd name="T32" fmla="*/ 170 w 191"/>
              <a:gd name="T33" fmla="*/ 173 h 221"/>
              <a:gd name="T34" fmla="*/ 164 w 191"/>
              <a:gd name="T35" fmla="*/ 140 h 221"/>
              <a:gd name="T36" fmla="*/ 132 w 191"/>
              <a:gd name="T37" fmla="*/ 203 h 221"/>
              <a:gd name="T38" fmla="*/ 163 w 191"/>
              <a:gd name="T39" fmla="*/ 180 h 221"/>
              <a:gd name="T40" fmla="*/ 95 w 191"/>
              <a:gd name="T41" fmla="*/ 188 h 221"/>
              <a:gd name="T42" fmla="*/ 95 w 191"/>
              <a:gd name="T43" fmla="*/ 210 h 221"/>
              <a:gd name="T44" fmla="*/ 55 w 191"/>
              <a:gd name="T45" fmla="*/ 201 h 221"/>
              <a:gd name="T46" fmla="*/ 84 w 191"/>
              <a:gd name="T47" fmla="*/ 188 h 221"/>
              <a:gd name="T48" fmla="*/ 51 w 191"/>
              <a:gd name="T49" fmla="*/ 185 h 221"/>
              <a:gd name="T50" fmla="*/ 52 w 191"/>
              <a:gd name="T51" fmla="*/ 172 h 221"/>
              <a:gd name="T52" fmla="*/ 24 w 191"/>
              <a:gd name="T53" fmla="*/ 162 h 221"/>
              <a:gd name="T54" fmla="*/ 24 w 191"/>
              <a:gd name="T55" fmla="*/ 157 h 221"/>
              <a:gd name="T56" fmla="*/ 46 w 191"/>
              <a:gd name="T57" fmla="*/ 154 h 221"/>
              <a:gd name="T58" fmla="*/ 47 w 191"/>
              <a:gd name="T59" fmla="*/ 130 h 221"/>
              <a:gd name="T60" fmla="*/ 53 w 191"/>
              <a:gd name="T61" fmla="*/ 129 h 221"/>
              <a:gd name="T62" fmla="*/ 57 w 191"/>
              <a:gd name="T63" fmla="*/ 152 h 221"/>
              <a:gd name="T64" fmla="*/ 68 w 191"/>
              <a:gd name="T65" fmla="*/ 146 h 221"/>
              <a:gd name="T66" fmla="*/ 85 w 191"/>
              <a:gd name="T67" fmla="*/ 163 h 221"/>
              <a:gd name="T68" fmla="*/ 85 w 191"/>
              <a:gd name="T69" fmla="*/ 167 h 221"/>
              <a:gd name="T70" fmla="*/ 68 w 191"/>
              <a:gd name="T71" fmla="*/ 179 h 221"/>
              <a:gd name="T72" fmla="*/ 75 w 191"/>
              <a:gd name="T73" fmla="*/ 190 h 221"/>
              <a:gd name="T74" fmla="*/ 98 w 191"/>
              <a:gd name="T75" fmla="*/ 176 h 221"/>
              <a:gd name="T76" fmla="*/ 75 w 191"/>
              <a:gd name="T77" fmla="*/ 190 h 221"/>
              <a:gd name="T78" fmla="*/ 128 w 191"/>
              <a:gd name="T79" fmla="*/ 163 h 221"/>
              <a:gd name="T80" fmla="*/ 121 w 191"/>
              <a:gd name="T81" fmla="*/ 195 h 221"/>
              <a:gd name="T82" fmla="*/ 139 w 191"/>
              <a:gd name="T83" fmla="*/ 145 h 221"/>
              <a:gd name="T84" fmla="*/ 135 w 191"/>
              <a:gd name="T85" fmla="*/ 145 h 221"/>
              <a:gd name="T86" fmla="*/ 128 w 191"/>
              <a:gd name="T87" fmla="*/ 163 h 221"/>
              <a:gd name="T88" fmla="*/ 156 w 191"/>
              <a:gd name="T89" fmla="*/ 150 h 221"/>
              <a:gd name="T90" fmla="*/ 157 w 191"/>
              <a:gd name="T91" fmla="*/ 96 h 221"/>
              <a:gd name="T92" fmla="*/ 130 w 191"/>
              <a:gd name="T93" fmla="*/ 83 h 221"/>
              <a:gd name="T94" fmla="*/ 155 w 191"/>
              <a:gd name="T95" fmla="*/ 89 h 221"/>
              <a:gd name="T96" fmla="*/ 125 w 191"/>
              <a:gd name="T97" fmla="*/ 72 h 221"/>
              <a:gd name="T98" fmla="*/ 120 w 191"/>
              <a:gd name="T99" fmla="*/ 38 h 221"/>
              <a:gd name="T100" fmla="*/ 109 w 191"/>
              <a:gd name="T101" fmla="*/ 57 h 221"/>
              <a:gd name="T102" fmla="*/ 105 w 191"/>
              <a:gd name="T103" fmla="*/ 55 h 221"/>
              <a:gd name="T104" fmla="*/ 106 w 191"/>
              <a:gd name="T105" fmla="*/ 33 h 221"/>
              <a:gd name="T106" fmla="*/ 77 w 191"/>
              <a:gd name="T107" fmla="*/ 55 h 221"/>
              <a:gd name="T108" fmla="*/ 80 w 191"/>
              <a:gd name="T109" fmla="*/ 32 h 221"/>
              <a:gd name="T110" fmla="*/ 58 w 191"/>
              <a:gd name="T111" fmla="*/ 53 h 221"/>
              <a:gd name="T112" fmla="*/ 45 w 191"/>
              <a:gd name="T113" fmla="*/ 91 h 221"/>
              <a:gd name="T114" fmla="*/ 66 w 191"/>
              <a:gd name="T115" fmla="*/ 61 h 221"/>
              <a:gd name="T116" fmla="*/ 30 w 191"/>
              <a:gd name="T117" fmla="*/ 96 h 221"/>
              <a:gd name="T118" fmla="*/ 18 w 191"/>
              <a:gd name="T119" fmla="*/ 90 h 2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1"/>
              <a:gd name="T181" fmla="*/ 0 h 221"/>
              <a:gd name="T182" fmla="*/ 191 w 191"/>
              <a:gd name="T183" fmla="*/ 221 h 2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1" h="221">
                <a:moveTo>
                  <a:pt x="20" y="83"/>
                </a:moveTo>
                <a:lnTo>
                  <a:pt x="21" y="73"/>
                </a:lnTo>
                <a:lnTo>
                  <a:pt x="23" y="65"/>
                </a:lnTo>
                <a:lnTo>
                  <a:pt x="26" y="58"/>
                </a:lnTo>
                <a:lnTo>
                  <a:pt x="29" y="49"/>
                </a:lnTo>
                <a:lnTo>
                  <a:pt x="49" y="60"/>
                </a:lnTo>
                <a:lnTo>
                  <a:pt x="46" y="65"/>
                </a:lnTo>
                <a:lnTo>
                  <a:pt x="44" y="72"/>
                </a:lnTo>
                <a:lnTo>
                  <a:pt x="42" y="79"/>
                </a:lnTo>
                <a:lnTo>
                  <a:pt x="41" y="86"/>
                </a:lnTo>
                <a:lnTo>
                  <a:pt x="20" y="83"/>
                </a:lnTo>
                <a:close/>
                <a:moveTo>
                  <a:pt x="29" y="49"/>
                </a:moveTo>
                <a:lnTo>
                  <a:pt x="33" y="43"/>
                </a:lnTo>
                <a:lnTo>
                  <a:pt x="39" y="36"/>
                </a:lnTo>
                <a:lnTo>
                  <a:pt x="43" y="30"/>
                </a:lnTo>
                <a:lnTo>
                  <a:pt x="49" y="24"/>
                </a:lnTo>
                <a:lnTo>
                  <a:pt x="64" y="39"/>
                </a:lnTo>
                <a:lnTo>
                  <a:pt x="59" y="43"/>
                </a:lnTo>
                <a:lnTo>
                  <a:pt x="55" y="48"/>
                </a:lnTo>
                <a:lnTo>
                  <a:pt x="52" y="54"/>
                </a:lnTo>
                <a:lnTo>
                  <a:pt x="49" y="60"/>
                </a:lnTo>
                <a:lnTo>
                  <a:pt x="29" y="49"/>
                </a:lnTo>
                <a:close/>
                <a:moveTo>
                  <a:pt x="49" y="24"/>
                </a:moveTo>
                <a:lnTo>
                  <a:pt x="55" y="18"/>
                </a:lnTo>
                <a:lnTo>
                  <a:pt x="61" y="13"/>
                </a:lnTo>
                <a:lnTo>
                  <a:pt x="69" y="9"/>
                </a:lnTo>
                <a:lnTo>
                  <a:pt x="75" y="6"/>
                </a:lnTo>
                <a:lnTo>
                  <a:pt x="82" y="3"/>
                </a:lnTo>
                <a:lnTo>
                  <a:pt x="89" y="2"/>
                </a:lnTo>
                <a:lnTo>
                  <a:pt x="97" y="0"/>
                </a:lnTo>
                <a:lnTo>
                  <a:pt x="104" y="0"/>
                </a:lnTo>
                <a:lnTo>
                  <a:pt x="104" y="21"/>
                </a:lnTo>
                <a:lnTo>
                  <a:pt x="99" y="21"/>
                </a:lnTo>
                <a:lnTo>
                  <a:pt x="94" y="23"/>
                </a:lnTo>
                <a:lnTo>
                  <a:pt x="88" y="24"/>
                </a:lnTo>
                <a:lnTo>
                  <a:pt x="83" y="26"/>
                </a:lnTo>
                <a:lnTo>
                  <a:pt x="78" y="28"/>
                </a:lnTo>
                <a:lnTo>
                  <a:pt x="73" y="31"/>
                </a:lnTo>
                <a:lnTo>
                  <a:pt x="69" y="35"/>
                </a:lnTo>
                <a:lnTo>
                  <a:pt x="64" y="39"/>
                </a:lnTo>
                <a:lnTo>
                  <a:pt x="49" y="24"/>
                </a:lnTo>
                <a:close/>
                <a:moveTo>
                  <a:pt x="104" y="0"/>
                </a:moveTo>
                <a:lnTo>
                  <a:pt x="113" y="1"/>
                </a:lnTo>
                <a:lnTo>
                  <a:pt x="123" y="2"/>
                </a:lnTo>
                <a:lnTo>
                  <a:pt x="131" y="4"/>
                </a:lnTo>
                <a:lnTo>
                  <a:pt x="138" y="7"/>
                </a:lnTo>
                <a:lnTo>
                  <a:pt x="147" y="11"/>
                </a:lnTo>
                <a:lnTo>
                  <a:pt x="153" y="16"/>
                </a:lnTo>
                <a:lnTo>
                  <a:pt x="160" y="23"/>
                </a:lnTo>
                <a:lnTo>
                  <a:pt x="166" y="30"/>
                </a:lnTo>
                <a:lnTo>
                  <a:pt x="150" y="43"/>
                </a:lnTo>
                <a:lnTo>
                  <a:pt x="145" y="38"/>
                </a:lnTo>
                <a:lnTo>
                  <a:pt x="140" y="34"/>
                </a:lnTo>
                <a:lnTo>
                  <a:pt x="135" y="30"/>
                </a:lnTo>
                <a:lnTo>
                  <a:pt x="130" y="27"/>
                </a:lnTo>
                <a:lnTo>
                  <a:pt x="124" y="25"/>
                </a:lnTo>
                <a:lnTo>
                  <a:pt x="117" y="23"/>
                </a:lnTo>
                <a:lnTo>
                  <a:pt x="111" y="21"/>
                </a:lnTo>
                <a:lnTo>
                  <a:pt x="104" y="21"/>
                </a:lnTo>
                <a:lnTo>
                  <a:pt x="104" y="0"/>
                </a:lnTo>
                <a:close/>
                <a:moveTo>
                  <a:pt x="166" y="30"/>
                </a:moveTo>
                <a:lnTo>
                  <a:pt x="172" y="37"/>
                </a:lnTo>
                <a:lnTo>
                  <a:pt x="177" y="45"/>
                </a:lnTo>
                <a:lnTo>
                  <a:pt x="181" y="55"/>
                </a:lnTo>
                <a:lnTo>
                  <a:pt x="185" y="63"/>
                </a:lnTo>
                <a:lnTo>
                  <a:pt x="164" y="70"/>
                </a:lnTo>
                <a:lnTo>
                  <a:pt x="162" y="63"/>
                </a:lnTo>
                <a:lnTo>
                  <a:pt x="159" y="56"/>
                </a:lnTo>
                <a:lnTo>
                  <a:pt x="155" y="49"/>
                </a:lnTo>
                <a:lnTo>
                  <a:pt x="150" y="43"/>
                </a:lnTo>
                <a:lnTo>
                  <a:pt x="166" y="30"/>
                </a:lnTo>
                <a:close/>
                <a:moveTo>
                  <a:pt x="185" y="63"/>
                </a:moveTo>
                <a:lnTo>
                  <a:pt x="187" y="73"/>
                </a:lnTo>
                <a:lnTo>
                  <a:pt x="189" y="84"/>
                </a:lnTo>
                <a:lnTo>
                  <a:pt x="190" y="94"/>
                </a:lnTo>
                <a:lnTo>
                  <a:pt x="191" y="105"/>
                </a:lnTo>
                <a:lnTo>
                  <a:pt x="169" y="105"/>
                </a:lnTo>
                <a:lnTo>
                  <a:pt x="169" y="95"/>
                </a:lnTo>
                <a:lnTo>
                  <a:pt x="168" y="87"/>
                </a:lnTo>
                <a:lnTo>
                  <a:pt x="166" y="77"/>
                </a:lnTo>
                <a:lnTo>
                  <a:pt x="164" y="70"/>
                </a:lnTo>
                <a:lnTo>
                  <a:pt x="185" y="63"/>
                </a:lnTo>
                <a:close/>
                <a:moveTo>
                  <a:pt x="191" y="105"/>
                </a:moveTo>
                <a:lnTo>
                  <a:pt x="190" y="116"/>
                </a:lnTo>
                <a:lnTo>
                  <a:pt x="189" y="126"/>
                </a:lnTo>
                <a:lnTo>
                  <a:pt x="187" y="137"/>
                </a:lnTo>
                <a:lnTo>
                  <a:pt x="184" y="147"/>
                </a:lnTo>
                <a:lnTo>
                  <a:pt x="164" y="140"/>
                </a:lnTo>
                <a:lnTo>
                  <a:pt x="167" y="131"/>
                </a:lnTo>
                <a:lnTo>
                  <a:pt x="168" y="123"/>
                </a:lnTo>
                <a:lnTo>
                  <a:pt x="169" y="115"/>
                </a:lnTo>
                <a:lnTo>
                  <a:pt x="169" y="105"/>
                </a:lnTo>
                <a:lnTo>
                  <a:pt x="191" y="105"/>
                </a:lnTo>
                <a:close/>
                <a:moveTo>
                  <a:pt x="164" y="140"/>
                </a:moveTo>
                <a:lnTo>
                  <a:pt x="144" y="194"/>
                </a:lnTo>
                <a:lnTo>
                  <a:pt x="164" y="140"/>
                </a:lnTo>
                <a:lnTo>
                  <a:pt x="175" y="143"/>
                </a:lnTo>
                <a:lnTo>
                  <a:pt x="164" y="140"/>
                </a:lnTo>
                <a:close/>
                <a:moveTo>
                  <a:pt x="184" y="146"/>
                </a:moveTo>
                <a:lnTo>
                  <a:pt x="181" y="155"/>
                </a:lnTo>
                <a:lnTo>
                  <a:pt x="176" y="165"/>
                </a:lnTo>
                <a:lnTo>
                  <a:pt x="170" y="173"/>
                </a:lnTo>
                <a:lnTo>
                  <a:pt x="163" y="180"/>
                </a:lnTo>
                <a:lnTo>
                  <a:pt x="148" y="166"/>
                </a:lnTo>
                <a:lnTo>
                  <a:pt x="153" y="159"/>
                </a:lnTo>
                <a:lnTo>
                  <a:pt x="158" y="153"/>
                </a:lnTo>
                <a:lnTo>
                  <a:pt x="161" y="147"/>
                </a:lnTo>
                <a:lnTo>
                  <a:pt x="164" y="140"/>
                </a:lnTo>
                <a:lnTo>
                  <a:pt x="184" y="146"/>
                </a:lnTo>
                <a:close/>
                <a:moveTo>
                  <a:pt x="163" y="180"/>
                </a:moveTo>
                <a:lnTo>
                  <a:pt x="156" y="187"/>
                </a:lnTo>
                <a:lnTo>
                  <a:pt x="149" y="194"/>
                </a:lnTo>
                <a:lnTo>
                  <a:pt x="140" y="199"/>
                </a:lnTo>
                <a:lnTo>
                  <a:pt x="132" y="203"/>
                </a:lnTo>
                <a:lnTo>
                  <a:pt x="124" y="183"/>
                </a:lnTo>
                <a:lnTo>
                  <a:pt x="130" y="180"/>
                </a:lnTo>
                <a:lnTo>
                  <a:pt x="136" y="176"/>
                </a:lnTo>
                <a:lnTo>
                  <a:pt x="142" y="171"/>
                </a:lnTo>
                <a:lnTo>
                  <a:pt x="148" y="166"/>
                </a:lnTo>
                <a:lnTo>
                  <a:pt x="163" y="180"/>
                </a:lnTo>
                <a:close/>
                <a:moveTo>
                  <a:pt x="132" y="203"/>
                </a:moveTo>
                <a:lnTo>
                  <a:pt x="124" y="206"/>
                </a:lnTo>
                <a:lnTo>
                  <a:pt x="114" y="208"/>
                </a:lnTo>
                <a:lnTo>
                  <a:pt x="105" y="209"/>
                </a:lnTo>
                <a:lnTo>
                  <a:pt x="95" y="210"/>
                </a:lnTo>
                <a:lnTo>
                  <a:pt x="95" y="188"/>
                </a:lnTo>
                <a:lnTo>
                  <a:pt x="103" y="188"/>
                </a:lnTo>
                <a:lnTo>
                  <a:pt x="110" y="187"/>
                </a:lnTo>
                <a:lnTo>
                  <a:pt x="117" y="185"/>
                </a:lnTo>
                <a:lnTo>
                  <a:pt x="124" y="183"/>
                </a:lnTo>
                <a:lnTo>
                  <a:pt x="132" y="203"/>
                </a:lnTo>
                <a:close/>
                <a:moveTo>
                  <a:pt x="95" y="210"/>
                </a:moveTo>
                <a:lnTo>
                  <a:pt x="87" y="210"/>
                </a:lnTo>
                <a:lnTo>
                  <a:pt x="80" y="209"/>
                </a:lnTo>
                <a:lnTo>
                  <a:pt x="74" y="208"/>
                </a:lnTo>
                <a:lnTo>
                  <a:pt x="68" y="206"/>
                </a:lnTo>
                <a:lnTo>
                  <a:pt x="61" y="204"/>
                </a:lnTo>
                <a:lnTo>
                  <a:pt x="55" y="201"/>
                </a:lnTo>
                <a:lnTo>
                  <a:pt x="50" y="198"/>
                </a:lnTo>
                <a:lnTo>
                  <a:pt x="45" y="194"/>
                </a:lnTo>
                <a:lnTo>
                  <a:pt x="58" y="177"/>
                </a:lnTo>
                <a:lnTo>
                  <a:pt x="66" y="182"/>
                </a:lnTo>
                <a:lnTo>
                  <a:pt x="74" y="186"/>
                </a:lnTo>
                <a:lnTo>
                  <a:pt x="84" y="188"/>
                </a:lnTo>
                <a:lnTo>
                  <a:pt x="95" y="188"/>
                </a:lnTo>
                <a:lnTo>
                  <a:pt x="95" y="210"/>
                </a:lnTo>
                <a:close/>
                <a:moveTo>
                  <a:pt x="45" y="194"/>
                </a:moveTo>
                <a:lnTo>
                  <a:pt x="22" y="175"/>
                </a:lnTo>
                <a:lnTo>
                  <a:pt x="45" y="194"/>
                </a:lnTo>
                <a:lnTo>
                  <a:pt x="51" y="185"/>
                </a:lnTo>
                <a:lnTo>
                  <a:pt x="45" y="194"/>
                </a:lnTo>
                <a:close/>
                <a:moveTo>
                  <a:pt x="45" y="194"/>
                </a:moveTo>
                <a:lnTo>
                  <a:pt x="35" y="185"/>
                </a:lnTo>
                <a:lnTo>
                  <a:pt x="29" y="177"/>
                </a:lnTo>
                <a:lnTo>
                  <a:pt x="48" y="166"/>
                </a:lnTo>
                <a:lnTo>
                  <a:pt x="52" y="172"/>
                </a:lnTo>
                <a:lnTo>
                  <a:pt x="58" y="177"/>
                </a:lnTo>
                <a:lnTo>
                  <a:pt x="45" y="194"/>
                </a:lnTo>
                <a:close/>
                <a:moveTo>
                  <a:pt x="29" y="177"/>
                </a:moveTo>
                <a:lnTo>
                  <a:pt x="27" y="172"/>
                </a:lnTo>
                <a:lnTo>
                  <a:pt x="25" y="167"/>
                </a:lnTo>
                <a:lnTo>
                  <a:pt x="24" y="162"/>
                </a:lnTo>
                <a:lnTo>
                  <a:pt x="24" y="157"/>
                </a:lnTo>
                <a:lnTo>
                  <a:pt x="45" y="157"/>
                </a:lnTo>
                <a:lnTo>
                  <a:pt x="46" y="162"/>
                </a:lnTo>
                <a:lnTo>
                  <a:pt x="48" y="166"/>
                </a:lnTo>
                <a:lnTo>
                  <a:pt x="29" y="177"/>
                </a:lnTo>
                <a:close/>
                <a:moveTo>
                  <a:pt x="24" y="157"/>
                </a:moveTo>
                <a:lnTo>
                  <a:pt x="24" y="151"/>
                </a:lnTo>
                <a:lnTo>
                  <a:pt x="26" y="145"/>
                </a:lnTo>
                <a:lnTo>
                  <a:pt x="28" y="141"/>
                </a:lnTo>
                <a:lnTo>
                  <a:pt x="32" y="137"/>
                </a:lnTo>
                <a:lnTo>
                  <a:pt x="46" y="152"/>
                </a:lnTo>
                <a:lnTo>
                  <a:pt x="46" y="154"/>
                </a:lnTo>
                <a:lnTo>
                  <a:pt x="45" y="157"/>
                </a:lnTo>
                <a:lnTo>
                  <a:pt x="24" y="157"/>
                </a:lnTo>
                <a:close/>
                <a:moveTo>
                  <a:pt x="32" y="137"/>
                </a:moveTo>
                <a:lnTo>
                  <a:pt x="37" y="134"/>
                </a:lnTo>
                <a:lnTo>
                  <a:pt x="41" y="131"/>
                </a:lnTo>
                <a:lnTo>
                  <a:pt x="47" y="130"/>
                </a:lnTo>
                <a:lnTo>
                  <a:pt x="53" y="129"/>
                </a:lnTo>
                <a:lnTo>
                  <a:pt x="53" y="151"/>
                </a:lnTo>
                <a:lnTo>
                  <a:pt x="49" y="151"/>
                </a:lnTo>
                <a:lnTo>
                  <a:pt x="46" y="152"/>
                </a:lnTo>
                <a:lnTo>
                  <a:pt x="32" y="137"/>
                </a:lnTo>
                <a:close/>
                <a:moveTo>
                  <a:pt x="53" y="129"/>
                </a:moveTo>
                <a:lnTo>
                  <a:pt x="59" y="130"/>
                </a:lnTo>
                <a:lnTo>
                  <a:pt x="66" y="132"/>
                </a:lnTo>
                <a:lnTo>
                  <a:pt x="71" y="136"/>
                </a:lnTo>
                <a:lnTo>
                  <a:pt x="76" y="139"/>
                </a:lnTo>
                <a:lnTo>
                  <a:pt x="60" y="153"/>
                </a:lnTo>
                <a:lnTo>
                  <a:pt x="57" y="152"/>
                </a:lnTo>
                <a:lnTo>
                  <a:pt x="53" y="151"/>
                </a:lnTo>
                <a:lnTo>
                  <a:pt x="53" y="129"/>
                </a:lnTo>
                <a:close/>
                <a:moveTo>
                  <a:pt x="60" y="153"/>
                </a:moveTo>
                <a:lnTo>
                  <a:pt x="61" y="154"/>
                </a:lnTo>
                <a:lnTo>
                  <a:pt x="60" y="153"/>
                </a:lnTo>
                <a:lnTo>
                  <a:pt x="68" y="146"/>
                </a:lnTo>
                <a:lnTo>
                  <a:pt x="60" y="153"/>
                </a:lnTo>
                <a:close/>
                <a:moveTo>
                  <a:pt x="76" y="139"/>
                </a:moveTo>
                <a:lnTo>
                  <a:pt x="79" y="144"/>
                </a:lnTo>
                <a:lnTo>
                  <a:pt x="82" y="149"/>
                </a:lnTo>
                <a:lnTo>
                  <a:pt x="84" y="155"/>
                </a:lnTo>
                <a:lnTo>
                  <a:pt x="85" y="163"/>
                </a:lnTo>
                <a:lnTo>
                  <a:pt x="64" y="165"/>
                </a:lnTo>
                <a:lnTo>
                  <a:pt x="62" y="157"/>
                </a:lnTo>
                <a:lnTo>
                  <a:pt x="60" y="153"/>
                </a:lnTo>
                <a:lnTo>
                  <a:pt x="76" y="139"/>
                </a:lnTo>
                <a:close/>
                <a:moveTo>
                  <a:pt x="85" y="163"/>
                </a:moveTo>
                <a:lnTo>
                  <a:pt x="85" y="167"/>
                </a:lnTo>
                <a:lnTo>
                  <a:pt x="86" y="169"/>
                </a:lnTo>
                <a:lnTo>
                  <a:pt x="87" y="171"/>
                </a:lnTo>
                <a:lnTo>
                  <a:pt x="89" y="173"/>
                </a:lnTo>
                <a:lnTo>
                  <a:pt x="75" y="190"/>
                </a:lnTo>
                <a:lnTo>
                  <a:pt x="71" y="184"/>
                </a:lnTo>
                <a:lnTo>
                  <a:pt x="68" y="179"/>
                </a:lnTo>
                <a:lnTo>
                  <a:pt x="65" y="172"/>
                </a:lnTo>
                <a:lnTo>
                  <a:pt x="64" y="165"/>
                </a:lnTo>
                <a:lnTo>
                  <a:pt x="85" y="163"/>
                </a:lnTo>
                <a:close/>
                <a:moveTo>
                  <a:pt x="75" y="190"/>
                </a:moveTo>
                <a:lnTo>
                  <a:pt x="112" y="221"/>
                </a:lnTo>
                <a:lnTo>
                  <a:pt x="75" y="190"/>
                </a:lnTo>
                <a:lnTo>
                  <a:pt x="82" y="181"/>
                </a:lnTo>
                <a:lnTo>
                  <a:pt x="75" y="190"/>
                </a:lnTo>
                <a:close/>
                <a:moveTo>
                  <a:pt x="89" y="173"/>
                </a:moveTo>
                <a:lnTo>
                  <a:pt x="92" y="174"/>
                </a:lnTo>
                <a:lnTo>
                  <a:pt x="95" y="175"/>
                </a:lnTo>
                <a:lnTo>
                  <a:pt x="98" y="176"/>
                </a:lnTo>
                <a:lnTo>
                  <a:pt x="102" y="176"/>
                </a:lnTo>
                <a:lnTo>
                  <a:pt x="102" y="198"/>
                </a:lnTo>
                <a:lnTo>
                  <a:pt x="94" y="197"/>
                </a:lnTo>
                <a:lnTo>
                  <a:pt x="86" y="196"/>
                </a:lnTo>
                <a:lnTo>
                  <a:pt x="80" y="193"/>
                </a:lnTo>
                <a:lnTo>
                  <a:pt x="75" y="190"/>
                </a:lnTo>
                <a:lnTo>
                  <a:pt x="89" y="173"/>
                </a:lnTo>
                <a:close/>
                <a:moveTo>
                  <a:pt x="102" y="176"/>
                </a:moveTo>
                <a:lnTo>
                  <a:pt x="109" y="175"/>
                </a:lnTo>
                <a:lnTo>
                  <a:pt x="116" y="173"/>
                </a:lnTo>
                <a:lnTo>
                  <a:pt x="123" y="169"/>
                </a:lnTo>
                <a:lnTo>
                  <a:pt x="128" y="163"/>
                </a:lnTo>
                <a:lnTo>
                  <a:pt x="144" y="174"/>
                </a:lnTo>
                <a:lnTo>
                  <a:pt x="140" y="179"/>
                </a:lnTo>
                <a:lnTo>
                  <a:pt x="136" y="184"/>
                </a:lnTo>
                <a:lnTo>
                  <a:pt x="131" y="188"/>
                </a:lnTo>
                <a:lnTo>
                  <a:pt x="126" y="192"/>
                </a:lnTo>
                <a:lnTo>
                  <a:pt x="121" y="195"/>
                </a:lnTo>
                <a:lnTo>
                  <a:pt x="114" y="196"/>
                </a:lnTo>
                <a:lnTo>
                  <a:pt x="108" y="197"/>
                </a:lnTo>
                <a:lnTo>
                  <a:pt x="102" y="198"/>
                </a:lnTo>
                <a:lnTo>
                  <a:pt x="102" y="176"/>
                </a:lnTo>
                <a:close/>
                <a:moveTo>
                  <a:pt x="128" y="163"/>
                </a:moveTo>
                <a:lnTo>
                  <a:pt x="139" y="145"/>
                </a:lnTo>
                <a:lnTo>
                  <a:pt x="128" y="163"/>
                </a:lnTo>
                <a:lnTo>
                  <a:pt x="136" y="168"/>
                </a:lnTo>
                <a:lnTo>
                  <a:pt x="128" y="163"/>
                </a:lnTo>
                <a:close/>
                <a:moveTo>
                  <a:pt x="128" y="163"/>
                </a:moveTo>
                <a:lnTo>
                  <a:pt x="132" y="154"/>
                </a:lnTo>
                <a:lnTo>
                  <a:pt x="135" y="145"/>
                </a:lnTo>
                <a:lnTo>
                  <a:pt x="156" y="150"/>
                </a:lnTo>
                <a:lnTo>
                  <a:pt x="154" y="157"/>
                </a:lnTo>
                <a:lnTo>
                  <a:pt x="151" y="164"/>
                </a:lnTo>
                <a:lnTo>
                  <a:pt x="149" y="169"/>
                </a:lnTo>
                <a:lnTo>
                  <a:pt x="144" y="174"/>
                </a:lnTo>
                <a:lnTo>
                  <a:pt x="128" y="163"/>
                </a:lnTo>
                <a:close/>
                <a:moveTo>
                  <a:pt x="135" y="145"/>
                </a:moveTo>
                <a:lnTo>
                  <a:pt x="137" y="135"/>
                </a:lnTo>
                <a:lnTo>
                  <a:pt x="138" y="122"/>
                </a:lnTo>
                <a:lnTo>
                  <a:pt x="159" y="122"/>
                </a:lnTo>
                <a:lnTo>
                  <a:pt x="158" y="137"/>
                </a:lnTo>
                <a:lnTo>
                  <a:pt x="156" y="150"/>
                </a:lnTo>
                <a:lnTo>
                  <a:pt x="135" y="145"/>
                </a:lnTo>
                <a:close/>
                <a:moveTo>
                  <a:pt x="138" y="122"/>
                </a:moveTo>
                <a:lnTo>
                  <a:pt x="137" y="108"/>
                </a:lnTo>
                <a:lnTo>
                  <a:pt x="134" y="94"/>
                </a:lnTo>
                <a:lnTo>
                  <a:pt x="155" y="89"/>
                </a:lnTo>
                <a:lnTo>
                  <a:pt x="157" y="96"/>
                </a:lnTo>
                <a:lnTo>
                  <a:pt x="158" y="104"/>
                </a:lnTo>
                <a:lnTo>
                  <a:pt x="159" y="113"/>
                </a:lnTo>
                <a:lnTo>
                  <a:pt x="159" y="122"/>
                </a:lnTo>
                <a:lnTo>
                  <a:pt x="138" y="122"/>
                </a:lnTo>
                <a:close/>
                <a:moveTo>
                  <a:pt x="134" y="94"/>
                </a:moveTo>
                <a:lnTo>
                  <a:pt x="130" y="83"/>
                </a:lnTo>
                <a:lnTo>
                  <a:pt x="125" y="72"/>
                </a:lnTo>
                <a:lnTo>
                  <a:pt x="142" y="60"/>
                </a:lnTo>
                <a:lnTo>
                  <a:pt x="147" y="67"/>
                </a:lnTo>
                <a:lnTo>
                  <a:pt x="150" y="73"/>
                </a:lnTo>
                <a:lnTo>
                  <a:pt x="153" y="81"/>
                </a:lnTo>
                <a:lnTo>
                  <a:pt x="155" y="89"/>
                </a:lnTo>
                <a:lnTo>
                  <a:pt x="134" y="94"/>
                </a:lnTo>
                <a:close/>
                <a:moveTo>
                  <a:pt x="125" y="72"/>
                </a:moveTo>
                <a:lnTo>
                  <a:pt x="123" y="69"/>
                </a:lnTo>
                <a:lnTo>
                  <a:pt x="125" y="72"/>
                </a:lnTo>
                <a:lnTo>
                  <a:pt x="133" y="66"/>
                </a:lnTo>
                <a:lnTo>
                  <a:pt x="125" y="72"/>
                </a:lnTo>
                <a:close/>
                <a:moveTo>
                  <a:pt x="125" y="72"/>
                </a:moveTo>
                <a:lnTo>
                  <a:pt x="122" y="67"/>
                </a:lnTo>
                <a:lnTo>
                  <a:pt x="117" y="63"/>
                </a:lnTo>
                <a:lnTo>
                  <a:pt x="113" y="60"/>
                </a:lnTo>
                <a:lnTo>
                  <a:pt x="109" y="57"/>
                </a:lnTo>
                <a:lnTo>
                  <a:pt x="120" y="38"/>
                </a:lnTo>
                <a:lnTo>
                  <a:pt x="126" y="42"/>
                </a:lnTo>
                <a:lnTo>
                  <a:pt x="132" y="47"/>
                </a:lnTo>
                <a:lnTo>
                  <a:pt x="137" y="54"/>
                </a:lnTo>
                <a:lnTo>
                  <a:pt x="142" y="60"/>
                </a:lnTo>
                <a:lnTo>
                  <a:pt x="125" y="72"/>
                </a:lnTo>
                <a:close/>
                <a:moveTo>
                  <a:pt x="109" y="57"/>
                </a:moveTo>
                <a:lnTo>
                  <a:pt x="81" y="40"/>
                </a:lnTo>
                <a:lnTo>
                  <a:pt x="109" y="57"/>
                </a:lnTo>
                <a:lnTo>
                  <a:pt x="114" y="47"/>
                </a:lnTo>
                <a:lnTo>
                  <a:pt x="109" y="57"/>
                </a:lnTo>
                <a:close/>
                <a:moveTo>
                  <a:pt x="109" y="57"/>
                </a:moveTo>
                <a:lnTo>
                  <a:pt x="105" y="55"/>
                </a:lnTo>
                <a:lnTo>
                  <a:pt x="101" y="54"/>
                </a:lnTo>
                <a:lnTo>
                  <a:pt x="96" y="53"/>
                </a:lnTo>
                <a:lnTo>
                  <a:pt x="90" y="53"/>
                </a:lnTo>
                <a:lnTo>
                  <a:pt x="90" y="31"/>
                </a:lnTo>
                <a:lnTo>
                  <a:pt x="99" y="32"/>
                </a:lnTo>
                <a:lnTo>
                  <a:pt x="106" y="33"/>
                </a:lnTo>
                <a:lnTo>
                  <a:pt x="113" y="35"/>
                </a:lnTo>
                <a:lnTo>
                  <a:pt x="120" y="38"/>
                </a:lnTo>
                <a:lnTo>
                  <a:pt x="109" y="57"/>
                </a:lnTo>
                <a:close/>
                <a:moveTo>
                  <a:pt x="90" y="53"/>
                </a:moveTo>
                <a:lnTo>
                  <a:pt x="83" y="53"/>
                </a:lnTo>
                <a:lnTo>
                  <a:pt x="77" y="55"/>
                </a:lnTo>
                <a:lnTo>
                  <a:pt x="71" y="57"/>
                </a:lnTo>
                <a:lnTo>
                  <a:pt x="66" y="61"/>
                </a:lnTo>
                <a:lnTo>
                  <a:pt x="52" y="44"/>
                </a:lnTo>
                <a:lnTo>
                  <a:pt x="60" y="39"/>
                </a:lnTo>
                <a:lnTo>
                  <a:pt x="70" y="34"/>
                </a:lnTo>
                <a:lnTo>
                  <a:pt x="80" y="32"/>
                </a:lnTo>
                <a:lnTo>
                  <a:pt x="90" y="31"/>
                </a:lnTo>
                <a:lnTo>
                  <a:pt x="90" y="53"/>
                </a:lnTo>
                <a:close/>
                <a:moveTo>
                  <a:pt x="66" y="61"/>
                </a:moveTo>
                <a:lnTo>
                  <a:pt x="0" y="114"/>
                </a:lnTo>
                <a:lnTo>
                  <a:pt x="66" y="61"/>
                </a:lnTo>
                <a:lnTo>
                  <a:pt x="58" y="53"/>
                </a:lnTo>
                <a:lnTo>
                  <a:pt x="66" y="61"/>
                </a:lnTo>
                <a:close/>
                <a:moveTo>
                  <a:pt x="66" y="61"/>
                </a:moveTo>
                <a:lnTo>
                  <a:pt x="59" y="66"/>
                </a:lnTo>
                <a:lnTo>
                  <a:pt x="54" y="73"/>
                </a:lnTo>
                <a:lnTo>
                  <a:pt x="49" y="82"/>
                </a:lnTo>
                <a:lnTo>
                  <a:pt x="45" y="91"/>
                </a:lnTo>
                <a:lnTo>
                  <a:pt x="25" y="83"/>
                </a:lnTo>
                <a:lnTo>
                  <a:pt x="31" y="71"/>
                </a:lnTo>
                <a:lnTo>
                  <a:pt x="38" y="61"/>
                </a:lnTo>
                <a:lnTo>
                  <a:pt x="44" y="52"/>
                </a:lnTo>
                <a:lnTo>
                  <a:pt x="52" y="44"/>
                </a:lnTo>
                <a:lnTo>
                  <a:pt x="66" y="61"/>
                </a:lnTo>
                <a:close/>
                <a:moveTo>
                  <a:pt x="45" y="91"/>
                </a:moveTo>
                <a:lnTo>
                  <a:pt x="41" y="101"/>
                </a:lnTo>
                <a:lnTo>
                  <a:pt x="30" y="96"/>
                </a:lnTo>
                <a:lnTo>
                  <a:pt x="35" y="87"/>
                </a:lnTo>
                <a:lnTo>
                  <a:pt x="45" y="91"/>
                </a:lnTo>
                <a:close/>
                <a:moveTo>
                  <a:pt x="30" y="96"/>
                </a:moveTo>
                <a:lnTo>
                  <a:pt x="25" y="93"/>
                </a:lnTo>
                <a:lnTo>
                  <a:pt x="34" y="74"/>
                </a:lnTo>
                <a:lnTo>
                  <a:pt x="40" y="77"/>
                </a:lnTo>
                <a:lnTo>
                  <a:pt x="30" y="96"/>
                </a:lnTo>
                <a:close/>
                <a:moveTo>
                  <a:pt x="25" y="93"/>
                </a:moveTo>
                <a:lnTo>
                  <a:pt x="18" y="90"/>
                </a:lnTo>
                <a:lnTo>
                  <a:pt x="20" y="83"/>
                </a:lnTo>
                <a:lnTo>
                  <a:pt x="30" y="84"/>
                </a:lnTo>
                <a:lnTo>
                  <a:pt x="25" y="9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49" name="Freeform 162"/>
          <p:cNvSpPr>
            <a:spLocks/>
          </p:cNvSpPr>
          <p:nvPr/>
        </p:nvSpPr>
        <p:spPr bwMode="auto">
          <a:xfrm>
            <a:off x="7424738" y="2749550"/>
            <a:ext cx="93662" cy="98425"/>
          </a:xfrm>
          <a:custGeom>
            <a:avLst/>
            <a:gdLst>
              <a:gd name="T0" fmla="*/ 78 w 176"/>
              <a:gd name="T1" fmla="*/ 184 h 184"/>
              <a:gd name="T2" fmla="*/ 59 w 176"/>
              <a:gd name="T3" fmla="*/ 180 h 184"/>
              <a:gd name="T4" fmla="*/ 42 w 176"/>
              <a:gd name="T5" fmla="*/ 174 h 184"/>
              <a:gd name="T6" fmla="*/ 28 w 176"/>
              <a:gd name="T7" fmla="*/ 163 h 184"/>
              <a:gd name="T8" fmla="*/ 17 w 176"/>
              <a:gd name="T9" fmla="*/ 150 h 184"/>
              <a:gd name="T10" fmla="*/ 10 w 176"/>
              <a:gd name="T11" fmla="*/ 136 h 184"/>
              <a:gd name="T12" fmla="*/ 5 w 176"/>
              <a:gd name="T13" fmla="*/ 121 h 184"/>
              <a:gd name="T14" fmla="*/ 2 w 176"/>
              <a:gd name="T15" fmla="*/ 103 h 184"/>
              <a:gd name="T16" fmla="*/ 3 w 176"/>
              <a:gd name="T17" fmla="*/ 83 h 184"/>
              <a:gd name="T18" fmla="*/ 9 w 176"/>
              <a:gd name="T19" fmla="*/ 61 h 184"/>
              <a:gd name="T20" fmla="*/ 19 w 176"/>
              <a:gd name="T21" fmla="*/ 42 h 184"/>
              <a:gd name="T22" fmla="*/ 26 w 176"/>
              <a:gd name="T23" fmla="*/ 27 h 184"/>
              <a:gd name="T24" fmla="*/ 26 w 176"/>
              <a:gd name="T25" fmla="*/ 19 h 184"/>
              <a:gd name="T26" fmla="*/ 24 w 176"/>
              <a:gd name="T27" fmla="*/ 14 h 184"/>
              <a:gd name="T28" fmla="*/ 19 w 176"/>
              <a:gd name="T29" fmla="*/ 11 h 184"/>
              <a:gd name="T30" fmla="*/ 8 w 176"/>
              <a:gd name="T31" fmla="*/ 9 h 184"/>
              <a:gd name="T32" fmla="*/ 0 w 176"/>
              <a:gd name="T33" fmla="*/ 0 h 184"/>
              <a:gd name="T34" fmla="*/ 52 w 176"/>
              <a:gd name="T35" fmla="*/ 10 h 184"/>
              <a:gd name="T36" fmla="*/ 45 w 176"/>
              <a:gd name="T37" fmla="*/ 29 h 184"/>
              <a:gd name="T38" fmla="*/ 40 w 176"/>
              <a:gd name="T39" fmla="*/ 51 h 184"/>
              <a:gd name="T40" fmla="*/ 38 w 176"/>
              <a:gd name="T41" fmla="*/ 74 h 184"/>
              <a:gd name="T42" fmla="*/ 38 w 176"/>
              <a:gd name="T43" fmla="*/ 96 h 184"/>
              <a:gd name="T44" fmla="*/ 40 w 176"/>
              <a:gd name="T45" fmla="*/ 114 h 184"/>
              <a:gd name="T46" fmla="*/ 44 w 176"/>
              <a:gd name="T47" fmla="*/ 130 h 184"/>
              <a:gd name="T48" fmla="*/ 50 w 176"/>
              <a:gd name="T49" fmla="*/ 144 h 184"/>
              <a:gd name="T50" fmla="*/ 57 w 176"/>
              <a:gd name="T51" fmla="*/ 155 h 184"/>
              <a:gd name="T52" fmla="*/ 65 w 176"/>
              <a:gd name="T53" fmla="*/ 163 h 184"/>
              <a:gd name="T54" fmla="*/ 73 w 176"/>
              <a:gd name="T55" fmla="*/ 168 h 184"/>
              <a:gd name="T56" fmla="*/ 83 w 176"/>
              <a:gd name="T57" fmla="*/ 170 h 184"/>
              <a:gd name="T58" fmla="*/ 93 w 176"/>
              <a:gd name="T59" fmla="*/ 170 h 184"/>
              <a:gd name="T60" fmla="*/ 104 w 176"/>
              <a:gd name="T61" fmla="*/ 168 h 184"/>
              <a:gd name="T62" fmla="*/ 112 w 176"/>
              <a:gd name="T63" fmla="*/ 163 h 184"/>
              <a:gd name="T64" fmla="*/ 120 w 176"/>
              <a:gd name="T65" fmla="*/ 155 h 184"/>
              <a:gd name="T66" fmla="*/ 126 w 176"/>
              <a:gd name="T67" fmla="*/ 144 h 184"/>
              <a:gd name="T68" fmla="*/ 132 w 176"/>
              <a:gd name="T69" fmla="*/ 131 h 184"/>
              <a:gd name="T70" fmla="*/ 137 w 176"/>
              <a:gd name="T71" fmla="*/ 105 h 184"/>
              <a:gd name="T72" fmla="*/ 138 w 176"/>
              <a:gd name="T73" fmla="*/ 68 h 184"/>
              <a:gd name="T74" fmla="*/ 134 w 176"/>
              <a:gd name="T75" fmla="*/ 39 h 184"/>
              <a:gd name="T76" fmla="*/ 127 w 176"/>
              <a:gd name="T77" fmla="*/ 16 h 184"/>
              <a:gd name="T78" fmla="*/ 176 w 176"/>
              <a:gd name="T79" fmla="*/ 0 h 184"/>
              <a:gd name="T80" fmla="*/ 168 w 176"/>
              <a:gd name="T81" fmla="*/ 9 h 184"/>
              <a:gd name="T82" fmla="*/ 156 w 176"/>
              <a:gd name="T83" fmla="*/ 11 h 184"/>
              <a:gd name="T84" fmla="*/ 152 w 176"/>
              <a:gd name="T85" fmla="*/ 14 h 184"/>
              <a:gd name="T86" fmla="*/ 150 w 176"/>
              <a:gd name="T87" fmla="*/ 19 h 184"/>
              <a:gd name="T88" fmla="*/ 151 w 176"/>
              <a:gd name="T89" fmla="*/ 27 h 184"/>
              <a:gd name="T90" fmla="*/ 156 w 176"/>
              <a:gd name="T91" fmla="*/ 42 h 184"/>
              <a:gd name="T92" fmla="*/ 168 w 176"/>
              <a:gd name="T93" fmla="*/ 61 h 184"/>
              <a:gd name="T94" fmla="*/ 173 w 176"/>
              <a:gd name="T95" fmla="*/ 83 h 184"/>
              <a:gd name="T96" fmla="*/ 174 w 176"/>
              <a:gd name="T97" fmla="*/ 103 h 184"/>
              <a:gd name="T98" fmla="*/ 171 w 176"/>
              <a:gd name="T99" fmla="*/ 121 h 184"/>
              <a:gd name="T100" fmla="*/ 166 w 176"/>
              <a:gd name="T101" fmla="*/ 136 h 184"/>
              <a:gd name="T102" fmla="*/ 157 w 176"/>
              <a:gd name="T103" fmla="*/ 150 h 184"/>
              <a:gd name="T104" fmla="*/ 146 w 176"/>
              <a:gd name="T105" fmla="*/ 163 h 184"/>
              <a:gd name="T106" fmla="*/ 132 w 176"/>
              <a:gd name="T107" fmla="*/ 174 h 184"/>
              <a:gd name="T108" fmla="*/ 116 w 176"/>
              <a:gd name="T109" fmla="*/ 180 h 184"/>
              <a:gd name="T110" fmla="*/ 97 w 176"/>
              <a:gd name="T111" fmla="*/ 184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6"/>
              <a:gd name="T169" fmla="*/ 0 h 184"/>
              <a:gd name="T170" fmla="*/ 176 w 176"/>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6" h="184">
                <a:moveTo>
                  <a:pt x="88" y="184"/>
                </a:moveTo>
                <a:lnTo>
                  <a:pt x="78" y="184"/>
                </a:lnTo>
                <a:lnTo>
                  <a:pt x="68" y="182"/>
                </a:lnTo>
                <a:lnTo>
                  <a:pt x="59" y="180"/>
                </a:lnTo>
                <a:lnTo>
                  <a:pt x="51" y="177"/>
                </a:lnTo>
                <a:lnTo>
                  <a:pt x="42" y="174"/>
                </a:lnTo>
                <a:lnTo>
                  <a:pt x="35" y="168"/>
                </a:lnTo>
                <a:lnTo>
                  <a:pt x="28" y="163"/>
                </a:lnTo>
                <a:lnTo>
                  <a:pt x="23" y="157"/>
                </a:lnTo>
                <a:lnTo>
                  <a:pt x="17" y="150"/>
                </a:lnTo>
                <a:lnTo>
                  <a:pt x="13" y="143"/>
                </a:lnTo>
                <a:lnTo>
                  <a:pt x="10" y="136"/>
                </a:lnTo>
                <a:lnTo>
                  <a:pt x="7" y="129"/>
                </a:lnTo>
                <a:lnTo>
                  <a:pt x="5" y="121"/>
                </a:lnTo>
                <a:lnTo>
                  <a:pt x="3" y="112"/>
                </a:lnTo>
                <a:lnTo>
                  <a:pt x="2" y="103"/>
                </a:lnTo>
                <a:lnTo>
                  <a:pt x="2" y="95"/>
                </a:lnTo>
                <a:lnTo>
                  <a:pt x="3" y="83"/>
                </a:lnTo>
                <a:lnTo>
                  <a:pt x="5" y="73"/>
                </a:lnTo>
                <a:lnTo>
                  <a:pt x="9" y="61"/>
                </a:lnTo>
                <a:lnTo>
                  <a:pt x="14" y="51"/>
                </a:lnTo>
                <a:lnTo>
                  <a:pt x="19" y="42"/>
                </a:lnTo>
                <a:lnTo>
                  <a:pt x="23" y="33"/>
                </a:lnTo>
                <a:lnTo>
                  <a:pt x="26" y="27"/>
                </a:lnTo>
                <a:lnTo>
                  <a:pt x="26" y="22"/>
                </a:lnTo>
                <a:lnTo>
                  <a:pt x="26" y="19"/>
                </a:lnTo>
                <a:lnTo>
                  <a:pt x="26" y="16"/>
                </a:lnTo>
                <a:lnTo>
                  <a:pt x="24" y="14"/>
                </a:lnTo>
                <a:lnTo>
                  <a:pt x="23" y="12"/>
                </a:lnTo>
                <a:lnTo>
                  <a:pt x="19" y="11"/>
                </a:lnTo>
                <a:lnTo>
                  <a:pt x="14" y="10"/>
                </a:lnTo>
                <a:lnTo>
                  <a:pt x="8" y="9"/>
                </a:lnTo>
                <a:lnTo>
                  <a:pt x="0" y="9"/>
                </a:lnTo>
                <a:lnTo>
                  <a:pt x="0" y="0"/>
                </a:lnTo>
                <a:lnTo>
                  <a:pt x="56" y="0"/>
                </a:lnTo>
                <a:lnTo>
                  <a:pt x="52" y="10"/>
                </a:lnTo>
                <a:lnTo>
                  <a:pt x="49" y="19"/>
                </a:lnTo>
                <a:lnTo>
                  <a:pt x="45" y="29"/>
                </a:lnTo>
                <a:lnTo>
                  <a:pt x="42" y="40"/>
                </a:lnTo>
                <a:lnTo>
                  <a:pt x="40" y="51"/>
                </a:lnTo>
                <a:lnTo>
                  <a:pt x="39" y="63"/>
                </a:lnTo>
                <a:lnTo>
                  <a:pt x="38" y="74"/>
                </a:lnTo>
                <a:lnTo>
                  <a:pt x="38" y="85"/>
                </a:lnTo>
                <a:lnTo>
                  <a:pt x="38" y="96"/>
                </a:lnTo>
                <a:lnTo>
                  <a:pt x="39" y="105"/>
                </a:lnTo>
                <a:lnTo>
                  <a:pt x="40" y="114"/>
                </a:lnTo>
                <a:lnTo>
                  <a:pt x="41" y="123"/>
                </a:lnTo>
                <a:lnTo>
                  <a:pt x="44" y="130"/>
                </a:lnTo>
                <a:lnTo>
                  <a:pt x="46" y="137"/>
                </a:lnTo>
                <a:lnTo>
                  <a:pt x="50" y="144"/>
                </a:lnTo>
                <a:lnTo>
                  <a:pt x="54" y="151"/>
                </a:lnTo>
                <a:lnTo>
                  <a:pt x="57" y="155"/>
                </a:lnTo>
                <a:lnTo>
                  <a:pt x="61" y="159"/>
                </a:lnTo>
                <a:lnTo>
                  <a:pt x="65" y="163"/>
                </a:lnTo>
                <a:lnTo>
                  <a:pt x="69" y="166"/>
                </a:lnTo>
                <a:lnTo>
                  <a:pt x="73" y="168"/>
                </a:lnTo>
                <a:lnTo>
                  <a:pt x="78" y="169"/>
                </a:lnTo>
                <a:lnTo>
                  <a:pt x="83" y="170"/>
                </a:lnTo>
                <a:lnTo>
                  <a:pt x="88" y="171"/>
                </a:lnTo>
                <a:lnTo>
                  <a:pt x="93" y="170"/>
                </a:lnTo>
                <a:lnTo>
                  <a:pt x="98" y="169"/>
                </a:lnTo>
                <a:lnTo>
                  <a:pt x="104" y="168"/>
                </a:lnTo>
                <a:lnTo>
                  <a:pt x="108" y="165"/>
                </a:lnTo>
                <a:lnTo>
                  <a:pt x="112" y="163"/>
                </a:lnTo>
                <a:lnTo>
                  <a:pt x="116" y="159"/>
                </a:lnTo>
                <a:lnTo>
                  <a:pt x="120" y="155"/>
                </a:lnTo>
                <a:lnTo>
                  <a:pt x="123" y="151"/>
                </a:lnTo>
                <a:lnTo>
                  <a:pt x="126" y="144"/>
                </a:lnTo>
                <a:lnTo>
                  <a:pt x="129" y="138"/>
                </a:lnTo>
                <a:lnTo>
                  <a:pt x="132" y="131"/>
                </a:lnTo>
                <a:lnTo>
                  <a:pt x="134" y="123"/>
                </a:lnTo>
                <a:lnTo>
                  <a:pt x="137" y="105"/>
                </a:lnTo>
                <a:lnTo>
                  <a:pt x="138" y="85"/>
                </a:lnTo>
                <a:lnTo>
                  <a:pt x="138" y="68"/>
                </a:lnTo>
                <a:lnTo>
                  <a:pt x="136" y="52"/>
                </a:lnTo>
                <a:lnTo>
                  <a:pt x="134" y="39"/>
                </a:lnTo>
                <a:lnTo>
                  <a:pt x="132" y="26"/>
                </a:lnTo>
                <a:lnTo>
                  <a:pt x="127" y="16"/>
                </a:lnTo>
                <a:lnTo>
                  <a:pt x="120" y="0"/>
                </a:lnTo>
                <a:lnTo>
                  <a:pt x="176" y="0"/>
                </a:lnTo>
                <a:lnTo>
                  <a:pt x="176" y="9"/>
                </a:lnTo>
                <a:lnTo>
                  <a:pt x="168" y="9"/>
                </a:lnTo>
                <a:lnTo>
                  <a:pt x="162" y="10"/>
                </a:lnTo>
                <a:lnTo>
                  <a:pt x="156" y="11"/>
                </a:lnTo>
                <a:lnTo>
                  <a:pt x="153" y="12"/>
                </a:lnTo>
                <a:lnTo>
                  <a:pt x="152" y="14"/>
                </a:lnTo>
                <a:lnTo>
                  <a:pt x="151" y="16"/>
                </a:lnTo>
                <a:lnTo>
                  <a:pt x="150" y="19"/>
                </a:lnTo>
                <a:lnTo>
                  <a:pt x="150" y="22"/>
                </a:lnTo>
                <a:lnTo>
                  <a:pt x="151" y="27"/>
                </a:lnTo>
                <a:lnTo>
                  <a:pt x="153" y="33"/>
                </a:lnTo>
                <a:lnTo>
                  <a:pt x="156" y="42"/>
                </a:lnTo>
                <a:lnTo>
                  <a:pt x="162" y="51"/>
                </a:lnTo>
                <a:lnTo>
                  <a:pt x="168" y="61"/>
                </a:lnTo>
                <a:lnTo>
                  <a:pt x="171" y="73"/>
                </a:lnTo>
                <a:lnTo>
                  <a:pt x="173" y="83"/>
                </a:lnTo>
                <a:lnTo>
                  <a:pt x="174" y="95"/>
                </a:lnTo>
                <a:lnTo>
                  <a:pt x="174" y="103"/>
                </a:lnTo>
                <a:lnTo>
                  <a:pt x="173" y="112"/>
                </a:lnTo>
                <a:lnTo>
                  <a:pt x="171" y="121"/>
                </a:lnTo>
                <a:lnTo>
                  <a:pt x="169" y="128"/>
                </a:lnTo>
                <a:lnTo>
                  <a:pt x="166" y="136"/>
                </a:lnTo>
                <a:lnTo>
                  <a:pt x="162" y="143"/>
                </a:lnTo>
                <a:lnTo>
                  <a:pt x="157" y="150"/>
                </a:lnTo>
                <a:lnTo>
                  <a:pt x="152" y="157"/>
                </a:lnTo>
                <a:lnTo>
                  <a:pt x="146" y="163"/>
                </a:lnTo>
                <a:lnTo>
                  <a:pt x="139" y="168"/>
                </a:lnTo>
                <a:lnTo>
                  <a:pt x="132" y="174"/>
                </a:lnTo>
                <a:lnTo>
                  <a:pt x="124" y="177"/>
                </a:lnTo>
                <a:lnTo>
                  <a:pt x="116" y="180"/>
                </a:lnTo>
                <a:lnTo>
                  <a:pt x="107" y="182"/>
                </a:lnTo>
                <a:lnTo>
                  <a:pt x="97" y="184"/>
                </a:lnTo>
                <a:lnTo>
                  <a:pt x="88" y="18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50" name="Freeform 163"/>
          <p:cNvSpPr>
            <a:spLocks noEditPoints="1"/>
          </p:cNvSpPr>
          <p:nvPr/>
        </p:nvSpPr>
        <p:spPr bwMode="auto">
          <a:xfrm>
            <a:off x="7418388" y="2741613"/>
            <a:ext cx="104775" cy="111125"/>
          </a:xfrm>
          <a:custGeom>
            <a:avLst/>
            <a:gdLst>
              <a:gd name="T0" fmla="*/ 40 w 198"/>
              <a:gd name="T1" fmla="*/ 194 h 211"/>
              <a:gd name="T2" fmla="*/ 66 w 198"/>
              <a:gd name="T3" fmla="*/ 184 h 211"/>
              <a:gd name="T4" fmla="*/ 30 w 198"/>
              <a:gd name="T5" fmla="*/ 186 h 211"/>
              <a:gd name="T6" fmla="*/ 11 w 198"/>
              <a:gd name="T7" fmla="*/ 157 h 211"/>
              <a:gd name="T8" fmla="*/ 24 w 198"/>
              <a:gd name="T9" fmla="*/ 120 h 211"/>
              <a:gd name="T10" fmla="*/ 42 w 198"/>
              <a:gd name="T11" fmla="*/ 167 h 211"/>
              <a:gd name="T12" fmla="*/ 35 w 198"/>
              <a:gd name="T13" fmla="*/ 73 h 211"/>
              <a:gd name="T14" fmla="*/ 21 w 198"/>
              <a:gd name="T15" fmla="*/ 54 h 211"/>
              <a:gd name="T16" fmla="*/ 66 w 198"/>
              <a:gd name="T17" fmla="*/ 0 h 211"/>
              <a:gd name="T18" fmla="*/ 48 w 198"/>
              <a:gd name="T19" fmla="*/ 39 h 211"/>
              <a:gd name="T20" fmla="*/ 46 w 198"/>
              <a:gd name="T21" fmla="*/ 30 h 211"/>
              <a:gd name="T22" fmla="*/ 37 w 198"/>
              <a:gd name="T23" fmla="*/ 33 h 211"/>
              <a:gd name="T24" fmla="*/ 46 w 198"/>
              <a:gd name="T25" fmla="*/ 30 h 211"/>
              <a:gd name="T26" fmla="*/ 27 w 198"/>
              <a:gd name="T27" fmla="*/ 38 h 211"/>
              <a:gd name="T28" fmla="*/ 23 w 198"/>
              <a:gd name="T29" fmla="*/ 37 h 211"/>
              <a:gd name="T30" fmla="*/ 11 w 198"/>
              <a:gd name="T31" fmla="*/ 36 h 211"/>
              <a:gd name="T32" fmla="*/ 21 w 198"/>
              <a:gd name="T33" fmla="*/ 17 h 211"/>
              <a:gd name="T34" fmla="*/ 0 w 198"/>
              <a:gd name="T35" fmla="*/ 17 h 211"/>
              <a:gd name="T36" fmla="*/ 83 w 198"/>
              <a:gd name="T37" fmla="*/ 6 h 211"/>
              <a:gd name="T38" fmla="*/ 66 w 198"/>
              <a:gd name="T39" fmla="*/ 49 h 211"/>
              <a:gd name="T40" fmla="*/ 76 w 198"/>
              <a:gd name="T41" fmla="*/ 21 h 211"/>
              <a:gd name="T42" fmla="*/ 39 w 198"/>
              <a:gd name="T43" fmla="*/ 90 h 211"/>
              <a:gd name="T44" fmla="*/ 61 w 198"/>
              <a:gd name="T45" fmla="*/ 121 h 211"/>
              <a:gd name="T46" fmla="*/ 39 w 198"/>
              <a:gd name="T47" fmla="*/ 102 h 211"/>
              <a:gd name="T48" fmla="*/ 55 w 198"/>
              <a:gd name="T49" fmla="*/ 173 h 211"/>
              <a:gd name="T50" fmla="*/ 74 w 198"/>
              <a:gd name="T51" fmla="*/ 163 h 211"/>
              <a:gd name="T52" fmla="*/ 74 w 198"/>
              <a:gd name="T53" fmla="*/ 193 h 211"/>
              <a:gd name="T54" fmla="*/ 92 w 198"/>
              <a:gd name="T55" fmla="*/ 177 h 211"/>
              <a:gd name="T56" fmla="*/ 85 w 198"/>
              <a:gd name="T57" fmla="*/ 174 h 211"/>
              <a:gd name="T58" fmla="*/ 105 w 198"/>
              <a:gd name="T59" fmla="*/ 198 h 211"/>
              <a:gd name="T60" fmla="*/ 138 w 198"/>
              <a:gd name="T61" fmla="*/ 179 h 211"/>
              <a:gd name="T62" fmla="*/ 143 w 198"/>
              <a:gd name="T63" fmla="*/ 173 h 211"/>
              <a:gd name="T64" fmla="*/ 135 w 198"/>
              <a:gd name="T65" fmla="*/ 138 h 211"/>
              <a:gd name="T66" fmla="*/ 135 w 198"/>
              <a:gd name="T67" fmla="*/ 138 h 211"/>
              <a:gd name="T68" fmla="*/ 158 w 198"/>
              <a:gd name="T69" fmla="*/ 124 h 211"/>
              <a:gd name="T70" fmla="*/ 137 w 198"/>
              <a:gd name="T71" fmla="*/ 77 h 211"/>
              <a:gd name="T72" fmla="*/ 138 w 198"/>
              <a:gd name="T73" fmla="*/ 102 h 211"/>
              <a:gd name="T74" fmla="*/ 136 w 198"/>
              <a:gd name="T75" fmla="*/ 70 h 211"/>
              <a:gd name="T76" fmla="*/ 131 w 198"/>
              <a:gd name="T77" fmla="*/ 42 h 211"/>
              <a:gd name="T78" fmla="*/ 125 w 198"/>
              <a:gd name="T79" fmla="*/ 31 h 211"/>
              <a:gd name="T80" fmla="*/ 113 w 198"/>
              <a:gd name="T81" fmla="*/ 6 h 211"/>
              <a:gd name="T82" fmla="*/ 131 w 198"/>
              <a:gd name="T83" fmla="*/ 28 h 211"/>
              <a:gd name="T84" fmla="*/ 198 w 198"/>
              <a:gd name="T85" fmla="*/ 17 h 211"/>
              <a:gd name="T86" fmla="*/ 187 w 198"/>
              <a:gd name="T87" fmla="*/ 36 h 211"/>
              <a:gd name="T88" fmla="*/ 179 w 198"/>
              <a:gd name="T89" fmla="*/ 15 h 211"/>
              <a:gd name="T90" fmla="*/ 164 w 198"/>
              <a:gd name="T91" fmla="*/ 17 h 211"/>
              <a:gd name="T92" fmla="*/ 158 w 198"/>
              <a:gd name="T93" fmla="*/ 20 h 211"/>
              <a:gd name="T94" fmla="*/ 171 w 198"/>
              <a:gd name="T95" fmla="*/ 37 h 211"/>
              <a:gd name="T96" fmla="*/ 172 w 198"/>
              <a:gd name="T97" fmla="*/ 36 h 211"/>
              <a:gd name="T98" fmla="*/ 172 w 198"/>
              <a:gd name="T99" fmla="*/ 39 h 211"/>
              <a:gd name="T100" fmla="*/ 177 w 198"/>
              <a:gd name="T101" fmla="*/ 54 h 211"/>
              <a:gd name="T102" fmla="*/ 175 w 198"/>
              <a:gd name="T103" fmla="*/ 91 h 211"/>
              <a:gd name="T104" fmla="*/ 172 w 198"/>
              <a:gd name="T105" fmla="*/ 92 h 211"/>
              <a:gd name="T106" fmla="*/ 175 w 198"/>
              <a:gd name="T107" fmla="*/ 112 h 211"/>
              <a:gd name="T108" fmla="*/ 192 w 198"/>
              <a:gd name="T109" fmla="*/ 140 h 211"/>
              <a:gd name="T110" fmla="*/ 160 w 198"/>
              <a:gd name="T111" fmla="*/ 160 h 211"/>
              <a:gd name="T112" fmla="*/ 175 w 198"/>
              <a:gd name="T113" fmla="*/ 112 h 211"/>
              <a:gd name="T114" fmla="*/ 172 w 198"/>
              <a:gd name="T115" fmla="*/ 180 h 211"/>
              <a:gd name="T116" fmla="*/ 144 w 198"/>
              <a:gd name="T117" fmla="*/ 177 h 211"/>
              <a:gd name="T118" fmla="*/ 109 w 198"/>
              <a:gd name="T119" fmla="*/ 211 h 211"/>
              <a:gd name="T120" fmla="*/ 139 w 198"/>
              <a:gd name="T121" fmla="*/ 204 h 2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8"/>
              <a:gd name="T184" fmla="*/ 0 h 211"/>
              <a:gd name="T185" fmla="*/ 198 w 198"/>
              <a:gd name="T186" fmla="*/ 211 h 2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8" h="211">
                <a:moveTo>
                  <a:pt x="99" y="211"/>
                </a:moveTo>
                <a:lnTo>
                  <a:pt x="88" y="211"/>
                </a:lnTo>
                <a:lnTo>
                  <a:pt x="76" y="209"/>
                </a:lnTo>
                <a:lnTo>
                  <a:pt x="66" y="207"/>
                </a:lnTo>
                <a:lnTo>
                  <a:pt x="56" y="204"/>
                </a:lnTo>
                <a:lnTo>
                  <a:pt x="48" y="200"/>
                </a:lnTo>
                <a:lnTo>
                  <a:pt x="40" y="194"/>
                </a:lnTo>
                <a:lnTo>
                  <a:pt x="32" y="187"/>
                </a:lnTo>
                <a:lnTo>
                  <a:pt x="25" y="180"/>
                </a:lnTo>
                <a:lnTo>
                  <a:pt x="42" y="167"/>
                </a:lnTo>
                <a:lnTo>
                  <a:pt x="47" y="172"/>
                </a:lnTo>
                <a:lnTo>
                  <a:pt x="52" y="177"/>
                </a:lnTo>
                <a:lnTo>
                  <a:pt x="58" y="181"/>
                </a:lnTo>
                <a:lnTo>
                  <a:pt x="66" y="184"/>
                </a:lnTo>
                <a:lnTo>
                  <a:pt x="73" y="187"/>
                </a:lnTo>
                <a:lnTo>
                  <a:pt x="81" y="188"/>
                </a:lnTo>
                <a:lnTo>
                  <a:pt x="90" y="191"/>
                </a:lnTo>
                <a:lnTo>
                  <a:pt x="99" y="191"/>
                </a:lnTo>
                <a:lnTo>
                  <a:pt x="99" y="211"/>
                </a:lnTo>
                <a:close/>
                <a:moveTo>
                  <a:pt x="25" y="180"/>
                </a:moveTo>
                <a:lnTo>
                  <a:pt x="30" y="186"/>
                </a:lnTo>
                <a:lnTo>
                  <a:pt x="25" y="180"/>
                </a:lnTo>
                <a:lnTo>
                  <a:pt x="34" y="174"/>
                </a:lnTo>
                <a:lnTo>
                  <a:pt x="25" y="180"/>
                </a:lnTo>
                <a:close/>
                <a:moveTo>
                  <a:pt x="25" y="180"/>
                </a:moveTo>
                <a:lnTo>
                  <a:pt x="20" y="173"/>
                </a:lnTo>
                <a:lnTo>
                  <a:pt x="15" y="166"/>
                </a:lnTo>
                <a:lnTo>
                  <a:pt x="11" y="157"/>
                </a:lnTo>
                <a:lnTo>
                  <a:pt x="8" y="149"/>
                </a:lnTo>
                <a:lnTo>
                  <a:pt x="6" y="141"/>
                </a:lnTo>
                <a:lnTo>
                  <a:pt x="4" y="131"/>
                </a:lnTo>
                <a:lnTo>
                  <a:pt x="2" y="121"/>
                </a:lnTo>
                <a:lnTo>
                  <a:pt x="2" y="112"/>
                </a:lnTo>
                <a:lnTo>
                  <a:pt x="23" y="112"/>
                </a:lnTo>
                <a:lnTo>
                  <a:pt x="24" y="120"/>
                </a:lnTo>
                <a:lnTo>
                  <a:pt x="24" y="127"/>
                </a:lnTo>
                <a:lnTo>
                  <a:pt x="26" y="135"/>
                </a:lnTo>
                <a:lnTo>
                  <a:pt x="28" y="142"/>
                </a:lnTo>
                <a:lnTo>
                  <a:pt x="30" y="149"/>
                </a:lnTo>
                <a:lnTo>
                  <a:pt x="34" y="155"/>
                </a:lnTo>
                <a:lnTo>
                  <a:pt x="37" y="161"/>
                </a:lnTo>
                <a:lnTo>
                  <a:pt x="42" y="167"/>
                </a:lnTo>
                <a:lnTo>
                  <a:pt x="25" y="180"/>
                </a:lnTo>
                <a:close/>
                <a:moveTo>
                  <a:pt x="2" y="112"/>
                </a:moveTo>
                <a:lnTo>
                  <a:pt x="4" y="99"/>
                </a:lnTo>
                <a:lnTo>
                  <a:pt x="6" y="87"/>
                </a:lnTo>
                <a:lnTo>
                  <a:pt x="10" y="74"/>
                </a:lnTo>
                <a:lnTo>
                  <a:pt x="16" y="63"/>
                </a:lnTo>
                <a:lnTo>
                  <a:pt x="35" y="73"/>
                </a:lnTo>
                <a:lnTo>
                  <a:pt x="29" y="83"/>
                </a:lnTo>
                <a:lnTo>
                  <a:pt x="26" y="92"/>
                </a:lnTo>
                <a:lnTo>
                  <a:pt x="24" y="101"/>
                </a:lnTo>
                <a:lnTo>
                  <a:pt x="23" y="112"/>
                </a:lnTo>
                <a:lnTo>
                  <a:pt x="2" y="112"/>
                </a:lnTo>
                <a:close/>
                <a:moveTo>
                  <a:pt x="16" y="63"/>
                </a:moveTo>
                <a:lnTo>
                  <a:pt x="21" y="54"/>
                </a:lnTo>
                <a:lnTo>
                  <a:pt x="24" y="46"/>
                </a:lnTo>
                <a:lnTo>
                  <a:pt x="44" y="55"/>
                </a:lnTo>
                <a:lnTo>
                  <a:pt x="40" y="63"/>
                </a:lnTo>
                <a:lnTo>
                  <a:pt x="35" y="73"/>
                </a:lnTo>
                <a:lnTo>
                  <a:pt x="16" y="63"/>
                </a:lnTo>
                <a:close/>
                <a:moveTo>
                  <a:pt x="44" y="55"/>
                </a:moveTo>
                <a:lnTo>
                  <a:pt x="66" y="0"/>
                </a:lnTo>
                <a:lnTo>
                  <a:pt x="44" y="55"/>
                </a:lnTo>
                <a:lnTo>
                  <a:pt x="34" y="50"/>
                </a:lnTo>
                <a:lnTo>
                  <a:pt x="44" y="55"/>
                </a:lnTo>
                <a:close/>
                <a:moveTo>
                  <a:pt x="24" y="46"/>
                </a:moveTo>
                <a:lnTo>
                  <a:pt x="26" y="42"/>
                </a:lnTo>
                <a:lnTo>
                  <a:pt x="26" y="39"/>
                </a:lnTo>
                <a:lnTo>
                  <a:pt x="48" y="39"/>
                </a:lnTo>
                <a:lnTo>
                  <a:pt x="47" y="46"/>
                </a:lnTo>
                <a:lnTo>
                  <a:pt x="44" y="55"/>
                </a:lnTo>
                <a:lnTo>
                  <a:pt x="24" y="46"/>
                </a:lnTo>
                <a:close/>
                <a:moveTo>
                  <a:pt x="26" y="39"/>
                </a:moveTo>
                <a:lnTo>
                  <a:pt x="26" y="37"/>
                </a:lnTo>
                <a:lnTo>
                  <a:pt x="46" y="30"/>
                </a:lnTo>
                <a:lnTo>
                  <a:pt x="47" y="34"/>
                </a:lnTo>
                <a:lnTo>
                  <a:pt x="48" y="39"/>
                </a:lnTo>
                <a:lnTo>
                  <a:pt x="26" y="39"/>
                </a:lnTo>
                <a:close/>
                <a:moveTo>
                  <a:pt x="26" y="37"/>
                </a:moveTo>
                <a:lnTo>
                  <a:pt x="24" y="31"/>
                </a:lnTo>
                <a:lnTo>
                  <a:pt x="26" y="36"/>
                </a:lnTo>
                <a:lnTo>
                  <a:pt x="37" y="33"/>
                </a:lnTo>
                <a:lnTo>
                  <a:pt x="26" y="37"/>
                </a:lnTo>
                <a:close/>
                <a:moveTo>
                  <a:pt x="26" y="36"/>
                </a:moveTo>
                <a:lnTo>
                  <a:pt x="26" y="37"/>
                </a:lnTo>
                <a:lnTo>
                  <a:pt x="27" y="37"/>
                </a:lnTo>
                <a:lnTo>
                  <a:pt x="40" y="20"/>
                </a:lnTo>
                <a:lnTo>
                  <a:pt x="44" y="25"/>
                </a:lnTo>
                <a:lnTo>
                  <a:pt x="46" y="30"/>
                </a:lnTo>
                <a:lnTo>
                  <a:pt x="26" y="36"/>
                </a:lnTo>
                <a:close/>
                <a:moveTo>
                  <a:pt x="40" y="20"/>
                </a:moveTo>
                <a:lnTo>
                  <a:pt x="40" y="20"/>
                </a:lnTo>
                <a:lnTo>
                  <a:pt x="34" y="29"/>
                </a:lnTo>
                <a:lnTo>
                  <a:pt x="40" y="20"/>
                </a:lnTo>
                <a:close/>
                <a:moveTo>
                  <a:pt x="27" y="38"/>
                </a:moveTo>
                <a:lnTo>
                  <a:pt x="26" y="37"/>
                </a:lnTo>
                <a:lnTo>
                  <a:pt x="23" y="37"/>
                </a:lnTo>
                <a:lnTo>
                  <a:pt x="27" y="16"/>
                </a:lnTo>
                <a:lnTo>
                  <a:pt x="35" y="17"/>
                </a:lnTo>
                <a:lnTo>
                  <a:pt x="40" y="20"/>
                </a:lnTo>
                <a:lnTo>
                  <a:pt x="27" y="38"/>
                </a:lnTo>
                <a:close/>
                <a:moveTo>
                  <a:pt x="23" y="37"/>
                </a:moveTo>
                <a:lnTo>
                  <a:pt x="18" y="36"/>
                </a:lnTo>
                <a:lnTo>
                  <a:pt x="11" y="36"/>
                </a:lnTo>
                <a:lnTo>
                  <a:pt x="11" y="15"/>
                </a:lnTo>
                <a:lnTo>
                  <a:pt x="20" y="15"/>
                </a:lnTo>
                <a:lnTo>
                  <a:pt x="27" y="16"/>
                </a:lnTo>
                <a:lnTo>
                  <a:pt x="23" y="37"/>
                </a:lnTo>
                <a:close/>
                <a:moveTo>
                  <a:pt x="11" y="36"/>
                </a:moveTo>
                <a:lnTo>
                  <a:pt x="0" y="36"/>
                </a:lnTo>
                <a:lnTo>
                  <a:pt x="0" y="26"/>
                </a:lnTo>
                <a:lnTo>
                  <a:pt x="11" y="26"/>
                </a:lnTo>
                <a:lnTo>
                  <a:pt x="11" y="36"/>
                </a:lnTo>
                <a:close/>
                <a:moveTo>
                  <a:pt x="0" y="26"/>
                </a:moveTo>
                <a:lnTo>
                  <a:pt x="0" y="17"/>
                </a:lnTo>
                <a:lnTo>
                  <a:pt x="21" y="17"/>
                </a:lnTo>
                <a:lnTo>
                  <a:pt x="21" y="26"/>
                </a:lnTo>
                <a:lnTo>
                  <a:pt x="0" y="26"/>
                </a:lnTo>
                <a:close/>
                <a:moveTo>
                  <a:pt x="0" y="17"/>
                </a:moveTo>
                <a:lnTo>
                  <a:pt x="0" y="6"/>
                </a:lnTo>
                <a:lnTo>
                  <a:pt x="11" y="6"/>
                </a:lnTo>
                <a:lnTo>
                  <a:pt x="11" y="17"/>
                </a:lnTo>
                <a:lnTo>
                  <a:pt x="0" y="17"/>
                </a:lnTo>
                <a:close/>
                <a:moveTo>
                  <a:pt x="11" y="6"/>
                </a:moveTo>
                <a:lnTo>
                  <a:pt x="67" y="6"/>
                </a:lnTo>
                <a:lnTo>
                  <a:pt x="67" y="28"/>
                </a:lnTo>
                <a:lnTo>
                  <a:pt x="11" y="28"/>
                </a:lnTo>
                <a:lnTo>
                  <a:pt x="11" y="6"/>
                </a:lnTo>
                <a:close/>
                <a:moveTo>
                  <a:pt x="67" y="6"/>
                </a:moveTo>
                <a:lnTo>
                  <a:pt x="83" y="6"/>
                </a:lnTo>
                <a:lnTo>
                  <a:pt x="76" y="21"/>
                </a:lnTo>
                <a:lnTo>
                  <a:pt x="67" y="17"/>
                </a:lnTo>
                <a:lnTo>
                  <a:pt x="67" y="6"/>
                </a:lnTo>
                <a:close/>
                <a:moveTo>
                  <a:pt x="76" y="21"/>
                </a:moveTo>
                <a:lnTo>
                  <a:pt x="73" y="31"/>
                </a:lnTo>
                <a:lnTo>
                  <a:pt x="69" y="40"/>
                </a:lnTo>
                <a:lnTo>
                  <a:pt x="66" y="49"/>
                </a:lnTo>
                <a:lnTo>
                  <a:pt x="64" y="59"/>
                </a:lnTo>
                <a:lnTo>
                  <a:pt x="43" y="55"/>
                </a:lnTo>
                <a:lnTo>
                  <a:pt x="46" y="43"/>
                </a:lnTo>
                <a:lnTo>
                  <a:pt x="49" y="33"/>
                </a:lnTo>
                <a:lnTo>
                  <a:pt x="53" y="22"/>
                </a:lnTo>
                <a:lnTo>
                  <a:pt x="57" y="12"/>
                </a:lnTo>
                <a:lnTo>
                  <a:pt x="76" y="21"/>
                </a:lnTo>
                <a:close/>
                <a:moveTo>
                  <a:pt x="64" y="59"/>
                </a:moveTo>
                <a:lnTo>
                  <a:pt x="62" y="69"/>
                </a:lnTo>
                <a:lnTo>
                  <a:pt x="61" y="81"/>
                </a:lnTo>
                <a:lnTo>
                  <a:pt x="60" y="91"/>
                </a:lnTo>
                <a:lnTo>
                  <a:pt x="60" y="102"/>
                </a:lnTo>
                <a:lnTo>
                  <a:pt x="39" y="102"/>
                </a:lnTo>
                <a:lnTo>
                  <a:pt x="39" y="90"/>
                </a:lnTo>
                <a:lnTo>
                  <a:pt x="40" y="78"/>
                </a:lnTo>
                <a:lnTo>
                  <a:pt x="41" y="66"/>
                </a:lnTo>
                <a:lnTo>
                  <a:pt x="43" y="55"/>
                </a:lnTo>
                <a:lnTo>
                  <a:pt x="64" y="59"/>
                </a:lnTo>
                <a:close/>
                <a:moveTo>
                  <a:pt x="60" y="102"/>
                </a:moveTo>
                <a:lnTo>
                  <a:pt x="60" y="113"/>
                </a:lnTo>
                <a:lnTo>
                  <a:pt x="61" y="121"/>
                </a:lnTo>
                <a:lnTo>
                  <a:pt x="62" y="129"/>
                </a:lnTo>
                <a:lnTo>
                  <a:pt x="63" y="138"/>
                </a:lnTo>
                <a:lnTo>
                  <a:pt x="43" y="142"/>
                </a:lnTo>
                <a:lnTo>
                  <a:pt x="41" y="133"/>
                </a:lnTo>
                <a:lnTo>
                  <a:pt x="40" y="124"/>
                </a:lnTo>
                <a:lnTo>
                  <a:pt x="39" y="114"/>
                </a:lnTo>
                <a:lnTo>
                  <a:pt x="39" y="102"/>
                </a:lnTo>
                <a:lnTo>
                  <a:pt x="60" y="102"/>
                </a:lnTo>
                <a:close/>
                <a:moveTo>
                  <a:pt x="63" y="138"/>
                </a:moveTo>
                <a:lnTo>
                  <a:pt x="65" y="144"/>
                </a:lnTo>
                <a:lnTo>
                  <a:pt x="68" y="150"/>
                </a:lnTo>
                <a:lnTo>
                  <a:pt x="70" y="156"/>
                </a:lnTo>
                <a:lnTo>
                  <a:pt x="73" y="161"/>
                </a:lnTo>
                <a:lnTo>
                  <a:pt x="55" y="173"/>
                </a:lnTo>
                <a:lnTo>
                  <a:pt x="51" y="167"/>
                </a:lnTo>
                <a:lnTo>
                  <a:pt x="48" y="158"/>
                </a:lnTo>
                <a:lnTo>
                  <a:pt x="45" y="151"/>
                </a:lnTo>
                <a:lnTo>
                  <a:pt x="43" y="142"/>
                </a:lnTo>
                <a:lnTo>
                  <a:pt x="63" y="138"/>
                </a:lnTo>
                <a:close/>
                <a:moveTo>
                  <a:pt x="73" y="161"/>
                </a:moveTo>
                <a:lnTo>
                  <a:pt x="74" y="163"/>
                </a:lnTo>
                <a:lnTo>
                  <a:pt x="73" y="161"/>
                </a:lnTo>
                <a:lnTo>
                  <a:pt x="65" y="168"/>
                </a:lnTo>
                <a:lnTo>
                  <a:pt x="73" y="161"/>
                </a:lnTo>
                <a:close/>
                <a:moveTo>
                  <a:pt x="73" y="161"/>
                </a:moveTo>
                <a:lnTo>
                  <a:pt x="79" y="169"/>
                </a:lnTo>
                <a:lnTo>
                  <a:pt x="85" y="174"/>
                </a:lnTo>
                <a:lnTo>
                  <a:pt x="74" y="193"/>
                </a:lnTo>
                <a:lnTo>
                  <a:pt x="69" y="188"/>
                </a:lnTo>
                <a:lnTo>
                  <a:pt x="65" y="184"/>
                </a:lnTo>
                <a:lnTo>
                  <a:pt x="60" y="179"/>
                </a:lnTo>
                <a:lnTo>
                  <a:pt x="55" y="173"/>
                </a:lnTo>
                <a:lnTo>
                  <a:pt x="73" y="161"/>
                </a:lnTo>
                <a:close/>
                <a:moveTo>
                  <a:pt x="85" y="174"/>
                </a:moveTo>
                <a:lnTo>
                  <a:pt x="92" y="177"/>
                </a:lnTo>
                <a:lnTo>
                  <a:pt x="99" y="177"/>
                </a:lnTo>
                <a:lnTo>
                  <a:pt x="99" y="199"/>
                </a:lnTo>
                <a:lnTo>
                  <a:pt x="93" y="198"/>
                </a:lnTo>
                <a:lnTo>
                  <a:pt x="87" y="197"/>
                </a:lnTo>
                <a:lnTo>
                  <a:pt x="80" y="195"/>
                </a:lnTo>
                <a:lnTo>
                  <a:pt x="74" y="193"/>
                </a:lnTo>
                <a:lnTo>
                  <a:pt x="85" y="174"/>
                </a:lnTo>
                <a:close/>
                <a:moveTo>
                  <a:pt x="99" y="177"/>
                </a:moveTo>
                <a:lnTo>
                  <a:pt x="106" y="176"/>
                </a:lnTo>
                <a:lnTo>
                  <a:pt x="113" y="174"/>
                </a:lnTo>
                <a:lnTo>
                  <a:pt x="124" y="192"/>
                </a:lnTo>
                <a:lnTo>
                  <a:pt x="118" y="195"/>
                </a:lnTo>
                <a:lnTo>
                  <a:pt x="112" y="197"/>
                </a:lnTo>
                <a:lnTo>
                  <a:pt x="105" y="198"/>
                </a:lnTo>
                <a:lnTo>
                  <a:pt x="99" y="199"/>
                </a:lnTo>
                <a:lnTo>
                  <a:pt x="99" y="177"/>
                </a:lnTo>
                <a:close/>
                <a:moveTo>
                  <a:pt x="113" y="174"/>
                </a:moveTo>
                <a:lnTo>
                  <a:pt x="120" y="169"/>
                </a:lnTo>
                <a:lnTo>
                  <a:pt x="125" y="161"/>
                </a:lnTo>
                <a:lnTo>
                  <a:pt x="143" y="173"/>
                </a:lnTo>
                <a:lnTo>
                  <a:pt x="138" y="179"/>
                </a:lnTo>
                <a:lnTo>
                  <a:pt x="134" y="184"/>
                </a:lnTo>
                <a:lnTo>
                  <a:pt x="129" y="188"/>
                </a:lnTo>
                <a:lnTo>
                  <a:pt x="124" y="192"/>
                </a:lnTo>
                <a:lnTo>
                  <a:pt x="113" y="174"/>
                </a:lnTo>
                <a:close/>
                <a:moveTo>
                  <a:pt x="144" y="173"/>
                </a:moveTo>
                <a:lnTo>
                  <a:pt x="143" y="173"/>
                </a:lnTo>
                <a:lnTo>
                  <a:pt x="134" y="168"/>
                </a:lnTo>
                <a:lnTo>
                  <a:pt x="144" y="173"/>
                </a:lnTo>
                <a:close/>
                <a:moveTo>
                  <a:pt x="125" y="161"/>
                </a:moveTo>
                <a:lnTo>
                  <a:pt x="128" y="156"/>
                </a:lnTo>
                <a:lnTo>
                  <a:pt x="131" y="151"/>
                </a:lnTo>
                <a:lnTo>
                  <a:pt x="133" y="145"/>
                </a:lnTo>
                <a:lnTo>
                  <a:pt x="135" y="138"/>
                </a:lnTo>
                <a:lnTo>
                  <a:pt x="155" y="142"/>
                </a:lnTo>
                <a:lnTo>
                  <a:pt x="153" y="151"/>
                </a:lnTo>
                <a:lnTo>
                  <a:pt x="150" y="158"/>
                </a:lnTo>
                <a:lnTo>
                  <a:pt x="147" y="167"/>
                </a:lnTo>
                <a:lnTo>
                  <a:pt x="144" y="173"/>
                </a:lnTo>
                <a:lnTo>
                  <a:pt x="125" y="161"/>
                </a:lnTo>
                <a:close/>
                <a:moveTo>
                  <a:pt x="135" y="138"/>
                </a:moveTo>
                <a:lnTo>
                  <a:pt x="136" y="129"/>
                </a:lnTo>
                <a:lnTo>
                  <a:pt x="137" y="121"/>
                </a:lnTo>
                <a:lnTo>
                  <a:pt x="138" y="113"/>
                </a:lnTo>
                <a:lnTo>
                  <a:pt x="138" y="102"/>
                </a:lnTo>
                <a:lnTo>
                  <a:pt x="159" y="102"/>
                </a:lnTo>
                <a:lnTo>
                  <a:pt x="159" y="114"/>
                </a:lnTo>
                <a:lnTo>
                  <a:pt x="158" y="124"/>
                </a:lnTo>
                <a:lnTo>
                  <a:pt x="157" y="133"/>
                </a:lnTo>
                <a:lnTo>
                  <a:pt x="155" y="142"/>
                </a:lnTo>
                <a:lnTo>
                  <a:pt x="135" y="138"/>
                </a:lnTo>
                <a:close/>
                <a:moveTo>
                  <a:pt x="138" y="102"/>
                </a:moveTo>
                <a:lnTo>
                  <a:pt x="138" y="94"/>
                </a:lnTo>
                <a:lnTo>
                  <a:pt x="137" y="86"/>
                </a:lnTo>
                <a:lnTo>
                  <a:pt x="137" y="77"/>
                </a:lnTo>
                <a:lnTo>
                  <a:pt x="136" y="70"/>
                </a:lnTo>
                <a:lnTo>
                  <a:pt x="158" y="68"/>
                </a:lnTo>
                <a:lnTo>
                  <a:pt x="158" y="76"/>
                </a:lnTo>
                <a:lnTo>
                  <a:pt x="159" y="85"/>
                </a:lnTo>
                <a:lnTo>
                  <a:pt x="159" y="94"/>
                </a:lnTo>
                <a:lnTo>
                  <a:pt x="159" y="102"/>
                </a:lnTo>
                <a:lnTo>
                  <a:pt x="138" y="102"/>
                </a:lnTo>
                <a:close/>
                <a:moveTo>
                  <a:pt x="136" y="70"/>
                </a:moveTo>
                <a:lnTo>
                  <a:pt x="134" y="58"/>
                </a:lnTo>
                <a:lnTo>
                  <a:pt x="132" y="46"/>
                </a:lnTo>
                <a:lnTo>
                  <a:pt x="152" y="40"/>
                </a:lnTo>
                <a:lnTo>
                  <a:pt x="155" y="54"/>
                </a:lnTo>
                <a:lnTo>
                  <a:pt x="158" y="68"/>
                </a:lnTo>
                <a:lnTo>
                  <a:pt x="136" y="70"/>
                </a:lnTo>
                <a:close/>
                <a:moveTo>
                  <a:pt x="152" y="40"/>
                </a:moveTo>
                <a:lnTo>
                  <a:pt x="152" y="39"/>
                </a:lnTo>
                <a:lnTo>
                  <a:pt x="152" y="40"/>
                </a:lnTo>
                <a:lnTo>
                  <a:pt x="143" y="43"/>
                </a:lnTo>
                <a:lnTo>
                  <a:pt x="152" y="40"/>
                </a:lnTo>
                <a:close/>
                <a:moveTo>
                  <a:pt x="132" y="46"/>
                </a:moveTo>
                <a:lnTo>
                  <a:pt x="131" y="42"/>
                </a:lnTo>
                <a:lnTo>
                  <a:pt x="128" y="37"/>
                </a:lnTo>
                <a:lnTo>
                  <a:pt x="148" y="29"/>
                </a:lnTo>
                <a:lnTo>
                  <a:pt x="151" y="35"/>
                </a:lnTo>
                <a:lnTo>
                  <a:pt x="152" y="40"/>
                </a:lnTo>
                <a:lnTo>
                  <a:pt x="132" y="46"/>
                </a:lnTo>
                <a:close/>
                <a:moveTo>
                  <a:pt x="128" y="37"/>
                </a:moveTo>
                <a:lnTo>
                  <a:pt x="125" y="31"/>
                </a:lnTo>
                <a:lnTo>
                  <a:pt x="121" y="21"/>
                </a:lnTo>
                <a:lnTo>
                  <a:pt x="140" y="12"/>
                </a:lnTo>
                <a:lnTo>
                  <a:pt x="145" y="21"/>
                </a:lnTo>
                <a:lnTo>
                  <a:pt x="148" y="29"/>
                </a:lnTo>
                <a:lnTo>
                  <a:pt x="128" y="37"/>
                </a:lnTo>
                <a:close/>
                <a:moveTo>
                  <a:pt x="121" y="21"/>
                </a:moveTo>
                <a:lnTo>
                  <a:pt x="113" y="6"/>
                </a:lnTo>
                <a:lnTo>
                  <a:pt x="131" y="6"/>
                </a:lnTo>
                <a:lnTo>
                  <a:pt x="131" y="17"/>
                </a:lnTo>
                <a:lnTo>
                  <a:pt x="121" y="21"/>
                </a:lnTo>
                <a:close/>
                <a:moveTo>
                  <a:pt x="131" y="6"/>
                </a:moveTo>
                <a:lnTo>
                  <a:pt x="187" y="6"/>
                </a:lnTo>
                <a:lnTo>
                  <a:pt x="187" y="28"/>
                </a:lnTo>
                <a:lnTo>
                  <a:pt x="131" y="28"/>
                </a:lnTo>
                <a:lnTo>
                  <a:pt x="131" y="6"/>
                </a:lnTo>
                <a:close/>
                <a:moveTo>
                  <a:pt x="187" y="6"/>
                </a:moveTo>
                <a:lnTo>
                  <a:pt x="198" y="6"/>
                </a:lnTo>
                <a:lnTo>
                  <a:pt x="198" y="17"/>
                </a:lnTo>
                <a:lnTo>
                  <a:pt x="187" y="17"/>
                </a:lnTo>
                <a:lnTo>
                  <a:pt x="187" y="6"/>
                </a:lnTo>
                <a:close/>
                <a:moveTo>
                  <a:pt x="198" y="17"/>
                </a:moveTo>
                <a:lnTo>
                  <a:pt x="198" y="26"/>
                </a:lnTo>
                <a:lnTo>
                  <a:pt x="177" y="26"/>
                </a:lnTo>
                <a:lnTo>
                  <a:pt x="177" y="17"/>
                </a:lnTo>
                <a:lnTo>
                  <a:pt x="198" y="17"/>
                </a:lnTo>
                <a:close/>
                <a:moveTo>
                  <a:pt x="198" y="26"/>
                </a:moveTo>
                <a:lnTo>
                  <a:pt x="198" y="36"/>
                </a:lnTo>
                <a:lnTo>
                  <a:pt x="187" y="36"/>
                </a:lnTo>
                <a:lnTo>
                  <a:pt x="187" y="26"/>
                </a:lnTo>
                <a:lnTo>
                  <a:pt x="198" y="26"/>
                </a:lnTo>
                <a:close/>
                <a:moveTo>
                  <a:pt x="187" y="36"/>
                </a:moveTo>
                <a:lnTo>
                  <a:pt x="180" y="36"/>
                </a:lnTo>
                <a:lnTo>
                  <a:pt x="175" y="37"/>
                </a:lnTo>
                <a:lnTo>
                  <a:pt x="172" y="16"/>
                </a:lnTo>
                <a:lnTo>
                  <a:pt x="179" y="15"/>
                </a:lnTo>
                <a:lnTo>
                  <a:pt x="187" y="15"/>
                </a:lnTo>
                <a:lnTo>
                  <a:pt x="187" y="36"/>
                </a:lnTo>
                <a:close/>
                <a:moveTo>
                  <a:pt x="175" y="37"/>
                </a:moveTo>
                <a:lnTo>
                  <a:pt x="172" y="37"/>
                </a:lnTo>
                <a:lnTo>
                  <a:pt x="171" y="38"/>
                </a:lnTo>
                <a:lnTo>
                  <a:pt x="158" y="20"/>
                </a:lnTo>
                <a:lnTo>
                  <a:pt x="164" y="17"/>
                </a:lnTo>
                <a:lnTo>
                  <a:pt x="172" y="16"/>
                </a:lnTo>
                <a:lnTo>
                  <a:pt x="175" y="37"/>
                </a:lnTo>
                <a:close/>
                <a:moveTo>
                  <a:pt x="158" y="20"/>
                </a:moveTo>
                <a:lnTo>
                  <a:pt x="158" y="20"/>
                </a:lnTo>
                <a:lnTo>
                  <a:pt x="164" y="29"/>
                </a:lnTo>
                <a:lnTo>
                  <a:pt x="158" y="20"/>
                </a:lnTo>
                <a:close/>
                <a:moveTo>
                  <a:pt x="171" y="37"/>
                </a:moveTo>
                <a:lnTo>
                  <a:pt x="172" y="37"/>
                </a:lnTo>
                <a:lnTo>
                  <a:pt x="172" y="36"/>
                </a:lnTo>
                <a:lnTo>
                  <a:pt x="152" y="30"/>
                </a:lnTo>
                <a:lnTo>
                  <a:pt x="154" y="25"/>
                </a:lnTo>
                <a:lnTo>
                  <a:pt x="158" y="20"/>
                </a:lnTo>
                <a:lnTo>
                  <a:pt x="171" y="37"/>
                </a:lnTo>
                <a:close/>
                <a:moveTo>
                  <a:pt x="172" y="36"/>
                </a:moveTo>
                <a:lnTo>
                  <a:pt x="172" y="37"/>
                </a:lnTo>
                <a:lnTo>
                  <a:pt x="172" y="39"/>
                </a:lnTo>
                <a:lnTo>
                  <a:pt x="151" y="39"/>
                </a:lnTo>
                <a:lnTo>
                  <a:pt x="151" y="34"/>
                </a:lnTo>
                <a:lnTo>
                  <a:pt x="152" y="30"/>
                </a:lnTo>
                <a:lnTo>
                  <a:pt x="172" y="36"/>
                </a:lnTo>
                <a:close/>
                <a:moveTo>
                  <a:pt x="172" y="39"/>
                </a:moveTo>
                <a:lnTo>
                  <a:pt x="173" y="42"/>
                </a:lnTo>
                <a:lnTo>
                  <a:pt x="174" y="46"/>
                </a:lnTo>
                <a:lnTo>
                  <a:pt x="154" y="55"/>
                </a:lnTo>
                <a:lnTo>
                  <a:pt x="151" y="46"/>
                </a:lnTo>
                <a:lnTo>
                  <a:pt x="151" y="39"/>
                </a:lnTo>
                <a:lnTo>
                  <a:pt x="172" y="39"/>
                </a:lnTo>
                <a:close/>
                <a:moveTo>
                  <a:pt x="154" y="55"/>
                </a:moveTo>
                <a:lnTo>
                  <a:pt x="148" y="39"/>
                </a:lnTo>
                <a:lnTo>
                  <a:pt x="154" y="55"/>
                </a:lnTo>
                <a:lnTo>
                  <a:pt x="164" y="50"/>
                </a:lnTo>
                <a:lnTo>
                  <a:pt x="154" y="55"/>
                </a:lnTo>
                <a:close/>
                <a:moveTo>
                  <a:pt x="174" y="46"/>
                </a:moveTo>
                <a:lnTo>
                  <a:pt x="177" y="54"/>
                </a:lnTo>
                <a:lnTo>
                  <a:pt x="182" y="63"/>
                </a:lnTo>
                <a:lnTo>
                  <a:pt x="164" y="73"/>
                </a:lnTo>
                <a:lnTo>
                  <a:pt x="158" y="63"/>
                </a:lnTo>
                <a:lnTo>
                  <a:pt x="154" y="55"/>
                </a:lnTo>
                <a:lnTo>
                  <a:pt x="174" y="46"/>
                </a:lnTo>
                <a:close/>
                <a:moveTo>
                  <a:pt x="164" y="73"/>
                </a:moveTo>
                <a:lnTo>
                  <a:pt x="175" y="91"/>
                </a:lnTo>
                <a:lnTo>
                  <a:pt x="164" y="73"/>
                </a:lnTo>
                <a:lnTo>
                  <a:pt x="173" y="68"/>
                </a:lnTo>
                <a:lnTo>
                  <a:pt x="164" y="73"/>
                </a:lnTo>
                <a:close/>
                <a:moveTo>
                  <a:pt x="182" y="63"/>
                </a:moveTo>
                <a:lnTo>
                  <a:pt x="188" y="74"/>
                </a:lnTo>
                <a:lnTo>
                  <a:pt x="192" y="87"/>
                </a:lnTo>
                <a:lnTo>
                  <a:pt x="172" y="92"/>
                </a:lnTo>
                <a:lnTo>
                  <a:pt x="168" y="83"/>
                </a:lnTo>
                <a:lnTo>
                  <a:pt x="164" y="73"/>
                </a:lnTo>
                <a:lnTo>
                  <a:pt x="182" y="63"/>
                </a:lnTo>
                <a:close/>
                <a:moveTo>
                  <a:pt x="192" y="87"/>
                </a:moveTo>
                <a:lnTo>
                  <a:pt x="195" y="99"/>
                </a:lnTo>
                <a:lnTo>
                  <a:pt x="195" y="112"/>
                </a:lnTo>
                <a:lnTo>
                  <a:pt x="175" y="112"/>
                </a:lnTo>
                <a:lnTo>
                  <a:pt x="174" y="101"/>
                </a:lnTo>
                <a:lnTo>
                  <a:pt x="172" y="92"/>
                </a:lnTo>
                <a:lnTo>
                  <a:pt x="192" y="87"/>
                </a:lnTo>
                <a:close/>
                <a:moveTo>
                  <a:pt x="195" y="112"/>
                </a:moveTo>
                <a:lnTo>
                  <a:pt x="195" y="121"/>
                </a:lnTo>
                <a:lnTo>
                  <a:pt x="194" y="130"/>
                </a:lnTo>
                <a:lnTo>
                  <a:pt x="192" y="140"/>
                </a:lnTo>
                <a:lnTo>
                  <a:pt x="189" y="149"/>
                </a:lnTo>
                <a:lnTo>
                  <a:pt x="186" y="157"/>
                </a:lnTo>
                <a:lnTo>
                  <a:pt x="182" y="166"/>
                </a:lnTo>
                <a:lnTo>
                  <a:pt x="177" y="173"/>
                </a:lnTo>
                <a:lnTo>
                  <a:pt x="172" y="180"/>
                </a:lnTo>
                <a:lnTo>
                  <a:pt x="155" y="167"/>
                </a:lnTo>
                <a:lnTo>
                  <a:pt x="160" y="160"/>
                </a:lnTo>
                <a:lnTo>
                  <a:pt x="163" y="154"/>
                </a:lnTo>
                <a:lnTo>
                  <a:pt x="167" y="148"/>
                </a:lnTo>
                <a:lnTo>
                  <a:pt x="170" y="142"/>
                </a:lnTo>
                <a:lnTo>
                  <a:pt x="172" y="135"/>
                </a:lnTo>
                <a:lnTo>
                  <a:pt x="174" y="127"/>
                </a:lnTo>
                <a:lnTo>
                  <a:pt x="175" y="119"/>
                </a:lnTo>
                <a:lnTo>
                  <a:pt x="175" y="112"/>
                </a:lnTo>
                <a:lnTo>
                  <a:pt x="195" y="112"/>
                </a:lnTo>
                <a:close/>
                <a:moveTo>
                  <a:pt x="172" y="180"/>
                </a:moveTo>
                <a:lnTo>
                  <a:pt x="172" y="180"/>
                </a:lnTo>
                <a:lnTo>
                  <a:pt x="163" y="174"/>
                </a:lnTo>
                <a:lnTo>
                  <a:pt x="172" y="180"/>
                </a:lnTo>
                <a:close/>
                <a:moveTo>
                  <a:pt x="172" y="180"/>
                </a:moveTo>
                <a:lnTo>
                  <a:pt x="164" y="187"/>
                </a:lnTo>
                <a:lnTo>
                  <a:pt x="156" y="194"/>
                </a:lnTo>
                <a:lnTo>
                  <a:pt x="148" y="200"/>
                </a:lnTo>
                <a:lnTo>
                  <a:pt x="139" y="204"/>
                </a:lnTo>
                <a:lnTo>
                  <a:pt x="131" y="184"/>
                </a:lnTo>
                <a:lnTo>
                  <a:pt x="137" y="181"/>
                </a:lnTo>
                <a:lnTo>
                  <a:pt x="144" y="177"/>
                </a:lnTo>
                <a:lnTo>
                  <a:pt x="150" y="172"/>
                </a:lnTo>
                <a:lnTo>
                  <a:pt x="155" y="167"/>
                </a:lnTo>
                <a:lnTo>
                  <a:pt x="172" y="180"/>
                </a:lnTo>
                <a:close/>
                <a:moveTo>
                  <a:pt x="139" y="204"/>
                </a:moveTo>
                <a:lnTo>
                  <a:pt x="130" y="207"/>
                </a:lnTo>
                <a:lnTo>
                  <a:pt x="120" y="209"/>
                </a:lnTo>
                <a:lnTo>
                  <a:pt x="109" y="211"/>
                </a:lnTo>
                <a:lnTo>
                  <a:pt x="99" y="211"/>
                </a:lnTo>
                <a:lnTo>
                  <a:pt x="99" y="191"/>
                </a:lnTo>
                <a:lnTo>
                  <a:pt x="107" y="191"/>
                </a:lnTo>
                <a:lnTo>
                  <a:pt x="116" y="188"/>
                </a:lnTo>
                <a:lnTo>
                  <a:pt x="124" y="187"/>
                </a:lnTo>
                <a:lnTo>
                  <a:pt x="131" y="184"/>
                </a:lnTo>
                <a:lnTo>
                  <a:pt x="139" y="20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51" name="Freeform 164"/>
          <p:cNvSpPr>
            <a:spLocks/>
          </p:cNvSpPr>
          <p:nvPr/>
        </p:nvSpPr>
        <p:spPr bwMode="auto">
          <a:xfrm>
            <a:off x="7213600" y="2546350"/>
            <a:ext cx="104775" cy="98425"/>
          </a:xfrm>
          <a:custGeom>
            <a:avLst/>
            <a:gdLst>
              <a:gd name="T0" fmla="*/ 146 w 200"/>
              <a:gd name="T1" fmla="*/ 184 h 184"/>
              <a:gd name="T2" fmla="*/ 137 w 200"/>
              <a:gd name="T3" fmla="*/ 147 h 184"/>
              <a:gd name="T4" fmla="*/ 118 w 200"/>
              <a:gd name="T5" fmla="*/ 165 h 184"/>
              <a:gd name="T6" fmla="*/ 102 w 200"/>
              <a:gd name="T7" fmla="*/ 177 h 184"/>
              <a:gd name="T8" fmla="*/ 90 w 200"/>
              <a:gd name="T9" fmla="*/ 182 h 184"/>
              <a:gd name="T10" fmla="*/ 76 w 200"/>
              <a:gd name="T11" fmla="*/ 184 h 184"/>
              <a:gd name="T12" fmla="*/ 66 w 200"/>
              <a:gd name="T13" fmla="*/ 183 h 184"/>
              <a:gd name="T14" fmla="*/ 56 w 200"/>
              <a:gd name="T15" fmla="*/ 180 h 184"/>
              <a:gd name="T16" fmla="*/ 48 w 200"/>
              <a:gd name="T17" fmla="*/ 175 h 184"/>
              <a:gd name="T18" fmla="*/ 42 w 200"/>
              <a:gd name="T19" fmla="*/ 167 h 184"/>
              <a:gd name="T20" fmla="*/ 37 w 200"/>
              <a:gd name="T21" fmla="*/ 157 h 184"/>
              <a:gd name="T22" fmla="*/ 33 w 200"/>
              <a:gd name="T23" fmla="*/ 146 h 184"/>
              <a:gd name="T24" fmla="*/ 30 w 200"/>
              <a:gd name="T25" fmla="*/ 115 h 184"/>
              <a:gd name="T26" fmla="*/ 29 w 200"/>
              <a:gd name="T27" fmla="*/ 27 h 184"/>
              <a:gd name="T28" fmla="*/ 26 w 200"/>
              <a:gd name="T29" fmla="*/ 17 h 184"/>
              <a:gd name="T30" fmla="*/ 20 w 200"/>
              <a:gd name="T31" fmla="*/ 11 h 184"/>
              <a:gd name="T32" fmla="*/ 9 w 200"/>
              <a:gd name="T33" fmla="*/ 8 h 184"/>
              <a:gd name="T34" fmla="*/ 0 w 200"/>
              <a:gd name="T35" fmla="*/ 0 h 184"/>
              <a:gd name="T36" fmla="*/ 63 w 200"/>
              <a:gd name="T37" fmla="*/ 120 h 184"/>
              <a:gd name="T38" fmla="*/ 65 w 200"/>
              <a:gd name="T39" fmla="*/ 137 h 184"/>
              <a:gd name="T40" fmla="*/ 70 w 200"/>
              <a:gd name="T41" fmla="*/ 150 h 184"/>
              <a:gd name="T42" fmla="*/ 79 w 200"/>
              <a:gd name="T43" fmla="*/ 157 h 184"/>
              <a:gd name="T44" fmla="*/ 93 w 200"/>
              <a:gd name="T45" fmla="*/ 160 h 184"/>
              <a:gd name="T46" fmla="*/ 102 w 200"/>
              <a:gd name="T47" fmla="*/ 158 h 184"/>
              <a:gd name="T48" fmla="*/ 113 w 200"/>
              <a:gd name="T49" fmla="*/ 154 h 184"/>
              <a:gd name="T50" fmla="*/ 137 w 200"/>
              <a:gd name="T51" fmla="*/ 135 h 184"/>
              <a:gd name="T52" fmla="*/ 136 w 200"/>
              <a:gd name="T53" fmla="*/ 26 h 184"/>
              <a:gd name="T54" fmla="*/ 133 w 200"/>
              <a:gd name="T55" fmla="*/ 16 h 184"/>
              <a:gd name="T56" fmla="*/ 128 w 200"/>
              <a:gd name="T57" fmla="*/ 11 h 184"/>
              <a:gd name="T58" fmla="*/ 116 w 200"/>
              <a:gd name="T59" fmla="*/ 8 h 184"/>
              <a:gd name="T60" fmla="*/ 108 w 200"/>
              <a:gd name="T61" fmla="*/ 0 h 184"/>
              <a:gd name="T62" fmla="*/ 169 w 200"/>
              <a:gd name="T63" fmla="*/ 108 h 184"/>
              <a:gd name="T64" fmla="*/ 169 w 200"/>
              <a:gd name="T65" fmla="*/ 131 h 184"/>
              <a:gd name="T66" fmla="*/ 170 w 200"/>
              <a:gd name="T67" fmla="*/ 145 h 184"/>
              <a:gd name="T68" fmla="*/ 173 w 200"/>
              <a:gd name="T69" fmla="*/ 151 h 184"/>
              <a:gd name="T70" fmla="*/ 176 w 200"/>
              <a:gd name="T71" fmla="*/ 156 h 184"/>
              <a:gd name="T72" fmla="*/ 185 w 200"/>
              <a:gd name="T73" fmla="*/ 158 h 184"/>
              <a:gd name="T74" fmla="*/ 197 w 200"/>
              <a:gd name="T75" fmla="*/ 155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84"/>
              <a:gd name="T116" fmla="*/ 200 w 200"/>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84">
                <a:moveTo>
                  <a:pt x="200" y="162"/>
                </a:moveTo>
                <a:lnTo>
                  <a:pt x="146" y="184"/>
                </a:lnTo>
                <a:lnTo>
                  <a:pt x="137" y="184"/>
                </a:lnTo>
                <a:lnTo>
                  <a:pt x="137" y="147"/>
                </a:lnTo>
                <a:lnTo>
                  <a:pt x="127" y="157"/>
                </a:lnTo>
                <a:lnTo>
                  <a:pt x="118" y="165"/>
                </a:lnTo>
                <a:lnTo>
                  <a:pt x="109" y="172"/>
                </a:lnTo>
                <a:lnTo>
                  <a:pt x="102" y="177"/>
                </a:lnTo>
                <a:lnTo>
                  <a:pt x="96" y="180"/>
                </a:lnTo>
                <a:lnTo>
                  <a:pt x="90" y="182"/>
                </a:lnTo>
                <a:lnTo>
                  <a:pt x="83" y="184"/>
                </a:lnTo>
                <a:lnTo>
                  <a:pt x="76" y="184"/>
                </a:lnTo>
                <a:lnTo>
                  <a:pt x="71" y="184"/>
                </a:lnTo>
                <a:lnTo>
                  <a:pt x="66" y="183"/>
                </a:lnTo>
                <a:lnTo>
                  <a:pt x="60" y="182"/>
                </a:lnTo>
                <a:lnTo>
                  <a:pt x="56" y="180"/>
                </a:lnTo>
                <a:lnTo>
                  <a:pt x="52" y="178"/>
                </a:lnTo>
                <a:lnTo>
                  <a:pt x="48" y="175"/>
                </a:lnTo>
                <a:lnTo>
                  <a:pt x="45" y="171"/>
                </a:lnTo>
                <a:lnTo>
                  <a:pt x="42" y="167"/>
                </a:lnTo>
                <a:lnTo>
                  <a:pt x="39" y="162"/>
                </a:lnTo>
                <a:lnTo>
                  <a:pt x="37" y="157"/>
                </a:lnTo>
                <a:lnTo>
                  <a:pt x="35" y="152"/>
                </a:lnTo>
                <a:lnTo>
                  <a:pt x="33" y="146"/>
                </a:lnTo>
                <a:lnTo>
                  <a:pt x="30" y="131"/>
                </a:lnTo>
                <a:lnTo>
                  <a:pt x="30" y="115"/>
                </a:lnTo>
                <a:lnTo>
                  <a:pt x="30" y="35"/>
                </a:lnTo>
                <a:lnTo>
                  <a:pt x="29" y="27"/>
                </a:lnTo>
                <a:lnTo>
                  <a:pt x="28" y="22"/>
                </a:lnTo>
                <a:lnTo>
                  <a:pt x="26" y="17"/>
                </a:lnTo>
                <a:lnTo>
                  <a:pt x="23" y="13"/>
                </a:lnTo>
                <a:lnTo>
                  <a:pt x="20" y="11"/>
                </a:lnTo>
                <a:lnTo>
                  <a:pt x="15" y="9"/>
                </a:lnTo>
                <a:lnTo>
                  <a:pt x="9" y="8"/>
                </a:lnTo>
                <a:lnTo>
                  <a:pt x="0" y="8"/>
                </a:lnTo>
                <a:lnTo>
                  <a:pt x="0" y="0"/>
                </a:lnTo>
                <a:lnTo>
                  <a:pt x="63" y="0"/>
                </a:lnTo>
                <a:lnTo>
                  <a:pt x="63" y="120"/>
                </a:lnTo>
                <a:lnTo>
                  <a:pt x="64" y="129"/>
                </a:lnTo>
                <a:lnTo>
                  <a:pt x="65" y="137"/>
                </a:lnTo>
                <a:lnTo>
                  <a:pt x="67" y="145"/>
                </a:lnTo>
                <a:lnTo>
                  <a:pt x="70" y="150"/>
                </a:lnTo>
                <a:lnTo>
                  <a:pt x="74" y="154"/>
                </a:lnTo>
                <a:lnTo>
                  <a:pt x="79" y="157"/>
                </a:lnTo>
                <a:lnTo>
                  <a:pt x="85" y="159"/>
                </a:lnTo>
                <a:lnTo>
                  <a:pt x="93" y="160"/>
                </a:lnTo>
                <a:lnTo>
                  <a:pt x="97" y="160"/>
                </a:lnTo>
                <a:lnTo>
                  <a:pt x="102" y="158"/>
                </a:lnTo>
                <a:lnTo>
                  <a:pt x="107" y="157"/>
                </a:lnTo>
                <a:lnTo>
                  <a:pt x="113" y="154"/>
                </a:lnTo>
                <a:lnTo>
                  <a:pt x="125" y="146"/>
                </a:lnTo>
                <a:lnTo>
                  <a:pt x="137" y="135"/>
                </a:lnTo>
                <a:lnTo>
                  <a:pt x="137" y="34"/>
                </a:lnTo>
                <a:lnTo>
                  <a:pt x="136" y="26"/>
                </a:lnTo>
                <a:lnTo>
                  <a:pt x="135" y="21"/>
                </a:lnTo>
                <a:lnTo>
                  <a:pt x="133" y="16"/>
                </a:lnTo>
                <a:lnTo>
                  <a:pt x="131" y="13"/>
                </a:lnTo>
                <a:lnTo>
                  <a:pt x="128" y="11"/>
                </a:lnTo>
                <a:lnTo>
                  <a:pt x="123" y="9"/>
                </a:lnTo>
                <a:lnTo>
                  <a:pt x="116" y="8"/>
                </a:lnTo>
                <a:lnTo>
                  <a:pt x="108" y="8"/>
                </a:lnTo>
                <a:lnTo>
                  <a:pt x="108" y="0"/>
                </a:lnTo>
                <a:lnTo>
                  <a:pt x="169" y="0"/>
                </a:lnTo>
                <a:lnTo>
                  <a:pt x="169" y="108"/>
                </a:lnTo>
                <a:lnTo>
                  <a:pt x="169" y="121"/>
                </a:lnTo>
                <a:lnTo>
                  <a:pt x="169" y="131"/>
                </a:lnTo>
                <a:lnTo>
                  <a:pt x="170" y="138"/>
                </a:lnTo>
                <a:lnTo>
                  <a:pt x="170" y="145"/>
                </a:lnTo>
                <a:lnTo>
                  <a:pt x="171" y="148"/>
                </a:lnTo>
                <a:lnTo>
                  <a:pt x="173" y="151"/>
                </a:lnTo>
                <a:lnTo>
                  <a:pt x="174" y="154"/>
                </a:lnTo>
                <a:lnTo>
                  <a:pt x="176" y="156"/>
                </a:lnTo>
                <a:lnTo>
                  <a:pt x="180" y="158"/>
                </a:lnTo>
                <a:lnTo>
                  <a:pt x="185" y="158"/>
                </a:lnTo>
                <a:lnTo>
                  <a:pt x="190" y="157"/>
                </a:lnTo>
                <a:lnTo>
                  <a:pt x="197" y="155"/>
                </a:lnTo>
                <a:lnTo>
                  <a:pt x="200" y="16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52" name="Freeform 165"/>
          <p:cNvSpPr>
            <a:spLocks noEditPoints="1"/>
          </p:cNvSpPr>
          <p:nvPr/>
        </p:nvSpPr>
        <p:spPr bwMode="auto">
          <a:xfrm>
            <a:off x="7207250" y="2541588"/>
            <a:ext cx="119063" cy="107950"/>
          </a:xfrm>
          <a:custGeom>
            <a:avLst/>
            <a:gdLst>
              <a:gd name="T0" fmla="*/ 161 w 224"/>
              <a:gd name="T1" fmla="*/ 205 h 205"/>
              <a:gd name="T2" fmla="*/ 148 w 224"/>
              <a:gd name="T3" fmla="*/ 205 h 205"/>
              <a:gd name="T4" fmla="*/ 137 w 224"/>
              <a:gd name="T5" fmla="*/ 195 h 205"/>
              <a:gd name="T6" fmla="*/ 159 w 224"/>
              <a:gd name="T7" fmla="*/ 195 h 205"/>
              <a:gd name="T8" fmla="*/ 140 w 224"/>
              <a:gd name="T9" fmla="*/ 150 h 205"/>
              <a:gd name="T10" fmla="*/ 140 w 224"/>
              <a:gd name="T11" fmla="*/ 150 h 205"/>
              <a:gd name="T12" fmla="*/ 114 w 224"/>
              <a:gd name="T13" fmla="*/ 174 h 205"/>
              <a:gd name="T14" fmla="*/ 97 w 224"/>
              <a:gd name="T15" fmla="*/ 184 h 205"/>
              <a:gd name="T16" fmla="*/ 87 w 224"/>
              <a:gd name="T17" fmla="*/ 205 h 205"/>
              <a:gd name="T18" fmla="*/ 81 w 224"/>
              <a:gd name="T19" fmla="*/ 205 h 205"/>
              <a:gd name="T20" fmla="*/ 49 w 224"/>
              <a:gd name="T21" fmla="*/ 191 h 205"/>
              <a:gd name="T22" fmla="*/ 31 w 224"/>
              <a:gd name="T23" fmla="*/ 144 h 205"/>
              <a:gd name="T24" fmla="*/ 61 w 224"/>
              <a:gd name="T25" fmla="*/ 170 h 205"/>
              <a:gd name="T26" fmla="*/ 87 w 224"/>
              <a:gd name="T27" fmla="*/ 185 h 205"/>
              <a:gd name="T28" fmla="*/ 31 w 224"/>
              <a:gd name="T29" fmla="*/ 126 h 205"/>
              <a:gd name="T30" fmla="*/ 52 w 224"/>
              <a:gd name="T31" fmla="*/ 46 h 205"/>
              <a:gd name="T32" fmla="*/ 29 w 224"/>
              <a:gd name="T33" fmla="*/ 35 h 205"/>
              <a:gd name="T34" fmla="*/ 50 w 224"/>
              <a:gd name="T35" fmla="*/ 30 h 205"/>
              <a:gd name="T36" fmla="*/ 27 w 224"/>
              <a:gd name="T37" fmla="*/ 31 h 205"/>
              <a:gd name="T38" fmla="*/ 36 w 224"/>
              <a:gd name="T39" fmla="*/ 12 h 205"/>
              <a:gd name="T40" fmla="*/ 11 w 224"/>
              <a:gd name="T41" fmla="*/ 29 h 205"/>
              <a:gd name="T42" fmla="*/ 0 w 224"/>
              <a:gd name="T43" fmla="*/ 29 h 205"/>
              <a:gd name="T44" fmla="*/ 22 w 224"/>
              <a:gd name="T45" fmla="*/ 11 h 205"/>
              <a:gd name="T46" fmla="*/ 11 w 224"/>
              <a:gd name="T47" fmla="*/ 11 h 205"/>
              <a:gd name="T48" fmla="*/ 11 w 224"/>
              <a:gd name="T49" fmla="*/ 0 h 205"/>
              <a:gd name="T50" fmla="*/ 84 w 224"/>
              <a:gd name="T51" fmla="*/ 11 h 205"/>
              <a:gd name="T52" fmla="*/ 85 w 224"/>
              <a:gd name="T53" fmla="*/ 138 h 205"/>
              <a:gd name="T54" fmla="*/ 98 w 224"/>
              <a:gd name="T55" fmla="*/ 160 h 205"/>
              <a:gd name="T56" fmla="*/ 74 w 224"/>
              <a:gd name="T57" fmla="*/ 169 h 205"/>
              <a:gd name="T58" fmla="*/ 104 w 224"/>
              <a:gd name="T59" fmla="*/ 161 h 205"/>
              <a:gd name="T60" fmla="*/ 122 w 224"/>
              <a:gd name="T61" fmla="*/ 177 h 205"/>
              <a:gd name="T62" fmla="*/ 129 w 224"/>
              <a:gd name="T63" fmla="*/ 148 h 205"/>
              <a:gd name="T64" fmla="*/ 130 w 224"/>
              <a:gd name="T65" fmla="*/ 174 h 205"/>
              <a:gd name="T66" fmla="*/ 159 w 224"/>
              <a:gd name="T67" fmla="*/ 146 h 205"/>
              <a:gd name="T68" fmla="*/ 137 w 224"/>
              <a:gd name="T69" fmla="*/ 45 h 205"/>
              <a:gd name="T70" fmla="*/ 158 w 224"/>
              <a:gd name="T71" fmla="*/ 35 h 205"/>
              <a:gd name="T72" fmla="*/ 142 w 224"/>
              <a:gd name="T73" fmla="*/ 24 h 205"/>
              <a:gd name="T74" fmla="*/ 130 w 224"/>
              <a:gd name="T75" fmla="*/ 8 h 205"/>
              <a:gd name="T76" fmla="*/ 109 w 224"/>
              <a:gd name="T77" fmla="*/ 29 h 205"/>
              <a:gd name="T78" fmla="*/ 130 w 224"/>
              <a:gd name="T79" fmla="*/ 11 h 205"/>
              <a:gd name="T80" fmla="*/ 119 w 224"/>
              <a:gd name="T81" fmla="*/ 11 h 205"/>
              <a:gd name="T82" fmla="*/ 119 w 224"/>
              <a:gd name="T83" fmla="*/ 0 h 205"/>
              <a:gd name="T84" fmla="*/ 191 w 224"/>
              <a:gd name="T85" fmla="*/ 11 h 205"/>
              <a:gd name="T86" fmla="*/ 191 w 224"/>
              <a:gd name="T87" fmla="*/ 132 h 205"/>
              <a:gd name="T88" fmla="*/ 192 w 224"/>
              <a:gd name="T89" fmla="*/ 142 h 205"/>
              <a:gd name="T90" fmla="*/ 192 w 224"/>
              <a:gd name="T91" fmla="*/ 142 h 205"/>
              <a:gd name="T92" fmla="*/ 171 w 224"/>
              <a:gd name="T93" fmla="*/ 157 h 205"/>
              <a:gd name="T94" fmla="*/ 176 w 224"/>
              <a:gd name="T95" fmla="*/ 171 h 205"/>
              <a:gd name="T96" fmla="*/ 187 w 224"/>
              <a:gd name="T97" fmla="*/ 167 h 205"/>
              <a:gd name="T98" fmla="*/ 192 w 224"/>
              <a:gd name="T99" fmla="*/ 180 h 205"/>
              <a:gd name="T100" fmla="*/ 199 w 224"/>
              <a:gd name="T101" fmla="*/ 158 h 205"/>
              <a:gd name="T102" fmla="*/ 204 w 224"/>
              <a:gd name="T103" fmla="*/ 157 h 205"/>
              <a:gd name="T104" fmla="*/ 221 w 224"/>
              <a:gd name="T105" fmla="*/ 169 h 205"/>
              <a:gd name="T106" fmla="*/ 215 w 224"/>
              <a:gd name="T107" fmla="*/ 183 h 2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4"/>
              <a:gd name="T163" fmla="*/ 0 h 205"/>
              <a:gd name="T164" fmla="*/ 224 w 224"/>
              <a:gd name="T165" fmla="*/ 205 h 2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4" h="205">
                <a:moveTo>
                  <a:pt x="215" y="183"/>
                </a:moveTo>
                <a:lnTo>
                  <a:pt x="161" y="205"/>
                </a:lnTo>
                <a:lnTo>
                  <a:pt x="152" y="186"/>
                </a:lnTo>
                <a:lnTo>
                  <a:pt x="206" y="163"/>
                </a:lnTo>
                <a:lnTo>
                  <a:pt x="215" y="183"/>
                </a:lnTo>
                <a:close/>
                <a:moveTo>
                  <a:pt x="161" y="205"/>
                </a:moveTo>
                <a:lnTo>
                  <a:pt x="159" y="205"/>
                </a:lnTo>
                <a:lnTo>
                  <a:pt x="157" y="205"/>
                </a:lnTo>
                <a:lnTo>
                  <a:pt x="157" y="195"/>
                </a:lnTo>
                <a:lnTo>
                  <a:pt x="161" y="205"/>
                </a:lnTo>
                <a:close/>
                <a:moveTo>
                  <a:pt x="157" y="205"/>
                </a:moveTo>
                <a:lnTo>
                  <a:pt x="148" y="205"/>
                </a:lnTo>
                <a:lnTo>
                  <a:pt x="148" y="185"/>
                </a:lnTo>
                <a:lnTo>
                  <a:pt x="157" y="185"/>
                </a:lnTo>
                <a:lnTo>
                  <a:pt x="157" y="205"/>
                </a:lnTo>
                <a:close/>
                <a:moveTo>
                  <a:pt x="148" y="205"/>
                </a:moveTo>
                <a:lnTo>
                  <a:pt x="137" y="205"/>
                </a:lnTo>
                <a:lnTo>
                  <a:pt x="137" y="195"/>
                </a:lnTo>
                <a:lnTo>
                  <a:pt x="148" y="195"/>
                </a:lnTo>
                <a:lnTo>
                  <a:pt x="148" y="205"/>
                </a:lnTo>
                <a:close/>
                <a:moveTo>
                  <a:pt x="137" y="195"/>
                </a:moveTo>
                <a:lnTo>
                  <a:pt x="137" y="158"/>
                </a:lnTo>
                <a:lnTo>
                  <a:pt x="159" y="158"/>
                </a:lnTo>
                <a:lnTo>
                  <a:pt x="159" y="195"/>
                </a:lnTo>
                <a:lnTo>
                  <a:pt x="137" y="195"/>
                </a:lnTo>
                <a:close/>
                <a:moveTo>
                  <a:pt x="140" y="150"/>
                </a:moveTo>
                <a:lnTo>
                  <a:pt x="159" y="131"/>
                </a:lnTo>
                <a:lnTo>
                  <a:pt x="159" y="158"/>
                </a:lnTo>
                <a:lnTo>
                  <a:pt x="148" y="158"/>
                </a:lnTo>
                <a:lnTo>
                  <a:pt x="140" y="150"/>
                </a:lnTo>
                <a:close/>
                <a:moveTo>
                  <a:pt x="156" y="165"/>
                </a:moveTo>
                <a:lnTo>
                  <a:pt x="145" y="175"/>
                </a:lnTo>
                <a:lnTo>
                  <a:pt x="136" y="184"/>
                </a:lnTo>
                <a:lnTo>
                  <a:pt x="121" y="168"/>
                </a:lnTo>
                <a:lnTo>
                  <a:pt x="131" y="160"/>
                </a:lnTo>
                <a:lnTo>
                  <a:pt x="140" y="150"/>
                </a:lnTo>
                <a:lnTo>
                  <a:pt x="156" y="165"/>
                </a:lnTo>
                <a:close/>
                <a:moveTo>
                  <a:pt x="136" y="184"/>
                </a:moveTo>
                <a:lnTo>
                  <a:pt x="126" y="191"/>
                </a:lnTo>
                <a:lnTo>
                  <a:pt x="119" y="197"/>
                </a:lnTo>
                <a:lnTo>
                  <a:pt x="108" y="178"/>
                </a:lnTo>
                <a:lnTo>
                  <a:pt x="114" y="174"/>
                </a:lnTo>
                <a:lnTo>
                  <a:pt x="121" y="168"/>
                </a:lnTo>
                <a:lnTo>
                  <a:pt x="136" y="184"/>
                </a:lnTo>
                <a:close/>
                <a:moveTo>
                  <a:pt x="119" y="197"/>
                </a:moveTo>
                <a:lnTo>
                  <a:pt x="111" y="200"/>
                </a:lnTo>
                <a:lnTo>
                  <a:pt x="104" y="203"/>
                </a:lnTo>
                <a:lnTo>
                  <a:pt x="97" y="184"/>
                </a:lnTo>
                <a:lnTo>
                  <a:pt x="103" y="182"/>
                </a:lnTo>
                <a:lnTo>
                  <a:pt x="108" y="178"/>
                </a:lnTo>
                <a:lnTo>
                  <a:pt x="119" y="197"/>
                </a:lnTo>
                <a:close/>
                <a:moveTo>
                  <a:pt x="104" y="203"/>
                </a:moveTo>
                <a:lnTo>
                  <a:pt x="95" y="205"/>
                </a:lnTo>
                <a:lnTo>
                  <a:pt x="87" y="205"/>
                </a:lnTo>
                <a:lnTo>
                  <a:pt x="87" y="185"/>
                </a:lnTo>
                <a:lnTo>
                  <a:pt x="92" y="185"/>
                </a:lnTo>
                <a:lnTo>
                  <a:pt x="97" y="184"/>
                </a:lnTo>
                <a:lnTo>
                  <a:pt x="104" y="203"/>
                </a:lnTo>
                <a:close/>
                <a:moveTo>
                  <a:pt x="87" y="205"/>
                </a:moveTo>
                <a:lnTo>
                  <a:pt x="81" y="205"/>
                </a:lnTo>
                <a:lnTo>
                  <a:pt x="74" y="204"/>
                </a:lnTo>
                <a:lnTo>
                  <a:pt x="68" y="203"/>
                </a:lnTo>
                <a:lnTo>
                  <a:pt x="62" y="201"/>
                </a:lnTo>
                <a:lnTo>
                  <a:pt x="57" y="198"/>
                </a:lnTo>
                <a:lnTo>
                  <a:pt x="53" y="195"/>
                </a:lnTo>
                <a:lnTo>
                  <a:pt x="49" y="191"/>
                </a:lnTo>
                <a:lnTo>
                  <a:pt x="44" y="186"/>
                </a:lnTo>
                <a:lnTo>
                  <a:pt x="41" y="181"/>
                </a:lnTo>
                <a:lnTo>
                  <a:pt x="38" y="174"/>
                </a:lnTo>
                <a:lnTo>
                  <a:pt x="36" y="168"/>
                </a:lnTo>
                <a:lnTo>
                  <a:pt x="34" y="161"/>
                </a:lnTo>
                <a:lnTo>
                  <a:pt x="31" y="144"/>
                </a:lnTo>
                <a:lnTo>
                  <a:pt x="31" y="126"/>
                </a:lnTo>
                <a:lnTo>
                  <a:pt x="52" y="126"/>
                </a:lnTo>
                <a:lnTo>
                  <a:pt x="52" y="140"/>
                </a:lnTo>
                <a:lnTo>
                  <a:pt x="54" y="151"/>
                </a:lnTo>
                <a:lnTo>
                  <a:pt x="57" y="162"/>
                </a:lnTo>
                <a:lnTo>
                  <a:pt x="61" y="170"/>
                </a:lnTo>
                <a:lnTo>
                  <a:pt x="63" y="173"/>
                </a:lnTo>
                <a:lnTo>
                  <a:pt x="65" y="176"/>
                </a:lnTo>
                <a:lnTo>
                  <a:pt x="68" y="178"/>
                </a:lnTo>
                <a:lnTo>
                  <a:pt x="71" y="181"/>
                </a:lnTo>
                <a:lnTo>
                  <a:pt x="79" y="184"/>
                </a:lnTo>
                <a:lnTo>
                  <a:pt x="87" y="185"/>
                </a:lnTo>
                <a:lnTo>
                  <a:pt x="87" y="205"/>
                </a:lnTo>
                <a:close/>
                <a:moveTo>
                  <a:pt x="31" y="126"/>
                </a:moveTo>
                <a:lnTo>
                  <a:pt x="31" y="46"/>
                </a:lnTo>
                <a:lnTo>
                  <a:pt x="52" y="46"/>
                </a:lnTo>
                <a:lnTo>
                  <a:pt x="52" y="126"/>
                </a:lnTo>
                <a:lnTo>
                  <a:pt x="31" y="126"/>
                </a:lnTo>
                <a:close/>
                <a:moveTo>
                  <a:pt x="31" y="46"/>
                </a:moveTo>
                <a:lnTo>
                  <a:pt x="30" y="40"/>
                </a:lnTo>
                <a:lnTo>
                  <a:pt x="29" y="35"/>
                </a:lnTo>
                <a:lnTo>
                  <a:pt x="50" y="30"/>
                </a:lnTo>
                <a:lnTo>
                  <a:pt x="51" y="37"/>
                </a:lnTo>
                <a:lnTo>
                  <a:pt x="52" y="46"/>
                </a:lnTo>
                <a:lnTo>
                  <a:pt x="31" y="46"/>
                </a:lnTo>
                <a:close/>
                <a:moveTo>
                  <a:pt x="29" y="35"/>
                </a:moveTo>
                <a:lnTo>
                  <a:pt x="32" y="47"/>
                </a:lnTo>
                <a:lnTo>
                  <a:pt x="29" y="35"/>
                </a:lnTo>
                <a:lnTo>
                  <a:pt x="39" y="33"/>
                </a:lnTo>
                <a:lnTo>
                  <a:pt x="29" y="35"/>
                </a:lnTo>
                <a:close/>
                <a:moveTo>
                  <a:pt x="29" y="35"/>
                </a:moveTo>
                <a:lnTo>
                  <a:pt x="28" y="33"/>
                </a:lnTo>
                <a:lnTo>
                  <a:pt x="27" y="31"/>
                </a:lnTo>
                <a:lnTo>
                  <a:pt x="42" y="17"/>
                </a:lnTo>
                <a:lnTo>
                  <a:pt x="47" y="23"/>
                </a:lnTo>
                <a:lnTo>
                  <a:pt x="50" y="30"/>
                </a:lnTo>
                <a:lnTo>
                  <a:pt x="29" y="35"/>
                </a:lnTo>
                <a:close/>
                <a:moveTo>
                  <a:pt x="27" y="31"/>
                </a:moveTo>
                <a:lnTo>
                  <a:pt x="25" y="29"/>
                </a:lnTo>
                <a:lnTo>
                  <a:pt x="27" y="31"/>
                </a:lnTo>
                <a:lnTo>
                  <a:pt x="34" y="24"/>
                </a:lnTo>
                <a:lnTo>
                  <a:pt x="27" y="31"/>
                </a:lnTo>
                <a:close/>
                <a:moveTo>
                  <a:pt x="27" y="31"/>
                </a:moveTo>
                <a:lnTo>
                  <a:pt x="26" y="30"/>
                </a:lnTo>
                <a:lnTo>
                  <a:pt x="24" y="30"/>
                </a:lnTo>
                <a:lnTo>
                  <a:pt x="29" y="9"/>
                </a:lnTo>
                <a:lnTo>
                  <a:pt x="33" y="10"/>
                </a:lnTo>
                <a:lnTo>
                  <a:pt x="36" y="12"/>
                </a:lnTo>
                <a:lnTo>
                  <a:pt x="39" y="15"/>
                </a:lnTo>
                <a:lnTo>
                  <a:pt x="42" y="17"/>
                </a:lnTo>
                <a:lnTo>
                  <a:pt x="27" y="31"/>
                </a:lnTo>
                <a:close/>
                <a:moveTo>
                  <a:pt x="24" y="30"/>
                </a:moveTo>
                <a:lnTo>
                  <a:pt x="19" y="29"/>
                </a:lnTo>
                <a:lnTo>
                  <a:pt x="11" y="29"/>
                </a:lnTo>
                <a:lnTo>
                  <a:pt x="11" y="7"/>
                </a:lnTo>
                <a:lnTo>
                  <a:pt x="21" y="8"/>
                </a:lnTo>
                <a:lnTo>
                  <a:pt x="29" y="9"/>
                </a:lnTo>
                <a:lnTo>
                  <a:pt x="24" y="30"/>
                </a:lnTo>
                <a:close/>
                <a:moveTo>
                  <a:pt x="11" y="29"/>
                </a:moveTo>
                <a:lnTo>
                  <a:pt x="0" y="29"/>
                </a:lnTo>
                <a:lnTo>
                  <a:pt x="0" y="19"/>
                </a:lnTo>
                <a:lnTo>
                  <a:pt x="11" y="19"/>
                </a:lnTo>
                <a:lnTo>
                  <a:pt x="11" y="29"/>
                </a:lnTo>
                <a:close/>
                <a:moveTo>
                  <a:pt x="0" y="19"/>
                </a:moveTo>
                <a:lnTo>
                  <a:pt x="0" y="11"/>
                </a:lnTo>
                <a:lnTo>
                  <a:pt x="22" y="11"/>
                </a:lnTo>
                <a:lnTo>
                  <a:pt x="22" y="19"/>
                </a:lnTo>
                <a:lnTo>
                  <a:pt x="0" y="19"/>
                </a:lnTo>
                <a:close/>
                <a:moveTo>
                  <a:pt x="0" y="11"/>
                </a:moveTo>
                <a:lnTo>
                  <a:pt x="0" y="0"/>
                </a:lnTo>
                <a:lnTo>
                  <a:pt x="11" y="0"/>
                </a:lnTo>
                <a:lnTo>
                  <a:pt x="11" y="11"/>
                </a:lnTo>
                <a:lnTo>
                  <a:pt x="0" y="11"/>
                </a:lnTo>
                <a:close/>
                <a:moveTo>
                  <a:pt x="11" y="0"/>
                </a:moveTo>
                <a:lnTo>
                  <a:pt x="74" y="0"/>
                </a:lnTo>
                <a:lnTo>
                  <a:pt x="74" y="22"/>
                </a:lnTo>
                <a:lnTo>
                  <a:pt x="11" y="22"/>
                </a:lnTo>
                <a:lnTo>
                  <a:pt x="11" y="0"/>
                </a:lnTo>
                <a:close/>
                <a:moveTo>
                  <a:pt x="74" y="0"/>
                </a:moveTo>
                <a:lnTo>
                  <a:pt x="84" y="0"/>
                </a:lnTo>
                <a:lnTo>
                  <a:pt x="84" y="11"/>
                </a:lnTo>
                <a:lnTo>
                  <a:pt x="74" y="11"/>
                </a:lnTo>
                <a:lnTo>
                  <a:pt x="74" y="0"/>
                </a:lnTo>
                <a:close/>
                <a:moveTo>
                  <a:pt x="84" y="11"/>
                </a:moveTo>
                <a:lnTo>
                  <a:pt x="84" y="131"/>
                </a:lnTo>
                <a:lnTo>
                  <a:pt x="63" y="131"/>
                </a:lnTo>
                <a:lnTo>
                  <a:pt x="63" y="11"/>
                </a:lnTo>
                <a:lnTo>
                  <a:pt x="84" y="11"/>
                </a:lnTo>
                <a:close/>
                <a:moveTo>
                  <a:pt x="84" y="131"/>
                </a:moveTo>
                <a:lnTo>
                  <a:pt x="85" y="138"/>
                </a:lnTo>
                <a:lnTo>
                  <a:pt x="86" y="143"/>
                </a:lnTo>
                <a:lnTo>
                  <a:pt x="87" y="148"/>
                </a:lnTo>
                <a:lnTo>
                  <a:pt x="89" y="153"/>
                </a:lnTo>
                <a:lnTo>
                  <a:pt x="92" y="157"/>
                </a:lnTo>
                <a:lnTo>
                  <a:pt x="95" y="159"/>
                </a:lnTo>
                <a:lnTo>
                  <a:pt x="98" y="160"/>
                </a:lnTo>
                <a:lnTo>
                  <a:pt x="104" y="161"/>
                </a:lnTo>
                <a:lnTo>
                  <a:pt x="104" y="182"/>
                </a:lnTo>
                <a:lnTo>
                  <a:pt x="94" y="181"/>
                </a:lnTo>
                <a:lnTo>
                  <a:pt x="86" y="178"/>
                </a:lnTo>
                <a:lnTo>
                  <a:pt x="79" y="174"/>
                </a:lnTo>
                <a:lnTo>
                  <a:pt x="74" y="169"/>
                </a:lnTo>
                <a:lnTo>
                  <a:pt x="68" y="162"/>
                </a:lnTo>
                <a:lnTo>
                  <a:pt x="65" y="153"/>
                </a:lnTo>
                <a:lnTo>
                  <a:pt x="64" y="142"/>
                </a:lnTo>
                <a:lnTo>
                  <a:pt x="63" y="131"/>
                </a:lnTo>
                <a:lnTo>
                  <a:pt x="84" y="131"/>
                </a:lnTo>
                <a:close/>
                <a:moveTo>
                  <a:pt x="104" y="161"/>
                </a:moveTo>
                <a:lnTo>
                  <a:pt x="107" y="160"/>
                </a:lnTo>
                <a:lnTo>
                  <a:pt x="111" y="160"/>
                </a:lnTo>
                <a:lnTo>
                  <a:pt x="115" y="158"/>
                </a:lnTo>
                <a:lnTo>
                  <a:pt x="119" y="156"/>
                </a:lnTo>
                <a:lnTo>
                  <a:pt x="130" y="174"/>
                </a:lnTo>
                <a:lnTo>
                  <a:pt x="122" y="177"/>
                </a:lnTo>
                <a:lnTo>
                  <a:pt x="116" y="180"/>
                </a:lnTo>
                <a:lnTo>
                  <a:pt x="110" y="182"/>
                </a:lnTo>
                <a:lnTo>
                  <a:pt x="104" y="182"/>
                </a:lnTo>
                <a:lnTo>
                  <a:pt x="104" y="161"/>
                </a:lnTo>
                <a:close/>
                <a:moveTo>
                  <a:pt x="119" y="156"/>
                </a:moveTo>
                <a:lnTo>
                  <a:pt x="129" y="148"/>
                </a:lnTo>
                <a:lnTo>
                  <a:pt x="140" y="138"/>
                </a:lnTo>
                <a:lnTo>
                  <a:pt x="156" y="154"/>
                </a:lnTo>
                <a:lnTo>
                  <a:pt x="148" y="160"/>
                </a:lnTo>
                <a:lnTo>
                  <a:pt x="142" y="165"/>
                </a:lnTo>
                <a:lnTo>
                  <a:pt x="136" y="170"/>
                </a:lnTo>
                <a:lnTo>
                  <a:pt x="130" y="174"/>
                </a:lnTo>
                <a:lnTo>
                  <a:pt x="119" y="156"/>
                </a:lnTo>
                <a:close/>
                <a:moveTo>
                  <a:pt x="159" y="146"/>
                </a:moveTo>
                <a:lnTo>
                  <a:pt x="159" y="150"/>
                </a:lnTo>
                <a:lnTo>
                  <a:pt x="156" y="154"/>
                </a:lnTo>
                <a:lnTo>
                  <a:pt x="148" y="146"/>
                </a:lnTo>
                <a:lnTo>
                  <a:pt x="159" y="146"/>
                </a:lnTo>
                <a:close/>
                <a:moveTo>
                  <a:pt x="137" y="146"/>
                </a:moveTo>
                <a:lnTo>
                  <a:pt x="137" y="45"/>
                </a:lnTo>
                <a:lnTo>
                  <a:pt x="159" y="45"/>
                </a:lnTo>
                <a:lnTo>
                  <a:pt x="159" y="146"/>
                </a:lnTo>
                <a:lnTo>
                  <a:pt x="137" y="146"/>
                </a:lnTo>
                <a:close/>
                <a:moveTo>
                  <a:pt x="137" y="45"/>
                </a:moveTo>
                <a:lnTo>
                  <a:pt x="137" y="36"/>
                </a:lnTo>
                <a:lnTo>
                  <a:pt x="135" y="32"/>
                </a:lnTo>
                <a:lnTo>
                  <a:pt x="148" y="16"/>
                </a:lnTo>
                <a:lnTo>
                  <a:pt x="152" y="21"/>
                </a:lnTo>
                <a:lnTo>
                  <a:pt x="156" y="27"/>
                </a:lnTo>
                <a:lnTo>
                  <a:pt x="158" y="35"/>
                </a:lnTo>
                <a:lnTo>
                  <a:pt x="159" y="45"/>
                </a:lnTo>
                <a:lnTo>
                  <a:pt x="137" y="45"/>
                </a:lnTo>
                <a:close/>
                <a:moveTo>
                  <a:pt x="135" y="32"/>
                </a:moveTo>
                <a:lnTo>
                  <a:pt x="135" y="32"/>
                </a:lnTo>
                <a:lnTo>
                  <a:pt x="134" y="31"/>
                </a:lnTo>
                <a:lnTo>
                  <a:pt x="142" y="24"/>
                </a:lnTo>
                <a:lnTo>
                  <a:pt x="135" y="32"/>
                </a:lnTo>
                <a:close/>
                <a:moveTo>
                  <a:pt x="134" y="31"/>
                </a:moveTo>
                <a:lnTo>
                  <a:pt x="130" y="30"/>
                </a:lnTo>
                <a:lnTo>
                  <a:pt x="118" y="29"/>
                </a:lnTo>
                <a:lnTo>
                  <a:pt x="119" y="7"/>
                </a:lnTo>
                <a:lnTo>
                  <a:pt x="130" y="8"/>
                </a:lnTo>
                <a:lnTo>
                  <a:pt x="138" y="10"/>
                </a:lnTo>
                <a:lnTo>
                  <a:pt x="145" y="14"/>
                </a:lnTo>
                <a:lnTo>
                  <a:pt x="149" y="17"/>
                </a:lnTo>
                <a:lnTo>
                  <a:pt x="134" y="31"/>
                </a:lnTo>
                <a:close/>
                <a:moveTo>
                  <a:pt x="118" y="29"/>
                </a:moveTo>
                <a:lnTo>
                  <a:pt x="109" y="29"/>
                </a:lnTo>
                <a:lnTo>
                  <a:pt x="109" y="19"/>
                </a:lnTo>
                <a:lnTo>
                  <a:pt x="119" y="19"/>
                </a:lnTo>
                <a:lnTo>
                  <a:pt x="118" y="29"/>
                </a:lnTo>
                <a:close/>
                <a:moveTo>
                  <a:pt x="109" y="19"/>
                </a:moveTo>
                <a:lnTo>
                  <a:pt x="109" y="11"/>
                </a:lnTo>
                <a:lnTo>
                  <a:pt x="130" y="11"/>
                </a:lnTo>
                <a:lnTo>
                  <a:pt x="130" y="19"/>
                </a:lnTo>
                <a:lnTo>
                  <a:pt x="109" y="19"/>
                </a:lnTo>
                <a:close/>
                <a:moveTo>
                  <a:pt x="109" y="11"/>
                </a:moveTo>
                <a:lnTo>
                  <a:pt x="109" y="0"/>
                </a:lnTo>
                <a:lnTo>
                  <a:pt x="119" y="0"/>
                </a:lnTo>
                <a:lnTo>
                  <a:pt x="119" y="11"/>
                </a:lnTo>
                <a:lnTo>
                  <a:pt x="109" y="11"/>
                </a:lnTo>
                <a:close/>
                <a:moveTo>
                  <a:pt x="119" y="0"/>
                </a:moveTo>
                <a:lnTo>
                  <a:pt x="180" y="0"/>
                </a:lnTo>
                <a:lnTo>
                  <a:pt x="180" y="22"/>
                </a:lnTo>
                <a:lnTo>
                  <a:pt x="119" y="22"/>
                </a:lnTo>
                <a:lnTo>
                  <a:pt x="119" y="0"/>
                </a:lnTo>
                <a:close/>
                <a:moveTo>
                  <a:pt x="180" y="0"/>
                </a:moveTo>
                <a:lnTo>
                  <a:pt x="191" y="0"/>
                </a:lnTo>
                <a:lnTo>
                  <a:pt x="191" y="11"/>
                </a:lnTo>
                <a:lnTo>
                  <a:pt x="180" y="11"/>
                </a:lnTo>
                <a:lnTo>
                  <a:pt x="180" y="0"/>
                </a:lnTo>
                <a:close/>
                <a:moveTo>
                  <a:pt x="191" y="11"/>
                </a:moveTo>
                <a:lnTo>
                  <a:pt x="191" y="119"/>
                </a:lnTo>
                <a:lnTo>
                  <a:pt x="170" y="119"/>
                </a:lnTo>
                <a:lnTo>
                  <a:pt x="170" y="11"/>
                </a:lnTo>
                <a:lnTo>
                  <a:pt x="191" y="11"/>
                </a:lnTo>
                <a:close/>
                <a:moveTo>
                  <a:pt x="191" y="119"/>
                </a:moveTo>
                <a:lnTo>
                  <a:pt x="191" y="132"/>
                </a:lnTo>
                <a:lnTo>
                  <a:pt x="192" y="142"/>
                </a:lnTo>
                <a:lnTo>
                  <a:pt x="170" y="142"/>
                </a:lnTo>
                <a:lnTo>
                  <a:pt x="170" y="132"/>
                </a:lnTo>
                <a:lnTo>
                  <a:pt x="170" y="119"/>
                </a:lnTo>
                <a:lnTo>
                  <a:pt x="191" y="119"/>
                </a:lnTo>
                <a:close/>
                <a:moveTo>
                  <a:pt x="192" y="142"/>
                </a:moveTo>
                <a:lnTo>
                  <a:pt x="192" y="149"/>
                </a:lnTo>
                <a:lnTo>
                  <a:pt x="192" y="154"/>
                </a:lnTo>
                <a:lnTo>
                  <a:pt x="171" y="157"/>
                </a:lnTo>
                <a:lnTo>
                  <a:pt x="170" y="150"/>
                </a:lnTo>
                <a:lnTo>
                  <a:pt x="170" y="142"/>
                </a:lnTo>
                <a:lnTo>
                  <a:pt x="192" y="142"/>
                </a:lnTo>
                <a:close/>
                <a:moveTo>
                  <a:pt x="192" y="154"/>
                </a:moveTo>
                <a:lnTo>
                  <a:pt x="193" y="157"/>
                </a:lnTo>
                <a:lnTo>
                  <a:pt x="193" y="158"/>
                </a:lnTo>
                <a:lnTo>
                  <a:pt x="173" y="166"/>
                </a:lnTo>
                <a:lnTo>
                  <a:pt x="172" y="162"/>
                </a:lnTo>
                <a:lnTo>
                  <a:pt x="171" y="157"/>
                </a:lnTo>
                <a:lnTo>
                  <a:pt x="192" y="154"/>
                </a:lnTo>
                <a:close/>
                <a:moveTo>
                  <a:pt x="193" y="158"/>
                </a:moveTo>
                <a:lnTo>
                  <a:pt x="194" y="159"/>
                </a:lnTo>
                <a:lnTo>
                  <a:pt x="179" y="174"/>
                </a:lnTo>
                <a:lnTo>
                  <a:pt x="176" y="171"/>
                </a:lnTo>
                <a:lnTo>
                  <a:pt x="173" y="166"/>
                </a:lnTo>
                <a:lnTo>
                  <a:pt x="193" y="158"/>
                </a:lnTo>
                <a:close/>
                <a:moveTo>
                  <a:pt x="180" y="175"/>
                </a:moveTo>
                <a:lnTo>
                  <a:pt x="179" y="175"/>
                </a:lnTo>
                <a:lnTo>
                  <a:pt x="179" y="174"/>
                </a:lnTo>
                <a:lnTo>
                  <a:pt x="187" y="167"/>
                </a:lnTo>
                <a:lnTo>
                  <a:pt x="180" y="175"/>
                </a:lnTo>
                <a:close/>
                <a:moveTo>
                  <a:pt x="193" y="158"/>
                </a:moveTo>
                <a:lnTo>
                  <a:pt x="194" y="159"/>
                </a:lnTo>
                <a:lnTo>
                  <a:pt x="195" y="159"/>
                </a:lnTo>
                <a:lnTo>
                  <a:pt x="196" y="180"/>
                </a:lnTo>
                <a:lnTo>
                  <a:pt x="192" y="180"/>
                </a:lnTo>
                <a:lnTo>
                  <a:pt x="188" y="178"/>
                </a:lnTo>
                <a:lnTo>
                  <a:pt x="184" y="177"/>
                </a:lnTo>
                <a:lnTo>
                  <a:pt x="180" y="175"/>
                </a:lnTo>
                <a:lnTo>
                  <a:pt x="193" y="158"/>
                </a:lnTo>
                <a:close/>
                <a:moveTo>
                  <a:pt x="195" y="159"/>
                </a:moveTo>
                <a:lnTo>
                  <a:pt x="199" y="158"/>
                </a:lnTo>
                <a:lnTo>
                  <a:pt x="204" y="157"/>
                </a:lnTo>
                <a:lnTo>
                  <a:pt x="212" y="176"/>
                </a:lnTo>
                <a:lnTo>
                  <a:pt x="203" y="178"/>
                </a:lnTo>
                <a:lnTo>
                  <a:pt x="196" y="180"/>
                </a:lnTo>
                <a:lnTo>
                  <a:pt x="195" y="159"/>
                </a:lnTo>
                <a:close/>
                <a:moveTo>
                  <a:pt x="204" y="157"/>
                </a:moveTo>
                <a:lnTo>
                  <a:pt x="214" y="153"/>
                </a:lnTo>
                <a:lnTo>
                  <a:pt x="218" y="162"/>
                </a:lnTo>
                <a:lnTo>
                  <a:pt x="208" y="166"/>
                </a:lnTo>
                <a:lnTo>
                  <a:pt x="204" y="157"/>
                </a:lnTo>
                <a:close/>
                <a:moveTo>
                  <a:pt x="218" y="162"/>
                </a:moveTo>
                <a:lnTo>
                  <a:pt x="221" y="169"/>
                </a:lnTo>
                <a:lnTo>
                  <a:pt x="201" y="176"/>
                </a:lnTo>
                <a:lnTo>
                  <a:pt x="198" y="170"/>
                </a:lnTo>
                <a:lnTo>
                  <a:pt x="218" y="162"/>
                </a:lnTo>
                <a:close/>
                <a:moveTo>
                  <a:pt x="221" y="169"/>
                </a:moveTo>
                <a:lnTo>
                  <a:pt x="224" y="178"/>
                </a:lnTo>
                <a:lnTo>
                  <a:pt x="215" y="183"/>
                </a:lnTo>
                <a:lnTo>
                  <a:pt x="211" y="173"/>
                </a:lnTo>
                <a:lnTo>
                  <a:pt x="221" y="16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53" name="Freeform 166"/>
          <p:cNvSpPr>
            <a:spLocks/>
          </p:cNvSpPr>
          <p:nvPr/>
        </p:nvSpPr>
        <p:spPr bwMode="auto">
          <a:xfrm>
            <a:off x="6953250" y="3200400"/>
            <a:ext cx="73025" cy="100013"/>
          </a:xfrm>
          <a:custGeom>
            <a:avLst/>
            <a:gdLst>
              <a:gd name="T0" fmla="*/ 138 w 139"/>
              <a:gd name="T1" fmla="*/ 141 h 189"/>
              <a:gd name="T2" fmla="*/ 131 w 139"/>
              <a:gd name="T3" fmla="*/ 160 h 189"/>
              <a:gd name="T4" fmla="*/ 118 w 139"/>
              <a:gd name="T5" fmla="*/ 174 h 189"/>
              <a:gd name="T6" fmla="*/ 102 w 139"/>
              <a:gd name="T7" fmla="*/ 184 h 189"/>
              <a:gd name="T8" fmla="*/ 71 w 139"/>
              <a:gd name="T9" fmla="*/ 189 h 189"/>
              <a:gd name="T10" fmla="*/ 40 w 139"/>
              <a:gd name="T11" fmla="*/ 184 h 189"/>
              <a:gd name="T12" fmla="*/ 24 w 139"/>
              <a:gd name="T13" fmla="*/ 174 h 189"/>
              <a:gd name="T14" fmla="*/ 6 w 139"/>
              <a:gd name="T15" fmla="*/ 155 h 189"/>
              <a:gd name="T16" fmla="*/ 16 w 139"/>
              <a:gd name="T17" fmla="*/ 147 h 189"/>
              <a:gd name="T18" fmla="*/ 44 w 139"/>
              <a:gd name="T19" fmla="*/ 166 h 189"/>
              <a:gd name="T20" fmla="*/ 78 w 139"/>
              <a:gd name="T21" fmla="*/ 168 h 189"/>
              <a:gd name="T22" fmla="*/ 93 w 139"/>
              <a:gd name="T23" fmla="*/ 160 h 189"/>
              <a:gd name="T24" fmla="*/ 105 w 139"/>
              <a:gd name="T25" fmla="*/ 140 h 189"/>
              <a:gd name="T26" fmla="*/ 104 w 139"/>
              <a:gd name="T27" fmla="*/ 115 h 189"/>
              <a:gd name="T28" fmla="*/ 94 w 139"/>
              <a:gd name="T29" fmla="*/ 99 h 189"/>
              <a:gd name="T30" fmla="*/ 73 w 139"/>
              <a:gd name="T31" fmla="*/ 93 h 189"/>
              <a:gd name="T32" fmla="*/ 52 w 139"/>
              <a:gd name="T33" fmla="*/ 99 h 189"/>
              <a:gd name="T34" fmla="*/ 36 w 139"/>
              <a:gd name="T35" fmla="*/ 96 h 189"/>
              <a:gd name="T36" fmla="*/ 34 w 139"/>
              <a:gd name="T37" fmla="*/ 82 h 189"/>
              <a:gd name="T38" fmla="*/ 45 w 139"/>
              <a:gd name="T39" fmla="*/ 75 h 189"/>
              <a:gd name="T40" fmla="*/ 65 w 139"/>
              <a:gd name="T41" fmla="*/ 80 h 189"/>
              <a:gd name="T42" fmla="*/ 82 w 139"/>
              <a:gd name="T43" fmla="*/ 79 h 189"/>
              <a:gd name="T44" fmla="*/ 99 w 139"/>
              <a:gd name="T45" fmla="*/ 69 h 189"/>
              <a:gd name="T46" fmla="*/ 106 w 139"/>
              <a:gd name="T47" fmla="*/ 48 h 189"/>
              <a:gd name="T48" fmla="*/ 101 w 139"/>
              <a:gd name="T49" fmla="*/ 26 h 189"/>
              <a:gd name="T50" fmla="*/ 86 w 139"/>
              <a:gd name="T51" fmla="*/ 14 h 189"/>
              <a:gd name="T52" fmla="*/ 63 w 139"/>
              <a:gd name="T53" fmla="*/ 13 h 189"/>
              <a:gd name="T54" fmla="*/ 48 w 139"/>
              <a:gd name="T55" fmla="*/ 18 h 189"/>
              <a:gd name="T56" fmla="*/ 40 w 139"/>
              <a:gd name="T57" fmla="*/ 28 h 189"/>
              <a:gd name="T58" fmla="*/ 32 w 139"/>
              <a:gd name="T59" fmla="*/ 48 h 189"/>
              <a:gd name="T60" fmla="*/ 24 w 139"/>
              <a:gd name="T61" fmla="*/ 51 h 189"/>
              <a:gd name="T62" fmla="*/ 13 w 139"/>
              <a:gd name="T63" fmla="*/ 51 h 189"/>
              <a:gd name="T64" fmla="*/ 7 w 139"/>
              <a:gd name="T65" fmla="*/ 45 h 189"/>
              <a:gd name="T66" fmla="*/ 4 w 139"/>
              <a:gd name="T67" fmla="*/ 35 h 189"/>
              <a:gd name="T68" fmla="*/ 7 w 139"/>
              <a:gd name="T69" fmla="*/ 25 h 189"/>
              <a:gd name="T70" fmla="*/ 24 w 139"/>
              <a:gd name="T71" fmla="*/ 10 h 189"/>
              <a:gd name="T72" fmla="*/ 60 w 139"/>
              <a:gd name="T73" fmla="*/ 1 h 189"/>
              <a:gd name="T74" fmla="*/ 102 w 139"/>
              <a:gd name="T75" fmla="*/ 3 h 189"/>
              <a:gd name="T76" fmla="*/ 118 w 139"/>
              <a:gd name="T77" fmla="*/ 10 h 189"/>
              <a:gd name="T78" fmla="*/ 132 w 139"/>
              <a:gd name="T79" fmla="*/ 26 h 189"/>
              <a:gd name="T80" fmla="*/ 135 w 139"/>
              <a:gd name="T81" fmla="*/ 49 h 189"/>
              <a:gd name="T82" fmla="*/ 125 w 139"/>
              <a:gd name="T83" fmla="*/ 69 h 189"/>
              <a:gd name="T84" fmla="*/ 110 w 139"/>
              <a:gd name="T85" fmla="*/ 81 h 189"/>
              <a:gd name="T86" fmla="*/ 121 w 139"/>
              <a:gd name="T87" fmla="*/ 90 h 189"/>
              <a:gd name="T88" fmla="*/ 134 w 139"/>
              <a:gd name="T89" fmla="*/ 103 h 189"/>
              <a:gd name="T90" fmla="*/ 139 w 139"/>
              <a:gd name="T91" fmla="*/ 125 h 1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9"/>
              <a:gd name="T139" fmla="*/ 0 h 189"/>
              <a:gd name="T140" fmla="*/ 139 w 139"/>
              <a:gd name="T141" fmla="*/ 189 h 18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9" h="189">
                <a:moveTo>
                  <a:pt x="139" y="125"/>
                </a:moveTo>
                <a:lnTo>
                  <a:pt x="139" y="134"/>
                </a:lnTo>
                <a:lnTo>
                  <a:pt x="138" y="141"/>
                </a:lnTo>
                <a:lnTo>
                  <a:pt x="136" y="147"/>
                </a:lnTo>
                <a:lnTo>
                  <a:pt x="134" y="154"/>
                </a:lnTo>
                <a:lnTo>
                  <a:pt x="131" y="160"/>
                </a:lnTo>
                <a:lnTo>
                  <a:pt x="127" y="165"/>
                </a:lnTo>
                <a:lnTo>
                  <a:pt x="123" y="170"/>
                </a:lnTo>
                <a:lnTo>
                  <a:pt x="118" y="174"/>
                </a:lnTo>
                <a:lnTo>
                  <a:pt x="113" y="177"/>
                </a:lnTo>
                <a:lnTo>
                  <a:pt x="107" y="180"/>
                </a:lnTo>
                <a:lnTo>
                  <a:pt x="102" y="184"/>
                </a:lnTo>
                <a:lnTo>
                  <a:pt x="96" y="186"/>
                </a:lnTo>
                <a:lnTo>
                  <a:pt x="84" y="189"/>
                </a:lnTo>
                <a:lnTo>
                  <a:pt x="71" y="189"/>
                </a:lnTo>
                <a:lnTo>
                  <a:pt x="58" y="189"/>
                </a:lnTo>
                <a:lnTo>
                  <a:pt x="46" y="186"/>
                </a:lnTo>
                <a:lnTo>
                  <a:pt x="40" y="184"/>
                </a:lnTo>
                <a:lnTo>
                  <a:pt x="35" y="182"/>
                </a:lnTo>
                <a:lnTo>
                  <a:pt x="29" y="178"/>
                </a:lnTo>
                <a:lnTo>
                  <a:pt x="24" y="174"/>
                </a:lnTo>
                <a:lnTo>
                  <a:pt x="18" y="169"/>
                </a:lnTo>
                <a:lnTo>
                  <a:pt x="12" y="163"/>
                </a:lnTo>
                <a:lnTo>
                  <a:pt x="6" y="155"/>
                </a:lnTo>
                <a:lnTo>
                  <a:pt x="0" y="145"/>
                </a:lnTo>
                <a:lnTo>
                  <a:pt x="9" y="138"/>
                </a:lnTo>
                <a:lnTo>
                  <a:pt x="16" y="147"/>
                </a:lnTo>
                <a:lnTo>
                  <a:pt x="25" y="156"/>
                </a:lnTo>
                <a:lnTo>
                  <a:pt x="35" y="161"/>
                </a:lnTo>
                <a:lnTo>
                  <a:pt x="44" y="166"/>
                </a:lnTo>
                <a:lnTo>
                  <a:pt x="56" y="167"/>
                </a:lnTo>
                <a:lnTo>
                  <a:pt x="73" y="168"/>
                </a:lnTo>
                <a:lnTo>
                  <a:pt x="78" y="168"/>
                </a:lnTo>
                <a:lnTo>
                  <a:pt x="82" y="166"/>
                </a:lnTo>
                <a:lnTo>
                  <a:pt x="88" y="164"/>
                </a:lnTo>
                <a:lnTo>
                  <a:pt x="93" y="160"/>
                </a:lnTo>
                <a:lnTo>
                  <a:pt x="99" y="154"/>
                </a:lnTo>
                <a:lnTo>
                  <a:pt x="103" y="147"/>
                </a:lnTo>
                <a:lnTo>
                  <a:pt x="105" y="140"/>
                </a:lnTo>
                <a:lnTo>
                  <a:pt x="106" y="132"/>
                </a:lnTo>
                <a:lnTo>
                  <a:pt x="106" y="122"/>
                </a:lnTo>
                <a:lnTo>
                  <a:pt x="104" y="115"/>
                </a:lnTo>
                <a:lnTo>
                  <a:pt x="102" y="108"/>
                </a:lnTo>
                <a:lnTo>
                  <a:pt x="98" y="103"/>
                </a:lnTo>
                <a:lnTo>
                  <a:pt x="94" y="99"/>
                </a:lnTo>
                <a:lnTo>
                  <a:pt x="88" y="95"/>
                </a:lnTo>
                <a:lnTo>
                  <a:pt x="81" y="93"/>
                </a:lnTo>
                <a:lnTo>
                  <a:pt x="73" y="93"/>
                </a:lnTo>
                <a:lnTo>
                  <a:pt x="67" y="93"/>
                </a:lnTo>
                <a:lnTo>
                  <a:pt x="60" y="96"/>
                </a:lnTo>
                <a:lnTo>
                  <a:pt x="52" y="99"/>
                </a:lnTo>
                <a:lnTo>
                  <a:pt x="45" y="100"/>
                </a:lnTo>
                <a:lnTo>
                  <a:pt x="40" y="99"/>
                </a:lnTo>
                <a:lnTo>
                  <a:pt x="36" y="96"/>
                </a:lnTo>
                <a:lnTo>
                  <a:pt x="34" y="92"/>
                </a:lnTo>
                <a:lnTo>
                  <a:pt x="33" y="87"/>
                </a:lnTo>
                <a:lnTo>
                  <a:pt x="34" y="82"/>
                </a:lnTo>
                <a:lnTo>
                  <a:pt x="36" y="78"/>
                </a:lnTo>
                <a:lnTo>
                  <a:pt x="40" y="76"/>
                </a:lnTo>
                <a:lnTo>
                  <a:pt x="45" y="75"/>
                </a:lnTo>
                <a:lnTo>
                  <a:pt x="50" y="76"/>
                </a:lnTo>
                <a:lnTo>
                  <a:pt x="58" y="78"/>
                </a:lnTo>
                <a:lnTo>
                  <a:pt x="65" y="80"/>
                </a:lnTo>
                <a:lnTo>
                  <a:pt x="71" y="80"/>
                </a:lnTo>
                <a:lnTo>
                  <a:pt x="76" y="80"/>
                </a:lnTo>
                <a:lnTo>
                  <a:pt x="82" y="79"/>
                </a:lnTo>
                <a:lnTo>
                  <a:pt x="88" y="77"/>
                </a:lnTo>
                <a:lnTo>
                  <a:pt x="93" y="74"/>
                </a:lnTo>
                <a:lnTo>
                  <a:pt x="99" y="69"/>
                </a:lnTo>
                <a:lnTo>
                  <a:pt x="103" y="63"/>
                </a:lnTo>
                <a:lnTo>
                  <a:pt x="105" y="56"/>
                </a:lnTo>
                <a:lnTo>
                  <a:pt x="106" y="48"/>
                </a:lnTo>
                <a:lnTo>
                  <a:pt x="106" y="39"/>
                </a:lnTo>
                <a:lnTo>
                  <a:pt x="104" y="32"/>
                </a:lnTo>
                <a:lnTo>
                  <a:pt x="101" y="26"/>
                </a:lnTo>
                <a:lnTo>
                  <a:pt x="97" y="22"/>
                </a:lnTo>
                <a:lnTo>
                  <a:pt x="92" y="18"/>
                </a:lnTo>
                <a:lnTo>
                  <a:pt x="86" y="14"/>
                </a:lnTo>
                <a:lnTo>
                  <a:pt x="78" y="13"/>
                </a:lnTo>
                <a:lnTo>
                  <a:pt x="69" y="12"/>
                </a:lnTo>
                <a:lnTo>
                  <a:pt x="63" y="13"/>
                </a:lnTo>
                <a:lnTo>
                  <a:pt x="58" y="13"/>
                </a:lnTo>
                <a:lnTo>
                  <a:pt x="52" y="16"/>
                </a:lnTo>
                <a:lnTo>
                  <a:pt x="48" y="18"/>
                </a:lnTo>
                <a:lnTo>
                  <a:pt x="45" y="21"/>
                </a:lnTo>
                <a:lnTo>
                  <a:pt x="42" y="24"/>
                </a:lnTo>
                <a:lnTo>
                  <a:pt x="40" y="28"/>
                </a:lnTo>
                <a:lnTo>
                  <a:pt x="38" y="32"/>
                </a:lnTo>
                <a:lnTo>
                  <a:pt x="35" y="41"/>
                </a:lnTo>
                <a:lnTo>
                  <a:pt x="32" y="48"/>
                </a:lnTo>
                <a:lnTo>
                  <a:pt x="29" y="49"/>
                </a:lnTo>
                <a:lnTo>
                  <a:pt x="27" y="51"/>
                </a:lnTo>
                <a:lnTo>
                  <a:pt x="24" y="51"/>
                </a:lnTo>
                <a:lnTo>
                  <a:pt x="20" y="52"/>
                </a:lnTo>
                <a:lnTo>
                  <a:pt x="17" y="51"/>
                </a:lnTo>
                <a:lnTo>
                  <a:pt x="13" y="51"/>
                </a:lnTo>
                <a:lnTo>
                  <a:pt x="11" y="49"/>
                </a:lnTo>
                <a:lnTo>
                  <a:pt x="8" y="48"/>
                </a:lnTo>
                <a:lnTo>
                  <a:pt x="7" y="45"/>
                </a:lnTo>
                <a:lnTo>
                  <a:pt x="5" y="43"/>
                </a:lnTo>
                <a:lnTo>
                  <a:pt x="5" y="38"/>
                </a:lnTo>
                <a:lnTo>
                  <a:pt x="4" y="35"/>
                </a:lnTo>
                <a:lnTo>
                  <a:pt x="5" y="31"/>
                </a:lnTo>
                <a:lnTo>
                  <a:pt x="6" y="28"/>
                </a:lnTo>
                <a:lnTo>
                  <a:pt x="7" y="25"/>
                </a:lnTo>
                <a:lnTo>
                  <a:pt x="9" y="22"/>
                </a:lnTo>
                <a:lnTo>
                  <a:pt x="15" y="17"/>
                </a:lnTo>
                <a:lnTo>
                  <a:pt x="24" y="10"/>
                </a:lnTo>
                <a:lnTo>
                  <a:pt x="35" y="6"/>
                </a:lnTo>
                <a:lnTo>
                  <a:pt x="47" y="3"/>
                </a:lnTo>
                <a:lnTo>
                  <a:pt x="60" y="1"/>
                </a:lnTo>
                <a:lnTo>
                  <a:pt x="74" y="0"/>
                </a:lnTo>
                <a:lnTo>
                  <a:pt x="90" y="1"/>
                </a:lnTo>
                <a:lnTo>
                  <a:pt x="102" y="3"/>
                </a:lnTo>
                <a:lnTo>
                  <a:pt x="108" y="5"/>
                </a:lnTo>
                <a:lnTo>
                  <a:pt x="114" y="7"/>
                </a:lnTo>
                <a:lnTo>
                  <a:pt x="118" y="10"/>
                </a:lnTo>
                <a:lnTo>
                  <a:pt x="122" y="13"/>
                </a:lnTo>
                <a:lnTo>
                  <a:pt x="128" y="19"/>
                </a:lnTo>
                <a:lnTo>
                  <a:pt x="132" y="26"/>
                </a:lnTo>
                <a:lnTo>
                  <a:pt x="134" y="33"/>
                </a:lnTo>
                <a:lnTo>
                  <a:pt x="135" y="41"/>
                </a:lnTo>
                <a:lnTo>
                  <a:pt x="135" y="49"/>
                </a:lnTo>
                <a:lnTo>
                  <a:pt x="133" y="57"/>
                </a:lnTo>
                <a:lnTo>
                  <a:pt x="129" y="63"/>
                </a:lnTo>
                <a:lnTo>
                  <a:pt x="125" y="69"/>
                </a:lnTo>
                <a:lnTo>
                  <a:pt x="120" y="75"/>
                </a:lnTo>
                <a:lnTo>
                  <a:pt x="116" y="78"/>
                </a:lnTo>
                <a:lnTo>
                  <a:pt x="110" y="81"/>
                </a:lnTo>
                <a:lnTo>
                  <a:pt x="106" y="83"/>
                </a:lnTo>
                <a:lnTo>
                  <a:pt x="114" y="86"/>
                </a:lnTo>
                <a:lnTo>
                  <a:pt x="121" y="90"/>
                </a:lnTo>
                <a:lnTo>
                  <a:pt x="126" y="93"/>
                </a:lnTo>
                <a:lnTo>
                  <a:pt x="129" y="96"/>
                </a:lnTo>
                <a:lnTo>
                  <a:pt x="134" y="103"/>
                </a:lnTo>
                <a:lnTo>
                  <a:pt x="137" y="109"/>
                </a:lnTo>
                <a:lnTo>
                  <a:pt x="138" y="117"/>
                </a:lnTo>
                <a:lnTo>
                  <a:pt x="139" y="12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54" name="Freeform 167"/>
          <p:cNvSpPr>
            <a:spLocks noEditPoints="1"/>
          </p:cNvSpPr>
          <p:nvPr/>
        </p:nvSpPr>
        <p:spPr bwMode="auto">
          <a:xfrm>
            <a:off x="6945313" y="3195638"/>
            <a:ext cx="87312" cy="111125"/>
          </a:xfrm>
          <a:custGeom>
            <a:avLst/>
            <a:gdLst>
              <a:gd name="T0" fmla="*/ 142 w 163"/>
              <a:gd name="T1" fmla="*/ 135 h 210"/>
              <a:gd name="T2" fmla="*/ 135 w 163"/>
              <a:gd name="T3" fmla="*/ 164 h 210"/>
              <a:gd name="T4" fmla="*/ 126 w 163"/>
              <a:gd name="T5" fmla="*/ 200 h 210"/>
              <a:gd name="T6" fmla="*/ 91 w 163"/>
              <a:gd name="T7" fmla="*/ 209 h 210"/>
              <a:gd name="T8" fmla="*/ 55 w 163"/>
              <a:gd name="T9" fmla="*/ 206 h 210"/>
              <a:gd name="T10" fmla="*/ 45 w 163"/>
              <a:gd name="T11" fmla="*/ 176 h 210"/>
              <a:gd name="T12" fmla="*/ 24 w 163"/>
              <a:gd name="T13" fmla="*/ 187 h 210"/>
              <a:gd name="T14" fmla="*/ 28 w 163"/>
              <a:gd name="T15" fmla="*/ 158 h 210"/>
              <a:gd name="T16" fmla="*/ 29 w 163"/>
              <a:gd name="T17" fmla="*/ 155 h 210"/>
              <a:gd name="T18" fmla="*/ 45 w 163"/>
              <a:gd name="T19" fmla="*/ 157 h 210"/>
              <a:gd name="T20" fmla="*/ 42 w 163"/>
              <a:gd name="T21" fmla="*/ 181 h 210"/>
              <a:gd name="T22" fmla="*/ 64 w 163"/>
              <a:gd name="T23" fmla="*/ 167 h 210"/>
              <a:gd name="T24" fmla="*/ 77 w 163"/>
              <a:gd name="T25" fmla="*/ 188 h 210"/>
              <a:gd name="T26" fmla="*/ 91 w 163"/>
              <a:gd name="T27" fmla="*/ 167 h 210"/>
              <a:gd name="T28" fmla="*/ 106 w 163"/>
              <a:gd name="T29" fmla="*/ 170 h 210"/>
              <a:gd name="T30" fmla="*/ 100 w 163"/>
              <a:gd name="T31" fmla="*/ 161 h 210"/>
              <a:gd name="T32" fmla="*/ 109 w 163"/>
              <a:gd name="T33" fmla="*/ 142 h 210"/>
              <a:gd name="T34" fmla="*/ 109 w 163"/>
              <a:gd name="T35" fmla="*/ 142 h 210"/>
              <a:gd name="T36" fmla="*/ 113 w 163"/>
              <a:gd name="T37" fmla="*/ 100 h 210"/>
              <a:gd name="T38" fmla="*/ 86 w 163"/>
              <a:gd name="T39" fmla="*/ 114 h 210"/>
              <a:gd name="T40" fmla="*/ 65 w 163"/>
              <a:gd name="T41" fmla="*/ 97 h 210"/>
              <a:gd name="T42" fmla="*/ 58 w 163"/>
              <a:gd name="T43" fmla="*/ 120 h 210"/>
              <a:gd name="T44" fmla="*/ 38 w 163"/>
              <a:gd name="T45" fmla="*/ 111 h 210"/>
              <a:gd name="T46" fmla="*/ 36 w 163"/>
              <a:gd name="T47" fmla="*/ 88 h 210"/>
              <a:gd name="T48" fmla="*/ 53 w 163"/>
              <a:gd name="T49" fmla="*/ 74 h 210"/>
              <a:gd name="T50" fmla="*/ 62 w 163"/>
              <a:gd name="T51" fmla="*/ 96 h 210"/>
              <a:gd name="T52" fmla="*/ 80 w 163"/>
              <a:gd name="T53" fmla="*/ 79 h 210"/>
              <a:gd name="T54" fmla="*/ 76 w 163"/>
              <a:gd name="T55" fmla="*/ 100 h 210"/>
              <a:gd name="T56" fmla="*/ 96 w 163"/>
              <a:gd name="T57" fmla="*/ 77 h 210"/>
              <a:gd name="T58" fmla="*/ 111 w 163"/>
              <a:gd name="T59" fmla="*/ 93 h 210"/>
              <a:gd name="T60" fmla="*/ 107 w 163"/>
              <a:gd name="T61" fmla="*/ 68 h 210"/>
              <a:gd name="T62" fmla="*/ 109 w 163"/>
              <a:gd name="T63" fmla="*/ 51 h 210"/>
              <a:gd name="T64" fmla="*/ 103 w 163"/>
              <a:gd name="T65" fmla="*/ 39 h 210"/>
              <a:gd name="T66" fmla="*/ 103 w 163"/>
              <a:gd name="T67" fmla="*/ 39 h 210"/>
              <a:gd name="T68" fmla="*/ 82 w 163"/>
              <a:gd name="T69" fmla="*/ 12 h 210"/>
              <a:gd name="T70" fmla="*/ 67 w 163"/>
              <a:gd name="T71" fmla="*/ 37 h 210"/>
              <a:gd name="T72" fmla="*/ 38 w 163"/>
              <a:gd name="T73" fmla="*/ 47 h 210"/>
              <a:gd name="T74" fmla="*/ 44 w 163"/>
              <a:gd name="T75" fmla="*/ 70 h 210"/>
              <a:gd name="T76" fmla="*/ 44 w 163"/>
              <a:gd name="T77" fmla="*/ 70 h 210"/>
              <a:gd name="T78" fmla="*/ 18 w 163"/>
              <a:gd name="T79" fmla="*/ 68 h 210"/>
              <a:gd name="T80" fmla="*/ 6 w 163"/>
              <a:gd name="T81" fmla="*/ 45 h 210"/>
              <a:gd name="T82" fmla="*/ 17 w 163"/>
              <a:gd name="T83" fmla="*/ 22 h 210"/>
              <a:gd name="T84" fmla="*/ 42 w 163"/>
              <a:gd name="T85" fmla="*/ 30 h 210"/>
              <a:gd name="T86" fmla="*/ 42 w 163"/>
              <a:gd name="T87" fmla="*/ 30 h 210"/>
              <a:gd name="T88" fmla="*/ 87 w 163"/>
              <a:gd name="T89" fmla="*/ 20 h 210"/>
              <a:gd name="T90" fmla="*/ 87 w 163"/>
              <a:gd name="T91" fmla="*/ 0 h 210"/>
              <a:gd name="T92" fmla="*/ 129 w 163"/>
              <a:gd name="T93" fmla="*/ 32 h 210"/>
              <a:gd name="T94" fmla="*/ 136 w 163"/>
              <a:gd name="T95" fmla="*/ 40 h 210"/>
              <a:gd name="T96" fmla="*/ 137 w 163"/>
              <a:gd name="T97" fmla="*/ 45 h 210"/>
              <a:gd name="T98" fmla="*/ 136 w 163"/>
              <a:gd name="T99" fmla="*/ 63 h 210"/>
              <a:gd name="T100" fmla="*/ 140 w 163"/>
              <a:gd name="T101" fmla="*/ 92 h 210"/>
              <a:gd name="T102" fmla="*/ 135 w 163"/>
              <a:gd name="T103" fmla="*/ 97 h 210"/>
              <a:gd name="T104" fmla="*/ 116 w 163"/>
              <a:gd name="T105" fmla="*/ 83 h 210"/>
              <a:gd name="T106" fmla="*/ 139 w 163"/>
              <a:gd name="T107" fmla="*/ 91 h 210"/>
              <a:gd name="T108" fmla="*/ 128 w 163"/>
              <a:gd name="T109" fmla="*/ 109 h 210"/>
              <a:gd name="T110" fmla="*/ 158 w 163"/>
              <a:gd name="T111" fmla="*/ 112 h 210"/>
              <a:gd name="T112" fmla="*/ 140 w 163"/>
              <a:gd name="T113" fmla="*/ 123 h 2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3"/>
              <a:gd name="T172" fmla="*/ 0 h 210"/>
              <a:gd name="T173" fmla="*/ 163 w 163"/>
              <a:gd name="T174" fmla="*/ 210 h 2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3" h="210">
                <a:moveTo>
                  <a:pt x="163" y="135"/>
                </a:moveTo>
                <a:lnTo>
                  <a:pt x="163" y="145"/>
                </a:lnTo>
                <a:lnTo>
                  <a:pt x="162" y="153"/>
                </a:lnTo>
                <a:lnTo>
                  <a:pt x="160" y="160"/>
                </a:lnTo>
                <a:lnTo>
                  <a:pt x="157" y="168"/>
                </a:lnTo>
                <a:lnTo>
                  <a:pt x="137" y="159"/>
                </a:lnTo>
                <a:lnTo>
                  <a:pt x="139" y="154"/>
                </a:lnTo>
                <a:lnTo>
                  <a:pt x="141" y="148"/>
                </a:lnTo>
                <a:lnTo>
                  <a:pt x="141" y="143"/>
                </a:lnTo>
                <a:lnTo>
                  <a:pt x="142" y="135"/>
                </a:lnTo>
                <a:lnTo>
                  <a:pt x="163" y="135"/>
                </a:lnTo>
                <a:close/>
                <a:moveTo>
                  <a:pt x="157" y="168"/>
                </a:moveTo>
                <a:lnTo>
                  <a:pt x="152" y="175"/>
                </a:lnTo>
                <a:lnTo>
                  <a:pt x="148" y="181"/>
                </a:lnTo>
                <a:lnTo>
                  <a:pt x="143" y="187"/>
                </a:lnTo>
                <a:lnTo>
                  <a:pt x="137" y="193"/>
                </a:lnTo>
                <a:lnTo>
                  <a:pt x="123" y="176"/>
                </a:lnTo>
                <a:lnTo>
                  <a:pt x="128" y="172"/>
                </a:lnTo>
                <a:lnTo>
                  <a:pt x="132" y="169"/>
                </a:lnTo>
                <a:lnTo>
                  <a:pt x="135" y="164"/>
                </a:lnTo>
                <a:lnTo>
                  <a:pt x="137" y="159"/>
                </a:lnTo>
                <a:lnTo>
                  <a:pt x="157" y="168"/>
                </a:lnTo>
                <a:close/>
                <a:moveTo>
                  <a:pt x="123" y="176"/>
                </a:moveTo>
                <a:lnTo>
                  <a:pt x="122" y="177"/>
                </a:lnTo>
                <a:lnTo>
                  <a:pt x="123" y="176"/>
                </a:lnTo>
                <a:lnTo>
                  <a:pt x="131" y="184"/>
                </a:lnTo>
                <a:lnTo>
                  <a:pt x="123" y="176"/>
                </a:lnTo>
                <a:close/>
                <a:moveTo>
                  <a:pt x="137" y="193"/>
                </a:moveTo>
                <a:lnTo>
                  <a:pt x="131" y="197"/>
                </a:lnTo>
                <a:lnTo>
                  <a:pt x="126" y="200"/>
                </a:lnTo>
                <a:lnTo>
                  <a:pt x="119" y="203"/>
                </a:lnTo>
                <a:lnTo>
                  <a:pt x="112" y="206"/>
                </a:lnTo>
                <a:lnTo>
                  <a:pt x="106" y="185"/>
                </a:lnTo>
                <a:lnTo>
                  <a:pt x="115" y="181"/>
                </a:lnTo>
                <a:lnTo>
                  <a:pt x="123" y="176"/>
                </a:lnTo>
                <a:lnTo>
                  <a:pt x="137" y="193"/>
                </a:lnTo>
                <a:close/>
                <a:moveTo>
                  <a:pt x="112" y="206"/>
                </a:moveTo>
                <a:lnTo>
                  <a:pt x="106" y="207"/>
                </a:lnTo>
                <a:lnTo>
                  <a:pt x="99" y="209"/>
                </a:lnTo>
                <a:lnTo>
                  <a:pt x="91" y="209"/>
                </a:lnTo>
                <a:lnTo>
                  <a:pt x="84" y="210"/>
                </a:lnTo>
                <a:lnTo>
                  <a:pt x="84" y="188"/>
                </a:lnTo>
                <a:lnTo>
                  <a:pt x="95" y="187"/>
                </a:lnTo>
                <a:lnTo>
                  <a:pt x="106" y="185"/>
                </a:lnTo>
                <a:lnTo>
                  <a:pt x="112" y="206"/>
                </a:lnTo>
                <a:close/>
                <a:moveTo>
                  <a:pt x="84" y="210"/>
                </a:moveTo>
                <a:lnTo>
                  <a:pt x="77" y="209"/>
                </a:lnTo>
                <a:lnTo>
                  <a:pt x="69" y="209"/>
                </a:lnTo>
                <a:lnTo>
                  <a:pt x="62" y="207"/>
                </a:lnTo>
                <a:lnTo>
                  <a:pt x="55" y="206"/>
                </a:lnTo>
                <a:lnTo>
                  <a:pt x="62" y="185"/>
                </a:lnTo>
                <a:lnTo>
                  <a:pt x="73" y="187"/>
                </a:lnTo>
                <a:lnTo>
                  <a:pt x="84" y="188"/>
                </a:lnTo>
                <a:lnTo>
                  <a:pt x="84" y="210"/>
                </a:lnTo>
                <a:close/>
                <a:moveTo>
                  <a:pt x="55" y="206"/>
                </a:moveTo>
                <a:lnTo>
                  <a:pt x="49" y="203"/>
                </a:lnTo>
                <a:lnTo>
                  <a:pt x="42" y="201"/>
                </a:lnTo>
                <a:lnTo>
                  <a:pt x="37" y="197"/>
                </a:lnTo>
                <a:lnTo>
                  <a:pt x="31" y="193"/>
                </a:lnTo>
                <a:lnTo>
                  <a:pt x="45" y="176"/>
                </a:lnTo>
                <a:lnTo>
                  <a:pt x="53" y="182"/>
                </a:lnTo>
                <a:lnTo>
                  <a:pt x="62" y="185"/>
                </a:lnTo>
                <a:lnTo>
                  <a:pt x="55" y="206"/>
                </a:lnTo>
                <a:close/>
                <a:moveTo>
                  <a:pt x="45" y="176"/>
                </a:moveTo>
                <a:lnTo>
                  <a:pt x="42" y="175"/>
                </a:lnTo>
                <a:lnTo>
                  <a:pt x="45" y="176"/>
                </a:lnTo>
                <a:lnTo>
                  <a:pt x="37" y="184"/>
                </a:lnTo>
                <a:lnTo>
                  <a:pt x="45" y="176"/>
                </a:lnTo>
                <a:close/>
                <a:moveTo>
                  <a:pt x="31" y="194"/>
                </a:moveTo>
                <a:lnTo>
                  <a:pt x="24" y="187"/>
                </a:lnTo>
                <a:lnTo>
                  <a:pt x="17" y="179"/>
                </a:lnTo>
                <a:lnTo>
                  <a:pt x="33" y="166"/>
                </a:lnTo>
                <a:lnTo>
                  <a:pt x="38" y="172"/>
                </a:lnTo>
                <a:lnTo>
                  <a:pt x="45" y="176"/>
                </a:lnTo>
                <a:lnTo>
                  <a:pt x="31" y="194"/>
                </a:lnTo>
                <a:close/>
                <a:moveTo>
                  <a:pt x="17" y="179"/>
                </a:moveTo>
                <a:lnTo>
                  <a:pt x="10" y="171"/>
                </a:lnTo>
                <a:lnTo>
                  <a:pt x="4" y="160"/>
                </a:lnTo>
                <a:lnTo>
                  <a:pt x="22" y="150"/>
                </a:lnTo>
                <a:lnTo>
                  <a:pt x="28" y="158"/>
                </a:lnTo>
                <a:lnTo>
                  <a:pt x="33" y="166"/>
                </a:lnTo>
                <a:lnTo>
                  <a:pt x="17" y="179"/>
                </a:lnTo>
                <a:close/>
                <a:moveTo>
                  <a:pt x="4" y="160"/>
                </a:moveTo>
                <a:lnTo>
                  <a:pt x="0" y="153"/>
                </a:lnTo>
                <a:lnTo>
                  <a:pt x="6" y="147"/>
                </a:lnTo>
                <a:lnTo>
                  <a:pt x="13" y="155"/>
                </a:lnTo>
                <a:lnTo>
                  <a:pt x="4" y="160"/>
                </a:lnTo>
                <a:close/>
                <a:moveTo>
                  <a:pt x="6" y="147"/>
                </a:moveTo>
                <a:lnTo>
                  <a:pt x="14" y="140"/>
                </a:lnTo>
                <a:lnTo>
                  <a:pt x="29" y="155"/>
                </a:lnTo>
                <a:lnTo>
                  <a:pt x="21" y="162"/>
                </a:lnTo>
                <a:lnTo>
                  <a:pt x="6" y="147"/>
                </a:lnTo>
                <a:close/>
                <a:moveTo>
                  <a:pt x="14" y="140"/>
                </a:moveTo>
                <a:lnTo>
                  <a:pt x="24" y="131"/>
                </a:lnTo>
                <a:lnTo>
                  <a:pt x="30" y="142"/>
                </a:lnTo>
                <a:lnTo>
                  <a:pt x="22" y="148"/>
                </a:lnTo>
                <a:lnTo>
                  <a:pt x="14" y="140"/>
                </a:lnTo>
                <a:close/>
                <a:moveTo>
                  <a:pt x="30" y="142"/>
                </a:moveTo>
                <a:lnTo>
                  <a:pt x="37" y="150"/>
                </a:lnTo>
                <a:lnTo>
                  <a:pt x="45" y="157"/>
                </a:lnTo>
                <a:lnTo>
                  <a:pt x="31" y="174"/>
                </a:lnTo>
                <a:lnTo>
                  <a:pt x="22" y="165"/>
                </a:lnTo>
                <a:lnTo>
                  <a:pt x="12" y="153"/>
                </a:lnTo>
                <a:lnTo>
                  <a:pt x="30" y="142"/>
                </a:lnTo>
                <a:close/>
                <a:moveTo>
                  <a:pt x="45" y="157"/>
                </a:moveTo>
                <a:lnTo>
                  <a:pt x="52" y="161"/>
                </a:lnTo>
                <a:lnTo>
                  <a:pt x="60" y="166"/>
                </a:lnTo>
                <a:lnTo>
                  <a:pt x="54" y="185"/>
                </a:lnTo>
                <a:lnTo>
                  <a:pt x="48" y="183"/>
                </a:lnTo>
                <a:lnTo>
                  <a:pt x="42" y="181"/>
                </a:lnTo>
                <a:lnTo>
                  <a:pt x="36" y="177"/>
                </a:lnTo>
                <a:lnTo>
                  <a:pt x="31" y="174"/>
                </a:lnTo>
                <a:lnTo>
                  <a:pt x="45" y="157"/>
                </a:lnTo>
                <a:close/>
                <a:moveTo>
                  <a:pt x="54" y="185"/>
                </a:moveTo>
                <a:lnTo>
                  <a:pt x="53" y="185"/>
                </a:lnTo>
                <a:lnTo>
                  <a:pt x="54" y="185"/>
                </a:lnTo>
                <a:lnTo>
                  <a:pt x="57" y="176"/>
                </a:lnTo>
                <a:lnTo>
                  <a:pt x="54" y="185"/>
                </a:lnTo>
                <a:close/>
                <a:moveTo>
                  <a:pt x="60" y="166"/>
                </a:moveTo>
                <a:lnTo>
                  <a:pt x="64" y="167"/>
                </a:lnTo>
                <a:lnTo>
                  <a:pt x="71" y="167"/>
                </a:lnTo>
                <a:lnTo>
                  <a:pt x="68" y="188"/>
                </a:lnTo>
                <a:lnTo>
                  <a:pt x="60" y="187"/>
                </a:lnTo>
                <a:lnTo>
                  <a:pt x="54" y="185"/>
                </a:lnTo>
                <a:lnTo>
                  <a:pt x="60" y="166"/>
                </a:lnTo>
                <a:close/>
                <a:moveTo>
                  <a:pt x="71" y="167"/>
                </a:moveTo>
                <a:lnTo>
                  <a:pt x="77" y="168"/>
                </a:lnTo>
                <a:lnTo>
                  <a:pt x="86" y="168"/>
                </a:lnTo>
                <a:lnTo>
                  <a:pt x="86" y="188"/>
                </a:lnTo>
                <a:lnTo>
                  <a:pt x="77" y="188"/>
                </a:lnTo>
                <a:lnTo>
                  <a:pt x="68" y="188"/>
                </a:lnTo>
                <a:lnTo>
                  <a:pt x="71" y="167"/>
                </a:lnTo>
                <a:close/>
                <a:moveTo>
                  <a:pt x="86" y="168"/>
                </a:moveTo>
                <a:lnTo>
                  <a:pt x="89" y="168"/>
                </a:lnTo>
                <a:lnTo>
                  <a:pt x="91" y="167"/>
                </a:lnTo>
                <a:lnTo>
                  <a:pt x="100" y="185"/>
                </a:lnTo>
                <a:lnTo>
                  <a:pt x="93" y="188"/>
                </a:lnTo>
                <a:lnTo>
                  <a:pt x="86" y="188"/>
                </a:lnTo>
                <a:lnTo>
                  <a:pt x="86" y="168"/>
                </a:lnTo>
                <a:close/>
                <a:moveTo>
                  <a:pt x="91" y="167"/>
                </a:moveTo>
                <a:lnTo>
                  <a:pt x="95" y="165"/>
                </a:lnTo>
                <a:lnTo>
                  <a:pt x="100" y="161"/>
                </a:lnTo>
                <a:lnTo>
                  <a:pt x="113" y="178"/>
                </a:lnTo>
                <a:lnTo>
                  <a:pt x="107" y="182"/>
                </a:lnTo>
                <a:lnTo>
                  <a:pt x="100" y="185"/>
                </a:lnTo>
                <a:lnTo>
                  <a:pt x="91" y="167"/>
                </a:lnTo>
                <a:close/>
                <a:moveTo>
                  <a:pt x="100" y="161"/>
                </a:moveTo>
                <a:lnTo>
                  <a:pt x="104" y="158"/>
                </a:lnTo>
                <a:lnTo>
                  <a:pt x="100" y="161"/>
                </a:lnTo>
                <a:lnTo>
                  <a:pt x="106" y="170"/>
                </a:lnTo>
                <a:lnTo>
                  <a:pt x="100" y="161"/>
                </a:lnTo>
                <a:close/>
                <a:moveTo>
                  <a:pt x="100" y="161"/>
                </a:moveTo>
                <a:lnTo>
                  <a:pt x="104" y="157"/>
                </a:lnTo>
                <a:lnTo>
                  <a:pt x="107" y="153"/>
                </a:lnTo>
                <a:lnTo>
                  <a:pt x="126" y="161"/>
                </a:lnTo>
                <a:lnTo>
                  <a:pt x="123" y="167"/>
                </a:lnTo>
                <a:lnTo>
                  <a:pt x="120" y="171"/>
                </a:lnTo>
                <a:lnTo>
                  <a:pt x="116" y="175"/>
                </a:lnTo>
                <a:lnTo>
                  <a:pt x="113" y="178"/>
                </a:lnTo>
                <a:lnTo>
                  <a:pt x="100" y="161"/>
                </a:lnTo>
                <a:close/>
                <a:moveTo>
                  <a:pt x="107" y="153"/>
                </a:moveTo>
                <a:lnTo>
                  <a:pt x="108" y="148"/>
                </a:lnTo>
                <a:lnTo>
                  <a:pt x="109" y="142"/>
                </a:lnTo>
                <a:lnTo>
                  <a:pt x="130" y="142"/>
                </a:lnTo>
                <a:lnTo>
                  <a:pt x="130" y="147"/>
                </a:lnTo>
                <a:lnTo>
                  <a:pt x="129" y="152"/>
                </a:lnTo>
                <a:lnTo>
                  <a:pt x="128" y="157"/>
                </a:lnTo>
                <a:lnTo>
                  <a:pt x="126" y="161"/>
                </a:lnTo>
                <a:lnTo>
                  <a:pt x="107" y="153"/>
                </a:lnTo>
                <a:close/>
                <a:moveTo>
                  <a:pt x="109" y="142"/>
                </a:moveTo>
                <a:lnTo>
                  <a:pt x="109" y="134"/>
                </a:lnTo>
                <a:lnTo>
                  <a:pt x="108" y="128"/>
                </a:lnTo>
                <a:lnTo>
                  <a:pt x="106" y="123"/>
                </a:lnTo>
                <a:lnTo>
                  <a:pt x="103" y="120"/>
                </a:lnTo>
                <a:lnTo>
                  <a:pt x="119" y="105"/>
                </a:lnTo>
                <a:lnTo>
                  <a:pt x="123" y="113"/>
                </a:lnTo>
                <a:lnTo>
                  <a:pt x="128" y="121"/>
                </a:lnTo>
                <a:lnTo>
                  <a:pt x="130" y="130"/>
                </a:lnTo>
                <a:lnTo>
                  <a:pt x="130" y="142"/>
                </a:lnTo>
                <a:lnTo>
                  <a:pt x="109" y="142"/>
                </a:lnTo>
                <a:close/>
                <a:moveTo>
                  <a:pt x="103" y="120"/>
                </a:moveTo>
                <a:lnTo>
                  <a:pt x="101" y="117"/>
                </a:lnTo>
                <a:lnTo>
                  <a:pt x="96" y="115"/>
                </a:lnTo>
                <a:lnTo>
                  <a:pt x="91" y="114"/>
                </a:lnTo>
                <a:lnTo>
                  <a:pt x="86" y="114"/>
                </a:lnTo>
                <a:lnTo>
                  <a:pt x="86" y="92"/>
                </a:lnTo>
                <a:lnTo>
                  <a:pt x="96" y="93"/>
                </a:lnTo>
                <a:lnTo>
                  <a:pt x="105" y="96"/>
                </a:lnTo>
                <a:lnTo>
                  <a:pt x="109" y="97"/>
                </a:lnTo>
                <a:lnTo>
                  <a:pt x="113" y="100"/>
                </a:lnTo>
                <a:lnTo>
                  <a:pt x="116" y="102"/>
                </a:lnTo>
                <a:lnTo>
                  <a:pt x="119" y="105"/>
                </a:lnTo>
                <a:lnTo>
                  <a:pt x="103" y="120"/>
                </a:lnTo>
                <a:close/>
                <a:moveTo>
                  <a:pt x="86" y="114"/>
                </a:moveTo>
                <a:lnTo>
                  <a:pt x="82" y="114"/>
                </a:lnTo>
                <a:lnTo>
                  <a:pt x="77" y="116"/>
                </a:lnTo>
                <a:lnTo>
                  <a:pt x="68" y="96"/>
                </a:lnTo>
                <a:lnTo>
                  <a:pt x="78" y="93"/>
                </a:lnTo>
                <a:lnTo>
                  <a:pt x="86" y="92"/>
                </a:lnTo>
                <a:lnTo>
                  <a:pt x="86" y="114"/>
                </a:lnTo>
                <a:close/>
                <a:moveTo>
                  <a:pt x="68" y="96"/>
                </a:moveTo>
                <a:lnTo>
                  <a:pt x="122" y="74"/>
                </a:lnTo>
                <a:lnTo>
                  <a:pt x="68" y="96"/>
                </a:lnTo>
                <a:lnTo>
                  <a:pt x="73" y="106"/>
                </a:lnTo>
                <a:lnTo>
                  <a:pt x="68" y="96"/>
                </a:lnTo>
                <a:close/>
                <a:moveTo>
                  <a:pt x="77" y="116"/>
                </a:moveTo>
                <a:lnTo>
                  <a:pt x="72" y="118"/>
                </a:lnTo>
                <a:lnTo>
                  <a:pt x="67" y="119"/>
                </a:lnTo>
                <a:lnTo>
                  <a:pt x="63" y="98"/>
                </a:lnTo>
                <a:lnTo>
                  <a:pt x="65" y="97"/>
                </a:lnTo>
                <a:lnTo>
                  <a:pt x="68" y="96"/>
                </a:lnTo>
                <a:lnTo>
                  <a:pt x="77" y="116"/>
                </a:lnTo>
                <a:close/>
                <a:moveTo>
                  <a:pt x="67" y="119"/>
                </a:moveTo>
                <a:lnTo>
                  <a:pt x="84" y="115"/>
                </a:lnTo>
                <a:lnTo>
                  <a:pt x="67" y="119"/>
                </a:lnTo>
                <a:lnTo>
                  <a:pt x="65" y="109"/>
                </a:lnTo>
                <a:lnTo>
                  <a:pt x="67" y="119"/>
                </a:lnTo>
                <a:close/>
                <a:moveTo>
                  <a:pt x="67" y="119"/>
                </a:moveTo>
                <a:lnTo>
                  <a:pt x="63" y="120"/>
                </a:lnTo>
                <a:lnTo>
                  <a:pt x="58" y="120"/>
                </a:lnTo>
                <a:lnTo>
                  <a:pt x="58" y="98"/>
                </a:lnTo>
                <a:lnTo>
                  <a:pt x="61" y="98"/>
                </a:lnTo>
                <a:lnTo>
                  <a:pt x="63" y="98"/>
                </a:lnTo>
                <a:lnTo>
                  <a:pt x="67" y="119"/>
                </a:lnTo>
                <a:close/>
                <a:moveTo>
                  <a:pt x="58" y="120"/>
                </a:moveTo>
                <a:lnTo>
                  <a:pt x="53" y="119"/>
                </a:lnTo>
                <a:lnTo>
                  <a:pt x="49" y="118"/>
                </a:lnTo>
                <a:lnTo>
                  <a:pt x="45" y="117"/>
                </a:lnTo>
                <a:lnTo>
                  <a:pt x="41" y="114"/>
                </a:lnTo>
                <a:lnTo>
                  <a:pt x="38" y="111"/>
                </a:lnTo>
                <a:lnTo>
                  <a:pt x="36" y="107"/>
                </a:lnTo>
                <a:lnTo>
                  <a:pt x="35" y="102"/>
                </a:lnTo>
                <a:lnTo>
                  <a:pt x="35" y="97"/>
                </a:lnTo>
                <a:lnTo>
                  <a:pt x="56" y="97"/>
                </a:lnTo>
                <a:lnTo>
                  <a:pt x="57" y="98"/>
                </a:lnTo>
                <a:lnTo>
                  <a:pt x="58" y="98"/>
                </a:lnTo>
                <a:lnTo>
                  <a:pt x="58" y="120"/>
                </a:lnTo>
                <a:close/>
                <a:moveTo>
                  <a:pt x="35" y="97"/>
                </a:moveTo>
                <a:lnTo>
                  <a:pt x="35" y="93"/>
                </a:lnTo>
                <a:lnTo>
                  <a:pt x="36" y="88"/>
                </a:lnTo>
                <a:lnTo>
                  <a:pt x="38" y="84"/>
                </a:lnTo>
                <a:lnTo>
                  <a:pt x="41" y="81"/>
                </a:lnTo>
                <a:lnTo>
                  <a:pt x="56" y="95"/>
                </a:lnTo>
                <a:lnTo>
                  <a:pt x="56" y="96"/>
                </a:lnTo>
                <a:lnTo>
                  <a:pt x="56" y="97"/>
                </a:lnTo>
                <a:lnTo>
                  <a:pt x="35" y="97"/>
                </a:lnTo>
                <a:close/>
                <a:moveTo>
                  <a:pt x="41" y="81"/>
                </a:moveTo>
                <a:lnTo>
                  <a:pt x="45" y="77"/>
                </a:lnTo>
                <a:lnTo>
                  <a:pt x="49" y="76"/>
                </a:lnTo>
                <a:lnTo>
                  <a:pt x="53" y="74"/>
                </a:lnTo>
                <a:lnTo>
                  <a:pt x="58" y="74"/>
                </a:lnTo>
                <a:lnTo>
                  <a:pt x="58" y="95"/>
                </a:lnTo>
                <a:lnTo>
                  <a:pt x="57" y="95"/>
                </a:lnTo>
                <a:lnTo>
                  <a:pt x="56" y="95"/>
                </a:lnTo>
                <a:lnTo>
                  <a:pt x="41" y="81"/>
                </a:lnTo>
                <a:close/>
                <a:moveTo>
                  <a:pt x="58" y="74"/>
                </a:moveTo>
                <a:lnTo>
                  <a:pt x="65" y="75"/>
                </a:lnTo>
                <a:lnTo>
                  <a:pt x="75" y="77"/>
                </a:lnTo>
                <a:lnTo>
                  <a:pt x="67" y="97"/>
                </a:lnTo>
                <a:lnTo>
                  <a:pt x="62" y="96"/>
                </a:lnTo>
                <a:lnTo>
                  <a:pt x="58" y="95"/>
                </a:lnTo>
                <a:lnTo>
                  <a:pt x="58" y="74"/>
                </a:lnTo>
                <a:close/>
                <a:moveTo>
                  <a:pt x="75" y="77"/>
                </a:moveTo>
                <a:lnTo>
                  <a:pt x="77" y="78"/>
                </a:lnTo>
                <a:lnTo>
                  <a:pt x="80" y="79"/>
                </a:lnTo>
                <a:lnTo>
                  <a:pt x="76" y="100"/>
                </a:lnTo>
                <a:lnTo>
                  <a:pt x="72" y="99"/>
                </a:lnTo>
                <a:lnTo>
                  <a:pt x="67" y="97"/>
                </a:lnTo>
                <a:lnTo>
                  <a:pt x="75" y="77"/>
                </a:lnTo>
                <a:close/>
                <a:moveTo>
                  <a:pt x="80" y="79"/>
                </a:moveTo>
                <a:lnTo>
                  <a:pt x="83" y="79"/>
                </a:lnTo>
                <a:lnTo>
                  <a:pt x="80" y="79"/>
                </a:lnTo>
                <a:lnTo>
                  <a:pt x="78" y="90"/>
                </a:lnTo>
                <a:lnTo>
                  <a:pt x="80" y="79"/>
                </a:lnTo>
                <a:close/>
                <a:moveTo>
                  <a:pt x="80" y="79"/>
                </a:moveTo>
                <a:lnTo>
                  <a:pt x="82" y="79"/>
                </a:lnTo>
                <a:lnTo>
                  <a:pt x="84" y="79"/>
                </a:lnTo>
                <a:lnTo>
                  <a:pt x="84" y="101"/>
                </a:lnTo>
                <a:lnTo>
                  <a:pt x="80" y="100"/>
                </a:lnTo>
                <a:lnTo>
                  <a:pt x="76" y="100"/>
                </a:lnTo>
                <a:lnTo>
                  <a:pt x="80" y="79"/>
                </a:lnTo>
                <a:close/>
                <a:moveTo>
                  <a:pt x="84" y="79"/>
                </a:moveTo>
                <a:lnTo>
                  <a:pt x="88" y="79"/>
                </a:lnTo>
                <a:lnTo>
                  <a:pt x="92" y="78"/>
                </a:lnTo>
                <a:lnTo>
                  <a:pt x="99" y="99"/>
                </a:lnTo>
                <a:lnTo>
                  <a:pt x="91" y="100"/>
                </a:lnTo>
                <a:lnTo>
                  <a:pt x="84" y="101"/>
                </a:lnTo>
                <a:lnTo>
                  <a:pt x="84" y="79"/>
                </a:lnTo>
                <a:close/>
                <a:moveTo>
                  <a:pt x="92" y="78"/>
                </a:moveTo>
                <a:lnTo>
                  <a:pt x="96" y="77"/>
                </a:lnTo>
                <a:lnTo>
                  <a:pt x="100" y="75"/>
                </a:lnTo>
                <a:lnTo>
                  <a:pt x="111" y="93"/>
                </a:lnTo>
                <a:lnTo>
                  <a:pt x="105" y="96"/>
                </a:lnTo>
                <a:lnTo>
                  <a:pt x="99" y="99"/>
                </a:lnTo>
                <a:lnTo>
                  <a:pt x="92" y="78"/>
                </a:lnTo>
                <a:close/>
                <a:moveTo>
                  <a:pt x="111" y="93"/>
                </a:moveTo>
                <a:lnTo>
                  <a:pt x="112" y="93"/>
                </a:lnTo>
                <a:lnTo>
                  <a:pt x="111" y="93"/>
                </a:lnTo>
                <a:lnTo>
                  <a:pt x="106" y="84"/>
                </a:lnTo>
                <a:lnTo>
                  <a:pt x="111" y="93"/>
                </a:lnTo>
                <a:close/>
                <a:moveTo>
                  <a:pt x="100" y="75"/>
                </a:moveTo>
                <a:lnTo>
                  <a:pt x="104" y="72"/>
                </a:lnTo>
                <a:lnTo>
                  <a:pt x="107" y="68"/>
                </a:lnTo>
                <a:lnTo>
                  <a:pt x="126" y="78"/>
                </a:lnTo>
                <a:lnTo>
                  <a:pt x="122" y="83"/>
                </a:lnTo>
                <a:lnTo>
                  <a:pt x="119" y="87"/>
                </a:lnTo>
                <a:lnTo>
                  <a:pt x="116" y="90"/>
                </a:lnTo>
                <a:lnTo>
                  <a:pt x="111" y="93"/>
                </a:lnTo>
                <a:lnTo>
                  <a:pt x="100" y="75"/>
                </a:lnTo>
                <a:close/>
                <a:moveTo>
                  <a:pt x="107" y="68"/>
                </a:moveTo>
                <a:lnTo>
                  <a:pt x="108" y="64"/>
                </a:lnTo>
                <a:lnTo>
                  <a:pt x="109" y="58"/>
                </a:lnTo>
                <a:lnTo>
                  <a:pt x="130" y="58"/>
                </a:lnTo>
                <a:lnTo>
                  <a:pt x="130" y="63"/>
                </a:lnTo>
                <a:lnTo>
                  <a:pt x="129" y="68"/>
                </a:lnTo>
                <a:lnTo>
                  <a:pt x="128" y="73"/>
                </a:lnTo>
                <a:lnTo>
                  <a:pt x="126" y="78"/>
                </a:lnTo>
                <a:lnTo>
                  <a:pt x="107" y="68"/>
                </a:lnTo>
                <a:close/>
                <a:moveTo>
                  <a:pt x="109" y="58"/>
                </a:moveTo>
                <a:lnTo>
                  <a:pt x="109" y="51"/>
                </a:lnTo>
                <a:lnTo>
                  <a:pt x="108" y="46"/>
                </a:lnTo>
                <a:lnTo>
                  <a:pt x="106" y="42"/>
                </a:lnTo>
                <a:lnTo>
                  <a:pt x="103" y="39"/>
                </a:lnTo>
                <a:lnTo>
                  <a:pt x="117" y="23"/>
                </a:lnTo>
                <a:lnTo>
                  <a:pt x="123" y="31"/>
                </a:lnTo>
                <a:lnTo>
                  <a:pt x="127" y="38"/>
                </a:lnTo>
                <a:lnTo>
                  <a:pt x="130" y="47"/>
                </a:lnTo>
                <a:lnTo>
                  <a:pt x="130" y="58"/>
                </a:lnTo>
                <a:lnTo>
                  <a:pt x="109" y="58"/>
                </a:lnTo>
                <a:close/>
                <a:moveTo>
                  <a:pt x="103" y="39"/>
                </a:moveTo>
                <a:lnTo>
                  <a:pt x="100" y="37"/>
                </a:lnTo>
                <a:lnTo>
                  <a:pt x="94" y="35"/>
                </a:lnTo>
                <a:lnTo>
                  <a:pt x="89" y="34"/>
                </a:lnTo>
                <a:lnTo>
                  <a:pt x="82" y="34"/>
                </a:lnTo>
                <a:lnTo>
                  <a:pt x="82" y="12"/>
                </a:lnTo>
                <a:lnTo>
                  <a:pt x="93" y="13"/>
                </a:lnTo>
                <a:lnTo>
                  <a:pt x="103" y="15"/>
                </a:lnTo>
                <a:lnTo>
                  <a:pt x="111" y="18"/>
                </a:lnTo>
                <a:lnTo>
                  <a:pt x="117" y="23"/>
                </a:lnTo>
                <a:lnTo>
                  <a:pt x="103" y="39"/>
                </a:lnTo>
                <a:close/>
                <a:moveTo>
                  <a:pt x="82" y="34"/>
                </a:moveTo>
                <a:lnTo>
                  <a:pt x="78" y="34"/>
                </a:lnTo>
                <a:lnTo>
                  <a:pt x="74" y="34"/>
                </a:lnTo>
                <a:lnTo>
                  <a:pt x="69" y="35"/>
                </a:lnTo>
                <a:lnTo>
                  <a:pt x="67" y="37"/>
                </a:lnTo>
                <a:lnTo>
                  <a:pt x="56" y="18"/>
                </a:lnTo>
                <a:lnTo>
                  <a:pt x="61" y="16"/>
                </a:lnTo>
                <a:lnTo>
                  <a:pt x="67" y="14"/>
                </a:lnTo>
                <a:lnTo>
                  <a:pt x="75" y="12"/>
                </a:lnTo>
                <a:lnTo>
                  <a:pt x="82" y="12"/>
                </a:lnTo>
                <a:lnTo>
                  <a:pt x="82" y="34"/>
                </a:lnTo>
                <a:close/>
                <a:moveTo>
                  <a:pt x="67" y="37"/>
                </a:moveTo>
                <a:lnTo>
                  <a:pt x="63" y="40"/>
                </a:lnTo>
                <a:lnTo>
                  <a:pt x="61" y="45"/>
                </a:lnTo>
                <a:lnTo>
                  <a:pt x="40" y="40"/>
                </a:lnTo>
                <a:lnTo>
                  <a:pt x="44" y="33"/>
                </a:lnTo>
                <a:lnTo>
                  <a:pt x="47" y="28"/>
                </a:lnTo>
                <a:lnTo>
                  <a:pt x="51" y="22"/>
                </a:lnTo>
                <a:lnTo>
                  <a:pt x="56" y="18"/>
                </a:lnTo>
                <a:lnTo>
                  <a:pt x="67" y="37"/>
                </a:lnTo>
                <a:close/>
                <a:moveTo>
                  <a:pt x="61" y="45"/>
                </a:moveTo>
                <a:lnTo>
                  <a:pt x="62" y="43"/>
                </a:lnTo>
                <a:lnTo>
                  <a:pt x="61" y="45"/>
                </a:lnTo>
                <a:lnTo>
                  <a:pt x="51" y="42"/>
                </a:lnTo>
                <a:lnTo>
                  <a:pt x="61" y="45"/>
                </a:lnTo>
                <a:close/>
                <a:moveTo>
                  <a:pt x="61" y="45"/>
                </a:moveTo>
                <a:lnTo>
                  <a:pt x="57" y="57"/>
                </a:lnTo>
                <a:lnTo>
                  <a:pt x="53" y="64"/>
                </a:lnTo>
                <a:lnTo>
                  <a:pt x="36" y="50"/>
                </a:lnTo>
                <a:lnTo>
                  <a:pt x="38" y="47"/>
                </a:lnTo>
                <a:lnTo>
                  <a:pt x="40" y="39"/>
                </a:lnTo>
                <a:lnTo>
                  <a:pt x="61" y="45"/>
                </a:lnTo>
                <a:close/>
                <a:moveTo>
                  <a:pt x="36" y="50"/>
                </a:moveTo>
                <a:lnTo>
                  <a:pt x="33" y="56"/>
                </a:lnTo>
                <a:lnTo>
                  <a:pt x="36" y="50"/>
                </a:lnTo>
                <a:lnTo>
                  <a:pt x="45" y="58"/>
                </a:lnTo>
                <a:lnTo>
                  <a:pt x="36" y="50"/>
                </a:lnTo>
                <a:close/>
                <a:moveTo>
                  <a:pt x="53" y="64"/>
                </a:moveTo>
                <a:lnTo>
                  <a:pt x="49" y="68"/>
                </a:lnTo>
                <a:lnTo>
                  <a:pt x="44" y="70"/>
                </a:lnTo>
                <a:lnTo>
                  <a:pt x="36" y="50"/>
                </a:lnTo>
                <a:lnTo>
                  <a:pt x="53" y="64"/>
                </a:lnTo>
                <a:close/>
                <a:moveTo>
                  <a:pt x="44" y="70"/>
                </a:moveTo>
                <a:lnTo>
                  <a:pt x="51" y="68"/>
                </a:lnTo>
                <a:lnTo>
                  <a:pt x="44" y="70"/>
                </a:lnTo>
                <a:lnTo>
                  <a:pt x="40" y="61"/>
                </a:lnTo>
                <a:lnTo>
                  <a:pt x="44" y="70"/>
                </a:lnTo>
                <a:close/>
                <a:moveTo>
                  <a:pt x="44" y="70"/>
                </a:moveTo>
                <a:lnTo>
                  <a:pt x="39" y="72"/>
                </a:lnTo>
                <a:lnTo>
                  <a:pt x="33" y="72"/>
                </a:lnTo>
                <a:lnTo>
                  <a:pt x="33" y="50"/>
                </a:lnTo>
                <a:lnTo>
                  <a:pt x="35" y="50"/>
                </a:lnTo>
                <a:lnTo>
                  <a:pt x="37" y="50"/>
                </a:lnTo>
                <a:lnTo>
                  <a:pt x="44" y="70"/>
                </a:lnTo>
                <a:close/>
                <a:moveTo>
                  <a:pt x="33" y="72"/>
                </a:moveTo>
                <a:lnTo>
                  <a:pt x="28" y="71"/>
                </a:lnTo>
                <a:lnTo>
                  <a:pt x="22" y="70"/>
                </a:lnTo>
                <a:lnTo>
                  <a:pt x="18" y="68"/>
                </a:lnTo>
                <a:lnTo>
                  <a:pt x="13" y="65"/>
                </a:lnTo>
                <a:lnTo>
                  <a:pt x="29" y="49"/>
                </a:lnTo>
                <a:lnTo>
                  <a:pt x="30" y="50"/>
                </a:lnTo>
                <a:lnTo>
                  <a:pt x="33" y="50"/>
                </a:lnTo>
                <a:lnTo>
                  <a:pt x="33" y="72"/>
                </a:lnTo>
                <a:close/>
                <a:moveTo>
                  <a:pt x="13" y="65"/>
                </a:moveTo>
                <a:lnTo>
                  <a:pt x="10" y="61"/>
                </a:lnTo>
                <a:lnTo>
                  <a:pt x="8" y="57"/>
                </a:lnTo>
                <a:lnTo>
                  <a:pt x="7" y="51"/>
                </a:lnTo>
                <a:lnTo>
                  <a:pt x="6" y="45"/>
                </a:lnTo>
                <a:lnTo>
                  <a:pt x="28" y="45"/>
                </a:lnTo>
                <a:lnTo>
                  <a:pt x="28" y="48"/>
                </a:lnTo>
                <a:lnTo>
                  <a:pt x="29" y="49"/>
                </a:lnTo>
                <a:lnTo>
                  <a:pt x="13" y="65"/>
                </a:lnTo>
                <a:close/>
                <a:moveTo>
                  <a:pt x="6" y="45"/>
                </a:moveTo>
                <a:lnTo>
                  <a:pt x="7" y="40"/>
                </a:lnTo>
                <a:lnTo>
                  <a:pt x="8" y="35"/>
                </a:lnTo>
                <a:lnTo>
                  <a:pt x="10" y="31"/>
                </a:lnTo>
                <a:lnTo>
                  <a:pt x="12" y="27"/>
                </a:lnTo>
                <a:lnTo>
                  <a:pt x="17" y="22"/>
                </a:lnTo>
                <a:lnTo>
                  <a:pt x="21" y="18"/>
                </a:lnTo>
                <a:lnTo>
                  <a:pt x="26" y="15"/>
                </a:lnTo>
                <a:lnTo>
                  <a:pt x="32" y="11"/>
                </a:lnTo>
                <a:lnTo>
                  <a:pt x="42" y="30"/>
                </a:lnTo>
                <a:lnTo>
                  <a:pt x="36" y="34"/>
                </a:lnTo>
                <a:lnTo>
                  <a:pt x="31" y="38"/>
                </a:lnTo>
                <a:lnTo>
                  <a:pt x="29" y="41"/>
                </a:lnTo>
                <a:lnTo>
                  <a:pt x="28" y="45"/>
                </a:lnTo>
                <a:lnTo>
                  <a:pt x="6" y="45"/>
                </a:lnTo>
                <a:close/>
                <a:moveTo>
                  <a:pt x="42" y="30"/>
                </a:moveTo>
                <a:lnTo>
                  <a:pt x="66" y="17"/>
                </a:lnTo>
                <a:lnTo>
                  <a:pt x="42" y="30"/>
                </a:lnTo>
                <a:lnTo>
                  <a:pt x="37" y="20"/>
                </a:lnTo>
                <a:lnTo>
                  <a:pt x="42" y="30"/>
                </a:lnTo>
                <a:close/>
                <a:moveTo>
                  <a:pt x="32" y="11"/>
                </a:moveTo>
                <a:lnTo>
                  <a:pt x="45" y="6"/>
                </a:lnTo>
                <a:lnTo>
                  <a:pt x="58" y="3"/>
                </a:lnTo>
                <a:lnTo>
                  <a:pt x="62" y="23"/>
                </a:lnTo>
                <a:lnTo>
                  <a:pt x="52" y="26"/>
                </a:lnTo>
                <a:lnTo>
                  <a:pt x="42" y="30"/>
                </a:lnTo>
                <a:lnTo>
                  <a:pt x="32" y="11"/>
                </a:lnTo>
                <a:close/>
                <a:moveTo>
                  <a:pt x="62" y="23"/>
                </a:moveTo>
                <a:lnTo>
                  <a:pt x="78" y="19"/>
                </a:lnTo>
                <a:lnTo>
                  <a:pt x="62" y="23"/>
                </a:lnTo>
                <a:lnTo>
                  <a:pt x="60" y="13"/>
                </a:lnTo>
                <a:lnTo>
                  <a:pt x="62" y="23"/>
                </a:lnTo>
                <a:close/>
                <a:moveTo>
                  <a:pt x="58" y="3"/>
                </a:moveTo>
                <a:lnTo>
                  <a:pt x="72" y="1"/>
                </a:lnTo>
                <a:lnTo>
                  <a:pt x="87" y="0"/>
                </a:lnTo>
                <a:lnTo>
                  <a:pt x="87" y="20"/>
                </a:lnTo>
                <a:lnTo>
                  <a:pt x="74" y="21"/>
                </a:lnTo>
                <a:lnTo>
                  <a:pt x="62" y="23"/>
                </a:lnTo>
                <a:lnTo>
                  <a:pt x="58" y="3"/>
                </a:lnTo>
                <a:close/>
                <a:moveTo>
                  <a:pt x="87" y="0"/>
                </a:moveTo>
                <a:lnTo>
                  <a:pt x="104" y="1"/>
                </a:lnTo>
                <a:lnTo>
                  <a:pt x="118" y="3"/>
                </a:lnTo>
                <a:lnTo>
                  <a:pt x="113" y="23"/>
                </a:lnTo>
                <a:lnTo>
                  <a:pt x="101" y="21"/>
                </a:lnTo>
                <a:lnTo>
                  <a:pt x="87" y="20"/>
                </a:lnTo>
                <a:lnTo>
                  <a:pt x="87" y="0"/>
                </a:lnTo>
                <a:close/>
                <a:moveTo>
                  <a:pt x="118" y="3"/>
                </a:moveTo>
                <a:lnTo>
                  <a:pt x="124" y="5"/>
                </a:lnTo>
                <a:lnTo>
                  <a:pt x="131" y="8"/>
                </a:lnTo>
                <a:lnTo>
                  <a:pt x="137" y="11"/>
                </a:lnTo>
                <a:lnTo>
                  <a:pt x="142" y="15"/>
                </a:lnTo>
                <a:lnTo>
                  <a:pt x="129" y="32"/>
                </a:lnTo>
                <a:lnTo>
                  <a:pt x="121" y="27"/>
                </a:lnTo>
                <a:lnTo>
                  <a:pt x="113" y="23"/>
                </a:lnTo>
                <a:lnTo>
                  <a:pt x="118" y="3"/>
                </a:lnTo>
                <a:close/>
                <a:moveTo>
                  <a:pt x="129" y="32"/>
                </a:moveTo>
                <a:lnTo>
                  <a:pt x="128" y="31"/>
                </a:lnTo>
                <a:lnTo>
                  <a:pt x="129" y="32"/>
                </a:lnTo>
                <a:lnTo>
                  <a:pt x="135" y="23"/>
                </a:lnTo>
                <a:lnTo>
                  <a:pt x="129" y="32"/>
                </a:lnTo>
                <a:close/>
                <a:moveTo>
                  <a:pt x="142" y="15"/>
                </a:moveTo>
                <a:lnTo>
                  <a:pt x="146" y="18"/>
                </a:lnTo>
                <a:lnTo>
                  <a:pt x="149" y="22"/>
                </a:lnTo>
                <a:lnTo>
                  <a:pt x="152" y="27"/>
                </a:lnTo>
                <a:lnTo>
                  <a:pt x="155" y="31"/>
                </a:lnTo>
                <a:lnTo>
                  <a:pt x="136" y="40"/>
                </a:lnTo>
                <a:lnTo>
                  <a:pt x="133" y="36"/>
                </a:lnTo>
                <a:lnTo>
                  <a:pt x="129" y="32"/>
                </a:lnTo>
                <a:lnTo>
                  <a:pt x="142" y="15"/>
                </a:lnTo>
                <a:close/>
                <a:moveTo>
                  <a:pt x="155" y="31"/>
                </a:moveTo>
                <a:lnTo>
                  <a:pt x="157" y="36"/>
                </a:lnTo>
                <a:lnTo>
                  <a:pt x="158" y="41"/>
                </a:lnTo>
                <a:lnTo>
                  <a:pt x="159" y="45"/>
                </a:lnTo>
                <a:lnTo>
                  <a:pt x="160" y="51"/>
                </a:lnTo>
                <a:lnTo>
                  <a:pt x="138" y="51"/>
                </a:lnTo>
                <a:lnTo>
                  <a:pt x="137" y="45"/>
                </a:lnTo>
                <a:lnTo>
                  <a:pt x="136" y="40"/>
                </a:lnTo>
                <a:lnTo>
                  <a:pt x="155" y="31"/>
                </a:lnTo>
                <a:close/>
                <a:moveTo>
                  <a:pt x="160" y="51"/>
                </a:moveTo>
                <a:lnTo>
                  <a:pt x="159" y="61"/>
                </a:lnTo>
                <a:lnTo>
                  <a:pt x="156" y="70"/>
                </a:lnTo>
                <a:lnTo>
                  <a:pt x="151" y="79"/>
                </a:lnTo>
                <a:lnTo>
                  <a:pt x="145" y="87"/>
                </a:lnTo>
                <a:lnTo>
                  <a:pt x="130" y="73"/>
                </a:lnTo>
                <a:lnTo>
                  <a:pt x="133" y="68"/>
                </a:lnTo>
                <a:lnTo>
                  <a:pt x="136" y="63"/>
                </a:lnTo>
                <a:lnTo>
                  <a:pt x="138" y="57"/>
                </a:lnTo>
                <a:lnTo>
                  <a:pt x="138" y="51"/>
                </a:lnTo>
                <a:lnTo>
                  <a:pt x="160" y="51"/>
                </a:lnTo>
                <a:close/>
                <a:moveTo>
                  <a:pt x="130" y="73"/>
                </a:moveTo>
                <a:lnTo>
                  <a:pt x="130" y="72"/>
                </a:lnTo>
                <a:lnTo>
                  <a:pt x="130" y="73"/>
                </a:lnTo>
                <a:lnTo>
                  <a:pt x="138" y="79"/>
                </a:lnTo>
                <a:lnTo>
                  <a:pt x="130" y="73"/>
                </a:lnTo>
                <a:close/>
                <a:moveTo>
                  <a:pt x="145" y="87"/>
                </a:moveTo>
                <a:lnTo>
                  <a:pt x="140" y="92"/>
                </a:lnTo>
                <a:lnTo>
                  <a:pt x="135" y="97"/>
                </a:lnTo>
                <a:lnTo>
                  <a:pt x="122" y="79"/>
                </a:lnTo>
                <a:lnTo>
                  <a:pt x="126" y="76"/>
                </a:lnTo>
                <a:lnTo>
                  <a:pt x="130" y="73"/>
                </a:lnTo>
                <a:lnTo>
                  <a:pt x="145" y="87"/>
                </a:lnTo>
                <a:close/>
                <a:moveTo>
                  <a:pt x="135" y="97"/>
                </a:moveTo>
                <a:lnTo>
                  <a:pt x="83" y="133"/>
                </a:lnTo>
                <a:lnTo>
                  <a:pt x="135" y="97"/>
                </a:lnTo>
                <a:lnTo>
                  <a:pt x="129" y="88"/>
                </a:lnTo>
                <a:lnTo>
                  <a:pt x="135" y="97"/>
                </a:lnTo>
                <a:close/>
                <a:moveTo>
                  <a:pt x="135" y="97"/>
                </a:moveTo>
                <a:lnTo>
                  <a:pt x="129" y="100"/>
                </a:lnTo>
                <a:lnTo>
                  <a:pt x="122" y="103"/>
                </a:lnTo>
                <a:lnTo>
                  <a:pt x="116" y="83"/>
                </a:lnTo>
                <a:lnTo>
                  <a:pt x="119" y="82"/>
                </a:lnTo>
                <a:lnTo>
                  <a:pt x="122" y="79"/>
                </a:lnTo>
                <a:lnTo>
                  <a:pt x="135" y="97"/>
                </a:lnTo>
                <a:close/>
                <a:moveTo>
                  <a:pt x="115" y="102"/>
                </a:moveTo>
                <a:lnTo>
                  <a:pt x="88" y="92"/>
                </a:lnTo>
                <a:lnTo>
                  <a:pt x="116" y="83"/>
                </a:lnTo>
                <a:lnTo>
                  <a:pt x="119" y="93"/>
                </a:lnTo>
                <a:lnTo>
                  <a:pt x="115" y="102"/>
                </a:lnTo>
                <a:close/>
                <a:moveTo>
                  <a:pt x="123" y="84"/>
                </a:moveTo>
                <a:lnTo>
                  <a:pt x="132" y="87"/>
                </a:lnTo>
                <a:lnTo>
                  <a:pt x="139" y="91"/>
                </a:lnTo>
                <a:lnTo>
                  <a:pt x="128" y="109"/>
                </a:lnTo>
                <a:lnTo>
                  <a:pt x="122" y="106"/>
                </a:lnTo>
                <a:lnTo>
                  <a:pt x="115" y="102"/>
                </a:lnTo>
                <a:lnTo>
                  <a:pt x="123" y="84"/>
                </a:lnTo>
                <a:close/>
                <a:moveTo>
                  <a:pt x="139" y="91"/>
                </a:moveTo>
                <a:lnTo>
                  <a:pt x="155" y="100"/>
                </a:lnTo>
                <a:lnTo>
                  <a:pt x="139" y="91"/>
                </a:lnTo>
                <a:lnTo>
                  <a:pt x="134" y="100"/>
                </a:lnTo>
                <a:lnTo>
                  <a:pt x="139" y="91"/>
                </a:lnTo>
                <a:close/>
                <a:moveTo>
                  <a:pt x="139" y="91"/>
                </a:moveTo>
                <a:lnTo>
                  <a:pt x="145" y="95"/>
                </a:lnTo>
                <a:lnTo>
                  <a:pt x="150" y="99"/>
                </a:lnTo>
                <a:lnTo>
                  <a:pt x="135" y="114"/>
                </a:lnTo>
                <a:lnTo>
                  <a:pt x="132" y="112"/>
                </a:lnTo>
                <a:lnTo>
                  <a:pt x="128" y="109"/>
                </a:lnTo>
                <a:lnTo>
                  <a:pt x="139" y="91"/>
                </a:lnTo>
                <a:close/>
                <a:moveTo>
                  <a:pt x="135" y="114"/>
                </a:moveTo>
                <a:lnTo>
                  <a:pt x="135" y="114"/>
                </a:lnTo>
                <a:lnTo>
                  <a:pt x="142" y="106"/>
                </a:lnTo>
                <a:lnTo>
                  <a:pt x="135" y="114"/>
                </a:lnTo>
                <a:close/>
                <a:moveTo>
                  <a:pt x="150" y="99"/>
                </a:moveTo>
                <a:lnTo>
                  <a:pt x="154" y="103"/>
                </a:lnTo>
                <a:lnTo>
                  <a:pt x="156" y="107"/>
                </a:lnTo>
                <a:lnTo>
                  <a:pt x="158" y="112"/>
                </a:lnTo>
                <a:lnTo>
                  <a:pt x="160" y="116"/>
                </a:lnTo>
                <a:lnTo>
                  <a:pt x="140" y="123"/>
                </a:lnTo>
                <a:lnTo>
                  <a:pt x="138" y="118"/>
                </a:lnTo>
                <a:lnTo>
                  <a:pt x="135" y="114"/>
                </a:lnTo>
                <a:lnTo>
                  <a:pt x="150" y="99"/>
                </a:lnTo>
                <a:close/>
                <a:moveTo>
                  <a:pt x="140" y="123"/>
                </a:moveTo>
                <a:lnTo>
                  <a:pt x="144" y="134"/>
                </a:lnTo>
                <a:lnTo>
                  <a:pt x="140" y="123"/>
                </a:lnTo>
                <a:lnTo>
                  <a:pt x="150" y="119"/>
                </a:lnTo>
                <a:lnTo>
                  <a:pt x="140" y="123"/>
                </a:lnTo>
                <a:close/>
                <a:moveTo>
                  <a:pt x="160" y="116"/>
                </a:moveTo>
                <a:lnTo>
                  <a:pt x="162" y="125"/>
                </a:lnTo>
                <a:lnTo>
                  <a:pt x="163" y="135"/>
                </a:lnTo>
                <a:lnTo>
                  <a:pt x="142" y="135"/>
                </a:lnTo>
                <a:lnTo>
                  <a:pt x="141" y="129"/>
                </a:lnTo>
                <a:lnTo>
                  <a:pt x="140" y="123"/>
                </a:lnTo>
                <a:lnTo>
                  <a:pt x="160" y="11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55" name="Freeform 168"/>
          <p:cNvSpPr>
            <a:spLocks noEditPoints="1"/>
          </p:cNvSpPr>
          <p:nvPr/>
        </p:nvSpPr>
        <p:spPr bwMode="auto">
          <a:xfrm>
            <a:off x="5919788" y="2135188"/>
            <a:ext cx="2579687" cy="2297112"/>
          </a:xfrm>
          <a:custGeom>
            <a:avLst/>
            <a:gdLst>
              <a:gd name="T0" fmla="*/ 0 w 4876"/>
              <a:gd name="T1" fmla="*/ 4334 h 4340"/>
              <a:gd name="T2" fmla="*/ 0 w 4876"/>
              <a:gd name="T3" fmla="*/ 7 h 4340"/>
              <a:gd name="T4" fmla="*/ 12 w 4876"/>
              <a:gd name="T5" fmla="*/ 7 h 4340"/>
              <a:gd name="T6" fmla="*/ 12 w 4876"/>
              <a:gd name="T7" fmla="*/ 4334 h 4340"/>
              <a:gd name="T8" fmla="*/ 0 w 4876"/>
              <a:gd name="T9" fmla="*/ 4334 h 4340"/>
              <a:gd name="T10" fmla="*/ 0 w 4876"/>
              <a:gd name="T11" fmla="*/ 7 h 4340"/>
              <a:gd name="T12" fmla="*/ 0 w 4876"/>
              <a:gd name="T13" fmla="*/ 0 h 4340"/>
              <a:gd name="T14" fmla="*/ 6 w 4876"/>
              <a:gd name="T15" fmla="*/ 0 h 4340"/>
              <a:gd name="T16" fmla="*/ 6 w 4876"/>
              <a:gd name="T17" fmla="*/ 7 h 4340"/>
              <a:gd name="T18" fmla="*/ 0 w 4876"/>
              <a:gd name="T19" fmla="*/ 7 h 4340"/>
              <a:gd name="T20" fmla="*/ 6 w 4876"/>
              <a:gd name="T21" fmla="*/ 0 h 4340"/>
              <a:gd name="T22" fmla="*/ 4870 w 4876"/>
              <a:gd name="T23" fmla="*/ 0 h 4340"/>
              <a:gd name="T24" fmla="*/ 4870 w 4876"/>
              <a:gd name="T25" fmla="*/ 13 h 4340"/>
              <a:gd name="T26" fmla="*/ 6 w 4876"/>
              <a:gd name="T27" fmla="*/ 13 h 4340"/>
              <a:gd name="T28" fmla="*/ 6 w 4876"/>
              <a:gd name="T29" fmla="*/ 0 h 4340"/>
              <a:gd name="T30" fmla="*/ 4870 w 4876"/>
              <a:gd name="T31" fmla="*/ 0 h 4340"/>
              <a:gd name="T32" fmla="*/ 4876 w 4876"/>
              <a:gd name="T33" fmla="*/ 0 h 4340"/>
              <a:gd name="T34" fmla="*/ 4876 w 4876"/>
              <a:gd name="T35" fmla="*/ 7 h 4340"/>
              <a:gd name="T36" fmla="*/ 4870 w 4876"/>
              <a:gd name="T37" fmla="*/ 7 h 4340"/>
              <a:gd name="T38" fmla="*/ 4870 w 4876"/>
              <a:gd name="T39" fmla="*/ 0 h 4340"/>
              <a:gd name="T40" fmla="*/ 4876 w 4876"/>
              <a:gd name="T41" fmla="*/ 7 h 4340"/>
              <a:gd name="T42" fmla="*/ 4876 w 4876"/>
              <a:gd name="T43" fmla="*/ 4334 h 4340"/>
              <a:gd name="T44" fmla="*/ 4864 w 4876"/>
              <a:gd name="T45" fmla="*/ 4334 h 4340"/>
              <a:gd name="T46" fmla="*/ 4864 w 4876"/>
              <a:gd name="T47" fmla="*/ 7 h 4340"/>
              <a:gd name="T48" fmla="*/ 4876 w 4876"/>
              <a:gd name="T49" fmla="*/ 7 h 4340"/>
              <a:gd name="T50" fmla="*/ 4876 w 4876"/>
              <a:gd name="T51" fmla="*/ 4334 h 4340"/>
              <a:gd name="T52" fmla="*/ 4876 w 4876"/>
              <a:gd name="T53" fmla="*/ 4340 h 4340"/>
              <a:gd name="T54" fmla="*/ 4870 w 4876"/>
              <a:gd name="T55" fmla="*/ 4340 h 4340"/>
              <a:gd name="T56" fmla="*/ 4870 w 4876"/>
              <a:gd name="T57" fmla="*/ 4334 h 4340"/>
              <a:gd name="T58" fmla="*/ 4876 w 4876"/>
              <a:gd name="T59" fmla="*/ 4334 h 4340"/>
              <a:gd name="T60" fmla="*/ 4870 w 4876"/>
              <a:gd name="T61" fmla="*/ 4340 h 4340"/>
              <a:gd name="T62" fmla="*/ 6 w 4876"/>
              <a:gd name="T63" fmla="*/ 4340 h 4340"/>
              <a:gd name="T64" fmla="*/ 6 w 4876"/>
              <a:gd name="T65" fmla="*/ 4327 h 4340"/>
              <a:gd name="T66" fmla="*/ 4870 w 4876"/>
              <a:gd name="T67" fmla="*/ 4327 h 4340"/>
              <a:gd name="T68" fmla="*/ 4870 w 4876"/>
              <a:gd name="T69" fmla="*/ 4340 h 4340"/>
              <a:gd name="T70" fmla="*/ 6 w 4876"/>
              <a:gd name="T71" fmla="*/ 4340 h 4340"/>
              <a:gd name="T72" fmla="*/ 0 w 4876"/>
              <a:gd name="T73" fmla="*/ 4340 h 4340"/>
              <a:gd name="T74" fmla="*/ 0 w 4876"/>
              <a:gd name="T75" fmla="*/ 4334 h 4340"/>
              <a:gd name="T76" fmla="*/ 6 w 4876"/>
              <a:gd name="T77" fmla="*/ 4334 h 4340"/>
              <a:gd name="T78" fmla="*/ 6 w 4876"/>
              <a:gd name="T79" fmla="*/ 4340 h 43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76"/>
              <a:gd name="T121" fmla="*/ 0 h 4340"/>
              <a:gd name="T122" fmla="*/ 4876 w 4876"/>
              <a:gd name="T123" fmla="*/ 4340 h 43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76" h="4340">
                <a:moveTo>
                  <a:pt x="0" y="4334"/>
                </a:moveTo>
                <a:lnTo>
                  <a:pt x="0" y="7"/>
                </a:lnTo>
                <a:lnTo>
                  <a:pt x="12" y="7"/>
                </a:lnTo>
                <a:lnTo>
                  <a:pt x="12" y="4334"/>
                </a:lnTo>
                <a:lnTo>
                  <a:pt x="0" y="4334"/>
                </a:lnTo>
                <a:close/>
                <a:moveTo>
                  <a:pt x="0" y="7"/>
                </a:moveTo>
                <a:lnTo>
                  <a:pt x="0" y="0"/>
                </a:lnTo>
                <a:lnTo>
                  <a:pt x="6" y="0"/>
                </a:lnTo>
                <a:lnTo>
                  <a:pt x="6" y="7"/>
                </a:lnTo>
                <a:lnTo>
                  <a:pt x="0" y="7"/>
                </a:lnTo>
                <a:close/>
                <a:moveTo>
                  <a:pt x="6" y="0"/>
                </a:moveTo>
                <a:lnTo>
                  <a:pt x="4870" y="0"/>
                </a:lnTo>
                <a:lnTo>
                  <a:pt x="4870" y="13"/>
                </a:lnTo>
                <a:lnTo>
                  <a:pt x="6" y="13"/>
                </a:lnTo>
                <a:lnTo>
                  <a:pt x="6" y="0"/>
                </a:lnTo>
                <a:close/>
                <a:moveTo>
                  <a:pt x="4870" y="0"/>
                </a:moveTo>
                <a:lnTo>
                  <a:pt x="4876" y="0"/>
                </a:lnTo>
                <a:lnTo>
                  <a:pt x="4876" y="7"/>
                </a:lnTo>
                <a:lnTo>
                  <a:pt x="4870" y="7"/>
                </a:lnTo>
                <a:lnTo>
                  <a:pt x="4870" y="0"/>
                </a:lnTo>
                <a:close/>
                <a:moveTo>
                  <a:pt x="4876" y="7"/>
                </a:moveTo>
                <a:lnTo>
                  <a:pt x="4876" y="4334"/>
                </a:lnTo>
                <a:lnTo>
                  <a:pt x="4864" y="4334"/>
                </a:lnTo>
                <a:lnTo>
                  <a:pt x="4864" y="7"/>
                </a:lnTo>
                <a:lnTo>
                  <a:pt x="4876" y="7"/>
                </a:lnTo>
                <a:close/>
                <a:moveTo>
                  <a:pt x="4876" y="4334"/>
                </a:moveTo>
                <a:lnTo>
                  <a:pt x="4876" y="4340"/>
                </a:lnTo>
                <a:lnTo>
                  <a:pt x="4870" y="4340"/>
                </a:lnTo>
                <a:lnTo>
                  <a:pt x="4870" y="4334"/>
                </a:lnTo>
                <a:lnTo>
                  <a:pt x="4876" y="4334"/>
                </a:lnTo>
                <a:close/>
                <a:moveTo>
                  <a:pt x="4870" y="4340"/>
                </a:moveTo>
                <a:lnTo>
                  <a:pt x="6" y="4340"/>
                </a:lnTo>
                <a:lnTo>
                  <a:pt x="6" y="4327"/>
                </a:lnTo>
                <a:lnTo>
                  <a:pt x="4870" y="4327"/>
                </a:lnTo>
                <a:lnTo>
                  <a:pt x="4870" y="4340"/>
                </a:lnTo>
                <a:close/>
                <a:moveTo>
                  <a:pt x="6" y="4340"/>
                </a:moveTo>
                <a:lnTo>
                  <a:pt x="0" y="4340"/>
                </a:lnTo>
                <a:lnTo>
                  <a:pt x="0" y="4334"/>
                </a:lnTo>
                <a:lnTo>
                  <a:pt x="6" y="4334"/>
                </a:lnTo>
                <a:lnTo>
                  <a:pt x="6" y="434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56" name="Freeform 169"/>
          <p:cNvSpPr>
            <a:spLocks/>
          </p:cNvSpPr>
          <p:nvPr/>
        </p:nvSpPr>
        <p:spPr bwMode="auto">
          <a:xfrm>
            <a:off x="6013450" y="4429125"/>
            <a:ext cx="7938" cy="44450"/>
          </a:xfrm>
          <a:custGeom>
            <a:avLst/>
            <a:gdLst>
              <a:gd name="T0" fmla="*/ 13 w 15"/>
              <a:gd name="T1" fmla="*/ 0 h 84"/>
              <a:gd name="T2" fmla="*/ 15 w 15"/>
              <a:gd name="T3" fmla="*/ 84 h 84"/>
              <a:gd name="T4" fmla="*/ 2 w 15"/>
              <a:gd name="T5" fmla="*/ 84 h 84"/>
              <a:gd name="T6" fmla="*/ 0 w 15"/>
              <a:gd name="T7" fmla="*/ 0 h 84"/>
              <a:gd name="T8" fmla="*/ 13 w 15"/>
              <a:gd name="T9" fmla="*/ 0 h 84"/>
              <a:gd name="T10" fmla="*/ 0 60000 65536"/>
              <a:gd name="T11" fmla="*/ 0 60000 65536"/>
              <a:gd name="T12" fmla="*/ 0 60000 65536"/>
              <a:gd name="T13" fmla="*/ 0 60000 65536"/>
              <a:gd name="T14" fmla="*/ 0 60000 65536"/>
              <a:gd name="T15" fmla="*/ 0 w 15"/>
              <a:gd name="T16" fmla="*/ 0 h 84"/>
              <a:gd name="T17" fmla="*/ 15 w 15"/>
              <a:gd name="T18" fmla="*/ 84 h 84"/>
            </a:gdLst>
            <a:ahLst/>
            <a:cxnLst>
              <a:cxn ang="T10">
                <a:pos x="T0" y="T1"/>
              </a:cxn>
              <a:cxn ang="T11">
                <a:pos x="T2" y="T3"/>
              </a:cxn>
              <a:cxn ang="T12">
                <a:pos x="T4" y="T5"/>
              </a:cxn>
              <a:cxn ang="T13">
                <a:pos x="T6" y="T7"/>
              </a:cxn>
              <a:cxn ang="T14">
                <a:pos x="T8" y="T9"/>
              </a:cxn>
            </a:cxnLst>
            <a:rect l="T15" t="T16" r="T17" b="T18"/>
            <a:pathLst>
              <a:path w="15" h="84">
                <a:moveTo>
                  <a:pt x="13" y="0"/>
                </a:moveTo>
                <a:lnTo>
                  <a:pt x="15" y="84"/>
                </a:lnTo>
                <a:lnTo>
                  <a:pt x="2" y="84"/>
                </a:lnTo>
                <a:lnTo>
                  <a:pt x="0" y="0"/>
                </a:lnTo>
                <a:lnTo>
                  <a:pt x="13"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57" name="Freeform 170"/>
          <p:cNvSpPr>
            <a:spLocks/>
          </p:cNvSpPr>
          <p:nvPr/>
        </p:nvSpPr>
        <p:spPr bwMode="auto">
          <a:xfrm>
            <a:off x="6489700" y="4429125"/>
            <a:ext cx="7938" cy="44450"/>
          </a:xfrm>
          <a:custGeom>
            <a:avLst/>
            <a:gdLst>
              <a:gd name="T0" fmla="*/ 12 w 14"/>
              <a:gd name="T1" fmla="*/ 0 h 84"/>
              <a:gd name="T2" fmla="*/ 14 w 14"/>
              <a:gd name="T3" fmla="*/ 84 h 84"/>
              <a:gd name="T4" fmla="*/ 2 w 14"/>
              <a:gd name="T5" fmla="*/ 84 h 84"/>
              <a:gd name="T6" fmla="*/ 0 w 14"/>
              <a:gd name="T7" fmla="*/ 0 h 84"/>
              <a:gd name="T8" fmla="*/ 12 w 14"/>
              <a:gd name="T9" fmla="*/ 0 h 84"/>
              <a:gd name="T10" fmla="*/ 0 60000 65536"/>
              <a:gd name="T11" fmla="*/ 0 60000 65536"/>
              <a:gd name="T12" fmla="*/ 0 60000 65536"/>
              <a:gd name="T13" fmla="*/ 0 60000 65536"/>
              <a:gd name="T14" fmla="*/ 0 60000 65536"/>
              <a:gd name="T15" fmla="*/ 0 w 14"/>
              <a:gd name="T16" fmla="*/ 0 h 84"/>
              <a:gd name="T17" fmla="*/ 14 w 14"/>
              <a:gd name="T18" fmla="*/ 84 h 84"/>
            </a:gdLst>
            <a:ahLst/>
            <a:cxnLst>
              <a:cxn ang="T10">
                <a:pos x="T0" y="T1"/>
              </a:cxn>
              <a:cxn ang="T11">
                <a:pos x="T2" y="T3"/>
              </a:cxn>
              <a:cxn ang="T12">
                <a:pos x="T4" y="T5"/>
              </a:cxn>
              <a:cxn ang="T13">
                <a:pos x="T6" y="T7"/>
              </a:cxn>
              <a:cxn ang="T14">
                <a:pos x="T8" y="T9"/>
              </a:cxn>
            </a:cxnLst>
            <a:rect l="T15" t="T16" r="T17" b="T18"/>
            <a:pathLst>
              <a:path w="14" h="84">
                <a:moveTo>
                  <a:pt x="12" y="0"/>
                </a:moveTo>
                <a:lnTo>
                  <a:pt x="14" y="84"/>
                </a:lnTo>
                <a:lnTo>
                  <a:pt x="2" y="84"/>
                </a:lnTo>
                <a:lnTo>
                  <a:pt x="0" y="0"/>
                </a:lnTo>
                <a:lnTo>
                  <a:pt x="12"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58" name="Freeform 171"/>
          <p:cNvSpPr>
            <a:spLocks/>
          </p:cNvSpPr>
          <p:nvPr/>
        </p:nvSpPr>
        <p:spPr bwMode="auto">
          <a:xfrm>
            <a:off x="6967538" y="4429125"/>
            <a:ext cx="7937" cy="44450"/>
          </a:xfrm>
          <a:custGeom>
            <a:avLst/>
            <a:gdLst>
              <a:gd name="T0" fmla="*/ 12 w 14"/>
              <a:gd name="T1" fmla="*/ 0 h 84"/>
              <a:gd name="T2" fmla="*/ 14 w 14"/>
              <a:gd name="T3" fmla="*/ 84 h 84"/>
              <a:gd name="T4" fmla="*/ 3 w 14"/>
              <a:gd name="T5" fmla="*/ 84 h 84"/>
              <a:gd name="T6" fmla="*/ 0 w 14"/>
              <a:gd name="T7" fmla="*/ 0 h 84"/>
              <a:gd name="T8" fmla="*/ 12 w 14"/>
              <a:gd name="T9" fmla="*/ 0 h 84"/>
              <a:gd name="T10" fmla="*/ 0 60000 65536"/>
              <a:gd name="T11" fmla="*/ 0 60000 65536"/>
              <a:gd name="T12" fmla="*/ 0 60000 65536"/>
              <a:gd name="T13" fmla="*/ 0 60000 65536"/>
              <a:gd name="T14" fmla="*/ 0 60000 65536"/>
              <a:gd name="T15" fmla="*/ 0 w 14"/>
              <a:gd name="T16" fmla="*/ 0 h 84"/>
              <a:gd name="T17" fmla="*/ 14 w 14"/>
              <a:gd name="T18" fmla="*/ 84 h 84"/>
            </a:gdLst>
            <a:ahLst/>
            <a:cxnLst>
              <a:cxn ang="T10">
                <a:pos x="T0" y="T1"/>
              </a:cxn>
              <a:cxn ang="T11">
                <a:pos x="T2" y="T3"/>
              </a:cxn>
              <a:cxn ang="T12">
                <a:pos x="T4" y="T5"/>
              </a:cxn>
              <a:cxn ang="T13">
                <a:pos x="T6" y="T7"/>
              </a:cxn>
              <a:cxn ang="T14">
                <a:pos x="T8" y="T9"/>
              </a:cxn>
            </a:cxnLst>
            <a:rect l="T15" t="T16" r="T17" b="T18"/>
            <a:pathLst>
              <a:path w="14" h="84">
                <a:moveTo>
                  <a:pt x="12" y="0"/>
                </a:moveTo>
                <a:lnTo>
                  <a:pt x="14" y="84"/>
                </a:lnTo>
                <a:lnTo>
                  <a:pt x="3" y="84"/>
                </a:lnTo>
                <a:lnTo>
                  <a:pt x="0" y="0"/>
                </a:lnTo>
                <a:lnTo>
                  <a:pt x="12"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59" name="Freeform 172"/>
          <p:cNvSpPr>
            <a:spLocks/>
          </p:cNvSpPr>
          <p:nvPr/>
        </p:nvSpPr>
        <p:spPr bwMode="auto">
          <a:xfrm>
            <a:off x="7445375" y="4429125"/>
            <a:ext cx="7938" cy="44450"/>
          </a:xfrm>
          <a:custGeom>
            <a:avLst/>
            <a:gdLst>
              <a:gd name="T0" fmla="*/ 12 w 15"/>
              <a:gd name="T1" fmla="*/ 0 h 84"/>
              <a:gd name="T2" fmla="*/ 15 w 15"/>
              <a:gd name="T3" fmla="*/ 84 h 84"/>
              <a:gd name="T4" fmla="*/ 2 w 15"/>
              <a:gd name="T5" fmla="*/ 84 h 84"/>
              <a:gd name="T6" fmla="*/ 0 w 15"/>
              <a:gd name="T7" fmla="*/ 0 h 84"/>
              <a:gd name="T8" fmla="*/ 12 w 15"/>
              <a:gd name="T9" fmla="*/ 0 h 84"/>
              <a:gd name="T10" fmla="*/ 0 60000 65536"/>
              <a:gd name="T11" fmla="*/ 0 60000 65536"/>
              <a:gd name="T12" fmla="*/ 0 60000 65536"/>
              <a:gd name="T13" fmla="*/ 0 60000 65536"/>
              <a:gd name="T14" fmla="*/ 0 60000 65536"/>
              <a:gd name="T15" fmla="*/ 0 w 15"/>
              <a:gd name="T16" fmla="*/ 0 h 84"/>
              <a:gd name="T17" fmla="*/ 15 w 15"/>
              <a:gd name="T18" fmla="*/ 84 h 84"/>
            </a:gdLst>
            <a:ahLst/>
            <a:cxnLst>
              <a:cxn ang="T10">
                <a:pos x="T0" y="T1"/>
              </a:cxn>
              <a:cxn ang="T11">
                <a:pos x="T2" y="T3"/>
              </a:cxn>
              <a:cxn ang="T12">
                <a:pos x="T4" y="T5"/>
              </a:cxn>
              <a:cxn ang="T13">
                <a:pos x="T6" y="T7"/>
              </a:cxn>
              <a:cxn ang="T14">
                <a:pos x="T8" y="T9"/>
              </a:cxn>
            </a:cxnLst>
            <a:rect l="T15" t="T16" r="T17" b="T18"/>
            <a:pathLst>
              <a:path w="15" h="84">
                <a:moveTo>
                  <a:pt x="12" y="0"/>
                </a:moveTo>
                <a:lnTo>
                  <a:pt x="15" y="84"/>
                </a:lnTo>
                <a:lnTo>
                  <a:pt x="2" y="84"/>
                </a:lnTo>
                <a:lnTo>
                  <a:pt x="0" y="0"/>
                </a:lnTo>
                <a:lnTo>
                  <a:pt x="12"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60" name="Freeform 173"/>
          <p:cNvSpPr>
            <a:spLocks/>
          </p:cNvSpPr>
          <p:nvPr/>
        </p:nvSpPr>
        <p:spPr bwMode="auto">
          <a:xfrm>
            <a:off x="7921625" y="4429125"/>
            <a:ext cx="7938" cy="44450"/>
          </a:xfrm>
          <a:custGeom>
            <a:avLst/>
            <a:gdLst>
              <a:gd name="T0" fmla="*/ 11 w 14"/>
              <a:gd name="T1" fmla="*/ 0 h 84"/>
              <a:gd name="T2" fmla="*/ 14 w 14"/>
              <a:gd name="T3" fmla="*/ 84 h 84"/>
              <a:gd name="T4" fmla="*/ 2 w 14"/>
              <a:gd name="T5" fmla="*/ 84 h 84"/>
              <a:gd name="T6" fmla="*/ 0 w 14"/>
              <a:gd name="T7" fmla="*/ 0 h 84"/>
              <a:gd name="T8" fmla="*/ 11 w 14"/>
              <a:gd name="T9" fmla="*/ 0 h 84"/>
              <a:gd name="T10" fmla="*/ 0 60000 65536"/>
              <a:gd name="T11" fmla="*/ 0 60000 65536"/>
              <a:gd name="T12" fmla="*/ 0 60000 65536"/>
              <a:gd name="T13" fmla="*/ 0 60000 65536"/>
              <a:gd name="T14" fmla="*/ 0 60000 65536"/>
              <a:gd name="T15" fmla="*/ 0 w 14"/>
              <a:gd name="T16" fmla="*/ 0 h 84"/>
              <a:gd name="T17" fmla="*/ 14 w 14"/>
              <a:gd name="T18" fmla="*/ 84 h 84"/>
            </a:gdLst>
            <a:ahLst/>
            <a:cxnLst>
              <a:cxn ang="T10">
                <a:pos x="T0" y="T1"/>
              </a:cxn>
              <a:cxn ang="T11">
                <a:pos x="T2" y="T3"/>
              </a:cxn>
              <a:cxn ang="T12">
                <a:pos x="T4" y="T5"/>
              </a:cxn>
              <a:cxn ang="T13">
                <a:pos x="T6" y="T7"/>
              </a:cxn>
              <a:cxn ang="T14">
                <a:pos x="T8" y="T9"/>
              </a:cxn>
            </a:cxnLst>
            <a:rect l="T15" t="T16" r="T17" b="T18"/>
            <a:pathLst>
              <a:path w="14" h="84">
                <a:moveTo>
                  <a:pt x="11" y="0"/>
                </a:moveTo>
                <a:lnTo>
                  <a:pt x="14" y="84"/>
                </a:lnTo>
                <a:lnTo>
                  <a:pt x="2" y="84"/>
                </a:lnTo>
                <a:lnTo>
                  <a:pt x="0" y="0"/>
                </a:lnTo>
                <a:lnTo>
                  <a:pt x="1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61" name="Freeform 174"/>
          <p:cNvSpPr>
            <a:spLocks/>
          </p:cNvSpPr>
          <p:nvPr/>
        </p:nvSpPr>
        <p:spPr bwMode="auto">
          <a:xfrm>
            <a:off x="8399463" y="4429125"/>
            <a:ext cx="7937" cy="44450"/>
          </a:xfrm>
          <a:custGeom>
            <a:avLst/>
            <a:gdLst>
              <a:gd name="T0" fmla="*/ 12 w 14"/>
              <a:gd name="T1" fmla="*/ 0 h 84"/>
              <a:gd name="T2" fmla="*/ 14 w 14"/>
              <a:gd name="T3" fmla="*/ 84 h 84"/>
              <a:gd name="T4" fmla="*/ 3 w 14"/>
              <a:gd name="T5" fmla="*/ 84 h 84"/>
              <a:gd name="T6" fmla="*/ 0 w 14"/>
              <a:gd name="T7" fmla="*/ 0 h 84"/>
              <a:gd name="T8" fmla="*/ 12 w 14"/>
              <a:gd name="T9" fmla="*/ 0 h 84"/>
              <a:gd name="T10" fmla="*/ 0 60000 65536"/>
              <a:gd name="T11" fmla="*/ 0 60000 65536"/>
              <a:gd name="T12" fmla="*/ 0 60000 65536"/>
              <a:gd name="T13" fmla="*/ 0 60000 65536"/>
              <a:gd name="T14" fmla="*/ 0 60000 65536"/>
              <a:gd name="T15" fmla="*/ 0 w 14"/>
              <a:gd name="T16" fmla="*/ 0 h 84"/>
              <a:gd name="T17" fmla="*/ 14 w 14"/>
              <a:gd name="T18" fmla="*/ 84 h 84"/>
            </a:gdLst>
            <a:ahLst/>
            <a:cxnLst>
              <a:cxn ang="T10">
                <a:pos x="T0" y="T1"/>
              </a:cxn>
              <a:cxn ang="T11">
                <a:pos x="T2" y="T3"/>
              </a:cxn>
              <a:cxn ang="T12">
                <a:pos x="T4" y="T5"/>
              </a:cxn>
              <a:cxn ang="T13">
                <a:pos x="T6" y="T7"/>
              </a:cxn>
              <a:cxn ang="T14">
                <a:pos x="T8" y="T9"/>
              </a:cxn>
            </a:cxnLst>
            <a:rect l="T15" t="T16" r="T17" b="T18"/>
            <a:pathLst>
              <a:path w="14" h="84">
                <a:moveTo>
                  <a:pt x="12" y="0"/>
                </a:moveTo>
                <a:lnTo>
                  <a:pt x="14" y="84"/>
                </a:lnTo>
                <a:lnTo>
                  <a:pt x="3" y="84"/>
                </a:lnTo>
                <a:lnTo>
                  <a:pt x="0" y="0"/>
                </a:lnTo>
                <a:lnTo>
                  <a:pt x="12"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62" name="Freeform 175"/>
          <p:cNvSpPr>
            <a:spLocks/>
          </p:cNvSpPr>
          <p:nvPr/>
        </p:nvSpPr>
        <p:spPr bwMode="auto">
          <a:xfrm>
            <a:off x="5876925" y="4340225"/>
            <a:ext cx="42863" cy="7938"/>
          </a:xfrm>
          <a:custGeom>
            <a:avLst/>
            <a:gdLst>
              <a:gd name="T0" fmla="*/ 82 w 82"/>
              <a:gd name="T1" fmla="*/ 12 h 14"/>
              <a:gd name="T2" fmla="*/ 1 w 82"/>
              <a:gd name="T3" fmla="*/ 14 h 14"/>
              <a:gd name="T4" fmla="*/ 0 w 82"/>
              <a:gd name="T5" fmla="*/ 2 h 14"/>
              <a:gd name="T6" fmla="*/ 82 w 82"/>
              <a:gd name="T7" fmla="*/ 0 h 14"/>
              <a:gd name="T8" fmla="*/ 82 w 82"/>
              <a:gd name="T9" fmla="*/ 12 h 14"/>
              <a:gd name="T10" fmla="*/ 0 60000 65536"/>
              <a:gd name="T11" fmla="*/ 0 60000 65536"/>
              <a:gd name="T12" fmla="*/ 0 60000 65536"/>
              <a:gd name="T13" fmla="*/ 0 60000 65536"/>
              <a:gd name="T14" fmla="*/ 0 60000 65536"/>
              <a:gd name="T15" fmla="*/ 0 w 82"/>
              <a:gd name="T16" fmla="*/ 0 h 14"/>
              <a:gd name="T17" fmla="*/ 82 w 82"/>
              <a:gd name="T18" fmla="*/ 14 h 14"/>
            </a:gdLst>
            <a:ahLst/>
            <a:cxnLst>
              <a:cxn ang="T10">
                <a:pos x="T0" y="T1"/>
              </a:cxn>
              <a:cxn ang="T11">
                <a:pos x="T2" y="T3"/>
              </a:cxn>
              <a:cxn ang="T12">
                <a:pos x="T4" y="T5"/>
              </a:cxn>
              <a:cxn ang="T13">
                <a:pos x="T6" y="T7"/>
              </a:cxn>
              <a:cxn ang="T14">
                <a:pos x="T8" y="T9"/>
              </a:cxn>
            </a:cxnLst>
            <a:rect l="T15" t="T16" r="T17" b="T18"/>
            <a:pathLst>
              <a:path w="82" h="14">
                <a:moveTo>
                  <a:pt x="82" y="12"/>
                </a:moveTo>
                <a:lnTo>
                  <a:pt x="1" y="14"/>
                </a:lnTo>
                <a:lnTo>
                  <a:pt x="0" y="2"/>
                </a:lnTo>
                <a:lnTo>
                  <a:pt x="82" y="0"/>
                </a:lnTo>
                <a:lnTo>
                  <a:pt x="82" y="1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63" name="Freeform 176"/>
          <p:cNvSpPr>
            <a:spLocks/>
          </p:cNvSpPr>
          <p:nvPr/>
        </p:nvSpPr>
        <p:spPr bwMode="auto">
          <a:xfrm>
            <a:off x="5876925" y="3810000"/>
            <a:ext cx="42863" cy="7938"/>
          </a:xfrm>
          <a:custGeom>
            <a:avLst/>
            <a:gdLst>
              <a:gd name="T0" fmla="*/ 82 w 82"/>
              <a:gd name="T1" fmla="*/ 11 h 14"/>
              <a:gd name="T2" fmla="*/ 1 w 82"/>
              <a:gd name="T3" fmla="*/ 14 h 14"/>
              <a:gd name="T4" fmla="*/ 0 w 82"/>
              <a:gd name="T5" fmla="*/ 2 h 14"/>
              <a:gd name="T6" fmla="*/ 82 w 82"/>
              <a:gd name="T7" fmla="*/ 0 h 14"/>
              <a:gd name="T8" fmla="*/ 82 w 82"/>
              <a:gd name="T9" fmla="*/ 11 h 14"/>
              <a:gd name="T10" fmla="*/ 0 60000 65536"/>
              <a:gd name="T11" fmla="*/ 0 60000 65536"/>
              <a:gd name="T12" fmla="*/ 0 60000 65536"/>
              <a:gd name="T13" fmla="*/ 0 60000 65536"/>
              <a:gd name="T14" fmla="*/ 0 60000 65536"/>
              <a:gd name="T15" fmla="*/ 0 w 82"/>
              <a:gd name="T16" fmla="*/ 0 h 14"/>
              <a:gd name="T17" fmla="*/ 82 w 82"/>
              <a:gd name="T18" fmla="*/ 14 h 14"/>
            </a:gdLst>
            <a:ahLst/>
            <a:cxnLst>
              <a:cxn ang="T10">
                <a:pos x="T0" y="T1"/>
              </a:cxn>
              <a:cxn ang="T11">
                <a:pos x="T2" y="T3"/>
              </a:cxn>
              <a:cxn ang="T12">
                <a:pos x="T4" y="T5"/>
              </a:cxn>
              <a:cxn ang="T13">
                <a:pos x="T6" y="T7"/>
              </a:cxn>
              <a:cxn ang="T14">
                <a:pos x="T8" y="T9"/>
              </a:cxn>
            </a:cxnLst>
            <a:rect l="T15" t="T16" r="T17" b="T18"/>
            <a:pathLst>
              <a:path w="82" h="14">
                <a:moveTo>
                  <a:pt x="82" y="11"/>
                </a:moveTo>
                <a:lnTo>
                  <a:pt x="1" y="14"/>
                </a:lnTo>
                <a:lnTo>
                  <a:pt x="0" y="2"/>
                </a:lnTo>
                <a:lnTo>
                  <a:pt x="82" y="0"/>
                </a:lnTo>
                <a:lnTo>
                  <a:pt x="82" y="1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64" name="Freeform 177"/>
          <p:cNvSpPr>
            <a:spLocks/>
          </p:cNvSpPr>
          <p:nvPr/>
        </p:nvSpPr>
        <p:spPr bwMode="auto">
          <a:xfrm>
            <a:off x="5876925" y="3279775"/>
            <a:ext cx="42863" cy="7938"/>
          </a:xfrm>
          <a:custGeom>
            <a:avLst/>
            <a:gdLst>
              <a:gd name="T0" fmla="*/ 82 w 82"/>
              <a:gd name="T1" fmla="*/ 12 h 15"/>
              <a:gd name="T2" fmla="*/ 1 w 82"/>
              <a:gd name="T3" fmla="*/ 15 h 15"/>
              <a:gd name="T4" fmla="*/ 0 w 82"/>
              <a:gd name="T5" fmla="*/ 3 h 15"/>
              <a:gd name="T6" fmla="*/ 82 w 82"/>
              <a:gd name="T7" fmla="*/ 0 h 15"/>
              <a:gd name="T8" fmla="*/ 82 w 82"/>
              <a:gd name="T9" fmla="*/ 12 h 15"/>
              <a:gd name="T10" fmla="*/ 0 60000 65536"/>
              <a:gd name="T11" fmla="*/ 0 60000 65536"/>
              <a:gd name="T12" fmla="*/ 0 60000 65536"/>
              <a:gd name="T13" fmla="*/ 0 60000 65536"/>
              <a:gd name="T14" fmla="*/ 0 60000 65536"/>
              <a:gd name="T15" fmla="*/ 0 w 82"/>
              <a:gd name="T16" fmla="*/ 0 h 15"/>
              <a:gd name="T17" fmla="*/ 82 w 82"/>
              <a:gd name="T18" fmla="*/ 15 h 15"/>
            </a:gdLst>
            <a:ahLst/>
            <a:cxnLst>
              <a:cxn ang="T10">
                <a:pos x="T0" y="T1"/>
              </a:cxn>
              <a:cxn ang="T11">
                <a:pos x="T2" y="T3"/>
              </a:cxn>
              <a:cxn ang="T12">
                <a:pos x="T4" y="T5"/>
              </a:cxn>
              <a:cxn ang="T13">
                <a:pos x="T6" y="T7"/>
              </a:cxn>
              <a:cxn ang="T14">
                <a:pos x="T8" y="T9"/>
              </a:cxn>
            </a:cxnLst>
            <a:rect l="T15" t="T16" r="T17" b="T18"/>
            <a:pathLst>
              <a:path w="82" h="15">
                <a:moveTo>
                  <a:pt x="82" y="12"/>
                </a:moveTo>
                <a:lnTo>
                  <a:pt x="1" y="15"/>
                </a:lnTo>
                <a:lnTo>
                  <a:pt x="0" y="3"/>
                </a:lnTo>
                <a:lnTo>
                  <a:pt x="82" y="0"/>
                </a:lnTo>
                <a:lnTo>
                  <a:pt x="82" y="1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65" name="Freeform 178"/>
          <p:cNvSpPr>
            <a:spLocks/>
          </p:cNvSpPr>
          <p:nvPr/>
        </p:nvSpPr>
        <p:spPr bwMode="auto">
          <a:xfrm>
            <a:off x="5876925" y="2749550"/>
            <a:ext cx="42863" cy="7938"/>
          </a:xfrm>
          <a:custGeom>
            <a:avLst/>
            <a:gdLst>
              <a:gd name="T0" fmla="*/ 82 w 82"/>
              <a:gd name="T1" fmla="*/ 13 h 15"/>
              <a:gd name="T2" fmla="*/ 1 w 82"/>
              <a:gd name="T3" fmla="*/ 15 h 15"/>
              <a:gd name="T4" fmla="*/ 0 w 82"/>
              <a:gd name="T5" fmla="*/ 3 h 15"/>
              <a:gd name="T6" fmla="*/ 82 w 82"/>
              <a:gd name="T7" fmla="*/ 0 h 15"/>
              <a:gd name="T8" fmla="*/ 82 w 82"/>
              <a:gd name="T9" fmla="*/ 13 h 15"/>
              <a:gd name="T10" fmla="*/ 0 60000 65536"/>
              <a:gd name="T11" fmla="*/ 0 60000 65536"/>
              <a:gd name="T12" fmla="*/ 0 60000 65536"/>
              <a:gd name="T13" fmla="*/ 0 60000 65536"/>
              <a:gd name="T14" fmla="*/ 0 60000 65536"/>
              <a:gd name="T15" fmla="*/ 0 w 82"/>
              <a:gd name="T16" fmla="*/ 0 h 15"/>
              <a:gd name="T17" fmla="*/ 82 w 82"/>
              <a:gd name="T18" fmla="*/ 15 h 15"/>
            </a:gdLst>
            <a:ahLst/>
            <a:cxnLst>
              <a:cxn ang="T10">
                <a:pos x="T0" y="T1"/>
              </a:cxn>
              <a:cxn ang="T11">
                <a:pos x="T2" y="T3"/>
              </a:cxn>
              <a:cxn ang="T12">
                <a:pos x="T4" y="T5"/>
              </a:cxn>
              <a:cxn ang="T13">
                <a:pos x="T6" y="T7"/>
              </a:cxn>
              <a:cxn ang="T14">
                <a:pos x="T8" y="T9"/>
              </a:cxn>
            </a:cxnLst>
            <a:rect l="T15" t="T16" r="T17" b="T18"/>
            <a:pathLst>
              <a:path w="82" h="15">
                <a:moveTo>
                  <a:pt x="82" y="13"/>
                </a:moveTo>
                <a:lnTo>
                  <a:pt x="1" y="15"/>
                </a:lnTo>
                <a:lnTo>
                  <a:pt x="0" y="3"/>
                </a:lnTo>
                <a:lnTo>
                  <a:pt x="82" y="0"/>
                </a:lnTo>
                <a:lnTo>
                  <a:pt x="82" y="1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66" name="Freeform 179"/>
          <p:cNvSpPr>
            <a:spLocks/>
          </p:cNvSpPr>
          <p:nvPr/>
        </p:nvSpPr>
        <p:spPr bwMode="auto">
          <a:xfrm>
            <a:off x="5876925" y="2219325"/>
            <a:ext cx="42863" cy="7938"/>
          </a:xfrm>
          <a:custGeom>
            <a:avLst/>
            <a:gdLst>
              <a:gd name="T0" fmla="*/ 82 w 82"/>
              <a:gd name="T1" fmla="*/ 13 h 15"/>
              <a:gd name="T2" fmla="*/ 1 w 82"/>
              <a:gd name="T3" fmla="*/ 15 h 15"/>
              <a:gd name="T4" fmla="*/ 0 w 82"/>
              <a:gd name="T5" fmla="*/ 2 h 15"/>
              <a:gd name="T6" fmla="*/ 82 w 82"/>
              <a:gd name="T7" fmla="*/ 0 h 15"/>
              <a:gd name="T8" fmla="*/ 82 w 82"/>
              <a:gd name="T9" fmla="*/ 13 h 15"/>
              <a:gd name="T10" fmla="*/ 0 60000 65536"/>
              <a:gd name="T11" fmla="*/ 0 60000 65536"/>
              <a:gd name="T12" fmla="*/ 0 60000 65536"/>
              <a:gd name="T13" fmla="*/ 0 60000 65536"/>
              <a:gd name="T14" fmla="*/ 0 60000 65536"/>
              <a:gd name="T15" fmla="*/ 0 w 82"/>
              <a:gd name="T16" fmla="*/ 0 h 15"/>
              <a:gd name="T17" fmla="*/ 82 w 82"/>
              <a:gd name="T18" fmla="*/ 15 h 15"/>
            </a:gdLst>
            <a:ahLst/>
            <a:cxnLst>
              <a:cxn ang="T10">
                <a:pos x="T0" y="T1"/>
              </a:cxn>
              <a:cxn ang="T11">
                <a:pos x="T2" y="T3"/>
              </a:cxn>
              <a:cxn ang="T12">
                <a:pos x="T4" y="T5"/>
              </a:cxn>
              <a:cxn ang="T13">
                <a:pos x="T6" y="T7"/>
              </a:cxn>
              <a:cxn ang="T14">
                <a:pos x="T8" y="T9"/>
              </a:cxn>
            </a:cxnLst>
            <a:rect l="T15" t="T16" r="T17" b="T18"/>
            <a:pathLst>
              <a:path w="82" h="15">
                <a:moveTo>
                  <a:pt x="82" y="13"/>
                </a:moveTo>
                <a:lnTo>
                  <a:pt x="1" y="15"/>
                </a:lnTo>
                <a:lnTo>
                  <a:pt x="0" y="2"/>
                </a:lnTo>
                <a:lnTo>
                  <a:pt x="82" y="0"/>
                </a:lnTo>
                <a:lnTo>
                  <a:pt x="82" y="1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67" name="Freeform 180"/>
          <p:cNvSpPr>
            <a:spLocks/>
          </p:cNvSpPr>
          <p:nvPr/>
        </p:nvSpPr>
        <p:spPr bwMode="auto">
          <a:xfrm>
            <a:off x="8497888" y="4260850"/>
            <a:ext cx="42862" cy="7938"/>
          </a:xfrm>
          <a:custGeom>
            <a:avLst/>
            <a:gdLst>
              <a:gd name="T0" fmla="*/ 1 w 80"/>
              <a:gd name="T1" fmla="*/ 0 h 15"/>
              <a:gd name="T2" fmla="*/ 80 w 80"/>
              <a:gd name="T3" fmla="*/ 2 h 15"/>
              <a:gd name="T4" fmla="*/ 80 w 80"/>
              <a:gd name="T5" fmla="*/ 15 h 15"/>
              <a:gd name="T6" fmla="*/ 0 w 80"/>
              <a:gd name="T7" fmla="*/ 12 h 15"/>
              <a:gd name="T8" fmla="*/ 1 w 80"/>
              <a:gd name="T9" fmla="*/ 0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1" y="0"/>
                </a:moveTo>
                <a:lnTo>
                  <a:pt x="80" y="2"/>
                </a:lnTo>
                <a:lnTo>
                  <a:pt x="80" y="15"/>
                </a:lnTo>
                <a:lnTo>
                  <a:pt x="0" y="12"/>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68" name="Freeform 181"/>
          <p:cNvSpPr>
            <a:spLocks/>
          </p:cNvSpPr>
          <p:nvPr/>
        </p:nvSpPr>
        <p:spPr bwMode="auto">
          <a:xfrm>
            <a:off x="8497888" y="3944938"/>
            <a:ext cx="42862" cy="7937"/>
          </a:xfrm>
          <a:custGeom>
            <a:avLst/>
            <a:gdLst>
              <a:gd name="T0" fmla="*/ 1 w 80"/>
              <a:gd name="T1" fmla="*/ 0 h 14"/>
              <a:gd name="T2" fmla="*/ 80 w 80"/>
              <a:gd name="T3" fmla="*/ 2 h 14"/>
              <a:gd name="T4" fmla="*/ 80 w 80"/>
              <a:gd name="T5" fmla="*/ 14 h 14"/>
              <a:gd name="T6" fmla="*/ 0 w 80"/>
              <a:gd name="T7" fmla="*/ 12 h 14"/>
              <a:gd name="T8" fmla="*/ 1 w 80"/>
              <a:gd name="T9" fmla="*/ 0 h 14"/>
              <a:gd name="T10" fmla="*/ 0 60000 65536"/>
              <a:gd name="T11" fmla="*/ 0 60000 65536"/>
              <a:gd name="T12" fmla="*/ 0 60000 65536"/>
              <a:gd name="T13" fmla="*/ 0 60000 65536"/>
              <a:gd name="T14" fmla="*/ 0 60000 65536"/>
              <a:gd name="T15" fmla="*/ 0 w 80"/>
              <a:gd name="T16" fmla="*/ 0 h 14"/>
              <a:gd name="T17" fmla="*/ 80 w 80"/>
              <a:gd name="T18" fmla="*/ 14 h 14"/>
            </a:gdLst>
            <a:ahLst/>
            <a:cxnLst>
              <a:cxn ang="T10">
                <a:pos x="T0" y="T1"/>
              </a:cxn>
              <a:cxn ang="T11">
                <a:pos x="T2" y="T3"/>
              </a:cxn>
              <a:cxn ang="T12">
                <a:pos x="T4" y="T5"/>
              </a:cxn>
              <a:cxn ang="T13">
                <a:pos x="T6" y="T7"/>
              </a:cxn>
              <a:cxn ang="T14">
                <a:pos x="T8" y="T9"/>
              </a:cxn>
            </a:cxnLst>
            <a:rect l="T15" t="T16" r="T17" b="T18"/>
            <a:pathLst>
              <a:path w="80" h="14">
                <a:moveTo>
                  <a:pt x="1" y="0"/>
                </a:moveTo>
                <a:lnTo>
                  <a:pt x="80" y="2"/>
                </a:lnTo>
                <a:lnTo>
                  <a:pt x="80" y="14"/>
                </a:lnTo>
                <a:lnTo>
                  <a:pt x="0" y="12"/>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69" name="Freeform 182"/>
          <p:cNvSpPr>
            <a:spLocks/>
          </p:cNvSpPr>
          <p:nvPr/>
        </p:nvSpPr>
        <p:spPr bwMode="auto">
          <a:xfrm>
            <a:off x="8497888" y="3582988"/>
            <a:ext cx="42862" cy="7937"/>
          </a:xfrm>
          <a:custGeom>
            <a:avLst/>
            <a:gdLst>
              <a:gd name="T0" fmla="*/ 1 w 80"/>
              <a:gd name="T1" fmla="*/ 0 h 15"/>
              <a:gd name="T2" fmla="*/ 80 w 80"/>
              <a:gd name="T3" fmla="*/ 2 h 15"/>
              <a:gd name="T4" fmla="*/ 80 w 80"/>
              <a:gd name="T5" fmla="*/ 15 h 15"/>
              <a:gd name="T6" fmla="*/ 0 w 80"/>
              <a:gd name="T7" fmla="*/ 11 h 15"/>
              <a:gd name="T8" fmla="*/ 1 w 80"/>
              <a:gd name="T9" fmla="*/ 0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1" y="0"/>
                </a:moveTo>
                <a:lnTo>
                  <a:pt x="80" y="2"/>
                </a:lnTo>
                <a:lnTo>
                  <a:pt x="80" y="15"/>
                </a:lnTo>
                <a:lnTo>
                  <a:pt x="0" y="11"/>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70" name="Freeform 183"/>
          <p:cNvSpPr>
            <a:spLocks/>
          </p:cNvSpPr>
          <p:nvPr/>
        </p:nvSpPr>
        <p:spPr bwMode="auto">
          <a:xfrm>
            <a:off x="8497888" y="3170238"/>
            <a:ext cx="42862" cy="6350"/>
          </a:xfrm>
          <a:custGeom>
            <a:avLst/>
            <a:gdLst>
              <a:gd name="T0" fmla="*/ 1 w 80"/>
              <a:gd name="T1" fmla="*/ 0 h 13"/>
              <a:gd name="T2" fmla="*/ 80 w 80"/>
              <a:gd name="T3" fmla="*/ 2 h 13"/>
              <a:gd name="T4" fmla="*/ 80 w 80"/>
              <a:gd name="T5" fmla="*/ 13 h 13"/>
              <a:gd name="T6" fmla="*/ 0 w 80"/>
              <a:gd name="T7" fmla="*/ 11 h 13"/>
              <a:gd name="T8" fmla="*/ 1 w 80"/>
              <a:gd name="T9" fmla="*/ 0 h 13"/>
              <a:gd name="T10" fmla="*/ 0 60000 65536"/>
              <a:gd name="T11" fmla="*/ 0 60000 65536"/>
              <a:gd name="T12" fmla="*/ 0 60000 65536"/>
              <a:gd name="T13" fmla="*/ 0 60000 65536"/>
              <a:gd name="T14" fmla="*/ 0 60000 65536"/>
              <a:gd name="T15" fmla="*/ 0 w 80"/>
              <a:gd name="T16" fmla="*/ 0 h 13"/>
              <a:gd name="T17" fmla="*/ 80 w 80"/>
              <a:gd name="T18" fmla="*/ 13 h 13"/>
            </a:gdLst>
            <a:ahLst/>
            <a:cxnLst>
              <a:cxn ang="T10">
                <a:pos x="T0" y="T1"/>
              </a:cxn>
              <a:cxn ang="T11">
                <a:pos x="T2" y="T3"/>
              </a:cxn>
              <a:cxn ang="T12">
                <a:pos x="T4" y="T5"/>
              </a:cxn>
              <a:cxn ang="T13">
                <a:pos x="T6" y="T7"/>
              </a:cxn>
              <a:cxn ang="T14">
                <a:pos x="T8" y="T9"/>
              </a:cxn>
            </a:cxnLst>
            <a:rect l="T15" t="T16" r="T17" b="T18"/>
            <a:pathLst>
              <a:path w="80" h="13">
                <a:moveTo>
                  <a:pt x="1" y="0"/>
                </a:moveTo>
                <a:lnTo>
                  <a:pt x="80" y="2"/>
                </a:lnTo>
                <a:lnTo>
                  <a:pt x="80" y="13"/>
                </a:lnTo>
                <a:lnTo>
                  <a:pt x="0" y="11"/>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71" name="Freeform 184"/>
          <p:cNvSpPr>
            <a:spLocks/>
          </p:cNvSpPr>
          <p:nvPr/>
        </p:nvSpPr>
        <p:spPr bwMode="auto">
          <a:xfrm>
            <a:off x="8497888" y="2708275"/>
            <a:ext cx="42862" cy="7938"/>
          </a:xfrm>
          <a:custGeom>
            <a:avLst/>
            <a:gdLst>
              <a:gd name="T0" fmla="*/ 1 w 80"/>
              <a:gd name="T1" fmla="*/ 0 h 15"/>
              <a:gd name="T2" fmla="*/ 80 w 80"/>
              <a:gd name="T3" fmla="*/ 4 h 15"/>
              <a:gd name="T4" fmla="*/ 80 w 80"/>
              <a:gd name="T5" fmla="*/ 15 h 15"/>
              <a:gd name="T6" fmla="*/ 0 w 80"/>
              <a:gd name="T7" fmla="*/ 13 h 15"/>
              <a:gd name="T8" fmla="*/ 1 w 80"/>
              <a:gd name="T9" fmla="*/ 0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1" y="0"/>
                </a:moveTo>
                <a:lnTo>
                  <a:pt x="80" y="4"/>
                </a:lnTo>
                <a:lnTo>
                  <a:pt x="80" y="15"/>
                </a:lnTo>
                <a:lnTo>
                  <a:pt x="0" y="13"/>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72" name="Freeform 185"/>
          <p:cNvSpPr>
            <a:spLocks/>
          </p:cNvSpPr>
          <p:nvPr/>
        </p:nvSpPr>
        <p:spPr bwMode="auto">
          <a:xfrm>
            <a:off x="8497888" y="2209800"/>
            <a:ext cx="42862" cy="6350"/>
          </a:xfrm>
          <a:custGeom>
            <a:avLst/>
            <a:gdLst>
              <a:gd name="T0" fmla="*/ 1 w 80"/>
              <a:gd name="T1" fmla="*/ 0 h 14"/>
              <a:gd name="T2" fmla="*/ 80 w 80"/>
              <a:gd name="T3" fmla="*/ 3 h 14"/>
              <a:gd name="T4" fmla="*/ 80 w 80"/>
              <a:gd name="T5" fmla="*/ 14 h 14"/>
              <a:gd name="T6" fmla="*/ 0 w 80"/>
              <a:gd name="T7" fmla="*/ 12 h 14"/>
              <a:gd name="T8" fmla="*/ 1 w 80"/>
              <a:gd name="T9" fmla="*/ 0 h 14"/>
              <a:gd name="T10" fmla="*/ 0 60000 65536"/>
              <a:gd name="T11" fmla="*/ 0 60000 65536"/>
              <a:gd name="T12" fmla="*/ 0 60000 65536"/>
              <a:gd name="T13" fmla="*/ 0 60000 65536"/>
              <a:gd name="T14" fmla="*/ 0 60000 65536"/>
              <a:gd name="T15" fmla="*/ 0 w 80"/>
              <a:gd name="T16" fmla="*/ 0 h 14"/>
              <a:gd name="T17" fmla="*/ 80 w 80"/>
              <a:gd name="T18" fmla="*/ 14 h 14"/>
            </a:gdLst>
            <a:ahLst/>
            <a:cxnLst>
              <a:cxn ang="T10">
                <a:pos x="T0" y="T1"/>
              </a:cxn>
              <a:cxn ang="T11">
                <a:pos x="T2" y="T3"/>
              </a:cxn>
              <a:cxn ang="T12">
                <a:pos x="T4" y="T5"/>
              </a:cxn>
              <a:cxn ang="T13">
                <a:pos x="T6" y="T7"/>
              </a:cxn>
              <a:cxn ang="T14">
                <a:pos x="T8" y="T9"/>
              </a:cxn>
            </a:cxnLst>
            <a:rect l="T15" t="T16" r="T17" b="T18"/>
            <a:pathLst>
              <a:path w="80" h="14">
                <a:moveTo>
                  <a:pt x="1" y="0"/>
                </a:moveTo>
                <a:lnTo>
                  <a:pt x="80" y="3"/>
                </a:lnTo>
                <a:lnTo>
                  <a:pt x="80" y="14"/>
                </a:lnTo>
                <a:lnTo>
                  <a:pt x="0" y="12"/>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73" name="Freeform 186"/>
          <p:cNvSpPr>
            <a:spLocks/>
          </p:cNvSpPr>
          <p:nvPr/>
        </p:nvSpPr>
        <p:spPr bwMode="auto">
          <a:xfrm>
            <a:off x="6107113" y="2090738"/>
            <a:ext cx="7937" cy="46037"/>
          </a:xfrm>
          <a:custGeom>
            <a:avLst/>
            <a:gdLst>
              <a:gd name="T0" fmla="*/ 0 w 14"/>
              <a:gd name="T1" fmla="*/ 86 h 87"/>
              <a:gd name="T2" fmla="*/ 3 w 14"/>
              <a:gd name="T3" fmla="*/ 0 h 87"/>
              <a:gd name="T4" fmla="*/ 14 w 14"/>
              <a:gd name="T5" fmla="*/ 1 h 87"/>
              <a:gd name="T6" fmla="*/ 12 w 14"/>
              <a:gd name="T7" fmla="*/ 87 h 87"/>
              <a:gd name="T8" fmla="*/ 0 w 14"/>
              <a:gd name="T9" fmla="*/ 86 h 87"/>
              <a:gd name="T10" fmla="*/ 0 60000 65536"/>
              <a:gd name="T11" fmla="*/ 0 60000 65536"/>
              <a:gd name="T12" fmla="*/ 0 60000 65536"/>
              <a:gd name="T13" fmla="*/ 0 60000 65536"/>
              <a:gd name="T14" fmla="*/ 0 60000 65536"/>
              <a:gd name="T15" fmla="*/ 0 w 14"/>
              <a:gd name="T16" fmla="*/ 0 h 87"/>
              <a:gd name="T17" fmla="*/ 14 w 14"/>
              <a:gd name="T18" fmla="*/ 87 h 87"/>
            </a:gdLst>
            <a:ahLst/>
            <a:cxnLst>
              <a:cxn ang="T10">
                <a:pos x="T0" y="T1"/>
              </a:cxn>
              <a:cxn ang="T11">
                <a:pos x="T2" y="T3"/>
              </a:cxn>
              <a:cxn ang="T12">
                <a:pos x="T4" y="T5"/>
              </a:cxn>
              <a:cxn ang="T13">
                <a:pos x="T6" y="T7"/>
              </a:cxn>
              <a:cxn ang="T14">
                <a:pos x="T8" y="T9"/>
              </a:cxn>
            </a:cxnLst>
            <a:rect l="T15" t="T16" r="T17" b="T18"/>
            <a:pathLst>
              <a:path w="14" h="87">
                <a:moveTo>
                  <a:pt x="0" y="86"/>
                </a:moveTo>
                <a:lnTo>
                  <a:pt x="3" y="0"/>
                </a:lnTo>
                <a:lnTo>
                  <a:pt x="14" y="1"/>
                </a:lnTo>
                <a:lnTo>
                  <a:pt x="12"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74" name="Freeform 187"/>
          <p:cNvSpPr>
            <a:spLocks/>
          </p:cNvSpPr>
          <p:nvPr/>
        </p:nvSpPr>
        <p:spPr bwMode="auto">
          <a:xfrm>
            <a:off x="6369050" y="2090738"/>
            <a:ext cx="7938" cy="46037"/>
          </a:xfrm>
          <a:custGeom>
            <a:avLst/>
            <a:gdLst>
              <a:gd name="T0" fmla="*/ 0 w 15"/>
              <a:gd name="T1" fmla="*/ 86 h 87"/>
              <a:gd name="T2" fmla="*/ 4 w 15"/>
              <a:gd name="T3" fmla="*/ 0 h 87"/>
              <a:gd name="T4" fmla="*/ 15 w 15"/>
              <a:gd name="T5" fmla="*/ 1 h 87"/>
              <a:gd name="T6" fmla="*/ 13 w 15"/>
              <a:gd name="T7" fmla="*/ 87 h 87"/>
              <a:gd name="T8" fmla="*/ 0 w 15"/>
              <a:gd name="T9" fmla="*/ 86 h 87"/>
              <a:gd name="T10" fmla="*/ 0 60000 65536"/>
              <a:gd name="T11" fmla="*/ 0 60000 65536"/>
              <a:gd name="T12" fmla="*/ 0 60000 65536"/>
              <a:gd name="T13" fmla="*/ 0 60000 65536"/>
              <a:gd name="T14" fmla="*/ 0 60000 65536"/>
              <a:gd name="T15" fmla="*/ 0 w 15"/>
              <a:gd name="T16" fmla="*/ 0 h 87"/>
              <a:gd name="T17" fmla="*/ 15 w 15"/>
              <a:gd name="T18" fmla="*/ 87 h 87"/>
            </a:gdLst>
            <a:ahLst/>
            <a:cxnLst>
              <a:cxn ang="T10">
                <a:pos x="T0" y="T1"/>
              </a:cxn>
              <a:cxn ang="T11">
                <a:pos x="T2" y="T3"/>
              </a:cxn>
              <a:cxn ang="T12">
                <a:pos x="T4" y="T5"/>
              </a:cxn>
              <a:cxn ang="T13">
                <a:pos x="T6" y="T7"/>
              </a:cxn>
              <a:cxn ang="T14">
                <a:pos x="T8" y="T9"/>
              </a:cxn>
            </a:cxnLst>
            <a:rect l="T15" t="T16" r="T17" b="T18"/>
            <a:pathLst>
              <a:path w="15" h="87">
                <a:moveTo>
                  <a:pt x="0" y="86"/>
                </a:moveTo>
                <a:lnTo>
                  <a:pt x="4" y="0"/>
                </a:lnTo>
                <a:lnTo>
                  <a:pt x="15" y="1"/>
                </a:lnTo>
                <a:lnTo>
                  <a:pt x="13"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75" name="Freeform 188"/>
          <p:cNvSpPr>
            <a:spLocks/>
          </p:cNvSpPr>
          <p:nvPr/>
        </p:nvSpPr>
        <p:spPr bwMode="auto">
          <a:xfrm>
            <a:off x="6704013" y="2090738"/>
            <a:ext cx="7937" cy="46037"/>
          </a:xfrm>
          <a:custGeom>
            <a:avLst/>
            <a:gdLst>
              <a:gd name="T0" fmla="*/ 0 w 15"/>
              <a:gd name="T1" fmla="*/ 86 h 87"/>
              <a:gd name="T2" fmla="*/ 2 w 15"/>
              <a:gd name="T3" fmla="*/ 0 h 87"/>
              <a:gd name="T4" fmla="*/ 15 w 15"/>
              <a:gd name="T5" fmla="*/ 1 h 87"/>
              <a:gd name="T6" fmla="*/ 12 w 15"/>
              <a:gd name="T7" fmla="*/ 87 h 87"/>
              <a:gd name="T8" fmla="*/ 0 w 15"/>
              <a:gd name="T9" fmla="*/ 86 h 87"/>
              <a:gd name="T10" fmla="*/ 0 60000 65536"/>
              <a:gd name="T11" fmla="*/ 0 60000 65536"/>
              <a:gd name="T12" fmla="*/ 0 60000 65536"/>
              <a:gd name="T13" fmla="*/ 0 60000 65536"/>
              <a:gd name="T14" fmla="*/ 0 60000 65536"/>
              <a:gd name="T15" fmla="*/ 0 w 15"/>
              <a:gd name="T16" fmla="*/ 0 h 87"/>
              <a:gd name="T17" fmla="*/ 15 w 15"/>
              <a:gd name="T18" fmla="*/ 87 h 87"/>
            </a:gdLst>
            <a:ahLst/>
            <a:cxnLst>
              <a:cxn ang="T10">
                <a:pos x="T0" y="T1"/>
              </a:cxn>
              <a:cxn ang="T11">
                <a:pos x="T2" y="T3"/>
              </a:cxn>
              <a:cxn ang="T12">
                <a:pos x="T4" y="T5"/>
              </a:cxn>
              <a:cxn ang="T13">
                <a:pos x="T6" y="T7"/>
              </a:cxn>
              <a:cxn ang="T14">
                <a:pos x="T8" y="T9"/>
              </a:cxn>
            </a:cxnLst>
            <a:rect l="T15" t="T16" r="T17" b="T18"/>
            <a:pathLst>
              <a:path w="15" h="87">
                <a:moveTo>
                  <a:pt x="0" y="86"/>
                </a:moveTo>
                <a:lnTo>
                  <a:pt x="2" y="0"/>
                </a:lnTo>
                <a:lnTo>
                  <a:pt x="15" y="1"/>
                </a:lnTo>
                <a:lnTo>
                  <a:pt x="12"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76" name="Freeform 189"/>
          <p:cNvSpPr>
            <a:spLocks/>
          </p:cNvSpPr>
          <p:nvPr/>
        </p:nvSpPr>
        <p:spPr bwMode="auto">
          <a:xfrm>
            <a:off x="7159625" y="2090738"/>
            <a:ext cx="7938" cy="46037"/>
          </a:xfrm>
          <a:custGeom>
            <a:avLst/>
            <a:gdLst>
              <a:gd name="T0" fmla="*/ 0 w 14"/>
              <a:gd name="T1" fmla="*/ 86 h 87"/>
              <a:gd name="T2" fmla="*/ 2 w 14"/>
              <a:gd name="T3" fmla="*/ 0 h 87"/>
              <a:gd name="T4" fmla="*/ 14 w 14"/>
              <a:gd name="T5" fmla="*/ 1 h 87"/>
              <a:gd name="T6" fmla="*/ 11 w 14"/>
              <a:gd name="T7" fmla="*/ 87 h 87"/>
              <a:gd name="T8" fmla="*/ 0 w 14"/>
              <a:gd name="T9" fmla="*/ 86 h 87"/>
              <a:gd name="T10" fmla="*/ 0 60000 65536"/>
              <a:gd name="T11" fmla="*/ 0 60000 65536"/>
              <a:gd name="T12" fmla="*/ 0 60000 65536"/>
              <a:gd name="T13" fmla="*/ 0 60000 65536"/>
              <a:gd name="T14" fmla="*/ 0 60000 65536"/>
              <a:gd name="T15" fmla="*/ 0 w 14"/>
              <a:gd name="T16" fmla="*/ 0 h 87"/>
              <a:gd name="T17" fmla="*/ 14 w 14"/>
              <a:gd name="T18" fmla="*/ 87 h 87"/>
            </a:gdLst>
            <a:ahLst/>
            <a:cxnLst>
              <a:cxn ang="T10">
                <a:pos x="T0" y="T1"/>
              </a:cxn>
              <a:cxn ang="T11">
                <a:pos x="T2" y="T3"/>
              </a:cxn>
              <a:cxn ang="T12">
                <a:pos x="T4" y="T5"/>
              </a:cxn>
              <a:cxn ang="T13">
                <a:pos x="T6" y="T7"/>
              </a:cxn>
              <a:cxn ang="T14">
                <a:pos x="T8" y="T9"/>
              </a:cxn>
            </a:cxnLst>
            <a:rect l="T15" t="T16" r="T17" b="T18"/>
            <a:pathLst>
              <a:path w="14" h="87">
                <a:moveTo>
                  <a:pt x="0" y="86"/>
                </a:moveTo>
                <a:lnTo>
                  <a:pt x="2" y="0"/>
                </a:lnTo>
                <a:lnTo>
                  <a:pt x="14" y="1"/>
                </a:lnTo>
                <a:lnTo>
                  <a:pt x="11"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77" name="Freeform 190"/>
          <p:cNvSpPr>
            <a:spLocks/>
          </p:cNvSpPr>
          <p:nvPr/>
        </p:nvSpPr>
        <p:spPr bwMode="auto">
          <a:xfrm>
            <a:off x="7800975" y="2090738"/>
            <a:ext cx="7938" cy="46037"/>
          </a:xfrm>
          <a:custGeom>
            <a:avLst/>
            <a:gdLst>
              <a:gd name="T0" fmla="*/ 0 w 14"/>
              <a:gd name="T1" fmla="*/ 86 h 87"/>
              <a:gd name="T2" fmla="*/ 2 w 14"/>
              <a:gd name="T3" fmla="*/ 0 h 87"/>
              <a:gd name="T4" fmla="*/ 14 w 14"/>
              <a:gd name="T5" fmla="*/ 1 h 87"/>
              <a:gd name="T6" fmla="*/ 12 w 14"/>
              <a:gd name="T7" fmla="*/ 87 h 87"/>
              <a:gd name="T8" fmla="*/ 0 w 14"/>
              <a:gd name="T9" fmla="*/ 86 h 87"/>
              <a:gd name="T10" fmla="*/ 0 60000 65536"/>
              <a:gd name="T11" fmla="*/ 0 60000 65536"/>
              <a:gd name="T12" fmla="*/ 0 60000 65536"/>
              <a:gd name="T13" fmla="*/ 0 60000 65536"/>
              <a:gd name="T14" fmla="*/ 0 60000 65536"/>
              <a:gd name="T15" fmla="*/ 0 w 14"/>
              <a:gd name="T16" fmla="*/ 0 h 87"/>
              <a:gd name="T17" fmla="*/ 14 w 14"/>
              <a:gd name="T18" fmla="*/ 87 h 87"/>
            </a:gdLst>
            <a:ahLst/>
            <a:cxnLst>
              <a:cxn ang="T10">
                <a:pos x="T0" y="T1"/>
              </a:cxn>
              <a:cxn ang="T11">
                <a:pos x="T2" y="T3"/>
              </a:cxn>
              <a:cxn ang="T12">
                <a:pos x="T4" y="T5"/>
              </a:cxn>
              <a:cxn ang="T13">
                <a:pos x="T6" y="T7"/>
              </a:cxn>
              <a:cxn ang="T14">
                <a:pos x="T8" y="T9"/>
              </a:cxn>
            </a:cxnLst>
            <a:rect l="T15" t="T16" r="T17" b="T18"/>
            <a:pathLst>
              <a:path w="14" h="87">
                <a:moveTo>
                  <a:pt x="0" y="86"/>
                </a:moveTo>
                <a:lnTo>
                  <a:pt x="2" y="0"/>
                </a:lnTo>
                <a:lnTo>
                  <a:pt x="14" y="1"/>
                </a:lnTo>
                <a:lnTo>
                  <a:pt x="12"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78" name="Freeform 191"/>
          <p:cNvSpPr>
            <a:spLocks/>
          </p:cNvSpPr>
          <p:nvPr/>
        </p:nvSpPr>
        <p:spPr bwMode="auto">
          <a:xfrm>
            <a:off x="5957888" y="4621213"/>
            <a:ext cx="41275" cy="104775"/>
          </a:xfrm>
          <a:custGeom>
            <a:avLst/>
            <a:gdLst>
              <a:gd name="T0" fmla="*/ 0 w 78"/>
              <a:gd name="T1" fmla="*/ 23 h 200"/>
              <a:gd name="T2" fmla="*/ 49 w 78"/>
              <a:gd name="T3" fmla="*/ 0 h 200"/>
              <a:gd name="T4" fmla="*/ 53 w 78"/>
              <a:gd name="T5" fmla="*/ 0 h 200"/>
              <a:gd name="T6" fmla="*/ 53 w 78"/>
              <a:gd name="T7" fmla="*/ 166 h 200"/>
              <a:gd name="T8" fmla="*/ 54 w 78"/>
              <a:gd name="T9" fmla="*/ 179 h 200"/>
              <a:gd name="T10" fmla="*/ 55 w 78"/>
              <a:gd name="T11" fmla="*/ 185 h 200"/>
              <a:gd name="T12" fmla="*/ 57 w 78"/>
              <a:gd name="T13" fmla="*/ 190 h 200"/>
              <a:gd name="T14" fmla="*/ 60 w 78"/>
              <a:gd name="T15" fmla="*/ 193 h 200"/>
              <a:gd name="T16" fmla="*/ 67 w 78"/>
              <a:gd name="T17" fmla="*/ 194 h 200"/>
              <a:gd name="T18" fmla="*/ 78 w 78"/>
              <a:gd name="T19" fmla="*/ 195 h 200"/>
              <a:gd name="T20" fmla="*/ 78 w 78"/>
              <a:gd name="T21" fmla="*/ 200 h 200"/>
              <a:gd name="T22" fmla="*/ 4 w 78"/>
              <a:gd name="T23" fmla="*/ 200 h 200"/>
              <a:gd name="T24" fmla="*/ 4 w 78"/>
              <a:gd name="T25" fmla="*/ 195 h 200"/>
              <a:gd name="T26" fmla="*/ 16 w 78"/>
              <a:gd name="T27" fmla="*/ 194 h 200"/>
              <a:gd name="T28" fmla="*/ 22 w 78"/>
              <a:gd name="T29" fmla="*/ 193 h 200"/>
              <a:gd name="T30" fmla="*/ 25 w 78"/>
              <a:gd name="T31" fmla="*/ 190 h 200"/>
              <a:gd name="T32" fmla="*/ 28 w 78"/>
              <a:gd name="T33" fmla="*/ 187 h 200"/>
              <a:gd name="T34" fmla="*/ 29 w 78"/>
              <a:gd name="T35" fmla="*/ 179 h 200"/>
              <a:gd name="T36" fmla="*/ 29 w 78"/>
              <a:gd name="T37" fmla="*/ 166 h 200"/>
              <a:gd name="T38" fmla="*/ 29 w 78"/>
              <a:gd name="T39" fmla="*/ 59 h 200"/>
              <a:gd name="T40" fmla="*/ 29 w 78"/>
              <a:gd name="T41" fmla="*/ 41 h 200"/>
              <a:gd name="T42" fmla="*/ 28 w 78"/>
              <a:gd name="T43" fmla="*/ 32 h 200"/>
              <a:gd name="T44" fmla="*/ 26 w 78"/>
              <a:gd name="T45" fmla="*/ 28 h 200"/>
              <a:gd name="T46" fmla="*/ 24 w 78"/>
              <a:gd name="T47" fmla="*/ 25 h 200"/>
              <a:gd name="T48" fmla="*/ 21 w 78"/>
              <a:gd name="T49" fmla="*/ 24 h 200"/>
              <a:gd name="T50" fmla="*/ 18 w 78"/>
              <a:gd name="T51" fmla="*/ 23 h 200"/>
              <a:gd name="T52" fmla="*/ 12 w 78"/>
              <a:gd name="T53" fmla="*/ 24 h 200"/>
              <a:gd name="T54" fmla="*/ 3 w 78"/>
              <a:gd name="T55" fmla="*/ 27 h 200"/>
              <a:gd name="T56" fmla="*/ 0 w 78"/>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200"/>
              <a:gd name="T89" fmla="*/ 78 w 78"/>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200">
                <a:moveTo>
                  <a:pt x="0" y="23"/>
                </a:moveTo>
                <a:lnTo>
                  <a:pt x="49" y="0"/>
                </a:lnTo>
                <a:lnTo>
                  <a:pt x="53" y="0"/>
                </a:lnTo>
                <a:lnTo>
                  <a:pt x="53" y="166"/>
                </a:lnTo>
                <a:lnTo>
                  <a:pt x="54" y="179"/>
                </a:lnTo>
                <a:lnTo>
                  <a:pt x="55" y="185"/>
                </a:lnTo>
                <a:lnTo>
                  <a:pt x="57" y="190"/>
                </a:lnTo>
                <a:lnTo>
                  <a:pt x="60" y="193"/>
                </a:lnTo>
                <a:lnTo>
                  <a:pt x="67" y="194"/>
                </a:lnTo>
                <a:lnTo>
                  <a:pt x="78" y="195"/>
                </a:lnTo>
                <a:lnTo>
                  <a:pt x="78" y="200"/>
                </a:lnTo>
                <a:lnTo>
                  <a:pt x="4" y="200"/>
                </a:lnTo>
                <a:lnTo>
                  <a:pt x="4" y="195"/>
                </a:lnTo>
                <a:lnTo>
                  <a:pt x="16" y="194"/>
                </a:lnTo>
                <a:lnTo>
                  <a:pt x="22" y="193"/>
                </a:lnTo>
                <a:lnTo>
                  <a:pt x="25" y="190"/>
                </a:lnTo>
                <a:lnTo>
                  <a:pt x="28" y="187"/>
                </a:lnTo>
                <a:lnTo>
                  <a:pt x="29" y="179"/>
                </a:lnTo>
                <a:lnTo>
                  <a:pt x="29" y="166"/>
                </a:lnTo>
                <a:lnTo>
                  <a:pt x="29" y="59"/>
                </a:lnTo>
                <a:lnTo>
                  <a:pt x="29" y="41"/>
                </a:lnTo>
                <a:lnTo>
                  <a:pt x="28" y="32"/>
                </a:lnTo>
                <a:lnTo>
                  <a:pt x="26" y="28"/>
                </a:lnTo>
                <a:lnTo>
                  <a:pt x="24" y="25"/>
                </a:lnTo>
                <a:lnTo>
                  <a:pt x="21" y="24"/>
                </a:lnTo>
                <a:lnTo>
                  <a:pt x="18" y="23"/>
                </a:lnTo>
                <a:lnTo>
                  <a:pt x="12" y="24"/>
                </a:lnTo>
                <a:lnTo>
                  <a:pt x="3"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79" name="Freeform 192"/>
          <p:cNvSpPr>
            <a:spLocks noEditPoints="1"/>
          </p:cNvSpPr>
          <p:nvPr/>
        </p:nvSpPr>
        <p:spPr bwMode="auto">
          <a:xfrm>
            <a:off x="6024563" y="4621213"/>
            <a:ext cx="65087" cy="106362"/>
          </a:xfrm>
          <a:custGeom>
            <a:avLst/>
            <a:gdLst>
              <a:gd name="T0" fmla="*/ 120 w 124"/>
              <a:gd name="T1" fmla="*/ 5 h 203"/>
              <a:gd name="T2" fmla="*/ 104 w 124"/>
              <a:gd name="T3" fmla="*/ 7 h 203"/>
              <a:gd name="T4" fmla="*/ 89 w 124"/>
              <a:gd name="T5" fmla="*/ 12 h 203"/>
              <a:gd name="T6" fmla="*/ 78 w 124"/>
              <a:gd name="T7" fmla="*/ 19 h 203"/>
              <a:gd name="T8" fmla="*/ 65 w 124"/>
              <a:gd name="T9" fmla="*/ 30 h 203"/>
              <a:gd name="T10" fmla="*/ 55 w 124"/>
              <a:gd name="T11" fmla="*/ 42 h 203"/>
              <a:gd name="T12" fmla="*/ 45 w 124"/>
              <a:gd name="T13" fmla="*/ 56 h 203"/>
              <a:gd name="T14" fmla="*/ 39 w 124"/>
              <a:gd name="T15" fmla="*/ 71 h 203"/>
              <a:gd name="T16" fmla="*/ 33 w 124"/>
              <a:gd name="T17" fmla="*/ 90 h 203"/>
              <a:gd name="T18" fmla="*/ 54 w 124"/>
              <a:gd name="T19" fmla="*/ 80 h 203"/>
              <a:gd name="T20" fmla="*/ 75 w 124"/>
              <a:gd name="T21" fmla="*/ 76 h 203"/>
              <a:gd name="T22" fmla="*/ 85 w 124"/>
              <a:gd name="T23" fmla="*/ 77 h 203"/>
              <a:gd name="T24" fmla="*/ 93 w 124"/>
              <a:gd name="T25" fmla="*/ 80 h 203"/>
              <a:gd name="T26" fmla="*/ 110 w 124"/>
              <a:gd name="T27" fmla="*/ 92 h 203"/>
              <a:gd name="T28" fmla="*/ 116 w 124"/>
              <a:gd name="T29" fmla="*/ 100 h 203"/>
              <a:gd name="T30" fmla="*/ 121 w 124"/>
              <a:gd name="T31" fmla="*/ 111 h 203"/>
              <a:gd name="T32" fmla="*/ 124 w 124"/>
              <a:gd name="T33" fmla="*/ 134 h 203"/>
              <a:gd name="T34" fmla="*/ 121 w 124"/>
              <a:gd name="T35" fmla="*/ 157 h 203"/>
              <a:gd name="T36" fmla="*/ 110 w 124"/>
              <a:gd name="T37" fmla="*/ 179 h 203"/>
              <a:gd name="T38" fmla="*/ 99 w 124"/>
              <a:gd name="T39" fmla="*/ 190 h 203"/>
              <a:gd name="T40" fmla="*/ 89 w 124"/>
              <a:gd name="T41" fmla="*/ 197 h 203"/>
              <a:gd name="T42" fmla="*/ 77 w 124"/>
              <a:gd name="T43" fmla="*/ 202 h 203"/>
              <a:gd name="T44" fmla="*/ 62 w 124"/>
              <a:gd name="T45" fmla="*/ 203 h 203"/>
              <a:gd name="T46" fmla="*/ 43 w 124"/>
              <a:gd name="T47" fmla="*/ 200 h 203"/>
              <a:gd name="T48" fmla="*/ 28 w 124"/>
              <a:gd name="T49" fmla="*/ 191 h 203"/>
              <a:gd name="T50" fmla="*/ 15 w 124"/>
              <a:gd name="T51" fmla="*/ 176 h 203"/>
              <a:gd name="T52" fmla="*/ 7 w 124"/>
              <a:gd name="T53" fmla="*/ 161 h 203"/>
              <a:gd name="T54" fmla="*/ 2 w 124"/>
              <a:gd name="T55" fmla="*/ 143 h 203"/>
              <a:gd name="T56" fmla="*/ 0 w 124"/>
              <a:gd name="T57" fmla="*/ 123 h 203"/>
              <a:gd name="T58" fmla="*/ 3 w 124"/>
              <a:gd name="T59" fmla="*/ 97 h 203"/>
              <a:gd name="T60" fmla="*/ 11 w 124"/>
              <a:gd name="T61" fmla="*/ 72 h 203"/>
              <a:gd name="T62" fmla="*/ 24 w 124"/>
              <a:gd name="T63" fmla="*/ 51 h 203"/>
              <a:gd name="T64" fmla="*/ 41 w 124"/>
              <a:gd name="T65" fmla="*/ 31 h 203"/>
              <a:gd name="T66" fmla="*/ 60 w 124"/>
              <a:gd name="T67" fmla="*/ 15 h 203"/>
              <a:gd name="T68" fmla="*/ 79 w 124"/>
              <a:gd name="T69" fmla="*/ 6 h 203"/>
              <a:gd name="T70" fmla="*/ 96 w 124"/>
              <a:gd name="T71" fmla="*/ 1 h 203"/>
              <a:gd name="T72" fmla="*/ 112 w 124"/>
              <a:gd name="T73" fmla="*/ 0 h 203"/>
              <a:gd name="T74" fmla="*/ 30 w 124"/>
              <a:gd name="T75" fmla="*/ 100 h 203"/>
              <a:gd name="T76" fmla="*/ 29 w 124"/>
              <a:gd name="T77" fmla="*/ 118 h 203"/>
              <a:gd name="T78" fmla="*/ 28 w 124"/>
              <a:gd name="T79" fmla="*/ 133 h 203"/>
              <a:gd name="T80" fmla="*/ 29 w 124"/>
              <a:gd name="T81" fmla="*/ 147 h 203"/>
              <a:gd name="T82" fmla="*/ 33 w 124"/>
              <a:gd name="T83" fmla="*/ 163 h 203"/>
              <a:gd name="T84" fmla="*/ 39 w 124"/>
              <a:gd name="T85" fmla="*/ 177 h 203"/>
              <a:gd name="T86" fmla="*/ 49 w 124"/>
              <a:gd name="T87" fmla="*/ 189 h 203"/>
              <a:gd name="T88" fmla="*/ 57 w 124"/>
              <a:gd name="T89" fmla="*/ 194 h 203"/>
              <a:gd name="T90" fmla="*/ 66 w 124"/>
              <a:gd name="T91" fmla="*/ 196 h 203"/>
              <a:gd name="T92" fmla="*/ 79 w 124"/>
              <a:gd name="T93" fmla="*/ 193 h 203"/>
              <a:gd name="T94" fmla="*/ 89 w 124"/>
              <a:gd name="T95" fmla="*/ 183 h 203"/>
              <a:gd name="T96" fmla="*/ 96 w 124"/>
              <a:gd name="T97" fmla="*/ 169 h 203"/>
              <a:gd name="T98" fmla="*/ 98 w 124"/>
              <a:gd name="T99" fmla="*/ 149 h 203"/>
              <a:gd name="T100" fmla="*/ 96 w 124"/>
              <a:gd name="T101" fmla="*/ 126 h 203"/>
              <a:gd name="T102" fmla="*/ 89 w 124"/>
              <a:gd name="T103" fmla="*/ 107 h 203"/>
              <a:gd name="T104" fmla="*/ 84 w 124"/>
              <a:gd name="T105" fmla="*/ 98 h 203"/>
              <a:gd name="T106" fmla="*/ 77 w 124"/>
              <a:gd name="T107" fmla="*/ 93 h 203"/>
              <a:gd name="T108" fmla="*/ 69 w 124"/>
              <a:gd name="T109" fmla="*/ 90 h 203"/>
              <a:gd name="T110" fmla="*/ 61 w 124"/>
              <a:gd name="T111" fmla="*/ 89 h 203"/>
              <a:gd name="T112" fmla="*/ 49 w 124"/>
              <a:gd name="T113" fmla="*/ 91 h 203"/>
              <a:gd name="T114" fmla="*/ 30 w 124"/>
              <a:gd name="T115" fmla="*/ 100 h 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4"/>
              <a:gd name="T175" fmla="*/ 0 h 203"/>
              <a:gd name="T176" fmla="*/ 124 w 124"/>
              <a:gd name="T177" fmla="*/ 203 h 2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4" h="203">
                <a:moveTo>
                  <a:pt x="120" y="0"/>
                </a:moveTo>
                <a:lnTo>
                  <a:pt x="120" y="5"/>
                </a:lnTo>
                <a:lnTo>
                  <a:pt x="112" y="6"/>
                </a:lnTo>
                <a:lnTo>
                  <a:pt x="104" y="7"/>
                </a:lnTo>
                <a:lnTo>
                  <a:pt x="96" y="10"/>
                </a:lnTo>
                <a:lnTo>
                  <a:pt x="89" y="12"/>
                </a:lnTo>
                <a:lnTo>
                  <a:pt x="83" y="15"/>
                </a:lnTo>
                <a:lnTo>
                  <a:pt x="78" y="19"/>
                </a:lnTo>
                <a:lnTo>
                  <a:pt x="71" y="25"/>
                </a:lnTo>
                <a:lnTo>
                  <a:pt x="65" y="30"/>
                </a:lnTo>
                <a:lnTo>
                  <a:pt x="60" y="36"/>
                </a:lnTo>
                <a:lnTo>
                  <a:pt x="55" y="42"/>
                </a:lnTo>
                <a:lnTo>
                  <a:pt x="50" y="49"/>
                </a:lnTo>
                <a:lnTo>
                  <a:pt x="45" y="56"/>
                </a:lnTo>
                <a:lnTo>
                  <a:pt x="42" y="63"/>
                </a:lnTo>
                <a:lnTo>
                  <a:pt x="39" y="71"/>
                </a:lnTo>
                <a:lnTo>
                  <a:pt x="36" y="81"/>
                </a:lnTo>
                <a:lnTo>
                  <a:pt x="33" y="90"/>
                </a:lnTo>
                <a:lnTo>
                  <a:pt x="43" y="84"/>
                </a:lnTo>
                <a:lnTo>
                  <a:pt x="54" y="80"/>
                </a:lnTo>
                <a:lnTo>
                  <a:pt x="64" y="77"/>
                </a:lnTo>
                <a:lnTo>
                  <a:pt x="75" y="76"/>
                </a:lnTo>
                <a:lnTo>
                  <a:pt x="80" y="77"/>
                </a:lnTo>
                <a:lnTo>
                  <a:pt x="85" y="77"/>
                </a:lnTo>
                <a:lnTo>
                  <a:pt x="89" y="79"/>
                </a:lnTo>
                <a:lnTo>
                  <a:pt x="93" y="80"/>
                </a:lnTo>
                <a:lnTo>
                  <a:pt x="103" y="85"/>
                </a:lnTo>
                <a:lnTo>
                  <a:pt x="110" y="92"/>
                </a:lnTo>
                <a:lnTo>
                  <a:pt x="113" y="96"/>
                </a:lnTo>
                <a:lnTo>
                  <a:pt x="116" y="100"/>
                </a:lnTo>
                <a:lnTo>
                  <a:pt x="119" y="106"/>
                </a:lnTo>
                <a:lnTo>
                  <a:pt x="121" y="111"/>
                </a:lnTo>
                <a:lnTo>
                  <a:pt x="123" y="122"/>
                </a:lnTo>
                <a:lnTo>
                  <a:pt x="124" y="134"/>
                </a:lnTo>
                <a:lnTo>
                  <a:pt x="123" y="146"/>
                </a:lnTo>
                <a:lnTo>
                  <a:pt x="121" y="157"/>
                </a:lnTo>
                <a:lnTo>
                  <a:pt x="116" y="169"/>
                </a:lnTo>
                <a:lnTo>
                  <a:pt x="110" y="179"/>
                </a:lnTo>
                <a:lnTo>
                  <a:pt x="105" y="184"/>
                </a:lnTo>
                <a:lnTo>
                  <a:pt x="99" y="190"/>
                </a:lnTo>
                <a:lnTo>
                  <a:pt x="94" y="194"/>
                </a:lnTo>
                <a:lnTo>
                  <a:pt x="89" y="197"/>
                </a:lnTo>
                <a:lnTo>
                  <a:pt x="83" y="200"/>
                </a:lnTo>
                <a:lnTo>
                  <a:pt x="77" y="202"/>
                </a:lnTo>
                <a:lnTo>
                  <a:pt x="69" y="203"/>
                </a:lnTo>
                <a:lnTo>
                  <a:pt x="62" y="203"/>
                </a:lnTo>
                <a:lnTo>
                  <a:pt x="53" y="203"/>
                </a:lnTo>
                <a:lnTo>
                  <a:pt x="43" y="200"/>
                </a:lnTo>
                <a:lnTo>
                  <a:pt x="35" y="196"/>
                </a:lnTo>
                <a:lnTo>
                  <a:pt x="28" y="191"/>
                </a:lnTo>
                <a:lnTo>
                  <a:pt x="22" y="183"/>
                </a:lnTo>
                <a:lnTo>
                  <a:pt x="15" y="176"/>
                </a:lnTo>
                <a:lnTo>
                  <a:pt x="11" y="169"/>
                </a:lnTo>
                <a:lnTo>
                  <a:pt x="7" y="161"/>
                </a:lnTo>
                <a:lnTo>
                  <a:pt x="4" y="151"/>
                </a:lnTo>
                <a:lnTo>
                  <a:pt x="2" y="143"/>
                </a:lnTo>
                <a:lnTo>
                  <a:pt x="1" y="133"/>
                </a:lnTo>
                <a:lnTo>
                  <a:pt x="0" y="123"/>
                </a:lnTo>
                <a:lnTo>
                  <a:pt x="1" y="110"/>
                </a:lnTo>
                <a:lnTo>
                  <a:pt x="3" y="97"/>
                </a:lnTo>
                <a:lnTo>
                  <a:pt x="6" y="85"/>
                </a:lnTo>
                <a:lnTo>
                  <a:pt x="11" y="72"/>
                </a:lnTo>
                <a:lnTo>
                  <a:pt x="16" y="61"/>
                </a:lnTo>
                <a:lnTo>
                  <a:pt x="24" y="51"/>
                </a:lnTo>
                <a:lnTo>
                  <a:pt x="32" y="40"/>
                </a:lnTo>
                <a:lnTo>
                  <a:pt x="41" y="31"/>
                </a:lnTo>
                <a:lnTo>
                  <a:pt x="51" y="22"/>
                </a:lnTo>
                <a:lnTo>
                  <a:pt x="60" y="15"/>
                </a:lnTo>
                <a:lnTo>
                  <a:pt x="69" y="9"/>
                </a:lnTo>
                <a:lnTo>
                  <a:pt x="79" y="6"/>
                </a:lnTo>
                <a:lnTo>
                  <a:pt x="88" y="3"/>
                </a:lnTo>
                <a:lnTo>
                  <a:pt x="96" y="1"/>
                </a:lnTo>
                <a:lnTo>
                  <a:pt x="105" y="0"/>
                </a:lnTo>
                <a:lnTo>
                  <a:pt x="112" y="0"/>
                </a:lnTo>
                <a:lnTo>
                  <a:pt x="120" y="0"/>
                </a:lnTo>
                <a:close/>
                <a:moveTo>
                  <a:pt x="30" y="100"/>
                </a:moveTo>
                <a:lnTo>
                  <a:pt x="29" y="110"/>
                </a:lnTo>
                <a:lnTo>
                  <a:pt x="29" y="118"/>
                </a:lnTo>
                <a:lnTo>
                  <a:pt x="28" y="126"/>
                </a:lnTo>
                <a:lnTo>
                  <a:pt x="28" y="133"/>
                </a:lnTo>
                <a:lnTo>
                  <a:pt x="28" y="140"/>
                </a:lnTo>
                <a:lnTo>
                  <a:pt x="29" y="147"/>
                </a:lnTo>
                <a:lnTo>
                  <a:pt x="31" y="154"/>
                </a:lnTo>
                <a:lnTo>
                  <a:pt x="33" y="163"/>
                </a:lnTo>
                <a:lnTo>
                  <a:pt x="36" y="171"/>
                </a:lnTo>
                <a:lnTo>
                  <a:pt x="39" y="177"/>
                </a:lnTo>
                <a:lnTo>
                  <a:pt x="43" y="183"/>
                </a:lnTo>
                <a:lnTo>
                  <a:pt x="49" y="189"/>
                </a:lnTo>
                <a:lnTo>
                  <a:pt x="52" y="192"/>
                </a:lnTo>
                <a:lnTo>
                  <a:pt x="57" y="194"/>
                </a:lnTo>
                <a:lnTo>
                  <a:pt x="61" y="195"/>
                </a:lnTo>
                <a:lnTo>
                  <a:pt x="66" y="196"/>
                </a:lnTo>
                <a:lnTo>
                  <a:pt x="72" y="195"/>
                </a:lnTo>
                <a:lnTo>
                  <a:pt x="79" y="193"/>
                </a:lnTo>
                <a:lnTo>
                  <a:pt x="84" y="189"/>
                </a:lnTo>
                <a:lnTo>
                  <a:pt x="89" y="183"/>
                </a:lnTo>
                <a:lnTo>
                  <a:pt x="93" y="177"/>
                </a:lnTo>
                <a:lnTo>
                  <a:pt x="96" y="169"/>
                </a:lnTo>
                <a:lnTo>
                  <a:pt x="98" y="160"/>
                </a:lnTo>
                <a:lnTo>
                  <a:pt x="98" y="149"/>
                </a:lnTo>
                <a:lnTo>
                  <a:pt x="98" y="138"/>
                </a:lnTo>
                <a:lnTo>
                  <a:pt x="96" y="126"/>
                </a:lnTo>
                <a:lnTo>
                  <a:pt x="93" y="116"/>
                </a:lnTo>
                <a:lnTo>
                  <a:pt x="89" y="107"/>
                </a:lnTo>
                <a:lnTo>
                  <a:pt x="86" y="102"/>
                </a:lnTo>
                <a:lnTo>
                  <a:pt x="84" y="98"/>
                </a:lnTo>
                <a:lnTo>
                  <a:pt x="81" y="95"/>
                </a:lnTo>
                <a:lnTo>
                  <a:pt x="77" y="93"/>
                </a:lnTo>
                <a:lnTo>
                  <a:pt x="73" y="91"/>
                </a:lnTo>
                <a:lnTo>
                  <a:pt x="69" y="90"/>
                </a:lnTo>
                <a:lnTo>
                  <a:pt x="65" y="89"/>
                </a:lnTo>
                <a:lnTo>
                  <a:pt x="61" y="89"/>
                </a:lnTo>
                <a:lnTo>
                  <a:pt x="55" y="89"/>
                </a:lnTo>
                <a:lnTo>
                  <a:pt x="49" y="91"/>
                </a:lnTo>
                <a:lnTo>
                  <a:pt x="41" y="94"/>
                </a:lnTo>
                <a:lnTo>
                  <a:pt x="30" y="10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80" name="Freeform 193"/>
          <p:cNvSpPr>
            <a:spLocks noEditPoints="1"/>
          </p:cNvSpPr>
          <p:nvPr/>
        </p:nvSpPr>
        <p:spPr bwMode="auto">
          <a:xfrm>
            <a:off x="5949950" y="4614863"/>
            <a:ext cx="53975" cy="117475"/>
          </a:xfrm>
          <a:custGeom>
            <a:avLst/>
            <a:gdLst>
              <a:gd name="T0" fmla="*/ 9 w 101"/>
              <a:gd name="T1" fmla="*/ 25 h 222"/>
              <a:gd name="T2" fmla="*/ 57 w 101"/>
              <a:gd name="T3" fmla="*/ 1 h 222"/>
              <a:gd name="T4" fmla="*/ 62 w 101"/>
              <a:gd name="T5" fmla="*/ 0 h 222"/>
              <a:gd name="T6" fmla="*/ 66 w 101"/>
              <a:gd name="T7" fmla="*/ 0 h 222"/>
              <a:gd name="T8" fmla="*/ 77 w 101"/>
              <a:gd name="T9" fmla="*/ 12 h 222"/>
              <a:gd name="T10" fmla="*/ 56 w 101"/>
              <a:gd name="T11" fmla="*/ 192 h 222"/>
              <a:gd name="T12" fmla="*/ 58 w 101"/>
              <a:gd name="T13" fmla="*/ 202 h 222"/>
              <a:gd name="T14" fmla="*/ 78 w 101"/>
              <a:gd name="T15" fmla="*/ 194 h 222"/>
              <a:gd name="T16" fmla="*/ 78 w 101"/>
              <a:gd name="T17" fmla="*/ 194 h 222"/>
              <a:gd name="T18" fmla="*/ 78 w 101"/>
              <a:gd name="T19" fmla="*/ 194 h 222"/>
              <a:gd name="T20" fmla="*/ 62 w 101"/>
              <a:gd name="T21" fmla="*/ 209 h 222"/>
              <a:gd name="T22" fmla="*/ 73 w 101"/>
              <a:gd name="T23" fmla="*/ 205 h 222"/>
              <a:gd name="T24" fmla="*/ 79 w 101"/>
              <a:gd name="T25" fmla="*/ 216 h 222"/>
              <a:gd name="T26" fmla="*/ 84 w 101"/>
              <a:gd name="T27" fmla="*/ 195 h 222"/>
              <a:gd name="T28" fmla="*/ 86 w 101"/>
              <a:gd name="T29" fmla="*/ 195 h 222"/>
              <a:gd name="T30" fmla="*/ 82 w 101"/>
              <a:gd name="T31" fmla="*/ 195 h 222"/>
              <a:gd name="T32" fmla="*/ 91 w 101"/>
              <a:gd name="T33" fmla="*/ 196 h 222"/>
              <a:gd name="T34" fmla="*/ 101 w 101"/>
              <a:gd name="T35" fmla="*/ 207 h 222"/>
              <a:gd name="T36" fmla="*/ 101 w 101"/>
              <a:gd name="T37" fmla="*/ 212 h 222"/>
              <a:gd name="T38" fmla="*/ 91 w 101"/>
              <a:gd name="T39" fmla="*/ 222 h 222"/>
              <a:gd name="T40" fmla="*/ 17 w 101"/>
              <a:gd name="T41" fmla="*/ 222 h 222"/>
              <a:gd name="T42" fmla="*/ 7 w 101"/>
              <a:gd name="T43" fmla="*/ 212 h 222"/>
              <a:gd name="T44" fmla="*/ 7 w 101"/>
              <a:gd name="T45" fmla="*/ 207 h 222"/>
              <a:gd name="T46" fmla="*/ 25 w 101"/>
              <a:gd name="T47" fmla="*/ 217 h 222"/>
              <a:gd name="T48" fmla="*/ 30 w 101"/>
              <a:gd name="T49" fmla="*/ 195 h 222"/>
              <a:gd name="T50" fmla="*/ 30 w 101"/>
              <a:gd name="T51" fmla="*/ 195 h 222"/>
              <a:gd name="T52" fmla="*/ 31 w 101"/>
              <a:gd name="T53" fmla="*/ 194 h 222"/>
              <a:gd name="T54" fmla="*/ 40 w 101"/>
              <a:gd name="T55" fmla="*/ 214 h 222"/>
              <a:gd name="T56" fmla="*/ 38 w 101"/>
              <a:gd name="T57" fmla="*/ 202 h 222"/>
              <a:gd name="T58" fmla="*/ 51 w 101"/>
              <a:gd name="T59" fmla="*/ 203 h 222"/>
              <a:gd name="T60" fmla="*/ 51 w 101"/>
              <a:gd name="T61" fmla="*/ 202 h 222"/>
              <a:gd name="T62" fmla="*/ 31 w 101"/>
              <a:gd name="T63" fmla="*/ 193 h 222"/>
              <a:gd name="T64" fmla="*/ 31 w 101"/>
              <a:gd name="T65" fmla="*/ 194 h 222"/>
              <a:gd name="T66" fmla="*/ 53 w 101"/>
              <a:gd name="T67" fmla="*/ 186 h 222"/>
              <a:gd name="T68" fmla="*/ 53 w 101"/>
              <a:gd name="T69" fmla="*/ 71 h 222"/>
              <a:gd name="T70" fmla="*/ 32 w 101"/>
              <a:gd name="T71" fmla="*/ 54 h 222"/>
              <a:gd name="T72" fmla="*/ 32 w 101"/>
              <a:gd name="T73" fmla="*/ 54 h 222"/>
              <a:gd name="T74" fmla="*/ 53 w 101"/>
              <a:gd name="T75" fmla="*/ 53 h 222"/>
              <a:gd name="T76" fmla="*/ 41 w 101"/>
              <a:gd name="T77" fmla="*/ 44 h 222"/>
              <a:gd name="T78" fmla="*/ 49 w 101"/>
              <a:gd name="T79" fmla="*/ 35 h 222"/>
              <a:gd name="T80" fmla="*/ 56 w 101"/>
              <a:gd name="T81" fmla="*/ 47 h 222"/>
              <a:gd name="T82" fmla="*/ 31 w 101"/>
              <a:gd name="T83" fmla="*/ 45 h 222"/>
              <a:gd name="T84" fmla="*/ 30 w 101"/>
              <a:gd name="T85" fmla="*/ 45 h 222"/>
              <a:gd name="T86" fmla="*/ 41 w 101"/>
              <a:gd name="T87" fmla="*/ 26 h 222"/>
              <a:gd name="T88" fmla="*/ 38 w 101"/>
              <a:gd name="T89" fmla="*/ 25 h 222"/>
              <a:gd name="T90" fmla="*/ 31 w 101"/>
              <a:gd name="T91" fmla="*/ 45 h 222"/>
              <a:gd name="T92" fmla="*/ 31 w 101"/>
              <a:gd name="T93" fmla="*/ 45 h 222"/>
              <a:gd name="T94" fmla="*/ 31 w 101"/>
              <a:gd name="T95" fmla="*/ 24 h 222"/>
              <a:gd name="T96" fmla="*/ 11 w 101"/>
              <a:gd name="T97" fmla="*/ 29 h 222"/>
              <a:gd name="T98" fmla="*/ 11 w 101"/>
              <a:gd name="T99" fmla="*/ 53 h 222"/>
              <a:gd name="T100" fmla="*/ 4 w 101"/>
              <a:gd name="T101" fmla="*/ 39 h 222"/>
              <a:gd name="T102" fmla="*/ 0 w 101"/>
              <a:gd name="T103" fmla="*/ 29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1"/>
              <a:gd name="T157" fmla="*/ 0 h 222"/>
              <a:gd name="T158" fmla="*/ 101 w 101"/>
              <a:gd name="T159" fmla="*/ 222 h 2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1" h="222">
                <a:moveTo>
                  <a:pt x="9" y="25"/>
                </a:moveTo>
                <a:lnTo>
                  <a:pt x="57" y="1"/>
                </a:lnTo>
                <a:lnTo>
                  <a:pt x="66" y="21"/>
                </a:lnTo>
                <a:lnTo>
                  <a:pt x="18" y="44"/>
                </a:lnTo>
                <a:lnTo>
                  <a:pt x="9" y="25"/>
                </a:lnTo>
                <a:close/>
                <a:moveTo>
                  <a:pt x="57" y="1"/>
                </a:moveTo>
                <a:lnTo>
                  <a:pt x="59" y="0"/>
                </a:lnTo>
                <a:lnTo>
                  <a:pt x="62" y="0"/>
                </a:lnTo>
                <a:lnTo>
                  <a:pt x="62" y="12"/>
                </a:lnTo>
                <a:lnTo>
                  <a:pt x="57" y="1"/>
                </a:lnTo>
                <a:close/>
                <a:moveTo>
                  <a:pt x="62" y="0"/>
                </a:moveTo>
                <a:lnTo>
                  <a:pt x="66" y="0"/>
                </a:lnTo>
                <a:lnTo>
                  <a:pt x="66" y="22"/>
                </a:lnTo>
                <a:lnTo>
                  <a:pt x="62" y="22"/>
                </a:lnTo>
                <a:lnTo>
                  <a:pt x="62" y="0"/>
                </a:lnTo>
                <a:close/>
                <a:moveTo>
                  <a:pt x="66" y="0"/>
                </a:moveTo>
                <a:lnTo>
                  <a:pt x="77" y="0"/>
                </a:lnTo>
                <a:lnTo>
                  <a:pt x="77" y="12"/>
                </a:lnTo>
                <a:lnTo>
                  <a:pt x="66" y="12"/>
                </a:lnTo>
                <a:lnTo>
                  <a:pt x="66" y="0"/>
                </a:lnTo>
                <a:close/>
                <a:moveTo>
                  <a:pt x="77" y="12"/>
                </a:moveTo>
                <a:lnTo>
                  <a:pt x="77" y="178"/>
                </a:lnTo>
                <a:lnTo>
                  <a:pt x="56" y="178"/>
                </a:lnTo>
                <a:lnTo>
                  <a:pt x="56" y="12"/>
                </a:lnTo>
                <a:lnTo>
                  <a:pt x="77" y="12"/>
                </a:lnTo>
                <a:close/>
                <a:moveTo>
                  <a:pt x="77" y="178"/>
                </a:moveTo>
                <a:lnTo>
                  <a:pt x="78" y="189"/>
                </a:lnTo>
                <a:lnTo>
                  <a:pt x="78" y="194"/>
                </a:lnTo>
                <a:lnTo>
                  <a:pt x="58" y="202"/>
                </a:lnTo>
                <a:lnTo>
                  <a:pt x="56" y="192"/>
                </a:lnTo>
                <a:lnTo>
                  <a:pt x="56" y="178"/>
                </a:lnTo>
                <a:lnTo>
                  <a:pt x="77" y="178"/>
                </a:lnTo>
                <a:close/>
                <a:moveTo>
                  <a:pt x="58" y="202"/>
                </a:moveTo>
                <a:lnTo>
                  <a:pt x="58" y="202"/>
                </a:lnTo>
                <a:lnTo>
                  <a:pt x="68" y="197"/>
                </a:lnTo>
                <a:lnTo>
                  <a:pt x="58" y="202"/>
                </a:lnTo>
                <a:close/>
                <a:moveTo>
                  <a:pt x="78" y="194"/>
                </a:moveTo>
                <a:lnTo>
                  <a:pt x="78" y="194"/>
                </a:lnTo>
                <a:lnTo>
                  <a:pt x="62" y="209"/>
                </a:lnTo>
                <a:lnTo>
                  <a:pt x="60" y="206"/>
                </a:lnTo>
                <a:lnTo>
                  <a:pt x="58" y="202"/>
                </a:lnTo>
                <a:lnTo>
                  <a:pt x="78" y="194"/>
                </a:lnTo>
                <a:close/>
                <a:moveTo>
                  <a:pt x="78" y="194"/>
                </a:moveTo>
                <a:lnTo>
                  <a:pt x="78" y="194"/>
                </a:lnTo>
                <a:lnTo>
                  <a:pt x="70" y="202"/>
                </a:lnTo>
                <a:lnTo>
                  <a:pt x="78" y="194"/>
                </a:lnTo>
                <a:close/>
                <a:moveTo>
                  <a:pt x="78" y="194"/>
                </a:moveTo>
                <a:lnTo>
                  <a:pt x="78" y="194"/>
                </a:lnTo>
                <a:lnTo>
                  <a:pt x="79" y="194"/>
                </a:lnTo>
                <a:lnTo>
                  <a:pt x="68" y="214"/>
                </a:lnTo>
                <a:lnTo>
                  <a:pt x="65" y="211"/>
                </a:lnTo>
                <a:lnTo>
                  <a:pt x="62" y="209"/>
                </a:lnTo>
                <a:lnTo>
                  <a:pt x="78" y="194"/>
                </a:lnTo>
                <a:close/>
                <a:moveTo>
                  <a:pt x="69" y="214"/>
                </a:moveTo>
                <a:lnTo>
                  <a:pt x="69" y="214"/>
                </a:lnTo>
                <a:lnTo>
                  <a:pt x="68" y="214"/>
                </a:lnTo>
                <a:lnTo>
                  <a:pt x="73" y="205"/>
                </a:lnTo>
                <a:lnTo>
                  <a:pt x="69" y="214"/>
                </a:lnTo>
                <a:close/>
                <a:moveTo>
                  <a:pt x="79" y="194"/>
                </a:moveTo>
                <a:lnTo>
                  <a:pt x="80" y="195"/>
                </a:lnTo>
                <a:lnTo>
                  <a:pt x="82" y="195"/>
                </a:lnTo>
                <a:lnTo>
                  <a:pt x="79" y="216"/>
                </a:lnTo>
                <a:lnTo>
                  <a:pt x="73" y="215"/>
                </a:lnTo>
                <a:lnTo>
                  <a:pt x="69" y="214"/>
                </a:lnTo>
                <a:lnTo>
                  <a:pt x="79" y="194"/>
                </a:lnTo>
                <a:close/>
                <a:moveTo>
                  <a:pt x="82" y="195"/>
                </a:moveTo>
                <a:lnTo>
                  <a:pt x="84" y="195"/>
                </a:lnTo>
                <a:lnTo>
                  <a:pt x="82" y="195"/>
                </a:lnTo>
                <a:lnTo>
                  <a:pt x="80" y="206"/>
                </a:lnTo>
                <a:lnTo>
                  <a:pt x="82" y="195"/>
                </a:lnTo>
                <a:close/>
                <a:moveTo>
                  <a:pt x="82" y="195"/>
                </a:moveTo>
                <a:lnTo>
                  <a:pt x="86" y="195"/>
                </a:lnTo>
                <a:lnTo>
                  <a:pt x="91" y="196"/>
                </a:lnTo>
                <a:lnTo>
                  <a:pt x="91" y="217"/>
                </a:lnTo>
                <a:lnTo>
                  <a:pt x="85" y="217"/>
                </a:lnTo>
                <a:lnTo>
                  <a:pt x="79" y="216"/>
                </a:lnTo>
                <a:lnTo>
                  <a:pt x="82" y="195"/>
                </a:lnTo>
                <a:close/>
                <a:moveTo>
                  <a:pt x="91" y="196"/>
                </a:moveTo>
                <a:lnTo>
                  <a:pt x="101" y="196"/>
                </a:lnTo>
                <a:lnTo>
                  <a:pt x="101" y="207"/>
                </a:lnTo>
                <a:lnTo>
                  <a:pt x="91" y="207"/>
                </a:lnTo>
                <a:lnTo>
                  <a:pt x="91" y="196"/>
                </a:lnTo>
                <a:close/>
                <a:moveTo>
                  <a:pt x="101" y="207"/>
                </a:moveTo>
                <a:lnTo>
                  <a:pt x="101" y="212"/>
                </a:lnTo>
                <a:lnTo>
                  <a:pt x="81" y="212"/>
                </a:lnTo>
                <a:lnTo>
                  <a:pt x="81" y="207"/>
                </a:lnTo>
                <a:lnTo>
                  <a:pt x="101" y="207"/>
                </a:lnTo>
                <a:close/>
                <a:moveTo>
                  <a:pt x="101" y="212"/>
                </a:moveTo>
                <a:lnTo>
                  <a:pt x="101" y="222"/>
                </a:lnTo>
                <a:lnTo>
                  <a:pt x="91" y="222"/>
                </a:lnTo>
                <a:lnTo>
                  <a:pt x="91" y="212"/>
                </a:lnTo>
                <a:lnTo>
                  <a:pt x="101" y="212"/>
                </a:lnTo>
                <a:close/>
                <a:moveTo>
                  <a:pt x="91" y="222"/>
                </a:moveTo>
                <a:lnTo>
                  <a:pt x="17" y="222"/>
                </a:lnTo>
                <a:lnTo>
                  <a:pt x="17" y="202"/>
                </a:lnTo>
                <a:lnTo>
                  <a:pt x="91" y="202"/>
                </a:lnTo>
                <a:lnTo>
                  <a:pt x="91" y="222"/>
                </a:lnTo>
                <a:close/>
                <a:moveTo>
                  <a:pt x="17" y="222"/>
                </a:moveTo>
                <a:lnTo>
                  <a:pt x="7" y="222"/>
                </a:lnTo>
                <a:lnTo>
                  <a:pt x="7" y="212"/>
                </a:lnTo>
                <a:lnTo>
                  <a:pt x="17" y="212"/>
                </a:lnTo>
                <a:lnTo>
                  <a:pt x="17" y="222"/>
                </a:lnTo>
                <a:close/>
                <a:moveTo>
                  <a:pt x="7" y="212"/>
                </a:moveTo>
                <a:lnTo>
                  <a:pt x="7" y="207"/>
                </a:lnTo>
                <a:lnTo>
                  <a:pt x="28" y="207"/>
                </a:lnTo>
                <a:lnTo>
                  <a:pt x="28" y="212"/>
                </a:lnTo>
                <a:lnTo>
                  <a:pt x="7" y="212"/>
                </a:lnTo>
                <a:close/>
                <a:moveTo>
                  <a:pt x="7" y="207"/>
                </a:moveTo>
                <a:lnTo>
                  <a:pt x="7" y="196"/>
                </a:lnTo>
                <a:lnTo>
                  <a:pt x="17" y="196"/>
                </a:lnTo>
                <a:lnTo>
                  <a:pt x="17" y="207"/>
                </a:lnTo>
                <a:lnTo>
                  <a:pt x="7" y="207"/>
                </a:lnTo>
                <a:close/>
                <a:moveTo>
                  <a:pt x="17" y="196"/>
                </a:moveTo>
                <a:lnTo>
                  <a:pt x="23" y="195"/>
                </a:lnTo>
                <a:lnTo>
                  <a:pt x="28" y="195"/>
                </a:lnTo>
                <a:lnTo>
                  <a:pt x="30" y="216"/>
                </a:lnTo>
                <a:lnTo>
                  <a:pt x="25" y="217"/>
                </a:lnTo>
                <a:lnTo>
                  <a:pt x="17" y="217"/>
                </a:lnTo>
                <a:lnTo>
                  <a:pt x="17" y="196"/>
                </a:lnTo>
                <a:close/>
                <a:moveTo>
                  <a:pt x="28" y="195"/>
                </a:moveTo>
                <a:lnTo>
                  <a:pt x="29" y="195"/>
                </a:lnTo>
                <a:lnTo>
                  <a:pt x="30" y="195"/>
                </a:lnTo>
                <a:lnTo>
                  <a:pt x="40" y="214"/>
                </a:lnTo>
                <a:lnTo>
                  <a:pt x="36" y="215"/>
                </a:lnTo>
                <a:lnTo>
                  <a:pt x="30" y="216"/>
                </a:lnTo>
                <a:lnTo>
                  <a:pt x="28" y="195"/>
                </a:lnTo>
                <a:close/>
                <a:moveTo>
                  <a:pt x="30" y="195"/>
                </a:moveTo>
                <a:lnTo>
                  <a:pt x="29" y="195"/>
                </a:lnTo>
                <a:lnTo>
                  <a:pt x="31" y="194"/>
                </a:lnTo>
                <a:lnTo>
                  <a:pt x="35" y="205"/>
                </a:lnTo>
                <a:lnTo>
                  <a:pt x="30" y="195"/>
                </a:lnTo>
                <a:close/>
                <a:moveTo>
                  <a:pt x="31" y="194"/>
                </a:moveTo>
                <a:lnTo>
                  <a:pt x="31" y="194"/>
                </a:lnTo>
                <a:lnTo>
                  <a:pt x="46" y="209"/>
                </a:lnTo>
                <a:lnTo>
                  <a:pt x="43" y="212"/>
                </a:lnTo>
                <a:lnTo>
                  <a:pt x="40" y="214"/>
                </a:lnTo>
                <a:lnTo>
                  <a:pt x="31" y="194"/>
                </a:lnTo>
                <a:close/>
                <a:moveTo>
                  <a:pt x="46" y="209"/>
                </a:moveTo>
                <a:lnTo>
                  <a:pt x="53" y="203"/>
                </a:lnTo>
                <a:lnTo>
                  <a:pt x="46" y="209"/>
                </a:lnTo>
                <a:lnTo>
                  <a:pt x="38" y="202"/>
                </a:lnTo>
                <a:lnTo>
                  <a:pt x="46" y="209"/>
                </a:lnTo>
                <a:close/>
                <a:moveTo>
                  <a:pt x="31" y="194"/>
                </a:moveTo>
                <a:lnTo>
                  <a:pt x="31" y="194"/>
                </a:lnTo>
                <a:lnTo>
                  <a:pt x="51" y="203"/>
                </a:lnTo>
                <a:lnTo>
                  <a:pt x="49" y="207"/>
                </a:lnTo>
                <a:lnTo>
                  <a:pt x="46" y="209"/>
                </a:lnTo>
                <a:lnTo>
                  <a:pt x="31" y="194"/>
                </a:lnTo>
                <a:close/>
                <a:moveTo>
                  <a:pt x="51" y="203"/>
                </a:moveTo>
                <a:lnTo>
                  <a:pt x="51" y="202"/>
                </a:lnTo>
                <a:lnTo>
                  <a:pt x="51" y="203"/>
                </a:lnTo>
                <a:lnTo>
                  <a:pt x="41" y="199"/>
                </a:lnTo>
                <a:lnTo>
                  <a:pt x="51" y="203"/>
                </a:lnTo>
                <a:close/>
                <a:moveTo>
                  <a:pt x="31" y="194"/>
                </a:moveTo>
                <a:lnTo>
                  <a:pt x="31" y="193"/>
                </a:lnTo>
                <a:lnTo>
                  <a:pt x="32" y="190"/>
                </a:lnTo>
                <a:lnTo>
                  <a:pt x="53" y="192"/>
                </a:lnTo>
                <a:lnTo>
                  <a:pt x="52" y="199"/>
                </a:lnTo>
                <a:lnTo>
                  <a:pt x="51" y="203"/>
                </a:lnTo>
                <a:lnTo>
                  <a:pt x="31" y="194"/>
                </a:lnTo>
                <a:close/>
                <a:moveTo>
                  <a:pt x="32" y="190"/>
                </a:moveTo>
                <a:lnTo>
                  <a:pt x="32" y="185"/>
                </a:lnTo>
                <a:lnTo>
                  <a:pt x="32" y="178"/>
                </a:lnTo>
                <a:lnTo>
                  <a:pt x="53" y="178"/>
                </a:lnTo>
                <a:lnTo>
                  <a:pt x="53" y="186"/>
                </a:lnTo>
                <a:lnTo>
                  <a:pt x="53" y="192"/>
                </a:lnTo>
                <a:lnTo>
                  <a:pt x="32" y="190"/>
                </a:lnTo>
                <a:close/>
                <a:moveTo>
                  <a:pt x="32" y="178"/>
                </a:moveTo>
                <a:lnTo>
                  <a:pt x="32" y="71"/>
                </a:lnTo>
                <a:lnTo>
                  <a:pt x="53" y="71"/>
                </a:lnTo>
                <a:lnTo>
                  <a:pt x="53" y="178"/>
                </a:lnTo>
                <a:lnTo>
                  <a:pt x="32" y="178"/>
                </a:lnTo>
                <a:close/>
                <a:moveTo>
                  <a:pt x="32" y="71"/>
                </a:moveTo>
                <a:lnTo>
                  <a:pt x="32" y="62"/>
                </a:lnTo>
                <a:lnTo>
                  <a:pt x="32" y="54"/>
                </a:lnTo>
                <a:lnTo>
                  <a:pt x="53" y="53"/>
                </a:lnTo>
                <a:lnTo>
                  <a:pt x="53" y="62"/>
                </a:lnTo>
                <a:lnTo>
                  <a:pt x="53" y="71"/>
                </a:lnTo>
                <a:lnTo>
                  <a:pt x="32" y="71"/>
                </a:lnTo>
                <a:close/>
                <a:moveTo>
                  <a:pt x="32" y="54"/>
                </a:moveTo>
                <a:lnTo>
                  <a:pt x="31" y="49"/>
                </a:lnTo>
                <a:lnTo>
                  <a:pt x="31" y="46"/>
                </a:lnTo>
                <a:lnTo>
                  <a:pt x="52" y="41"/>
                </a:lnTo>
                <a:lnTo>
                  <a:pt x="53" y="46"/>
                </a:lnTo>
                <a:lnTo>
                  <a:pt x="53" y="53"/>
                </a:lnTo>
                <a:lnTo>
                  <a:pt x="32" y="54"/>
                </a:lnTo>
                <a:close/>
                <a:moveTo>
                  <a:pt x="31" y="46"/>
                </a:moveTo>
                <a:lnTo>
                  <a:pt x="31" y="48"/>
                </a:lnTo>
                <a:lnTo>
                  <a:pt x="31" y="46"/>
                </a:lnTo>
                <a:lnTo>
                  <a:pt x="41" y="44"/>
                </a:lnTo>
                <a:lnTo>
                  <a:pt x="31" y="46"/>
                </a:lnTo>
                <a:close/>
                <a:moveTo>
                  <a:pt x="31" y="46"/>
                </a:moveTo>
                <a:lnTo>
                  <a:pt x="31" y="45"/>
                </a:lnTo>
                <a:lnTo>
                  <a:pt x="30" y="45"/>
                </a:lnTo>
                <a:lnTo>
                  <a:pt x="49" y="35"/>
                </a:lnTo>
                <a:lnTo>
                  <a:pt x="51" y="38"/>
                </a:lnTo>
                <a:lnTo>
                  <a:pt x="52" y="42"/>
                </a:lnTo>
                <a:lnTo>
                  <a:pt x="31" y="46"/>
                </a:lnTo>
                <a:close/>
                <a:moveTo>
                  <a:pt x="49" y="35"/>
                </a:moveTo>
                <a:lnTo>
                  <a:pt x="56" y="47"/>
                </a:lnTo>
                <a:lnTo>
                  <a:pt x="49" y="35"/>
                </a:lnTo>
                <a:lnTo>
                  <a:pt x="39" y="40"/>
                </a:lnTo>
                <a:lnTo>
                  <a:pt x="49" y="35"/>
                </a:lnTo>
                <a:close/>
                <a:moveTo>
                  <a:pt x="30" y="45"/>
                </a:moveTo>
                <a:lnTo>
                  <a:pt x="31" y="45"/>
                </a:lnTo>
                <a:lnTo>
                  <a:pt x="44" y="28"/>
                </a:lnTo>
                <a:lnTo>
                  <a:pt x="46" y="31"/>
                </a:lnTo>
                <a:lnTo>
                  <a:pt x="49" y="35"/>
                </a:lnTo>
                <a:lnTo>
                  <a:pt x="30" y="45"/>
                </a:lnTo>
                <a:close/>
                <a:moveTo>
                  <a:pt x="31" y="45"/>
                </a:moveTo>
                <a:lnTo>
                  <a:pt x="31" y="45"/>
                </a:lnTo>
                <a:lnTo>
                  <a:pt x="38" y="25"/>
                </a:lnTo>
                <a:lnTo>
                  <a:pt x="41" y="26"/>
                </a:lnTo>
                <a:lnTo>
                  <a:pt x="44" y="28"/>
                </a:lnTo>
                <a:lnTo>
                  <a:pt x="31" y="45"/>
                </a:lnTo>
                <a:close/>
                <a:moveTo>
                  <a:pt x="38" y="25"/>
                </a:moveTo>
                <a:lnTo>
                  <a:pt x="40" y="26"/>
                </a:lnTo>
                <a:lnTo>
                  <a:pt x="38" y="25"/>
                </a:lnTo>
                <a:lnTo>
                  <a:pt x="34" y="36"/>
                </a:lnTo>
                <a:lnTo>
                  <a:pt x="38" y="25"/>
                </a:lnTo>
                <a:close/>
                <a:moveTo>
                  <a:pt x="31" y="45"/>
                </a:moveTo>
                <a:lnTo>
                  <a:pt x="31" y="45"/>
                </a:lnTo>
                <a:lnTo>
                  <a:pt x="31" y="24"/>
                </a:lnTo>
                <a:lnTo>
                  <a:pt x="34" y="24"/>
                </a:lnTo>
                <a:lnTo>
                  <a:pt x="38" y="25"/>
                </a:lnTo>
                <a:lnTo>
                  <a:pt x="31" y="45"/>
                </a:lnTo>
                <a:close/>
                <a:moveTo>
                  <a:pt x="31" y="45"/>
                </a:moveTo>
                <a:lnTo>
                  <a:pt x="30" y="45"/>
                </a:lnTo>
                <a:lnTo>
                  <a:pt x="28" y="46"/>
                </a:lnTo>
                <a:lnTo>
                  <a:pt x="22" y="25"/>
                </a:lnTo>
                <a:lnTo>
                  <a:pt x="27" y="24"/>
                </a:lnTo>
                <a:lnTo>
                  <a:pt x="31" y="24"/>
                </a:lnTo>
                <a:lnTo>
                  <a:pt x="31" y="45"/>
                </a:lnTo>
                <a:close/>
                <a:moveTo>
                  <a:pt x="28" y="46"/>
                </a:moveTo>
                <a:lnTo>
                  <a:pt x="25" y="47"/>
                </a:lnTo>
                <a:lnTo>
                  <a:pt x="20" y="49"/>
                </a:lnTo>
                <a:lnTo>
                  <a:pt x="11" y="29"/>
                </a:lnTo>
                <a:lnTo>
                  <a:pt x="16" y="27"/>
                </a:lnTo>
                <a:lnTo>
                  <a:pt x="22" y="25"/>
                </a:lnTo>
                <a:lnTo>
                  <a:pt x="28" y="46"/>
                </a:lnTo>
                <a:close/>
                <a:moveTo>
                  <a:pt x="20" y="49"/>
                </a:moveTo>
                <a:lnTo>
                  <a:pt x="11" y="53"/>
                </a:lnTo>
                <a:lnTo>
                  <a:pt x="6" y="44"/>
                </a:lnTo>
                <a:lnTo>
                  <a:pt x="16" y="39"/>
                </a:lnTo>
                <a:lnTo>
                  <a:pt x="20" y="49"/>
                </a:lnTo>
                <a:close/>
                <a:moveTo>
                  <a:pt x="6" y="44"/>
                </a:moveTo>
                <a:lnTo>
                  <a:pt x="4" y="39"/>
                </a:lnTo>
                <a:lnTo>
                  <a:pt x="24" y="30"/>
                </a:lnTo>
                <a:lnTo>
                  <a:pt x="26" y="35"/>
                </a:lnTo>
                <a:lnTo>
                  <a:pt x="6" y="44"/>
                </a:lnTo>
                <a:close/>
                <a:moveTo>
                  <a:pt x="4" y="39"/>
                </a:moveTo>
                <a:lnTo>
                  <a:pt x="0" y="29"/>
                </a:lnTo>
                <a:lnTo>
                  <a:pt x="9" y="25"/>
                </a:lnTo>
                <a:lnTo>
                  <a:pt x="13" y="35"/>
                </a:lnTo>
                <a:lnTo>
                  <a:pt x="4"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81" name="Freeform 194"/>
          <p:cNvSpPr>
            <a:spLocks noEditPoints="1"/>
          </p:cNvSpPr>
          <p:nvPr/>
        </p:nvSpPr>
        <p:spPr bwMode="auto">
          <a:xfrm>
            <a:off x="6018213" y="4611688"/>
            <a:ext cx="77787" cy="122237"/>
          </a:xfrm>
          <a:custGeom>
            <a:avLst/>
            <a:gdLst>
              <a:gd name="T0" fmla="*/ 132 w 146"/>
              <a:gd name="T1" fmla="*/ 31 h 231"/>
              <a:gd name="T2" fmla="*/ 130 w 146"/>
              <a:gd name="T3" fmla="*/ 11 h 231"/>
              <a:gd name="T4" fmla="*/ 117 w 146"/>
              <a:gd name="T5" fmla="*/ 33 h 231"/>
              <a:gd name="T6" fmla="*/ 95 w 146"/>
              <a:gd name="T7" fmla="*/ 44 h 231"/>
              <a:gd name="T8" fmla="*/ 69 w 146"/>
              <a:gd name="T9" fmla="*/ 39 h 231"/>
              <a:gd name="T10" fmla="*/ 63 w 146"/>
              <a:gd name="T11" fmla="*/ 45 h 231"/>
              <a:gd name="T12" fmla="*/ 58 w 146"/>
              <a:gd name="T13" fmla="*/ 52 h 231"/>
              <a:gd name="T14" fmla="*/ 63 w 146"/>
              <a:gd name="T15" fmla="*/ 84 h 231"/>
              <a:gd name="T16" fmla="*/ 54 w 146"/>
              <a:gd name="T17" fmla="*/ 109 h 231"/>
              <a:gd name="T18" fmla="*/ 44 w 146"/>
              <a:gd name="T19" fmla="*/ 106 h 231"/>
              <a:gd name="T20" fmla="*/ 38 w 146"/>
              <a:gd name="T21" fmla="*/ 98 h 231"/>
              <a:gd name="T22" fmla="*/ 86 w 146"/>
              <a:gd name="T23" fmla="*/ 81 h 231"/>
              <a:gd name="T24" fmla="*/ 103 w 146"/>
              <a:gd name="T25" fmla="*/ 84 h 231"/>
              <a:gd name="T26" fmla="*/ 120 w 146"/>
              <a:gd name="T27" fmla="*/ 93 h 231"/>
              <a:gd name="T28" fmla="*/ 133 w 146"/>
              <a:gd name="T29" fmla="*/ 106 h 231"/>
              <a:gd name="T30" fmla="*/ 142 w 146"/>
              <a:gd name="T31" fmla="*/ 124 h 231"/>
              <a:gd name="T32" fmla="*/ 142 w 146"/>
              <a:gd name="T33" fmla="*/ 124 h 231"/>
              <a:gd name="T34" fmla="*/ 125 w 146"/>
              <a:gd name="T35" fmla="*/ 150 h 231"/>
              <a:gd name="T36" fmla="*/ 118 w 146"/>
              <a:gd name="T37" fmla="*/ 180 h 231"/>
              <a:gd name="T38" fmla="*/ 129 w 146"/>
              <a:gd name="T39" fmla="*/ 201 h 231"/>
              <a:gd name="T40" fmla="*/ 108 w 146"/>
              <a:gd name="T41" fmla="*/ 193 h 231"/>
              <a:gd name="T42" fmla="*/ 73 w 146"/>
              <a:gd name="T43" fmla="*/ 209 h 231"/>
              <a:gd name="T44" fmla="*/ 62 w 146"/>
              <a:gd name="T45" fmla="*/ 229 h 231"/>
              <a:gd name="T46" fmla="*/ 69 w 146"/>
              <a:gd name="T47" fmla="*/ 211 h 231"/>
              <a:gd name="T48" fmla="*/ 32 w 146"/>
              <a:gd name="T49" fmla="*/ 214 h 231"/>
              <a:gd name="T50" fmla="*/ 13 w 146"/>
              <a:gd name="T51" fmla="*/ 190 h 231"/>
              <a:gd name="T52" fmla="*/ 9 w 146"/>
              <a:gd name="T53" fmla="*/ 181 h 231"/>
              <a:gd name="T54" fmla="*/ 25 w 146"/>
              <a:gd name="T55" fmla="*/ 165 h 231"/>
              <a:gd name="T56" fmla="*/ 22 w 146"/>
              <a:gd name="T57" fmla="*/ 139 h 231"/>
              <a:gd name="T58" fmla="*/ 7 w 146"/>
              <a:gd name="T59" fmla="*/ 98 h 231"/>
              <a:gd name="T60" fmla="*/ 32 w 146"/>
              <a:gd name="T61" fmla="*/ 93 h 231"/>
              <a:gd name="T62" fmla="*/ 32 w 146"/>
              <a:gd name="T63" fmla="*/ 93 h 231"/>
              <a:gd name="T64" fmla="*/ 35 w 146"/>
              <a:gd name="T65" fmla="*/ 49 h 231"/>
              <a:gd name="T66" fmla="*/ 60 w 146"/>
              <a:gd name="T67" fmla="*/ 54 h 231"/>
              <a:gd name="T68" fmla="*/ 60 w 146"/>
              <a:gd name="T69" fmla="*/ 54 h 231"/>
              <a:gd name="T70" fmla="*/ 76 w 146"/>
              <a:gd name="T71" fmla="*/ 16 h 231"/>
              <a:gd name="T72" fmla="*/ 105 w 146"/>
              <a:gd name="T73" fmla="*/ 6 h 231"/>
              <a:gd name="T74" fmla="*/ 123 w 146"/>
              <a:gd name="T75" fmla="*/ 26 h 231"/>
              <a:gd name="T76" fmla="*/ 123 w 146"/>
              <a:gd name="T77" fmla="*/ 4 h 231"/>
              <a:gd name="T78" fmla="*/ 50 w 146"/>
              <a:gd name="T79" fmla="*/ 135 h 231"/>
              <a:gd name="T80" fmla="*/ 28 w 146"/>
              <a:gd name="T81" fmla="*/ 149 h 231"/>
              <a:gd name="T82" fmla="*/ 28 w 146"/>
              <a:gd name="T83" fmla="*/ 157 h 231"/>
              <a:gd name="T84" fmla="*/ 50 w 146"/>
              <a:gd name="T85" fmla="*/ 161 h 231"/>
              <a:gd name="T86" fmla="*/ 33 w 146"/>
              <a:gd name="T87" fmla="*/ 180 h 231"/>
              <a:gd name="T88" fmla="*/ 37 w 146"/>
              <a:gd name="T89" fmla="*/ 191 h 231"/>
              <a:gd name="T90" fmla="*/ 41 w 146"/>
              <a:gd name="T91" fmla="*/ 198 h 231"/>
              <a:gd name="T92" fmla="*/ 69 w 146"/>
              <a:gd name="T93" fmla="*/ 198 h 231"/>
              <a:gd name="T94" fmla="*/ 77 w 146"/>
              <a:gd name="T95" fmla="*/ 200 h 231"/>
              <a:gd name="T96" fmla="*/ 94 w 146"/>
              <a:gd name="T97" fmla="*/ 218 h 231"/>
              <a:gd name="T98" fmla="*/ 92 w 146"/>
              <a:gd name="T99" fmla="*/ 193 h 231"/>
              <a:gd name="T100" fmla="*/ 100 w 146"/>
              <a:gd name="T101" fmla="*/ 199 h 231"/>
              <a:gd name="T102" fmla="*/ 110 w 146"/>
              <a:gd name="T103" fmla="*/ 203 h 231"/>
              <a:gd name="T104" fmla="*/ 97 w 146"/>
              <a:gd name="T105" fmla="*/ 182 h 231"/>
              <a:gd name="T106" fmla="*/ 99 w 146"/>
              <a:gd name="T107" fmla="*/ 155 h 231"/>
              <a:gd name="T108" fmla="*/ 91 w 146"/>
              <a:gd name="T109" fmla="*/ 128 h 231"/>
              <a:gd name="T110" fmla="*/ 94 w 146"/>
              <a:gd name="T111" fmla="*/ 100 h 231"/>
              <a:gd name="T112" fmla="*/ 72 w 146"/>
              <a:gd name="T113" fmla="*/ 115 h 231"/>
              <a:gd name="T114" fmla="*/ 70 w 146"/>
              <a:gd name="T115" fmla="*/ 115 h 231"/>
              <a:gd name="T116" fmla="*/ 64 w 146"/>
              <a:gd name="T117" fmla="*/ 116 h 231"/>
              <a:gd name="T118" fmla="*/ 47 w 146"/>
              <a:gd name="T119" fmla="*/ 101 h 231"/>
              <a:gd name="T120" fmla="*/ 42 w 146"/>
              <a:gd name="T121" fmla="*/ 104 h 2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6"/>
              <a:gd name="T184" fmla="*/ 0 h 231"/>
              <a:gd name="T185" fmla="*/ 146 w 146"/>
              <a:gd name="T186" fmla="*/ 231 h 2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6" h="231">
                <a:moveTo>
                  <a:pt x="143" y="16"/>
                </a:moveTo>
                <a:lnTo>
                  <a:pt x="143" y="21"/>
                </a:lnTo>
                <a:lnTo>
                  <a:pt x="121" y="21"/>
                </a:lnTo>
                <a:lnTo>
                  <a:pt x="121" y="16"/>
                </a:lnTo>
                <a:lnTo>
                  <a:pt x="143" y="16"/>
                </a:lnTo>
                <a:close/>
                <a:moveTo>
                  <a:pt x="143" y="21"/>
                </a:moveTo>
                <a:lnTo>
                  <a:pt x="143" y="30"/>
                </a:lnTo>
                <a:lnTo>
                  <a:pt x="132" y="31"/>
                </a:lnTo>
                <a:lnTo>
                  <a:pt x="131" y="21"/>
                </a:lnTo>
                <a:lnTo>
                  <a:pt x="143" y="21"/>
                </a:lnTo>
                <a:close/>
                <a:moveTo>
                  <a:pt x="132" y="31"/>
                </a:moveTo>
                <a:lnTo>
                  <a:pt x="124" y="32"/>
                </a:lnTo>
                <a:lnTo>
                  <a:pt x="117" y="33"/>
                </a:lnTo>
                <a:lnTo>
                  <a:pt x="111" y="14"/>
                </a:lnTo>
                <a:lnTo>
                  <a:pt x="121" y="12"/>
                </a:lnTo>
                <a:lnTo>
                  <a:pt x="130" y="11"/>
                </a:lnTo>
                <a:lnTo>
                  <a:pt x="132" y="31"/>
                </a:lnTo>
                <a:close/>
                <a:moveTo>
                  <a:pt x="117" y="33"/>
                </a:moveTo>
                <a:lnTo>
                  <a:pt x="110" y="35"/>
                </a:lnTo>
                <a:lnTo>
                  <a:pt x="105" y="38"/>
                </a:lnTo>
                <a:lnTo>
                  <a:pt x="96" y="19"/>
                </a:lnTo>
                <a:lnTo>
                  <a:pt x="103" y="16"/>
                </a:lnTo>
                <a:lnTo>
                  <a:pt x="111" y="14"/>
                </a:lnTo>
                <a:lnTo>
                  <a:pt x="117" y="33"/>
                </a:lnTo>
                <a:close/>
                <a:moveTo>
                  <a:pt x="105" y="38"/>
                </a:moveTo>
                <a:lnTo>
                  <a:pt x="108" y="37"/>
                </a:lnTo>
                <a:lnTo>
                  <a:pt x="105" y="38"/>
                </a:lnTo>
                <a:lnTo>
                  <a:pt x="100" y="28"/>
                </a:lnTo>
                <a:lnTo>
                  <a:pt x="105" y="38"/>
                </a:lnTo>
                <a:close/>
                <a:moveTo>
                  <a:pt x="105" y="38"/>
                </a:moveTo>
                <a:lnTo>
                  <a:pt x="100" y="41"/>
                </a:lnTo>
                <a:lnTo>
                  <a:pt x="95" y="44"/>
                </a:lnTo>
                <a:lnTo>
                  <a:pt x="82" y="27"/>
                </a:lnTo>
                <a:lnTo>
                  <a:pt x="89" y="22"/>
                </a:lnTo>
                <a:lnTo>
                  <a:pt x="96" y="19"/>
                </a:lnTo>
                <a:lnTo>
                  <a:pt x="105" y="38"/>
                </a:lnTo>
                <a:close/>
                <a:moveTo>
                  <a:pt x="95" y="44"/>
                </a:moveTo>
                <a:lnTo>
                  <a:pt x="90" y="48"/>
                </a:lnTo>
                <a:lnTo>
                  <a:pt x="83" y="53"/>
                </a:lnTo>
                <a:lnTo>
                  <a:pt x="69" y="39"/>
                </a:lnTo>
                <a:lnTo>
                  <a:pt x="75" y="32"/>
                </a:lnTo>
                <a:lnTo>
                  <a:pt x="82" y="27"/>
                </a:lnTo>
                <a:lnTo>
                  <a:pt x="95" y="44"/>
                </a:lnTo>
                <a:close/>
                <a:moveTo>
                  <a:pt x="83" y="53"/>
                </a:moveTo>
                <a:lnTo>
                  <a:pt x="78" y="58"/>
                </a:lnTo>
                <a:lnTo>
                  <a:pt x="74" y="65"/>
                </a:lnTo>
                <a:lnTo>
                  <a:pt x="58" y="52"/>
                </a:lnTo>
                <a:lnTo>
                  <a:pt x="63" y="45"/>
                </a:lnTo>
                <a:lnTo>
                  <a:pt x="69" y="39"/>
                </a:lnTo>
                <a:lnTo>
                  <a:pt x="83" y="53"/>
                </a:lnTo>
                <a:close/>
                <a:moveTo>
                  <a:pt x="74" y="65"/>
                </a:moveTo>
                <a:lnTo>
                  <a:pt x="70" y="71"/>
                </a:lnTo>
                <a:lnTo>
                  <a:pt x="66" y="77"/>
                </a:lnTo>
                <a:lnTo>
                  <a:pt x="47" y="67"/>
                </a:lnTo>
                <a:lnTo>
                  <a:pt x="52" y="59"/>
                </a:lnTo>
                <a:lnTo>
                  <a:pt x="58" y="52"/>
                </a:lnTo>
                <a:lnTo>
                  <a:pt x="74" y="65"/>
                </a:lnTo>
                <a:close/>
                <a:moveTo>
                  <a:pt x="47" y="67"/>
                </a:moveTo>
                <a:lnTo>
                  <a:pt x="49" y="63"/>
                </a:lnTo>
                <a:lnTo>
                  <a:pt x="47" y="67"/>
                </a:lnTo>
                <a:lnTo>
                  <a:pt x="56" y="72"/>
                </a:lnTo>
                <a:lnTo>
                  <a:pt x="47" y="67"/>
                </a:lnTo>
                <a:close/>
                <a:moveTo>
                  <a:pt x="66" y="77"/>
                </a:moveTo>
                <a:lnTo>
                  <a:pt x="63" y="84"/>
                </a:lnTo>
                <a:lnTo>
                  <a:pt x="60" y="92"/>
                </a:lnTo>
                <a:lnTo>
                  <a:pt x="40" y="84"/>
                </a:lnTo>
                <a:lnTo>
                  <a:pt x="43" y="75"/>
                </a:lnTo>
                <a:lnTo>
                  <a:pt x="47" y="67"/>
                </a:lnTo>
                <a:lnTo>
                  <a:pt x="66" y="77"/>
                </a:lnTo>
                <a:close/>
                <a:moveTo>
                  <a:pt x="60" y="92"/>
                </a:moveTo>
                <a:lnTo>
                  <a:pt x="56" y="100"/>
                </a:lnTo>
                <a:lnTo>
                  <a:pt x="54" y="109"/>
                </a:lnTo>
                <a:lnTo>
                  <a:pt x="34" y="104"/>
                </a:lnTo>
                <a:lnTo>
                  <a:pt x="37" y="94"/>
                </a:lnTo>
                <a:lnTo>
                  <a:pt x="40" y="84"/>
                </a:lnTo>
                <a:lnTo>
                  <a:pt x="60" y="92"/>
                </a:lnTo>
                <a:close/>
                <a:moveTo>
                  <a:pt x="50" y="115"/>
                </a:moveTo>
                <a:lnTo>
                  <a:pt x="26" y="131"/>
                </a:lnTo>
                <a:lnTo>
                  <a:pt x="34" y="104"/>
                </a:lnTo>
                <a:lnTo>
                  <a:pt x="44" y="106"/>
                </a:lnTo>
                <a:lnTo>
                  <a:pt x="50" y="115"/>
                </a:lnTo>
                <a:close/>
                <a:moveTo>
                  <a:pt x="38" y="98"/>
                </a:moveTo>
                <a:lnTo>
                  <a:pt x="49" y="90"/>
                </a:lnTo>
                <a:lnTo>
                  <a:pt x="62" y="85"/>
                </a:lnTo>
                <a:lnTo>
                  <a:pt x="68" y="105"/>
                </a:lnTo>
                <a:lnTo>
                  <a:pt x="59" y="109"/>
                </a:lnTo>
                <a:lnTo>
                  <a:pt x="50" y="115"/>
                </a:lnTo>
                <a:lnTo>
                  <a:pt x="38" y="98"/>
                </a:lnTo>
                <a:close/>
                <a:moveTo>
                  <a:pt x="68" y="105"/>
                </a:moveTo>
                <a:lnTo>
                  <a:pt x="117" y="88"/>
                </a:lnTo>
                <a:lnTo>
                  <a:pt x="68" y="105"/>
                </a:lnTo>
                <a:lnTo>
                  <a:pt x="65" y="96"/>
                </a:lnTo>
                <a:lnTo>
                  <a:pt x="68" y="105"/>
                </a:lnTo>
                <a:close/>
                <a:moveTo>
                  <a:pt x="62" y="85"/>
                </a:moveTo>
                <a:lnTo>
                  <a:pt x="73" y="82"/>
                </a:lnTo>
                <a:lnTo>
                  <a:pt x="86" y="81"/>
                </a:lnTo>
                <a:lnTo>
                  <a:pt x="86" y="103"/>
                </a:lnTo>
                <a:lnTo>
                  <a:pt x="77" y="103"/>
                </a:lnTo>
                <a:lnTo>
                  <a:pt x="68" y="105"/>
                </a:lnTo>
                <a:lnTo>
                  <a:pt x="62" y="85"/>
                </a:lnTo>
                <a:close/>
                <a:moveTo>
                  <a:pt x="86" y="81"/>
                </a:moveTo>
                <a:lnTo>
                  <a:pt x="92" y="81"/>
                </a:lnTo>
                <a:lnTo>
                  <a:pt x="98" y="82"/>
                </a:lnTo>
                <a:lnTo>
                  <a:pt x="103" y="84"/>
                </a:lnTo>
                <a:lnTo>
                  <a:pt x="109" y="86"/>
                </a:lnTo>
                <a:lnTo>
                  <a:pt x="100" y="106"/>
                </a:lnTo>
                <a:lnTo>
                  <a:pt x="93" y="103"/>
                </a:lnTo>
                <a:lnTo>
                  <a:pt x="86" y="103"/>
                </a:lnTo>
                <a:lnTo>
                  <a:pt x="86" y="81"/>
                </a:lnTo>
                <a:close/>
                <a:moveTo>
                  <a:pt x="109" y="86"/>
                </a:moveTo>
                <a:lnTo>
                  <a:pt x="115" y="89"/>
                </a:lnTo>
                <a:lnTo>
                  <a:pt x="120" y="93"/>
                </a:lnTo>
                <a:lnTo>
                  <a:pt x="124" y="97"/>
                </a:lnTo>
                <a:lnTo>
                  <a:pt x="129" y="101"/>
                </a:lnTo>
                <a:lnTo>
                  <a:pt x="113" y="115"/>
                </a:lnTo>
                <a:lnTo>
                  <a:pt x="106" y="109"/>
                </a:lnTo>
                <a:lnTo>
                  <a:pt x="100" y="106"/>
                </a:lnTo>
                <a:lnTo>
                  <a:pt x="109" y="86"/>
                </a:lnTo>
                <a:close/>
                <a:moveTo>
                  <a:pt x="129" y="101"/>
                </a:moveTo>
                <a:lnTo>
                  <a:pt x="133" y="106"/>
                </a:lnTo>
                <a:lnTo>
                  <a:pt x="136" y="111"/>
                </a:lnTo>
                <a:lnTo>
                  <a:pt x="139" y="117"/>
                </a:lnTo>
                <a:lnTo>
                  <a:pt x="142" y="124"/>
                </a:lnTo>
                <a:lnTo>
                  <a:pt x="122" y="130"/>
                </a:lnTo>
                <a:lnTo>
                  <a:pt x="118" y="123"/>
                </a:lnTo>
                <a:lnTo>
                  <a:pt x="113" y="115"/>
                </a:lnTo>
                <a:lnTo>
                  <a:pt x="129" y="101"/>
                </a:lnTo>
                <a:close/>
                <a:moveTo>
                  <a:pt x="142" y="124"/>
                </a:moveTo>
                <a:lnTo>
                  <a:pt x="144" y="130"/>
                </a:lnTo>
                <a:lnTo>
                  <a:pt x="145" y="136"/>
                </a:lnTo>
                <a:lnTo>
                  <a:pt x="146" y="142"/>
                </a:lnTo>
                <a:lnTo>
                  <a:pt x="146" y="150"/>
                </a:lnTo>
                <a:lnTo>
                  <a:pt x="125" y="150"/>
                </a:lnTo>
                <a:lnTo>
                  <a:pt x="124" y="139"/>
                </a:lnTo>
                <a:lnTo>
                  <a:pt x="122" y="130"/>
                </a:lnTo>
                <a:lnTo>
                  <a:pt x="142" y="124"/>
                </a:lnTo>
                <a:close/>
                <a:moveTo>
                  <a:pt x="146" y="150"/>
                </a:moveTo>
                <a:lnTo>
                  <a:pt x="146" y="157"/>
                </a:lnTo>
                <a:lnTo>
                  <a:pt x="145" y="164"/>
                </a:lnTo>
                <a:lnTo>
                  <a:pt x="144" y="170"/>
                </a:lnTo>
                <a:lnTo>
                  <a:pt x="142" y="177"/>
                </a:lnTo>
                <a:lnTo>
                  <a:pt x="122" y="170"/>
                </a:lnTo>
                <a:lnTo>
                  <a:pt x="124" y="160"/>
                </a:lnTo>
                <a:lnTo>
                  <a:pt x="125" y="150"/>
                </a:lnTo>
                <a:lnTo>
                  <a:pt x="146" y="150"/>
                </a:lnTo>
                <a:close/>
                <a:moveTo>
                  <a:pt x="142" y="177"/>
                </a:moveTo>
                <a:lnTo>
                  <a:pt x="139" y="183"/>
                </a:lnTo>
                <a:lnTo>
                  <a:pt x="136" y="189"/>
                </a:lnTo>
                <a:lnTo>
                  <a:pt x="133" y="195"/>
                </a:lnTo>
                <a:lnTo>
                  <a:pt x="129" y="201"/>
                </a:lnTo>
                <a:lnTo>
                  <a:pt x="113" y="189"/>
                </a:lnTo>
                <a:lnTo>
                  <a:pt x="118" y="180"/>
                </a:lnTo>
                <a:lnTo>
                  <a:pt x="122" y="170"/>
                </a:lnTo>
                <a:lnTo>
                  <a:pt x="142" y="177"/>
                </a:lnTo>
                <a:close/>
                <a:moveTo>
                  <a:pt x="113" y="189"/>
                </a:moveTo>
                <a:lnTo>
                  <a:pt x="108" y="194"/>
                </a:lnTo>
                <a:lnTo>
                  <a:pt x="113" y="189"/>
                </a:lnTo>
                <a:lnTo>
                  <a:pt x="121" y="195"/>
                </a:lnTo>
                <a:lnTo>
                  <a:pt x="113" y="189"/>
                </a:lnTo>
                <a:close/>
                <a:moveTo>
                  <a:pt x="129" y="201"/>
                </a:moveTo>
                <a:lnTo>
                  <a:pt x="124" y="208"/>
                </a:lnTo>
                <a:lnTo>
                  <a:pt x="118" y="214"/>
                </a:lnTo>
                <a:lnTo>
                  <a:pt x="111" y="219"/>
                </a:lnTo>
                <a:lnTo>
                  <a:pt x="104" y="223"/>
                </a:lnTo>
                <a:lnTo>
                  <a:pt x="95" y="204"/>
                </a:lnTo>
                <a:lnTo>
                  <a:pt x="100" y="201"/>
                </a:lnTo>
                <a:lnTo>
                  <a:pt x="104" y="197"/>
                </a:lnTo>
                <a:lnTo>
                  <a:pt x="108" y="193"/>
                </a:lnTo>
                <a:lnTo>
                  <a:pt x="113" y="189"/>
                </a:lnTo>
                <a:lnTo>
                  <a:pt x="129" y="201"/>
                </a:lnTo>
                <a:close/>
                <a:moveTo>
                  <a:pt x="104" y="223"/>
                </a:moveTo>
                <a:lnTo>
                  <a:pt x="97" y="226"/>
                </a:lnTo>
                <a:lnTo>
                  <a:pt x="90" y="228"/>
                </a:lnTo>
                <a:lnTo>
                  <a:pt x="81" y="229"/>
                </a:lnTo>
                <a:lnTo>
                  <a:pt x="73" y="231"/>
                </a:lnTo>
                <a:lnTo>
                  <a:pt x="73" y="209"/>
                </a:lnTo>
                <a:lnTo>
                  <a:pt x="79" y="209"/>
                </a:lnTo>
                <a:lnTo>
                  <a:pt x="84" y="208"/>
                </a:lnTo>
                <a:lnTo>
                  <a:pt x="90" y="206"/>
                </a:lnTo>
                <a:lnTo>
                  <a:pt x="95" y="204"/>
                </a:lnTo>
                <a:lnTo>
                  <a:pt x="104" y="223"/>
                </a:lnTo>
                <a:close/>
                <a:moveTo>
                  <a:pt x="73" y="231"/>
                </a:moveTo>
                <a:lnTo>
                  <a:pt x="67" y="229"/>
                </a:lnTo>
                <a:lnTo>
                  <a:pt x="62" y="229"/>
                </a:lnTo>
                <a:lnTo>
                  <a:pt x="55" y="227"/>
                </a:lnTo>
                <a:lnTo>
                  <a:pt x="50" y="226"/>
                </a:lnTo>
                <a:lnTo>
                  <a:pt x="59" y="207"/>
                </a:lnTo>
                <a:lnTo>
                  <a:pt x="65" y="209"/>
                </a:lnTo>
                <a:lnTo>
                  <a:pt x="73" y="209"/>
                </a:lnTo>
                <a:lnTo>
                  <a:pt x="73" y="231"/>
                </a:lnTo>
                <a:close/>
                <a:moveTo>
                  <a:pt x="59" y="207"/>
                </a:moveTo>
                <a:lnTo>
                  <a:pt x="69" y="211"/>
                </a:lnTo>
                <a:lnTo>
                  <a:pt x="59" y="207"/>
                </a:lnTo>
                <a:lnTo>
                  <a:pt x="54" y="216"/>
                </a:lnTo>
                <a:lnTo>
                  <a:pt x="59" y="207"/>
                </a:lnTo>
                <a:close/>
                <a:moveTo>
                  <a:pt x="50" y="226"/>
                </a:moveTo>
                <a:lnTo>
                  <a:pt x="45" y="223"/>
                </a:lnTo>
                <a:lnTo>
                  <a:pt x="41" y="221"/>
                </a:lnTo>
                <a:lnTo>
                  <a:pt x="36" y="218"/>
                </a:lnTo>
                <a:lnTo>
                  <a:pt x="32" y="214"/>
                </a:lnTo>
                <a:lnTo>
                  <a:pt x="46" y="198"/>
                </a:lnTo>
                <a:lnTo>
                  <a:pt x="52" y="204"/>
                </a:lnTo>
                <a:lnTo>
                  <a:pt x="59" y="207"/>
                </a:lnTo>
                <a:lnTo>
                  <a:pt x="50" y="226"/>
                </a:lnTo>
                <a:close/>
                <a:moveTo>
                  <a:pt x="32" y="214"/>
                </a:moveTo>
                <a:lnTo>
                  <a:pt x="24" y="207"/>
                </a:lnTo>
                <a:lnTo>
                  <a:pt x="18" y="198"/>
                </a:lnTo>
                <a:lnTo>
                  <a:pt x="13" y="190"/>
                </a:lnTo>
                <a:lnTo>
                  <a:pt x="9" y="181"/>
                </a:lnTo>
                <a:lnTo>
                  <a:pt x="28" y="172"/>
                </a:lnTo>
                <a:lnTo>
                  <a:pt x="32" y="180"/>
                </a:lnTo>
                <a:lnTo>
                  <a:pt x="36" y="186"/>
                </a:lnTo>
                <a:lnTo>
                  <a:pt x="40" y="192"/>
                </a:lnTo>
                <a:lnTo>
                  <a:pt x="46" y="198"/>
                </a:lnTo>
                <a:lnTo>
                  <a:pt x="32" y="214"/>
                </a:lnTo>
                <a:close/>
                <a:moveTo>
                  <a:pt x="9" y="181"/>
                </a:moveTo>
                <a:lnTo>
                  <a:pt x="5" y="170"/>
                </a:lnTo>
                <a:lnTo>
                  <a:pt x="3" y="161"/>
                </a:lnTo>
                <a:lnTo>
                  <a:pt x="1" y="150"/>
                </a:lnTo>
                <a:lnTo>
                  <a:pt x="0" y="139"/>
                </a:lnTo>
                <a:lnTo>
                  <a:pt x="22" y="139"/>
                </a:lnTo>
                <a:lnTo>
                  <a:pt x="22" y="148"/>
                </a:lnTo>
                <a:lnTo>
                  <a:pt x="23" y="157"/>
                </a:lnTo>
                <a:lnTo>
                  <a:pt x="25" y="165"/>
                </a:lnTo>
                <a:lnTo>
                  <a:pt x="28" y="172"/>
                </a:lnTo>
                <a:lnTo>
                  <a:pt x="9" y="181"/>
                </a:lnTo>
                <a:close/>
                <a:moveTo>
                  <a:pt x="0" y="139"/>
                </a:moveTo>
                <a:lnTo>
                  <a:pt x="1" y="125"/>
                </a:lnTo>
                <a:lnTo>
                  <a:pt x="4" y="111"/>
                </a:lnTo>
                <a:lnTo>
                  <a:pt x="24" y="115"/>
                </a:lnTo>
                <a:lnTo>
                  <a:pt x="22" y="127"/>
                </a:lnTo>
                <a:lnTo>
                  <a:pt x="22" y="139"/>
                </a:lnTo>
                <a:lnTo>
                  <a:pt x="0" y="139"/>
                </a:lnTo>
                <a:close/>
                <a:moveTo>
                  <a:pt x="24" y="115"/>
                </a:moveTo>
                <a:lnTo>
                  <a:pt x="22" y="126"/>
                </a:lnTo>
                <a:lnTo>
                  <a:pt x="24" y="115"/>
                </a:lnTo>
                <a:lnTo>
                  <a:pt x="14" y="113"/>
                </a:lnTo>
                <a:lnTo>
                  <a:pt x="24" y="115"/>
                </a:lnTo>
                <a:close/>
                <a:moveTo>
                  <a:pt x="4" y="111"/>
                </a:moveTo>
                <a:lnTo>
                  <a:pt x="7" y="98"/>
                </a:lnTo>
                <a:lnTo>
                  <a:pt x="12" y="84"/>
                </a:lnTo>
                <a:lnTo>
                  <a:pt x="32" y="93"/>
                </a:lnTo>
                <a:lnTo>
                  <a:pt x="27" y="104"/>
                </a:lnTo>
                <a:lnTo>
                  <a:pt x="24" y="115"/>
                </a:lnTo>
                <a:lnTo>
                  <a:pt x="4" y="111"/>
                </a:lnTo>
                <a:close/>
                <a:moveTo>
                  <a:pt x="32" y="93"/>
                </a:moveTo>
                <a:lnTo>
                  <a:pt x="33" y="89"/>
                </a:lnTo>
                <a:lnTo>
                  <a:pt x="32" y="93"/>
                </a:lnTo>
                <a:lnTo>
                  <a:pt x="22" y="88"/>
                </a:lnTo>
                <a:lnTo>
                  <a:pt x="32" y="93"/>
                </a:lnTo>
                <a:close/>
                <a:moveTo>
                  <a:pt x="12" y="84"/>
                </a:moveTo>
                <a:lnTo>
                  <a:pt x="18" y="72"/>
                </a:lnTo>
                <a:lnTo>
                  <a:pt x="26" y="60"/>
                </a:lnTo>
                <a:lnTo>
                  <a:pt x="43" y="73"/>
                </a:lnTo>
                <a:lnTo>
                  <a:pt x="37" y="82"/>
                </a:lnTo>
                <a:lnTo>
                  <a:pt x="32" y="93"/>
                </a:lnTo>
                <a:lnTo>
                  <a:pt x="12" y="84"/>
                </a:lnTo>
                <a:close/>
                <a:moveTo>
                  <a:pt x="26" y="60"/>
                </a:moveTo>
                <a:lnTo>
                  <a:pt x="48" y="29"/>
                </a:lnTo>
                <a:lnTo>
                  <a:pt x="26" y="60"/>
                </a:lnTo>
                <a:lnTo>
                  <a:pt x="35" y="67"/>
                </a:lnTo>
                <a:lnTo>
                  <a:pt x="26" y="60"/>
                </a:lnTo>
                <a:close/>
                <a:moveTo>
                  <a:pt x="26" y="60"/>
                </a:moveTo>
                <a:lnTo>
                  <a:pt x="35" y="49"/>
                </a:lnTo>
                <a:lnTo>
                  <a:pt x="45" y="39"/>
                </a:lnTo>
                <a:lnTo>
                  <a:pt x="60" y="54"/>
                </a:lnTo>
                <a:lnTo>
                  <a:pt x="50" y="63"/>
                </a:lnTo>
                <a:lnTo>
                  <a:pt x="43" y="73"/>
                </a:lnTo>
                <a:lnTo>
                  <a:pt x="26" y="60"/>
                </a:lnTo>
                <a:close/>
                <a:moveTo>
                  <a:pt x="60" y="54"/>
                </a:moveTo>
                <a:lnTo>
                  <a:pt x="46" y="67"/>
                </a:lnTo>
                <a:lnTo>
                  <a:pt x="60" y="54"/>
                </a:lnTo>
                <a:lnTo>
                  <a:pt x="52" y="47"/>
                </a:lnTo>
                <a:lnTo>
                  <a:pt x="60" y="54"/>
                </a:lnTo>
                <a:close/>
                <a:moveTo>
                  <a:pt x="45" y="39"/>
                </a:moveTo>
                <a:lnTo>
                  <a:pt x="55" y="29"/>
                </a:lnTo>
                <a:lnTo>
                  <a:pt x="66" y="22"/>
                </a:lnTo>
                <a:lnTo>
                  <a:pt x="77" y="40"/>
                </a:lnTo>
                <a:lnTo>
                  <a:pt x="68" y="46"/>
                </a:lnTo>
                <a:lnTo>
                  <a:pt x="60" y="54"/>
                </a:lnTo>
                <a:lnTo>
                  <a:pt x="45" y="39"/>
                </a:lnTo>
                <a:close/>
                <a:moveTo>
                  <a:pt x="66" y="22"/>
                </a:moveTo>
                <a:lnTo>
                  <a:pt x="99" y="0"/>
                </a:lnTo>
                <a:lnTo>
                  <a:pt x="66" y="22"/>
                </a:lnTo>
                <a:lnTo>
                  <a:pt x="71" y="31"/>
                </a:lnTo>
                <a:lnTo>
                  <a:pt x="66" y="22"/>
                </a:lnTo>
                <a:close/>
                <a:moveTo>
                  <a:pt x="66" y="22"/>
                </a:moveTo>
                <a:lnTo>
                  <a:pt x="76" y="16"/>
                </a:lnTo>
                <a:lnTo>
                  <a:pt x="87" y="12"/>
                </a:lnTo>
                <a:lnTo>
                  <a:pt x="93" y="31"/>
                </a:lnTo>
                <a:lnTo>
                  <a:pt x="86" y="35"/>
                </a:lnTo>
                <a:lnTo>
                  <a:pt x="77" y="40"/>
                </a:lnTo>
                <a:lnTo>
                  <a:pt x="66" y="22"/>
                </a:lnTo>
                <a:close/>
                <a:moveTo>
                  <a:pt x="87" y="12"/>
                </a:moveTo>
                <a:lnTo>
                  <a:pt x="96" y="9"/>
                </a:lnTo>
                <a:lnTo>
                  <a:pt x="105" y="6"/>
                </a:lnTo>
                <a:lnTo>
                  <a:pt x="109" y="27"/>
                </a:lnTo>
                <a:lnTo>
                  <a:pt x="101" y="29"/>
                </a:lnTo>
                <a:lnTo>
                  <a:pt x="93" y="31"/>
                </a:lnTo>
                <a:lnTo>
                  <a:pt x="87" y="12"/>
                </a:lnTo>
                <a:close/>
                <a:moveTo>
                  <a:pt x="105" y="6"/>
                </a:moveTo>
                <a:lnTo>
                  <a:pt x="115" y="5"/>
                </a:lnTo>
                <a:lnTo>
                  <a:pt x="123" y="4"/>
                </a:lnTo>
                <a:lnTo>
                  <a:pt x="123" y="26"/>
                </a:lnTo>
                <a:lnTo>
                  <a:pt x="117" y="26"/>
                </a:lnTo>
                <a:lnTo>
                  <a:pt x="109" y="27"/>
                </a:lnTo>
                <a:lnTo>
                  <a:pt x="105" y="6"/>
                </a:lnTo>
                <a:close/>
                <a:moveTo>
                  <a:pt x="123" y="4"/>
                </a:moveTo>
                <a:lnTo>
                  <a:pt x="131" y="4"/>
                </a:lnTo>
                <a:lnTo>
                  <a:pt x="131" y="26"/>
                </a:lnTo>
                <a:lnTo>
                  <a:pt x="123" y="26"/>
                </a:lnTo>
                <a:lnTo>
                  <a:pt x="123" y="4"/>
                </a:lnTo>
                <a:close/>
                <a:moveTo>
                  <a:pt x="131" y="4"/>
                </a:moveTo>
                <a:lnTo>
                  <a:pt x="143" y="4"/>
                </a:lnTo>
                <a:lnTo>
                  <a:pt x="143" y="16"/>
                </a:lnTo>
                <a:lnTo>
                  <a:pt x="131" y="16"/>
                </a:lnTo>
                <a:lnTo>
                  <a:pt x="131" y="4"/>
                </a:lnTo>
                <a:close/>
                <a:moveTo>
                  <a:pt x="52" y="118"/>
                </a:moveTo>
                <a:lnTo>
                  <a:pt x="51" y="127"/>
                </a:lnTo>
                <a:lnTo>
                  <a:pt x="50" y="135"/>
                </a:lnTo>
                <a:lnTo>
                  <a:pt x="28" y="134"/>
                </a:lnTo>
                <a:lnTo>
                  <a:pt x="29" y="126"/>
                </a:lnTo>
                <a:lnTo>
                  <a:pt x="31" y="115"/>
                </a:lnTo>
                <a:lnTo>
                  <a:pt x="52" y="118"/>
                </a:lnTo>
                <a:close/>
                <a:moveTo>
                  <a:pt x="50" y="135"/>
                </a:moveTo>
                <a:lnTo>
                  <a:pt x="49" y="142"/>
                </a:lnTo>
                <a:lnTo>
                  <a:pt x="49" y="149"/>
                </a:lnTo>
                <a:lnTo>
                  <a:pt x="28" y="149"/>
                </a:lnTo>
                <a:lnTo>
                  <a:pt x="28" y="141"/>
                </a:lnTo>
                <a:lnTo>
                  <a:pt x="28" y="134"/>
                </a:lnTo>
                <a:lnTo>
                  <a:pt x="50" y="135"/>
                </a:lnTo>
                <a:close/>
                <a:moveTo>
                  <a:pt x="49" y="149"/>
                </a:moveTo>
                <a:lnTo>
                  <a:pt x="49" y="155"/>
                </a:lnTo>
                <a:lnTo>
                  <a:pt x="50" y="161"/>
                </a:lnTo>
                <a:lnTo>
                  <a:pt x="29" y="165"/>
                </a:lnTo>
                <a:lnTo>
                  <a:pt x="28" y="157"/>
                </a:lnTo>
                <a:lnTo>
                  <a:pt x="28" y="149"/>
                </a:lnTo>
                <a:lnTo>
                  <a:pt x="49" y="149"/>
                </a:lnTo>
                <a:close/>
                <a:moveTo>
                  <a:pt x="29" y="165"/>
                </a:moveTo>
                <a:lnTo>
                  <a:pt x="32" y="173"/>
                </a:lnTo>
                <a:lnTo>
                  <a:pt x="29" y="165"/>
                </a:lnTo>
                <a:lnTo>
                  <a:pt x="40" y="163"/>
                </a:lnTo>
                <a:lnTo>
                  <a:pt x="29" y="165"/>
                </a:lnTo>
                <a:close/>
                <a:moveTo>
                  <a:pt x="50" y="161"/>
                </a:moveTo>
                <a:lnTo>
                  <a:pt x="52" y="168"/>
                </a:lnTo>
                <a:lnTo>
                  <a:pt x="54" y="176"/>
                </a:lnTo>
                <a:lnTo>
                  <a:pt x="34" y="182"/>
                </a:lnTo>
                <a:lnTo>
                  <a:pt x="32" y="173"/>
                </a:lnTo>
                <a:lnTo>
                  <a:pt x="29" y="165"/>
                </a:lnTo>
                <a:lnTo>
                  <a:pt x="50" y="161"/>
                </a:lnTo>
                <a:close/>
                <a:moveTo>
                  <a:pt x="34" y="182"/>
                </a:moveTo>
                <a:lnTo>
                  <a:pt x="33" y="180"/>
                </a:lnTo>
                <a:lnTo>
                  <a:pt x="34" y="182"/>
                </a:lnTo>
                <a:lnTo>
                  <a:pt x="44" y="179"/>
                </a:lnTo>
                <a:lnTo>
                  <a:pt x="34" y="182"/>
                </a:lnTo>
                <a:close/>
                <a:moveTo>
                  <a:pt x="54" y="176"/>
                </a:moveTo>
                <a:lnTo>
                  <a:pt x="56" y="182"/>
                </a:lnTo>
                <a:lnTo>
                  <a:pt x="60" y="188"/>
                </a:lnTo>
                <a:lnTo>
                  <a:pt x="41" y="198"/>
                </a:lnTo>
                <a:lnTo>
                  <a:pt x="37" y="191"/>
                </a:lnTo>
                <a:lnTo>
                  <a:pt x="34" y="182"/>
                </a:lnTo>
                <a:lnTo>
                  <a:pt x="54" y="176"/>
                </a:lnTo>
                <a:close/>
                <a:moveTo>
                  <a:pt x="60" y="188"/>
                </a:moveTo>
                <a:lnTo>
                  <a:pt x="63" y="193"/>
                </a:lnTo>
                <a:lnTo>
                  <a:pt x="67" y="197"/>
                </a:lnTo>
                <a:lnTo>
                  <a:pt x="52" y="212"/>
                </a:lnTo>
                <a:lnTo>
                  <a:pt x="46" y="206"/>
                </a:lnTo>
                <a:lnTo>
                  <a:pt x="41" y="198"/>
                </a:lnTo>
                <a:lnTo>
                  <a:pt x="60" y="188"/>
                </a:lnTo>
                <a:close/>
                <a:moveTo>
                  <a:pt x="52" y="213"/>
                </a:moveTo>
                <a:lnTo>
                  <a:pt x="52" y="212"/>
                </a:lnTo>
                <a:lnTo>
                  <a:pt x="60" y="205"/>
                </a:lnTo>
                <a:lnTo>
                  <a:pt x="52" y="213"/>
                </a:lnTo>
                <a:close/>
                <a:moveTo>
                  <a:pt x="67" y="197"/>
                </a:moveTo>
                <a:lnTo>
                  <a:pt x="69" y="198"/>
                </a:lnTo>
                <a:lnTo>
                  <a:pt x="71" y="199"/>
                </a:lnTo>
                <a:lnTo>
                  <a:pt x="64" y="219"/>
                </a:lnTo>
                <a:lnTo>
                  <a:pt x="58" y="217"/>
                </a:lnTo>
                <a:lnTo>
                  <a:pt x="52" y="213"/>
                </a:lnTo>
                <a:lnTo>
                  <a:pt x="67" y="197"/>
                </a:lnTo>
                <a:close/>
                <a:moveTo>
                  <a:pt x="71" y="199"/>
                </a:moveTo>
                <a:lnTo>
                  <a:pt x="74" y="200"/>
                </a:lnTo>
                <a:lnTo>
                  <a:pt x="77" y="200"/>
                </a:lnTo>
                <a:lnTo>
                  <a:pt x="77" y="222"/>
                </a:lnTo>
                <a:lnTo>
                  <a:pt x="70" y="221"/>
                </a:lnTo>
                <a:lnTo>
                  <a:pt x="64" y="219"/>
                </a:lnTo>
                <a:lnTo>
                  <a:pt x="71" y="199"/>
                </a:lnTo>
                <a:close/>
                <a:moveTo>
                  <a:pt x="77" y="200"/>
                </a:moveTo>
                <a:lnTo>
                  <a:pt x="81" y="200"/>
                </a:lnTo>
                <a:lnTo>
                  <a:pt x="84" y="199"/>
                </a:lnTo>
                <a:lnTo>
                  <a:pt x="94" y="218"/>
                </a:lnTo>
                <a:lnTo>
                  <a:pt x="90" y="220"/>
                </a:lnTo>
                <a:lnTo>
                  <a:pt x="86" y="221"/>
                </a:lnTo>
                <a:lnTo>
                  <a:pt x="81" y="222"/>
                </a:lnTo>
                <a:lnTo>
                  <a:pt x="77" y="222"/>
                </a:lnTo>
                <a:lnTo>
                  <a:pt x="77" y="200"/>
                </a:lnTo>
                <a:close/>
                <a:moveTo>
                  <a:pt x="84" y="199"/>
                </a:moveTo>
                <a:lnTo>
                  <a:pt x="88" y="196"/>
                </a:lnTo>
                <a:lnTo>
                  <a:pt x="92" y="193"/>
                </a:lnTo>
                <a:lnTo>
                  <a:pt x="108" y="207"/>
                </a:lnTo>
                <a:lnTo>
                  <a:pt x="101" y="213"/>
                </a:lnTo>
                <a:lnTo>
                  <a:pt x="94" y="218"/>
                </a:lnTo>
                <a:lnTo>
                  <a:pt x="84" y="199"/>
                </a:lnTo>
                <a:close/>
                <a:moveTo>
                  <a:pt x="92" y="193"/>
                </a:moveTo>
                <a:lnTo>
                  <a:pt x="86" y="200"/>
                </a:lnTo>
                <a:lnTo>
                  <a:pt x="92" y="193"/>
                </a:lnTo>
                <a:lnTo>
                  <a:pt x="100" y="199"/>
                </a:lnTo>
                <a:lnTo>
                  <a:pt x="92" y="193"/>
                </a:lnTo>
                <a:close/>
                <a:moveTo>
                  <a:pt x="92" y="193"/>
                </a:moveTo>
                <a:lnTo>
                  <a:pt x="95" y="188"/>
                </a:lnTo>
                <a:lnTo>
                  <a:pt x="97" y="182"/>
                </a:lnTo>
                <a:lnTo>
                  <a:pt x="118" y="188"/>
                </a:lnTo>
                <a:lnTo>
                  <a:pt x="116" y="193"/>
                </a:lnTo>
                <a:lnTo>
                  <a:pt x="114" y="198"/>
                </a:lnTo>
                <a:lnTo>
                  <a:pt x="110" y="203"/>
                </a:lnTo>
                <a:lnTo>
                  <a:pt x="108" y="207"/>
                </a:lnTo>
                <a:lnTo>
                  <a:pt x="92" y="193"/>
                </a:lnTo>
                <a:close/>
                <a:moveTo>
                  <a:pt x="97" y="182"/>
                </a:moveTo>
                <a:lnTo>
                  <a:pt x="108" y="142"/>
                </a:lnTo>
                <a:lnTo>
                  <a:pt x="97" y="182"/>
                </a:lnTo>
                <a:lnTo>
                  <a:pt x="107" y="185"/>
                </a:lnTo>
                <a:lnTo>
                  <a:pt x="97" y="182"/>
                </a:lnTo>
                <a:close/>
                <a:moveTo>
                  <a:pt x="97" y="182"/>
                </a:moveTo>
                <a:lnTo>
                  <a:pt x="99" y="174"/>
                </a:lnTo>
                <a:lnTo>
                  <a:pt x="99" y="165"/>
                </a:lnTo>
                <a:lnTo>
                  <a:pt x="121" y="165"/>
                </a:lnTo>
                <a:lnTo>
                  <a:pt x="120" y="178"/>
                </a:lnTo>
                <a:lnTo>
                  <a:pt x="118" y="188"/>
                </a:lnTo>
                <a:lnTo>
                  <a:pt x="97" y="182"/>
                </a:lnTo>
                <a:close/>
                <a:moveTo>
                  <a:pt x="99" y="165"/>
                </a:moveTo>
                <a:lnTo>
                  <a:pt x="99" y="155"/>
                </a:lnTo>
                <a:lnTo>
                  <a:pt x="97" y="144"/>
                </a:lnTo>
                <a:lnTo>
                  <a:pt x="118" y="140"/>
                </a:lnTo>
                <a:lnTo>
                  <a:pt x="120" y="153"/>
                </a:lnTo>
                <a:lnTo>
                  <a:pt x="121" y="165"/>
                </a:lnTo>
                <a:lnTo>
                  <a:pt x="99" y="165"/>
                </a:lnTo>
                <a:close/>
                <a:moveTo>
                  <a:pt x="97" y="144"/>
                </a:moveTo>
                <a:lnTo>
                  <a:pt x="94" y="136"/>
                </a:lnTo>
                <a:lnTo>
                  <a:pt x="91" y="128"/>
                </a:lnTo>
                <a:lnTo>
                  <a:pt x="109" y="117"/>
                </a:lnTo>
                <a:lnTo>
                  <a:pt x="115" y="129"/>
                </a:lnTo>
                <a:lnTo>
                  <a:pt x="118" y="140"/>
                </a:lnTo>
                <a:lnTo>
                  <a:pt x="97" y="144"/>
                </a:lnTo>
                <a:close/>
                <a:moveTo>
                  <a:pt x="91" y="128"/>
                </a:moveTo>
                <a:lnTo>
                  <a:pt x="87" y="122"/>
                </a:lnTo>
                <a:lnTo>
                  <a:pt x="82" y="117"/>
                </a:lnTo>
                <a:lnTo>
                  <a:pt x="94" y="100"/>
                </a:lnTo>
                <a:lnTo>
                  <a:pt x="98" y="104"/>
                </a:lnTo>
                <a:lnTo>
                  <a:pt x="102" y="107"/>
                </a:lnTo>
                <a:lnTo>
                  <a:pt x="106" y="112"/>
                </a:lnTo>
                <a:lnTo>
                  <a:pt x="109" y="117"/>
                </a:lnTo>
                <a:lnTo>
                  <a:pt x="91" y="128"/>
                </a:lnTo>
                <a:close/>
                <a:moveTo>
                  <a:pt x="82" y="117"/>
                </a:moveTo>
                <a:lnTo>
                  <a:pt x="77" y="115"/>
                </a:lnTo>
                <a:lnTo>
                  <a:pt x="72" y="115"/>
                </a:lnTo>
                <a:lnTo>
                  <a:pt x="72" y="94"/>
                </a:lnTo>
                <a:lnTo>
                  <a:pt x="78" y="95"/>
                </a:lnTo>
                <a:lnTo>
                  <a:pt x="83" y="96"/>
                </a:lnTo>
                <a:lnTo>
                  <a:pt x="89" y="98"/>
                </a:lnTo>
                <a:lnTo>
                  <a:pt x="94" y="100"/>
                </a:lnTo>
                <a:lnTo>
                  <a:pt x="82" y="117"/>
                </a:lnTo>
                <a:close/>
                <a:moveTo>
                  <a:pt x="72" y="115"/>
                </a:moveTo>
                <a:lnTo>
                  <a:pt x="70" y="115"/>
                </a:lnTo>
                <a:lnTo>
                  <a:pt x="68" y="115"/>
                </a:lnTo>
                <a:lnTo>
                  <a:pt x="64" y="95"/>
                </a:lnTo>
                <a:lnTo>
                  <a:pt x="68" y="94"/>
                </a:lnTo>
                <a:lnTo>
                  <a:pt x="72" y="94"/>
                </a:lnTo>
                <a:lnTo>
                  <a:pt x="72" y="115"/>
                </a:lnTo>
                <a:close/>
                <a:moveTo>
                  <a:pt x="68" y="115"/>
                </a:moveTo>
                <a:lnTo>
                  <a:pt x="66" y="116"/>
                </a:lnTo>
                <a:lnTo>
                  <a:pt x="64" y="116"/>
                </a:lnTo>
                <a:lnTo>
                  <a:pt x="56" y="97"/>
                </a:lnTo>
                <a:lnTo>
                  <a:pt x="61" y="96"/>
                </a:lnTo>
                <a:lnTo>
                  <a:pt x="64" y="95"/>
                </a:lnTo>
                <a:lnTo>
                  <a:pt x="68" y="115"/>
                </a:lnTo>
                <a:close/>
                <a:moveTo>
                  <a:pt x="64" y="116"/>
                </a:moveTo>
                <a:lnTo>
                  <a:pt x="61" y="118"/>
                </a:lnTo>
                <a:lnTo>
                  <a:pt x="58" y="120"/>
                </a:lnTo>
                <a:lnTo>
                  <a:pt x="47" y="101"/>
                </a:lnTo>
                <a:lnTo>
                  <a:pt x="52" y="99"/>
                </a:lnTo>
                <a:lnTo>
                  <a:pt x="56" y="97"/>
                </a:lnTo>
                <a:lnTo>
                  <a:pt x="64" y="116"/>
                </a:lnTo>
                <a:close/>
                <a:moveTo>
                  <a:pt x="58" y="120"/>
                </a:moveTo>
                <a:lnTo>
                  <a:pt x="52" y="123"/>
                </a:lnTo>
                <a:lnTo>
                  <a:pt x="47" y="126"/>
                </a:lnTo>
                <a:lnTo>
                  <a:pt x="36" y="108"/>
                </a:lnTo>
                <a:lnTo>
                  <a:pt x="42" y="104"/>
                </a:lnTo>
                <a:lnTo>
                  <a:pt x="47" y="101"/>
                </a:lnTo>
                <a:lnTo>
                  <a:pt x="58" y="120"/>
                </a:lnTo>
                <a:close/>
                <a:moveTo>
                  <a:pt x="31" y="115"/>
                </a:moveTo>
                <a:lnTo>
                  <a:pt x="32" y="110"/>
                </a:lnTo>
                <a:lnTo>
                  <a:pt x="36" y="108"/>
                </a:lnTo>
                <a:lnTo>
                  <a:pt x="41" y="116"/>
                </a:lnTo>
                <a:lnTo>
                  <a:pt x="31" y="11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82" name="Freeform 195"/>
          <p:cNvSpPr>
            <a:spLocks/>
          </p:cNvSpPr>
          <p:nvPr/>
        </p:nvSpPr>
        <p:spPr bwMode="auto">
          <a:xfrm>
            <a:off x="6435725" y="4621213"/>
            <a:ext cx="39688" cy="104775"/>
          </a:xfrm>
          <a:custGeom>
            <a:avLst/>
            <a:gdLst>
              <a:gd name="T0" fmla="*/ 0 w 77"/>
              <a:gd name="T1" fmla="*/ 23 h 200"/>
              <a:gd name="T2" fmla="*/ 48 w 77"/>
              <a:gd name="T3" fmla="*/ 0 h 200"/>
              <a:gd name="T4" fmla="*/ 52 w 77"/>
              <a:gd name="T5" fmla="*/ 0 h 200"/>
              <a:gd name="T6" fmla="*/ 52 w 77"/>
              <a:gd name="T7" fmla="*/ 166 h 200"/>
              <a:gd name="T8" fmla="*/ 53 w 77"/>
              <a:gd name="T9" fmla="*/ 179 h 200"/>
              <a:gd name="T10" fmla="*/ 54 w 77"/>
              <a:gd name="T11" fmla="*/ 185 h 200"/>
              <a:gd name="T12" fmla="*/ 56 w 77"/>
              <a:gd name="T13" fmla="*/ 190 h 200"/>
              <a:gd name="T14" fmla="*/ 59 w 77"/>
              <a:gd name="T15" fmla="*/ 193 h 200"/>
              <a:gd name="T16" fmla="*/ 66 w 77"/>
              <a:gd name="T17" fmla="*/ 194 h 200"/>
              <a:gd name="T18" fmla="*/ 77 w 77"/>
              <a:gd name="T19" fmla="*/ 195 h 200"/>
              <a:gd name="T20" fmla="*/ 77 w 77"/>
              <a:gd name="T21" fmla="*/ 200 h 200"/>
              <a:gd name="T22" fmla="*/ 3 w 77"/>
              <a:gd name="T23" fmla="*/ 200 h 200"/>
              <a:gd name="T24" fmla="*/ 3 w 77"/>
              <a:gd name="T25" fmla="*/ 195 h 200"/>
              <a:gd name="T26" fmla="*/ 14 w 77"/>
              <a:gd name="T27" fmla="*/ 194 h 200"/>
              <a:gd name="T28" fmla="*/ 21 w 77"/>
              <a:gd name="T29" fmla="*/ 193 h 200"/>
              <a:gd name="T30" fmla="*/ 25 w 77"/>
              <a:gd name="T31" fmla="*/ 190 h 200"/>
              <a:gd name="T32" fmla="*/ 27 w 77"/>
              <a:gd name="T33" fmla="*/ 187 h 200"/>
              <a:gd name="T34" fmla="*/ 28 w 77"/>
              <a:gd name="T35" fmla="*/ 179 h 200"/>
              <a:gd name="T36" fmla="*/ 28 w 77"/>
              <a:gd name="T37" fmla="*/ 166 h 200"/>
              <a:gd name="T38" fmla="*/ 28 w 77"/>
              <a:gd name="T39" fmla="*/ 59 h 200"/>
              <a:gd name="T40" fmla="*/ 28 w 77"/>
              <a:gd name="T41" fmla="*/ 41 h 200"/>
              <a:gd name="T42" fmla="*/ 27 w 77"/>
              <a:gd name="T43" fmla="*/ 32 h 200"/>
              <a:gd name="T44" fmla="*/ 26 w 77"/>
              <a:gd name="T45" fmla="*/ 28 h 200"/>
              <a:gd name="T46" fmla="*/ 23 w 77"/>
              <a:gd name="T47" fmla="*/ 25 h 200"/>
              <a:gd name="T48" fmla="*/ 21 w 77"/>
              <a:gd name="T49" fmla="*/ 24 h 200"/>
              <a:gd name="T50" fmla="*/ 17 w 77"/>
              <a:gd name="T51" fmla="*/ 23 h 200"/>
              <a:gd name="T52" fmla="*/ 10 w 77"/>
              <a:gd name="T53" fmla="*/ 24 h 200"/>
              <a:gd name="T54" fmla="*/ 2 w 77"/>
              <a:gd name="T55" fmla="*/ 27 h 200"/>
              <a:gd name="T56" fmla="*/ 0 w 77"/>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
              <a:gd name="T88" fmla="*/ 0 h 200"/>
              <a:gd name="T89" fmla="*/ 77 w 77"/>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 h="200">
                <a:moveTo>
                  <a:pt x="0" y="23"/>
                </a:moveTo>
                <a:lnTo>
                  <a:pt x="48" y="0"/>
                </a:lnTo>
                <a:lnTo>
                  <a:pt x="52" y="0"/>
                </a:lnTo>
                <a:lnTo>
                  <a:pt x="52" y="166"/>
                </a:lnTo>
                <a:lnTo>
                  <a:pt x="53" y="179"/>
                </a:lnTo>
                <a:lnTo>
                  <a:pt x="54" y="185"/>
                </a:lnTo>
                <a:lnTo>
                  <a:pt x="56" y="190"/>
                </a:lnTo>
                <a:lnTo>
                  <a:pt x="59" y="193"/>
                </a:lnTo>
                <a:lnTo>
                  <a:pt x="66" y="194"/>
                </a:lnTo>
                <a:lnTo>
                  <a:pt x="77" y="195"/>
                </a:lnTo>
                <a:lnTo>
                  <a:pt x="77" y="200"/>
                </a:lnTo>
                <a:lnTo>
                  <a:pt x="3" y="200"/>
                </a:lnTo>
                <a:lnTo>
                  <a:pt x="3" y="195"/>
                </a:lnTo>
                <a:lnTo>
                  <a:pt x="14" y="194"/>
                </a:lnTo>
                <a:lnTo>
                  <a:pt x="21" y="193"/>
                </a:lnTo>
                <a:lnTo>
                  <a:pt x="25" y="190"/>
                </a:lnTo>
                <a:lnTo>
                  <a:pt x="27" y="187"/>
                </a:lnTo>
                <a:lnTo>
                  <a:pt x="28" y="179"/>
                </a:lnTo>
                <a:lnTo>
                  <a:pt x="28" y="166"/>
                </a:lnTo>
                <a:lnTo>
                  <a:pt x="28" y="59"/>
                </a:lnTo>
                <a:lnTo>
                  <a:pt x="28" y="41"/>
                </a:lnTo>
                <a:lnTo>
                  <a:pt x="27" y="32"/>
                </a:lnTo>
                <a:lnTo>
                  <a:pt x="26" y="28"/>
                </a:lnTo>
                <a:lnTo>
                  <a:pt x="23" y="25"/>
                </a:lnTo>
                <a:lnTo>
                  <a:pt x="21" y="24"/>
                </a:lnTo>
                <a:lnTo>
                  <a:pt x="17" y="23"/>
                </a:lnTo>
                <a:lnTo>
                  <a:pt x="10" y="24"/>
                </a:lnTo>
                <a:lnTo>
                  <a:pt x="2"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83" name="Freeform 196"/>
          <p:cNvSpPr>
            <a:spLocks noEditPoints="1"/>
          </p:cNvSpPr>
          <p:nvPr/>
        </p:nvSpPr>
        <p:spPr bwMode="auto">
          <a:xfrm>
            <a:off x="6497638" y="4621213"/>
            <a:ext cx="71437" cy="104775"/>
          </a:xfrm>
          <a:custGeom>
            <a:avLst/>
            <a:gdLst>
              <a:gd name="T0" fmla="*/ 134 w 134"/>
              <a:gd name="T1" fmla="*/ 127 h 200"/>
              <a:gd name="T2" fmla="*/ 134 w 134"/>
              <a:gd name="T3" fmla="*/ 148 h 200"/>
              <a:gd name="T4" fmla="*/ 107 w 134"/>
              <a:gd name="T5" fmla="*/ 148 h 200"/>
              <a:gd name="T6" fmla="*/ 107 w 134"/>
              <a:gd name="T7" fmla="*/ 200 h 200"/>
              <a:gd name="T8" fmla="*/ 83 w 134"/>
              <a:gd name="T9" fmla="*/ 200 h 200"/>
              <a:gd name="T10" fmla="*/ 83 w 134"/>
              <a:gd name="T11" fmla="*/ 148 h 200"/>
              <a:gd name="T12" fmla="*/ 0 w 134"/>
              <a:gd name="T13" fmla="*/ 148 h 200"/>
              <a:gd name="T14" fmla="*/ 0 w 134"/>
              <a:gd name="T15" fmla="*/ 129 h 200"/>
              <a:gd name="T16" fmla="*/ 92 w 134"/>
              <a:gd name="T17" fmla="*/ 0 h 200"/>
              <a:gd name="T18" fmla="*/ 107 w 134"/>
              <a:gd name="T19" fmla="*/ 0 h 200"/>
              <a:gd name="T20" fmla="*/ 107 w 134"/>
              <a:gd name="T21" fmla="*/ 127 h 200"/>
              <a:gd name="T22" fmla="*/ 134 w 134"/>
              <a:gd name="T23" fmla="*/ 127 h 200"/>
              <a:gd name="T24" fmla="*/ 83 w 134"/>
              <a:gd name="T25" fmla="*/ 127 h 200"/>
              <a:gd name="T26" fmla="*/ 83 w 134"/>
              <a:gd name="T27" fmla="*/ 30 h 200"/>
              <a:gd name="T28" fmla="*/ 15 w 134"/>
              <a:gd name="T29" fmla="*/ 127 h 200"/>
              <a:gd name="T30" fmla="*/ 83 w 134"/>
              <a:gd name="T31" fmla="*/ 127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200"/>
              <a:gd name="T50" fmla="*/ 134 w 134"/>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200">
                <a:moveTo>
                  <a:pt x="134" y="127"/>
                </a:moveTo>
                <a:lnTo>
                  <a:pt x="134" y="148"/>
                </a:lnTo>
                <a:lnTo>
                  <a:pt x="107" y="148"/>
                </a:lnTo>
                <a:lnTo>
                  <a:pt x="107" y="200"/>
                </a:lnTo>
                <a:lnTo>
                  <a:pt x="83" y="200"/>
                </a:lnTo>
                <a:lnTo>
                  <a:pt x="83" y="148"/>
                </a:lnTo>
                <a:lnTo>
                  <a:pt x="0" y="148"/>
                </a:lnTo>
                <a:lnTo>
                  <a:pt x="0" y="129"/>
                </a:lnTo>
                <a:lnTo>
                  <a:pt x="92" y="0"/>
                </a:lnTo>
                <a:lnTo>
                  <a:pt x="107" y="0"/>
                </a:lnTo>
                <a:lnTo>
                  <a:pt x="107" y="127"/>
                </a:lnTo>
                <a:lnTo>
                  <a:pt x="134" y="127"/>
                </a:lnTo>
                <a:close/>
                <a:moveTo>
                  <a:pt x="83" y="127"/>
                </a:moveTo>
                <a:lnTo>
                  <a:pt x="83" y="30"/>
                </a:lnTo>
                <a:lnTo>
                  <a:pt x="15" y="127"/>
                </a:lnTo>
                <a:lnTo>
                  <a:pt x="83" y="12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84" name="Freeform 197"/>
          <p:cNvSpPr>
            <a:spLocks noEditPoints="1"/>
          </p:cNvSpPr>
          <p:nvPr/>
        </p:nvSpPr>
        <p:spPr bwMode="auto">
          <a:xfrm>
            <a:off x="6427788" y="4614863"/>
            <a:ext cx="53975" cy="117475"/>
          </a:xfrm>
          <a:custGeom>
            <a:avLst/>
            <a:gdLst>
              <a:gd name="T0" fmla="*/ 10 w 103"/>
              <a:gd name="T1" fmla="*/ 25 h 222"/>
              <a:gd name="T2" fmla="*/ 58 w 103"/>
              <a:gd name="T3" fmla="*/ 1 h 222"/>
              <a:gd name="T4" fmla="*/ 63 w 103"/>
              <a:gd name="T5" fmla="*/ 0 h 222"/>
              <a:gd name="T6" fmla="*/ 67 w 103"/>
              <a:gd name="T7" fmla="*/ 0 h 222"/>
              <a:gd name="T8" fmla="*/ 78 w 103"/>
              <a:gd name="T9" fmla="*/ 12 h 222"/>
              <a:gd name="T10" fmla="*/ 58 w 103"/>
              <a:gd name="T11" fmla="*/ 192 h 222"/>
              <a:gd name="T12" fmla="*/ 59 w 103"/>
              <a:gd name="T13" fmla="*/ 202 h 222"/>
              <a:gd name="T14" fmla="*/ 78 w 103"/>
              <a:gd name="T15" fmla="*/ 194 h 222"/>
              <a:gd name="T16" fmla="*/ 63 w 103"/>
              <a:gd name="T17" fmla="*/ 209 h 222"/>
              <a:gd name="T18" fmla="*/ 78 w 103"/>
              <a:gd name="T19" fmla="*/ 194 h 222"/>
              <a:gd name="T20" fmla="*/ 63 w 103"/>
              <a:gd name="T21" fmla="*/ 209 h 222"/>
              <a:gd name="T22" fmla="*/ 74 w 103"/>
              <a:gd name="T23" fmla="*/ 205 h 222"/>
              <a:gd name="T24" fmla="*/ 79 w 103"/>
              <a:gd name="T25" fmla="*/ 216 h 222"/>
              <a:gd name="T26" fmla="*/ 84 w 103"/>
              <a:gd name="T27" fmla="*/ 195 h 222"/>
              <a:gd name="T28" fmla="*/ 87 w 103"/>
              <a:gd name="T29" fmla="*/ 195 h 222"/>
              <a:gd name="T30" fmla="*/ 82 w 103"/>
              <a:gd name="T31" fmla="*/ 195 h 222"/>
              <a:gd name="T32" fmla="*/ 93 w 103"/>
              <a:gd name="T33" fmla="*/ 196 h 222"/>
              <a:gd name="T34" fmla="*/ 103 w 103"/>
              <a:gd name="T35" fmla="*/ 207 h 222"/>
              <a:gd name="T36" fmla="*/ 103 w 103"/>
              <a:gd name="T37" fmla="*/ 212 h 222"/>
              <a:gd name="T38" fmla="*/ 92 w 103"/>
              <a:gd name="T39" fmla="*/ 222 h 222"/>
              <a:gd name="T40" fmla="*/ 18 w 103"/>
              <a:gd name="T41" fmla="*/ 222 h 222"/>
              <a:gd name="T42" fmla="*/ 8 w 103"/>
              <a:gd name="T43" fmla="*/ 212 h 222"/>
              <a:gd name="T44" fmla="*/ 8 w 103"/>
              <a:gd name="T45" fmla="*/ 207 h 222"/>
              <a:gd name="T46" fmla="*/ 25 w 103"/>
              <a:gd name="T47" fmla="*/ 217 h 222"/>
              <a:gd name="T48" fmla="*/ 32 w 103"/>
              <a:gd name="T49" fmla="*/ 195 h 222"/>
              <a:gd name="T50" fmla="*/ 32 w 103"/>
              <a:gd name="T51" fmla="*/ 195 h 222"/>
              <a:gd name="T52" fmla="*/ 32 w 103"/>
              <a:gd name="T53" fmla="*/ 194 h 222"/>
              <a:gd name="T54" fmla="*/ 41 w 103"/>
              <a:gd name="T55" fmla="*/ 214 h 222"/>
              <a:gd name="T56" fmla="*/ 40 w 103"/>
              <a:gd name="T57" fmla="*/ 202 h 222"/>
              <a:gd name="T58" fmla="*/ 51 w 103"/>
              <a:gd name="T59" fmla="*/ 203 h 222"/>
              <a:gd name="T60" fmla="*/ 52 w 103"/>
              <a:gd name="T61" fmla="*/ 202 h 222"/>
              <a:gd name="T62" fmla="*/ 33 w 103"/>
              <a:gd name="T63" fmla="*/ 193 h 222"/>
              <a:gd name="T64" fmla="*/ 32 w 103"/>
              <a:gd name="T65" fmla="*/ 194 h 222"/>
              <a:gd name="T66" fmla="*/ 53 w 103"/>
              <a:gd name="T67" fmla="*/ 186 h 222"/>
              <a:gd name="T68" fmla="*/ 54 w 103"/>
              <a:gd name="T69" fmla="*/ 71 h 222"/>
              <a:gd name="T70" fmla="*/ 33 w 103"/>
              <a:gd name="T71" fmla="*/ 54 h 222"/>
              <a:gd name="T72" fmla="*/ 33 w 103"/>
              <a:gd name="T73" fmla="*/ 54 h 222"/>
              <a:gd name="T74" fmla="*/ 53 w 103"/>
              <a:gd name="T75" fmla="*/ 53 h 222"/>
              <a:gd name="T76" fmla="*/ 42 w 103"/>
              <a:gd name="T77" fmla="*/ 44 h 222"/>
              <a:gd name="T78" fmla="*/ 50 w 103"/>
              <a:gd name="T79" fmla="*/ 35 h 222"/>
              <a:gd name="T80" fmla="*/ 56 w 103"/>
              <a:gd name="T81" fmla="*/ 47 h 222"/>
              <a:gd name="T82" fmla="*/ 32 w 103"/>
              <a:gd name="T83" fmla="*/ 45 h 222"/>
              <a:gd name="T84" fmla="*/ 32 w 103"/>
              <a:gd name="T85" fmla="*/ 45 h 222"/>
              <a:gd name="T86" fmla="*/ 32 w 103"/>
              <a:gd name="T87" fmla="*/ 45 h 222"/>
              <a:gd name="T88" fmla="*/ 42 w 103"/>
              <a:gd name="T89" fmla="*/ 26 h 222"/>
              <a:gd name="T90" fmla="*/ 39 w 103"/>
              <a:gd name="T91" fmla="*/ 25 h 222"/>
              <a:gd name="T92" fmla="*/ 32 w 103"/>
              <a:gd name="T93" fmla="*/ 45 h 222"/>
              <a:gd name="T94" fmla="*/ 32 w 103"/>
              <a:gd name="T95" fmla="*/ 45 h 222"/>
              <a:gd name="T96" fmla="*/ 32 w 103"/>
              <a:gd name="T97" fmla="*/ 24 h 222"/>
              <a:gd name="T98" fmla="*/ 25 w 103"/>
              <a:gd name="T99" fmla="*/ 36 h 222"/>
              <a:gd name="T100" fmla="*/ 12 w 103"/>
              <a:gd name="T101" fmla="*/ 29 h 222"/>
              <a:gd name="T102" fmla="*/ 12 w 103"/>
              <a:gd name="T103" fmla="*/ 53 h 222"/>
              <a:gd name="T104" fmla="*/ 5 w 103"/>
              <a:gd name="T105" fmla="*/ 39 h 222"/>
              <a:gd name="T106" fmla="*/ 0 w 103"/>
              <a:gd name="T107" fmla="*/ 29 h 2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3"/>
              <a:gd name="T163" fmla="*/ 0 h 222"/>
              <a:gd name="T164" fmla="*/ 103 w 103"/>
              <a:gd name="T165" fmla="*/ 222 h 2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3" h="222">
                <a:moveTo>
                  <a:pt x="10" y="25"/>
                </a:moveTo>
                <a:lnTo>
                  <a:pt x="58" y="1"/>
                </a:lnTo>
                <a:lnTo>
                  <a:pt x="67" y="21"/>
                </a:lnTo>
                <a:lnTo>
                  <a:pt x="19" y="44"/>
                </a:lnTo>
                <a:lnTo>
                  <a:pt x="10" y="25"/>
                </a:lnTo>
                <a:close/>
                <a:moveTo>
                  <a:pt x="58" y="1"/>
                </a:moveTo>
                <a:lnTo>
                  <a:pt x="60" y="0"/>
                </a:lnTo>
                <a:lnTo>
                  <a:pt x="63" y="0"/>
                </a:lnTo>
                <a:lnTo>
                  <a:pt x="63" y="12"/>
                </a:lnTo>
                <a:lnTo>
                  <a:pt x="58" y="1"/>
                </a:lnTo>
                <a:close/>
                <a:moveTo>
                  <a:pt x="63" y="0"/>
                </a:moveTo>
                <a:lnTo>
                  <a:pt x="67" y="0"/>
                </a:lnTo>
                <a:lnTo>
                  <a:pt x="67" y="22"/>
                </a:lnTo>
                <a:lnTo>
                  <a:pt x="63" y="22"/>
                </a:lnTo>
                <a:lnTo>
                  <a:pt x="63" y="0"/>
                </a:lnTo>
                <a:close/>
                <a:moveTo>
                  <a:pt x="67" y="0"/>
                </a:moveTo>
                <a:lnTo>
                  <a:pt x="78" y="0"/>
                </a:lnTo>
                <a:lnTo>
                  <a:pt x="78" y="12"/>
                </a:lnTo>
                <a:lnTo>
                  <a:pt x="67" y="12"/>
                </a:lnTo>
                <a:lnTo>
                  <a:pt x="67" y="0"/>
                </a:lnTo>
                <a:close/>
                <a:moveTo>
                  <a:pt x="78" y="12"/>
                </a:moveTo>
                <a:lnTo>
                  <a:pt x="78" y="178"/>
                </a:lnTo>
                <a:lnTo>
                  <a:pt x="56" y="178"/>
                </a:lnTo>
                <a:lnTo>
                  <a:pt x="56" y="12"/>
                </a:lnTo>
                <a:lnTo>
                  <a:pt x="78" y="12"/>
                </a:lnTo>
                <a:close/>
                <a:moveTo>
                  <a:pt x="78" y="178"/>
                </a:moveTo>
                <a:lnTo>
                  <a:pt x="78" y="189"/>
                </a:lnTo>
                <a:lnTo>
                  <a:pt x="78" y="194"/>
                </a:lnTo>
                <a:lnTo>
                  <a:pt x="59" y="202"/>
                </a:lnTo>
                <a:lnTo>
                  <a:pt x="58" y="192"/>
                </a:lnTo>
                <a:lnTo>
                  <a:pt x="56" y="178"/>
                </a:lnTo>
                <a:lnTo>
                  <a:pt x="78" y="178"/>
                </a:lnTo>
                <a:close/>
                <a:moveTo>
                  <a:pt x="59" y="202"/>
                </a:moveTo>
                <a:lnTo>
                  <a:pt x="59" y="202"/>
                </a:lnTo>
                <a:lnTo>
                  <a:pt x="69" y="197"/>
                </a:lnTo>
                <a:lnTo>
                  <a:pt x="59" y="202"/>
                </a:lnTo>
                <a:close/>
                <a:moveTo>
                  <a:pt x="78" y="194"/>
                </a:moveTo>
                <a:lnTo>
                  <a:pt x="78" y="194"/>
                </a:lnTo>
                <a:lnTo>
                  <a:pt x="63" y="209"/>
                </a:lnTo>
                <a:lnTo>
                  <a:pt x="61" y="206"/>
                </a:lnTo>
                <a:lnTo>
                  <a:pt x="59" y="202"/>
                </a:lnTo>
                <a:lnTo>
                  <a:pt x="78" y="194"/>
                </a:lnTo>
                <a:close/>
                <a:moveTo>
                  <a:pt x="63" y="209"/>
                </a:moveTo>
                <a:lnTo>
                  <a:pt x="66" y="212"/>
                </a:lnTo>
                <a:lnTo>
                  <a:pt x="63" y="209"/>
                </a:lnTo>
                <a:lnTo>
                  <a:pt x="71" y="202"/>
                </a:lnTo>
                <a:lnTo>
                  <a:pt x="63" y="209"/>
                </a:lnTo>
                <a:close/>
                <a:moveTo>
                  <a:pt x="78" y="194"/>
                </a:moveTo>
                <a:lnTo>
                  <a:pt x="79" y="194"/>
                </a:lnTo>
                <a:lnTo>
                  <a:pt x="70" y="214"/>
                </a:lnTo>
                <a:lnTo>
                  <a:pt x="66" y="211"/>
                </a:lnTo>
                <a:lnTo>
                  <a:pt x="63" y="209"/>
                </a:lnTo>
                <a:lnTo>
                  <a:pt x="78" y="194"/>
                </a:lnTo>
                <a:close/>
                <a:moveTo>
                  <a:pt x="70" y="214"/>
                </a:moveTo>
                <a:lnTo>
                  <a:pt x="71" y="214"/>
                </a:lnTo>
                <a:lnTo>
                  <a:pt x="70" y="214"/>
                </a:lnTo>
                <a:lnTo>
                  <a:pt x="74" y="205"/>
                </a:lnTo>
                <a:lnTo>
                  <a:pt x="70" y="214"/>
                </a:lnTo>
                <a:close/>
                <a:moveTo>
                  <a:pt x="79" y="194"/>
                </a:moveTo>
                <a:lnTo>
                  <a:pt x="80" y="195"/>
                </a:lnTo>
                <a:lnTo>
                  <a:pt x="82" y="195"/>
                </a:lnTo>
                <a:lnTo>
                  <a:pt x="79" y="216"/>
                </a:lnTo>
                <a:lnTo>
                  <a:pt x="74" y="215"/>
                </a:lnTo>
                <a:lnTo>
                  <a:pt x="70" y="214"/>
                </a:lnTo>
                <a:lnTo>
                  <a:pt x="79" y="194"/>
                </a:lnTo>
                <a:close/>
                <a:moveTo>
                  <a:pt x="82" y="195"/>
                </a:moveTo>
                <a:lnTo>
                  <a:pt x="84" y="195"/>
                </a:lnTo>
                <a:lnTo>
                  <a:pt x="82" y="195"/>
                </a:lnTo>
                <a:lnTo>
                  <a:pt x="81" y="206"/>
                </a:lnTo>
                <a:lnTo>
                  <a:pt x="82" y="195"/>
                </a:lnTo>
                <a:close/>
                <a:moveTo>
                  <a:pt x="82" y="195"/>
                </a:moveTo>
                <a:lnTo>
                  <a:pt x="87" y="195"/>
                </a:lnTo>
                <a:lnTo>
                  <a:pt x="93" y="196"/>
                </a:lnTo>
                <a:lnTo>
                  <a:pt x="92" y="217"/>
                </a:lnTo>
                <a:lnTo>
                  <a:pt x="86" y="217"/>
                </a:lnTo>
                <a:lnTo>
                  <a:pt x="79" y="216"/>
                </a:lnTo>
                <a:lnTo>
                  <a:pt x="82" y="195"/>
                </a:lnTo>
                <a:close/>
                <a:moveTo>
                  <a:pt x="93" y="196"/>
                </a:moveTo>
                <a:lnTo>
                  <a:pt x="103" y="196"/>
                </a:lnTo>
                <a:lnTo>
                  <a:pt x="103" y="207"/>
                </a:lnTo>
                <a:lnTo>
                  <a:pt x="92" y="207"/>
                </a:lnTo>
                <a:lnTo>
                  <a:pt x="93" y="196"/>
                </a:lnTo>
                <a:close/>
                <a:moveTo>
                  <a:pt x="103" y="207"/>
                </a:moveTo>
                <a:lnTo>
                  <a:pt x="103" y="212"/>
                </a:lnTo>
                <a:lnTo>
                  <a:pt x="81" y="212"/>
                </a:lnTo>
                <a:lnTo>
                  <a:pt x="81" y="207"/>
                </a:lnTo>
                <a:lnTo>
                  <a:pt x="103" y="207"/>
                </a:lnTo>
                <a:close/>
                <a:moveTo>
                  <a:pt x="103" y="212"/>
                </a:moveTo>
                <a:lnTo>
                  <a:pt x="103" y="222"/>
                </a:lnTo>
                <a:lnTo>
                  <a:pt x="92" y="222"/>
                </a:lnTo>
                <a:lnTo>
                  <a:pt x="92" y="212"/>
                </a:lnTo>
                <a:lnTo>
                  <a:pt x="103" y="212"/>
                </a:lnTo>
                <a:close/>
                <a:moveTo>
                  <a:pt x="92" y="222"/>
                </a:moveTo>
                <a:lnTo>
                  <a:pt x="18" y="222"/>
                </a:lnTo>
                <a:lnTo>
                  <a:pt x="18" y="202"/>
                </a:lnTo>
                <a:lnTo>
                  <a:pt x="92" y="202"/>
                </a:lnTo>
                <a:lnTo>
                  <a:pt x="92" y="222"/>
                </a:lnTo>
                <a:close/>
                <a:moveTo>
                  <a:pt x="18" y="222"/>
                </a:moveTo>
                <a:lnTo>
                  <a:pt x="8" y="222"/>
                </a:lnTo>
                <a:lnTo>
                  <a:pt x="8" y="212"/>
                </a:lnTo>
                <a:lnTo>
                  <a:pt x="18" y="212"/>
                </a:lnTo>
                <a:lnTo>
                  <a:pt x="18" y="222"/>
                </a:lnTo>
                <a:close/>
                <a:moveTo>
                  <a:pt x="8" y="212"/>
                </a:moveTo>
                <a:lnTo>
                  <a:pt x="8" y="207"/>
                </a:lnTo>
                <a:lnTo>
                  <a:pt x="28" y="207"/>
                </a:lnTo>
                <a:lnTo>
                  <a:pt x="28" y="212"/>
                </a:lnTo>
                <a:lnTo>
                  <a:pt x="8" y="212"/>
                </a:lnTo>
                <a:close/>
                <a:moveTo>
                  <a:pt x="8" y="207"/>
                </a:moveTo>
                <a:lnTo>
                  <a:pt x="8" y="196"/>
                </a:lnTo>
                <a:lnTo>
                  <a:pt x="18" y="196"/>
                </a:lnTo>
                <a:lnTo>
                  <a:pt x="18" y="207"/>
                </a:lnTo>
                <a:lnTo>
                  <a:pt x="8" y="207"/>
                </a:lnTo>
                <a:close/>
                <a:moveTo>
                  <a:pt x="18" y="196"/>
                </a:moveTo>
                <a:lnTo>
                  <a:pt x="24" y="195"/>
                </a:lnTo>
                <a:lnTo>
                  <a:pt x="28" y="195"/>
                </a:lnTo>
                <a:lnTo>
                  <a:pt x="31" y="216"/>
                </a:lnTo>
                <a:lnTo>
                  <a:pt x="25" y="217"/>
                </a:lnTo>
                <a:lnTo>
                  <a:pt x="18" y="217"/>
                </a:lnTo>
                <a:lnTo>
                  <a:pt x="18" y="196"/>
                </a:lnTo>
                <a:close/>
                <a:moveTo>
                  <a:pt x="28" y="195"/>
                </a:moveTo>
                <a:lnTo>
                  <a:pt x="31" y="195"/>
                </a:lnTo>
                <a:lnTo>
                  <a:pt x="32" y="195"/>
                </a:lnTo>
                <a:lnTo>
                  <a:pt x="41" y="214"/>
                </a:lnTo>
                <a:lnTo>
                  <a:pt x="37" y="215"/>
                </a:lnTo>
                <a:lnTo>
                  <a:pt x="31" y="216"/>
                </a:lnTo>
                <a:lnTo>
                  <a:pt x="28" y="195"/>
                </a:lnTo>
                <a:close/>
                <a:moveTo>
                  <a:pt x="32" y="195"/>
                </a:moveTo>
                <a:lnTo>
                  <a:pt x="29" y="195"/>
                </a:lnTo>
                <a:lnTo>
                  <a:pt x="32" y="194"/>
                </a:lnTo>
                <a:lnTo>
                  <a:pt x="36" y="205"/>
                </a:lnTo>
                <a:lnTo>
                  <a:pt x="32" y="195"/>
                </a:lnTo>
                <a:close/>
                <a:moveTo>
                  <a:pt x="32" y="194"/>
                </a:moveTo>
                <a:lnTo>
                  <a:pt x="32" y="194"/>
                </a:lnTo>
                <a:lnTo>
                  <a:pt x="33" y="194"/>
                </a:lnTo>
                <a:lnTo>
                  <a:pt x="47" y="209"/>
                </a:lnTo>
                <a:lnTo>
                  <a:pt x="44" y="212"/>
                </a:lnTo>
                <a:lnTo>
                  <a:pt x="41" y="214"/>
                </a:lnTo>
                <a:lnTo>
                  <a:pt x="32" y="194"/>
                </a:lnTo>
                <a:close/>
                <a:moveTo>
                  <a:pt x="47" y="209"/>
                </a:moveTo>
                <a:lnTo>
                  <a:pt x="53" y="203"/>
                </a:lnTo>
                <a:lnTo>
                  <a:pt x="47" y="209"/>
                </a:lnTo>
                <a:lnTo>
                  <a:pt x="40" y="202"/>
                </a:lnTo>
                <a:lnTo>
                  <a:pt x="47" y="209"/>
                </a:lnTo>
                <a:close/>
                <a:moveTo>
                  <a:pt x="32" y="194"/>
                </a:moveTo>
                <a:lnTo>
                  <a:pt x="33" y="194"/>
                </a:lnTo>
                <a:lnTo>
                  <a:pt x="51" y="203"/>
                </a:lnTo>
                <a:lnTo>
                  <a:pt x="49" y="207"/>
                </a:lnTo>
                <a:lnTo>
                  <a:pt x="47" y="209"/>
                </a:lnTo>
                <a:lnTo>
                  <a:pt x="32" y="194"/>
                </a:lnTo>
                <a:close/>
                <a:moveTo>
                  <a:pt x="51" y="203"/>
                </a:moveTo>
                <a:lnTo>
                  <a:pt x="52" y="202"/>
                </a:lnTo>
                <a:lnTo>
                  <a:pt x="51" y="203"/>
                </a:lnTo>
                <a:lnTo>
                  <a:pt x="42" y="199"/>
                </a:lnTo>
                <a:lnTo>
                  <a:pt x="51" y="203"/>
                </a:lnTo>
                <a:close/>
                <a:moveTo>
                  <a:pt x="32" y="194"/>
                </a:moveTo>
                <a:lnTo>
                  <a:pt x="33" y="193"/>
                </a:lnTo>
                <a:lnTo>
                  <a:pt x="33" y="190"/>
                </a:lnTo>
                <a:lnTo>
                  <a:pt x="53" y="192"/>
                </a:lnTo>
                <a:lnTo>
                  <a:pt x="52" y="199"/>
                </a:lnTo>
                <a:lnTo>
                  <a:pt x="51" y="203"/>
                </a:lnTo>
                <a:lnTo>
                  <a:pt x="32" y="194"/>
                </a:lnTo>
                <a:close/>
                <a:moveTo>
                  <a:pt x="33" y="190"/>
                </a:moveTo>
                <a:lnTo>
                  <a:pt x="33" y="185"/>
                </a:lnTo>
                <a:lnTo>
                  <a:pt x="33" y="178"/>
                </a:lnTo>
                <a:lnTo>
                  <a:pt x="54" y="178"/>
                </a:lnTo>
                <a:lnTo>
                  <a:pt x="53" y="186"/>
                </a:lnTo>
                <a:lnTo>
                  <a:pt x="53" y="192"/>
                </a:lnTo>
                <a:lnTo>
                  <a:pt x="33" y="190"/>
                </a:lnTo>
                <a:close/>
                <a:moveTo>
                  <a:pt x="33" y="178"/>
                </a:moveTo>
                <a:lnTo>
                  <a:pt x="33" y="71"/>
                </a:lnTo>
                <a:lnTo>
                  <a:pt x="54" y="71"/>
                </a:lnTo>
                <a:lnTo>
                  <a:pt x="54" y="178"/>
                </a:lnTo>
                <a:lnTo>
                  <a:pt x="33" y="178"/>
                </a:lnTo>
                <a:close/>
                <a:moveTo>
                  <a:pt x="33" y="71"/>
                </a:moveTo>
                <a:lnTo>
                  <a:pt x="33" y="62"/>
                </a:lnTo>
                <a:lnTo>
                  <a:pt x="33" y="54"/>
                </a:lnTo>
                <a:lnTo>
                  <a:pt x="53" y="53"/>
                </a:lnTo>
                <a:lnTo>
                  <a:pt x="54" y="62"/>
                </a:lnTo>
                <a:lnTo>
                  <a:pt x="54" y="71"/>
                </a:lnTo>
                <a:lnTo>
                  <a:pt x="33" y="71"/>
                </a:lnTo>
                <a:close/>
                <a:moveTo>
                  <a:pt x="33" y="54"/>
                </a:moveTo>
                <a:lnTo>
                  <a:pt x="32" y="49"/>
                </a:lnTo>
                <a:lnTo>
                  <a:pt x="32" y="46"/>
                </a:lnTo>
                <a:lnTo>
                  <a:pt x="52" y="41"/>
                </a:lnTo>
                <a:lnTo>
                  <a:pt x="53" y="46"/>
                </a:lnTo>
                <a:lnTo>
                  <a:pt x="53" y="53"/>
                </a:lnTo>
                <a:lnTo>
                  <a:pt x="33" y="54"/>
                </a:lnTo>
                <a:close/>
                <a:moveTo>
                  <a:pt x="32" y="46"/>
                </a:moveTo>
                <a:lnTo>
                  <a:pt x="33" y="48"/>
                </a:lnTo>
                <a:lnTo>
                  <a:pt x="32" y="46"/>
                </a:lnTo>
                <a:lnTo>
                  <a:pt x="42" y="44"/>
                </a:lnTo>
                <a:lnTo>
                  <a:pt x="32" y="46"/>
                </a:lnTo>
                <a:close/>
                <a:moveTo>
                  <a:pt x="32" y="46"/>
                </a:moveTo>
                <a:lnTo>
                  <a:pt x="32" y="45"/>
                </a:lnTo>
                <a:lnTo>
                  <a:pt x="50" y="35"/>
                </a:lnTo>
                <a:lnTo>
                  <a:pt x="51" y="38"/>
                </a:lnTo>
                <a:lnTo>
                  <a:pt x="52" y="42"/>
                </a:lnTo>
                <a:lnTo>
                  <a:pt x="32" y="46"/>
                </a:lnTo>
                <a:close/>
                <a:moveTo>
                  <a:pt x="50" y="35"/>
                </a:moveTo>
                <a:lnTo>
                  <a:pt x="56" y="47"/>
                </a:lnTo>
                <a:lnTo>
                  <a:pt x="50" y="35"/>
                </a:lnTo>
                <a:lnTo>
                  <a:pt x="41" y="40"/>
                </a:lnTo>
                <a:lnTo>
                  <a:pt x="50" y="35"/>
                </a:lnTo>
                <a:close/>
                <a:moveTo>
                  <a:pt x="32" y="45"/>
                </a:moveTo>
                <a:lnTo>
                  <a:pt x="32" y="45"/>
                </a:lnTo>
                <a:lnTo>
                  <a:pt x="45" y="28"/>
                </a:lnTo>
                <a:lnTo>
                  <a:pt x="47" y="31"/>
                </a:lnTo>
                <a:lnTo>
                  <a:pt x="50" y="35"/>
                </a:lnTo>
                <a:lnTo>
                  <a:pt x="32" y="45"/>
                </a:lnTo>
                <a:close/>
                <a:moveTo>
                  <a:pt x="32" y="45"/>
                </a:moveTo>
                <a:lnTo>
                  <a:pt x="34" y="47"/>
                </a:lnTo>
                <a:lnTo>
                  <a:pt x="32" y="45"/>
                </a:lnTo>
                <a:lnTo>
                  <a:pt x="38" y="37"/>
                </a:lnTo>
                <a:lnTo>
                  <a:pt x="32" y="45"/>
                </a:lnTo>
                <a:close/>
                <a:moveTo>
                  <a:pt x="32" y="45"/>
                </a:moveTo>
                <a:lnTo>
                  <a:pt x="32" y="45"/>
                </a:lnTo>
                <a:lnTo>
                  <a:pt x="39" y="25"/>
                </a:lnTo>
                <a:lnTo>
                  <a:pt x="42" y="26"/>
                </a:lnTo>
                <a:lnTo>
                  <a:pt x="45" y="28"/>
                </a:lnTo>
                <a:lnTo>
                  <a:pt x="32" y="45"/>
                </a:lnTo>
                <a:close/>
                <a:moveTo>
                  <a:pt x="39" y="25"/>
                </a:moveTo>
                <a:lnTo>
                  <a:pt x="41" y="26"/>
                </a:lnTo>
                <a:lnTo>
                  <a:pt x="39" y="25"/>
                </a:lnTo>
                <a:lnTo>
                  <a:pt x="36" y="36"/>
                </a:lnTo>
                <a:lnTo>
                  <a:pt x="39" y="25"/>
                </a:lnTo>
                <a:close/>
                <a:moveTo>
                  <a:pt x="32" y="45"/>
                </a:moveTo>
                <a:lnTo>
                  <a:pt x="32" y="45"/>
                </a:lnTo>
                <a:lnTo>
                  <a:pt x="32" y="24"/>
                </a:lnTo>
                <a:lnTo>
                  <a:pt x="36" y="24"/>
                </a:lnTo>
                <a:lnTo>
                  <a:pt x="39" y="25"/>
                </a:lnTo>
                <a:lnTo>
                  <a:pt x="32" y="45"/>
                </a:lnTo>
                <a:close/>
                <a:moveTo>
                  <a:pt x="32" y="45"/>
                </a:moveTo>
                <a:lnTo>
                  <a:pt x="31" y="45"/>
                </a:lnTo>
                <a:lnTo>
                  <a:pt x="28" y="46"/>
                </a:lnTo>
                <a:lnTo>
                  <a:pt x="22" y="25"/>
                </a:lnTo>
                <a:lnTo>
                  <a:pt x="27" y="24"/>
                </a:lnTo>
                <a:lnTo>
                  <a:pt x="32" y="24"/>
                </a:lnTo>
                <a:lnTo>
                  <a:pt x="32" y="45"/>
                </a:lnTo>
                <a:close/>
                <a:moveTo>
                  <a:pt x="28" y="46"/>
                </a:moveTo>
                <a:lnTo>
                  <a:pt x="35" y="44"/>
                </a:lnTo>
                <a:lnTo>
                  <a:pt x="28" y="46"/>
                </a:lnTo>
                <a:lnTo>
                  <a:pt x="25" y="36"/>
                </a:lnTo>
                <a:lnTo>
                  <a:pt x="28" y="46"/>
                </a:lnTo>
                <a:close/>
                <a:moveTo>
                  <a:pt x="28" y="46"/>
                </a:moveTo>
                <a:lnTo>
                  <a:pt x="25" y="47"/>
                </a:lnTo>
                <a:lnTo>
                  <a:pt x="21" y="49"/>
                </a:lnTo>
                <a:lnTo>
                  <a:pt x="12" y="29"/>
                </a:lnTo>
                <a:lnTo>
                  <a:pt x="17" y="27"/>
                </a:lnTo>
                <a:lnTo>
                  <a:pt x="22" y="25"/>
                </a:lnTo>
                <a:lnTo>
                  <a:pt x="28" y="46"/>
                </a:lnTo>
                <a:close/>
                <a:moveTo>
                  <a:pt x="21" y="49"/>
                </a:moveTo>
                <a:lnTo>
                  <a:pt x="12" y="53"/>
                </a:lnTo>
                <a:lnTo>
                  <a:pt x="8" y="44"/>
                </a:lnTo>
                <a:lnTo>
                  <a:pt x="17" y="39"/>
                </a:lnTo>
                <a:lnTo>
                  <a:pt x="21" y="49"/>
                </a:lnTo>
                <a:close/>
                <a:moveTo>
                  <a:pt x="8" y="44"/>
                </a:moveTo>
                <a:lnTo>
                  <a:pt x="5" y="39"/>
                </a:lnTo>
                <a:lnTo>
                  <a:pt x="24" y="30"/>
                </a:lnTo>
                <a:lnTo>
                  <a:pt x="26" y="35"/>
                </a:lnTo>
                <a:lnTo>
                  <a:pt x="8" y="44"/>
                </a:lnTo>
                <a:close/>
                <a:moveTo>
                  <a:pt x="5" y="39"/>
                </a:moveTo>
                <a:lnTo>
                  <a:pt x="0" y="29"/>
                </a:lnTo>
                <a:lnTo>
                  <a:pt x="10" y="25"/>
                </a:lnTo>
                <a:lnTo>
                  <a:pt x="15" y="35"/>
                </a:lnTo>
                <a:lnTo>
                  <a:pt x="5"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85" name="Freeform 198"/>
          <p:cNvSpPr>
            <a:spLocks noEditPoints="1"/>
          </p:cNvSpPr>
          <p:nvPr/>
        </p:nvSpPr>
        <p:spPr bwMode="auto">
          <a:xfrm>
            <a:off x="6492875" y="4614863"/>
            <a:ext cx="80963" cy="117475"/>
          </a:xfrm>
          <a:custGeom>
            <a:avLst/>
            <a:gdLst>
              <a:gd name="T0" fmla="*/ 133 w 154"/>
              <a:gd name="T1" fmla="*/ 160 h 222"/>
              <a:gd name="T2" fmla="*/ 154 w 154"/>
              <a:gd name="T3" fmla="*/ 160 h 222"/>
              <a:gd name="T4" fmla="*/ 144 w 154"/>
              <a:gd name="T5" fmla="*/ 160 h 222"/>
              <a:gd name="T6" fmla="*/ 117 w 154"/>
              <a:gd name="T7" fmla="*/ 170 h 222"/>
              <a:gd name="T8" fmla="*/ 144 w 154"/>
              <a:gd name="T9" fmla="*/ 170 h 222"/>
              <a:gd name="T10" fmla="*/ 117 w 154"/>
              <a:gd name="T11" fmla="*/ 150 h 222"/>
              <a:gd name="T12" fmla="*/ 128 w 154"/>
              <a:gd name="T13" fmla="*/ 160 h 222"/>
              <a:gd name="T14" fmla="*/ 107 w 154"/>
              <a:gd name="T15" fmla="*/ 160 h 222"/>
              <a:gd name="T16" fmla="*/ 128 w 154"/>
              <a:gd name="T17" fmla="*/ 222 h 222"/>
              <a:gd name="T18" fmla="*/ 128 w 154"/>
              <a:gd name="T19" fmla="*/ 212 h 222"/>
              <a:gd name="T20" fmla="*/ 93 w 154"/>
              <a:gd name="T21" fmla="*/ 202 h 222"/>
              <a:gd name="T22" fmla="*/ 93 w 154"/>
              <a:gd name="T23" fmla="*/ 222 h 222"/>
              <a:gd name="T24" fmla="*/ 93 w 154"/>
              <a:gd name="T25" fmla="*/ 212 h 222"/>
              <a:gd name="T26" fmla="*/ 83 w 154"/>
              <a:gd name="T27" fmla="*/ 160 h 222"/>
              <a:gd name="T28" fmla="*/ 83 w 154"/>
              <a:gd name="T29" fmla="*/ 212 h 222"/>
              <a:gd name="T30" fmla="*/ 104 w 154"/>
              <a:gd name="T31" fmla="*/ 160 h 222"/>
              <a:gd name="T32" fmla="*/ 93 w 154"/>
              <a:gd name="T33" fmla="*/ 170 h 222"/>
              <a:gd name="T34" fmla="*/ 93 w 154"/>
              <a:gd name="T35" fmla="*/ 150 h 222"/>
              <a:gd name="T36" fmla="*/ 0 w 154"/>
              <a:gd name="T37" fmla="*/ 170 h 222"/>
              <a:gd name="T38" fmla="*/ 10 w 154"/>
              <a:gd name="T39" fmla="*/ 170 h 222"/>
              <a:gd name="T40" fmla="*/ 21 w 154"/>
              <a:gd name="T41" fmla="*/ 141 h 222"/>
              <a:gd name="T42" fmla="*/ 0 w 154"/>
              <a:gd name="T43" fmla="*/ 141 h 222"/>
              <a:gd name="T44" fmla="*/ 10 w 154"/>
              <a:gd name="T45" fmla="*/ 141 h 222"/>
              <a:gd name="T46" fmla="*/ 92 w 154"/>
              <a:gd name="T47" fmla="*/ 6 h 222"/>
              <a:gd name="T48" fmla="*/ 1 w 154"/>
              <a:gd name="T49" fmla="*/ 135 h 222"/>
              <a:gd name="T50" fmla="*/ 102 w 154"/>
              <a:gd name="T51" fmla="*/ 0 h 222"/>
              <a:gd name="T52" fmla="*/ 102 w 154"/>
              <a:gd name="T53" fmla="*/ 0 h 222"/>
              <a:gd name="T54" fmla="*/ 102 w 154"/>
              <a:gd name="T55" fmla="*/ 22 h 222"/>
              <a:gd name="T56" fmla="*/ 128 w 154"/>
              <a:gd name="T57" fmla="*/ 0 h 222"/>
              <a:gd name="T58" fmla="*/ 117 w 154"/>
              <a:gd name="T59" fmla="*/ 0 h 222"/>
              <a:gd name="T60" fmla="*/ 107 w 154"/>
              <a:gd name="T61" fmla="*/ 139 h 222"/>
              <a:gd name="T62" fmla="*/ 117 w 154"/>
              <a:gd name="T63" fmla="*/ 150 h 222"/>
              <a:gd name="T64" fmla="*/ 117 w 154"/>
              <a:gd name="T65" fmla="*/ 139 h 222"/>
              <a:gd name="T66" fmla="*/ 144 w 154"/>
              <a:gd name="T67" fmla="*/ 129 h 222"/>
              <a:gd name="T68" fmla="*/ 117 w 154"/>
              <a:gd name="T69" fmla="*/ 129 h 222"/>
              <a:gd name="T70" fmla="*/ 154 w 154"/>
              <a:gd name="T71" fmla="*/ 139 h 222"/>
              <a:gd name="T72" fmla="*/ 83 w 154"/>
              <a:gd name="T73" fmla="*/ 139 h 222"/>
              <a:gd name="T74" fmla="*/ 104 w 154"/>
              <a:gd name="T75" fmla="*/ 139 h 222"/>
              <a:gd name="T76" fmla="*/ 104 w 154"/>
              <a:gd name="T77" fmla="*/ 9 h 222"/>
              <a:gd name="T78" fmla="*/ 85 w 154"/>
              <a:gd name="T79" fmla="*/ 36 h 222"/>
              <a:gd name="T80" fmla="*/ 15 w 154"/>
              <a:gd name="T81" fmla="*/ 133 h 222"/>
              <a:gd name="T82" fmla="*/ 25 w 154"/>
              <a:gd name="T83" fmla="*/ 150 h 222"/>
              <a:gd name="T84" fmla="*/ 25 w 154"/>
              <a:gd name="T85" fmla="*/ 139 h 222"/>
              <a:gd name="T86" fmla="*/ 93 w 154"/>
              <a:gd name="T87" fmla="*/ 129 h 222"/>
              <a:gd name="T88" fmla="*/ 25 w 154"/>
              <a:gd name="T89" fmla="*/ 129 h 222"/>
              <a:gd name="T90" fmla="*/ 93 w 154"/>
              <a:gd name="T91" fmla="*/ 150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4"/>
              <a:gd name="T139" fmla="*/ 0 h 222"/>
              <a:gd name="T140" fmla="*/ 154 w 154"/>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4" h="222">
                <a:moveTo>
                  <a:pt x="154" y="139"/>
                </a:moveTo>
                <a:lnTo>
                  <a:pt x="154" y="160"/>
                </a:lnTo>
                <a:lnTo>
                  <a:pt x="133" y="160"/>
                </a:lnTo>
                <a:lnTo>
                  <a:pt x="133" y="139"/>
                </a:lnTo>
                <a:lnTo>
                  <a:pt x="154" y="139"/>
                </a:lnTo>
                <a:close/>
                <a:moveTo>
                  <a:pt x="154" y="160"/>
                </a:moveTo>
                <a:lnTo>
                  <a:pt x="154" y="170"/>
                </a:lnTo>
                <a:lnTo>
                  <a:pt x="144" y="170"/>
                </a:lnTo>
                <a:lnTo>
                  <a:pt x="144" y="160"/>
                </a:lnTo>
                <a:lnTo>
                  <a:pt x="154" y="160"/>
                </a:lnTo>
                <a:close/>
                <a:moveTo>
                  <a:pt x="144" y="170"/>
                </a:moveTo>
                <a:lnTo>
                  <a:pt x="117" y="170"/>
                </a:lnTo>
                <a:lnTo>
                  <a:pt x="117" y="150"/>
                </a:lnTo>
                <a:lnTo>
                  <a:pt x="144" y="150"/>
                </a:lnTo>
                <a:lnTo>
                  <a:pt x="144" y="170"/>
                </a:lnTo>
                <a:close/>
                <a:moveTo>
                  <a:pt x="107" y="160"/>
                </a:moveTo>
                <a:lnTo>
                  <a:pt x="107" y="150"/>
                </a:lnTo>
                <a:lnTo>
                  <a:pt x="117" y="150"/>
                </a:lnTo>
                <a:lnTo>
                  <a:pt x="117" y="160"/>
                </a:lnTo>
                <a:lnTo>
                  <a:pt x="107" y="160"/>
                </a:lnTo>
                <a:close/>
                <a:moveTo>
                  <a:pt x="128" y="160"/>
                </a:moveTo>
                <a:lnTo>
                  <a:pt x="128" y="212"/>
                </a:lnTo>
                <a:lnTo>
                  <a:pt x="107" y="212"/>
                </a:lnTo>
                <a:lnTo>
                  <a:pt x="107" y="160"/>
                </a:lnTo>
                <a:lnTo>
                  <a:pt x="128" y="160"/>
                </a:lnTo>
                <a:close/>
                <a:moveTo>
                  <a:pt x="128" y="212"/>
                </a:moveTo>
                <a:lnTo>
                  <a:pt x="128" y="222"/>
                </a:lnTo>
                <a:lnTo>
                  <a:pt x="117" y="222"/>
                </a:lnTo>
                <a:lnTo>
                  <a:pt x="117" y="212"/>
                </a:lnTo>
                <a:lnTo>
                  <a:pt x="128" y="212"/>
                </a:lnTo>
                <a:close/>
                <a:moveTo>
                  <a:pt x="117" y="222"/>
                </a:moveTo>
                <a:lnTo>
                  <a:pt x="93" y="222"/>
                </a:lnTo>
                <a:lnTo>
                  <a:pt x="93" y="202"/>
                </a:lnTo>
                <a:lnTo>
                  <a:pt x="117" y="202"/>
                </a:lnTo>
                <a:lnTo>
                  <a:pt x="117" y="222"/>
                </a:lnTo>
                <a:close/>
                <a:moveTo>
                  <a:pt x="93" y="222"/>
                </a:moveTo>
                <a:lnTo>
                  <a:pt x="83" y="222"/>
                </a:lnTo>
                <a:lnTo>
                  <a:pt x="83" y="212"/>
                </a:lnTo>
                <a:lnTo>
                  <a:pt x="93" y="212"/>
                </a:lnTo>
                <a:lnTo>
                  <a:pt x="93" y="222"/>
                </a:lnTo>
                <a:close/>
                <a:moveTo>
                  <a:pt x="83" y="212"/>
                </a:moveTo>
                <a:lnTo>
                  <a:pt x="83" y="160"/>
                </a:lnTo>
                <a:lnTo>
                  <a:pt x="104" y="160"/>
                </a:lnTo>
                <a:lnTo>
                  <a:pt x="104" y="212"/>
                </a:lnTo>
                <a:lnTo>
                  <a:pt x="83" y="212"/>
                </a:lnTo>
                <a:close/>
                <a:moveTo>
                  <a:pt x="93" y="150"/>
                </a:moveTo>
                <a:lnTo>
                  <a:pt x="104" y="150"/>
                </a:lnTo>
                <a:lnTo>
                  <a:pt x="104" y="160"/>
                </a:lnTo>
                <a:lnTo>
                  <a:pt x="93" y="160"/>
                </a:lnTo>
                <a:lnTo>
                  <a:pt x="93" y="150"/>
                </a:lnTo>
                <a:close/>
                <a:moveTo>
                  <a:pt x="93" y="170"/>
                </a:moveTo>
                <a:lnTo>
                  <a:pt x="10" y="170"/>
                </a:lnTo>
                <a:lnTo>
                  <a:pt x="10" y="150"/>
                </a:lnTo>
                <a:lnTo>
                  <a:pt x="93" y="150"/>
                </a:lnTo>
                <a:lnTo>
                  <a:pt x="93" y="170"/>
                </a:lnTo>
                <a:close/>
                <a:moveTo>
                  <a:pt x="10" y="170"/>
                </a:moveTo>
                <a:lnTo>
                  <a:pt x="0" y="170"/>
                </a:lnTo>
                <a:lnTo>
                  <a:pt x="0" y="160"/>
                </a:lnTo>
                <a:lnTo>
                  <a:pt x="10" y="160"/>
                </a:lnTo>
                <a:lnTo>
                  <a:pt x="10" y="170"/>
                </a:lnTo>
                <a:close/>
                <a:moveTo>
                  <a:pt x="0" y="160"/>
                </a:moveTo>
                <a:lnTo>
                  <a:pt x="0" y="141"/>
                </a:lnTo>
                <a:lnTo>
                  <a:pt x="21" y="141"/>
                </a:lnTo>
                <a:lnTo>
                  <a:pt x="21" y="160"/>
                </a:lnTo>
                <a:lnTo>
                  <a:pt x="0" y="160"/>
                </a:lnTo>
                <a:close/>
                <a:moveTo>
                  <a:pt x="0" y="141"/>
                </a:moveTo>
                <a:lnTo>
                  <a:pt x="0" y="138"/>
                </a:lnTo>
                <a:lnTo>
                  <a:pt x="1" y="135"/>
                </a:lnTo>
                <a:lnTo>
                  <a:pt x="10" y="141"/>
                </a:lnTo>
                <a:lnTo>
                  <a:pt x="0" y="141"/>
                </a:lnTo>
                <a:close/>
                <a:moveTo>
                  <a:pt x="1" y="135"/>
                </a:moveTo>
                <a:lnTo>
                  <a:pt x="92" y="6"/>
                </a:lnTo>
                <a:lnTo>
                  <a:pt x="110" y="17"/>
                </a:lnTo>
                <a:lnTo>
                  <a:pt x="19" y="148"/>
                </a:lnTo>
                <a:lnTo>
                  <a:pt x="1" y="135"/>
                </a:lnTo>
                <a:close/>
                <a:moveTo>
                  <a:pt x="92" y="6"/>
                </a:moveTo>
                <a:lnTo>
                  <a:pt x="95" y="0"/>
                </a:lnTo>
                <a:lnTo>
                  <a:pt x="102" y="0"/>
                </a:lnTo>
                <a:lnTo>
                  <a:pt x="102" y="12"/>
                </a:lnTo>
                <a:lnTo>
                  <a:pt x="92" y="6"/>
                </a:lnTo>
                <a:close/>
                <a:moveTo>
                  <a:pt x="102" y="0"/>
                </a:moveTo>
                <a:lnTo>
                  <a:pt x="117" y="0"/>
                </a:lnTo>
                <a:lnTo>
                  <a:pt x="117" y="22"/>
                </a:lnTo>
                <a:lnTo>
                  <a:pt x="102" y="22"/>
                </a:lnTo>
                <a:lnTo>
                  <a:pt x="102" y="0"/>
                </a:lnTo>
                <a:close/>
                <a:moveTo>
                  <a:pt x="117" y="0"/>
                </a:moveTo>
                <a:lnTo>
                  <a:pt x="128" y="0"/>
                </a:lnTo>
                <a:lnTo>
                  <a:pt x="128" y="12"/>
                </a:lnTo>
                <a:lnTo>
                  <a:pt x="117" y="12"/>
                </a:lnTo>
                <a:lnTo>
                  <a:pt x="117" y="0"/>
                </a:lnTo>
                <a:close/>
                <a:moveTo>
                  <a:pt x="128" y="12"/>
                </a:moveTo>
                <a:lnTo>
                  <a:pt x="128" y="139"/>
                </a:lnTo>
                <a:lnTo>
                  <a:pt x="107" y="139"/>
                </a:lnTo>
                <a:lnTo>
                  <a:pt x="107" y="12"/>
                </a:lnTo>
                <a:lnTo>
                  <a:pt x="128" y="12"/>
                </a:lnTo>
                <a:close/>
                <a:moveTo>
                  <a:pt x="117" y="150"/>
                </a:moveTo>
                <a:lnTo>
                  <a:pt x="107" y="150"/>
                </a:lnTo>
                <a:lnTo>
                  <a:pt x="107" y="139"/>
                </a:lnTo>
                <a:lnTo>
                  <a:pt x="117" y="139"/>
                </a:lnTo>
                <a:lnTo>
                  <a:pt x="117" y="150"/>
                </a:lnTo>
                <a:close/>
                <a:moveTo>
                  <a:pt x="117" y="129"/>
                </a:moveTo>
                <a:lnTo>
                  <a:pt x="144" y="129"/>
                </a:lnTo>
                <a:lnTo>
                  <a:pt x="144" y="150"/>
                </a:lnTo>
                <a:lnTo>
                  <a:pt x="117" y="150"/>
                </a:lnTo>
                <a:lnTo>
                  <a:pt x="117" y="129"/>
                </a:lnTo>
                <a:close/>
                <a:moveTo>
                  <a:pt x="144" y="129"/>
                </a:moveTo>
                <a:lnTo>
                  <a:pt x="154" y="129"/>
                </a:lnTo>
                <a:lnTo>
                  <a:pt x="154" y="139"/>
                </a:lnTo>
                <a:lnTo>
                  <a:pt x="144" y="139"/>
                </a:lnTo>
                <a:lnTo>
                  <a:pt x="144" y="129"/>
                </a:lnTo>
                <a:close/>
                <a:moveTo>
                  <a:pt x="83" y="139"/>
                </a:moveTo>
                <a:lnTo>
                  <a:pt x="83" y="42"/>
                </a:lnTo>
                <a:lnTo>
                  <a:pt x="104" y="42"/>
                </a:lnTo>
                <a:lnTo>
                  <a:pt x="104" y="139"/>
                </a:lnTo>
                <a:lnTo>
                  <a:pt x="83" y="139"/>
                </a:lnTo>
                <a:close/>
                <a:moveTo>
                  <a:pt x="85" y="36"/>
                </a:moveTo>
                <a:lnTo>
                  <a:pt x="104" y="9"/>
                </a:lnTo>
                <a:lnTo>
                  <a:pt x="104" y="42"/>
                </a:lnTo>
                <a:lnTo>
                  <a:pt x="93" y="42"/>
                </a:lnTo>
                <a:lnTo>
                  <a:pt x="85" y="36"/>
                </a:lnTo>
                <a:close/>
                <a:moveTo>
                  <a:pt x="102" y="48"/>
                </a:moveTo>
                <a:lnTo>
                  <a:pt x="33" y="146"/>
                </a:lnTo>
                <a:lnTo>
                  <a:pt x="15" y="133"/>
                </a:lnTo>
                <a:lnTo>
                  <a:pt x="85" y="36"/>
                </a:lnTo>
                <a:lnTo>
                  <a:pt x="102" y="48"/>
                </a:lnTo>
                <a:close/>
                <a:moveTo>
                  <a:pt x="25" y="150"/>
                </a:moveTo>
                <a:lnTo>
                  <a:pt x="4" y="150"/>
                </a:lnTo>
                <a:lnTo>
                  <a:pt x="15" y="133"/>
                </a:lnTo>
                <a:lnTo>
                  <a:pt x="25" y="139"/>
                </a:lnTo>
                <a:lnTo>
                  <a:pt x="25" y="150"/>
                </a:lnTo>
                <a:close/>
                <a:moveTo>
                  <a:pt x="25" y="129"/>
                </a:moveTo>
                <a:lnTo>
                  <a:pt x="93" y="129"/>
                </a:lnTo>
                <a:lnTo>
                  <a:pt x="93" y="150"/>
                </a:lnTo>
                <a:lnTo>
                  <a:pt x="25" y="150"/>
                </a:lnTo>
                <a:lnTo>
                  <a:pt x="25" y="129"/>
                </a:lnTo>
                <a:close/>
                <a:moveTo>
                  <a:pt x="104" y="139"/>
                </a:moveTo>
                <a:lnTo>
                  <a:pt x="104" y="150"/>
                </a:lnTo>
                <a:lnTo>
                  <a:pt x="93" y="150"/>
                </a:lnTo>
                <a:lnTo>
                  <a:pt x="93" y="139"/>
                </a:lnTo>
                <a:lnTo>
                  <a:pt x="104" y="1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86" name="Freeform 199"/>
          <p:cNvSpPr>
            <a:spLocks/>
          </p:cNvSpPr>
          <p:nvPr/>
        </p:nvSpPr>
        <p:spPr bwMode="auto">
          <a:xfrm>
            <a:off x="6911975" y="4621213"/>
            <a:ext cx="41275" cy="104775"/>
          </a:xfrm>
          <a:custGeom>
            <a:avLst/>
            <a:gdLst>
              <a:gd name="T0" fmla="*/ 0 w 77"/>
              <a:gd name="T1" fmla="*/ 23 h 200"/>
              <a:gd name="T2" fmla="*/ 47 w 77"/>
              <a:gd name="T3" fmla="*/ 0 h 200"/>
              <a:gd name="T4" fmla="*/ 53 w 77"/>
              <a:gd name="T5" fmla="*/ 0 h 200"/>
              <a:gd name="T6" fmla="*/ 53 w 77"/>
              <a:gd name="T7" fmla="*/ 166 h 200"/>
              <a:gd name="T8" fmla="*/ 53 w 77"/>
              <a:gd name="T9" fmla="*/ 179 h 200"/>
              <a:gd name="T10" fmla="*/ 54 w 77"/>
              <a:gd name="T11" fmla="*/ 185 h 200"/>
              <a:gd name="T12" fmla="*/ 56 w 77"/>
              <a:gd name="T13" fmla="*/ 190 h 200"/>
              <a:gd name="T14" fmla="*/ 60 w 77"/>
              <a:gd name="T15" fmla="*/ 193 h 200"/>
              <a:gd name="T16" fmla="*/ 66 w 77"/>
              <a:gd name="T17" fmla="*/ 194 h 200"/>
              <a:gd name="T18" fmla="*/ 77 w 77"/>
              <a:gd name="T19" fmla="*/ 195 h 200"/>
              <a:gd name="T20" fmla="*/ 77 w 77"/>
              <a:gd name="T21" fmla="*/ 200 h 200"/>
              <a:gd name="T22" fmla="*/ 3 w 77"/>
              <a:gd name="T23" fmla="*/ 200 h 200"/>
              <a:gd name="T24" fmla="*/ 3 w 77"/>
              <a:gd name="T25" fmla="*/ 195 h 200"/>
              <a:gd name="T26" fmla="*/ 14 w 77"/>
              <a:gd name="T27" fmla="*/ 194 h 200"/>
              <a:gd name="T28" fmla="*/ 21 w 77"/>
              <a:gd name="T29" fmla="*/ 193 h 200"/>
              <a:gd name="T30" fmla="*/ 25 w 77"/>
              <a:gd name="T31" fmla="*/ 190 h 200"/>
              <a:gd name="T32" fmla="*/ 27 w 77"/>
              <a:gd name="T33" fmla="*/ 187 h 200"/>
              <a:gd name="T34" fmla="*/ 28 w 77"/>
              <a:gd name="T35" fmla="*/ 179 h 200"/>
              <a:gd name="T36" fmla="*/ 29 w 77"/>
              <a:gd name="T37" fmla="*/ 166 h 200"/>
              <a:gd name="T38" fmla="*/ 29 w 77"/>
              <a:gd name="T39" fmla="*/ 59 h 200"/>
              <a:gd name="T40" fmla="*/ 28 w 77"/>
              <a:gd name="T41" fmla="*/ 41 h 200"/>
              <a:gd name="T42" fmla="*/ 27 w 77"/>
              <a:gd name="T43" fmla="*/ 32 h 200"/>
              <a:gd name="T44" fmla="*/ 26 w 77"/>
              <a:gd name="T45" fmla="*/ 28 h 200"/>
              <a:gd name="T46" fmla="*/ 24 w 77"/>
              <a:gd name="T47" fmla="*/ 25 h 200"/>
              <a:gd name="T48" fmla="*/ 20 w 77"/>
              <a:gd name="T49" fmla="*/ 24 h 200"/>
              <a:gd name="T50" fmla="*/ 16 w 77"/>
              <a:gd name="T51" fmla="*/ 23 h 200"/>
              <a:gd name="T52" fmla="*/ 10 w 77"/>
              <a:gd name="T53" fmla="*/ 24 h 200"/>
              <a:gd name="T54" fmla="*/ 2 w 77"/>
              <a:gd name="T55" fmla="*/ 27 h 200"/>
              <a:gd name="T56" fmla="*/ 0 w 77"/>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
              <a:gd name="T88" fmla="*/ 0 h 200"/>
              <a:gd name="T89" fmla="*/ 77 w 77"/>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 h="200">
                <a:moveTo>
                  <a:pt x="0" y="23"/>
                </a:moveTo>
                <a:lnTo>
                  <a:pt x="47" y="0"/>
                </a:lnTo>
                <a:lnTo>
                  <a:pt x="53" y="0"/>
                </a:lnTo>
                <a:lnTo>
                  <a:pt x="53" y="166"/>
                </a:lnTo>
                <a:lnTo>
                  <a:pt x="53" y="179"/>
                </a:lnTo>
                <a:lnTo>
                  <a:pt x="54" y="185"/>
                </a:lnTo>
                <a:lnTo>
                  <a:pt x="56" y="190"/>
                </a:lnTo>
                <a:lnTo>
                  <a:pt x="60" y="193"/>
                </a:lnTo>
                <a:lnTo>
                  <a:pt x="66" y="194"/>
                </a:lnTo>
                <a:lnTo>
                  <a:pt x="77" y="195"/>
                </a:lnTo>
                <a:lnTo>
                  <a:pt x="77" y="200"/>
                </a:lnTo>
                <a:lnTo>
                  <a:pt x="3" y="200"/>
                </a:lnTo>
                <a:lnTo>
                  <a:pt x="3" y="195"/>
                </a:lnTo>
                <a:lnTo>
                  <a:pt x="14" y="194"/>
                </a:lnTo>
                <a:lnTo>
                  <a:pt x="21" y="193"/>
                </a:lnTo>
                <a:lnTo>
                  <a:pt x="25" y="190"/>
                </a:lnTo>
                <a:lnTo>
                  <a:pt x="27" y="187"/>
                </a:lnTo>
                <a:lnTo>
                  <a:pt x="28" y="179"/>
                </a:lnTo>
                <a:lnTo>
                  <a:pt x="29" y="166"/>
                </a:lnTo>
                <a:lnTo>
                  <a:pt x="29" y="59"/>
                </a:lnTo>
                <a:lnTo>
                  <a:pt x="28" y="41"/>
                </a:lnTo>
                <a:lnTo>
                  <a:pt x="27" y="32"/>
                </a:lnTo>
                <a:lnTo>
                  <a:pt x="26" y="28"/>
                </a:lnTo>
                <a:lnTo>
                  <a:pt x="24" y="25"/>
                </a:lnTo>
                <a:lnTo>
                  <a:pt x="20" y="24"/>
                </a:lnTo>
                <a:lnTo>
                  <a:pt x="16" y="23"/>
                </a:lnTo>
                <a:lnTo>
                  <a:pt x="10" y="24"/>
                </a:lnTo>
                <a:lnTo>
                  <a:pt x="2"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87" name="Freeform 200"/>
          <p:cNvSpPr>
            <a:spLocks/>
          </p:cNvSpPr>
          <p:nvPr/>
        </p:nvSpPr>
        <p:spPr bwMode="auto">
          <a:xfrm>
            <a:off x="6975475" y="4621213"/>
            <a:ext cx="69850" cy="104775"/>
          </a:xfrm>
          <a:custGeom>
            <a:avLst/>
            <a:gdLst>
              <a:gd name="T0" fmla="*/ 116 w 130"/>
              <a:gd name="T1" fmla="*/ 200 h 200"/>
              <a:gd name="T2" fmla="*/ 0 w 130"/>
              <a:gd name="T3" fmla="*/ 195 h 200"/>
              <a:gd name="T4" fmla="*/ 44 w 130"/>
              <a:gd name="T5" fmla="*/ 152 h 200"/>
              <a:gd name="T6" fmla="*/ 72 w 130"/>
              <a:gd name="T7" fmla="*/ 118 h 200"/>
              <a:gd name="T8" fmla="*/ 87 w 130"/>
              <a:gd name="T9" fmla="*/ 90 h 200"/>
              <a:gd name="T10" fmla="*/ 91 w 130"/>
              <a:gd name="T11" fmla="*/ 77 h 200"/>
              <a:gd name="T12" fmla="*/ 92 w 130"/>
              <a:gd name="T13" fmla="*/ 64 h 200"/>
              <a:gd name="T14" fmla="*/ 90 w 130"/>
              <a:gd name="T15" fmla="*/ 47 h 200"/>
              <a:gd name="T16" fmla="*/ 81 w 130"/>
              <a:gd name="T17" fmla="*/ 34 h 200"/>
              <a:gd name="T18" fmla="*/ 69 w 130"/>
              <a:gd name="T19" fmla="*/ 25 h 200"/>
              <a:gd name="T20" fmla="*/ 54 w 130"/>
              <a:gd name="T21" fmla="*/ 22 h 200"/>
              <a:gd name="T22" fmla="*/ 40 w 130"/>
              <a:gd name="T23" fmla="*/ 24 h 200"/>
              <a:gd name="T24" fmla="*/ 28 w 130"/>
              <a:gd name="T25" fmla="*/ 30 h 200"/>
              <a:gd name="T26" fmla="*/ 18 w 130"/>
              <a:gd name="T27" fmla="*/ 40 h 200"/>
              <a:gd name="T28" fmla="*/ 10 w 130"/>
              <a:gd name="T29" fmla="*/ 55 h 200"/>
              <a:gd name="T30" fmla="*/ 8 w 130"/>
              <a:gd name="T31" fmla="*/ 42 h 200"/>
              <a:gd name="T32" fmla="*/ 18 w 130"/>
              <a:gd name="T33" fmla="*/ 22 h 200"/>
              <a:gd name="T34" fmla="*/ 32 w 130"/>
              <a:gd name="T35" fmla="*/ 7 h 200"/>
              <a:gd name="T36" fmla="*/ 51 w 130"/>
              <a:gd name="T37" fmla="*/ 0 h 200"/>
              <a:gd name="T38" fmla="*/ 73 w 130"/>
              <a:gd name="T39" fmla="*/ 0 h 200"/>
              <a:gd name="T40" fmla="*/ 88 w 130"/>
              <a:gd name="T41" fmla="*/ 5 h 200"/>
              <a:gd name="T42" fmla="*/ 98 w 130"/>
              <a:gd name="T43" fmla="*/ 11 h 200"/>
              <a:gd name="T44" fmla="*/ 109 w 130"/>
              <a:gd name="T45" fmla="*/ 23 h 200"/>
              <a:gd name="T46" fmla="*/ 115 w 130"/>
              <a:gd name="T47" fmla="*/ 36 h 200"/>
              <a:gd name="T48" fmla="*/ 117 w 130"/>
              <a:gd name="T49" fmla="*/ 45 h 200"/>
              <a:gd name="T50" fmla="*/ 117 w 130"/>
              <a:gd name="T51" fmla="*/ 59 h 200"/>
              <a:gd name="T52" fmla="*/ 113 w 130"/>
              <a:gd name="T53" fmla="*/ 73 h 200"/>
              <a:gd name="T54" fmla="*/ 105 w 130"/>
              <a:gd name="T55" fmla="*/ 93 h 200"/>
              <a:gd name="T56" fmla="*/ 87 w 130"/>
              <a:gd name="T57" fmla="*/ 118 h 200"/>
              <a:gd name="T58" fmla="*/ 59 w 130"/>
              <a:gd name="T59" fmla="*/ 148 h 200"/>
              <a:gd name="T60" fmla="*/ 36 w 130"/>
              <a:gd name="T61" fmla="*/ 172 h 200"/>
              <a:gd name="T62" fmla="*/ 82 w 130"/>
              <a:gd name="T63" fmla="*/ 178 h 200"/>
              <a:gd name="T64" fmla="*/ 104 w 130"/>
              <a:gd name="T65" fmla="*/ 177 h 200"/>
              <a:gd name="T66" fmla="*/ 115 w 130"/>
              <a:gd name="T67" fmla="*/ 172 h 200"/>
              <a:gd name="T68" fmla="*/ 125 w 130"/>
              <a:gd name="T69" fmla="*/ 163 h 2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00"/>
              <a:gd name="T107" fmla="*/ 130 w 130"/>
              <a:gd name="T108" fmla="*/ 200 h 2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00">
                <a:moveTo>
                  <a:pt x="130" y="163"/>
                </a:moveTo>
                <a:lnTo>
                  <a:pt x="116" y="200"/>
                </a:lnTo>
                <a:lnTo>
                  <a:pt x="0" y="200"/>
                </a:lnTo>
                <a:lnTo>
                  <a:pt x="0" y="195"/>
                </a:lnTo>
                <a:lnTo>
                  <a:pt x="24" y="172"/>
                </a:lnTo>
                <a:lnTo>
                  <a:pt x="44" y="152"/>
                </a:lnTo>
                <a:lnTo>
                  <a:pt x="59" y="135"/>
                </a:lnTo>
                <a:lnTo>
                  <a:pt x="72" y="118"/>
                </a:lnTo>
                <a:lnTo>
                  <a:pt x="81" y="104"/>
                </a:lnTo>
                <a:lnTo>
                  <a:pt x="87" y="90"/>
                </a:lnTo>
                <a:lnTo>
                  <a:pt x="89" y="84"/>
                </a:lnTo>
                <a:lnTo>
                  <a:pt x="91" y="77"/>
                </a:lnTo>
                <a:lnTo>
                  <a:pt x="92" y="70"/>
                </a:lnTo>
                <a:lnTo>
                  <a:pt x="92" y="64"/>
                </a:lnTo>
                <a:lnTo>
                  <a:pt x="92" y="56"/>
                </a:lnTo>
                <a:lnTo>
                  <a:pt x="90" y="47"/>
                </a:lnTo>
                <a:lnTo>
                  <a:pt x="86" y="40"/>
                </a:lnTo>
                <a:lnTo>
                  <a:pt x="81" y="34"/>
                </a:lnTo>
                <a:lnTo>
                  <a:pt x="75" y="28"/>
                </a:lnTo>
                <a:lnTo>
                  <a:pt x="69" y="25"/>
                </a:lnTo>
                <a:lnTo>
                  <a:pt x="61" y="23"/>
                </a:lnTo>
                <a:lnTo>
                  <a:pt x="54" y="22"/>
                </a:lnTo>
                <a:lnTo>
                  <a:pt x="47" y="22"/>
                </a:lnTo>
                <a:lnTo>
                  <a:pt x="40" y="24"/>
                </a:lnTo>
                <a:lnTo>
                  <a:pt x="33" y="27"/>
                </a:lnTo>
                <a:lnTo>
                  <a:pt x="28" y="30"/>
                </a:lnTo>
                <a:lnTo>
                  <a:pt x="23" y="35"/>
                </a:lnTo>
                <a:lnTo>
                  <a:pt x="18" y="40"/>
                </a:lnTo>
                <a:lnTo>
                  <a:pt x="14" y="47"/>
                </a:lnTo>
                <a:lnTo>
                  <a:pt x="10" y="55"/>
                </a:lnTo>
                <a:lnTo>
                  <a:pt x="5" y="55"/>
                </a:lnTo>
                <a:lnTo>
                  <a:pt x="8" y="42"/>
                </a:lnTo>
                <a:lnTo>
                  <a:pt x="11" y="31"/>
                </a:lnTo>
                <a:lnTo>
                  <a:pt x="18" y="22"/>
                </a:lnTo>
                <a:lnTo>
                  <a:pt x="24" y="13"/>
                </a:lnTo>
                <a:lnTo>
                  <a:pt x="32" y="7"/>
                </a:lnTo>
                <a:lnTo>
                  <a:pt x="40" y="3"/>
                </a:lnTo>
                <a:lnTo>
                  <a:pt x="51" y="0"/>
                </a:lnTo>
                <a:lnTo>
                  <a:pt x="61" y="0"/>
                </a:lnTo>
                <a:lnTo>
                  <a:pt x="73" y="0"/>
                </a:lnTo>
                <a:lnTo>
                  <a:pt x="83" y="3"/>
                </a:lnTo>
                <a:lnTo>
                  <a:pt x="88" y="5"/>
                </a:lnTo>
                <a:lnTo>
                  <a:pt x="93" y="8"/>
                </a:lnTo>
                <a:lnTo>
                  <a:pt x="98" y="11"/>
                </a:lnTo>
                <a:lnTo>
                  <a:pt x="102" y="14"/>
                </a:lnTo>
                <a:lnTo>
                  <a:pt x="109" y="23"/>
                </a:lnTo>
                <a:lnTo>
                  <a:pt x="113" y="32"/>
                </a:lnTo>
                <a:lnTo>
                  <a:pt x="115" y="36"/>
                </a:lnTo>
                <a:lnTo>
                  <a:pt x="116" y="41"/>
                </a:lnTo>
                <a:lnTo>
                  <a:pt x="117" y="45"/>
                </a:lnTo>
                <a:lnTo>
                  <a:pt x="117" y="51"/>
                </a:lnTo>
                <a:lnTo>
                  <a:pt x="117" y="59"/>
                </a:lnTo>
                <a:lnTo>
                  <a:pt x="116" y="66"/>
                </a:lnTo>
                <a:lnTo>
                  <a:pt x="113" y="73"/>
                </a:lnTo>
                <a:lnTo>
                  <a:pt x="110" y="81"/>
                </a:lnTo>
                <a:lnTo>
                  <a:pt x="105" y="93"/>
                </a:lnTo>
                <a:lnTo>
                  <a:pt x="97" y="105"/>
                </a:lnTo>
                <a:lnTo>
                  <a:pt x="87" y="118"/>
                </a:lnTo>
                <a:lnTo>
                  <a:pt x="76" y="130"/>
                </a:lnTo>
                <a:lnTo>
                  <a:pt x="59" y="148"/>
                </a:lnTo>
                <a:lnTo>
                  <a:pt x="47" y="163"/>
                </a:lnTo>
                <a:lnTo>
                  <a:pt x="36" y="172"/>
                </a:lnTo>
                <a:lnTo>
                  <a:pt x="30" y="178"/>
                </a:lnTo>
                <a:lnTo>
                  <a:pt x="82" y="178"/>
                </a:lnTo>
                <a:lnTo>
                  <a:pt x="95" y="178"/>
                </a:lnTo>
                <a:lnTo>
                  <a:pt x="104" y="177"/>
                </a:lnTo>
                <a:lnTo>
                  <a:pt x="110" y="175"/>
                </a:lnTo>
                <a:lnTo>
                  <a:pt x="115" y="172"/>
                </a:lnTo>
                <a:lnTo>
                  <a:pt x="120" y="168"/>
                </a:lnTo>
                <a:lnTo>
                  <a:pt x="125" y="163"/>
                </a:lnTo>
                <a:lnTo>
                  <a:pt x="130" y="16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88" name="Freeform 201"/>
          <p:cNvSpPr>
            <a:spLocks noEditPoints="1"/>
          </p:cNvSpPr>
          <p:nvPr/>
        </p:nvSpPr>
        <p:spPr bwMode="auto">
          <a:xfrm>
            <a:off x="6904038" y="4614863"/>
            <a:ext cx="55562" cy="117475"/>
          </a:xfrm>
          <a:custGeom>
            <a:avLst/>
            <a:gdLst>
              <a:gd name="T0" fmla="*/ 9 w 103"/>
              <a:gd name="T1" fmla="*/ 25 h 222"/>
              <a:gd name="T2" fmla="*/ 58 w 103"/>
              <a:gd name="T3" fmla="*/ 1 h 222"/>
              <a:gd name="T4" fmla="*/ 62 w 103"/>
              <a:gd name="T5" fmla="*/ 0 h 222"/>
              <a:gd name="T6" fmla="*/ 68 w 103"/>
              <a:gd name="T7" fmla="*/ 0 h 222"/>
              <a:gd name="T8" fmla="*/ 78 w 103"/>
              <a:gd name="T9" fmla="*/ 12 h 222"/>
              <a:gd name="T10" fmla="*/ 57 w 103"/>
              <a:gd name="T11" fmla="*/ 185 h 222"/>
              <a:gd name="T12" fmla="*/ 79 w 103"/>
              <a:gd name="T13" fmla="*/ 194 h 222"/>
              <a:gd name="T14" fmla="*/ 58 w 103"/>
              <a:gd name="T15" fmla="*/ 202 h 222"/>
              <a:gd name="T16" fmla="*/ 79 w 103"/>
              <a:gd name="T17" fmla="*/ 194 h 222"/>
              <a:gd name="T18" fmla="*/ 58 w 103"/>
              <a:gd name="T19" fmla="*/ 202 h 222"/>
              <a:gd name="T20" fmla="*/ 71 w 103"/>
              <a:gd name="T21" fmla="*/ 202 h 222"/>
              <a:gd name="T22" fmla="*/ 70 w 103"/>
              <a:gd name="T23" fmla="*/ 214 h 222"/>
              <a:gd name="T24" fmla="*/ 71 w 103"/>
              <a:gd name="T25" fmla="*/ 214 h 222"/>
              <a:gd name="T26" fmla="*/ 80 w 103"/>
              <a:gd name="T27" fmla="*/ 195 h 222"/>
              <a:gd name="T28" fmla="*/ 79 w 103"/>
              <a:gd name="T29" fmla="*/ 194 h 222"/>
              <a:gd name="T30" fmla="*/ 82 w 103"/>
              <a:gd name="T31" fmla="*/ 195 h 222"/>
              <a:gd name="T32" fmla="*/ 85 w 103"/>
              <a:gd name="T33" fmla="*/ 217 h 222"/>
              <a:gd name="T34" fmla="*/ 103 w 103"/>
              <a:gd name="T35" fmla="*/ 207 h 222"/>
              <a:gd name="T36" fmla="*/ 81 w 103"/>
              <a:gd name="T37" fmla="*/ 212 h 222"/>
              <a:gd name="T38" fmla="*/ 92 w 103"/>
              <a:gd name="T39" fmla="*/ 222 h 222"/>
              <a:gd name="T40" fmla="*/ 18 w 103"/>
              <a:gd name="T41" fmla="*/ 202 h 222"/>
              <a:gd name="T42" fmla="*/ 7 w 103"/>
              <a:gd name="T43" fmla="*/ 212 h 222"/>
              <a:gd name="T44" fmla="*/ 28 w 103"/>
              <a:gd name="T45" fmla="*/ 207 h 222"/>
              <a:gd name="T46" fmla="*/ 18 w 103"/>
              <a:gd name="T47" fmla="*/ 196 h 222"/>
              <a:gd name="T48" fmla="*/ 28 w 103"/>
              <a:gd name="T49" fmla="*/ 195 h 222"/>
              <a:gd name="T50" fmla="*/ 28 w 103"/>
              <a:gd name="T51" fmla="*/ 195 h 222"/>
              <a:gd name="T52" fmla="*/ 31 w 103"/>
              <a:gd name="T53" fmla="*/ 216 h 222"/>
              <a:gd name="T54" fmla="*/ 36 w 103"/>
              <a:gd name="T55" fmla="*/ 205 h 222"/>
              <a:gd name="T56" fmla="*/ 47 w 103"/>
              <a:gd name="T57" fmla="*/ 209 h 222"/>
              <a:gd name="T58" fmla="*/ 53 w 103"/>
              <a:gd name="T59" fmla="*/ 203 h 222"/>
              <a:gd name="T60" fmla="*/ 32 w 103"/>
              <a:gd name="T61" fmla="*/ 194 h 222"/>
              <a:gd name="T62" fmla="*/ 32 w 103"/>
              <a:gd name="T63" fmla="*/ 194 h 222"/>
              <a:gd name="T64" fmla="*/ 51 w 103"/>
              <a:gd name="T65" fmla="*/ 203 h 222"/>
              <a:gd name="T66" fmla="*/ 53 w 103"/>
              <a:gd name="T67" fmla="*/ 199 h 222"/>
              <a:gd name="T68" fmla="*/ 53 w 103"/>
              <a:gd name="T69" fmla="*/ 192 h 222"/>
              <a:gd name="T70" fmla="*/ 32 w 103"/>
              <a:gd name="T71" fmla="*/ 178 h 222"/>
              <a:gd name="T72" fmla="*/ 32 w 103"/>
              <a:gd name="T73" fmla="*/ 178 h 222"/>
              <a:gd name="T74" fmla="*/ 32 w 103"/>
              <a:gd name="T75" fmla="*/ 71 h 222"/>
              <a:gd name="T76" fmla="*/ 54 w 103"/>
              <a:gd name="T77" fmla="*/ 71 h 222"/>
              <a:gd name="T78" fmla="*/ 52 w 103"/>
              <a:gd name="T79" fmla="*/ 41 h 222"/>
              <a:gd name="T80" fmla="*/ 32 w 103"/>
              <a:gd name="T81" fmla="*/ 48 h 222"/>
              <a:gd name="T82" fmla="*/ 31 w 103"/>
              <a:gd name="T83" fmla="*/ 45 h 222"/>
              <a:gd name="T84" fmla="*/ 31 w 103"/>
              <a:gd name="T85" fmla="*/ 46 h 222"/>
              <a:gd name="T86" fmla="*/ 50 w 103"/>
              <a:gd name="T87" fmla="*/ 35 h 222"/>
              <a:gd name="T88" fmla="*/ 48 w 103"/>
              <a:gd name="T89" fmla="*/ 31 h 222"/>
              <a:gd name="T90" fmla="*/ 31 w 103"/>
              <a:gd name="T91" fmla="*/ 45 h 222"/>
              <a:gd name="T92" fmla="*/ 32 w 103"/>
              <a:gd name="T93" fmla="*/ 45 h 222"/>
              <a:gd name="T94" fmla="*/ 39 w 103"/>
              <a:gd name="T95" fmla="*/ 25 h 222"/>
              <a:gd name="T96" fmla="*/ 32 w 103"/>
              <a:gd name="T97" fmla="*/ 45 h 222"/>
              <a:gd name="T98" fmla="*/ 39 w 103"/>
              <a:gd name="T99" fmla="*/ 25 h 222"/>
              <a:gd name="T100" fmla="*/ 22 w 103"/>
              <a:gd name="T101" fmla="*/ 25 h 222"/>
              <a:gd name="T102" fmla="*/ 25 w 103"/>
              <a:gd name="T103" fmla="*/ 47 h 222"/>
              <a:gd name="T104" fmla="*/ 28 w 103"/>
              <a:gd name="T105" fmla="*/ 46 h 222"/>
              <a:gd name="T106" fmla="*/ 21 w 103"/>
              <a:gd name="T107" fmla="*/ 49 h 222"/>
              <a:gd name="T108" fmla="*/ 7 w 103"/>
              <a:gd name="T109" fmla="*/ 44 h 222"/>
              <a:gd name="T110" fmla="*/ 5 w 103"/>
              <a:gd name="T111" fmla="*/ 39 h 2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3"/>
              <a:gd name="T169" fmla="*/ 0 h 222"/>
              <a:gd name="T170" fmla="*/ 103 w 103"/>
              <a:gd name="T171" fmla="*/ 222 h 2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3" h="222">
                <a:moveTo>
                  <a:pt x="9" y="25"/>
                </a:moveTo>
                <a:lnTo>
                  <a:pt x="58" y="1"/>
                </a:lnTo>
                <a:lnTo>
                  <a:pt x="68" y="21"/>
                </a:lnTo>
                <a:lnTo>
                  <a:pt x="19" y="44"/>
                </a:lnTo>
                <a:lnTo>
                  <a:pt x="9" y="25"/>
                </a:lnTo>
                <a:close/>
                <a:moveTo>
                  <a:pt x="58" y="1"/>
                </a:moveTo>
                <a:lnTo>
                  <a:pt x="60" y="0"/>
                </a:lnTo>
                <a:lnTo>
                  <a:pt x="62" y="0"/>
                </a:lnTo>
                <a:lnTo>
                  <a:pt x="62" y="12"/>
                </a:lnTo>
                <a:lnTo>
                  <a:pt x="58" y="1"/>
                </a:lnTo>
                <a:close/>
                <a:moveTo>
                  <a:pt x="62" y="0"/>
                </a:moveTo>
                <a:lnTo>
                  <a:pt x="68" y="0"/>
                </a:lnTo>
                <a:lnTo>
                  <a:pt x="68" y="22"/>
                </a:lnTo>
                <a:lnTo>
                  <a:pt x="62" y="22"/>
                </a:lnTo>
                <a:lnTo>
                  <a:pt x="62" y="0"/>
                </a:lnTo>
                <a:close/>
                <a:moveTo>
                  <a:pt x="68" y="0"/>
                </a:moveTo>
                <a:lnTo>
                  <a:pt x="78" y="0"/>
                </a:lnTo>
                <a:lnTo>
                  <a:pt x="78" y="12"/>
                </a:lnTo>
                <a:lnTo>
                  <a:pt x="68" y="12"/>
                </a:lnTo>
                <a:lnTo>
                  <a:pt x="68" y="0"/>
                </a:lnTo>
                <a:close/>
                <a:moveTo>
                  <a:pt x="78" y="12"/>
                </a:moveTo>
                <a:lnTo>
                  <a:pt x="78" y="178"/>
                </a:lnTo>
                <a:lnTo>
                  <a:pt x="56" y="178"/>
                </a:lnTo>
                <a:lnTo>
                  <a:pt x="56" y="12"/>
                </a:lnTo>
                <a:lnTo>
                  <a:pt x="78" y="12"/>
                </a:lnTo>
                <a:close/>
                <a:moveTo>
                  <a:pt x="78" y="178"/>
                </a:moveTo>
                <a:lnTo>
                  <a:pt x="78" y="184"/>
                </a:lnTo>
                <a:lnTo>
                  <a:pt x="78" y="190"/>
                </a:lnTo>
                <a:lnTo>
                  <a:pt x="57" y="191"/>
                </a:lnTo>
                <a:lnTo>
                  <a:pt x="57" y="185"/>
                </a:lnTo>
                <a:lnTo>
                  <a:pt x="56" y="178"/>
                </a:lnTo>
                <a:lnTo>
                  <a:pt x="78" y="178"/>
                </a:lnTo>
                <a:close/>
                <a:moveTo>
                  <a:pt x="78" y="190"/>
                </a:moveTo>
                <a:lnTo>
                  <a:pt x="78" y="193"/>
                </a:lnTo>
                <a:lnTo>
                  <a:pt x="79" y="194"/>
                </a:lnTo>
                <a:lnTo>
                  <a:pt x="58" y="202"/>
                </a:lnTo>
                <a:lnTo>
                  <a:pt x="57" y="197"/>
                </a:lnTo>
                <a:lnTo>
                  <a:pt x="57" y="191"/>
                </a:lnTo>
                <a:lnTo>
                  <a:pt x="78" y="190"/>
                </a:lnTo>
                <a:close/>
                <a:moveTo>
                  <a:pt x="58" y="202"/>
                </a:moveTo>
                <a:lnTo>
                  <a:pt x="58" y="202"/>
                </a:lnTo>
                <a:lnTo>
                  <a:pt x="69" y="197"/>
                </a:lnTo>
                <a:lnTo>
                  <a:pt x="58" y="202"/>
                </a:lnTo>
                <a:close/>
                <a:moveTo>
                  <a:pt x="79" y="194"/>
                </a:moveTo>
                <a:lnTo>
                  <a:pt x="79" y="194"/>
                </a:lnTo>
                <a:lnTo>
                  <a:pt x="63" y="209"/>
                </a:lnTo>
                <a:lnTo>
                  <a:pt x="60" y="206"/>
                </a:lnTo>
                <a:lnTo>
                  <a:pt x="58" y="202"/>
                </a:lnTo>
                <a:lnTo>
                  <a:pt x="79" y="194"/>
                </a:lnTo>
                <a:close/>
                <a:moveTo>
                  <a:pt x="79" y="194"/>
                </a:moveTo>
                <a:lnTo>
                  <a:pt x="71" y="186"/>
                </a:lnTo>
                <a:lnTo>
                  <a:pt x="79" y="194"/>
                </a:lnTo>
                <a:lnTo>
                  <a:pt x="71" y="202"/>
                </a:lnTo>
                <a:lnTo>
                  <a:pt x="79" y="194"/>
                </a:lnTo>
                <a:close/>
                <a:moveTo>
                  <a:pt x="79" y="194"/>
                </a:moveTo>
                <a:lnTo>
                  <a:pt x="79" y="194"/>
                </a:lnTo>
                <a:lnTo>
                  <a:pt x="70" y="214"/>
                </a:lnTo>
                <a:lnTo>
                  <a:pt x="66" y="211"/>
                </a:lnTo>
                <a:lnTo>
                  <a:pt x="63" y="209"/>
                </a:lnTo>
                <a:lnTo>
                  <a:pt x="79" y="194"/>
                </a:lnTo>
                <a:close/>
                <a:moveTo>
                  <a:pt x="70" y="214"/>
                </a:moveTo>
                <a:lnTo>
                  <a:pt x="71" y="214"/>
                </a:lnTo>
                <a:lnTo>
                  <a:pt x="70" y="214"/>
                </a:lnTo>
                <a:lnTo>
                  <a:pt x="75" y="205"/>
                </a:lnTo>
                <a:lnTo>
                  <a:pt x="70" y="214"/>
                </a:lnTo>
                <a:close/>
                <a:moveTo>
                  <a:pt x="79" y="194"/>
                </a:moveTo>
                <a:lnTo>
                  <a:pt x="80" y="195"/>
                </a:lnTo>
                <a:lnTo>
                  <a:pt x="82" y="195"/>
                </a:lnTo>
                <a:lnTo>
                  <a:pt x="80" y="216"/>
                </a:lnTo>
                <a:lnTo>
                  <a:pt x="74" y="215"/>
                </a:lnTo>
                <a:lnTo>
                  <a:pt x="70" y="214"/>
                </a:lnTo>
                <a:lnTo>
                  <a:pt x="79" y="194"/>
                </a:lnTo>
                <a:close/>
                <a:moveTo>
                  <a:pt x="82" y="195"/>
                </a:moveTo>
                <a:lnTo>
                  <a:pt x="84" y="195"/>
                </a:lnTo>
                <a:lnTo>
                  <a:pt x="82" y="195"/>
                </a:lnTo>
                <a:lnTo>
                  <a:pt x="81" y="206"/>
                </a:lnTo>
                <a:lnTo>
                  <a:pt x="82" y="195"/>
                </a:lnTo>
                <a:close/>
                <a:moveTo>
                  <a:pt x="82" y="195"/>
                </a:moveTo>
                <a:lnTo>
                  <a:pt x="86" y="195"/>
                </a:lnTo>
                <a:lnTo>
                  <a:pt x="92" y="196"/>
                </a:lnTo>
                <a:lnTo>
                  <a:pt x="91" y="217"/>
                </a:lnTo>
                <a:lnTo>
                  <a:pt x="85" y="217"/>
                </a:lnTo>
                <a:lnTo>
                  <a:pt x="80" y="216"/>
                </a:lnTo>
                <a:lnTo>
                  <a:pt x="82" y="195"/>
                </a:lnTo>
                <a:close/>
                <a:moveTo>
                  <a:pt x="92" y="196"/>
                </a:moveTo>
                <a:lnTo>
                  <a:pt x="103" y="196"/>
                </a:lnTo>
                <a:lnTo>
                  <a:pt x="103" y="207"/>
                </a:lnTo>
                <a:lnTo>
                  <a:pt x="92" y="207"/>
                </a:lnTo>
                <a:lnTo>
                  <a:pt x="92" y="196"/>
                </a:lnTo>
                <a:close/>
                <a:moveTo>
                  <a:pt x="103" y="207"/>
                </a:moveTo>
                <a:lnTo>
                  <a:pt x="103" y="212"/>
                </a:lnTo>
                <a:lnTo>
                  <a:pt x="81" y="212"/>
                </a:lnTo>
                <a:lnTo>
                  <a:pt x="81" y="207"/>
                </a:lnTo>
                <a:lnTo>
                  <a:pt x="103" y="207"/>
                </a:lnTo>
                <a:close/>
                <a:moveTo>
                  <a:pt x="103" y="212"/>
                </a:moveTo>
                <a:lnTo>
                  <a:pt x="103" y="222"/>
                </a:lnTo>
                <a:lnTo>
                  <a:pt x="92" y="222"/>
                </a:lnTo>
                <a:lnTo>
                  <a:pt x="92" y="212"/>
                </a:lnTo>
                <a:lnTo>
                  <a:pt x="103" y="212"/>
                </a:lnTo>
                <a:close/>
                <a:moveTo>
                  <a:pt x="92" y="222"/>
                </a:moveTo>
                <a:lnTo>
                  <a:pt x="18" y="222"/>
                </a:lnTo>
                <a:lnTo>
                  <a:pt x="18" y="202"/>
                </a:lnTo>
                <a:lnTo>
                  <a:pt x="92" y="202"/>
                </a:lnTo>
                <a:lnTo>
                  <a:pt x="92" y="222"/>
                </a:lnTo>
                <a:close/>
                <a:moveTo>
                  <a:pt x="18" y="222"/>
                </a:moveTo>
                <a:lnTo>
                  <a:pt x="7" y="222"/>
                </a:lnTo>
                <a:lnTo>
                  <a:pt x="7" y="212"/>
                </a:lnTo>
                <a:lnTo>
                  <a:pt x="18" y="212"/>
                </a:lnTo>
                <a:lnTo>
                  <a:pt x="18" y="222"/>
                </a:lnTo>
                <a:close/>
                <a:moveTo>
                  <a:pt x="7" y="212"/>
                </a:moveTo>
                <a:lnTo>
                  <a:pt x="7" y="207"/>
                </a:lnTo>
                <a:lnTo>
                  <a:pt x="28" y="207"/>
                </a:lnTo>
                <a:lnTo>
                  <a:pt x="28" y="212"/>
                </a:lnTo>
                <a:lnTo>
                  <a:pt x="7" y="212"/>
                </a:lnTo>
                <a:close/>
                <a:moveTo>
                  <a:pt x="7" y="207"/>
                </a:moveTo>
                <a:lnTo>
                  <a:pt x="7" y="196"/>
                </a:lnTo>
                <a:lnTo>
                  <a:pt x="18" y="196"/>
                </a:lnTo>
                <a:lnTo>
                  <a:pt x="18" y="207"/>
                </a:lnTo>
                <a:lnTo>
                  <a:pt x="7" y="207"/>
                </a:lnTo>
                <a:close/>
                <a:moveTo>
                  <a:pt x="18" y="196"/>
                </a:moveTo>
                <a:lnTo>
                  <a:pt x="24" y="195"/>
                </a:lnTo>
                <a:lnTo>
                  <a:pt x="28" y="195"/>
                </a:lnTo>
                <a:lnTo>
                  <a:pt x="31" y="216"/>
                </a:lnTo>
                <a:lnTo>
                  <a:pt x="25" y="217"/>
                </a:lnTo>
                <a:lnTo>
                  <a:pt x="18" y="217"/>
                </a:lnTo>
                <a:lnTo>
                  <a:pt x="18" y="196"/>
                </a:lnTo>
                <a:close/>
                <a:moveTo>
                  <a:pt x="28" y="195"/>
                </a:moveTo>
                <a:lnTo>
                  <a:pt x="30" y="195"/>
                </a:lnTo>
                <a:lnTo>
                  <a:pt x="31" y="195"/>
                </a:lnTo>
                <a:lnTo>
                  <a:pt x="41" y="214"/>
                </a:lnTo>
                <a:lnTo>
                  <a:pt x="36" y="215"/>
                </a:lnTo>
                <a:lnTo>
                  <a:pt x="31" y="216"/>
                </a:lnTo>
                <a:lnTo>
                  <a:pt x="28" y="195"/>
                </a:lnTo>
                <a:close/>
                <a:moveTo>
                  <a:pt x="31" y="195"/>
                </a:moveTo>
                <a:lnTo>
                  <a:pt x="29" y="195"/>
                </a:lnTo>
                <a:lnTo>
                  <a:pt x="31" y="194"/>
                </a:lnTo>
                <a:lnTo>
                  <a:pt x="36" y="205"/>
                </a:lnTo>
                <a:lnTo>
                  <a:pt x="31" y="195"/>
                </a:lnTo>
                <a:close/>
                <a:moveTo>
                  <a:pt x="31" y="194"/>
                </a:moveTo>
                <a:lnTo>
                  <a:pt x="31" y="194"/>
                </a:lnTo>
                <a:lnTo>
                  <a:pt x="32" y="194"/>
                </a:lnTo>
                <a:lnTo>
                  <a:pt x="47" y="209"/>
                </a:lnTo>
                <a:lnTo>
                  <a:pt x="44" y="212"/>
                </a:lnTo>
                <a:lnTo>
                  <a:pt x="41" y="214"/>
                </a:lnTo>
                <a:lnTo>
                  <a:pt x="31" y="194"/>
                </a:lnTo>
                <a:close/>
                <a:moveTo>
                  <a:pt x="47" y="209"/>
                </a:moveTo>
                <a:lnTo>
                  <a:pt x="53" y="203"/>
                </a:lnTo>
                <a:lnTo>
                  <a:pt x="47" y="209"/>
                </a:lnTo>
                <a:lnTo>
                  <a:pt x="40" y="202"/>
                </a:lnTo>
                <a:lnTo>
                  <a:pt x="47" y="209"/>
                </a:lnTo>
                <a:close/>
                <a:moveTo>
                  <a:pt x="32" y="194"/>
                </a:moveTo>
                <a:lnTo>
                  <a:pt x="32" y="194"/>
                </a:lnTo>
                <a:lnTo>
                  <a:pt x="51" y="203"/>
                </a:lnTo>
                <a:lnTo>
                  <a:pt x="50" y="207"/>
                </a:lnTo>
                <a:lnTo>
                  <a:pt x="47" y="209"/>
                </a:lnTo>
                <a:lnTo>
                  <a:pt x="32" y="194"/>
                </a:lnTo>
                <a:close/>
                <a:moveTo>
                  <a:pt x="51" y="203"/>
                </a:moveTo>
                <a:lnTo>
                  <a:pt x="51" y="205"/>
                </a:lnTo>
                <a:lnTo>
                  <a:pt x="51" y="203"/>
                </a:lnTo>
                <a:lnTo>
                  <a:pt x="42" y="199"/>
                </a:lnTo>
                <a:lnTo>
                  <a:pt x="51" y="203"/>
                </a:lnTo>
                <a:close/>
                <a:moveTo>
                  <a:pt x="32" y="194"/>
                </a:moveTo>
                <a:lnTo>
                  <a:pt x="32" y="193"/>
                </a:lnTo>
                <a:lnTo>
                  <a:pt x="32" y="190"/>
                </a:lnTo>
                <a:lnTo>
                  <a:pt x="53" y="192"/>
                </a:lnTo>
                <a:lnTo>
                  <a:pt x="53" y="199"/>
                </a:lnTo>
                <a:lnTo>
                  <a:pt x="51" y="203"/>
                </a:lnTo>
                <a:lnTo>
                  <a:pt x="32" y="194"/>
                </a:lnTo>
                <a:close/>
                <a:moveTo>
                  <a:pt x="53" y="192"/>
                </a:moveTo>
                <a:lnTo>
                  <a:pt x="53" y="193"/>
                </a:lnTo>
                <a:lnTo>
                  <a:pt x="53" y="192"/>
                </a:lnTo>
                <a:lnTo>
                  <a:pt x="43" y="191"/>
                </a:lnTo>
                <a:lnTo>
                  <a:pt x="53" y="192"/>
                </a:lnTo>
                <a:close/>
                <a:moveTo>
                  <a:pt x="32" y="191"/>
                </a:moveTo>
                <a:lnTo>
                  <a:pt x="32" y="185"/>
                </a:lnTo>
                <a:lnTo>
                  <a:pt x="32" y="178"/>
                </a:lnTo>
                <a:lnTo>
                  <a:pt x="54" y="178"/>
                </a:lnTo>
                <a:lnTo>
                  <a:pt x="54" y="186"/>
                </a:lnTo>
                <a:lnTo>
                  <a:pt x="53" y="192"/>
                </a:lnTo>
                <a:lnTo>
                  <a:pt x="32" y="191"/>
                </a:lnTo>
                <a:close/>
                <a:moveTo>
                  <a:pt x="32" y="178"/>
                </a:moveTo>
                <a:lnTo>
                  <a:pt x="32" y="71"/>
                </a:lnTo>
                <a:lnTo>
                  <a:pt x="54" y="71"/>
                </a:lnTo>
                <a:lnTo>
                  <a:pt x="54" y="178"/>
                </a:lnTo>
                <a:lnTo>
                  <a:pt x="32" y="178"/>
                </a:lnTo>
                <a:close/>
                <a:moveTo>
                  <a:pt x="32" y="71"/>
                </a:moveTo>
                <a:lnTo>
                  <a:pt x="32" y="62"/>
                </a:lnTo>
                <a:lnTo>
                  <a:pt x="32" y="54"/>
                </a:lnTo>
                <a:lnTo>
                  <a:pt x="53" y="53"/>
                </a:lnTo>
                <a:lnTo>
                  <a:pt x="54" y="62"/>
                </a:lnTo>
                <a:lnTo>
                  <a:pt x="54" y="71"/>
                </a:lnTo>
                <a:lnTo>
                  <a:pt x="32" y="71"/>
                </a:lnTo>
                <a:close/>
                <a:moveTo>
                  <a:pt x="32" y="54"/>
                </a:moveTo>
                <a:lnTo>
                  <a:pt x="32" y="49"/>
                </a:lnTo>
                <a:lnTo>
                  <a:pt x="31" y="46"/>
                </a:lnTo>
                <a:lnTo>
                  <a:pt x="52" y="41"/>
                </a:lnTo>
                <a:lnTo>
                  <a:pt x="53" y="46"/>
                </a:lnTo>
                <a:lnTo>
                  <a:pt x="53" y="53"/>
                </a:lnTo>
                <a:lnTo>
                  <a:pt x="32" y="54"/>
                </a:lnTo>
                <a:close/>
                <a:moveTo>
                  <a:pt x="31" y="46"/>
                </a:moveTo>
                <a:lnTo>
                  <a:pt x="32" y="48"/>
                </a:lnTo>
                <a:lnTo>
                  <a:pt x="31" y="46"/>
                </a:lnTo>
                <a:lnTo>
                  <a:pt x="42" y="44"/>
                </a:lnTo>
                <a:lnTo>
                  <a:pt x="31" y="46"/>
                </a:lnTo>
                <a:close/>
                <a:moveTo>
                  <a:pt x="31" y="46"/>
                </a:moveTo>
                <a:lnTo>
                  <a:pt x="31" y="45"/>
                </a:lnTo>
                <a:lnTo>
                  <a:pt x="50" y="35"/>
                </a:lnTo>
                <a:lnTo>
                  <a:pt x="51" y="38"/>
                </a:lnTo>
                <a:lnTo>
                  <a:pt x="52" y="42"/>
                </a:lnTo>
                <a:lnTo>
                  <a:pt x="31" y="46"/>
                </a:lnTo>
                <a:close/>
                <a:moveTo>
                  <a:pt x="50" y="35"/>
                </a:moveTo>
                <a:lnTo>
                  <a:pt x="56" y="47"/>
                </a:lnTo>
                <a:lnTo>
                  <a:pt x="50" y="35"/>
                </a:lnTo>
                <a:lnTo>
                  <a:pt x="41" y="40"/>
                </a:lnTo>
                <a:lnTo>
                  <a:pt x="50" y="35"/>
                </a:lnTo>
                <a:close/>
                <a:moveTo>
                  <a:pt x="31" y="45"/>
                </a:moveTo>
                <a:lnTo>
                  <a:pt x="31" y="45"/>
                </a:lnTo>
                <a:lnTo>
                  <a:pt x="45" y="28"/>
                </a:lnTo>
                <a:lnTo>
                  <a:pt x="48" y="31"/>
                </a:lnTo>
                <a:lnTo>
                  <a:pt x="50" y="35"/>
                </a:lnTo>
                <a:lnTo>
                  <a:pt x="31" y="45"/>
                </a:lnTo>
                <a:close/>
                <a:moveTo>
                  <a:pt x="31" y="45"/>
                </a:moveTo>
                <a:lnTo>
                  <a:pt x="33" y="47"/>
                </a:lnTo>
                <a:lnTo>
                  <a:pt x="31" y="45"/>
                </a:lnTo>
                <a:lnTo>
                  <a:pt x="39" y="37"/>
                </a:lnTo>
                <a:lnTo>
                  <a:pt x="31" y="45"/>
                </a:lnTo>
                <a:close/>
                <a:moveTo>
                  <a:pt x="31" y="45"/>
                </a:moveTo>
                <a:lnTo>
                  <a:pt x="31" y="45"/>
                </a:lnTo>
                <a:lnTo>
                  <a:pt x="32" y="45"/>
                </a:lnTo>
                <a:lnTo>
                  <a:pt x="39" y="25"/>
                </a:lnTo>
                <a:lnTo>
                  <a:pt x="42" y="26"/>
                </a:lnTo>
                <a:lnTo>
                  <a:pt x="45" y="28"/>
                </a:lnTo>
                <a:lnTo>
                  <a:pt x="31" y="45"/>
                </a:lnTo>
                <a:close/>
                <a:moveTo>
                  <a:pt x="39" y="25"/>
                </a:moveTo>
                <a:lnTo>
                  <a:pt x="42" y="26"/>
                </a:lnTo>
                <a:lnTo>
                  <a:pt x="39" y="25"/>
                </a:lnTo>
                <a:lnTo>
                  <a:pt x="35" y="36"/>
                </a:lnTo>
                <a:lnTo>
                  <a:pt x="39" y="25"/>
                </a:lnTo>
                <a:close/>
                <a:moveTo>
                  <a:pt x="32" y="45"/>
                </a:moveTo>
                <a:lnTo>
                  <a:pt x="32" y="45"/>
                </a:lnTo>
                <a:lnTo>
                  <a:pt x="31" y="45"/>
                </a:lnTo>
                <a:lnTo>
                  <a:pt x="31" y="24"/>
                </a:lnTo>
                <a:lnTo>
                  <a:pt x="35" y="24"/>
                </a:lnTo>
                <a:lnTo>
                  <a:pt x="39" y="25"/>
                </a:lnTo>
                <a:lnTo>
                  <a:pt x="32" y="45"/>
                </a:lnTo>
                <a:close/>
                <a:moveTo>
                  <a:pt x="31" y="45"/>
                </a:moveTo>
                <a:lnTo>
                  <a:pt x="30" y="45"/>
                </a:lnTo>
                <a:lnTo>
                  <a:pt x="28" y="46"/>
                </a:lnTo>
                <a:lnTo>
                  <a:pt x="22" y="25"/>
                </a:lnTo>
                <a:lnTo>
                  <a:pt x="27" y="24"/>
                </a:lnTo>
                <a:lnTo>
                  <a:pt x="31" y="24"/>
                </a:lnTo>
                <a:lnTo>
                  <a:pt x="31" y="45"/>
                </a:lnTo>
                <a:close/>
                <a:moveTo>
                  <a:pt x="28" y="46"/>
                </a:moveTo>
                <a:lnTo>
                  <a:pt x="25" y="47"/>
                </a:lnTo>
                <a:lnTo>
                  <a:pt x="21" y="49"/>
                </a:lnTo>
                <a:lnTo>
                  <a:pt x="13" y="29"/>
                </a:lnTo>
                <a:lnTo>
                  <a:pt x="18" y="27"/>
                </a:lnTo>
                <a:lnTo>
                  <a:pt x="22" y="25"/>
                </a:lnTo>
                <a:lnTo>
                  <a:pt x="28" y="46"/>
                </a:lnTo>
                <a:close/>
                <a:moveTo>
                  <a:pt x="21" y="49"/>
                </a:moveTo>
                <a:lnTo>
                  <a:pt x="12" y="53"/>
                </a:lnTo>
                <a:lnTo>
                  <a:pt x="7" y="44"/>
                </a:lnTo>
                <a:lnTo>
                  <a:pt x="17" y="39"/>
                </a:lnTo>
                <a:lnTo>
                  <a:pt x="21" y="49"/>
                </a:lnTo>
                <a:close/>
                <a:moveTo>
                  <a:pt x="7" y="44"/>
                </a:moveTo>
                <a:lnTo>
                  <a:pt x="5" y="39"/>
                </a:lnTo>
                <a:lnTo>
                  <a:pt x="24" y="30"/>
                </a:lnTo>
                <a:lnTo>
                  <a:pt x="26" y="35"/>
                </a:lnTo>
                <a:lnTo>
                  <a:pt x="7" y="44"/>
                </a:lnTo>
                <a:close/>
                <a:moveTo>
                  <a:pt x="5" y="39"/>
                </a:moveTo>
                <a:lnTo>
                  <a:pt x="0" y="29"/>
                </a:lnTo>
                <a:lnTo>
                  <a:pt x="9" y="25"/>
                </a:lnTo>
                <a:lnTo>
                  <a:pt x="15" y="35"/>
                </a:lnTo>
                <a:lnTo>
                  <a:pt x="5"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89" name="Freeform 202"/>
          <p:cNvSpPr>
            <a:spLocks noEditPoints="1"/>
          </p:cNvSpPr>
          <p:nvPr/>
        </p:nvSpPr>
        <p:spPr bwMode="auto">
          <a:xfrm>
            <a:off x="6970713" y="4614863"/>
            <a:ext cx="84137" cy="117475"/>
          </a:xfrm>
          <a:custGeom>
            <a:avLst/>
            <a:gdLst>
              <a:gd name="T0" fmla="*/ 137 w 161"/>
              <a:gd name="T1" fmla="*/ 216 h 222"/>
              <a:gd name="T2" fmla="*/ 11 w 161"/>
              <a:gd name="T3" fmla="*/ 222 h 222"/>
              <a:gd name="T4" fmla="*/ 0 w 161"/>
              <a:gd name="T5" fmla="*/ 212 h 222"/>
              <a:gd name="T6" fmla="*/ 21 w 161"/>
              <a:gd name="T7" fmla="*/ 212 h 222"/>
              <a:gd name="T8" fmla="*/ 0 w 161"/>
              <a:gd name="T9" fmla="*/ 207 h 222"/>
              <a:gd name="T10" fmla="*/ 62 w 161"/>
              <a:gd name="T11" fmla="*/ 172 h 222"/>
              <a:gd name="T12" fmla="*/ 46 w 161"/>
              <a:gd name="T13" fmla="*/ 157 h 222"/>
              <a:gd name="T14" fmla="*/ 86 w 161"/>
              <a:gd name="T15" fmla="*/ 145 h 222"/>
              <a:gd name="T16" fmla="*/ 83 w 161"/>
              <a:gd name="T17" fmla="*/ 111 h 222"/>
              <a:gd name="T18" fmla="*/ 92 w 161"/>
              <a:gd name="T19" fmla="*/ 136 h 222"/>
              <a:gd name="T20" fmla="*/ 114 w 161"/>
              <a:gd name="T21" fmla="*/ 83 h 222"/>
              <a:gd name="T22" fmla="*/ 93 w 161"/>
              <a:gd name="T23" fmla="*/ 69 h 222"/>
              <a:gd name="T24" fmla="*/ 91 w 161"/>
              <a:gd name="T25" fmla="*/ 63 h 222"/>
              <a:gd name="T26" fmla="*/ 109 w 161"/>
              <a:gd name="T27" fmla="*/ 51 h 222"/>
              <a:gd name="T28" fmla="*/ 92 w 161"/>
              <a:gd name="T29" fmla="*/ 46 h 222"/>
              <a:gd name="T30" fmla="*/ 92 w 161"/>
              <a:gd name="T31" fmla="*/ 31 h 222"/>
              <a:gd name="T32" fmla="*/ 80 w 161"/>
              <a:gd name="T33" fmla="*/ 37 h 222"/>
              <a:gd name="T34" fmla="*/ 74 w 161"/>
              <a:gd name="T35" fmla="*/ 24 h 222"/>
              <a:gd name="T36" fmla="*/ 47 w 161"/>
              <a:gd name="T37" fmla="*/ 25 h 222"/>
              <a:gd name="T38" fmla="*/ 45 w 161"/>
              <a:gd name="T39" fmla="*/ 50 h 222"/>
              <a:gd name="T40" fmla="*/ 41 w 161"/>
              <a:gd name="T41" fmla="*/ 54 h 222"/>
              <a:gd name="T42" fmla="*/ 38 w 161"/>
              <a:gd name="T43" fmla="*/ 58 h 222"/>
              <a:gd name="T44" fmla="*/ 38 w 161"/>
              <a:gd name="T45" fmla="*/ 58 h 222"/>
              <a:gd name="T46" fmla="*/ 21 w 161"/>
              <a:gd name="T47" fmla="*/ 77 h 222"/>
              <a:gd name="T48" fmla="*/ 4 w 161"/>
              <a:gd name="T49" fmla="*/ 77 h 222"/>
              <a:gd name="T50" fmla="*/ 13 w 161"/>
              <a:gd name="T51" fmla="*/ 39 h 222"/>
              <a:gd name="T52" fmla="*/ 16 w 161"/>
              <a:gd name="T53" fmla="*/ 33 h 222"/>
              <a:gd name="T54" fmla="*/ 33 w 161"/>
              <a:gd name="T55" fmla="*/ 47 h 222"/>
              <a:gd name="T56" fmla="*/ 28 w 161"/>
              <a:gd name="T57" fmla="*/ 18 h 222"/>
              <a:gd name="T58" fmla="*/ 56 w 161"/>
              <a:gd name="T59" fmla="*/ 25 h 222"/>
              <a:gd name="T60" fmla="*/ 60 w 161"/>
              <a:gd name="T61" fmla="*/ 1 h 222"/>
              <a:gd name="T62" fmla="*/ 48 w 161"/>
              <a:gd name="T63" fmla="*/ 5 h 222"/>
              <a:gd name="T64" fmla="*/ 104 w 161"/>
              <a:gd name="T65" fmla="*/ 8 h 222"/>
              <a:gd name="T66" fmla="*/ 91 w 161"/>
              <a:gd name="T67" fmla="*/ 25 h 222"/>
              <a:gd name="T68" fmla="*/ 128 w 161"/>
              <a:gd name="T69" fmla="*/ 28 h 222"/>
              <a:gd name="T70" fmla="*/ 120 w 161"/>
              <a:gd name="T71" fmla="*/ 19 h 222"/>
              <a:gd name="T72" fmla="*/ 118 w 161"/>
              <a:gd name="T73" fmla="*/ 63 h 222"/>
              <a:gd name="T74" fmla="*/ 138 w 161"/>
              <a:gd name="T75" fmla="*/ 80 h 222"/>
              <a:gd name="T76" fmla="*/ 118 w 161"/>
              <a:gd name="T77" fmla="*/ 69 h 222"/>
              <a:gd name="T78" fmla="*/ 121 w 161"/>
              <a:gd name="T79" fmla="*/ 93 h 222"/>
              <a:gd name="T80" fmla="*/ 106 w 161"/>
              <a:gd name="T81" fmla="*/ 99 h 222"/>
              <a:gd name="T82" fmla="*/ 78 w 161"/>
              <a:gd name="T83" fmla="*/ 135 h 222"/>
              <a:gd name="T84" fmla="*/ 78 w 161"/>
              <a:gd name="T85" fmla="*/ 166 h 222"/>
              <a:gd name="T86" fmla="*/ 70 w 161"/>
              <a:gd name="T87" fmla="*/ 146 h 222"/>
              <a:gd name="T88" fmla="*/ 35 w 161"/>
              <a:gd name="T89" fmla="*/ 182 h 222"/>
              <a:gd name="T90" fmla="*/ 35 w 161"/>
              <a:gd name="T91" fmla="*/ 182 h 222"/>
              <a:gd name="T92" fmla="*/ 41 w 161"/>
              <a:gd name="T93" fmla="*/ 201 h 222"/>
              <a:gd name="T94" fmla="*/ 108 w 161"/>
              <a:gd name="T95" fmla="*/ 201 h 222"/>
              <a:gd name="T96" fmla="*/ 115 w 161"/>
              <a:gd name="T97" fmla="*/ 189 h 222"/>
              <a:gd name="T98" fmla="*/ 121 w 161"/>
              <a:gd name="T99" fmla="*/ 199 h 222"/>
              <a:gd name="T100" fmla="*/ 121 w 161"/>
              <a:gd name="T101" fmla="*/ 187 h 222"/>
              <a:gd name="T102" fmla="*/ 129 w 161"/>
              <a:gd name="T103" fmla="*/ 195 h 222"/>
              <a:gd name="T104" fmla="*/ 126 w 161"/>
              <a:gd name="T105" fmla="*/ 184 h 222"/>
              <a:gd name="T106" fmla="*/ 136 w 161"/>
              <a:gd name="T107" fmla="*/ 190 h 222"/>
              <a:gd name="T108" fmla="*/ 145 w 161"/>
              <a:gd name="T109" fmla="*/ 180 h 222"/>
              <a:gd name="T110" fmla="*/ 136 w 161"/>
              <a:gd name="T111" fmla="*/ 163 h 222"/>
              <a:gd name="T112" fmla="*/ 136 w 161"/>
              <a:gd name="T113" fmla="*/ 185 h 222"/>
              <a:gd name="T114" fmla="*/ 141 w 161"/>
              <a:gd name="T115" fmla="*/ 163 h 2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1"/>
              <a:gd name="T175" fmla="*/ 0 h 222"/>
              <a:gd name="T176" fmla="*/ 161 w 161"/>
              <a:gd name="T177" fmla="*/ 222 h 2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1" h="222">
                <a:moveTo>
                  <a:pt x="150" y="178"/>
                </a:moveTo>
                <a:lnTo>
                  <a:pt x="137" y="216"/>
                </a:lnTo>
                <a:lnTo>
                  <a:pt x="117" y="209"/>
                </a:lnTo>
                <a:lnTo>
                  <a:pt x="130" y="170"/>
                </a:lnTo>
                <a:lnTo>
                  <a:pt x="150" y="178"/>
                </a:lnTo>
                <a:close/>
                <a:moveTo>
                  <a:pt x="137" y="216"/>
                </a:moveTo>
                <a:lnTo>
                  <a:pt x="135" y="222"/>
                </a:lnTo>
                <a:lnTo>
                  <a:pt x="127" y="222"/>
                </a:lnTo>
                <a:lnTo>
                  <a:pt x="127" y="212"/>
                </a:lnTo>
                <a:lnTo>
                  <a:pt x="137" y="216"/>
                </a:lnTo>
                <a:close/>
                <a:moveTo>
                  <a:pt x="127" y="222"/>
                </a:moveTo>
                <a:lnTo>
                  <a:pt x="11" y="222"/>
                </a:lnTo>
                <a:lnTo>
                  <a:pt x="11" y="202"/>
                </a:lnTo>
                <a:lnTo>
                  <a:pt x="127" y="202"/>
                </a:lnTo>
                <a:lnTo>
                  <a:pt x="127" y="222"/>
                </a:lnTo>
                <a:close/>
                <a:moveTo>
                  <a:pt x="11" y="222"/>
                </a:moveTo>
                <a:lnTo>
                  <a:pt x="0" y="222"/>
                </a:lnTo>
                <a:lnTo>
                  <a:pt x="0" y="212"/>
                </a:lnTo>
                <a:lnTo>
                  <a:pt x="11" y="212"/>
                </a:lnTo>
                <a:lnTo>
                  <a:pt x="11" y="222"/>
                </a:lnTo>
                <a:close/>
                <a:moveTo>
                  <a:pt x="0" y="212"/>
                </a:moveTo>
                <a:lnTo>
                  <a:pt x="0" y="207"/>
                </a:lnTo>
                <a:lnTo>
                  <a:pt x="21" y="207"/>
                </a:lnTo>
                <a:lnTo>
                  <a:pt x="21" y="212"/>
                </a:lnTo>
                <a:lnTo>
                  <a:pt x="0" y="212"/>
                </a:lnTo>
                <a:close/>
                <a:moveTo>
                  <a:pt x="0" y="207"/>
                </a:moveTo>
                <a:lnTo>
                  <a:pt x="0" y="202"/>
                </a:lnTo>
                <a:lnTo>
                  <a:pt x="4" y="199"/>
                </a:lnTo>
                <a:lnTo>
                  <a:pt x="11" y="207"/>
                </a:lnTo>
                <a:lnTo>
                  <a:pt x="0" y="207"/>
                </a:lnTo>
                <a:close/>
                <a:moveTo>
                  <a:pt x="4" y="199"/>
                </a:moveTo>
                <a:lnTo>
                  <a:pt x="16" y="187"/>
                </a:lnTo>
                <a:lnTo>
                  <a:pt x="27" y="177"/>
                </a:lnTo>
                <a:lnTo>
                  <a:pt x="37" y="166"/>
                </a:lnTo>
                <a:lnTo>
                  <a:pt x="46" y="157"/>
                </a:lnTo>
                <a:lnTo>
                  <a:pt x="62" y="172"/>
                </a:lnTo>
                <a:lnTo>
                  <a:pt x="53" y="182"/>
                </a:lnTo>
                <a:lnTo>
                  <a:pt x="42" y="192"/>
                </a:lnTo>
                <a:lnTo>
                  <a:pt x="31" y="203"/>
                </a:lnTo>
                <a:lnTo>
                  <a:pt x="18" y="214"/>
                </a:lnTo>
                <a:lnTo>
                  <a:pt x="4" y="199"/>
                </a:lnTo>
                <a:close/>
                <a:moveTo>
                  <a:pt x="46" y="157"/>
                </a:moveTo>
                <a:lnTo>
                  <a:pt x="55" y="148"/>
                </a:lnTo>
                <a:lnTo>
                  <a:pt x="62" y="139"/>
                </a:lnTo>
                <a:lnTo>
                  <a:pt x="69" y="132"/>
                </a:lnTo>
                <a:lnTo>
                  <a:pt x="74" y="124"/>
                </a:lnTo>
                <a:lnTo>
                  <a:pt x="92" y="136"/>
                </a:lnTo>
                <a:lnTo>
                  <a:pt x="86" y="145"/>
                </a:lnTo>
                <a:lnTo>
                  <a:pt x="78" y="153"/>
                </a:lnTo>
                <a:lnTo>
                  <a:pt x="71" y="162"/>
                </a:lnTo>
                <a:lnTo>
                  <a:pt x="62" y="172"/>
                </a:lnTo>
                <a:lnTo>
                  <a:pt x="46" y="157"/>
                </a:lnTo>
                <a:close/>
                <a:moveTo>
                  <a:pt x="74" y="124"/>
                </a:moveTo>
                <a:lnTo>
                  <a:pt x="83" y="111"/>
                </a:lnTo>
                <a:lnTo>
                  <a:pt x="89" y="98"/>
                </a:lnTo>
                <a:lnTo>
                  <a:pt x="109" y="106"/>
                </a:lnTo>
                <a:lnTo>
                  <a:pt x="105" y="113"/>
                </a:lnTo>
                <a:lnTo>
                  <a:pt x="101" y="121"/>
                </a:lnTo>
                <a:lnTo>
                  <a:pt x="97" y="129"/>
                </a:lnTo>
                <a:lnTo>
                  <a:pt x="92" y="136"/>
                </a:lnTo>
                <a:lnTo>
                  <a:pt x="74" y="124"/>
                </a:lnTo>
                <a:close/>
                <a:moveTo>
                  <a:pt x="89" y="98"/>
                </a:moveTo>
                <a:lnTo>
                  <a:pt x="92" y="86"/>
                </a:lnTo>
                <a:lnTo>
                  <a:pt x="93" y="76"/>
                </a:lnTo>
                <a:lnTo>
                  <a:pt x="115" y="76"/>
                </a:lnTo>
                <a:lnTo>
                  <a:pt x="114" y="83"/>
                </a:lnTo>
                <a:lnTo>
                  <a:pt x="113" y="91"/>
                </a:lnTo>
                <a:lnTo>
                  <a:pt x="111" y="98"/>
                </a:lnTo>
                <a:lnTo>
                  <a:pt x="109" y="106"/>
                </a:lnTo>
                <a:lnTo>
                  <a:pt x="89" y="98"/>
                </a:lnTo>
                <a:close/>
                <a:moveTo>
                  <a:pt x="93" y="76"/>
                </a:moveTo>
                <a:lnTo>
                  <a:pt x="93" y="69"/>
                </a:lnTo>
                <a:lnTo>
                  <a:pt x="91" y="63"/>
                </a:lnTo>
                <a:lnTo>
                  <a:pt x="111" y="55"/>
                </a:lnTo>
                <a:lnTo>
                  <a:pt x="114" y="66"/>
                </a:lnTo>
                <a:lnTo>
                  <a:pt x="115" y="76"/>
                </a:lnTo>
                <a:lnTo>
                  <a:pt x="93" y="76"/>
                </a:lnTo>
                <a:close/>
                <a:moveTo>
                  <a:pt x="91" y="63"/>
                </a:moveTo>
                <a:lnTo>
                  <a:pt x="88" y="57"/>
                </a:lnTo>
                <a:lnTo>
                  <a:pt x="85" y="53"/>
                </a:lnTo>
                <a:lnTo>
                  <a:pt x="100" y="38"/>
                </a:lnTo>
                <a:lnTo>
                  <a:pt x="103" y="42"/>
                </a:lnTo>
                <a:lnTo>
                  <a:pt x="106" y="46"/>
                </a:lnTo>
                <a:lnTo>
                  <a:pt x="109" y="51"/>
                </a:lnTo>
                <a:lnTo>
                  <a:pt x="111" y="55"/>
                </a:lnTo>
                <a:lnTo>
                  <a:pt x="91" y="63"/>
                </a:lnTo>
                <a:close/>
                <a:moveTo>
                  <a:pt x="85" y="53"/>
                </a:moveTo>
                <a:lnTo>
                  <a:pt x="93" y="62"/>
                </a:lnTo>
                <a:lnTo>
                  <a:pt x="85" y="53"/>
                </a:lnTo>
                <a:lnTo>
                  <a:pt x="92" y="46"/>
                </a:lnTo>
                <a:lnTo>
                  <a:pt x="85" y="53"/>
                </a:lnTo>
                <a:close/>
                <a:moveTo>
                  <a:pt x="85" y="53"/>
                </a:moveTo>
                <a:lnTo>
                  <a:pt x="81" y="49"/>
                </a:lnTo>
                <a:lnTo>
                  <a:pt x="75" y="46"/>
                </a:lnTo>
                <a:lnTo>
                  <a:pt x="84" y="26"/>
                </a:lnTo>
                <a:lnTo>
                  <a:pt x="92" y="31"/>
                </a:lnTo>
                <a:lnTo>
                  <a:pt x="100" y="39"/>
                </a:lnTo>
                <a:lnTo>
                  <a:pt x="85" y="53"/>
                </a:lnTo>
                <a:close/>
                <a:moveTo>
                  <a:pt x="84" y="26"/>
                </a:moveTo>
                <a:lnTo>
                  <a:pt x="98" y="33"/>
                </a:lnTo>
                <a:lnTo>
                  <a:pt x="84" y="26"/>
                </a:lnTo>
                <a:lnTo>
                  <a:pt x="80" y="37"/>
                </a:lnTo>
                <a:lnTo>
                  <a:pt x="84" y="26"/>
                </a:lnTo>
                <a:close/>
                <a:moveTo>
                  <a:pt x="75" y="46"/>
                </a:moveTo>
                <a:lnTo>
                  <a:pt x="70" y="45"/>
                </a:lnTo>
                <a:lnTo>
                  <a:pt x="65" y="44"/>
                </a:lnTo>
                <a:lnTo>
                  <a:pt x="65" y="23"/>
                </a:lnTo>
                <a:lnTo>
                  <a:pt x="74" y="24"/>
                </a:lnTo>
                <a:lnTo>
                  <a:pt x="84" y="26"/>
                </a:lnTo>
                <a:lnTo>
                  <a:pt x="75" y="46"/>
                </a:lnTo>
                <a:close/>
                <a:moveTo>
                  <a:pt x="65" y="44"/>
                </a:moveTo>
                <a:lnTo>
                  <a:pt x="60" y="45"/>
                </a:lnTo>
                <a:lnTo>
                  <a:pt x="55" y="46"/>
                </a:lnTo>
                <a:lnTo>
                  <a:pt x="47" y="25"/>
                </a:lnTo>
                <a:lnTo>
                  <a:pt x="56" y="23"/>
                </a:lnTo>
                <a:lnTo>
                  <a:pt x="65" y="23"/>
                </a:lnTo>
                <a:lnTo>
                  <a:pt x="65" y="44"/>
                </a:lnTo>
                <a:close/>
                <a:moveTo>
                  <a:pt x="55" y="46"/>
                </a:moveTo>
                <a:lnTo>
                  <a:pt x="49" y="48"/>
                </a:lnTo>
                <a:lnTo>
                  <a:pt x="45" y="50"/>
                </a:lnTo>
                <a:lnTo>
                  <a:pt x="33" y="34"/>
                </a:lnTo>
                <a:lnTo>
                  <a:pt x="40" y="28"/>
                </a:lnTo>
                <a:lnTo>
                  <a:pt x="47" y="25"/>
                </a:lnTo>
                <a:lnTo>
                  <a:pt x="55" y="46"/>
                </a:lnTo>
                <a:close/>
                <a:moveTo>
                  <a:pt x="45" y="50"/>
                </a:moveTo>
                <a:lnTo>
                  <a:pt x="41" y="54"/>
                </a:lnTo>
                <a:lnTo>
                  <a:pt x="38" y="58"/>
                </a:lnTo>
                <a:lnTo>
                  <a:pt x="20" y="46"/>
                </a:lnTo>
                <a:lnTo>
                  <a:pt x="26" y="40"/>
                </a:lnTo>
                <a:lnTo>
                  <a:pt x="33" y="34"/>
                </a:lnTo>
                <a:lnTo>
                  <a:pt x="45" y="50"/>
                </a:lnTo>
                <a:close/>
                <a:moveTo>
                  <a:pt x="38" y="58"/>
                </a:moveTo>
                <a:lnTo>
                  <a:pt x="34" y="64"/>
                </a:lnTo>
                <a:lnTo>
                  <a:pt x="32" y="70"/>
                </a:lnTo>
                <a:lnTo>
                  <a:pt x="12" y="64"/>
                </a:lnTo>
                <a:lnTo>
                  <a:pt x="15" y="54"/>
                </a:lnTo>
                <a:lnTo>
                  <a:pt x="20" y="46"/>
                </a:lnTo>
                <a:lnTo>
                  <a:pt x="38" y="58"/>
                </a:lnTo>
                <a:close/>
                <a:moveTo>
                  <a:pt x="32" y="70"/>
                </a:moveTo>
                <a:lnTo>
                  <a:pt x="30" y="77"/>
                </a:lnTo>
                <a:lnTo>
                  <a:pt x="21" y="77"/>
                </a:lnTo>
                <a:lnTo>
                  <a:pt x="21" y="67"/>
                </a:lnTo>
                <a:lnTo>
                  <a:pt x="32" y="70"/>
                </a:lnTo>
                <a:close/>
                <a:moveTo>
                  <a:pt x="21" y="77"/>
                </a:moveTo>
                <a:lnTo>
                  <a:pt x="16" y="77"/>
                </a:lnTo>
                <a:lnTo>
                  <a:pt x="16" y="56"/>
                </a:lnTo>
                <a:lnTo>
                  <a:pt x="21" y="56"/>
                </a:lnTo>
                <a:lnTo>
                  <a:pt x="21" y="77"/>
                </a:lnTo>
                <a:close/>
                <a:moveTo>
                  <a:pt x="16" y="77"/>
                </a:moveTo>
                <a:lnTo>
                  <a:pt x="4" y="77"/>
                </a:lnTo>
                <a:lnTo>
                  <a:pt x="6" y="66"/>
                </a:lnTo>
                <a:lnTo>
                  <a:pt x="16" y="67"/>
                </a:lnTo>
                <a:lnTo>
                  <a:pt x="16" y="77"/>
                </a:lnTo>
                <a:close/>
                <a:moveTo>
                  <a:pt x="6" y="66"/>
                </a:moveTo>
                <a:lnTo>
                  <a:pt x="9" y="51"/>
                </a:lnTo>
                <a:lnTo>
                  <a:pt x="13" y="39"/>
                </a:lnTo>
                <a:lnTo>
                  <a:pt x="33" y="47"/>
                </a:lnTo>
                <a:lnTo>
                  <a:pt x="29" y="57"/>
                </a:lnTo>
                <a:lnTo>
                  <a:pt x="27" y="68"/>
                </a:lnTo>
                <a:lnTo>
                  <a:pt x="6" y="66"/>
                </a:lnTo>
                <a:close/>
                <a:moveTo>
                  <a:pt x="13" y="39"/>
                </a:moveTo>
                <a:lnTo>
                  <a:pt x="16" y="33"/>
                </a:lnTo>
                <a:lnTo>
                  <a:pt x="19" y="27"/>
                </a:lnTo>
                <a:lnTo>
                  <a:pt x="23" y="22"/>
                </a:lnTo>
                <a:lnTo>
                  <a:pt x="28" y="18"/>
                </a:lnTo>
                <a:lnTo>
                  <a:pt x="42" y="34"/>
                </a:lnTo>
                <a:lnTo>
                  <a:pt x="37" y="40"/>
                </a:lnTo>
                <a:lnTo>
                  <a:pt x="33" y="47"/>
                </a:lnTo>
                <a:lnTo>
                  <a:pt x="13" y="39"/>
                </a:lnTo>
                <a:close/>
                <a:moveTo>
                  <a:pt x="28" y="18"/>
                </a:moveTo>
                <a:lnTo>
                  <a:pt x="12" y="33"/>
                </a:lnTo>
                <a:lnTo>
                  <a:pt x="28" y="18"/>
                </a:lnTo>
                <a:lnTo>
                  <a:pt x="35" y="25"/>
                </a:lnTo>
                <a:lnTo>
                  <a:pt x="28" y="18"/>
                </a:lnTo>
                <a:close/>
                <a:moveTo>
                  <a:pt x="28" y="18"/>
                </a:moveTo>
                <a:lnTo>
                  <a:pt x="33" y="14"/>
                </a:lnTo>
                <a:lnTo>
                  <a:pt x="37" y="11"/>
                </a:lnTo>
                <a:lnTo>
                  <a:pt x="42" y="8"/>
                </a:lnTo>
                <a:lnTo>
                  <a:pt x="48" y="5"/>
                </a:lnTo>
                <a:lnTo>
                  <a:pt x="56" y="25"/>
                </a:lnTo>
                <a:lnTo>
                  <a:pt x="48" y="28"/>
                </a:lnTo>
                <a:lnTo>
                  <a:pt x="42" y="34"/>
                </a:lnTo>
                <a:lnTo>
                  <a:pt x="28" y="18"/>
                </a:lnTo>
                <a:close/>
                <a:moveTo>
                  <a:pt x="48" y="5"/>
                </a:moveTo>
                <a:lnTo>
                  <a:pt x="54" y="3"/>
                </a:lnTo>
                <a:lnTo>
                  <a:pt x="60" y="1"/>
                </a:lnTo>
                <a:lnTo>
                  <a:pt x="66" y="1"/>
                </a:lnTo>
                <a:lnTo>
                  <a:pt x="72" y="0"/>
                </a:lnTo>
                <a:lnTo>
                  <a:pt x="72" y="22"/>
                </a:lnTo>
                <a:lnTo>
                  <a:pt x="64" y="22"/>
                </a:lnTo>
                <a:lnTo>
                  <a:pt x="56" y="25"/>
                </a:lnTo>
                <a:lnTo>
                  <a:pt x="48" y="5"/>
                </a:lnTo>
                <a:close/>
                <a:moveTo>
                  <a:pt x="72" y="0"/>
                </a:moveTo>
                <a:lnTo>
                  <a:pt x="80" y="1"/>
                </a:lnTo>
                <a:lnTo>
                  <a:pt x="86" y="1"/>
                </a:lnTo>
                <a:lnTo>
                  <a:pt x="92" y="3"/>
                </a:lnTo>
                <a:lnTo>
                  <a:pt x="98" y="6"/>
                </a:lnTo>
                <a:lnTo>
                  <a:pt x="104" y="8"/>
                </a:lnTo>
                <a:lnTo>
                  <a:pt x="110" y="11"/>
                </a:lnTo>
                <a:lnTo>
                  <a:pt x="115" y="15"/>
                </a:lnTo>
                <a:lnTo>
                  <a:pt x="120" y="19"/>
                </a:lnTo>
                <a:lnTo>
                  <a:pt x="105" y="35"/>
                </a:lnTo>
                <a:lnTo>
                  <a:pt x="98" y="28"/>
                </a:lnTo>
                <a:lnTo>
                  <a:pt x="91" y="25"/>
                </a:lnTo>
                <a:lnTo>
                  <a:pt x="82" y="23"/>
                </a:lnTo>
                <a:lnTo>
                  <a:pt x="72" y="22"/>
                </a:lnTo>
                <a:lnTo>
                  <a:pt x="72" y="0"/>
                </a:lnTo>
                <a:close/>
                <a:moveTo>
                  <a:pt x="120" y="19"/>
                </a:moveTo>
                <a:lnTo>
                  <a:pt x="124" y="24"/>
                </a:lnTo>
                <a:lnTo>
                  <a:pt x="128" y="28"/>
                </a:lnTo>
                <a:lnTo>
                  <a:pt x="131" y="34"/>
                </a:lnTo>
                <a:lnTo>
                  <a:pt x="135" y="39"/>
                </a:lnTo>
                <a:lnTo>
                  <a:pt x="115" y="48"/>
                </a:lnTo>
                <a:lnTo>
                  <a:pt x="111" y="41"/>
                </a:lnTo>
                <a:lnTo>
                  <a:pt x="105" y="35"/>
                </a:lnTo>
                <a:lnTo>
                  <a:pt x="120" y="19"/>
                </a:lnTo>
                <a:close/>
                <a:moveTo>
                  <a:pt x="135" y="39"/>
                </a:moveTo>
                <a:lnTo>
                  <a:pt x="137" y="45"/>
                </a:lnTo>
                <a:lnTo>
                  <a:pt x="138" y="50"/>
                </a:lnTo>
                <a:lnTo>
                  <a:pt x="139" y="56"/>
                </a:lnTo>
                <a:lnTo>
                  <a:pt x="139" y="63"/>
                </a:lnTo>
                <a:lnTo>
                  <a:pt x="118" y="63"/>
                </a:lnTo>
                <a:lnTo>
                  <a:pt x="117" y="55"/>
                </a:lnTo>
                <a:lnTo>
                  <a:pt x="115" y="48"/>
                </a:lnTo>
                <a:lnTo>
                  <a:pt x="135" y="39"/>
                </a:lnTo>
                <a:close/>
                <a:moveTo>
                  <a:pt x="139" y="63"/>
                </a:moveTo>
                <a:lnTo>
                  <a:pt x="139" y="72"/>
                </a:lnTo>
                <a:lnTo>
                  <a:pt x="138" y="80"/>
                </a:lnTo>
                <a:lnTo>
                  <a:pt x="135" y="89"/>
                </a:lnTo>
                <a:lnTo>
                  <a:pt x="131" y="97"/>
                </a:lnTo>
                <a:lnTo>
                  <a:pt x="112" y="89"/>
                </a:lnTo>
                <a:lnTo>
                  <a:pt x="115" y="82"/>
                </a:lnTo>
                <a:lnTo>
                  <a:pt x="117" y="76"/>
                </a:lnTo>
                <a:lnTo>
                  <a:pt x="118" y="69"/>
                </a:lnTo>
                <a:lnTo>
                  <a:pt x="118" y="63"/>
                </a:lnTo>
                <a:lnTo>
                  <a:pt x="139" y="63"/>
                </a:lnTo>
                <a:close/>
                <a:moveTo>
                  <a:pt x="112" y="89"/>
                </a:moveTo>
                <a:lnTo>
                  <a:pt x="111" y="92"/>
                </a:lnTo>
                <a:lnTo>
                  <a:pt x="112" y="89"/>
                </a:lnTo>
                <a:lnTo>
                  <a:pt x="121" y="93"/>
                </a:lnTo>
                <a:lnTo>
                  <a:pt x="112" y="89"/>
                </a:lnTo>
                <a:close/>
                <a:moveTo>
                  <a:pt x="131" y="97"/>
                </a:moveTo>
                <a:lnTo>
                  <a:pt x="124" y="110"/>
                </a:lnTo>
                <a:lnTo>
                  <a:pt x="116" y="123"/>
                </a:lnTo>
                <a:lnTo>
                  <a:pt x="99" y="111"/>
                </a:lnTo>
                <a:lnTo>
                  <a:pt x="106" y="99"/>
                </a:lnTo>
                <a:lnTo>
                  <a:pt x="112" y="89"/>
                </a:lnTo>
                <a:lnTo>
                  <a:pt x="131" y="97"/>
                </a:lnTo>
                <a:close/>
                <a:moveTo>
                  <a:pt x="116" y="123"/>
                </a:moveTo>
                <a:lnTo>
                  <a:pt x="106" y="136"/>
                </a:lnTo>
                <a:lnTo>
                  <a:pt x="95" y="150"/>
                </a:lnTo>
                <a:lnTo>
                  <a:pt x="78" y="135"/>
                </a:lnTo>
                <a:lnTo>
                  <a:pt x="90" y="123"/>
                </a:lnTo>
                <a:lnTo>
                  <a:pt x="99" y="111"/>
                </a:lnTo>
                <a:lnTo>
                  <a:pt x="116" y="123"/>
                </a:lnTo>
                <a:close/>
                <a:moveTo>
                  <a:pt x="95" y="150"/>
                </a:moveTo>
                <a:lnTo>
                  <a:pt x="87" y="159"/>
                </a:lnTo>
                <a:lnTo>
                  <a:pt x="78" y="166"/>
                </a:lnTo>
                <a:lnTo>
                  <a:pt x="72" y="175"/>
                </a:lnTo>
                <a:lnTo>
                  <a:pt x="65" y="181"/>
                </a:lnTo>
                <a:lnTo>
                  <a:pt x="49" y="166"/>
                </a:lnTo>
                <a:lnTo>
                  <a:pt x="56" y="161"/>
                </a:lnTo>
                <a:lnTo>
                  <a:pt x="62" y="154"/>
                </a:lnTo>
                <a:lnTo>
                  <a:pt x="70" y="146"/>
                </a:lnTo>
                <a:lnTo>
                  <a:pt x="78" y="135"/>
                </a:lnTo>
                <a:lnTo>
                  <a:pt x="95" y="150"/>
                </a:lnTo>
                <a:close/>
                <a:moveTo>
                  <a:pt x="65" y="181"/>
                </a:moveTo>
                <a:lnTo>
                  <a:pt x="56" y="191"/>
                </a:lnTo>
                <a:lnTo>
                  <a:pt x="48" y="199"/>
                </a:lnTo>
                <a:lnTo>
                  <a:pt x="35" y="182"/>
                </a:lnTo>
                <a:lnTo>
                  <a:pt x="40" y="177"/>
                </a:lnTo>
                <a:lnTo>
                  <a:pt x="49" y="166"/>
                </a:lnTo>
                <a:lnTo>
                  <a:pt x="65" y="181"/>
                </a:lnTo>
                <a:close/>
                <a:moveTo>
                  <a:pt x="41" y="201"/>
                </a:moveTo>
                <a:lnTo>
                  <a:pt x="14" y="201"/>
                </a:lnTo>
                <a:lnTo>
                  <a:pt x="35" y="182"/>
                </a:lnTo>
                <a:lnTo>
                  <a:pt x="41" y="190"/>
                </a:lnTo>
                <a:lnTo>
                  <a:pt x="41" y="201"/>
                </a:lnTo>
                <a:close/>
                <a:moveTo>
                  <a:pt x="41" y="180"/>
                </a:moveTo>
                <a:lnTo>
                  <a:pt x="93" y="180"/>
                </a:lnTo>
                <a:lnTo>
                  <a:pt x="93" y="201"/>
                </a:lnTo>
                <a:lnTo>
                  <a:pt x="41" y="201"/>
                </a:lnTo>
                <a:lnTo>
                  <a:pt x="41" y="180"/>
                </a:lnTo>
                <a:close/>
                <a:moveTo>
                  <a:pt x="93" y="180"/>
                </a:moveTo>
                <a:lnTo>
                  <a:pt x="105" y="179"/>
                </a:lnTo>
                <a:lnTo>
                  <a:pt x="113" y="179"/>
                </a:lnTo>
                <a:lnTo>
                  <a:pt x="117" y="200"/>
                </a:lnTo>
                <a:lnTo>
                  <a:pt x="108" y="201"/>
                </a:lnTo>
                <a:lnTo>
                  <a:pt x="93" y="201"/>
                </a:lnTo>
                <a:lnTo>
                  <a:pt x="93" y="180"/>
                </a:lnTo>
                <a:close/>
                <a:moveTo>
                  <a:pt x="113" y="179"/>
                </a:moveTo>
                <a:lnTo>
                  <a:pt x="114" y="179"/>
                </a:lnTo>
                <a:lnTo>
                  <a:pt x="113" y="179"/>
                </a:lnTo>
                <a:lnTo>
                  <a:pt x="115" y="189"/>
                </a:lnTo>
                <a:lnTo>
                  <a:pt x="113" y="179"/>
                </a:lnTo>
                <a:close/>
                <a:moveTo>
                  <a:pt x="113" y="179"/>
                </a:moveTo>
                <a:lnTo>
                  <a:pt x="115" y="178"/>
                </a:lnTo>
                <a:lnTo>
                  <a:pt x="117" y="178"/>
                </a:lnTo>
                <a:lnTo>
                  <a:pt x="125" y="197"/>
                </a:lnTo>
                <a:lnTo>
                  <a:pt x="121" y="199"/>
                </a:lnTo>
                <a:lnTo>
                  <a:pt x="117" y="200"/>
                </a:lnTo>
                <a:lnTo>
                  <a:pt x="113" y="179"/>
                </a:lnTo>
                <a:close/>
                <a:moveTo>
                  <a:pt x="125" y="197"/>
                </a:moveTo>
                <a:lnTo>
                  <a:pt x="135" y="193"/>
                </a:lnTo>
                <a:lnTo>
                  <a:pt x="125" y="197"/>
                </a:lnTo>
                <a:lnTo>
                  <a:pt x="121" y="187"/>
                </a:lnTo>
                <a:lnTo>
                  <a:pt x="125" y="197"/>
                </a:lnTo>
                <a:close/>
                <a:moveTo>
                  <a:pt x="117" y="178"/>
                </a:moveTo>
                <a:lnTo>
                  <a:pt x="119" y="177"/>
                </a:lnTo>
                <a:lnTo>
                  <a:pt x="120" y="176"/>
                </a:lnTo>
                <a:lnTo>
                  <a:pt x="132" y="193"/>
                </a:lnTo>
                <a:lnTo>
                  <a:pt x="129" y="195"/>
                </a:lnTo>
                <a:lnTo>
                  <a:pt x="125" y="197"/>
                </a:lnTo>
                <a:lnTo>
                  <a:pt x="117" y="178"/>
                </a:lnTo>
                <a:close/>
                <a:moveTo>
                  <a:pt x="132" y="193"/>
                </a:moveTo>
                <a:lnTo>
                  <a:pt x="161" y="173"/>
                </a:lnTo>
                <a:lnTo>
                  <a:pt x="132" y="193"/>
                </a:lnTo>
                <a:lnTo>
                  <a:pt x="126" y="184"/>
                </a:lnTo>
                <a:lnTo>
                  <a:pt x="132" y="193"/>
                </a:lnTo>
                <a:close/>
                <a:moveTo>
                  <a:pt x="120" y="176"/>
                </a:moveTo>
                <a:lnTo>
                  <a:pt x="122" y="175"/>
                </a:lnTo>
                <a:lnTo>
                  <a:pt x="123" y="173"/>
                </a:lnTo>
                <a:lnTo>
                  <a:pt x="139" y="187"/>
                </a:lnTo>
                <a:lnTo>
                  <a:pt x="136" y="190"/>
                </a:lnTo>
                <a:lnTo>
                  <a:pt x="132" y="193"/>
                </a:lnTo>
                <a:lnTo>
                  <a:pt x="120" y="176"/>
                </a:lnTo>
                <a:close/>
                <a:moveTo>
                  <a:pt x="123" y="173"/>
                </a:moveTo>
                <a:lnTo>
                  <a:pt x="124" y="172"/>
                </a:lnTo>
                <a:lnTo>
                  <a:pt x="126" y="168"/>
                </a:lnTo>
                <a:lnTo>
                  <a:pt x="145" y="180"/>
                </a:lnTo>
                <a:lnTo>
                  <a:pt x="142" y="183"/>
                </a:lnTo>
                <a:lnTo>
                  <a:pt x="139" y="187"/>
                </a:lnTo>
                <a:lnTo>
                  <a:pt x="123" y="173"/>
                </a:lnTo>
                <a:close/>
                <a:moveTo>
                  <a:pt x="126" y="168"/>
                </a:moveTo>
                <a:lnTo>
                  <a:pt x="129" y="163"/>
                </a:lnTo>
                <a:lnTo>
                  <a:pt x="136" y="163"/>
                </a:lnTo>
                <a:lnTo>
                  <a:pt x="136" y="175"/>
                </a:lnTo>
                <a:lnTo>
                  <a:pt x="126" y="168"/>
                </a:lnTo>
                <a:close/>
                <a:moveTo>
                  <a:pt x="136" y="163"/>
                </a:moveTo>
                <a:lnTo>
                  <a:pt x="141" y="163"/>
                </a:lnTo>
                <a:lnTo>
                  <a:pt x="141" y="185"/>
                </a:lnTo>
                <a:lnTo>
                  <a:pt x="136" y="185"/>
                </a:lnTo>
                <a:lnTo>
                  <a:pt x="136" y="163"/>
                </a:lnTo>
                <a:close/>
                <a:moveTo>
                  <a:pt x="141" y="163"/>
                </a:moveTo>
                <a:lnTo>
                  <a:pt x="155" y="163"/>
                </a:lnTo>
                <a:lnTo>
                  <a:pt x="150" y="178"/>
                </a:lnTo>
                <a:lnTo>
                  <a:pt x="141" y="175"/>
                </a:lnTo>
                <a:lnTo>
                  <a:pt x="141" y="16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90" name="Freeform 203"/>
          <p:cNvSpPr>
            <a:spLocks/>
          </p:cNvSpPr>
          <p:nvPr/>
        </p:nvSpPr>
        <p:spPr bwMode="auto">
          <a:xfrm>
            <a:off x="7389813" y="4621213"/>
            <a:ext cx="41275" cy="104775"/>
          </a:xfrm>
          <a:custGeom>
            <a:avLst/>
            <a:gdLst>
              <a:gd name="T0" fmla="*/ 0 w 78"/>
              <a:gd name="T1" fmla="*/ 23 h 200"/>
              <a:gd name="T2" fmla="*/ 48 w 78"/>
              <a:gd name="T3" fmla="*/ 0 h 200"/>
              <a:gd name="T4" fmla="*/ 53 w 78"/>
              <a:gd name="T5" fmla="*/ 0 h 200"/>
              <a:gd name="T6" fmla="*/ 53 w 78"/>
              <a:gd name="T7" fmla="*/ 166 h 200"/>
              <a:gd name="T8" fmla="*/ 53 w 78"/>
              <a:gd name="T9" fmla="*/ 179 h 200"/>
              <a:gd name="T10" fmla="*/ 54 w 78"/>
              <a:gd name="T11" fmla="*/ 185 h 200"/>
              <a:gd name="T12" fmla="*/ 56 w 78"/>
              <a:gd name="T13" fmla="*/ 190 h 200"/>
              <a:gd name="T14" fmla="*/ 61 w 78"/>
              <a:gd name="T15" fmla="*/ 193 h 200"/>
              <a:gd name="T16" fmla="*/ 67 w 78"/>
              <a:gd name="T17" fmla="*/ 194 h 200"/>
              <a:gd name="T18" fmla="*/ 78 w 78"/>
              <a:gd name="T19" fmla="*/ 195 h 200"/>
              <a:gd name="T20" fmla="*/ 78 w 78"/>
              <a:gd name="T21" fmla="*/ 200 h 200"/>
              <a:gd name="T22" fmla="*/ 3 w 78"/>
              <a:gd name="T23" fmla="*/ 200 h 200"/>
              <a:gd name="T24" fmla="*/ 3 w 78"/>
              <a:gd name="T25" fmla="*/ 195 h 200"/>
              <a:gd name="T26" fmla="*/ 16 w 78"/>
              <a:gd name="T27" fmla="*/ 194 h 200"/>
              <a:gd name="T28" fmla="*/ 22 w 78"/>
              <a:gd name="T29" fmla="*/ 193 h 200"/>
              <a:gd name="T30" fmla="*/ 25 w 78"/>
              <a:gd name="T31" fmla="*/ 190 h 200"/>
              <a:gd name="T32" fmla="*/ 27 w 78"/>
              <a:gd name="T33" fmla="*/ 187 h 200"/>
              <a:gd name="T34" fmla="*/ 28 w 78"/>
              <a:gd name="T35" fmla="*/ 179 h 200"/>
              <a:gd name="T36" fmla="*/ 29 w 78"/>
              <a:gd name="T37" fmla="*/ 166 h 200"/>
              <a:gd name="T38" fmla="*/ 29 w 78"/>
              <a:gd name="T39" fmla="*/ 59 h 200"/>
              <a:gd name="T40" fmla="*/ 28 w 78"/>
              <a:gd name="T41" fmla="*/ 41 h 200"/>
              <a:gd name="T42" fmla="*/ 27 w 78"/>
              <a:gd name="T43" fmla="*/ 32 h 200"/>
              <a:gd name="T44" fmla="*/ 26 w 78"/>
              <a:gd name="T45" fmla="*/ 28 h 200"/>
              <a:gd name="T46" fmla="*/ 24 w 78"/>
              <a:gd name="T47" fmla="*/ 25 h 200"/>
              <a:gd name="T48" fmla="*/ 21 w 78"/>
              <a:gd name="T49" fmla="*/ 24 h 200"/>
              <a:gd name="T50" fmla="*/ 18 w 78"/>
              <a:gd name="T51" fmla="*/ 23 h 200"/>
              <a:gd name="T52" fmla="*/ 11 w 78"/>
              <a:gd name="T53" fmla="*/ 24 h 200"/>
              <a:gd name="T54" fmla="*/ 2 w 78"/>
              <a:gd name="T55" fmla="*/ 27 h 200"/>
              <a:gd name="T56" fmla="*/ 0 w 78"/>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200"/>
              <a:gd name="T89" fmla="*/ 78 w 78"/>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200">
                <a:moveTo>
                  <a:pt x="0" y="23"/>
                </a:moveTo>
                <a:lnTo>
                  <a:pt x="48" y="0"/>
                </a:lnTo>
                <a:lnTo>
                  <a:pt x="53" y="0"/>
                </a:lnTo>
                <a:lnTo>
                  <a:pt x="53" y="166"/>
                </a:lnTo>
                <a:lnTo>
                  <a:pt x="53" y="179"/>
                </a:lnTo>
                <a:lnTo>
                  <a:pt x="54" y="185"/>
                </a:lnTo>
                <a:lnTo>
                  <a:pt x="56" y="190"/>
                </a:lnTo>
                <a:lnTo>
                  <a:pt x="61" y="193"/>
                </a:lnTo>
                <a:lnTo>
                  <a:pt x="67" y="194"/>
                </a:lnTo>
                <a:lnTo>
                  <a:pt x="78" y="195"/>
                </a:lnTo>
                <a:lnTo>
                  <a:pt x="78" y="200"/>
                </a:lnTo>
                <a:lnTo>
                  <a:pt x="3" y="200"/>
                </a:lnTo>
                <a:lnTo>
                  <a:pt x="3" y="195"/>
                </a:lnTo>
                <a:lnTo>
                  <a:pt x="16" y="194"/>
                </a:lnTo>
                <a:lnTo>
                  <a:pt x="22" y="193"/>
                </a:lnTo>
                <a:lnTo>
                  <a:pt x="25" y="190"/>
                </a:lnTo>
                <a:lnTo>
                  <a:pt x="27" y="187"/>
                </a:lnTo>
                <a:lnTo>
                  <a:pt x="28" y="179"/>
                </a:lnTo>
                <a:lnTo>
                  <a:pt x="29" y="166"/>
                </a:lnTo>
                <a:lnTo>
                  <a:pt x="29" y="59"/>
                </a:lnTo>
                <a:lnTo>
                  <a:pt x="28" y="41"/>
                </a:lnTo>
                <a:lnTo>
                  <a:pt x="27" y="32"/>
                </a:lnTo>
                <a:lnTo>
                  <a:pt x="26" y="28"/>
                </a:lnTo>
                <a:lnTo>
                  <a:pt x="24" y="25"/>
                </a:lnTo>
                <a:lnTo>
                  <a:pt x="21" y="24"/>
                </a:lnTo>
                <a:lnTo>
                  <a:pt x="18" y="23"/>
                </a:lnTo>
                <a:lnTo>
                  <a:pt x="11" y="24"/>
                </a:lnTo>
                <a:lnTo>
                  <a:pt x="2"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91" name="Freeform 204"/>
          <p:cNvSpPr>
            <a:spLocks noEditPoints="1"/>
          </p:cNvSpPr>
          <p:nvPr/>
        </p:nvSpPr>
        <p:spPr bwMode="auto">
          <a:xfrm>
            <a:off x="7454900" y="4621213"/>
            <a:ext cx="68263" cy="106362"/>
          </a:xfrm>
          <a:custGeom>
            <a:avLst/>
            <a:gdLst>
              <a:gd name="T0" fmla="*/ 1 w 128"/>
              <a:gd name="T1" fmla="*/ 87 h 203"/>
              <a:gd name="T2" fmla="*/ 6 w 128"/>
              <a:gd name="T3" fmla="*/ 58 h 203"/>
              <a:gd name="T4" fmla="*/ 15 w 128"/>
              <a:gd name="T5" fmla="*/ 34 h 203"/>
              <a:gd name="T6" fmla="*/ 29 w 128"/>
              <a:gd name="T7" fmla="*/ 15 h 203"/>
              <a:gd name="T8" fmla="*/ 43 w 128"/>
              <a:gd name="T9" fmla="*/ 5 h 203"/>
              <a:gd name="T10" fmla="*/ 57 w 128"/>
              <a:gd name="T11" fmla="*/ 0 h 203"/>
              <a:gd name="T12" fmla="*/ 69 w 128"/>
              <a:gd name="T13" fmla="*/ 0 h 203"/>
              <a:gd name="T14" fmla="*/ 81 w 128"/>
              <a:gd name="T15" fmla="*/ 3 h 203"/>
              <a:gd name="T16" fmla="*/ 90 w 128"/>
              <a:gd name="T17" fmla="*/ 8 h 203"/>
              <a:gd name="T18" fmla="*/ 101 w 128"/>
              <a:gd name="T19" fmla="*/ 17 h 203"/>
              <a:gd name="T20" fmla="*/ 110 w 128"/>
              <a:gd name="T21" fmla="*/ 30 h 203"/>
              <a:gd name="T22" fmla="*/ 118 w 128"/>
              <a:gd name="T23" fmla="*/ 46 h 203"/>
              <a:gd name="T24" fmla="*/ 124 w 128"/>
              <a:gd name="T25" fmla="*/ 66 h 203"/>
              <a:gd name="T26" fmla="*/ 126 w 128"/>
              <a:gd name="T27" fmla="*/ 88 h 203"/>
              <a:gd name="T28" fmla="*/ 126 w 128"/>
              <a:gd name="T29" fmla="*/ 116 h 203"/>
              <a:gd name="T30" fmla="*/ 121 w 128"/>
              <a:gd name="T31" fmla="*/ 145 h 203"/>
              <a:gd name="T32" fmla="*/ 112 w 128"/>
              <a:gd name="T33" fmla="*/ 169 h 203"/>
              <a:gd name="T34" fmla="*/ 99 w 128"/>
              <a:gd name="T35" fmla="*/ 187 h 203"/>
              <a:gd name="T36" fmla="*/ 85 w 128"/>
              <a:gd name="T37" fmla="*/ 198 h 203"/>
              <a:gd name="T38" fmla="*/ 69 w 128"/>
              <a:gd name="T39" fmla="*/ 203 h 203"/>
              <a:gd name="T40" fmla="*/ 56 w 128"/>
              <a:gd name="T41" fmla="*/ 203 h 203"/>
              <a:gd name="T42" fmla="*/ 42 w 128"/>
              <a:gd name="T43" fmla="*/ 199 h 203"/>
              <a:gd name="T44" fmla="*/ 31 w 128"/>
              <a:gd name="T45" fmla="*/ 191 h 203"/>
              <a:gd name="T46" fmla="*/ 21 w 128"/>
              <a:gd name="T47" fmla="*/ 178 h 203"/>
              <a:gd name="T48" fmla="*/ 12 w 128"/>
              <a:gd name="T49" fmla="*/ 163 h 203"/>
              <a:gd name="T50" fmla="*/ 6 w 128"/>
              <a:gd name="T51" fmla="*/ 148 h 203"/>
              <a:gd name="T52" fmla="*/ 2 w 128"/>
              <a:gd name="T53" fmla="*/ 130 h 203"/>
              <a:gd name="T54" fmla="*/ 0 w 128"/>
              <a:gd name="T55" fmla="*/ 113 h 203"/>
              <a:gd name="T56" fmla="*/ 28 w 128"/>
              <a:gd name="T57" fmla="*/ 107 h 203"/>
              <a:gd name="T58" fmla="*/ 31 w 128"/>
              <a:gd name="T59" fmla="*/ 143 h 203"/>
              <a:gd name="T60" fmla="*/ 38 w 128"/>
              <a:gd name="T61" fmla="*/ 173 h 203"/>
              <a:gd name="T62" fmla="*/ 43 w 128"/>
              <a:gd name="T63" fmla="*/ 182 h 203"/>
              <a:gd name="T64" fmla="*/ 49 w 128"/>
              <a:gd name="T65" fmla="*/ 189 h 203"/>
              <a:gd name="T66" fmla="*/ 56 w 128"/>
              <a:gd name="T67" fmla="*/ 193 h 203"/>
              <a:gd name="T68" fmla="*/ 63 w 128"/>
              <a:gd name="T69" fmla="*/ 195 h 203"/>
              <a:gd name="T70" fmla="*/ 71 w 128"/>
              <a:gd name="T71" fmla="*/ 193 h 203"/>
              <a:gd name="T72" fmla="*/ 80 w 128"/>
              <a:gd name="T73" fmla="*/ 188 h 203"/>
              <a:gd name="T74" fmla="*/ 87 w 128"/>
              <a:gd name="T75" fmla="*/ 178 h 203"/>
              <a:gd name="T76" fmla="*/ 92 w 128"/>
              <a:gd name="T77" fmla="*/ 164 h 203"/>
              <a:gd name="T78" fmla="*/ 97 w 128"/>
              <a:gd name="T79" fmla="*/ 134 h 203"/>
              <a:gd name="T80" fmla="*/ 98 w 128"/>
              <a:gd name="T81" fmla="*/ 93 h 203"/>
              <a:gd name="T82" fmla="*/ 97 w 128"/>
              <a:gd name="T83" fmla="*/ 63 h 203"/>
              <a:gd name="T84" fmla="*/ 92 w 128"/>
              <a:gd name="T85" fmla="*/ 37 h 203"/>
              <a:gd name="T86" fmla="*/ 86 w 128"/>
              <a:gd name="T87" fmla="*/ 23 h 203"/>
              <a:gd name="T88" fmla="*/ 79 w 128"/>
              <a:gd name="T89" fmla="*/ 13 h 203"/>
              <a:gd name="T90" fmla="*/ 71 w 128"/>
              <a:gd name="T91" fmla="*/ 10 h 203"/>
              <a:gd name="T92" fmla="*/ 64 w 128"/>
              <a:gd name="T93" fmla="*/ 9 h 203"/>
              <a:gd name="T94" fmla="*/ 55 w 128"/>
              <a:gd name="T95" fmla="*/ 11 h 203"/>
              <a:gd name="T96" fmla="*/ 47 w 128"/>
              <a:gd name="T97" fmla="*/ 17 h 203"/>
              <a:gd name="T98" fmla="*/ 37 w 128"/>
              <a:gd name="T99" fmla="*/ 33 h 203"/>
              <a:gd name="T100" fmla="*/ 32 w 128"/>
              <a:gd name="T101" fmla="*/ 56 h 203"/>
              <a:gd name="T102" fmla="*/ 29 w 128"/>
              <a:gd name="T103" fmla="*/ 81 h 203"/>
              <a:gd name="T104" fmla="*/ 28 w 128"/>
              <a:gd name="T105" fmla="*/ 107 h 2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3"/>
              <a:gd name="T161" fmla="*/ 128 w 128"/>
              <a:gd name="T162" fmla="*/ 203 h 2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3">
                <a:moveTo>
                  <a:pt x="0" y="102"/>
                </a:moveTo>
                <a:lnTo>
                  <a:pt x="1" y="87"/>
                </a:lnTo>
                <a:lnTo>
                  <a:pt x="3" y="71"/>
                </a:lnTo>
                <a:lnTo>
                  <a:pt x="6" y="58"/>
                </a:lnTo>
                <a:lnTo>
                  <a:pt x="10" y="45"/>
                </a:lnTo>
                <a:lnTo>
                  <a:pt x="15" y="34"/>
                </a:lnTo>
                <a:lnTo>
                  <a:pt x="22" y="24"/>
                </a:lnTo>
                <a:lnTo>
                  <a:pt x="29" y="15"/>
                </a:lnTo>
                <a:lnTo>
                  <a:pt x="37" y="9"/>
                </a:lnTo>
                <a:lnTo>
                  <a:pt x="43" y="5"/>
                </a:lnTo>
                <a:lnTo>
                  <a:pt x="51" y="2"/>
                </a:lnTo>
                <a:lnTo>
                  <a:pt x="57" y="0"/>
                </a:lnTo>
                <a:lnTo>
                  <a:pt x="64" y="0"/>
                </a:lnTo>
                <a:lnTo>
                  <a:pt x="69" y="0"/>
                </a:lnTo>
                <a:lnTo>
                  <a:pt x="76" y="1"/>
                </a:lnTo>
                <a:lnTo>
                  <a:pt x="81" y="3"/>
                </a:lnTo>
                <a:lnTo>
                  <a:pt x="86" y="5"/>
                </a:lnTo>
                <a:lnTo>
                  <a:pt x="90" y="8"/>
                </a:lnTo>
                <a:lnTo>
                  <a:pt x="95" y="12"/>
                </a:lnTo>
                <a:lnTo>
                  <a:pt x="101" y="17"/>
                </a:lnTo>
                <a:lnTo>
                  <a:pt x="105" y="23"/>
                </a:lnTo>
                <a:lnTo>
                  <a:pt x="110" y="30"/>
                </a:lnTo>
                <a:lnTo>
                  <a:pt x="115" y="38"/>
                </a:lnTo>
                <a:lnTo>
                  <a:pt x="118" y="46"/>
                </a:lnTo>
                <a:lnTo>
                  <a:pt x="121" y="56"/>
                </a:lnTo>
                <a:lnTo>
                  <a:pt x="124" y="66"/>
                </a:lnTo>
                <a:lnTo>
                  <a:pt x="125" y="77"/>
                </a:lnTo>
                <a:lnTo>
                  <a:pt x="126" y="88"/>
                </a:lnTo>
                <a:lnTo>
                  <a:pt x="128" y="99"/>
                </a:lnTo>
                <a:lnTo>
                  <a:pt x="126" y="116"/>
                </a:lnTo>
                <a:lnTo>
                  <a:pt x="124" y="132"/>
                </a:lnTo>
                <a:lnTo>
                  <a:pt x="121" y="145"/>
                </a:lnTo>
                <a:lnTo>
                  <a:pt x="117" y="157"/>
                </a:lnTo>
                <a:lnTo>
                  <a:pt x="112" y="169"/>
                </a:lnTo>
                <a:lnTo>
                  <a:pt x="106" y="178"/>
                </a:lnTo>
                <a:lnTo>
                  <a:pt x="99" y="187"/>
                </a:lnTo>
                <a:lnTo>
                  <a:pt x="92" y="193"/>
                </a:lnTo>
                <a:lnTo>
                  <a:pt x="85" y="198"/>
                </a:lnTo>
                <a:lnTo>
                  <a:pt x="77" y="201"/>
                </a:lnTo>
                <a:lnTo>
                  <a:pt x="69" y="203"/>
                </a:lnTo>
                <a:lnTo>
                  <a:pt x="62" y="203"/>
                </a:lnTo>
                <a:lnTo>
                  <a:pt x="56" y="203"/>
                </a:lnTo>
                <a:lnTo>
                  <a:pt x="50" y="201"/>
                </a:lnTo>
                <a:lnTo>
                  <a:pt x="42" y="199"/>
                </a:lnTo>
                <a:lnTo>
                  <a:pt x="37" y="195"/>
                </a:lnTo>
                <a:lnTo>
                  <a:pt x="31" y="191"/>
                </a:lnTo>
                <a:lnTo>
                  <a:pt x="26" y="184"/>
                </a:lnTo>
                <a:lnTo>
                  <a:pt x="21" y="178"/>
                </a:lnTo>
                <a:lnTo>
                  <a:pt x="15" y="170"/>
                </a:lnTo>
                <a:lnTo>
                  <a:pt x="12" y="163"/>
                </a:lnTo>
                <a:lnTo>
                  <a:pt x="9" y="155"/>
                </a:lnTo>
                <a:lnTo>
                  <a:pt x="6" y="148"/>
                </a:lnTo>
                <a:lnTo>
                  <a:pt x="4" y="140"/>
                </a:lnTo>
                <a:lnTo>
                  <a:pt x="2" y="130"/>
                </a:lnTo>
                <a:lnTo>
                  <a:pt x="1" y="122"/>
                </a:lnTo>
                <a:lnTo>
                  <a:pt x="0" y="113"/>
                </a:lnTo>
                <a:lnTo>
                  <a:pt x="0" y="102"/>
                </a:lnTo>
                <a:close/>
                <a:moveTo>
                  <a:pt x="28" y="107"/>
                </a:moveTo>
                <a:lnTo>
                  <a:pt x="29" y="126"/>
                </a:lnTo>
                <a:lnTo>
                  <a:pt x="31" y="143"/>
                </a:lnTo>
                <a:lnTo>
                  <a:pt x="34" y="158"/>
                </a:lnTo>
                <a:lnTo>
                  <a:pt x="38" y="173"/>
                </a:lnTo>
                <a:lnTo>
                  <a:pt x="40" y="178"/>
                </a:lnTo>
                <a:lnTo>
                  <a:pt x="43" y="182"/>
                </a:lnTo>
                <a:lnTo>
                  <a:pt x="46" y="185"/>
                </a:lnTo>
                <a:lnTo>
                  <a:pt x="49" y="189"/>
                </a:lnTo>
                <a:lnTo>
                  <a:pt x="52" y="192"/>
                </a:lnTo>
                <a:lnTo>
                  <a:pt x="56" y="193"/>
                </a:lnTo>
                <a:lnTo>
                  <a:pt x="59" y="194"/>
                </a:lnTo>
                <a:lnTo>
                  <a:pt x="63" y="195"/>
                </a:lnTo>
                <a:lnTo>
                  <a:pt x="67" y="194"/>
                </a:lnTo>
                <a:lnTo>
                  <a:pt x="71" y="193"/>
                </a:lnTo>
                <a:lnTo>
                  <a:pt x="76" y="191"/>
                </a:lnTo>
                <a:lnTo>
                  <a:pt x="80" y="188"/>
                </a:lnTo>
                <a:lnTo>
                  <a:pt x="83" y="183"/>
                </a:lnTo>
                <a:lnTo>
                  <a:pt x="87" y="178"/>
                </a:lnTo>
                <a:lnTo>
                  <a:pt x="90" y="172"/>
                </a:lnTo>
                <a:lnTo>
                  <a:pt x="92" y="164"/>
                </a:lnTo>
                <a:lnTo>
                  <a:pt x="95" y="150"/>
                </a:lnTo>
                <a:lnTo>
                  <a:pt x="97" y="134"/>
                </a:lnTo>
                <a:lnTo>
                  <a:pt x="98" y="115"/>
                </a:lnTo>
                <a:lnTo>
                  <a:pt x="98" y="93"/>
                </a:lnTo>
                <a:lnTo>
                  <a:pt x="98" y="78"/>
                </a:lnTo>
                <a:lnTo>
                  <a:pt x="97" y="63"/>
                </a:lnTo>
                <a:lnTo>
                  <a:pt x="95" y="50"/>
                </a:lnTo>
                <a:lnTo>
                  <a:pt x="92" y="37"/>
                </a:lnTo>
                <a:lnTo>
                  <a:pt x="89" y="30"/>
                </a:lnTo>
                <a:lnTo>
                  <a:pt x="86" y="23"/>
                </a:lnTo>
                <a:lnTo>
                  <a:pt x="82" y="17"/>
                </a:lnTo>
                <a:lnTo>
                  <a:pt x="79" y="13"/>
                </a:lnTo>
                <a:lnTo>
                  <a:pt x="76" y="11"/>
                </a:lnTo>
                <a:lnTo>
                  <a:pt x="71" y="10"/>
                </a:lnTo>
                <a:lnTo>
                  <a:pt x="68" y="9"/>
                </a:lnTo>
                <a:lnTo>
                  <a:pt x="64" y="9"/>
                </a:lnTo>
                <a:lnTo>
                  <a:pt x="59" y="9"/>
                </a:lnTo>
                <a:lnTo>
                  <a:pt x="55" y="11"/>
                </a:lnTo>
                <a:lnTo>
                  <a:pt x="51" y="14"/>
                </a:lnTo>
                <a:lnTo>
                  <a:pt x="47" y="17"/>
                </a:lnTo>
                <a:lnTo>
                  <a:pt x="41" y="25"/>
                </a:lnTo>
                <a:lnTo>
                  <a:pt x="37" y="33"/>
                </a:lnTo>
                <a:lnTo>
                  <a:pt x="34" y="43"/>
                </a:lnTo>
                <a:lnTo>
                  <a:pt x="32" y="56"/>
                </a:lnTo>
                <a:lnTo>
                  <a:pt x="31" y="68"/>
                </a:lnTo>
                <a:lnTo>
                  <a:pt x="29" y="81"/>
                </a:lnTo>
                <a:lnTo>
                  <a:pt x="29" y="94"/>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92" name="Freeform 205"/>
          <p:cNvSpPr>
            <a:spLocks noEditPoints="1"/>
          </p:cNvSpPr>
          <p:nvPr/>
        </p:nvSpPr>
        <p:spPr bwMode="auto">
          <a:xfrm>
            <a:off x="7381875" y="4614863"/>
            <a:ext cx="53975" cy="117475"/>
          </a:xfrm>
          <a:custGeom>
            <a:avLst/>
            <a:gdLst>
              <a:gd name="T0" fmla="*/ 10 w 103"/>
              <a:gd name="T1" fmla="*/ 25 h 222"/>
              <a:gd name="T2" fmla="*/ 58 w 103"/>
              <a:gd name="T3" fmla="*/ 1 h 222"/>
              <a:gd name="T4" fmla="*/ 62 w 103"/>
              <a:gd name="T5" fmla="*/ 0 h 222"/>
              <a:gd name="T6" fmla="*/ 67 w 103"/>
              <a:gd name="T7" fmla="*/ 0 h 222"/>
              <a:gd name="T8" fmla="*/ 78 w 103"/>
              <a:gd name="T9" fmla="*/ 12 h 222"/>
              <a:gd name="T10" fmla="*/ 57 w 103"/>
              <a:gd name="T11" fmla="*/ 185 h 222"/>
              <a:gd name="T12" fmla="*/ 79 w 103"/>
              <a:gd name="T13" fmla="*/ 194 h 222"/>
              <a:gd name="T14" fmla="*/ 59 w 103"/>
              <a:gd name="T15" fmla="*/ 202 h 222"/>
              <a:gd name="T16" fmla="*/ 79 w 103"/>
              <a:gd name="T17" fmla="*/ 194 h 222"/>
              <a:gd name="T18" fmla="*/ 59 w 103"/>
              <a:gd name="T19" fmla="*/ 202 h 222"/>
              <a:gd name="T20" fmla="*/ 70 w 103"/>
              <a:gd name="T21" fmla="*/ 202 h 222"/>
              <a:gd name="T22" fmla="*/ 69 w 103"/>
              <a:gd name="T23" fmla="*/ 214 h 222"/>
              <a:gd name="T24" fmla="*/ 70 w 103"/>
              <a:gd name="T25" fmla="*/ 214 h 222"/>
              <a:gd name="T26" fmla="*/ 80 w 103"/>
              <a:gd name="T27" fmla="*/ 195 h 222"/>
              <a:gd name="T28" fmla="*/ 79 w 103"/>
              <a:gd name="T29" fmla="*/ 194 h 222"/>
              <a:gd name="T30" fmla="*/ 82 w 103"/>
              <a:gd name="T31" fmla="*/ 195 h 222"/>
              <a:gd name="T32" fmla="*/ 85 w 103"/>
              <a:gd name="T33" fmla="*/ 217 h 222"/>
              <a:gd name="T34" fmla="*/ 103 w 103"/>
              <a:gd name="T35" fmla="*/ 207 h 222"/>
              <a:gd name="T36" fmla="*/ 82 w 103"/>
              <a:gd name="T37" fmla="*/ 212 h 222"/>
              <a:gd name="T38" fmla="*/ 92 w 103"/>
              <a:gd name="T39" fmla="*/ 222 h 222"/>
              <a:gd name="T40" fmla="*/ 17 w 103"/>
              <a:gd name="T41" fmla="*/ 202 h 222"/>
              <a:gd name="T42" fmla="*/ 7 w 103"/>
              <a:gd name="T43" fmla="*/ 212 h 222"/>
              <a:gd name="T44" fmla="*/ 29 w 103"/>
              <a:gd name="T45" fmla="*/ 207 h 222"/>
              <a:gd name="T46" fmla="*/ 17 w 103"/>
              <a:gd name="T47" fmla="*/ 196 h 222"/>
              <a:gd name="T48" fmla="*/ 28 w 103"/>
              <a:gd name="T49" fmla="*/ 195 h 222"/>
              <a:gd name="T50" fmla="*/ 28 w 103"/>
              <a:gd name="T51" fmla="*/ 195 h 222"/>
              <a:gd name="T52" fmla="*/ 31 w 103"/>
              <a:gd name="T53" fmla="*/ 216 h 222"/>
              <a:gd name="T54" fmla="*/ 36 w 103"/>
              <a:gd name="T55" fmla="*/ 205 h 222"/>
              <a:gd name="T56" fmla="*/ 47 w 103"/>
              <a:gd name="T57" fmla="*/ 209 h 222"/>
              <a:gd name="T58" fmla="*/ 26 w 103"/>
              <a:gd name="T59" fmla="*/ 201 h 222"/>
              <a:gd name="T60" fmla="*/ 32 w 103"/>
              <a:gd name="T61" fmla="*/ 194 h 222"/>
              <a:gd name="T62" fmla="*/ 32 w 103"/>
              <a:gd name="T63" fmla="*/ 194 h 222"/>
              <a:gd name="T64" fmla="*/ 52 w 103"/>
              <a:gd name="T65" fmla="*/ 203 h 222"/>
              <a:gd name="T66" fmla="*/ 53 w 103"/>
              <a:gd name="T67" fmla="*/ 199 h 222"/>
              <a:gd name="T68" fmla="*/ 32 w 103"/>
              <a:gd name="T69" fmla="*/ 190 h 222"/>
              <a:gd name="T70" fmla="*/ 33 w 103"/>
              <a:gd name="T71" fmla="*/ 178 h 222"/>
              <a:gd name="T72" fmla="*/ 33 w 103"/>
              <a:gd name="T73" fmla="*/ 178 h 222"/>
              <a:gd name="T74" fmla="*/ 33 w 103"/>
              <a:gd name="T75" fmla="*/ 71 h 222"/>
              <a:gd name="T76" fmla="*/ 54 w 103"/>
              <a:gd name="T77" fmla="*/ 71 h 222"/>
              <a:gd name="T78" fmla="*/ 52 w 103"/>
              <a:gd name="T79" fmla="*/ 41 h 222"/>
              <a:gd name="T80" fmla="*/ 32 w 103"/>
              <a:gd name="T81" fmla="*/ 49 h 222"/>
              <a:gd name="T82" fmla="*/ 31 w 103"/>
              <a:gd name="T83" fmla="*/ 45 h 222"/>
              <a:gd name="T84" fmla="*/ 31 w 103"/>
              <a:gd name="T85" fmla="*/ 46 h 222"/>
              <a:gd name="T86" fmla="*/ 50 w 103"/>
              <a:gd name="T87" fmla="*/ 35 h 222"/>
              <a:gd name="T88" fmla="*/ 48 w 103"/>
              <a:gd name="T89" fmla="*/ 31 h 222"/>
              <a:gd name="T90" fmla="*/ 32 w 103"/>
              <a:gd name="T91" fmla="*/ 45 h 222"/>
              <a:gd name="T92" fmla="*/ 38 w 103"/>
              <a:gd name="T93" fmla="*/ 25 h 222"/>
              <a:gd name="T94" fmla="*/ 32 w 103"/>
              <a:gd name="T95" fmla="*/ 45 h 222"/>
              <a:gd name="T96" fmla="*/ 38 w 103"/>
              <a:gd name="T97" fmla="*/ 25 h 222"/>
              <a:gd name="T98" fmla="*/ 22 w 103"/>
              <a:gd name="T99" fmla="*/ 25 h 222"/>
              <a:gd name="T100" fmla="*/ 25 w 103"/>
              <a:gd name="T101" fmla="*/ 47 h 222"/>
              <a:gd name="T102" fmla="*/ 28 w 103"/>
              <a:gd name="T103" fmla="*/ 46 h 222"/>
              <a:gd name="T104" fmla="*/ 22 w 103"/>
              <a:gd name="T105" fmla="*/ 49 h 222"/>
              <a:gd name="T106" fmla="*/ 7 w 103"/>
              <a:gd name="T107" fmla="*/ 44 h 222"/>
              <a:gd name="T108" fmla="*/ 5 w 103"/>
              <a:gd name="T109" fmla="*/ 39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3"/>
              <a:gd name="T166" fmla="*/ 0 h 222"/>
              <a:gd name="T167" fmla="*/ 103 w 103"/>
              <a:gd name="T168" fmla="*/ 222 h 2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3" h="222">
                <a:moveTo>
                  <a:pt x="10" y="25"/>
                </a:moveTo>
                <a:lnTo>
                  <a:pt x="58" y="1"/>
                </a:lnTo>
                <a:lnTo>
                  <a:pt x="67" y="21"/>
                </a:lnTo>
                <a:lnTo>
                  <a:pt x="20" y="44"/>
                </a:lnTo>
                <a:lnTo>
                  <a:pt x="10" y="25"/>
                </a:lnTo>
                <a:close/>
                <a:moveTo>
                  <a:pt x="58" y="1"/>
                </a:moveTo>
                <a:lnTo>
                  <a:pt x="60" y="0"/>
                </a:lnTo>
                <a:lnTo>
                  <a:pt x="62" y="0"/>
                </a:lnTo>
                <a:lnTo>
                  <a:pt x="62" y="12"/>
                </a:lnTo>
                <a:lnTo>
                  <a:pt x="58" y="1"/>
                </a:lnTo>
                <a:close/>
                <a:moveTo>
                  <a:pt x="62" y="0"/>
                </a:moveTo>
                <a:lnTo>
                  <a:pt x="67" y="0"/>
                </a:lnTo>
                <a:lnTo>
                  <a:pt x="67" y="22"/>
                </a:lnTo>
                <a:lnTo>
                  <a:pt x="62" y="22"/>
                </a:lnTo>
                <a:lnTo>
                  <a:pt x="62" y="0"/>
                </a:lnTo>
                <a:close/>
                <a:moveTo>
                  <a:pt x="67" y="0"/>
                </a:moveTo>
                <a:lnTo>
                  <a:pt x="78" y="0"/>
                </a:lnTo>
                <a:lnTo>
                  <a:pt x="78" y="12"/>
                </a:lnTo>
                <a:lnTo>
                  <a:pt x="67" y="12"/>
                </a:lnTo>
                <a:lnTo>
                  <a:pt x="67" y="0"/>
                </a:lnTo>
                <a:close/>
                <a:moveTo>
                  <a:pt x="78" y="12"/>
                </a:moveTo>
                <a:lnTo>
                  <a:pt x="78" y="178"/>
                </a:lnTo>
                <a:lnTo>
                  <a:pt x="57" y="178"/>
                </a:lnTo>
                <a:lnTo>
                  <a:pt x="57" y="12"/>
                </a:lnTo>
                <a:lnTo>
                  <a:pt x="78" y="12"/>
                </a:lnTo>
                <a:close/>
                <a:moveTo>
                  <a:pt x="78" y="178"/>
                </a:moveTo>
                <a:lnTo>
                  <a:pt x="78" y="184"/>
                </a:lnTo>
                <a:lnTo>
                  <a:pt x="78" y="190"/>
                </a:lnTo>
                <a:lnTo>
                  <a:pt x="57" y="191"/>
                </a:lnTo>
                <a:lnTo>
                  <a:pt x="57" y="185"/>
                </a:lnTo>
                <a:lnTo>
                  <a:pt x="57" y="178"/>
                </a:lnTo>
                <a:lnTo>
                  <a:pt x="78" y="178"/>
                </a:lnTo>
                <a:close/>
                <a:moveTo>
                  <a:pt x="78" y="190"/>
                </a:moveTo>
                <a:lnTo>
                  <a:pt x="79" y="193"/>
                </a:lnTo>
                <a:lnTo>
                  <a:pt x="79" y="194"/>
                </a:lnTo>
                <a:lnTo>
                  <a:pt x="58" y="202"/>
                </a:lnTo>
                <a:lnTo>
                  <a:pt x="58" y="197"/>
                </a:lnTo>
                <a:lnTo>
                  <a:pt x="57" y="191"/>
                </a:lnTo>
                <a:lnTo>
                  <a:pt x="78" y="190"/>
                </a:lnTo>
                <a:close/>
                <a:moveTo>
                  <a:pt x="59" y="202"/>
                </a:moveTo>
                <a:lnTo>
                  <a:pt x="59" y="202"/>
                </a:lnTo>
                <a:lnTo>
                  <a:pt x="58" y="202"/>
                </a:lnTo>
                <a:lnTo>
                  <a:pt x="68" y="197"/>
                </a:lnTo>
                <a:lnTo>
                  <a:pt x="59" y="202"/>
                </a:lnTo>
                <a:close/>
                <a:moveTo>
                  <a:pt x="79" y="194"/>
                </a:moveTo>
                <a:lnTo>
                  <a:pt x="79" y="194"/>
                </a:lnTo>
                <a:lnTo>
                  <a:pt x="63" y="209"/>
                </a:lnTo>
                <a:lnTo>
                  <a:pt x="60" y="206"/>
                </a:lnTo>
                <a:lnTo>
                  <a:pt x="59" y="202"/>
                </a:lnTo>
                <a:lnTo>
                  <a:pt x="79" y="194"/>
                </a:lnTo>
                <a:close/>
                <a:moveTo>
                  <a:pt x="79" y="194"/>
                </a:moveTo>
                <a:lnTo>
                  <a:pt x="71" y="186"/>
                </a:lnTo>
                <a:lnTo>
                  <a:pt x="79" y="194"/>
                </a:lnTo>
                <a:lnTo>
                  <a:pt x="70" y="202"/>
                </a:lnTo>
                <a:lnTo>
                  <a:pt x="79" y="194"/>
                </a:lnTo>
                <a:close/>
                <a:moveTo>
                  <a:pt x="79" y="194"/>
                </a:moveTo>
                <a:lnTo>
                  <a:pt x="79" y="194"/>
                </a:lnTo>
                <a:lnTo>
                  <a:pt x="69" y="214"/>
                </a:lnTo>
                <a:lnTo>
                  <a:pt x="66" y="211"/>
                </a:lnTo>
                <a:lnTo>
                  <a:pt x="63" y="209"/>
                </a:lnTo>
                <a:lnTo>
                  <a:pt x="79" y="194"/>
                </a:lnTo>
                <a:close/>
                <a:moveTo>
                  <a:pt x="69" y="214"/>
                </a:moveTo>
                <a:lnTo>
                  <a:pt x="70" y="214"/>
                </a:lnTo>
                <a:lnTo>
                  <a:pt x="69" y="214"/>
                </a:lnTo>
                <a:lnTo>
                  <a:pt x="75" y="205"/>
                </a:lnTo>
                <a:lnTo>
                  <a:pt x="69" y="214"/>
                </a:lnTo>
                <a:close/>
                <a:moveTo>
                  <a:pt x="79" y="194"/>
                </a:moveTo>
                <a:lnTo>
                  <a:pt x="80" y="195"/>
                </a:lnTo>
                <a:lnTo>
                  <a:pt x="82" y="195"/>
                </a:lnTo>
                <a:lnTo>
                  <a:pt x="80" y="216"/>
                </a:lnTo>
                <a:lnTo>
                  <a:pt x="74" y="215"/>
                </a:lnTo>
                <a:lnTo>
                  <a:pt x="69" y="214"/>
                </a:lnTo>
                <a:lnTo>
                  <a:pt x="79" y="194"/>
                </a:lnTo>
                <a:close/>
                <a:moveTo>
                  <a:pt x="82" y="195"/>
                </a:moveTo>
                <a:lnTo>
                  <a:pt x="84" y="195"/>
                </a:lnTo>
                <a:lnTo>
                  <a:pt x="83" y="195"/>
                </a:lnTo>
                <a:lnTo>
                  <a:pt x="81" y="206"/>
                </a:lnTo>
                <a:lnTo>
                  <a:pt x="82" y="195"/>
                </a:lnTo>
                <a:close/>
                <a:moveTo>
                  <a:pt x="83" y="195"/>
                </a:moveTo>
                <a:lnTo>
                  <a:pt x="87" y="195"/>
                </a:lnTo>
                <a:lnTo>
                  <a:pt x="92" y="196"/>
                </a:lnTo>
                <a:lnTo>
                  <a:pt x="92" y="217"/>
                </a:lnTo>
                <a:lnTo>
                  <a:pt x="85" y="217"/>
                </a:lnTo>
                <a:lnTo>
                  <a:pt x="80" y="216"/>
                </a:lnTo>
                <a:lnTo>
                  <a:pt x="83" y="195"/>
                </a:lnTo>
                <a:close/>
                <a:moveTo>
                  <a:pt x="92" y="196"/>
                </a:moveTo>
                <a:lnTo>
                  <a:pt x="103" y="196"/>
                </a:lnTo>
                <a:lnTo>
                  <a:pt x="103" y="207"/>
                </a:lnTo>
                <a:lnTo>
                  <a:pt x="92" y="207"/>
                </a:lnTo>
                <a:lnTo>
                  <a:pt x="92" y="196"/>
                </a:lnTo>
                <a:close/>
                <a:moveTo>
                  <a:pt x="103" y="207"/>
                </a:moveTo>
                <a:lnTo>
                  <a:pt x="103" y="212"/>
                </a:lnTo>
                <a:lnTo>
                  <a:pt x="82" y="212"/>
                </a:lnTo>
                <a:lnTo>
                  <a:pt x="82" y="207"/>
                </a:lnTo>
                <a:lnTo>
                  <a:pt x="103" y="207"/>
                </a:lnTo>
                <a:close/>
                <a:moveTo>
                  <a:pt x="103" y="212"/>
                </a:moveTo>
                <a:lnTo>
                  <a:pt x="103" y="222"/>
                </a:lnTo>
                <a:lnTo>
                  <a:pt x="92" y="222"/>
                </a:lnTo>
                <a:lnTo>
                  <a:pt x="92" y="212"/>
                </a:lnTo>
                <a:lnTo>
                  <a:pt x="103" y="212"/>
                </a:lnTo>
                <a:close/>
                <a:moveTo>
                  <a:pt x="92" y="222"/>
                </a:moveTo>
                <a:lnTo>
                  <a:pt x="17" y="222"/>
                </a:lnTo>
                <a:lnTo>
                  <a:pt x="17" y="202"/>
                </a:lnTo>
                <a:lnTo>
                  <a:pt x="92" y="202"/>
                </a:lnTo>
                <a:lnTo>
                  <a:pt x="92" y="222"/>
                </a:lnTo>
                <a:close/>
                <a:moveTo>
                  <a:pt x="17" y="222"/>
                </a:moveTo>
                <a:lnTo>
                  <a:pt x="7" y="222"/>
                </a:lnTo>
                <a:lnTo>
                  <a:pt x="7" y="212"/>
                </a:lnTo>
                <a:lnTo>
                  <a:pt x="17" y="212"/>
                </a:lnTo>
                <a:lnTo>
                  <a:pt x="17" y="222"/>
                </a:lnTo>
                <a:close/>
                <a:moveTo>
                  <a:pt x="7" y="212"/>
                </a:moveTo>
                <a:lnTo>
                  <a:pt x="7" y="207"/>
                </a:lnTo>
                <a:lnTo>
                  <a:pt x="29" y="207"/>
                </a:lnTo>
                <a:lnTo>
                  <a:pt x="29" y="212"/>
                </a:lnTo>
                <a:lnTo>
                  <a:pt x="7" y="212"/>
                </a:lnTo>
                <a:close/>
                <a:moveTo>
                  <a:pt x="7" y="207"/>
                </a:moveTo>
                <a:lnTo>
                  <a:pt x="7" y="196"/>
                </a:lnTo>
                <a:lnTo>
                  <a:pt x="17" y="196"/>
                </a:lnTo>
                <a:lnTo>
                  <a:pt x="17" y="207"/>
                </a:lnTo>
                <a:lnTo>
                  <a:pt x="7" y="207"/>
                </a:lnTo>
                <a:close/>
                <a:moveTo>
                  <a:pt x="17" y="196"/>
                </a:moveTo>
                <a:lnTo>
                  <a:pt x="24" y="195"/>
                </a:lnTo>
                <a:lnTo>
                  <a:pt x="28" y="195"/>
                </a:lnTo>
                <a:lnTo>
                  <a:pt x="31" y="216"/>
                </a:lnTo>
                <a:lnTo>
                  <a:pt x="25" y="217"/>
                </a:lnTo>
                <a:lnTo>
                  <a:pt x="19" y="217"/>
                </a:lnTo>
                <a:lnTo>
                  <a:pt x="17" y="196"/>
                </a:lnTo>
                <a:close/>
                <a:moveTo>
                  <a:pt x="28" y="195"/>
                </a:moveTo>
                <a:lnTo>
                  <a:pt x="30" y="195"/>
                </a:lnTo>
                <a:lnTo>
                  <a:pt x="31" y="195"/>
                </a:lnTo>
                <a:lnTo>
                  <a:pt x="41" y="214"/>
                </a:lnTo>
                <a:lnTo>
                  <a:pt x="36" y="215"/>
                </a:lnTo>
                <a:lnTo>
                  <a:pt x="31" y="216"/>
                </a:lnTo>
                <a:lnTo>
                  <a:pt x="28" y="195"/>
                </a:lnTo>
                <a:close/>
                <a:moveTo>
                  <a:pt x="31" y="195"/>
                </a:moveTo>
                <a:lnTo>
                  <a:pt x="29" y="195"/>
                </a:lnTo>
                <a:lnTo>
                  <a:pt x="31" y="194"/>
                </a:lnTo>
                <a:lnTo>
                  <a:pt x="36" y="205"/>
                </a:lnTo>
                <a:lnTo>
                  <a:pt x="31" y="195"/>
                </a:lnTo>
                <a:close/>
                <a:moveTo>
                  <a:pt x="31" y="194"/>
                </a:moveTo>
                <a:lnTo>
                  <a:pt x="32" y="194"/>
                </a:lnTo>
                <a:lnTo>
                  <a:pt x="47" y="209"/>
                </a:lnTo>
                <a:lnTo>
                  <a:pt x="44" y="212"/>
                </a:lnTo>
                <a:lnTo>
                  <a:pt x="41" y="214"/>
                </a:lnTo>
                <a:lnTo>
                  <a:pt x="31" y="194"/>
                </a:lnTo>
                <a:close/>
                <a:moveTo>
                  <a:pt x="32" y="194"/>
                </a:moveTo>
                <a:lnTo>
                  <a:pt x="26" y="201"/>
                </a:lnTo>
                <a:lnTo>
                  <a:pt x="32" y="194"/>
                </a:lnTo>
                <a:lnTo>
                  <a:pt x="39" y="202"/>
                </a:lnTo>
                <a:lnTo>
                  <a:pt x="32" y="194"/>
                </a:lnTo>
                <a:close/>
                <a:moveTo>
                  <a:pt x="32" y="194"/>
                </a:moveTo>
                <a:lnTo>
                  <a:pt x="32" y="194"/>
                </a:lnTo>
                <a:lnTo>
                  <a:pt x="52" y="203"/>
                </a:lnTo>
                <a:lnTo>
                  <a:pt x="50" y="207"/>
                </a:lnTo>
                <a:lnTo>
                  <a:pt x="47" y="209"/>
                </a:lnTo>
                <a:lnTo>
                  <a:pt x="32" y="194"/>
                </a:lnTo>
                <a:close/>
                <a:moveTo>
                  <a:pt x="52" y="203"/>
                </a:moveTo>
                <a:lnTo>
                  <a:pt x="52" y="203"/>
                </a:lnTo>
                <a:lnTo>
                  <a:pt x="41" y="199"/>
                </a:lnTo>
                <a:lnTo>
                  <a:pt x="52" y="203"/>
                </a:lnTo>
                <a:close/>
                <a:moveTo>
                  <a:pt x="32" y="194"/>
                </a:moveTo>
                <a:lnTo>
                  <a:pt x="32" y="193"/>
                </a:lnTo>
                <a:lnTo>
                  <a:pt x="32" y="191"/>
                </a:lnTo>
                <a:lnTo>
                  <a:pt x="54" y="192"/>
                </a:lnTo>
                <a:lnTo>
                  <a:pt x="53" y="199"/>
                </a:lnTo>
                <a:lnTo>
                  <a:pt x="52" y="203"/>
                </a:lnTo>
                <a:lnTo>
                  <a:pt x="32" y="194"/>
                </a:lnTo>
                <a:close/>
                <a:moveTo>
                  <a:pt x="32" y="191"/>
                </a:moveTo>
                <a:lnTo>
                  <a:pt x="33" y="185"/>
                </a:lnTo>
                <a:lnTo>
                  <a:pt x="32" y="190"/>
                </a:lnTo>
                <a:lnTo>
                  <a:pt x="42" y="191"/>
                </a:lnTo>
                <a:lnTo>
                  <a:pt x="32" y="191"/>
                </a:lnTo>
                <a:close/>
                <a:moveTo>
                  <a:pt x="32" y="190"/>
                </a:moveTo>
                <a:lnTo>
                  <a:pt x="32" y="185"/>
                </a:lnTo>
                <a:lnTo>
                  <a:pt x="33" y="178"/>
                </a:lnTo>
                <a:lnTo>
                  <a:pt x="54" y="178"/>
                </a:lnTo>
                <a:lnTo>
                  <a:pt x="54" y="186"/>
                </a:lnTo>
                <a:lnTo>
                  <a:pt x="54" y="192"/>
                </a:lnTo>
                <a:lnTo>
                  <a:pt x="32" y="190"/>
                </a:lnTo>
                <a:close/>
                <a:moveTo>
                  <a:pt x="33" y="178"/>
                </a:moveTo>
                <a:lnTo>
                  <a:pt x="33" y="71"/>
                </a:lnTo>
                <a:lnTo>
                  <a:pt x="54" y="71"/>
                </a:lnTo>
                <a:lnTo>
                  <a:pt x="54" y="178"/>
                </a:lnTo>
                <a:lnTo>
                  <a:pt x="33" y="178"/>
                </a:lnTo>
                <a:close/>
                <a:moveTo>
                  <a:pt x="33" y="71"/>
                </a:moveTo>
                <a:lnTo>
                  <a:pt x="32" y="62"/>
                </a:lnTo>
                <a:lnTo>
                  <a:pt x="32" y="54"/>
                </a:lnTo>
                <a:lnTo>
                  <a:pt x="54" y="53"/>
                </a:lnTo>
                <a:lnTo>
                  <a:pt x="54" y="62"/>
                </a:lnTo>
                <a:lnTo>
                  <a:pt x="54" y="71"/>
                </a:lnTo>
                <a:lnTo>
                  <a:pt x="33" y="71"/>
                </a:lnTo>
                <a:close/>
                <a:moveTo>
                  <a:pt x="32" y="54"/>
                </a:moveTo>
                <a:lnTo>
                  <a:pt x="32" y="49"/>
                </a:lnTo>
                <a:lnTo>
                  <a:pt x="31" y="46"/>
                </a:lnTo>
                <a:lnTo>
                  <a:pt x="52" y="41"/>
                </a:lnTo>
                <a:lnTo>
                  <a:pt x="53" y="46"/>
                </a:lnTo>
                <a:lnTo>
                  <a:pt x="54" y="53"/>
                </a:lnTo>
                <a:lnTo>
                  <a:pt x="32" y="54"/>
                </a:lnTo>
                <a:close/>
                <a:moveTo>
                  <a:pt x="31" y="46"/>
                </a:moveTo>
                <a:lnTo>
                  <a:pt x="32" y="49"/>
                </a:lnTo>
                <a:lnTo>
                  <a:pt x="31" y="46"/>
                </a:lnTo>
                <a:lnTo>
                  <a:pt x="41" y="44"/>
                </a:lnTo>
                <a:lnTo>
                  <a:pt x="31" y="46"/>
                </a:lnTo>
                <a:close/>
                <a:moveTo>
                  <a:pt x="31" y="46"/>
                </a:moveTo>
                <a:lnTo>
                  <a:pt x="31" y="45"/>
                </a:lnTo>
                <a:lnTo>
                  <a:pt x="50" y="35"/>
                </a:lnTo>
                <a:lnTo>
                  <a:pt x="51" y="38"/>
                </a:lnTo>
                <a:lnTo>
                  <a:pt x="52" y="42"/>
                </a:lnTo>
                <a:lnTo>
                  <a:pt x="31" y="46"/>
                </a:lnTo>
                <a:close/>
                <a:moveTo>
                  <a:pt x="50" y="35"/>
                </a:moveTo>
                <a:lnTo>
                  <a:pt x="57" y="47"/>
                </a:lnTo>
                <a:lnTo>
                  <a:pt x="50" y="35"/>
                </a:lnTo>
                <a:lnTo>
                  <a:pt x="40" y="40"/>
                </a:lnTo>
                <a:lnTo>
                  <a:pt x="50" y="35"/>
                </a:lnTo>
                <a:close/>
                <a:moveTo>
                  <a:pt x="31" y="45"/>
                </a:moveTo>
                <a:lnTo>
                  <a:pt x="31" y="45"/>
                </a:lnTo>
                <a:lnTo>
                  <a:pt x="44" y="28"/>
                </a:lnTo>
                <a:lnTo>
                  <a:pt x="48" y="31"/>
                </a:lnTo>
                <a:lnTo>
                  <a:pt x="50" y="35"/>
                </a:lnTo>
                <a:lnTo>
                  <a:pt x="31" y="45"/>
                </a:lnTo>
                <a:close/>
                <a:moveTo>
                  <a:pt x="31" y="45"/>
                </a:moveTo>
                <a:lnTo>
                  <a:pt x="32" y="45"/>
                </a:lnTo>
                <a:lnTo>
                  <a:pt x="38" y="25"/>
                </a:lnTo>
                <a:lnTo>
                  <a:pt x="41" y="26"/>
                </a:lnTo>
                <a:lnTo>
                  <a:pt x="44" y="28"/>
                </a:lnTo>
                <a:lnTo>
                  <a:pt x="31" y="45"/>
                </a:lnTo>
                <a:close/>
                <a:moveTo>
                  <a:pt x="38" y="25"/>
                </a:moveTo>
                <a:lnTo>
                  <a:pt x="41" y="26"/>
                </a:lnTo>
                <a:lnTo>
                  <a:pt x="38" y="25"/>
                </a:lnTo>
                <a:lnTo>
                  <a:pt x="35" y="36"/>
                </a:lnTo>
                <a:lnTo>
                  <a:pt x="38" y="25"/>
                </a:lnTo>
                <a:close/>
                <a:moveTo>
                  <a:pt x="32" y="45"/>
                </a:moveTo>
                <a:lnTo>
                  <a:pt x="32" y="45"/>
                </a:lnTo>
                <a:lnTo>
                  <a:pt x="32" y="24"/>
                </a:lnTo>
                <a:lnTo>
                  <a:pt x="35" y="24"/>
                </a:lnTo>
                <a:lnTo>
                  <a:pt x="38" y="25"/>
                </a:lnTo>
                <a:lnTo>
                  <a:pt x="32" y="45"/>
                </a:lnTo>
                <a:close/>
                <a:moveTo>
                  <a:pt x="32" y="45"/>
                </a:moveTo>
                <a:lnTo>
                  <a:pt x="30" y="45"/>
                </a:lnTo>
                <a:lnTo>
                  <a:pt x="28" y="46"/>
                </a:lnTo>
                <a:lnTo>
                  <a:pt x="22" y="25"/>
                </a:lnTo>
                <a:lnTo>
                  <a:pt x="27" y="24"/>
                </a:lnTo>
                <a:lnTo>
                  <a:pt x="32" y="24"/>
                </a:lnTo>
                <a:lnTo>
                  <a:pt x="32" y="45"/>
                </a:lnTo>
                <a:close/>
                <a:moveTo>
                  <a:pt x="28" y="46"/>
                </a:moveTo>
                <a:lnTo>
                  <a:pt x="25" y="47"/>
                </a:lnTo>
                <a:lnTo>
                  <a:pt x="22" y="49"/>
                </a:lnTo>
                <a:lnTo>
                  <a:pt x="12" y="29"/>
                </a:lnTo>
                <a:lnTo>
                  <a:pt x="17" y="27"/>
                </a:lnTo>
                <a:lnTo>
                  <a:pt x="22" y="25"/>
                </a:lnTo>
                <a:lnTo>
                  <a:pt x="28" y="46"/>
                </a:lnTo>
                <a:close/>
                <a:moveTo>
                  <a:pt x="22" y="49"/>
                </a:moveTo>
                <a:lnTo>
                  <a:pt x="11" y="53"/>
                </a:lnTo>
                <a:lnTo>
                  <a:pt x="7" y="44"/>
                </a:lnTo>
                <a:lnTo>
                  <a:pt x="16" y="39"/>
                </a:lnTo>
                <a:lnTo>
                  <a:pt x="22" y="49"/>
                </a:lnTo>
                <a:close/>
                <a:moveTo>
                  <a:pt x="7" y="44"/>
                </a:moveTo>
                <a:lnTo>
                  <a:pt x="5" y="39"/>
                </a:lnTo>
                <a:lnTo>
                  <a:pt x="24" y="30"/>
                </a:lnTo>
                <a:lnTo>
                  <a:pt x="26" y="35"/>
                </a:lnTo>
                <a:lnTo>
                  <a:pt x="7" y="44"/>
                </a:lnTo>
                <a:close/>
                <a:moveTo>
                  <a:pt x="5" y="39"/>
                </a:moveTo>
                <a:lnTo>
                  <a:pt x="0" y="29"/>
                </a:lnTo>
                <a:lnTo>
                  <a:pt x="10" y="25"/>
                </a:lnTo>
                <a:lnTo>
                  <a:pt x="14" y="35"/>
                </a:lnTo>
                <a:lnTo>
                  <a:pt x="5"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93" name="Freeform 206"/>
          <p:cNvSpPr>
            <a:spLocks noEditPoints="1"/>
          </p:cNvSpPr>
          <p:nvPr/>
        </p:nvSpPr>
        <p:spPr bwMode="auto">
          <a:xfrm>
            <a:off x="7450138" y="4614863"/>
            <a:ext cx="77787" cy="119062"/>
          </a:xfrm>
          <a:custGeom>
            <a:avLst/>
            <a:gdLst>
              <a:gd name="T0" fmla="*/ 22 w 149"/>
              <a:gd name="T1" fmla="*/ 100 h 227"/>
              <a:gd name="T2" fmla="*/ 26 w 149"/>
              <a:gd name="T3" fmla="*/ 73 h 227"/>
              <a:gd name="T4" fmla="*/ 36 w 149"/>
              <a:gd name="T5" fmla="*/ 51 h 227"/>
              <a:gd name="T6" fmla="*/ 47 w 149"/>
              <a:gd name="T7" fmla="*/ 35 h 227"/>
              <a:gd name="T8" fmla="*/ 54 w 149"/>
              <a:gd name="T9" fmla="*/ 29 h 227"/>
              <a:gd name="T10" fmla="*/ 42 w 149"/>
              <a:gd name="T11" fmla="*/ 12 h 227"/>
              <a:gd name="T12" fmla="*/ 67 w 149"/>
              <a:gd name="T13" fmla="*/ 1 h 227"/>
              <a:gd name="T14" fmla="*/ 82 w 149"/>
              <a:gd name="T15" fmla="*/ 1 h 227"/>
              <a:gd name="T16" fmla="*/ 79 w 149"/>
              <a:gd name="T17" fmla="*/ 22 h 227"/>
              <a:gd name="T18" fmla="*/ 124 w 149"/>
              <a:gd name="T19" fmla="*/ 27 h 227"/>
              <a:gd name="T20" fmla="*/ 107 w 149"/>
              <a:gd name="T21" fmla="*/ 41 h 227"/>
              <a:gd name="T22" fmla="*/ 135 w 149"/>
              <a:gd name="T23" fmla="*/ 45 h 227"/>
              <a:gd name="T24" fmla="*/ 107 w 149"/>
              <a:gd name="T25" fmla="*/ 41 h 227"/>
              <a:gd name="T26" fmla="*/ 127 w 149"/>
              <a:gd name="T27" fmla="*/ 111 h 227"/>
              <a:gd name="T28" fmla="*/ 149 w 149"/>
              <a:gd name="T29" fmla="*/ 121 h 227"/>
              <a:gd name="T30" fmla="*/ 149 w 149"/>
              <a:gd name="T31" fmla="*/ 111 h 227"/>
              <a:gd name="T32" fmla="*/ 146 w 149"/>
              <a:gd name="T33" fmla="*/ 146 h 227"/>
              <a:gd name="T34" fmla="*/ 139 w 149"/>
              <a:gd name="T35" fmla="*/ 174 h 227"/>
              <a:gd name="T36" fmla="*/ 118 w 149"/>
              <a:gd name="T37" fmla="*/ 206 h 227"/>
              <a:gd name="T38" fmla="*/ 90 w 149"/>
              <a:gd name="T39" fmla="*/ 202 h 227"/>
              <a:gd name="T40" fmla="*/ 85 w 149"/>
              <a:gd name="T41" fmla="*/ 203 h 227"/>
              <a:gd name="T42" fmla="*/ 73 w 149"/>
              <a:gd name="T43" fmla="*/ 205 h 227"/>
              <a:gd name="T44" fmla="*/ 49 w 149"/>
              <a:gd name="T45" fmla="*/ 220 h 227"/>
              <a:gd name="T46" fmla="*/ 73 w 149"/>
              <a:gd name="T47" fmla="*/ 227 h 227"/>
              <a:gd name="T48" fmla="*/ 40 w 149"/>
              <a:gd name="T49" fmla="*/ 184 h 227"/>
              <a:gd name="T50" fmla="*/ 10 w 149"/>
              <a:gd name="T51" fmla="*/ 172 h 227"/>
              <a:gd name="T52" fmla="*/ 36 w 149"/>
              <a:gd name="T53" fmla="*/ 177 h 227"/>
              <a:gd name="T54" fmla="*/ 21 w 149"/>
              <a:gd name="T55" fmla="*/ 114 h 227"/>
              <a:gd name="T56" fmla="*/ 50 w 149"/>
              <a:gd name="T57" fmla="*/ 128 h 227"/>
              <a:gd name="T58" fmla="*/ 29 w 149"/>
              <a:gd name="T59" fmla="*/ 129 h 227"/>
              <a:gd name="T60" fmla="*/ 37 w 149"/>
              <a:gd name="T61" fmla="*/ 182 h 227"/>
              <a:gd name="T62" fmla="*/ 60 w 149"/>
              <a:gd name="T63" fmla="*/ 181 h 227"/>
              <a:gd name="T64" fmla="*/ 49 w 149"/>
              <a:gd name="T65" fmla="*/ 205 h 227"/>
              <a:gd name="T66" fmla="*/ 74 w 149"/>
              <a:gd name="T67" fmla="*/ 195 h 227"/>
              <a:gd name="T68" fmla="*/ 74 w 149"/>
              <a:gd name="T69" fmla="*/ 195 h 227"/>
              <a:gd name="T70" fmla="*/ 78 w 149"/>
              <a:gd name="T71" fmla="*/ 195 h 227"/>
              <a:gd name="T72" fmla="*/ 84 w 149"/>
              <a:gd name="T73" fmla="*/ 191 h 227"/>
              <a:gd name="T74" fmla="*/ 89 w 149"/>
              <a:gd name="T75" fmla="*/ 185 h 227"/>
              <a:gd name="T76" fmla="*/ 93 w 149"/>
              <a:gd name="T77" fmla="*/ 174 h 227"/>
              <a:gd name="T78" fmla="*/ 93 w 149"/>
              <a:gd name="T79" fmla="*/ 173 h 227"/>
              <a:gd name="T80" fmla="*/ 118 w 149"/>
              <a:gd name="T81" fmla="*/ 156 h 227"/>
              <a:gd name="T82" fmla="*/ 99 w 149"/>
              <a:gd name="T83" fmla="*/ 127 h 227"/>
              <a:gd name="T84" fmla="*/ 119 w 149"/>
              <a:gd name="T85" fmla="*/ 147 h 227"/>
              <a:gd name="T86" fmla="*/ 120 w 149"/>
              <a:gd name="T87" fmla="*/ 89 h 227"/>
              <a:gd name="T88" fmla="*/ 113 w 149"/>
              <a:gd name="T89" fmla="*/ 46 h 227"/>
              <a:gd name="T90" fmla="*/ 103 w 149"/>
              <a:gd name="T91" fmla="*/ 49 h 227"/>
              <a:gd name="T92" fmla="*/ 113 w 149"/>
              <a:gd name="T93" fmla="*/ 46 h 227"/>
              <a:gd name="T94" fmla="*/ 106 w 149"/>
              <a:gd name="T95" fmla="*/ 29 h 227"/>
              <a:gd name="T96" fmla="*/ 82 w 149"/>
              <a:gd name="T97" fmla="*/ 34 h 227"/>
              <a:gd name="T98" fmla="*/ 79 w 149"/>
              <a:gd name="T99" fmla="*/ 33 h 227"/>
              <a:gd name="T100" fmla="*/ 75 w 149"/>
              <a:gd name="T101" fmla="*/ 31 h 227"/>
              <a:gd name="T102" fmla="*/ 70 w 149"/>
              <a:gd name="T103" fmla="*/ 33 h 227"/>
              <a:gd name="T104" fmla="*/ 49 w 149"/>
              <a:gd name="T105" fmla="*/ 23 h 227"/>
              <a:gd name="T106" fmla="*/ 59 w 149"/>
              <a:gd name="T107" fmla="*/ 49 h 227"/>
              <a:gd name="T108" fmla="*/ 59 w 149"/>
              <a:gd name="T109" fmla="*/ 49 h 227"/>
              <a:gd name="T110" fmla="*/ 35 w 149"/>
              <a:gd name="T111" fmla="*/ 53 h 227"/>
              <a:gd name="T112" fmla="*/ 31 w 149"/>
              <a:gd name="T113" fmla="*/ 79 h 227"/>
              <a:gd name="T114" fmla="*/ 29 w 149"/>
              <a:gd name="T115" fmla="*/ 105 h 2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9"/>
              <a:gd name="T175" fmla="*/ 0 h 227"/>
              <a:gd name="T176" fmla="*/ 149 w 149"/>
              <a:gd name="T177" fmla="*/ 227 h 2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9" h="227">
                <a:moveTo>
                  <a:pt x="0" y="114"/>
                </a:moveTo>
                <a:lnTo>
                  <a:pt x="0" y="106"/>
                </a:lnTo>
                <a:lnTo>
                  <a:pt x="2" y="98"/>
                </a:lnTo>
                <a:lnTo>
                  <a:pt x="2" y="90"/>
                </a:lnTo>
                <a:lnTo>
                  <a:pt x="3" y="81"/>
                </a:lnTo>
                <a:lnTo>
                  <a:pt x="24" y="85"/>
                </a:lnTo>
                <a:lnTo>
                  <a:pt x="22" y="100"/>
                </a:lnTo>
                <a:lnTo>
                  <a:pt x="21" y="114"/>
                </a:lnTo>
                <a:lnTo>
                  <a:pt x="0" y="114"/>
                </a:lnTo>
                <a:close/>
                <a:moveTo>
                  <a:pt x="3" y="81"/>
                </a:moveTo>
                <a:lnTo>
                  <a:pt x="7" y="67"/>
                </a:lnTo>
                <a:lnTo>
                  <a:pt x="11" y="53"/>
                </a:lnTo>
                <a:lnTo>
                  <a:pt x="31" y="61"/>
                </a:lnTo>
                <a:lnTo>
                  <a:pt x="26" y="73"/>
                </a:lnTo>
                <a:lnTo>
                  <a:pt x="24" y="85"/>
                </a:lnTo>
                <a:lnTo>
                  <a:pt x="3" y="81"/>
                </a:lnTo>
                <a:close/>
                <a:moveTo>
                  <a:pt x="11" y="53"/>
                </a:moveTo>
                <a:lnTo>
                  <a:pt x="17" y="41"/>
                </a:lnTo>
                <a:lnTo>
                  <a:pt x="24" y="29"/>
                </a:lnTo>
                <a:lnTo>
                  <a:pt x="41" y="42"/>
                </a:lnTo>
                <a:lnTo>
                  <a:pt x="36" y="51"/>
                </a:lnTo>
                <a:lnTo>
                  <a:pt x="31" y="61"/>
                </a:lnTo>
                <a:lnTo>
                  <a:pt x="11" y="53"/>
                </a:lnTo>
                <a:close/>
                <a:moveTo>
                  <a:pt x="24" y="29"/>
                </a:moveTo>
                <a:lnTo>
                  <a:pt x="33" y="20"/>
                </a:lnTo>
                <a:lnTo>
                  <a:pt x="42" y="12"/>
                </a:lnTo>
                <a:lnTo>
                  <a:pt x="54" y="29"/>
                </a:lnTo>
                <a:lnTo>
                  <a:pt x="47" y="35"/>
                </a:lnTo>
                <a:lnTo>
                  <a:pt x="41" y="42"/>
                </a:lnTo>
                <a:lnTo>
                  <a:pt x="24" y="29"/>
                </a:lnTo>
                <a:close/>
                <a:moveTo>
                  <a:pt x="54" y="29"/>
                </a:moveTo>
                <a:lnTo>
                  <a:pt x="52" y="30"/>
                </a:lnTo>
                <a:lnTo>
                  <a:pt x="54" y="29"/>
                </a:lnTo>
                <a:lnTo>
                  <a:pt x="48" y="21"/>
                </a:lnTo>
                <a:lnTo>
                  <a:pt x="54" y="29"/>
                </a:lnTo>
                <a:close/>
                <a:moveTo>
                  <a:pt x="42" y="12"/>
                </a:moveTo>
                <a:lnTo>
                  <a:pt x="50" y="8"/>
                </a:lnTo>
                <a:lnTo>
                  <a:pt x="58" y="3"/>
                </a:lnTo>
                <a:lnTo>
                  <a:pt x="65" y="23"/>
                </a:lnTo>
                <a:lnTo>
                  <a:pt x="60" y="26"/>
                </a:lnTo>
                <a:lnTo>
                  <a:pt x="54" y="29"/>
                </a:lnTo>
                <a:lnTo>
                  <a:pt x="42" y="12"/>
                </a:lnTo>
                <a:close/>
                <a:moveTo>
                  <a:pt x="58" y="3"/>
                </a:moveTo>
                <a:lnTo>
                  <a:pt x="47" y="8"/>
                </a:lnTo>
                <a:lnTo>
                  <a:pt x="58" y="3"/>
                </a:lnTo>
                <a:lnTo>
                  <a:pt x="62" y="14"/>
                </a:lnTo>
                <a:lnTo>
                  <a:pt x="58" y="3"/>
                </a:lnTo>
                <a:close/>
                <a:moveTo>
                  <a:pt x="58" y="3"/>
                </a:moveTo>
                <a:lnTo>
                  <a:pt x="67" y="1"/>
                </a:lnTo>
                <a:lnTo>
                  <a:pt x="75" y="0"/>
                </a:lnTo>
                <a:lnTo>
                  <a:pt x="75" y="22"/>
                </a:lnTo>
                <a:lnTo>
                  <a:pt x="70" y="22"/>
                </a:lnTo>
                <a:lnTo>
                  <a:pt x="65" y="23"/>
                </a:lnTo>
                <a:lnTo>
                  <a:pt x="58" y="3"/>
                </a:lnTo>
                <a:close/>
                <a:moveTo>
                  <a:pt x="75" y="0"/>
                </a:moveTo>
                <a:lnTo>
                  <a:pt x="82" y="1"/>
                </a:lnTo>
                <a:lnTo>
                  <a:pt x="89" y="2"/>
                </a:lnTo>
                <a:lnTo>
                  <a:pt x="95" y="5"/>
                </a:lnTo>
                <a:lnTo>
                  <a:pt x="102" y="8"/>
                </a:lnTo>
                <a:lnTo>
                  <a:pt x="92" y="26"/>
                </a:lnTo>
                <a:lnTo>
                  <a:pt x="88" y="24"/>
                </a:lnTo>
                <a:lnTo>
                  <a:pt x="84" y="23"/>
                </a:lnTo>
                <a:lnTo>
                  <a:pt x="79" y="22"/>
                </a:lnTo>
                <a:lnTo>
                  <a:pt x="75" y="22"/>
                </a:lnTo>
                <a:lnTo>
                  <a:pt x="75" y="0"/>
                </a:lnTo>
                <a:close/>
                <a:moveTo>
                  <a:pt x="102" y="8"/>
                </a:moveTo>
                <a:lnTo>
                  <a:pt x="107" y="12"/>
                </a:lnTo>
                <a:lnTo>
                  <a:pt x="114" y="16"/>
                </a:lnTo>
                <a:lnTo>
                  <a:pt x="119" y="22"/>
                </a:lnTo>
                <a:lnTo>
                  <a:pt x="124" y="27"/>
                </a:lnTo>
                <a:lnTo>
                  <a:pt x="107" y="41"/>
                </a:lnTo>
                <a:lnTo>
                  <a:pt x="103" y="37"/>
                </a:lnTo>
                <a:lnTo>
                  <a:pt x="99" y="33"/>
                </a:lnTo>
                <a:lnTo>
                  <a:pt x="96" y="29"/>
                </a:lnTo>
                <a:lnTo>
                  <a:pt x="92" y="26"/>
                </a:lnTo>
                <a:lnTo>
                  <a:pt x="102" y="8"/>
                </a:lnTo>
                <a:close/>
                <a:moveTo>
                  <a:pt x="107" y="41"/>
                </a:moveTo>
                <a:lnTo>
                  <a:pt x="112" y="46"/>
                </a:lnTo>
                <a:lnTo>
                  <a:pt x="107" y="41"/>
                </a:lnTo>
                <a:lnTo>
                  <a:pt x="116" y="35"/>
                </a:lnTo>
                <a:lnTo>
                  <a:pt x="107" y="41"/>
                </a:lnTo>
                <a:close/>
                <a:moveTo>
                  <a:pt x="124" y="27"/>
                </a:moveTo>
                <a:lnTo>
                  <a:pt x="130" y="36"/>
                </a:lnTo>
                <a:lnTo>
                  <a:pt x="135" y="45"/>
                </a:lnTo>
                <a:lnTo>
                  <a:pt x="140" y="54"/>
                </a:lnTo>
                <a:lnTo>
                  <a:pt x="143" y="65"/>
                </a:lnTo>
                <a:lnTo>
                  <a:pt x="123" y="71"/>
                </a:lnTo>
                <a:lnTo>
                  <a:pt x="120" y="63"/>
                </a:lnTo>
                <a:lnTo>
                  <a:pt x="116" y="54"/>
                </a:lnTo>
                <a:lnTo>
                  <a:pt x="113" y="47"/>
                </a:lnTo>
                <a:lnTo>
                  <a:pt x="107" y="41"/>
                </a:lnTo>
                <a:lnTo>
                  <a:pt x="124" y="27"/>
                </a:lnTo>
                <a:close/>
                <a:moveTo>
                  <a:pt x="143" y="65"/>
                </a:moveTo>
                <a:lnTo>
                  <a:pt x="146" y="76"/>
                </a:lnTo>
                <a:lnTo>
                  <a:pt x="147" y="88"/>
                </a:lnTo>
                <a:lnTo>
                  <a:pt x="149" y="99"/>
                </a:lnTo>
                <a:lnTo>
                  <a:pt x="149" y="111"/>
                </a:lnTo>
                <a:lnTo>
                  <a:pt x="127" y="111"/>
                </a:lnTo>
                <a:lnTo>
                  <a:pt x="127" y="101"/>
                </a:lnTo>
                <a:lnTo>
                  <a:pt x="126" y="90"/>
                </a:lnTo>
                <a:lnTo>
                  <a:pt x="125" y="80"/>
                </a:lnTo>
                <a:lnTo>
                  <a:pt x="123" y="71"/>
                </a:lnTo>
                <a:lnTo>
                  <a:pt x="143" y="65"/>
                </a:lnTo>
                <a:close/>
                <a:moveTo>
                  <a:pt x="149" y="111"/>
                </a:moveTo>
                <a:lnTo>
                  <a:pt x="149" y="121"/>
                </a:lnTo>
                <a:lnTo>
                  <a:pt x="148" y="129"/>
                </a:lnTo>
                <a:lnTo>
                  <a:pt x="148" y="137"/>
                </a:lnTo>
                <a:lnTo>
                  <a:pt x="146" y="146"/>
                </a:lnTo>
                <a:lnTo>
                  <a:pt x="125" y="141"/>
                </a:lnTo>
                <a:lnTo>
                  <a:pt x="127" y="128"/>
                </a:lnTo>
                <a:lnTo>
                  <a:pt x="127" y="111"/>
                </a:lnTo>
                <a:lnTo>
                  <a:pt x="149" y="111"/>
                </a:lnTo>
                <a:close/>
                <a:moveTo>
                  <a:pt x="146" y="146"/>
                </a:moveTo>
                <a:lnTo>
                  <a:pt x="143" y="160"/>
                </a:lnTo>
                <a:lnTo>
                  <a:pt x="139" y="174"/>
                </a:lnTo>
                <a:lnTo>
                  <a:pt x="119" y="166"/>
                </a:lnTo>
                <a:lnTo>
                  <a:pt x="123" y="155"/>
                </a:lnTo>
                <a:lnTo>
                  <a:pt x="125" y="141"/>
                </a:lnTo>
                <a:lnTo>
                  <a:pt x="146" y="146"/>
                </a:lnTo>
                <a:close/>
                <a:moveTo>
                  <a:pt x="139" y="174"/>
                </a:moveTo>
                <a:lnTo>
                  <a:pt x="132" y="186"/>
                </a:lnTo>
                <a:lnTo>
                  <a:pt x="126" y="196"/>
                </a:lnTo>
                <a:lnTo>
                  <a:pt x="108" y="184"/>
                </a:lnTo>
                <a:lnTo>
                  <a:pt x="114" y="176"/>
                </a:lnTo>
                <a:lnTo>
                  <a:pt x="119" y="166"/>
                </a:lnTo>
                <a:lnTo>
                  <a:pt x="139" y="174"/>
                </a:lnTo>
                <a:close/>
                <a:moveTo>
                  <a:pt x="126" y="196"/>
                </a:moveTo>
                <a:lnTo>
                  <a:pt x="104" y="227"/>
                </a:lnTo>
                <a:lnTo>
                  <a:pt x="126" y="196"/>
                </a:lnTo>
                <a:lnTo>
                  <a:pt x="117" y="190"/>
                </a:lnTo>
                <a:lnTo>
                  <a:pt x="126" y="196"/>
                </a:lnTo>
                <a:close/>
                <a:moveTo>
                  <a:pt x="126" y="196"/>
                </a:moveTo>
                <a:lnTo>
                  <a:pt x="118" y="206"/>
                </a:lnTo>
                <a:lnTo>
                  <a:pt x="109" y="213"/>
                </a:lnTo>
                <a:lnTo>
                  <a:pt x="97" y="196"/>
                </a:lnTo>
                <a:lnTo>
                  <a:pt x="103" y="191"/>
                </a:lnTo>
                <a:lnTo>
                  <a:pt x="108" y="184"/>
                </a:lnTo>
                <a:lnTo>
                  <a:pt x="126" y="196"/>
                </a:lnTo>
                <a:close/>
                <a:moveTo>
                  <a:pt x="97" y="196"/>
                </a:moveTo>
                <a:lnTo>
                  <a:pt x="90" y="202"/>
                </a:lnTo>
                <a:lnTo>
                  <a:pt x="97" y="196"/>
                </a:lnTo>
                <a:lnTo>
                  <a:pt x="103" y="205"/>
                </a:lnTo>
                <a:lnTo>
                  <a:pt x="97" y="196"/>
                </a:lnTo>
                <a:close/>
                <a:moveTo>
                  <a:pt x="109" y="213"/>
                </a:moveTo>
                <a:lnTo>
                  <a:pt x="100" y="219"/>
                </a:lnTo>
                <a:lnTo>
                  <a:pt x="92" y="222"/>
                </a:lnTo>
                <a:lnTo>
                  <a:pt x="85" y="203"/>
                </a:lnTo>
                <a:lnTo>
                  <a:pt x="91" y="201"/>
                </a:lnTo>
                <a:lnTo>
                  <a:pt x="97" y="196"/>
                </a:lnTo>
                <a:lnTo>
                  <a:pt x="109" y="213"/>
                </a:lnTo>
                <a:close/>
                <a:moveTo>
                  <a:pt x="92" y="222"/>
                </a:moveTo>
                <a:lnTo>
                  <a:pt x="82" y="225"/>
                </a:lnTo>
                <a:lnTo>
                  <a:pt x="73" y="227"/>
                </a:lnTo>
                <a:lnTo>
                  <a:pt x="73" y="205"/>
                </a:lnTo>
                <a:lnTo>
                  <a:pt x="79" y="205"/>
                </a:lnTo>
                <a:lnTo>
                  <a:pt x="85" y="203"/>
                </a:lnTo>
                <a:lnTo>
                  <a:pt x="92" y="222"/>
                </a:lnTo>
                <a:close/>
                <a:moveTo>
                  <a:pt x="73" y="227"/>
                </a:moveTo>
                <a:lnTo>
                  <a:pt x="65" y="225"/>
                </a:lnTo>
                <a:lnTo>
                  <a:pt x="57" y="223"/>
                </a:lnTo>
                <a:lnTo>
                  <a:pt x="49" y="220"/>
                </a:lnTo>
                <a:lnTo>
                  <a:pt x="42" y="216"/>
                </a:lnTo>
                <a:lnTo>
                  <a:pt x="54" y="199"/>
                </a:lnTo>
                <a:lnTo>
                  <a:pt x="59" y="202"/>
                </a:lnTo>
                <a:lnTo>
                  <a:pt x="64" y="204"/>
                </a:lnTo>
                <a:lnTo>
                  <a:pt x="68" y="205"/>
                </a:lnTo>
                <a:lnTo>
                  <a:pt x="73" y="205"/>
                </a:lnTo>
                <a:lnTo>
                  <a:pt x="73" y="227"/>
                </a:lnTo>
                <a:close/>
                <a:moveTo>
                  <a:pt x="42" y="216"/>
                </a:moveTo>
                <a:lnTo>
                  <a:pt x="35" y="210"/>
                </a:lnTo>
                <a:lnTo>
                  <a:pt x="29" y="204"/>
                </a:lnTo>
                <a:lnTo>
                  <a:pt x="23" y="196"/>
                </a:lnTo>
                <a:lnTo>
                  <a:pt x="17" y="187"/>
                </a:lnTo>
                <a:lnTo>
                  <a:pt x="36" y="177"/>
                </a:lnTo>
                <a:lnTo>
                  <a:pt x="40" y="184"/>
                </a:lnTo>
                <a:lnTo>
                  <a:pt x="45" y="190"/>
                </a:lnTo>
                <a:lnTo>
                  <a:pt x="49" y="194"/>
                </a:lnTo>
                <a:lnTo>
                  <a:pt x="54" y="199"/>
                </a:lnTo>
                <a:lnTo>
                  <a:pt x="42" y="216"/>
                </a:lnTo>
                <a:close/>
                <a:moveTo>
                  <a:pt x="17" y="187"/>
                </a:moveTo>
                <a:lnTo>
                  <a:pt x="14" y="180"/>
                </a:lnTo>
                <a:lnTo>
                  <a:pt x="10" y="172"/>
                </a:lnTo>
                <a:lnTo>
                  <a:pt x="7" y="163"/>
                </a:lnTo>
                <a:lnTo>
                  <a:pt x="5" y="154"/>
                </a:lnTo>
                <a:lnTo>
                  <a:pt x="25" y="149"/>
                </a:lnTo>
                <a:lnTo>
                  <a:pt x="27" y="157"/>
                </a:lnTo>
                <a:lnTo>
                  <a:pt x="30" y="163"/>
                </a:lnTo>
                <a:lnTo>
                  <a:pt x="33" y="170"/>
                </a:lnTo>
                <a:lnTo>
                  <a:pt x="36" y="177"/>
                </a:lnTo>
                <a:lnTo>
                  <a:pt x="17" y="187"/>
                </a:lnTo>
                <a:close/>
                <a:moveTo>
                  <a:pt x="5" y="154"/>
                </a:moveTo>
                <a:lnTo>
                  <a:pt x="3" y="145"/>
                </a:lnTo>
                <a:lnTo>
                  <a:pt x="2" y="135"/>
                </a:lnTo>
                <a:lnTo>
                  <a:pt x="0" y="125"/>
                </a:lnTo>
                <a:lnTo>
                  <a:pt x="0" y="114"/>
                </a:lnTo>
                <a:lnTo>
                  <a:pt x="21" y="114"/>
                </a:lnTo>
                <a:lnTo>
                  <a:pt x="22" y="124"/>
                </a:lnTo>
                <a:lnTo>
                  <a:pt x="22" y="133"/>
                </a:lnTo>
                <a:lnTo>
                  <a:pt x="23" y="141"/>
                </a:lnTo>
                <a:lnTo>
                  <a:pt x="25" y="149"/>
                </a:lnTo>
                <a:lnTo>
                  <a:pt x="5" y="154"/>
                </a:lnTo>
                <a:close/>
                <a:moveTo>
                  <a:pt x="50" y="119"/>
                </a:moveTo>
                <a:lnTo>
                  <a:pt x="50" y="128"/>
                </a:lnTo>
                <a:lnTo>
                  <a:pt x="50" y="137"/>
                </a:lnTo>
                <a:lnTo>
                  <a:pt x="51" y="146"/>
                </a:lnTo>
                <a:lnTo>
                  <a:pt x="52" y="154"/>
                </a:lnTo>
                <a:lnTo>
                  <a:pt x="32" y="157"/>
                </a:lnTo>
                <a:lnTo>
                  <a:pt x="31" y="148"/>
                </a:lnTo>
                <a:lnTo>
                  <a:pt x="30" y="138"/>
                </a:lnTo>
                <a:lnTo>
                  <a:pt x="29" y="129"/>
                </a:lnTo>
                <a:lnTo>
                  <a:pt x="29" y="119"/>
                </a:lnTo>
                <a:lnTo>
                  <a:pt x="50" y="119"/>
                </a:lnTo>
                <a:close/>
                <a:moveTo>
                  <a:pt x="52" y="154"/>
                </a:moveTo>
                <a:lnTo>
                  <a:pt x="55" y="168"/>
                </a:lnTo>
                <a:lnTo>
                  <a:pt x="60" y="181"/>
                </a:lnTo>
                <a:lnTo>
                  <a:pt x="40" y="188"/>
                </a:lnTo>
                <a:lnTo>
                  <a:pt x="37" y="182"/>
                </a:lnTo>
                <a:lnTo>
                  <a:pt x="35" y="174"/>
                </a:lnTo>
                <a:lnTo>
                  <a:pt x="33" y="165"/>
                </a:lnTo>
                <a:lnTo>
                  <a:pt x="32" y="157"/>
                </a:lnTo>
                <a:lnTo>
                  <a:pt x="52" y="154"/>
                </a:lnTo>
                <a:close/>
                <a:moveTo>
                  <a:pt x="60" y="181"/>
                </a:moveTo>
                <a:lnTo>
                  <a:pt x="60" y="182"/>
                </a:lnTo>
                <a:lnTo>
                  <a:pt x="60" y="181"/>
                </a:lnTo>
                <a:lnTo>
                  <a:pt x="49" y="185"/>
                </a:lnTo>
                <a:lnTo>
                  <a:pt x="60" y="181"/>
                </a:lnTo>
                <a:close/>
                <a:moveTo>
                  <a:pt x="60" y="181"/>
                </a:moveTo>
                <a:lnTo>
                  <a:pt x="63" y="188"/>
                </a:lnTo>
                <a:lnTo>
                  <a:pt x="67" y="193"/>
                </a:lnTo>
                <a:lnTo>
                  <a:pt x="52" y="209"/>
                </a:lnTo>
                <a:lnTo>
                  <a:pt x="49" y="205"/>
                </a:lnTo>
                <a:lnTo>
                  <a:pt x="45" y="201"/>
                </a:lnTo>
                <a:lnTo>
                  <a:pt x="42" y="194"/>
                </a:lnTo>
                <a:lnTo>
                  <a:pt x="40" y="188"/>
                </a:lnTo>
                <a:lnTo>
                  <a:pt x="60" y="181"/>
                </a:lnTo>
                <a:close/>
                <a:moveTo>
                  <a:pt x="67" y="193"/>
                </a:moveTo>
                <a:lnTo>
                  <a:pt x="70" y="195"/>
                </a:lnTo>
                <a:lnTo>
                  <a:pt x="74" y="195"/>
                </a:lnTo>
                <a:lnTo>
                  <a:pt x="74" y="217"/>
                </a:lnTo>
                <a:lnTo>
                  <a:pt x="68" y="216"/>
                </a:lnTo>
                <a:lnTo>
                  <a:pt x="63" y="215"/>
                </a:lnTo>
                <a:lnTo>
                  <a:pt x="58" y="212"/>
                </a:lnTo>
                <a:lnTo>
                  <a:pt x="52" y="209"/>
                </a:lnTo>
                <a:lnTo>
                  <a:pt x="67" y="193"/>
                </a:lnTo>
                <a:close/>
                <a:moveTo>
                  <a:pt x="74" y="195"/>
                </a:moveTo>
                <a:lnTo>
                  <a:pt x="76" y="195"/>
                </a:lnTo>
                <a:lnTo>
                  <a:pt x="78" y="195"/>
                </a:lnTo>
                <a:lnTo>
                  <a:pt x="87" y="214"/>
                </a:lnTo>
                <a:lnTo>
                  <a:pt x="80" y="216"/>
                </a:lnTo>
                <a:lnTo>
                  <a:pt x="74" y="217"/>
                </a:lnTo>
                <a:lnTo>
                  <a:pt x="74" y="195"/>
                </a:lnTo>
                <a:close/>
                <a:moveTo>
                  <a:pt x="78" y="195"/>
                </a:moveTo>
                <a:lnTo>
                  <a:pt x="80" y="193"/>
                </a:lnTo>
                <a:lnTo>
                  <a:pt x="84" y="191"/>
                </a:lnTo>
                <a:lnTo>
                  <a:pt x="97" y="208"/>
                </a:lnTo>
                <a:lnTo>
                  <a:pt x="92" y="211"/>
                </a:lnTo>
                <a:lnTo>
                  <a:pt x="87" y="214"/>
                </a:lnTo>
                <a:lnTo>
                  <a:pt x="78" y="195"/>
                </a:lnTo>
                <a:close/>
                <a:moveTo>
                  <a:pt x="84" y="191"/>
                </a:moveTo>
                <a:lnTo>
                  <a:pt x="87" y="188"/>
                </a:lnTo>
                <a:lnTo>
                  <a:pt x="89" y="185"/>
                </a:lnTo>
                <a:lnTo>
                  <a:pt x="107" y="195"/>
                </a:lnTo>
                <a:lnTo>
                  <a:pt x="102" y="202"/>
                </a:lnTo>
                <a:lnTo>
                  <a:pt x="97" y="208"/>
                </a:lnTo>
                <a:lnTo>
                  <a:pt x="84" y="191"/>
                </a:lnTo>
                <a:close/>
                <a:moveTo>
                  <a:pt x="89" y="185"/>
                </a:moveTo>
                <a:lnTo>
                  <a:pt x="86" y="189"/>
                </a:lnTo>
                <a:lnTo>
                  <a:pt x="89" y="185"/>
                </a:lnTo>
                <a:lnTo>
                  <a:pt x="98" y="190"/>
                </a:lnTo>
                <a:lnTo>
                  <a:pt x="89" y="185"/>
                </a:lnTo>
                <a:close/>
                <a:moveTo>
                  <a:pt x="89" y="185"/>
                </a:moveTo>
                <a:lnTo>
                  <a:pt x="91" y="180"/>
                </a:lnTo>
                <a:lnTo>
                  <a:pt x="93" y="174"/>
                </a:lnTo>
                <a:lnTo>
                  <a:pt x="114" y="179"/>
                </a:lnTo>
                <a:lnTo>
                  <a:pt x="110" y="187"/>
                </a:lnTo>
                <a:lnTo>
                  <a:pt x="107" y="195"/>
                </a:lnTo>
                <a:lnTo>
                  <a:pt x="89" y="185"/>
                </a:lnTo>
                <a:close/>
                <a:moveTo>
                  <a:pt x="93" y="174"/>
                </a:moveTo>
                <a:lnTo>
                  <a:pt x="94" y="169"/>
                </a:lnTo>
                <a:lnTo>
                  <a:pt x="93" y="173"/>
                </a:lnTo>
                <a:lnTo>
                  <a:pt x="103" y="176"/>
                </a:lnTo>
                <a:lnTo>
                  <a:pt x="93" y="174"/>
                </a:lnTo>
                <a:close/>
                <a:moveTo>
                  <a:pt x="93" y="173"/>
                </a:moveTo>
                <a:lnTo>
                  <a:pt x="96" y="160"/>
                </a:lnTo>
                <a:lnTo>
                  <a:pt x="98" y="145"/>
                </a:lnTo>
                <a:lnTo>
                  <a:pt x="119" y="147"/>
                </a:lnTo>
                <a:lnTo>
                  <a:pt x="118" y="156"/>
                </a:lnTo>
                <a:lnTo>
                  <a:pt x="117" y="164"/>
                </a:lnTo>
                <a:lnTo>
                  <a:pt x="115" y="172"/>
                </a:lnTo>
                <a:lnTo>
                  <a:pt x="114" y="179"/>
                </a:lnTo>
                <a:lnTo>
                  <a:pt x="93" y="173"/>
                </a:lnTo>
                <a:close/>
                <a:moveTo>
                  <a:pt x="98" y="145"/>
                </a:moveTo>
                <a:lnTo>
                  <a:pt x="98" y="136"/>
                </a:lnTo>
                <a:lnTo>
                  <a:pt x="99" y="127"/>
                </a:lnTo>
                <a:lnTo>
                  <a:pt x="99" y="117"/>
                </a:lnTo>
                <a:lnTo>
                  <a:pt x="99" y="105"/>
                </a:lnTo>
                <a:lnTo>
                  <a:pt x="121" y="105"/>
                </a:lnTo>
                <a:lnTo>
                  <a:pt x="120" y="117"/>
                </a:lnTo>
                <a:lnTo>
                  <a:pt x="120" y="127"/>
                </a:lnTo>
                <a:lnTo>
                  <a:pt x="120" y="137"/>
                </a:lnTo>
                <a:lnTo>
                  <a:pt x="119" y="147"/>
                </a:lnTo>
                <a:lnTo>
                  <a:pt x="98" y="145"/>
                </a:lnTo>
                <a:close/>
                <a:moveTo>
                  <a:pt x="99" y="105"/>
                </a:moveTo>
                <a:lnTo>
                  <a:pt x="99" y="90"/>
                </a:lnTo>
                <a:lnTo>
                  <a:pt x="97" y="76"/>
                </a:lnTo>
                <a:lnTo>
                  <a:pt x="119" y="73"/>
                </a:lnTo>
                <a:lnTo>
                  <a:pt x="120" y="81"/>
                </a:lnTo>
                <a:lnTo>
                  <a:pt x="120" y="89"/>
                </a:lnTo>
                <a:lnTo>
                  <a:pt x="120" y="97"/>
                </a:lnTo>
                <a:lnTo>
                  <a:pt x="121" y="105"/>
                </a:lnTo>
                <a:lnTo>
                  <a:pt x="99" y="105"/>
                </a:lnTo>
                <a:close/>
                <a:moveTo>
                  <a:pt x="97" y="76"/>
                </a:moveTo>
                <a:lnTo>
                  <a:pt x="96" y="64"/>
                </a:lnTo>
                <a:lnTo>
                  <a:pt x="93" y="52"/>
                </a:lnTo>
                <a:lnTo>
                  <a:pt x="113" y="46"/>
                </a:lnTo>
                <a:lnTo>
                  <a:pt x="117" y="59"/>
                </a:lnTo>
                <a:lnTo>
                  <a:pt x="119" y="73"/>
                </a:lnTo>
                <a:lnTo>
                  <a:pt x="97" y="76"/>
                </a:lnTo>
                <a:close/>
                <a:moveTo>
                  <a:pt x="113" y="46"/>
                </a:moveTo>
                <a:lnTo>
                  <a:pt x="106" y="24"/>
                </a:lnTo>
                <a:lnTo>
                  <a:pt x="113" y="46"/>
                </a:lnTo>
                <a:lnTo>
                  <a:pt x="103" y="49"/>
                </a:lnTo>
                <a:lnTo>
                  <a:pt x="113" y="46"/>
                </a:lnTo>
                <a:close/>
                <a:moveTo>
                  <a:pt x="93" y="52"/>
                </a:moveTo>
                <a:lnTo>
                  <a:pt x="91" y="46"/>
                </a:lnTo>
                <a:lnTo>
                  <a:pt x="88" y="40"/>
                </a:lnTo>
                <a:lnTo>
                  <a:pt x="106" y="29"/>
                </a:lnTo>
                <a:lnTo>
                  <a:pt x="109" y="38"/>
                </a:lnTo>
                <a:lnTo>
                  <a:pt x="113" y="46"/>
                </a:lnTo>
                <a:lnTo>
                  <a:pt x="93" y="52"/>
                </a:lnTo>
                <a:close/>
                <a:moveTo>
                  <a:pt x="88" y="40"/>
                </a:moveTo>
                <a:lnTo>
                  <a:pt x="86" y="37"/>
                </a:lnTo>
                <a:lnTo>
                  <a:pt x="82" y="34"/>
                </a:lnTo>
                <a:lnTo>
                  <a:pt x="96" y="18"/>
                </a:lnTo>
                <a:lnTo>
                  <a:pt x="101" y="23"/>
                </a:lnTo>
                <a:lnTo>
                  <a:pt x="106" y="29"/>
                </a:lnTo>
                <a:lnTo>
                  <a:pt x="88" y="40"/>
                </a:lnTo>
                <a:close/>
                <a:moveTo>
                  <a:pt x="96" y="17"/>
                </a:moveTo>
                <a:lnTo>
                  <a:pt x="95" y="17"/>
                </a:lnTo>
                <a:lnTo>
                  <a:pt x="96" y="18"/>
                </a:lnTo>
                <a:lnTo>
                  <a:pt x="90" y="25"/>
                </a:lnTo>
                <a:lnTo>
                  <a:pt x="96" y="17"/>
                </a:lnTo>
                <a:close/>
                <a:moveTo>
                  <a:pt x="82" y="34"/>
                </a:moveTo>
                <a:lnTo>
                  <a:pt x="81" y="33"/>
                </a:lnTo>
                <a:lnTo>
                  <a:pt x="79" y="33"/>
                </a:lnTo>
                <a:lnTo>
                  <a:pt x="86" y="12"/>
                </a:lnTo>
                <a:lnTo>
                  <a:pt x="91" y="14"/>
                </a:lnTo>
                <a:lnTo>
                  <a:pt x="96" y="17"/>
                </a:lnTo>
                <a:lnTo>
                  <a:pt x="82" y="34"/>
                </a:lnTo>
                <a:close/>
                <a:moveTo>
                  <a:pt x="79" y="33"/>
                </a:moveTo>
                <a:lnTo>
                  <a:pt x="77" y="31"/>
                </a:lnTo>
                <a:lnTo>
                  <a:pt x="75" y="31"/>
                </a:lnTo>
                <a:lnTo>
                  <a:pt x="75" y="11"/>
                </a:lnTo>
                <a:lnTo>
                  <a:pt x="80" y="11"/>
                </a:lnTo>
                <a:lnTo>
                  <a:pt x="86" y="12"/>
                </a:lnTo>
                <a:lnTo>
                  <a:pt x="79" y="33"/>
                </a:lnTo>
                <a:close/>
                <a:moveTo>
                  <a:pt x="75" y="31"/>
                </a:moveTo>
                <a:lnTo>
                  <a:pt x="72" y="31"/>
                </a:lnTo>
                <a:lnTo>
                  <a:pt x="70" y="33"/>
                </a:lnTo>
                <a:lnTo>
                  <a:pt x="61" y="14"/>
                </a:lnTo>
                <a:lnTo>
                  <a:pt x="68" y="11"/>
                </a:lnTo>
                <a:lnTo>
                  <a:pt x="75" y="11"/>
                </a:lnTo>
                <a:lnTo>
                  <a:pt x="75" y="31"/>
                </a:lnTo>
                <a:close/>
                <a:moveTo>
                  <a:pt x="70" y="33"/>
                </a:moveTo>
                <a:lnTo>
                  <a:pt x="68" y="35"/>
                </a:lnTo>
                <a:lnTo>
                  <a:pt x="66" y="37"/>
                </a:lnTo>
                <a:lnTo>
                  <a:pt x="49" y="23"/>
                </a:lnTo>
                <a:lnTo>
                  <a:pt x="54" y="17"/>
                </a:lnTo>
                <a:lnTo>
                  <a:pt x="61" y="14"/>
                </a:lnTo>
                <a:lnTo>
                  <a:pt x="70" y="33"/>
                </a:lnTo>
                <a:close/>
                <a:moveTo>
                  <a:pt x="49" y="23"/>
                </a:moveTo>
                <a:lnTo>
                  <a:pt x="49" y="23"/>
                </a:lnTo>
                <a:lnTo>
                  <a:pt x="58" y="29"/>
                </a:lnTo>
                <a:lnTo>
                  <a:pt x="49" y="23"/>
                </a:lnTo>
                <a:close/>
                <a:moveTo>
                  <a:pt x="66" y="37"/>
                </a:moveTo>
                <a:lnTo>
                  <a:pt x="62" y="42"/>
                </a:lnTo>
                <a:lnTo>
                  <a:pt x="59" y="49"/>
                </a:lnTo>
                <a:lnTo>
                  <a:pt x="39" y="42"/>
                </a:lnTo>
                <a:lnTo>
                  <a:pt x="43" y="31"/>
                </a:lnTo>
                <a:lnTo>
                  <a:pt x="49" y="23"/>
                </a:lnTo>
                <a:lnTo>
                  <a:pt x="66" y="37"/>
                </a:lnTo>
                <a:close/>
                <a:moveTo>
                  <a:pt x="59" y="49"/>
                </a:moveTo>
                <a:lnTo>
                  <a:pt x="54" y="59"/>
                </a:lnTo>
                <a:lnTo>
                  <a:pt x="59" y="49"/>
                </a:lnTo>
                <a:lnTo>
                  <a:pt x="48" y="45"/>
                </a:lnTo>
                <a:lnTo>
                  <a:pt x="59" y="49"/>
                </a:lnTo>
                <a:close/>
                <a:moveTo>
                  <a:pt x="59" y="49"/>
                </a:moveTo>
                <a:lnTo>
                  <a:pt x="55" y="58"/>
                </a:lnTo>
                <a:lnTo>
                  <a:pt x="53" y="69"/>
                </a:lnTo>
                <a:lnTo>
                  <a:pt x="33" y="66"/>
                </a:lnTo>
                <a:lnTo>
                  <a:pt x="35" y="53"/>
                </a:lnTo>
                <a:lnTo>
                  <a:pt x="39" y="42"/>
                </a:lnTo>
                <a:lnTo>
                  <a:pt x="59" y="49"/>
                </a:lnTo>
                <a:close/>
                <a:moveTo>
                  <a:pt x="53" y="69"/>
                </a:moveTo>
                <a:lnTo>
                  <a:pt x="52" y="81"/>
                </a:lnTo>
                <a:lnTo>
                  <a:pt x="51" y="94"/>
                </a:lnTo>
                <a:lnTo>
                  <a:pt x="30" y="93"/>
                </a:lnTo>
                <a:lnTo>
                  <a:pt x="31" y="79"/>
                </a:lnTo>
                <a:lnTo>
                  <a:pt x="33" y="66"/>
                </a:lnTo>
                <a:lnTo>
                  <a:pt x="53" y="69"/>
                </a:lnTo>
                <a:close/>
                <a:moveTo>
                  <a:pt x="51" y="94"/>
                </a:moveTo>
                <a:lnTo>
                  <a:pt x="50" y="106"/>
                </a:lnTo>
                <a:lnTo>
                  <a:pt x="50" y="119"/>
                </a:lnTo>
                <a:lnTo>
                  <a:pt x="29" y="119"/>
                </a:lnTo>
                <a:lnTo>
                  <a:pt x="29" y="105"/>
                </a:lnTo>
                <a:lnTo>
                  <a:pt x="30" y="93"/>
                </a:lnTo>
                <a:lnTo>
                  <a:pt x="51" y="9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94" name="Freeform 207"/>
          <p:cNvSpPr>
            <a:spLocks noEditPoints="1"/>
          </p:cNvSpPr>
          <p:nvPr/>
        </p:nvSpPr>
        <p:spPr bwMode="auto">
          <a:xfrm>
            <a:off x="7896225" y="4621213"/>
            <a:ext cx="60325" cy="106362"/>
          </a:xfrm>
          <a:custGeom>
            <a:avLst/>
            <a:gdLst>
              <a:gd name="T0" fmla="*/ 21 w 114"/>
              <a:gd name="T1" fmla="*/ 84 h 203"/>
              <a:gd name="T2" fmla="*/ 6 w 114"/>
              <a:gd name="T3" fmla="*/ 64 h 203"/>
              <a:gd name="T4" fmla="*/ 3 w 114"/>
              <a:gd name="T5" fmla="*/ 46 h 203"/>
              <a:gd name="T6" fmla="*/ 11 w 114"/>
              <a:gd name="T7" fmla="*/ 21 h 203"/>
              <a:gd name="T8" fmla="*/ 26 w 114"/>
              <a:gd name="T9" fmla="*/ 7 h 203"/>
              <a:gd name="T10" fmla="*/ 45 w 114"/>
              <a:gd name="T11" fmla="*/ 0 h 203"/>
              <a:gd name="T12" fmla="*/ 78 w 114"/>
              <a:gd name="T13" fmla="*/ 3 h 203"/>
              <a:gd name="T14" fmla="*/ 102 w 114"/>
              <a:gd name="T15" fmla="*/ 18 h 203"/>
              <a:gd name="T16" fmla="*/ 110 w 114"/>
              <a:gd name="T17" fmla="*/ 41 h 203"/>
              <a:gd name="T18" fmla="*/ 105 w 114"/>
              <a:gd name="T19" fmla="*/ 59 h 203"/>
              <a:gd name="T20" fmla="*/ 89 w 114"/>
              <a:gd name="T21" fmla="*/ 77 h 203"/>
              <a:gd name="T22" fmla="*/ 81 w 114"/>
              <a:gd name="T23" fmla="*/ 100 h 203"/>
              <a:gd name="T24" fmla="*/ 103 w 114"/>
              <a:gd name="T25" fmla="*/ 122 h 203"/>
              <a:gd name="T26" fmla="*/ 113 w 114"/>
              <a:gd name="T27" fmla="*/ 145 h 203"/>
              <a:gd name="T28" fmla="*/ 113 w 114"/>
              <a:gd name="T29" fmla="*/ 164 h 203"/>
              <a:gd name="T30" fmla="*/ 105 w 114"/>
              <a:gd name="T31" fmla="*/ 181 h 203"/>
              <a:gd name="T32" fmla="*/ 89 w 114"/>
              <a:gd name="T33" fmla="*/ 195 h 203"/>
              <a:gd name="T34" fmla="*/ 69 w 114"/>
              <a:gd name="T35" fmla="*/ 203 h 203"/>
              <a:gd name="T36" fmla="*/ 44 w 114"/>
              <a:gd name="T37" fmla="*/ 202 h 203"/>
              <a:gd name="T38" fmla="*/ 26 w 114"/>
              <a:gd name="T39" fmla="*/ 197 h 203"/>
              <a:gd name="T40" fmla="*/ 12 w 114"/>
              <a:gd name="T41" fmla="*/ 185 h 203"/>
              <a:gd name="T42" fmla="*/ 1 w 114"/>
              <a:gd name="T43" fmla="*/ 164 h 203"/>
              <a:gd name="T44" fmla="*/ 3 w 114"/>
              <a:gd name="T45" fmla="*/ 142 h 203"/>
              <a:gd name="T46" fmla="*/ 15 w 114"/>
              <a:gd name="T47" fmla="*/ 123 h 203"/>
              <a:gd name="T48" fmla="*/ 39 w 114"/>
              <a:gd name="T49" fmla="*/ 101 h 203"/>
              <a:gd name="T50" fmla="*/ 77 w 114"/>
              <a:gd name="T51" fmla="*/ 71 h 203"/>
              <a:gd name="T52" fmla="*/ 86 w 114"/>
              <a:gd name="T53" fmla="*/ 56 h 203"/>
              <a:gd name="T54" fmla="*/ 89 w 114"/>
              <a:gd name="T55" fmla="*/ 40 h 203"/>
              <a:gd name="T56" fmla="*/ 84 w 114"/>
              <a:gd name="T57" fmla="*/ 22 h 203"/>
              <a:gd name="T58" fmla="*/ 71 w 114"/>
              <a:gd name="T59" fmla="*/ 10 h 203"/>
              <a:gd name="T60" fmla="*/ 50 w 114"/>
              <a:gd name="T61" fmla="*/ 8 h 203"/>
              <a:gd name="T62" fmla="*/ 33 w 114"/>
              <a:gd name="T63" fmla="*/ 16 h 203"/>
              <a:gd name="T64" fmla="*/ 24 w 114"/>
              <a:gd name="T65" fmla="*/ 31 h 203"/>
              <a:gd name="T66" fmla="*/ 28 w 114"/>
              <a:gd name="T67" fmla="*/ 52 h 203"/>
              <a:gd name="T68" fmla="*/ 62 w 114"/>
              <a:gd name="T69" fmla="*/ 86 h 203"/>
              <a:gd name="T70" fmla="*/ 36 w 114"/>
              <a:gd name="T71" fmla="*/ 117 h 203"/>
              <a:gd name="T72" fmla="*/ 26 w 114"/>
              <a:gd name="T73" fmla="*/ 135 h 203"/>
              <a:gd name="T74" fmla="*/ 23 w 114"/>
              <a:gd name="T75" fmla="*/ 154 h 203"/>
              <a:gd name="T76" fmla="*/ 28 w 114"/>
              <a:gd name="T77" fmla="*/ 178 h 203"/>
              <a:gd name="T78" fmla="*/ 45 w 114"/>
              <a:gd name="T79" fmla="*/ 193 h 203"/>
              <a:gd name="T80" fmla="*/ 66 w 114"/>
              <a:gd name="T81" fmla="*/ 195 h 203"/>
              <a:gd name="T82" fmla="*/ 84 w 114"/>
              <a:gd name="T83" fmla="*/ 187 h 203"/>
              <a:gd name="T84" fmla="*/ 93 w 114"/>
              <a:gd name="T85" fmla="*/ 172 h 203"/>
              <a:gd name="T86" fmla="*/ 92 w 114"/>
              <a:gd name="T87" fmla="*/ 155 h 203"/>
              <a:gd name="T88" fmla="*/ 82 w 114"/>
              <a:gd name="T89" fmla="*/ 139 h 203"/>
              <a:gd name="T90" fmla="*/ 47 w 114"/>
              <a:gd name="T91" fmla="*/ 107 h 2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4"/>
              <a:gd name="T139" fmla="*/ 0 h 203"/>
              <a:gd name="T140" fmla="*/ 114 w 114"/>
              <a:gd name="T141" fmla="*/ 203 h 2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4" h="203">
                <a:moveTo>
                  <a:pt x="39" y="101"/>
                </a:moveTo>
                <a:lnTo>
                  <a:pt x="29" y="92"/>
                </a:lnTo>
                <a:lnTo>
                  <a:pt x="21" y="84"/>
                </a:lnTo>
                <a:lnTo>
                  <a:pt x="14" y="77"/>
                </a:lnTo>
                <a:lnTo>
                  <a:pt x="9" y="70"/>
                </a:lnTo>
                <a:lnTo>
                  <a:pt x="6" y="64"/>
                </a:lnTo>
                <a:lnTo>
                  <a:pt x="4" y="59"/>
                </a:lnTo>
                <a:lnTo>
                  <a:pt x="3" y="53"/>
                </a:lnTo>
                <a:lnTo>
                  <a:pt x="3" y="46"/>
                </a:lnTo>
                <a:lnTo>
                  <a:pt x="3" y="37"/>
                </a:lnTo>
                <a:lnTo>
                  <a:pt x="6" y="29"/>
                </a:lnTo>
                <a:lnTo>
                  <a:pt x="11" y="21"/>
                </a:lnTo>
                <a:lnTo>
                  <a:pt x="18" y="13"/>
                </a:lnTo>
                <a:lnTo>
                  <a:pt x="22" y="10"/>
                </a:lnTo>
                <a:lnTo>
                  <a:pt x="26" y="7"/>
                </a:lnTo>
                <a:lnTo>
                  <a:pt x="30" y="5"/>
                </a:lnTo>
                <a:lnTo>
                  <a:pt x="34" y="3"/>
                </a:lnTo>
                <a:lnTo>
                  <a:pt x="45" y="0"/>
                </a:lnTo>
                <a:lnTo>
                  <a:pt x="57" y="0"/>
                </a:lnTo>
                <a:lnTo>
                  <a:pt x="69" y="0"/>
                </a:lnTo>
                <a:lnTo>
                  <a:pt x="78" y="3"/>
                </a:lnTo>
                <a:lnTo>
                  <a:pt x="87" y="7"/>
                </a:lnTo>
                <a:lnTo>
                  <a:pt x="96" y="12"/>
                </a:lnTo>
                <a:lnTo>
                  <a:pt x="102" y="18"/>
                </a:lnTo>
                <a:lnTo>
                  <a:pt x="106" y="26"/>
                </a:lnTo>
                <a:lnTo>
                  <a:pt x="109" y="34"/>
                </a:lnTo>
                <a:lnTo>
                  <a:pt x="110" y="41"/>
                </a:lnTo>
                <a:lnTo>
                  <a:pt x="109" y="47"/>
                </a:lnTo>
                <a:lnTo>
                  <a:pt x="108" y="53"/>
                </a:lnTo>
                <a:lnTo>
                  <a:pt x="105" y="59"/>
                </a:lnTo>
                <a:lnTo>
                  <a:pt x="102" y="64"/>
                </a:lnTo>
                <a:lnTo>
                  <a:pt x="97" y="70"/>
                </a:lnTo>
                <a:lnTo>
                  <a:pt x="89" y="77"/>
                </a:lnTo>
                <a:lnTo>
                  <a:pt x="81" y="84"/>
                </a:lnTo>
                <a:lnTo>
                  <a:pt x="70" y="91"/>
                </a:lnTo>
                <a:lnTo>
                  <a:pt x="81" y="100"/>
                </a:lnTo>
                <a:lnTo>
                  <a:pt x="90" y="109"/>
                </a:lnTo>
                <a:lnTo>
                  <a:pt x="98" y="116"/>
                </a:lnTo>
                <a:lnTo>
                  <a:pt x="103" y="122"/>
                </a:lnTo>
                <a:lnTo>
                  <a:pt x="108" y="129"/>
                </a:lnTo>
                <a:lnTo>
                  <a:pt x="111" y="138"/>
                </a:lnTo>
                <a:lnTo>
                  <a:pt x="113" y="145"/>
                </a:lnTo>
                <a:lnTo>
                  <a:pt x="114" y="153"/>
                </a:lnTo>
                <a:lnTo>
                  <a:pt x="114" y="158"/>
                </a:lnTo>
                <a:lnTo>
                  <a:pt x="113" y="164"/>
                </a:lnTo>
                <a:lnTo>
                  <a:pt x="112" y="168"/>
                </a:lnTo>
                <a:lnTo>
                  <a:pt x="110" y="173"/>
                </a:lnTo>
                <a:lnTo>
                  <a:pt x="105" y="181"/>
                </a:lnTo>
                <a:lnTo>
                  <a:pt x="99" y="189"/>
                </a:lnTo>
                <a:lnTo>
                  <a:pt x="94" y="193"/>
                </a:lnTo>
                <a:lnTo>
                  <a:pt x="89" y="195"/>
                </a:lnTo>
                <a:lnTo>
                  <a:pt x="85" y="198"/>
                </a:lnTo>
                <a:lnTo>
                  <a:pt x="80" y="200"/>
                </a:lnTo>
                <a:lnTo>
                  <a:pt x="69" y="203"/>
                </a:lnTo>
                <a:lnTo>
                  <a:pt x="57" y="203"/>
                </a:lnTo>
                <a:lnTo>
                  <a:pt x="50" y="203"/>
                </a:lnTo>
                <a:lnTo>
                  <a:pt x="44" y="202"/>
                </a:lnTo>
                <a:lnTo>
                  <a:pt x="37" y="201"/>
                </a:lnTo>
                <a:lnTo>
                  <a:pt x="32" y="199"/>
                </a:lnTo>
                <a:lnTo>
                  <a:pt x="26" y="197"/>
                </a:lnTo>
                <a:lnTo>
                  <a:pt x="22" y="194"/>
                </a:lnTo>
                <a:lnTo>
                  <a:pt x="17" y="190"/>
                </a:lnTo>
                <a:lnTo>
                  <a:pt x="12" y="185"/>
                </a:lnTo>
                <a:lnTo>
                  <a:pt x="7" y="179"/>
                </a:lnTo>
                <a:lnTo>
                  <a:pt x="3" y="171"/>
                </a:lnTo>
                <a:lnTo>
                  <a:pt x="1" y="164"/>
                </a:lnTo>
                <a:lnTo>
                  <a:pt x="0" y="155"/>
                </a:lnTo>
                <a:lnTo>
                  <a:pt x="1" y="149"/>
                </a:lnTo>
                <a:lnTo>
                  <a:pt x="3" y="142"/>
                </a:lnTo>
                <a:lnTo>
                  <a:pt x="5" y="136"/>
                </a:lnTo>
                <a:lnTo>
                  <a:pt x="9" y="129"/>
                </a:lnTo>
                <a:lnTo>
                  <a:pt x="15" y="123"/>
                </a:lnTo>
                <a:lnTo>
                  <a:pt x="21" y="116"/>
                </a:lnTo>
                <a:lnTo>
                  <a:pt x="29" y="109"/>
                </a:lnTo>
                <a:lnTo>
                  <a:pt x="39" y="101"/>
                </a:lnTo>
                <a:close/>
                <a:moveTo>
                  <a:pt x="62" y="86"/>
                </a:moveTo>
                <a:lnTo>
                  <a:pt x="71" y="78"/>
                </a:lnTo>
                <a:lnTo>
                  <a:pt x="77" y="71"/>
                </a:lnTo>
                <a:lnTo>
                  <a:pt x="81" y="66"/>
                </a:lnTo>
                <a:lnTo>
                  <a:pt x="84" y="61"/>
                </a:lnTo>
                <a:lnTo>
                  <a:pt x="86" y="56"/>
                </a:lnTo>
                <a:lnTo>
                  <a:pt x="88" y="51"/>
                </a:lnTo>
                <a:lnTo>
                  <a:pt x="88" y="45"/>
                </a:lnTo>
                <a:lnTo>
                  <a:pt x="89" y="40"/>
                </a:lnTo>
                <a:lnTo>
                  <a:pt x="88" y="33"/>
                </a:lnTo>
                <a:lnTo>
                  <a:pt x="87" y="27"/>
                </a:lnTo>
                <a:lnTo>
                  <a:pt x="84" y="22"/>
                </a:lnTo>
                <a:lnTo>
                  <a:pt x="81" y="16"/>
                </a:lnTo>
                <a:lnTo>
                  <a:pt x="76" y="12"/>
                </a:lnTo>
                <a:lnTo>
                  <a:pt x="71" y="10"/>
                </a:lnTo>
                <a:lnTo>
                  <a:pt x="64" y="8"/>
                </a:lnTo>
                <a:lnTo>
                  <a:pt x="57" y="8"/>
                </a:lnTo>
                <a:lnTo>
                  <a:pt x="50" y="8"/>
                </a:lnTo>
                <a:lnTo>
                  <a:pt x="44" y="10"/>
                </a:lnTo>
                <a:lnTo>
                  <a:pt x="38" y="12"/>
                </a:lnTo>
                <a:lnTo>
                  <a:pt x="33" y="16"/>
                </a:lnTo>
                <a:lnTo>
                  <a:pt x="29" y="21"/>
                </a:lnTo>
                <a:lnTo>
                  <a:pt x="26" y="26"/>
                </a:lnTo>
                <a:lnTo>
                  <a:pt x="24" y="31"/>
                </a:lnTo>
                <a:lnTo>
                  <a:pt x="24" y="36"/>
                </a:lnTo>
                <a:lnTo>
                  <a:pt x="25" y="43"/>
                </a:lnTo>
                <a:lnTo>
                  <a:pt x="28" y="52"/>
                </a:lnTo>
                <a:lnTo>
                  <a:pt x="32" y="59"/>
                </a:lnTo>
                <a:lnTo>
                  <a:pt x="38" y="66"/>
                </a:lnTo>
                <a:lnTo>
                  <a:pt x="62" y="86"/>
                </a:lnTo>
                <a:close/>
                <a:moveTo>
                  <a:pt x="47" y="107"/>
                </a:moveTo>
                <a:lnTo>
                  <a:pt x="41" y="112"/>
                </a:lnTo>
                <a:lnTo>
                  <a:pt x="36" y="117"/>
                </a:lnTo>
                <a:lnTo>
                  <a:pt x="32" y="123"/>
                </a:lnTo>
                <a:lnTo>
                  <a:pt x="28" y="128"/>
                </a:lnTo>
                <a:lnTo>
                  <a:pt x="26" y="135"/>
                </a:lnTo>
                <a:lnTo>
                  <a:pt x="24" y="141"/>
                </a:lnTo>
                <a:lnTo>
                  <a:pt x="23" y="148"/>
                </a:lnTo>
                <a:lnTo>
                  <a:pt x="23" y="154"/>
                </a:lnTo>
                <a:lnTo>
                  <a:pt x="23" y="164"/>
                </a:lnTo>
                <a:lnTo>
                  <a:pt x="25" y="171"/>
                </a:lnTo>
                <a:lnTo>
                  <a:pt x="28" y="178"/>
                </a:lnTo>
                <a:lnTo>
                  <a:pt x="33" y="184"/>
                </a:lnTo>
                <a:lnTo>
                  <a:pt x="38" y="190"/>
                </a:lnTo>
                <a:lnTo>
                  <a:pt x="45" y="193"/>
                </a:lnTo>
                <a:lnTo>
                  <a:pt x="52" y="195"/>
                </a:lnTo>
                <a:lnTo>
                  <a:pt x="59" y="196"/>
                </a:lnTo>
                <a:lnTo>
                  <a:pt x="66" y="195"/>
                </a:lnTo>
                <a:lnTo>
                  <a:pt x="73" y="194"/>
                </a:lnTo>
                <a:lnTo>
                  <a:pt x="79" y="191"/>
                </a:lnTo>
                <a:lnTo>
                  <a:pt x="84" y="187"/>
                </a:lnTo>
                <a:lnTo>
                  <a:pt x="88" y="182"/>
                </a:lnTo>
                <a:lnTo>
                  <a:pt x="91" y="177"/>
                </a:lnTo>
                <a:lnTo>
                  <a:pt x="93" y="172"/>
                </a:lnTo>
                <a:lnTo>
                  <a:pt x="93" y="166"/>
                </a:lnTo>
                <a:lnTo>
                  <a:pt x="93" y="161"/>
                </a:lnTo>
                <a:lnTo>
                  <a:pt x="92" y="155"/>
                </a:lnTo>
                <a:lnTo>
                  <a:pt x="90" y="151"/>
                </a:lnTo>
                <a:lnTo>
                  <a:pt x="88" y="147"/>
                </a:lnTo>
                <a:lnTo>
                  <a:pt x="82" y="139"/>
                </a:lnTo>
                <a:lnTo>
                  <a:pt x="73" y="129"/>
                </a:lnTo>
                <a:lnTo>
                  <a:pt x="60" y="118"/>
                </a:lnTo>
                <a:lnTo>
                  <a:pt x="47"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95" name="Freeform 208"/>
          <p:cNvSpPr>
            <a:spLocks noEditPoints="1"/>
          </p:cNvSpPr>
          <p:nvPr/>
        </p:nvSpPr>
        <p:spPr bwMode="auto">
          <a:xfrm>
            <a:off x="7889875" y="4614863"/>
            <a:ext cx="76200" cy="119062"/>
          </a:xfrm>
          <a:custGeom>
            <a:avLst/>
            <a:gdLst>
              <a:gd name="T0" fmla="*/ 10 w 143"/>
              <a:gd name="T1" fmla="*/ 88 h 227"/>
              <a:gd name="T2" fmla="*/ 10 w 143"/>
              <a:gd name="T3" fmla="*/ 88 h 227"/>
              <a:gd name="T4" fmla="*/ 24 w 143"/>
              <a:gd name="T5" fmla="*/ 58 h 227"/>
              <a:gd name="T6" fmla="*/ 24 w 143"/>
              <a:gd name="T7" fmla="*/ 51 h 227"/>
              <a:gd name="T8" fmla="*/ 26 w 143"/>
              <a:gd name="T9" fmla="*/ 45 h 227"/>
              <a:gd name="T10" fmla="*/ 35 w 143"/>
              <a:gd name="T11" fmla="*/ 8 h 227"/>
              <a:gd name="T12" fmla="*/ 67 w 143"/>
              <a:gd name="T13" fmla="*/ 0 h 227"/>
              <a:gd name="T14" fmla="*/ 67 w 143"/>
              <a:gd name="T15" fmla="*/ 22 h 227"/>
              <a:gd name="T16" fmla="*/ 92 w 143"/>
              <a:gd name="T17" fmla="*/ 5 h 227"/>
              <a:gd name="T18" fmla="*/ 125 w 143"/>
              <a:gd name="T19" fmla="*/ 34 h 227"/>
              <a:gd name="T20" fmla="*/ 125 w 143"/>
              <a:gd name="T21" fmla="*/ 34 h 227"/>
              <a:gd name="T22" fmla="*/ 129 w 143"/>
              <a:gd name="T23" fmla="*/ 61 h 227"/>
              <a:gd name="T24" fmla="*/ 106 w 143"/>
              <a:gd name="T25" fmla="*/ 66 h 227"/>
              <a:gd name="T26" fmla="*/ 107 w 143"/>
              <a:gd name="T27" fmla="*/ 97 h 227"/>
              <a:gd name="T28" fmla="*/ 93 w 143"/>
              <a:gd name="T29" fmla="*/ 80 h 227"/>
              <a:gd name="T30" fmla="*/ 93 w 143"/>
              <a:gd name="T31" fmla="*/ 128 h 227"/>
              <a:gd name="T32" fmla="*/ 108 w 143"/>
              <a:gd name="T33" fmla="*/ 112 h 227"/>
              <a:gd name="T34" fmla="*/ 109 w 143"/>
              <a:gd name="T35" fmla="*/ 147 h 227"/>
              <a:gd name="T36" fmla="*/ 135 w 143"/>
              <a:gd name="T37" fmla="*/ 165 h 227"/>
              <a:gd name="T38" fmla="*/ 111 w 143"/>
              <a:gd name="T39" fmla="*/ 180 h 227"/>
              <a:gd name="T40" fmla="*/ 107 w 143"/>
              <a:gd name="T41" fmla="*/ 187 h 227"/>
              <a:gd name="T42" fmla="*/ 101 w 143"/>
              <a:gd name="T43" fmla="*/ 193 h 227"/>
              <a:gd name="T44" fmla="*/ 93 w 143"/>
              <a:gd name="T45" fmla="*/ 221 h 227"/>
              <a:gd name="T46" fmla="*/ 38 w 143"/>
              <a:gd name="T47" fmla="*/ 221 h 227"/>
              <a:gd name="T48" fmla="*/ 38 w 143"/>
              <a:gd name="T49" fmla="*/ 221 h 227"/>
              <a:gd name="T50" fmla="*/ 27 w 143"/>
              <a:gd name="T51" fmla="*/ 185 h 227"/>
              <a:gd name="T52" fmla="*/ 0 w 143"/>
              <a:gd name="T53" fmla="*/ 167 h 227"/>
              <a:gd name="T54" fmla="*/ 28 w 143"/>
              <a:gd name="T55" fmla="*/ 148 h 227"/>
              <a:gd name="T56" fmla="*/ 16 w 143"/>
              <a:gd name="T57" fmla="*/ 128 h 227"/>
              <a:gd name="T58" fmla="*/ 46 w 143"/>
              <a:gd name="T59" fmla="*/ 129 h 227"/>
              <a:gd name="T60" fmla="*/ 79 w 143"/>
              <a:gd name="T61" fmla="*/ 76 h 227"/>
              <a:gd name="T62" fmla="*/ 79 w 143"/>
              <a:gd name="T63" fmla="*/ 76 h 227"/>
              <a:gd name="T64" fmla="*/ 94 w 143"/>
              <a:gd name="T65" fmla="*/ 73 h 227"/>
              <a:gd name="T66" fmla="*/ 107 w 143"/>
              <a:gd name="T67" fmla="*/ 71 h 227"/>
              <a:gd name="T68" fmla="*/ 88 w 143"/>
              <a:gd name="T69" fmla="*/ 61 h 227"/>
              <a:gd name="T70" fmla="*/ 87 w 143"/>
              <a:gd name="T71" fmla="*/ 42 h 227"/>
              <a:gd name="T72" fmla="*/ 83 w 143"/>
              <a:gd name="T73" fmla="*/ 36 h 227"/>
              <a:gd name="T74" fmla="*/ 81 w 143"/>
              <a:gd name="T75" fmla="*/ 22 h 227"/>
              <a:gd name="T76" fmla="*/ 62 w 143"/>
              <a:gd name="T77" fmla="*/ 30 h 227"/>
              <a:gd name="T78" fmla="*/ 42 w 143"/>
              <a:gd name="T79" fmla="*/ 16 h 227"/>
              <a:gd name="T80" fmla="*/ 45 w 143"/>
              <a:gd name="T81" fmla="*/ 42 h 227"/>
              <a:gd name="T82" fmla="*/ 27 w 143"/>
              <a:gd name="T83" fmla="*/ 34 h 227"/>
              <a:gd name="T84" fmla="*/ 46 w 143"/>
              <a:gd name="T85" fmla="*/ 55 h 227"/>
              <a:gd name="T86" fmla="*/ 47 w 143"/>
              <a:gd name="T87" fmla="*/ 58 h 227"/>
              <a:gd name="T88" fmla="*/ 56 w 143"/>
              <a:gd name="T89" fmla="*/ 70 h 227"/>
              <a:gd name="T90" fmla="*/ 56 w 143"/>
              <a:gd name="T91" fmla="*/ 70 h 227"/>
              <a:gd name="T92" fmla="*/ 63 w 143"/>
              <a:gd name="T93" fmla="*/ 127 h 227"/>
              <a:gd name="T94" fmla="*/ 29 w 143"/>
              <a:gd name="T95" fmla="*/ 136 h 227"/>
              <a:gd name="T96" fmla="*/ 48 w 143"/>
              <a:gd name="T97" fmla="*/ 146 h 227"/>
              <a:gd name="T98" fmla="*/ 45 w 143"/>
              <a:gd name="T99" fmla="*/ 180 h 227"/>
              <a:gd name="T100" fmla="*/ 26 w 143"/>
              <a:gd name="T101" fmla="*/ 187 h 227"/>
              <a:gd name="T102" fmla="*/ 51 w 143"/>
              <a:gd name="T103" fmla="*/ 215 h 227"/>
              <a:gd name="T104" fmla="*/ 59 w 143"/>
              <a:gd name="T105" fmla="*/ 195 h 227"/>
              <a:gd name="T106" fmla="*/ 87 w 143"/>
              <a:gd name="T107" fmla="*/ 191 h 227"/>
              <a:gd name="T108" fmla="*/ 101 w 143"/>
              <a:gd name="T109" fmla="*/ 207 h 227"/>
              <a:gd name="T110" fmla="*/ 114 w 143"/>
              <a:gd name="T111" fmla="*/ 178 h 227"/>
              <a:gd name="T112" fmla="*/ 93 w 143"/>
              <a:gd name="T113" fmla="*/ 178 h 227"/>
              <a:gd name="T114" fmla="*/ 110 w 143"/>
              <a:gd name="T115" fmla="*/ 158 h 227"/>
              <a:gd name="T116" fmla="*/ 75 w 143"/>
              <a:gd name="T117" fmla="*/ 149 h 227"/>
              <a:gd name="T118" fmla="*/ 57 w 143"/>
              <a:gd name="T119" fmla="*/ 119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3"/>
              <a:gd name="T181" fmla="*/ 0 h 227"/>
              <a:gd name="T182" fmla="*/ 143 w 143"/>
              <a:gd name="T183" fmla="*/ 227 h 2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3" h="227">
                <a:moveTo>
                  <a:pt x="43" y="121"/>
                </a:moveTo>
                <a:lnTo>
                  <a:pt x="32" y="111"/>
                </a:lnTo>
                <a:lnTo>
                  <a:pt x="22" y="103"/>
                </a:lnTo>
                <a:lnTo>
                  <a:pt x="38" y="89"/>
                </a:lnTo>
                <a:lnTo>
                  <a:pt x="46" y="96"/>
                </a:lnTo>
                <a:lnTo>
                  <a:pt x="57" y="105"/>
                </a:lnTo>
                <a:lnTo>
                  <a:pt x="43" y="121"/>
                </a:lnTo>
                <a:close/>
                <a:moveTo>
                  <a:pt x="22" y="103"/>
                </a:moveTo>
                <a:lnTo>
                  <a:pt x="15" y="95"/>
                </a:lnTo>
                <a:lnTo>
                  <a:pt x="10" y="88"/>
                </a:lnTo>
                <a:lnTo>
                  <a:pt x="29" y="77"/>
                </a:lnTo>
                <a:lnTo>
                  <a:pt x="32" y="82"/>
                </a:lnTo>
                <a:lnTo>
                  <a:pt x="38" y="89"/>
                </a:lnTo>
                <a:lnTo>
                  <a:pt x="22" y="103"/>
                </a:lnTo>
                <a:close/>
                <a:moveTo>
                  <a:pt x="10" y="88"/>
                </a:moveTo>
                <a:lnTo>
                  <a:pt x="6" y="79"/>
                </a:lnTo>
                <a:lnTo>
                  <a:pt x="10" y="88"/>
                </a:lnTo>
                <a:lnTo>
                  <a:pt x="19" y="82"/>
                </a:lnTo>
                <a:lnTo>
                  <a:pt x="10" y="88"/>
                </a:lnTo>
                <a:close/>
                <a:moveTo>
                  <a:pt x="10" y="88"/>
                </a:moveTo>
                <a:lnTo>
                  <a:pt x="7" y="80"/>
                </a:lnTo>
                <a:lnTo>
                  <a:pt x="4" y="73"/>
                </a:lnTo>
                <a:lnTo>
                  <a:pt x="25" y="68"/>
                </a:lnTo>
                <a:lnTo>
                  <a:pt x="27" y="72"/>
                </a:lnTo>
                <a:lnTo>
                  <a:pt x="29" y="77"/>
                </a:lnTo>
                <a:lnTo>
                  <a:pt x="10" y="88"/>
                </a:lnTo>
                <a:close/>
                <a:moveTo>
                  <a:pt x="4" y="73"/>
                </a:moveTo>
                <a:lnTo>
                  <a:pt x="3" y="66"/>
                </a:lnTo>
                <a:lnTo>
                  <a:pt x="2" y="58"/>
                </a:lnTo>
                <a:lnTo>
                  <a:pt x="24" y="58"/>
                </a:lnTo>
                <a:lnTo>
                  <a:pt x="24" y="63"/>
                </a:lnTo>
                <a:lnTo>
                  <a:pt x="25" y="68"/>
                </a:lnTo>
                <a:lnTo>
                  <a:pt x="4" y="73"/>
                </a:lnTo>
                <a:close/>
                <a:moveTo>
                  <a:pt x="2" y="58"/>
                </a:moveTo>
                <a:lnTo>
                  <a:pt x="3" y="52"/>
                </a:lnTo>
                <a:lnTo>
                  <a:pt x="3" y="47"/>
                </a:lnTo>
                <a:lnTo>
                  <a:pt x="5" y="41"/>
                </a:lnTo>
                <a:lnTo>
                  <a:pt x="7" y="36"/>
                </a:lnTo>
                <a:lnTo>
                  <a:pt x="26" y="45"/>
                </a:lnTo>
                <a:lnTo>
                  <a:pt x="24" y="51"/>
                </a:lnTo>
                <a:lnTo>
                  <a:pt x="24" y="58"/>
                </a:lnTo>
                <a:lnTo>
                  <a:pt x="2" y="58"/>
                </a:lnTo>
                <a:close/>
                <a:moveTo>
                  <a:pt x="7" y="36"/>
                </a:moveTo>
                <a:lnTo>
                  <a:pt x="9" y="31"/>
                </a:lnTo>
                <a:lnTo>
                  <a:pt x="12" y="26"/>
                </a:lnTo>
                <a:lnTo>
                  <a:pt x="16" y="22"/>
                </a:lnTo>
                <a:lnTo>
                  <a:pt x="20" y="17"/>
                </a:lnTo>
                <a:lnTo>
                  <a:pt x="35" y="33"/>
                </a:lnTo>
                <a:lnTo>
                  <a:pt x="30" y="39"/>
                </a:lnTo>
                <a:lnTo>
                  <a:pt x="26" y="45"/>
                </a:lnTo>
                <a:lnTo>
                  <a:pt x="7" y="36"/>
                </a:lnTo>
                <a:close/>
                <a:moveTo>
                  <a:pt x="20" y="17"/>
                </a:moveTo>
                <a:lnTo>
                  <a:pt x="20" y="17"/>
                </a:lnTo>
                <a:lnTo>
                  <a:pt x="28" y="25"/>
                </a:lnTo>
                <a:lnTo>
                  <a:pt x="20" y="17"/>
                </a:lnTo>
                <a:close/>
                <a:moveTo>
                  <a:pt x="20" y="17"/>
                </a:moveTo>
                <a:lnTo>
                  <a:pt x="25" y="14"/>
                </a:lnTo>
                <a:lnTo>
                  <a:pt x="30" y="10"/>
                </a:lnTo>
                <a:lnTo>
                  <a:pt x="35" y="8"/>
                </a:lnTo>
                <a:lnTo>
                  <a:pt x="41" y="5"/>
                </a:lnTo>
                <a:lnTo>
                  <a:pt x="48" y="24"/>
                </a:lnTo>
                <a:lnTo>
                  <a:pt x="41" y="28"/>
                </a:lnTo>
                <a:lnTo>
                  <a:pt x="35" y="33"/>
                </a:lnTo>
                <a:lnTo>
                  <a:pt x="20" y="17"/>
                </a:lnTo>
                <a:close/>
                <a:moveTo>
                  <a:pt x="41" y="5"/>
                </a:moveTo>
                <a:lnTo>
                  <a:pt x="47" y="3"/>
                </a:lnTo>
                <a:lnTo>
                  <a:pt x="54" y="1"/>
                </a:lnTo>
                <a:lnTo>
                  <a:pt x="60" y="1"/>
                </a:lnTo>
                <a:lnTo>
                  <a:pt x="67" y="0"/>
                </a:lnTo>
                <a:lnTo>
                  <a:pt x="67" y="22"/>
                </a:lnTo>
                <a:lnTo>
                  <a:pt x="57" y="22"/>
                </a:lnTo>
                <a:lnTo>
                  <a:pt x="48" y="24"/>
                </a:lnTo>
                <a:lnTo>
                  <a:pt x="41" y="5"/>
                </a:lnTo>
                <a:close/>
                <a:moveTo>
                  <a:pt x="67" y="0"/>
                </a:moveTo>
                <a:lnTo>
                  <a:pt x="80" y="1"/>
                </a:lnTo>
                <a:lnTo>
                  <a:pt x="92" y="5"/>
                </a:lnTo>
                <a:lnTo>
                  <a:pt x="85" y="24"/>
                </a:lnTo>
                <a:lnTo>
                  <a:pt x="76" y="22"/>
                </a:lnTo>
                <a:lnTo>
                  <a:pt x="67" y="22"/>
                </a:lnTo>
                <a:lnTo>
                  <a:pt x="67" y="0"/>
                </a:lnTo>
                <a:close/>
                <a:moveTo>
                  <a:pt x="92" y="5"/>
                </a:moveTo>
                <a:lnTo>
                  <a:pt x="97" y="7"/>
                </a:lnTo>
                <a:lnTo>
                  <a:pt x="102" y="10"/>
                </a:lnTo>
                <a:lnTo>
                  <a:pt x="108" y="13"/>
                </a:lnTo>
                <a:lnTo>
                  <a:pt x="112" y="16"/>
                </a:lnTo>
                <a:lnTo>
                  <a:pt x="98" y="33"/>
                </a:lnTo>
                <a:lnTo>
                  <a:pt x="92" y="27"/>
                </a:lnTo>
                <a:lnTo>
                  <a:pt x="85" y="24"/>
                </a:lnTo>
                <a:lnTo>
                  <a:pt x="92" y="5"/>
                </a:lnTo>
                <a:close/>
                <a:moveTo>
                  <a:pt x="98" y="33"/>
                </a:moveTo>
                <a:lnTo>
                  <a:pt x="86" y="21"/>
                </a:lnTo>
                <a:lnTo>
                  <a:pt x="98" y="33"/>
                </a:lnTo>
                <a:lnTo>
                  <a:pt x="106" y="24"/>
                </a:lnTo>
                <a:lnTo>
                  <a:pt x="98" y="33"/>
                </a:lnTo>
                <a:close/>
                <a:moveTo>
                  <a:pt x="112" y="16"/>
                </a:moveTo>
                <a:lnTo>
                  <a:pt x="116" y="20"/>
                </a:lnTo>
                <a:lnTo>
                  <a:pt x="120" y="24"/>
                </a:lnTo>
                <a:lnTo>
                  <a:pt x="123" y="28"/>
                </a:lnTo>
                <a:lnTo>
                  <a:pt x="125" y="34"/>
                </a:lnTo>
                <a:lnTo>
                  <a:pt x="107" y="43"/>
                </a:lnTo>
                <a:lnTo>
                  <a:pt x="103" y="38"/>
                </a:lnTo>
                <a:lnTo>
                  <a:pt x="98" y="33"/>
                </a:lnTo>
                <a:lnTo>
                  <a:pt x="112" y="16"/>
                </a:lnTo>
                <a:close/>
                <a:moveTo>
                  <a:pt x="125" y="34"/>
                </a:moveTo>
                <a:lnTo>
                  <a:pt x="143" y="69"/>
                </a:lnTo>
                <a:lnTo>
                  <a:pt x="125" y="34"/>
                </a:lnTo>
                <a:lnTo>
                  <a:pt x="116" y="38"/>
                </a:lnTo>
                <a:lnTo>
                  <a:pt x="125" y="34"/>
                </a:lnTo>
                <a:close/>
                <a:moveTo>
                  <a:pt x="125" y="34"/>
                </a:moveTo>
                <a:lnTo>
                  <a:pt x="127" y="39"/>
                </a:lnTo>
                <a:lnTo>
                  <a:pt x="129" y="43"/>
                </a:lnTo>
                <a:lnTo>
                  <a:pt x="130" y="48"/>
                </a:lnTo>
                <a:lnTo>
                  <a:pt x="130" y="53"/>
                </a:lnTo>
                <a:lnTo>
                  <a:pt x="109" y="53"/>
                </a:lnTo>
                <a:lnTo>
                  <a:pt x="109" y="48"/>
                </a:lnTo>
                <a:lnTo>
                  <a:pt x="107" y="43"/>
                </a:lnTo>
                <a:lnTo>
                  <a:pt x="125" y="34"/>
                </a:lnTo>
                <a:close/>
                <a:moveTo>
                  <a:pt x="130" y="53"/>
                </a:moveTo>
                <a:lnTo>
                  <a:pt x="129" y="61"/>
                </a:lnTo>
                <a:lnTo>
                  <a:pt x="127" y="68"/>
                </a:lnTo>
                <a:lnTo>
                  <a:pt x="108" y="62"/>
                </a:lnTo>
                <a:lnTo>
                  <a:pt x="109" y="57"/>
                </a:lnTo>
                <a:lnTo>
                  <a:pt x="109" y="53"/>
                </a:lnTo>
                <a:lnTo>
                  <a:pt x="130" y="53"/>
                </a:lnTo>
                <a:close/>
                <a:moveTo>
                  <a:pt x="127" y="68"/>
                </a:moveTo>
                <a:lnTo>
                  <a:pt x="124" y="75"/>
                </a:lnTo>
                <a:lnTo>
                  <a:pt x="120" y="82"/>
                </a:lnTo>
                <a:lnTo>
                  <a:pt x="103" y="70"/>
                </a:lnTo>
                <a:lnTo>
                  <a:pt x="106" y="66"/>
                </a:lnTo>
                <a:lnTo>
                  <a:pt x="108" y="62"/>
                </a:lnTo>
                <a:lnTo>
                  <a:pt x="127" y="68"/>
                </a:lnTo>
                <a:close/>
                <a:moveTo>
                  <a:pt x="103" y="70"/>
                </a:moveTo>
                <a:lnTo>
                  <a:pt x="101" y="73"/>
                </a:lnTo>
                <a:lnTo>
                  <a:pt x="103" y="70"/>
                </a:lnTo>
                <a:lnTo>
                  <a:pt x="112" y="76"/>
                </a:lnTo>
                <a:lnTo>
                  <a:pt x="103" y="70"/>
                </a:lnTo>
                <a:close/>
                <a:moveTo>
                  <a:pt x="120" y="82"/>
                </a:moveTo>
                <a:lnTo>
                  <a:pt x="115" y="90"/>
                </a:lnTo>
                <a:lnTo>
                  <a:pt x="107" y="97"/>
                </a:lnTo>
                <a:lnTo>
                  <a:pt x="93" y="80"/>
                </a:lnTo>
                <a:lnTo>
                  <a:pt x="99" y="75"/>
                </a:lnTo>
                <a:lnTo>
                  <a:pt x="103" y="70"/>
                </a:lnTo>
                <a:lnTo>
                  <a:pt x="120" y="82"/>
                </a:lnTo>
                <a:close/>
                <a:moveTo>
                  <a:pt x="107" y="97"/>
                </a:moveTo>
                <a:lnTo>
                  <a:pt x="96" y="104"/>
                </a:lnTo>
                <a:lnTo>
                  <a:pt x="85" y="112"/>
                </a:lnTo>
                <a:lnTo>
                  <a:pt x="73" y="94"/>
                </a:lnTo>
                <a:lnTo>
                  <a:pt x="85" y="86"/>
                </a:lnTo>
                <a:lnTo>
                  <a:pt x="93" y="80"/>
                </a:lnTo>
                <a:lnTo>
                  <a:pt x="107" y="97"/>
                </a:lnTo>
                <a:close/>
                <a:moveTo>
                  <a:pt x="72" y="111"/>
                </a:moveTo>
                <a:lnTo>
                  <a:pt x="61" y="102"/>
                </a:lnTo>
                <a:lnTo>
                  <a:pt x="73" y="94"/>
                </a:lnTo>
                <a:lnTo>
                  <a:pt x="80" y="103"/>
                </a:lnTo>
                <a:lnTo>
                  <a:pt x="72" y="111"/>
                </a:lnTo>
                <a:close/>
                <a:moveTo>
                  <a:pt x="86" y="95"/>
                </a:moveTo>
                <a:lnTo>
                  <a:pt x="97" y="104"/>
                </a:lnTo>
                <a:lnTo>
                  <a:pt x="108" y="112"/>
                </a:lnTo>
                <a:lnTo>
                  <a:pt x="93" y="128"/>
                </a:lnTo>
                <a:lnTo>
                  <a:pt x="84" y="121"/>
                </a:lnTo>
                <a:lnTo>
                  <a:pt x="72" y="111"/>
                </a:lnTo>
                <a:lnTo>
                  <a:pt x="86" y="95"/>
                </a:lnTo>
                <a:close/>
                <a:moveTo>
                  <a:pt x="108" y="112"/>
                </a:moveTo>
                <a:lnTo>
                  <a:pt x="116" y="121"/>
                </a:lnTo>
                <a:lnTo>
                  <a:pt x="121" y="128"/>
                </a:lnTo>
                <a:lnTo>
                  <a:pt x="104" y="140"/>
                </a:lnTo>
                <a:lnTo>
                  <a:pt x="100" y="135"/>
                </a:lnTo>
                <a:lnTo>
                  <a:pt x="93" y="128"/>
                </a:lnTo>
                <a:lnTo>
                  <a:pt x="108" y="112"/>
                </a:lnTo>
                <a:close/>
                <a:moveTo>
                  <a:pt x="104" y="140"/>
                </a:moveTo>
                <a:lnTo>
                  <a:pt x="104" y="139"/>
                </a:lnTo>
                <a:lnTo>
                  <a:pt x="104" y="140"/>
                </a:lnTo>
                <a:lnTo>
                  <a:pt x="113" y="134"/>
                </a:lnTo>
                <a:lnTo>
                  <a:pt x="104" y="140"/>
                </a:lnTo>
                <a:close/>
                <a:moveTo>
                  <a:pt x="121" y="128"/>
                </a:moveTo>
                <a:lnTo>
                  <a:pt x="127" y="136"/>
                </a:lnTo>
                <a:lnTo>
                  <a:pt x="131" y="146"/>
                </a:lnTo>
                <a:lnTo>
                  <a:pt x="112" y="153"/>
                </a:lnTo>
                <a:lnTo>
                  <a:pt x="109" y="147"/>
                </a:lnTo>
                <a:lnTo>
                  <a:pt x="104" y="140"/>
                </a:lnTo>
                <a:lnTo>
                  <a:pt x="121" y="128"/>
                </a:lnTo>
                <a:close/>
                <a:moveTo>
                  <a:pt x="112" y="153"/>
                </a:moveTo>
                <a:lnTo>
                  <a:pt x="115" y="162"/>
                </a:lnTo>
                <a:lnTo>
                  <a:pt x="112" y="153"/>
                </a:lnTo>
                <a:lnTo>
                  <a:pt x="121" y="150"/>
                </a:lnTo>
                <a:lnTo>
                  <a:pt x="112" y="153"/>
                </a:lnTo>
                <a:close/>
                <a:moveTo>
                  <a:pt x="131" y="146"/>
                </a:moveTo>
                <a:lnTo>
                  <a:pt x="134" y="156"/>
                </a:lnTo>
                <a:lnTo>
                  <a:pt x="135" y="165"/>
                </a:lnTo>
                <a:lnTo>
                  <a:pt x="114" y="165"/>
                </a:lnTo>
                <a:lnTo>
                  <a:pt x="113" y="159"/>
                </a:lnTo>
                <a:lnTo>
                  <a:pt x="112" y="153"/>
                </a:lnTo>
                <a:lnTo>
                  <a:pt x="131" y="146"/>
                </a:lnTo>
                <a:close/>
                <a:moveTo>
                  <a:pt x="135" y="165"/>
                </a:moveTo>
                <a:lnTo>
                  <a:pt x="135" y="172"/>
                </a:lnTo>
                <a:lnTo>
                  <a:pt x="134" y="178"/>
                </a:lnTo>
                <a:lnTo>
                  <a:pt x="131" y="183"/>
                </a:lnTo>
                <a:lnTo>
                  <a:pt x="129" y="189"/>
                </a:lnTo>
                <a:lnTo>
                  <a:pt x="111" y="180"/>
                </a:lnTo>
                <a:lnTo>
                  <a:pt x="113" y="174"/>
                </a:lnTo>
                <a:lnTo>
                  <a:pt x="114" y="165"/>
                </a:lnTo>
                <a:lnTo>
                  <a:pt x="135" y="165"/>
                </a:lnTo>
                <a:close/>
                <a:moveTo>
                  <a:pt x="129" y="189"/>
                </a:moveTo>
                <a:lnTo>
                  <a:pt x="127" y="194"/>
                </a:lnTo>
                <a:lnTo>
                  <a:pt x="124" y="200"/>
                </a:lnTo>
                <a:lnTo>
                  <a:pt x="120" y="204"/>
                </a:lnTo>
                <a:lnTo>
                  <a:pt x="116" y="209"/>
                </a:lnTo>
                <a:lnTo>
                  <a:pt x="101" y="193"/>
                </a:lnTo>
                <a:lnTo>
                  <a:pt x="107" y="187"/>
                </a:lnTo>
                <a:lnTo>
                  <a:pt x="111" y="180"/>
                </a:lnTo>
                <a:lnTo>
                  <a:pt x="129" y="189"/>
                </a:lnTo>
                <a:close/>
                <a:moveTo>
                  <a:pt x="116" y="209"/>
                </a:moveTo>
                <a:lnTo>
                  <a:pt x="111" y="213"/>
                </a:lnTo>
                <a:lnTo>
                  <a:pt x="106" y="216"/>
                </a:lnTo>
                <a:lnTo>
                  <a:pt x="99" y="219"/>
                </a:lnTo>
                <a:lnTo>
                  <a:pt x="93" y="221"/>
                </a:lnTo>
                <a:lnTo>
                  <a:pt x="87" y="202"/>
                </a:lnTo>
                <a:lnTo>
                  <a:pt x="94" y="199"/>
                </a:lnTo>
                <a:lnTo>
                  <a:pt x="101" y="193"/>
                </a:lnTo>
                <a:lnTo>
                  <a:pt x="116" y="209"/>
                </a:lnTo>
                <a:close/>
                <a:moveTo>
                  <a:pt x="93" y="221"/>
                </a:moveTo>
                <a:lnTo>
                  <a:pt x="87" y="223"/>
                </a:lnTo>
                <a:lnTo>
                  <a:pt x="81" y="225"/>
                </a:lnTo>
                <a:lnTo>
                  <a:pt x="73" y="225"/>
                </a:lnTo>
                <a:lnTo>
                  <a:pt x="67" y="227"/>
                </a:lnTo>
                <a:lnTo>
                  <a:pt x="67" y="205"/>
                </a:lnTo>
                <a:lnTo>
                  <a:pt x="77" y="204"/>
                </a:lnTo>
                <a:lnTo>
                  <a:pt x="87" y="202"/>
                </a:lnTo>
                <a:lnTo>
                  <a:pt x="93" y="221"/>
                </a:lnTo>
                <a:close/>
                <a:moveTo>
                  <a:pt x="67" y="227"/>
                </a:moveTo>
                <a:lnTo>
                  <a:pt x="59" y="225"/>
                </a:lnTo>
                <a:lnTo>
                  <a:pt x="52" y="224"/>
                </a:lnTo>
                <a:lnTo>
                  <a:pt x="44" y="223"/>
                </a:lnTo>
                <a:lnTo>
                  <a:pt x="38" y="221"/>
                </a:lnTo>
                <a:lnTo>
                  <a:pt x="45" y="202"/>
                </a:lnTo>
                <a:lnTo>
                  <a:pt x="56" y="204"/>
                </a:lnTo>
                <a:lnTo>
                  <a:pt x="67" y="205"/>
                </a:lnTo>
                <a:lnTo>
                  <a:pt x="67" y="227"/>
                </a:lnTo>
                <a:close/>
                <a:moveTo>
                  <a:pt x="38" y="221"/>
                </a:moveTo>
                <a:lnTo>
                  <a:pt x="32" y="218"/>
                </a:lnTo>
                <a:lnTo>
                  <a:pt x="26" y="214"/>
                </a:lnTo>
                <a:lnTo>
                  <a:pt x="20" y="210"/>
                </a:lnTo>
                <a:lnTo>
                  <a:pt x="15" y="205"/>
                </a:lnTo>
                <a:lnTo>
                  <a:pt x="31" y="191"/>
                </a:lnTo>
                <a:lnTo>
                  <a:pt x="34" y="194"/>
                </a:lnTo>
                <a:lnTo>
                  <a:pt x="38" y="197"/>
                </a:lnTo>
                <a:lnTo>
                  <a:pt x="41" y="200"/>
                </a:lnTo>
                <a:lnTo>
                  <a:pt x="45" y="202"/>
                </a:lnTo>
                <a:lnTo>
                  <a:pt x="38" y="221"/>
                </a:lnTo>
                <a:close/>
                <a:moveTo>
                  <a:pt x="15" y="205"/>
                </a:moveTo>
                <a:lnTo>
                  <a:pt x="21" y="212"/>
                </a:lnTo>
                <a:lnTo>
                  <a:pt x="15" y="205"/>
                </a:lnTo>
                <a:lnTo>
                  <a:pt x="22" y="197"/>
                </a:lnTo>
                <a:lnTo>
                  <a:pt x="15" y="205"/>
                </a:lnTo>
                <a:close/>
                <a:moveTo>
                  <a:pt x="15" y="205"/>
                </a:moveTo>
                <a:lnTo>
                  <a:pt x="9" y="196"/>
                </a:lnTo>
                <a:lnTo>
                  <a:pt x="4" y="187"/>
                </a:lnTo>
                <a:lnTo>
                  <a:pt x="24" y="179"/>
                </a:lnTo>
                <a:lnTo>
                  <a:pt x="27" y="185"/>
                </a:lnTo>
                <a:lnTo>
                  <a:pt x="31" y="191"/>
                </a:lnTo>
                <a:lnTo>
                  <a:pt x="15" y="205"/>
                </a:lnTo>
                <a:close/>
                <a:moveTo>
                  <a:pt x="4" y="187"/>
                </a:moveTo>
                <a:lnTo>
                  <a:pt x="1" y="178"/>
                </a:lnTo>
                <a:lnTo>
                  <a:pt x="0" y="167"/>
                </a:lnTo>
                <a:lnTo>
                  <a:pt x="21" y="167"/>
                </a:lnTo>
                <a:lnTo>
                  <a:pt x="21" y="174"/>
                </a:lnTo>
                <a:lnTo>
                  <a:pt x="24" y="179"/>
                </a:lnTo>
                <a:lnTo>
                  <a:pt x="4" y="187"/>
                </a:lnTo>
                <a:close/>
                <a:moveTo>
                  <a:pt x="0" y="167"/>
                </a:moveTo>
                <a:lnTo>
                  <a:pt x="1" y="159"/>
                </a:lnTo>
                <a:lnTo>
                  <a:pt x="3" y="151"/>
                </a:lnTo>
                <a:lnTo>
                  <a:pt x="22" y="158"/>
                </a:lnTo>
                <a:lnTo>
                  <a:pt x="21" y="162"/>
                </a:lnTo>
                <a:lnTo>
                  <a:pt x="21" y="167"/>
                </a:lnTo>
                <a:lnTo>
                  <a:pt x="0" y="167"/>
                </a:lnTo>
                <a:close/>
                <a:moveTo>
                  <a:pt x="3" y="151"/>
                </a:moveTo>
                <a:lnTo>
                  <a:pt x="6" y="144"/>
                </a:lnTo>
                <a:lnTo>
                  <a:pt x="11" y="135"/>
                </a:lnTo>
                <a:lnTo>
                  <a:pt x="28" y="148"/>
                </a:lnTo>
                <a:lnTo>
                  <a:pt x="25" y="153"/>
                </a:lnTo>
                <a:lnTo>
                  <a:pt x="22" y="158"/>
                </a:lnTo>
                <a:lnTo>
                  <a:pt x="3" y="151"/>
                </a:lnTo>
                <a:close/>
                <a:moveTo>
                  <a:pt x="28" y="148"/>
                </a:moveTo>
                <a:lnTo>
                  <a:pt x="30" y="145"/>
                </a:lnTo>
                <a:lnTo>
                  <a:pt x="28" y="148"/>
                </a:lnTo>
                <a:lnTo>
                  <a:pt x="19" y="141"/>
                </a:lnTo>
                <a:lnTo>
                  <a:pt x="28" y="148"/>
                </a:lnTo>
                <a:close/>
                <a:moveTo>
                  <a:pt x="11" y="135"/>
                </a:moveTo>
                <a:lnTo>
                  <a:pt x="16" y="128"/>
                </a:lnTo>
                <a:lnTo>
                  <a:pt x="24" y="120"/>
                </a:lnTo>
                <a:lnTo>
                  <a:pt x="38" y="135"/>
                </a:lnTo>
                <a:lnTo>
                  <a:pt x="33" y="141"/>
                </a:lnTo>
                <a:lnTo>
                  <a:pt x="28" y="148"/>
                </a:lnTo>
                <a:lnTo>
                  <a:pt x="11" y="135"/>
                </a:lnTo>
                <a:close/>
                <a:moveTo>
                  <a:pt x="24" y="120"/>
                </a:moveTo>
                <a:lnTo>
                  <a:pt x="33" y="112"/>
                </a:lnTo>
                <a:lnTo>
                  <a:pt x="43" y="104"/>
                </a:lnTo>
                <a:lnTo>
                  <a:pt x="56" y="122"/>
                </a:lnTo>
                <a:lnTo>
                  <a:pt x="46" y="129"/>
                </a:lnTo>
                <a:lnTo>
                  <a:pt x="38" y="135"/>
                </a:lnTo>
                <a:lnTo>
                  <a:pt x="24" y="120"/>
                </a:lnTo>
                <a:close/>
                <a:moveTo>
                  <a:pt x="57" y="105"/>
                </a:moveTo>
                <a:lnTo>
                  <a:pt x="67" y="113"/>
                </a:lnTo>
                <a:lnTo>
                  <a:pt x="56" y="122"/>
                </a:lnTo>
                <a:lnTo>
                  <a:pt x="49" y="113"/>
                </a:lnTo>
                <a:lnTo>
                  <a:pt x="57" y="105"/>
                </a:lnTo>
                <a:close/>
                <a:moveTo>
                  <a:pt x="65" y="90"/>
                </a:moveTo>
                <a:lnTo>
                  <a:pt x="72" y="82"/>
                </a:lnTo>
                <a:lnTo>
                  <a:pt x="79" y="76"/>
                </a:lnTo>
                <a:lnTo>
                  <a:pt x="94" y="91"/>
                </a:lnTo>
                <a:lnTo>
                  <a:pt x="88" y="98"/>
                </a:lnTo>
                <a:lnTo>
                  <a:pt x="80" y="105"/>
                </a:lnTo>
                <a:lnTo>
                  <a:pt x="65" y="90"/>
                </a:lnTo>
                <a:close/>
                <a:moveTo>
                  <a:pt x="94" y="91"/>
                </a:moveTo>
                <a:lnTo>
                  <a:pt x="74" y="113"/>
                </a:lnTo>
                <a:lnTo>
                  <a:pt x="94" y="91"/>
                </a:lnTo>
                <a:lnTo>
                  <a:pt x="87" y="83"/>
                </a:lnTo>
                <a:lnTo>
                  <a:pt x="94" y="91"/>
                </a:lnTo>
                <a:close/>
                <a:moveTo>
                  <a:pt x="79" y="76"/>
                </a:moveTo>
                <a:lnTo>
                  <a:pt x="83" y="72"/>
                </a:lnTo>
                <a:lnTo>
                  <a:pt x="85" y="68"/>
                </a:lnTo>
                <a:lnTo>
                  <a:pt x="103" y="77"/>
                </a:lnTo>
                <a:lnTo>
                  <a:pt x="100" y="83"/>
                </a:lnTo>
                <a:lnTo>
                  <a:pt x="94" y="91"/>
                </a:lnTo>
                <a:lnTo>
                  <a:pt x="79" y="76"/>
                </a:lnTo>
                <a:close/>
                <a:moveTo>
                  <a:pt x="103" y="77"/>
                </a:moveTo>
                <a:lnTo>
                  <a:pt x="103" y="77"/>
                </a:lnTo>
                <a:lnTo>
                  <a:pt x="94" y="73"/>
                </a:lnTo>
                <a:lnTo>
                  <a:pt x="103" y="77"/>
                </a:lnTo>
                <a:close/>
                <a:moveTo>
                  <a:pt x="85" y="68"/>
                </a:moveTo>
                <a:lnTo>
                  <a:pt x="87" y="65"/>
                </a:lnTo>
                <a:lnTo>
                  <a:pt x="88" y="61"/>
                </a:lnTo>
                <a:lnTo>
                  <a:pt x="109" y="66"/>
                </a:lnTo>
                <a:lnTo>
                  <a:pt x="107" y="72"/>
                </a:lnTo>
                <a:lnTo>
                  <a:pt x="103" y="77"/>
                </a:lnTo>
                <a:lnTo>
                  <a:pt x="85" y="68"/>
                </a:lnTo>
                <a:close/>
                <a:moveTo>
                  <a:pt x="109" y="66"/>
                </a:moveTo>
                <a:lnTo>
                  <a:pt x="107" y="71"/>
                </a:lnTo>
                <a:lnTo>
                  <a:pt x="109" y="66"/>
                </a:lnTo>
                <a:lnTo>
                  <a:pt x="98" y="63"/>
                </a:lnTo>
                <a:lnTo>
                  <a:pt x="109" y="66"/>
                </a:lnTo>
                <a:close/>
                <a:moveTo>
                  <a:pt x="88" y="61"/>
                </a:moveTo>
                <a:lnTo>
                  <a:pt x="88" y="56"/>
                </a:lnTo>
                <a:lnTo>
                  <a:pt x="89" y="52"/>
                </a:lnTo>
                <a:lnTo>
                  <a:pt x="110" y="52"/>
                </a:lnTo>
                <a:lnTo>
                  <a:pt x="110" y="58"/>
                </a:lnTo>
                <a:lnTo>
                  <a:pt x="109" y="66"/>
                </a:lnTo>
                <a:lnTo>
                  <a:pt x="88" y="61"/>
                </a:lnTo>
                <a:close/>
                <a:moveTo>
                  <a:pt x="89" y="52"/>
                </a:moveTo>
                <a:lnTo>
                  <a:pt x="88" y="47"/>
                </a:lnTo>
                <a:lnTo>
                  <a:pt x="87" y="42"/>
                </a:lnTo>
                <a:lnTo>
                  <a:pt x="107" y="35"/>
                </a:lnTo>
                <a:lnTo>
                  <a:pt x="109" y="43"/>
                </a:lnTo>
                <a:lnTo>
                  <a:pt x="110" y="52"/>
                </a:lnTo>
                <a:lnTo>
                  <a:pt x="89" y="52"/>
                </a:lnTo>
                <a:close/>
                <a:moveTo>
                  <a:pt x="87" y="42"/>
                </a:moveTo>
                <a:lnTo>
                  <a:pt x="90" y="49"/>
                </a:lnTo>
                <a:lnTo>
                  <a:pt x="87" y="42"/>
                </a:lnTo>
                <a:lnTo>
                  <a:pt x="97" y="39"/>
                </a:lnTo>
                <a:lnTo>
                  <a:pt x="87" y="42"/>
                </a:lnTo>
                <a:close/>
                <a:moveTo>
                  <a:pt x="87" y="42"/>
                </a:moveTo>
                <a:lnTo>
                  <a:pt x="85" y="39"/>
                </a:lnTo>
                <a:lnTo>
                  <a:pt x="83" y="36"/>
                </a:lnTo>
                <a:lnTo>
                  <a:pt x="98" y="21"/>
                </a:lnTo>
                <a:lnTo>
                  <a:pt x="103" y="27"/>
                </a:lnTo>
                <a:lnTo>
                  <a:pt x="107" y="35"/>
                </a:lnTo>
                <a:lnTo>
                  <a:pt x="87" y="42"/>
                </a:lnTo>
                <a:close/>
                <a:moveTo>
                  <a:pt x="83" y="36"/>
                </a:moveTo>
                <a:lnTo>
                  <a:pt x="81" y="34"/>
                </a:lnTo>
                <a:lnTo>
                  <a:pt x="76" y="31"/>
                </a:lnTo>
                <a:lnTo>
                  <a:pt x="84" y="12"/>
                </a:lnTo>
                <a:lnTo>
                  <a:pt x="92" y="16"/>
                </a:lnTo>
                <a:lnTo>
                  <a:pt x="98" y="21"/>
                </a:lnTo>
                <a:lnTo>
                  <a:pt x="83" y="36"/>
                </a:lnTo>
                <a:close/>
                <a:moveTo>
                  <a:pt x="84" y="12"/>
                </a:moveTo>
                <a:lnTo>
                  <a:pt x="94" y="16"/>
                </a:lnTo>
                <a:lnTo>
                  <a:pt x="84" y="12"/>
                </a:lnTo>
                <a:lnTo>
                  <a:pt x="81" y="22"/>
                </a:lnTo>
                <a:lnTo>
                  <a:pt x="84" y="12"/>
                </a:lnTo>
                <a:close/>
                <a:moveTo>
                  <a:pt x="76" y="31"/>
                </a:moveTo>
                <a:lnTo>
                  <a:pt x="72" y="30"/>
                </a:lnTo>
                <a:lnTo>
                  <a:pt x="67" y="30"/>
                </a:lnTo>
                <a:lnTo>
                  <a:pt x="67" y="9"/>
                </a:lnTo>
                <a:lnTo>
                  <a:pt x="76" y="10"/>
                </a:lnTo>
                <a:lnTo>
                  <a:pt x="84" y="12"/>
                </a:lnTo>
                <a:lnTo>
                  <a:pt x="76" y="31"/>
                </a:lnTo>
                <a:close/>
                <a:moveTo>
                  <a:pt x="67" y="30"/>
                </a:moveTo>
                <a:lnTo>
                  <a:pt x="62" y="30"/>
                </a:lnTo>
                <a:lnTo>
                  <a:pt x="58" y="31"/>
                </a:lnTo>
                <a:lnTo>
                  <a:pt x="51" y="12"/>
                </a:lnTo>
                <a:lnTo>
                  <a:pt x="59" y="10"/>
                </a:lnTo>
                <a:lnTo>
                  <a:pt x="67" y="9"/>
                </a:lnTo>
                <a:lnTo>
                  <a:pt x="67" y="30"/>
                </a:lnTo>
                <a:close/>
                <a:moveTo>
                  <a:pt x="58" y="31"/>
                </a:moveTo>
                <a:lnTo>
                  <a:pt x="54" y="34"/>
                </a:lnTo>
                <a:lnTo>
                  <a:pt x="51" y="36"/>
                </a:lnTo>
                <a:lnTo>
                  <a:pt x="36" y="20"/>
                </a:lnTo>
                <a:lnTo>
                  <a:pt x="42" y="16"/>
                </a:lnTo>
                <a:lnTo>
                  <a:pt x="51" y="12"/>
                </a:lnTo>
                <a:lnTo>
                  <a:pt x="58" y="31"/>
                </a:lnTo>
                <a:close/>
                <a:moveTo>
                  <a:pt x="51" y="36"/>
                </a:moveTo>
                <a:lnTo>
                  <a:pt x="47" y="39"/>
                </a:lnTo>
                <a:lnTo>
                  <a:pt x="45" y="42"/>
                </a:lnTo>
                <a:lnTo>
                  <a:pt x="27" y="34"/>
                </a:lnTo>
                <a:lnTo>
                  <a:pt x="31" y="26"/>
                </a:lnTo>
                <a:lnTo>
                  <a:pt x="36" y="20"/>
                </a:lnTo>
                <a:lnTo>
                  <a:pt x="51" y="36"/>
                </a:lnTo>
                <a:close/>
                <a:moveTo>
                  <a:pt x="45" y="42"/>
                </a:moveTo>
                <a:lnTo>
                  <a:pt x="35" y="66"/>
                </a:lnTo>
                <a:lnTo>
                  <a:pt x="45" y="42"/>
                </a:lnTo>
                <a:lnTo>
                  <a:pt x="36" y="38"/>
                </a:lnTo>
                <a:lnTo>
                  <a:pt x="45" y="42"/>
                </a:lnTo>
                <a:close/>
                <a:moveTo>
                  <a:pt x="45" y="42"/>
                </a:moveTo>
                <a:lnTo>
                  <a:pt x="44" y="45"/>
                </a:lnTo>
                <a:lnTo>
                  <a:pt x="44" y="48"/>
                </a:lnTo>
                <a:lnTo>
                  <a:pt x="24" y="48"/>
                </a:lnTo>
                <a:lnTo>
                  <a:pt x="24" y="41"/>
                </a:lnTo>
                <a:lnTo>
                  <a:pt x="27" y="34"/>
                </a:lnTo>
                <a:lnTo>
                  <a:pt x="45" y="42"/>
                </a:lnTo>
                <a:close/>
                <a:moveTo>
                  <a:pt x="44" y="48"/>
                </a:moveTo>
                <a:lnTo>
                  <a:pt x="44" y="51"/>
                </a:lnTo>
                <a:lnTo>
                  <a:pt x="45" y="53"/>
                </a:lnTo>
                <a:lnTo>
                  <a:pt x="25" y="58"/>
                </a:lnTo>
                <a:lnTo>
                  <a:pt x="24" y="53"/>
                </a:lnTo>
                <a:lnTo>
                  <a:pt x="24" y="48"/>
                </a:lnTo>
                <a:lnTo>
                  <a:pt x="44" y="48"/>
                </a:lnTo>
                <a:close/>
                <a:moveTo>
                  <a:pt x="45" y="53"/>
                </a:moveTo>
                <a:lnTo>
                  <a:pt x="46" y="55"/>
                </a:lnTo>
                <a:lnTo>
                  <a:pt x="47" y="58"/>
                </a:lnTo>
                <a:lnTo>
                  <a:pt x="28" y="68"/>
                </a:lnTo>
                <a:lnTo>
                  <a:pt x="26" y="64"/>
                </a:lnTo>
                <a:lnTo>
                  <a:pt x="25" y="58"/>
                </a:lnTo>
                <a:lnTo>
                  <a:pt x="45" y="53"/>
                </a:lnTo>
                <a:close/>
                <a:moveTo>
                  <a:pt x="47" y="58"/>
                </a:moveTo>
                <a:lnTo>
                  <a:pt x="47" y="58"/>
                </a:lnTo>
                <a:lnTo>
                  <a:pt x="38" y="64"/>
                </a:lnTo>
                <a:lnTo>
                  <a:pt x="47" y="58"/>
                </a:lnTo>
                <a:close/>
                <a:moveTo>
                  <a:pt x="47" y="58"/>
                </a:moveTo>
                <a:lnTo>
                  <a:pt x="48" y="62"/>
                </a:lnTo>
                <a:lnTo>
                  <a:pt x="51" y="65"/>
                </a:lnTo>
                <a:lnTo>
                  <a:pt x="34" y="77"/>
                </a:lnTo>
                <a:lnTo>
                  <a:pt x="31" y="73"/>
                </a:lnTo>
                <a:lnTo>
                  <a:pt x="28" y="68"/>
                </a:lnTo>
                <a:lnTo>
                  <a:pt x="47" y="58"/>
                </a:lnTo>
                <a:close/>
                <a:moveTo>
                  <a:pt x="51" y="65"/>
                </a:moveTo>
                <a:lnTo>
                  <a:pt x="53" y="67"/>
                </a:lnTo>
                <a:lnTo>
                  <a:pt x="56" y="70"/>
                </a:lnTo>
                <a:lnTo>
                  <a:pt x="41" y="85"/>
                </a:lnTo>
                <a:lnTo>
                  <a:pt x="37" y="81"/>
                </a:lnTo>
                <a:lnTo>
                  <a:pt x="34" y="77"/>
                </a:lnTo>
                <a:lnTo>
                  <a:pt x="51" y="65"/>
                </a:lnTo>
                <a:close/>
                <a:moveTo>
                  <a:pt x="42" y="85"/>
                </a:moveTo>
                <a:lnTo>
                  <a:pt x="41" y="85"/>
                </a:lnTo>
                <a:lnTo>
                  <a:pt x="48" y="78"/>
                </a:lnTo>
                <a:lnTo>
                  <a:pt x="42" y="85"/>
                </a:lnTo>
                <a:close/>
                <a:moveTo>
                  <a:pt x="56" y="70"/>
                </a:moveTo>
                <a:lnTo>
                  <a:pt x="80" y="90"/>
                </a:lnTo>
                <a:lnTo>
                  <a:pt x="65" y="105"/>
                </a:lnTo>
                <a:lnTo>
                  <a:pt x="42" y="85"/>
                </a:lnTo>
                <a:lnTo>
                  <a:pt x="56" y="70"/>
                </a:lnTo>
                <a:close/>
                <a:moveTo>
                  <a:pt x="80" y="105"/>
                </a:moveTo>
                <a:lnTo>
                  <a:pt x="72" y="111"/>
                </a:lnTo>
                <a:lnTo>
                  <a:pt x="65" y="105"/>
                </a:lnTo>
                <a:lnTo>
                  <a:pt x="72" y="98"/>
                </a:lnTo>
                <a:lnTo>
                  <a:pt x="80" y="105"/>
                </a:lnTo>
                <a:close/>
                <a:moveTo>
                  <a:pt x="63" y="127"/>
                </a:moveTo>
                <a:lnTo>
                  <a:pt x="59" y="131"/>
                </a:lnTo>
                <a:lnTo>
                  <a:pt x="55" y="135"/>
                </a:lnTo>
                <a:lnTo>
                  <a:pt x="38" y="123"/>
                </a:lnTo>
                <a:lnTo>
                  <a:pt x="43" y="117"/>
                </a:lnTo>
                <a:lnTo>
                  <a:pt x="49" y="110"/>
                </a:lnTo>
                <a:lnTo>
                  <a:pt x="63" y="127"/>
                </a:lnTo>
                <a:close/>
                <a:moveTo>
                  <a:pt x="55" y="135"/>
                </a:moveTo>
                <a:lnTo>
                  <a:pt x="51" y="140"/>
                </a:lnTo>
                <a:lnTo>
                  <a:pt x="48" y="146"/>
                </a:lnTo>
                <a:lnTo>
                  <a:pt x="29" y="136"/>
                </a:lnTo>
                <a:lnTo>
                  <a:pt x="33" y="129"/>
                </a:lnTo>
                <a:lnTo>
                  <a:pt x="38" y="123"/>
                </a:lnTo>
                <a:lnTo>
                  <a:pt x="55" y="135"/>
                </a:lnTo>
                <a:close/>
                <a:moveTo>
                  <a:pt x="48" y="146"/>
                </a:moveTo>
                <a:lnTo>
                  <a:pt x="46" y="150"/>
                </a:lnTo>
                <a:lnTo>
                  <a:pt x="44" y="155"/>
                </a:lnTo>
                <a:lnTo>
                  <a:pt x="24" y="151"/>
                </a:lnTo>
                <a:lnTo>
                  <a:pt x="26" y="144"/>
                </a:lnTo>
                <a:lnTo>
                  <a:pt x="29" y="136"/>
                </a:lnTo>
                <a:lnTo>
                  <a:pt x="48" y="146"/>
                </a:lnTo>
                <a:close/>
                <a:moveTo>
                  <a:pt x="44" y="155"/>
                </a:moveTo>
                <a:lnTo>
                  <a:pt x="43" y="161"/>
                </a:lnTo>
                <a:lnTo>
                  <a:pt x="43" y="166"/>
                </a:lnTo>
                <a:lnTo>
                  <a:pt x="22" y="166"/>
                </a:lnTo>
                <a:lnTo>
                  <a:pt x="22" y="158"/>
                </a:lnTo>
                <a:lnTo>
                  <a:pt x="24" y="151"/>
                </a:lnTo>
                <a:lnTo>
                  <a:pt x="44" y="155"/>
                </a:lnTo>
                <a:close/>
                <a:moveTo>
                  <a:pt x="43" y="166"/>
                </a:moveTo>
                <a:lnTo>
                  <a:pt x="44" y="174"/>
                </a:lnTo>
                <a:lnTo>
                  <a:pt x="45" y="180"/>
                </a:lnTo>
                <a:lnTo>
                  <a:pt x="26" y="187"/>
                </a:lnTo>
                <a:lnTo>
                  <a:pt x="22" y="177"/>
                </a:lnTo>
                <a:lnTo>
                  <a:pt x="22" y="166"/>
                </a:lnTo>
                <a:lnTo>
                  <a:pt x="43" y="166"/>
                </a:lnTo>
                <a:close/>
                <a:moveTo>
                  <a:pt x="45" y="180"/>
                </a:moveTo>
                <a:lnTo>
                  <a:pt x="47" y="185"/>
                </a:lnTo>
                <a:lnTo>
                  <a:pt x="51" y="189"/>
                </a:lnTo>
                <a:lnTo>
                  <a:pt x="35" y="204"/>
                </a:lnTo>
                <a:lnTo>
                  <a:pt x="30" y="195"/>
                </a:lnTo>
                <a:lnTo>
                  <a:pt x="26" y="187"/>
                </a:lnTo>
                <a:lnTo>
                  <a:pt x="45" y="180"/>
                </a:lnTo>
                <a:close/>
                <a:moveTo>
                  <a:pt x="51" y="189"/>
                </a:moveTo>
                <a:lnTo>
                  <a:pt x="27" y="163"/>
                </a:lnTo>
                <a:lnTo>
                  <a:pt x="51" y="189"/>
                </a:lnTo>
                <a:lnTo>
                  <a:pt x="43" y="196"/>
                </a:lnTo>
                <a:lnTo>
                  <a:pt x="51" y="189"/>
                </a:lnTo>
                <a:close/>
                <a:moveTo>
                  <a:pt x="51" y="189"/>
                </a:moveTo>
                <a:lnTo>
                  <a:pt x="55" y="192"/>
                </a:lnTo>
                <a:lnTo>
                  <a:pt x="59" y="195"/>
                </a:lnTo>
                <a:lnTo>
                  <a:pt x="51" y="215"/>
                </a:lnTo>
                <a:lnTo>
                  <a:pt x="42" y="210"/>
                </a:lnTo>
                <a:lnTo>
                  <a:pt x="35" y="204"/>
                </a:lnTo>
                <a:lnTo>
                  <a:pt x="51" y="189"/>
                </a:lnTo>
                <a:close/>
                <a:moveTo>
                  <a:pt x="59" y="195"/>
                </a:moveTo>
                <a:lnTo>
                  <a:pt x="64" y="196"/>
                </a:lnTo>
                <a:lnTo>
                  <a:pt x="69" y="197"/>
                </a:lnTo>
                <a:lnTo>
                  <a:pt x="69" y="218"/>
                </a:lnTo>
                <a:lnTo>
                  <a:pt x="59" y="217"/>
                </a:lnTo>
                <a:lnTo>
                  <a:pt x="51" y="215"/>
                </a:lnTo>
                <a:lnTo>
                  <a:pt x="59" y="195"/>
                </a:lnTo>
                <a:close/>
                <a:moveTo>
                  <a:pt x="69" y="197"/>
                </a:moveTo>
                <a:lnTo>
                  <a:pt x="74" y="196"/>
                </a:lnTo>
                <a:lnTo>
                  <a:pt x="80" y="195"/>
                </a:lnTo>
                <a:lnTo>
                  <a:pt x="87" y="215"/>
                </a:lnTo>
                <a:lnTo>
                  <a:pt x="79" y="217"/>
                </a:lnTo>
                <a:lnTo>
                  <a:pt x="69" y="218"/>
                </a:lnTo>
                <a:lnTo>
                  <a:pt x="69" y="197"/>
                </a:lnTo>
                <a:close/>
                <a:moveTo>
                  <a:pt x="80" y="195"/>
                </a:moveTo>
                <a:lnTo>
                  <a:pt x="84" y="193"/>
                </a:lnTo>
                <a:lnTo>
                  <a:pt x="87" y="191"/>
                </a:lnTo>
                <a:lnTo>
                  <a:pt x="101" y="207"/>
                </a:lnTo>
                <a:lnTo>
                  <a:pt x="94" y="212"/>
                </a:lnTo>
                <a:lnTo>
                  <a:pt x="87" y="215"/>
                </a:lnTo>
                <a:lnTo>
                  <a:pt x="80" y="195"/>
                </a:lnTo>
                <a:close/>
                <a:moveTo>
                  <a:pt x="87" y="191"/>
                </a:moveTo>
                <a:lnTo>
                  <a:pt x="90" y="188"/>
                </a:lnTo>
                <a:lnTo>
                  <a:pt x="91" y="185"/>
                </a:lnTo>
                <a:lnTo>
                  <a:pt x="111" y="193"/>
                </a:lnTo>
                <a:lnTo>
                  <a:pt x="107" y="201"/>
                </a:lnTo>
                <a:lnTo>
                  <a:pt x="101" y="207"/>
                </a:lnTo>
                <a:lnTo>
                  <a:pt x="87" y="191"/>
                </a:lnTo>
                <a:close/>
                <a:moveTo>
                  <a:pt x="91" y="185"/>
                </a:moveTo>
                <a:lnTo>
                  <a:pt x="95" y="177"/>
                </a:lnTo>
                <a:lnTo>
                  <a:pt x="91" y="185"/>
                </a:lnTo>
                <a:lnTo>
                  <a:pt x="101" y="189"/>
                </a:lnTo>
                <a:lnTo>
                  <a:pt x="91" y="185"/>
                </a:lnTo>
                <a:close/>
                <a:moveTo>
                  <a:pt x="91" y="185"/>
                </a:moveTo>
                <a:lnTo>
                  <a:pt x="93" y="181"/>
                </a:lnTo>
                <a:lnTo>
                  <a:pt x="93" y="178"/>
                </a:lnTo>
                <a:lnTo>
                  <a:pt x="114" y="178"/>
                </a:lnTo>
                <a:lnTo>
                  <a:pt x="114" y="186"/>
                </a:lnTo>
                <a:lnTo>
                  <a:pt x="111" y="193"/>
                </a:lnTo>
                <a:lnTo>
                  <a:pt x="91" y="185"/>
                </a:lnTo>
                <a:close/>
                <a:moveTo>
                  <a:pt x="93" y="178"/>
                </a:moveTo>
                <a:lnTo>
                  <a:pt x="93" y="174"/>
                </a:lnTo>
                <a:lnTo>
                  <a:pt x="92" y="170"/>
                </a:lnTo>
                <a:lnTo>
                  <a:pt x="113" y="164"/>
                </a:lnTo>
                <a:lnTo>
                  <a:pt x="114" y="170"/>
                </a:lnTo>
                <a:lnTo>
                  <a:pt x="114" y="178"/>
                </a:lnTo>
                <a:lnTo>
                  <a:pt x="93" y="178"/>
                </a:lnTo>
                <a:close/>
                <a:moveTo>
                  <a:pt x="113" y="164"/>
                </a:moveTo>
                <a:lnTo>
                  <a:pt x="106" y="142"/>
                </a:lnTo>
                <a:lnTo>
                  <a:pt x="113" y="164"/>
                </a:lnTo>
                <a:lnTo>
                  <a:pt x="102" y="167"/>
                </a:lnTo>
                <a:lnTo>
                  <a:pt x="113" y="164"/>
                </a:lnTo>
                <a:close/>
                <a:moveTo>
                  <a:pt x="92" y="170"/>
                </a:moveTo>
                <a:lnTo>
                  <a:pt x="91" y="167"/>
                </a:lnTo>
                <a:lnTo>
                  <a:pt x="89" y="164"/>
                </a:lnTo>
                <a:lnTo>
                  <a:pt x="107" y="153"/>
                </a:lnTo>
                <a:lnTo>
                  <a:pt x="110" y="158"/>
                </a:lnTo>
                <a:lnTo>
                  <a:pt x="113" y="164"/>
                </a:lnTo>
                <a:lnTo>
                  <a:pt x="92" y="170"/>
                </a:lnTo>
                <a:close/>
                <a:moveTo>
                  <a:pt x="89" y="164"/>
                </a:moveTo>
                <a:lnTo>
                  <a:pt x="84" y="157"/>
                </a:lnTo>
                <a:lnTo>
                  <a:pt x="75" y="149"/>
                </a:lnTo>
                <a:lnTo>
                  <a:pt x="90" y="133"/>
                </a:lnTo>
                <a:lnTo>
                  <a:pt x="99" y="144"/>
                </a:lnTo>
                <a:lnTo>
                  <a:pt x="107" y="153"/>
                </a:lnTo>
                <a:lnTo>
                  <a:pt x="89" y="164"/>
                </a:lnTo>
                <a:close/>
                <a:moveTo>
                  <a:pt x="75" y="149"/>
                </a:moveTo>
                <a:lnTo>
                  <a:pt x="64" y="138"/>
                </a:lnTo>
                <a:lnTo>
                  <a:pt x="49" y="127"/>
                </a:lnTo>
                <a:lnTo>
                  <a:pt x="63" y="110"/>
                </a:lnTo>
                <a:lnTo>
                  <a:pt x="77" y="122"/>
                </a:lnTo>
                <a:lnTo>
                  <a:pt x="90" y="133"/>
                </a:lnTo>
                <a:lnTo>
                  <a:pt x="75" y="149"/>
                </a:lnTo>
                <a:close/>
                <a:moveTo>
                  <a:pt x="49" y="110"/>
                </a:moveTo>
                <a:lnTo>
                  <a:pt x="56" y="105"/>
                </a:lnTo>
                <a:lnTo>
                  <a:pt x="63" y="110"/>
                </a:lnTo>
                <a:lnTo>
                  <a:pt x="57" y="119"/>
                </a:lnTo>
                <a:lnTo>
                  <a:pt x="49" y="11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96" name="Freeform 209"/>
          <p:cNvSpPr>
            <a:spLocks noEditPoints="1"/>
          </p:cNvSpPr>
          <p:nvPr/>
        </p:nvSpPr>
        <p:spPr bwMode="auto">
          <a:xfrm>
            <a:off x="8372475" y="4621213"/>
            <a:ext cx="65088" cy="106362"/>
          </a:xfrm>
          <a:custGeom>
            <a:avLst/>
            <a:gdLst>
              <a:gd name="T0" fmla="*/ 120 w 124"/>
              <a:gd name="T1" fmla="*/ 5 h 203"/>
              <a:gd name="T2" fmla="*/ 102 w 124"/>
              <a:gd name="T3" fmla="*/ 7 h 203"/>
              <a:gd name="T4" fmla="*/ 89 w 124"/>
              <a:gd name="T5" fmla="*/ 12 h 203"/>
              <a:gd name="T6" fmla="*/ 76 w 124"/>
              <a:gd name="T7" fmla="*/ 19 h 203"/>
              <a:gd name="T8" fmla="*/ 65 w 124"/>
              <a:gd name="T9" fmla="*/ 30 h 203"/>
              <a:gd name="T10" fmla="*/ 54 w 124"/>
              <a:gd name="T11" fmla="*/ 42 h 203"/>
              <a:gd name="T12" fmla="*/ 45 w 124"/>
              <a:gd name="T13" fmla="*/ 56 h 203"/>
              <a:gd name="T14" fmla="*/ 38 w 124"/>
              <a:gd name="T15" fmla="*/ 71 h 203"/>
              <a:gd name="T16" fmla="*/ 32 w 124"/>
              <a:gd name="T17" fmla="*/ 90 h 203"/>
              <a:gd name="T18" fmla="*/ 54 w 124"/>
              <a:gd name="T19" fmla="*/ 80 h 203"/>
              <a:gd name="T20" fmla="*/ 74 w 124"/>
              <a:gd name="T21" fmla="*/ 76 h 203"/>
              <a:gd name="T22" fmla="*/ 84 w 124"/>
              <a:gd name="T23" fmla="*/ 77 h 203"/>
              <a:gd name="T24" fmla="*/ 93 w 124"/>
              <a:gd name="T25" fmla="*/ 80 h 203"/>
              <a:gd name="T26" fmla="*/ 110 w 124"/>
              <a:gd name="T27" fmla="*/ 92 h 203"/>
              <a:gd name="T28" fmla="*/ 116 w 124"/>
              <a:gd name="T29" fmla="*/ 100 h 203"/>
              <a:gd name="T30" fmla="*/ 120 w 124"/>
              <a:gd name="T31" fmla="*/ 111 h 203"/>
              <a:gd name="T32" fmla="*/ 124 w 124"/>
              <a:gd name="T33" fmla="*/ 134 h 203"/>
              <a:gd name="T34" fmla="*/ 120 w 124"/>
              <a:gd name="T35" fmla="*/ 157 h 203"/>
              <a:gd name="T36" fmla="*/ 109 w 124"/>
              <a:gd name="T37" fmla="*/ 179 h 203"/>
              <a:gd name="T38" fmla="*/ 99 w 124"/>
              <a:gd name="T39" fmla="*/ 190 h 203"/>
              <a:gd name="T40" fmla="*/ 88 w 124"/>
              <a:gd name="T41" fmla="*/ 197 h 203"/>
              <a:gd name="T42" fmla="*/ 75 w 124"/>
              <a:gd name="T43" fmla="*/ 202 h 203"/>
              <a:gd name="T44" fmla="*/ 62 w 124"/>
              <a:gd name="T45" fmla="*/ 203 h 203"/>
              <a:gd name="T46" fmla="*/ 43 w 124"/>
              <a:gd name="T47" fmla="*/ 200 h 203"/>
              <a:gd name="T48" fmla="*/ 28 w 124"/>
              <a:gd name="T49" fmla="*/ 191 h 203"/>
              <a:gd name="T50" fmla="*/ 15 w 124"/>
              <a:gd name="T51" fmla="*/ 176 h 203"/>
              <a:gd name="T52" fmla="*/ 7 w 124"/>
              <a:gd name="T53" fmla="*/ 161 h 203"/>
              <a:gd name="T54" fmla="*/ 2 w 124"/>
              <a:gd name="T55" fmla="*/ 143 h 203"/>
              <a:gd name="T56" fmla="*/ 0 w 124"/>
              <a:gd name="T57" fmla="*/ 123 h 203"/>
              <a:gd name="T58" fmla="*/ 3 w 124"/>
              <a:gd name="T59" fmla="*/ 97 h 203"/>
              <a:gd name="T60" fmla="*/ 10 w 124"/>
              <a:gd name="T61" fmla="*/ 72 h 203"/>
              <a:gd name="T62" fmla="*/ 24 w 124"/>
              <a:gd name="T63" fmla="*/ 51 h 203"/>
              <a:gd name="T64" fmla="*/ 40 w 124"/>
              <a:gd name="T65" fmla="*/ 31 h 203"/>
              <a:gd name="T66" fmla="*/ 60 w 124"/>
              <a:gd name="T67" fmla="*/ 15 h 203"/>
              <a:gd name="T68" fmla="*/ 79 w 124"/>
              <a:gd name="T69" fmla="*/ 6 h 203"/>
              <a:gd name="T70" fmla="*/ 95 w 124"/>
              <a:gd name="T71" fmla="*/ 1 h 203"/>
              <a:gd name="T72" fmla="*/ 112 w 124"/>
              <a:gd name="T73" fmla="*/ 0 h 203"/>
              <a:gd name="T74" fmla="*/ 30 w 124"/>
              <a:gd name="T75" fmla="*/ 100 h 203"/>
              <a:gd name="T76" fmla="*/ 28 w 124"/>
              <a:gd name="T77" fmla="*/ 118 h 203"/>
              <a:gd name="T78" fmla="*/ 28 w 124"/>
              <a:gd name="T79" fmla="*/ 133 h 203"/>
              <a:gd name="T80" fmla="*/ 29 w 124"/>
              <a:gd name="T81" fmla="*/ 147 h 203"/>
              <a:gd name="T82" fmla="*/ 32 w 124"/>
              <a:gd name="T83" fmla="*/ 163 h 203"/>
              <a:gd name="T84" fmla="*/ 39 w 124"/>
              <a:gd name="T85" fmla="*/ 177 h 203"/>
              <a:gd name="T86" fmla="*/ 47 w 124"/>
              <a:gd name="T87" fmla="*/ 189 h 203"/>
              <a:gd name="T88" fmla="*/ 56 w 124"/>
              <a:gd name="T89" fmla="*/ 194 h 203"/>
              <a:gd name="T90" fmla="*/ 66 w 124"/>
              <a:gd name="T91" fmla="*/ 196 h 203"/>
              <a:gd name="T92" fmla="*/ 77 w 124"/>
              <a:gd name="T93" fmla="*/ 193 h 203"/>
              <a:gd name="T94" fmla="*/ 88 w 124"/>
              <a:gd name="T95" fmla="*/ 183 h 203"/>
              <a:gd name="T96" fmla="*/ 96 w 124"/>
              <a:gd name="T97" fmla="*/ 169 h 203"/>
              <a:gd name="T98" fmla="*/ 98 w 124"/>
              <a:gd name="T99" fmla="*/ 149 h 203"/>
              <a:gd name="T100" fmla="*/ 96 w 124"/>
              <a:gd name="T101" fmla="*/ 126 h 203"/>
              <a:gd name="T102" fmla="*/ 88 w 124"/>
              <a:gd name="T103" fmla="*/ 107 h 203"/>
              <a:gd name="T104" fmla="*/ 83 w 124"/>
              <a:gd name="T105" fmla="*/ 98 h 203"/>
              <a:gd name="T106" fmla="*/ 76 w 124"/>
              <a:gd name="T107" fmla="*/ 93 h 203"/>
              <a:gd name="T108" fmla="*/ 69 w 124"/>
              <a:gd name="T109" fmla="*/ 90 h 203"/>
              <a:gd name="T110" fmla="*/ 60 w 124"/>
              <a:gd name="T111" fmla="*/ 89 h 203"/>
              <a:gd name="T112" fmla="*/ 48 w 124"/>
              <a:gd name="T113" fmla="*/ 91 h 203"/>
              <a:gd name="T114" fmla="*/ 30 w 124"/>
              <a:gd name="T115" fmla="*/ 100 h 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4"/>
              <a:gd name="T175" fmla="*/ 0 h 203"/>
              <a:gd name="T176" fmla="*/ 124 w 124"/>
              <a:gd name="T177" fmla="*/ 203 h 2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4" h="203">
                <a:moveTo>
                  <a:pt x="120" y="0"/>
                </a:moveTo>
                <a:lnTo>
                  <a:pt x="120" y="5"/>
                </a:lnTo>
                <a:lnTo>
                  <a:pt x="111" y="6"/>
                </a:lnTo>
                <a:lnTo>
                  <a:pt x="102" y="7"/>
                </a:lnTo>
                <a:lnTo>
                  <a:pt x="95" y="10"/>
                </a:lnTo>
                <a:lnTo>
                  <a:pt x="89" y="12"/>
                </a:lnTo>
                <a:lnTo>
                  <a:pt x="83" y="15"/>
                </a:lnTo>
                <a:lnTo>
                  <a:pt x="76" y="19"/>
                </a:lnTo>
                <a:lnTo>
                  <a:pt x="71" y="25"/>
                </a:lnTo>
                <a:lnTo>
                  <a:pt x="65" y="30"/>
                </a:lnTo>
                <a:lnTo>
                  <a:pt x="59" y="36"/>
                </a:lnTo>
                <a:lnTo>
                  <a:pt x="54" y="42"/>
                </a:lnTo>
                <a:lnTo>
                  <a:pt x="49" y="49"/>
                </a:lnTo>
                <a:lnTo>
                  <a:pt x="45" y="56"/>
                </a:lnTo>
                <a:lnTo>
                  <a:pt x="41" y="63"/>
                </a:lnTo>
                <a:lnTo>
                  <a:pt x="38" y="71"/>
                </a:lnTo>
                <a:lnTo>
                  <a:pt x="35" y="81"/>
                </a:lnTo>
                <a:lnTo>
                  <a:pt x="32" y="90"/>
                </a:lnTo>
                <a:lnTo>
                  <a:pt x="42" y="84"/>
                </a:lnTo>
                <a:lnTo>
                  <a:pt x="54" y="80"/>
                </a:lnTo>
                <a:lnTo>
                  <a:pt x="64" y="77"/>
                </a:lnTo>
                <a:lnTo>
                  <a:pt x="74" y="76"/>
                </a:lnTo>
                <a:lnTo>
                  <a:pt x="80" y="77"/>
                </a:lnTo>
                <a:lnTo>
                  <a:pt x="84" y="77"/>
                </a:lnTo>
                <a:lnTo>
                  <a:pt x="89" y="79"/>
                </a:lnTo>
                <a:lnTo>
                  <a:pt x="93" y="80"/>
                </a:lnTo>
                <a:lnTo>
                  <a:pt x="101" y="85"/>
                </a:lnTo>
                <a:lnTo>
                  <a:pt x="110" y="92"/>
                </a:lnTo>
                <a:lnTo>
                  <a:pt x="113" y="96"/>
                </a:lnTo>
                <a:lnTo>
                  <a:pt x="116" y="100"/>
                </a:lnTo>
                <a:lnTo>
                  <a:pt x="118" y="106"/>
                </a:lnTo>
                <a:lnTo>
                  <a:pt x="120" y="111"/>
                </a:lnTo>
                <a:lnTo>
                  <a:pt x="123" y="122"/>
                </a:lnTo>
                <a:lnTo>
                  <a:pt x="124" y="134"/>
                </a:lnTo>
                <a:lnTo>
                  <a:pt x="123" y="146"/>
                </a:lnTo>
                <a:lnTo>
                  <a:pt x="120" y="157"/>
                </a:lnTo>
                <a:lnTo>
                  <a:pt x="116" y="169"/>
                </a:lnTo>
                <a:lnTo>
                  <a:pt x="109" y="179"/>
                </a:lnTo>
                <a:lnTo>
                  <a:pt x="104" y="184"/>
                </a:lnTo>
                <a:lnTo>
                  <a:pt x="99" y="190"/>
                </a:lnTo>
                <a:lnTo>
                  <a:pt x="94" y="194"/>
                </a:lnTo>
                <a:lnTo>
                  <a:pt x="88" y="197"/>
                </a:lnTo>
                <a:lnTo>
                  <a:pt x="82" y="200"/>
                </a:lnTo>
                <a:lnTo>
                  <a:pt x="75" y="202"/>
                </a:lnTo>
                <a:lnTo>
                  <a:pt x="68" y="203"/>
                </a:lnTo>
                <a:lnTo>
                  <a:pt x="62" y="203"/>
                </a:lnTo>
                <a:lnTo>
                  <a:pt x="52" y="203"/>
                </a:lnTo>
                <a:lnTo>
                  <a:pt x="43" y="200"/>
                </a:lnTo>
                <a:lnTo>
                  <a:pt x="35" y="196"/>
                </a:lnTo>
                <a:lnTo>
                  <a:pt x="28" y="191"/>
                </a:lnTo>
                <a:lnTo>
                  <a:pt x="20" y="183"/>
                </a:lnTo>
                <a:lnTo>
                  <a:pt x="15" y="176"/>
                </a:lnTo>
                <a:lnTo>
                  <a:pt x="10" y="169"/>
                </a:lnTo>
                <a:lnTo>
                  <a:pt x="7" y="161"/>
                </a:lnTo>
                <a:lnTo>
                  <a:pt x="4" y="151"/>
                </a:lnTo>
                <a:lnTo>
                  <a:pt x="2" y="143"/>
                </a:lnTo>
                <a:lnTo>
                  <a:pt x="0" y="133"/>
                </a:lnTo>
                <a:lnTo>
                  <a:pt x="0" y="123"/>
                </a:lnTo>
                <a:lnTo>
                  <a:pt x="1" y="110"/>
                </a:lnTo>
                <a:lnTo>
                  <a:pt x="3" y="97"/>
                </a:lnTo>
                <a:lnTo>
                  <a:pt x="6" y="85"/>
                </a:lnTo>
                <a:lnTo>
                  <a:pt x="10" y="72"/>
                </a:lnTo>
                <a:lnTo>
                  <a:pt x="16" y="61"/>
                </a:lnTo>
                <a:lnTo>
                  <a:pt x="24" y="51"/>
                </a:lnTo>
                <a:lnTo>
                  <a:pt x="31" y="40"/>
                </a:lnTo>
                <a:lnTo>
                  <a:pt x="40" y="31"/>
                </a:lnTo>
                <a:lnTo>
                  <a:pt x="51" y="22"/>
                </a:lnTo>
                <a:lnTo>
                  <a:pt x="60" y="15"/>
                </a:lnTo>
                <a:lnTo>
                  <a:pt x="69" y="9"/>
                </a:lnTo>
                <a:lnTo>
                  <a:pt x="79" y="6"/>
                </a:lnTo>
                <a:lnTo>
                  <a:pt x="87" y="3"/>
                </a:lnTo>
                <a:lnTo>
                  <a:pt x="95" y="1"/>
                </a:lnTo>
                <a:lnTo>
                  <a:pt x="103" y="0"/>
                </a:lnTo>
                <a:lnTo>
                  <a:pt x="112" y="0"/>
                </a:lnTo>
                <a:lnTo>
                  <a:pt x="120" y="0"/>
                </a:lnTo>
                <a:close/>
                <a:moveTo>
                  <a:pt x="30" y="100"/>
                </a:moveTo>
                <a:lnTo>
                  <a:pt x="29" y="110"/>
                </a:lnTo>
                <a:lnTo>
                  <a:pt x="28" y="118"/>
                </a:lnTo>
                <a:lnTo>
                  <a:pt x="28" y="126"/>
                </a:lnTo>
                <a:lnTo>
                  <a:pt x="28" y="133"/>
                </a:lnTo>
                <a:lnTo>
                  <a:pt x="28" y="140"/>
                </a:lnTo>
                <a:lnTo>
                  <a:pt x="29" y="147"/>
                </a:lnTo>
                <a:lnTo>
                  <a:pt x="30" y="154"/>
                </a:lnTo>
                <a:lnTo>
                  <a:pt x="32" y="163"/>
                </a:lnTo>
                <a:lnTo>
                  <a:pt x="35" y="171"/>
                </a:lnTo>
                <a:lnTo>
                  <a:pt x="39" y="177"/>
                </a:lnTo>
                <a:lnTo>
                  <a:pt x="43" y="183"/>
                </a:lnTo>
                <a:lnTo>
                  <a:pt x="47" y="189"/>
                </a:lnTo>
                <a:lnTo>
                  <a:pt x="52" y="192"/>
                </a:lnTo>
                <a:lnTo>
                  <a:pt x="56" y="194"/>
                </a:lnTo>
                <a:lnTo>
                  <a:pt x="61" y="195"/>
                </a:lnTo>
                <a:lnTo>
                  <a:pt x="66" y="196"/>
                </a:lnTo>
                <a:lnTo>
                  <a:pt x="72" y="195"/>
                </a:lnTo>
                <a:lnTo>
                  <a:pt x="77" y="193"/>
                </a:lnTo>
                <a:lnTo>
                  <a:pt x="83" y="189"/>
                </a:lnTo>
                <a:lnTo>
                  <a:pt x="88" y="183"/>
                </a:lnTo>
                <a:lnTo>
                  <a:pt x="93" y="177"/>
                </a:lnTo>
                <a:lnTo>
                  <a:pt x="96" y="169"/>
                </a:lnTo>
                <a:lnTo>
                  <a:pt x="97" y="160"/>
                </a:lnTo>
                <a:lnTo>
                  <a:pt x="98" y="149"/>
                </a:lnTo>
                <a:lnTo>
                  <a:pt x="97" y="138"/>
                </a:lnTo>
                <a:lnTo>
                  <a:pt x="96" y="126"/>
                </a:lnTo>
                <a:lnTo>
                  <a:pt x="93" y="116"/>
                </a:lnTo>
                <a:lnTo>
                  <a:pt x="88" y="107"/>
                </a:lnTo>
                <a:lnTo>
                  <a:pt x="86" y="102"/>
                </a:lnTo>
                <a:lnTo>
                  <a:pt x="83" y="98"/>
                </a:lnTo>
                <a:lnTo>
                  <a:pt x="80" y="95"/>
                </a:lnTo>
                <a:lnTo>
                  <a:pt x="76" y="93"/>
                </a:lnTo>
                <a:lnTo>
                  <a:pt x="72" y="91"/>
                </a:lnTo>
                <a:lnTo>
                  <a:pt x="69" y="90"/>
                </a:lnTo>
                <a:lnTo>
                  <a:pt x="65" y="89"/>
                </a:lnTo>
                <a:lnTo>
                  <a:pt x="60" y="89"/>
                </a:lnTo>
                <a:lnTo>
                  <a:pt x="55" y="89"/>
                </a:lnTo>
                <a:lnTo>
                  <a:pt x="48" y="91"/>
                </a:lnTo>
                <a:lnTo>
                  <a:pt x="40" y="94"/>
                </a:lnTo>
                <a:lnTo>
                  <a:pt x="30" y="10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97" name="Freeform 210"/>
          <p:cNvSpPr>
            <a:spLocks noEditPoints="1"/>
          </p:cNvSpPr>
          <p:nvPr/>
        </p:nvSpPr>
        <p:spPr bwMode="auto">
          <a:xfrm>
            <a:off x="8366125" y="4598988"/>
            <a:ext cx="77788" cy="134937"/>
          </a:xfrm>
          <a:custGeom>
            <a:avLst/>
            <a:gdLst>
              <a:gd name="T0" fmla="*/ 132 w 146"/>
              <a:gd name="T1" fmla="*/ 55 h 255"/>
              <a:gd name="T2" fmla="*/ 130 w 146"/>
              <a:gd name="T3" fmla="*/ 35 h 255"/>
              <a:gd name="T4" fmla="*/ 117 w 146"/>
              <a:gd name="T5" fmla="*/ 57 h 255"/>
              <a:gd name="T6" fmla="*/ 94 w 146"/>
              <a:gd name="T7" fmla="*/ 68 h 255"/>
              <a:gd name="T8" fmla="*/ 87 w 146"/>
              <a:gd name="T9" fmla="*/ 59 h 255"/>
              <a:gd name="T10" fmla="*/ 94 w 146"/>
              <a:gd name="T11" fmla="*/ 68 h 255"/>
              <a:gd name="T12" fmla="*/ 74 w 146"/>
              <a:gd name="T13" fmla="*/ 89 h 255"/>
              <a:gd name="T14" fmla="*/ 49 w 146"/>
              <a:gd name="T15" fmla="*/ 86 h 255"/>
              <a:gd name="T16" fmla="*/ 43 w 146"/>
              <a:gd name="T17" fmla="*/ 99 h 255"/>
              <a:gd name="T18" fmla="*/ 39 w 146"/>
              <a:gd name="T19" fmla="*/ 108 h 255"/>
              <a:gd name="T20" fmla="*/ 49 w 146"/>
              <a:gd name="T21" fmla="*/ 114 h 255"/>
              <a:gd name="T22" fmla="*/ 60 w 146"/>
              <a:gd name="T23" fmla="*/ 109 h 255"/>
              <a:gd name="T24" fmla="*/ 68 w 146"/>
              <a:gd name="T25" fmla="*/ 129 h 255"/>
              <a:gd name="T26" fmla="*/ 93 w 146"/>
              <a:gd name="T27" fmla="*/ 127 h 255"/>
              <a:gd name="T28" fmla="*/ 112 w 146"/>
              <a:gd name="T29" fmla="*/ 139 h 255"/>
              <a:gd name="T30" fmla="*/ 141 w 146"/>
              <a:gd name="T31" fmla="*/ 148 h 255"/>
              <a:gd name="T32" fmla="*/ 146 w 146"/>
              <a:gd name="T33" fmla="*/ 166 h 255"/>
              <a:gd name="T34" fmla="*/ 145 w 146"/>
              <a:gd name="T35" fmla="*/ 188 h 255"/>
              <a:gd name="T36" fmla="*/ 139 w 146"/>
              <a:gd name="T37" fmla="*/ 207 h 255"/>
              <a:gd name="T38" fmla="*/ 111 w 146"/>
              <a:gd name="T39" fmla="*/ 213 h 255"/>
              <a:gd name="T40" fmla="*/ 111 w 146"/>
              <a:gd name="T41" fmla="*/ 243 h 255"/>
              <a:gd name="T42" fmla="*/ 104 w 146"/>
              <a:gd name="T43" fmla="*/ 247 h 255"/>
              <a:gd name="T44" fmla="*/ 90 w 146"/>
              <a:gd name="T45" fmla="*/ 230 h 255"/>
              <a:gd name="T46" fmla="*/ 57 w 146"/>
              <a:gd name="T47" fmla="*/ 231 h 255"/>
              <a:gd name="T48" fmla="*/ 31 w 146"/>
              <a:gd name="T49" fmla="*/ 238 h 255"/>
              <a:gd name="T50" fmla="*/ 12 w 146"/>
              <a:gd name="T51" fmla="*/ 214 h 255"/>
              <a:gd name="T52" fmla="*/ 8 w 146"/>
              <a:gd name="T53" fmla="*/ 205 h 255"/>
              <a:gd name="T54" fmla="*/ 25 w 146"/>
              <a:gd name="T55" fmla="*/ 189 h 255"/>
              <a:gd name="T56" fmla="*/ 21 w 146"/>
              <a:gd name="T57" fmla="*/ 163 h 255"/>
              <a:gd name="T58" fmla="*/ 7 w 146"/>
              <a:gd name="T59" fmla="*/ 122 h 255"/>
              <a:gd name="T60" fmla="*/ 31 w 146"/>
              <a:gd name="T61" fmla="*/ 117 h 255"/>
              <a:gd name="T62" fmla="*/ 31 w 146"/>
              <a:gd name="T63" fmla="*/ 117 h 255"/>
              <a:gd name="T64" fmla="*/ 35 w 146"/>
              <a:gd name="T65" fmla="*/ 73 h 255"/>
              <a:gd name="T66" fmla="*/ 58 w 146"/>
              <a:gd name="T67" fmla="*/ 78 h 255"/>
              <a:gd name="T68" fmla="*/ 58 w 146"/>
              <a:gd name="T69" fmla="*/ 78 h 255"/>
              <a:gd name="T70" fmla="*/ 75 w 146"/>
              <a:gd name="T71" fmla="*/ 40 h 255"/>
              <a:gd name="T72" fmla="*/ 104 w 146"/>
              <a:gd name="T73" fmla="*/ 30 h 255"/>
              <a:gd name="T74" fmla="*/ 123 w 146"/>
              <a:gd name="T75" fmla="*/ 50 h 255"/>
              <a:gd name="T76" fmla="*/ 123 w 146"/>
              <a:gd name="T77" fmla="*/ 28 h 255"/>
              <a:gd name="T78" fmla="*/ 49 w 146"/>
              <a:gd name="T79" fmla="*/ 159 h 255"/>
              <a:gd name="T80" fmla="*/ 27 w 146"/>
              <a:gd name="T81" fmla="*/ 173 h 255"/>
              <a:gd name="T82" fmla="*/ 28 w 146"/>
              <a:gd name="T83" fmla="*/ 181 h 255"/>
              <a:gd name="T84" fmla="*/ 29 w 146"/>
              <a:gd name="T85" fmla="*/ 189 h 255"/>
              <a:gd name="T86" fmla="*/ 56 w 146"/>
              <a:gd name="T87" fmla="*/ 206 h 255"/>
              <a:gd name="T88" fmla="*/ 66 w 146"/>
              <a:gd name="T89" fmla="*/ 221 h 255"/>
              <a:gd name="T90" fmla="*/ 58 w 146"/>
              <a:gd name="T91" fmla="*/ 229 h 255"/>
              <a:gd name="T92" fmla="*/ 66 w 146"/>
              <a:gd name="T93" fmla="*/ 221 h 255"/>
              <a:gd name="T94" fmla="*/ 77 w 146"/>
              <a:gd name="T95" fmla="*/ 224 h 255"/>
              <a:gd name="T96" fmla="*/ 77 w 146"/>
              <a:gd name="T97" fmla="*/ 224 h 255"/>
              <a:gd name="T98" fmla="*/ 91 w 146"/>
              <a:gd name="T99" fmla="*/ 217 h 255"/>
              <a:gd name="T100" fmla="*/ 117 w 146"/>
              <a:gd name="T101" fmla="*/ 212 h 255"/>
              <a:gd name="T102" fmla="*/ 99 w 146"/>
              <a:gd name="T103" fmla="*/ 189 h 255"/>
              <a:gd name="T104" fmla="*/ 117 w 146"/>
              <a:gd name="T105" fmla="*/ 164 h 255"/>
              <a:gd name="T106" fmla="*/ 113 w 146"/>
              <a:gd name="T107" fmla="*/ 153 h 255"/>
              <a:gd name="T108" fmla="*/ 102 w 146"/>
              <a:gd name="T109" fmla="*/ 131 h 255"/>
              <a:gd name="T110" fmla="*/ 77 w 146"/>
              <a:gd name="T111" fmla="*/ 119 h 255"/>
              <a:gd name="T112" fmla="*/ 64 w 146"/>
              <a:gd name="T113" fmla="*/ 119 h 255"/>
              <a:gd name="T114" fmla="*/ 59 w 146"/>
              <a:gd name="T115" fmla="*/ 120 h 255"/>
              <a:gd name="T116" fmla="*/ 64 w 146"/>
              <a:gd name="T117" fmla="*/ 140 h 255"/>
              <a:gd name="T118" fmla="*/ 52 w 146"/>
              <a:gd name="T119" fmla="*/ 147 h 255"/>
              <a:gd name="T120" fmla="*/ 36 w 146"/>
              <a:gd name="T121" fmla="*/ 132 h 2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6"/>
              <a:gd name="T184" fmla="*/ 0 h 255"/>
              <a:gd name="T185" fmla="*/ 146 w 146"/>
              <a:gd name="T186" fmla="*/ 255 h 2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6" h="255">
                <a:moveTo>
                  <a:pt x="141" y="40"/>
                </a:moveTo>
                <a:lnTo>
                  <a:pt x="141" y="45"/>
                </a:lnTo>
                <a:lnTo>
                  <a:pt x="121" y="45"/>
                </a:lnTo>
                <a:lnTo>
                  <a:pt x="121" y="40"/>
                </a:lnTo>
                <a:lnTo>
                  <a:pt x="141" y="40"/>
                </a:lnTo>
                <a:close/>
                <a:moveTo>
                  <a:pt x="141" y="45"/>
                </a:moveTo>
                <a:lnTo>
                  <a:pt x="141" y="54"/>
                </a:lnTo>
                <a:lnTo>
                  <a:pt x="132" y="55"/>
                </a:lnTo>
                <a:lnTo>
                  <a:pt x="131" y="45"/>
                </a:lnTo>
                <a:lnTo>
                  <a:pt x="141" y="45"/>
                </a:lnTo>
                <a:close/>
                <a:moveTo>
                  <a:pt x="132" y="55"/>
                </a:moveTo>
                <a:lnTo>
                  <a:pt x="124" y="56"/>
                </a:lnTo>
                <a:lnTo>
                  <a:pt x="117" y="57"/>
                </a:lnTo>
                <a:lnTo>
                  <a:pt x="111" y="38"/>
                </a:lnTo>
                <a:lnTo>
                  <a:pt x="120" y="36"/>
                </a:lnTo>
                <a:lnTo>
                  <a:pt x="130" y="35"/>
                </a:lnTo>
                <a:lnTo>
                  <a:pt x="132" y="55"/>
                </a:lnTo>
                <a:close/>
                <a:moveTo>
                  <a:pt x="117" y="57"/>
                </a:moveTo>
                <a:lnTo>
                  <a:pt x="110" y="59"/>
                </a:lnTo>
                <a:lnTo>
                  <a:pt x="104" y="62"/>
                </a:lnTo>
                <a:lnTo>
                  <a:pt x="95" y="43"/>
                </a:lnTo>
                <a:lnTo>
                  <a:pt x="103" y="40"/>
                </a:lnTo>
                <a:lnTo>
                  <a:pt x="111" y="38"/>
                </a:lnTo>
                <a:lnTo>
                  <a:pt x="117" y="57"/>
                </a:lnTo>
                <a:close/>
                <a:moveTo>
                  <a:pt x="104" y="62"/>
                </a:moveTo>
                <a:lnTo>
                  <a:pt x="107" y="61"/>
                </a:lnTo>
                <a:lnTo>
                  <a:pt x="104" y="62"/>
                </a:lnTo>
                <a:lnTo>
                  <a:pt x="100" y="52"/>
                </a:lnTo>
                <a:lnTo>
                  <a:pt x="104" y="62"/>
                </a:lnTo>
                <a:close/>
                <a:moveTo>
                  <a:pt x="104" y="62"/>
                </a:moveTo>
                <a:lnTo>
                  <a:pt x="99" y="65"/>
                </a:lnTo>
                <a:lnTo>
                  <a:pt x="94" y="68"/>
                </a:lnTo>
                <a:lnTo>
                  <a:pt x="81" y="51"/>
                </a:lnTo>
                <a:lnTo>
                  <a:pt x="88" y="46"/>
                </a:lnTo>
                <a:lnTo>
                  <a:pt x="96" y="43"/>
                </a:lnTo>
                <a:lnTo>
                  <a:pt x="104" y="62"/>
                </a:lnTo>
                <a:close/>
                <a:moveTo>
                  <a:pt x="94" y="68"/>
                </a:moveTo>
                <a:lnTo>
                  <a:pt x="78" y="80"/>
                </a:lnTo>
                <a:lnTo>
                  <a:pt x="94" y="68"/>
                </a:lnTo>
                <a:lnTo>
                  <a:pt x="87" y="59"/>
                </a:lnTo>
                <a:lnTo>
                  <a:pt x="94" y="68"/>
                </a:lnTo>
                <a:close/>
                <a:moveTo>
                  <a:pt x="94" y="68"/>
                </a:moveTo>
                <a:lnTo>
                  <a:pt x="88" y="72"/>
                </a:lnTo>
                <a:lnTo>
                  <a:pt x="83" y="77"/>
                </a:lnTo>
                <a:lnTo>
                  <a:pt x="69" y="63"/>
                </a:lnTo>
                <a:lnTo>
                  <a:pt x="75" y="56"/>
                </a:lnTo>
                <a:lnTo>
                  <a:pt x="81" y="51"/>
                </a:lnTo>
                <a:lnTo>
                  <a:pt x="94" y="68"/>
                </a:lnTo>
                <a:close/>
                <a:moveTo>
                  <a:pt x="83" y="77"/>
                </a:moveTo>
                <a:lnTo>
                  <a:pt x="78" y="82"/>
                </a:lnTo>
                <a:lnTo>
                  <a:pt x="74" y="89"/>
                </a:lnTo>
                <a:lnTo>
                  <a:pt x="56" y="76"/>
                </a:lnTo>
                <a:lnTo>
                  <a:pt x="63" y="69"/>
                </a:lnTo>
                <a:lnTo>
                  <a:pt x="69" y="63"/>
                </a:lnTo>
                <a:lnTo>
                  <a:pt x="83" y="77"/>
                </a:lnTo>
                <a:close/>
                <a:moveTo>
                  <a:pt x="74" y="89"/>
                </a:moveTo>
                <a:lnTo>
                  <a:pt x="70" y="95"/>
                </a:lnTo>
                <a:lnTo>
                  <a:pt x="66" y="101"/>
                </a:lnTo>
                <a:lnTo>
                  <a:pt x="47" y="91"/>
                </a:lnTo>
                <a:lnTo>
                  <a:pt x="51" y="83"/>
                </a:lnTo>
                <a:lnTo>
                  <a:pt x="56" y="76"/>
                </a:lnTo>
                <a:lnTo>
                  <a:pt x="74" y="89"/>
                </a:lnTo>
                <a:close/>
                <a:moveTo>
                  <a:pt x="47" y="91"/>
                </a:moveTo>
                <a:lnTo>
                  <a:pt x="49" y="86"/>
                </a:lnTo>
                <a:lnTo>
                  <a:pt x="47" y="91"/>
                </a:lnTo>
                <a:lnTo>
                  <a:pt x="56" y="96"/>
                </a:lnTo>
                <a:lnTo>
                  <a:pt x="47" y="91"/>
                </a:lnTo>
                <a:close/>
                <a:moveTo>
                  <a:pt x="66" y="101"/>
                </a:moveTo>
                <a:lnTo>
                  <a:pt x="63" y="108"/>
                </a:lnTo>
                <a:lnTo>
                  <a:pt x="59" y="116"/>
                </a:lnTo>
                <a:lnTo>
                  <a:pt x="39" y="108"/>
                </a:lnTo>
                <a:lnTo>
                  <a:pt x="43" y="99"/>
                </a:lnTo>
                <a:lnTo>
                  <a:pt x="47" y="91"/>
                </a:lnTo>
                <a:lnTo>
                  <a:pt x="66" y="101"/>
                </a:lnTo>
                <a:close/>
                <a:moveTo>
                  <a:pt x="59" y="116"/>
                </a:moveTo>
                <a:lnTo>
                  <a:pt x="56" y="124"/>
                </a:lnTo>
                <a:lnTo>
                  <a:pt x="53" y="133"/>
                </a:lnTo>
                <a:lnTo>
                  <a:pt x="33" y="128"/>
                </a:lnTo>
                <a:lnTo>
                  <a:pt x="36" y="118"/>
                </a:lnTo>
                <a:lnTo>
                  <a:pt x="39" y="108"/>
                </a:lnTo>
                <a:lnTo>
                  <a:pt x="59" y="116"/>
                </a:lnTo>
                <a:close/>
                <a:moveTo>
                  <a:pt x="49" y="139"/>
                </a:moveTo>
                <a:lnTo>
                  <a:pt x="26" y="155"/>
                </a:lnTo>
                <a:lnTo>
                  <a:pt x="33" y="128"/>
                </a:lnTo>
                <a:lnTo>
                  <a:pt x="43" y="130"/>
                </a:lnTo>
                <a:lnTo>
                  <a:pt x="49" y="139"/>
                </a:lnTo>
                <a:close/>
                <a:moveTo>
                  <a:pt x="38" y="122"/>
                </a:moveTo>
                <a:lnTo>
                  <a:pt x="49" y="114"/>
                </a:lnTo>
                <a:lnTo>
                  <a:pt x="60" y="109"/>
                </a:lnTo>
                <a:lnTo>
                  <a:pt x="68" y="129"/>
                </a:lnTo>
                <a:lnTo>
                  <a:pt x="58" y="133"/>
                </a:lnTo>
                <a:lnTo>
                  <a:pt x="49" y="139"/>
                </a:lnTo>
                <a:lnTo>
                  <a:pt x="38" y="122"/>
                </a:lnTo>
                <a:close/>
                <a:moveTo>
                  <a:pt x="60" y="109"/>
                </a:moveTo>
                <a:lnTo>
                  <a:pt x="12" y="126"/>
                </a:lnTo>
                <a:lnTo>
                  <a:pt x="60" y="109"/>
                </a:lnTo>
                <a:lnTo>
                  <a:pt x="65" y="120"/>
                </a:lnTo>
                <a:lnTo>
                  <a:pt x="60" y="109"/>
                </a:lnTo>
                <a:close/>
                <a:moveTo>
                  <a:pt x="60" y="109"/>
                </a:moveTo>
                <a:lnTo>
                  <a:pt x="73" y="106"/>
                </a:lnTo>
                <a:lnTo>
                  <a:pt x="85" y="105"/>
                </a:lnTo>
                <a:lnTo>
                  <a:pt x="85" y="127"/>
                </a:lnTo>
                <a:lnTo>
                  <a:pt x="76" y="127"/>
                </a:lnTo>
                <a:lnTo>
                  <a:pt x="68" y="129"/>
                </a:lnTo>
                <a:lnTo>
                  <a:pt x="60" y="109"/>
                </a:lnTo>
                <a:close/>
                <a:moveTo>
                  <a:pt x="85" y="105"/>
                </a:moveTo>
                <a:lnTo>
                  <a:pt x="92" y="105"/>
                </a:lnTo>
                <a:lnTo>
                  <a:pt x="97" y="106"/>
                </a:lnTo>
                <a:lnTo>
                  <a:pt x="103" y="108"/>
                </a:lnTo>
                <a:lnTo>
                  <a:pt x="108" y="110"/>
                </a:lnTo>
                <a:lnTo>
                  <a:pt x="100" y="130"/>
                </a:lnTo>
                <a:lnTo>
                  <a:pt x="93" y="127"/>
                </a:lnTo>
                <a:lnTo>
                  <a:pt x="85" y="127"/>
                </a:lnTo>
                <a:lnTo>
                  <a:pt x="85" y="105"/>
                </a:lnTo>
                <a:close/>
                <a:moveTo>
                  <a:pt x="108" y="110"/>
                </a:moveTo>
                <a:lnTo>
                  <a:pt x="113" y="113"/>
                </a:lnTo>
                <a:lnTo>
                  <a:pt x="119" y="117"/>
                </a:lnTo>
                <a:lnTo>
                  <a:pt x="124" y="121"/>
                </a:lnTo>
                <a:lnTo>
                  <a:pt x="128" y="125"/>
                </a:lnTo>
                <a:lnTo>
                  <a:pt x="112" y="139"/>
                </a:lnTo>
                <a:lnTo>
                  <a:pt x="106" y="133"/>
                </a:lnTo>
                <a:lnTo>
                  <a:pt x="100" y="130"/>
                </a:lnTo>
                <a:lnTo>
                  <a:pt x="108" y="110"/>
                </a:lnTo>
                <a:close/>
                <a:moveTo>
                  <a:pt x="128" y="125"/>
                </a:moveTo>
                <a:lnTo>
                  <a:pt x="132" y="130"/>
                </a:lnTo>
                <a:lnTo>
                  <a:pt x="136" y="135"/>
                </a:lnTo>
                <a:lnTo>
                  <a:pt x="138" y="141"/>
                </a:lnTo>
                <a:lnTo>
                  <a:pt x="141" y="148"/>
                </a:lnTo>
                <a:lnTo>
                  <a:pt x="122" y="154"/>
                </a:lnTo>
                <a:lnTo>
                  <a:pt x="118" y="147"/>
                </a:lnTo>
                <a:lnTo>
                  <a:pt x="112" y="139"/>
                </a:lnTo>
                <a:lnTo>
                  <a:pt x="128" y="125"/>
                </a:lnTo>
                <a:close/>
                <a:moveTo>
                  <a:pt x="141" y="148"/>
                </a:moveTo>
                <a:lnTo>
                  <a:pt x="143" y="154"/>
                </a:lnTo>
                <a:lnTo>
                  <a:pt x="145" y="160"/>
                </a:lnTo>
                <a:lnTo>
                  <a:pt x="146" y="166"/>
                </a:lnTo>
                <a:lnTo>
                  <a:pt x="146" y="174"/>
                </a:lnTo>
                <a:lnTo>
                  <a:pt x="125" y="174"/>
                </a:lnTo>
                <a:lnTo>
                  <a:pt x="124" y="163"/>
                </a:lnTo>
                <a:lnTo>
                  <a:pt x="122" y="154"/>
                </a:lnTo>
                <a:lnTo>
                  <a:pt x="141" y="148"/>
                </a:lnTo>
                <a:close/>
                <a:moveTo>
                  <a:pt x="146" y="174"/>
                </a:moveTo>
                <a:lnTo>
                  <a:pt x="146" y="181"/>
                </a:lnTo>
                <a:lnTo>
                  <a:pt x="145" y="188"/>
                </a:lnTo>
                <a:lnTo>
                  <a:pt x="143" y="194"/>
                </a:lnTo>
                <a:lnTo>
                  <a:pt x="141" y="201"/>
                </a:lnTo>
                <a:lnTo>
                  <a:pt x="122" y="194"/>
                </a:lnTo>
                <a:lnTo>
                  <a:pt x="124" y="184"/>
                </a:lnTo>
                <a:lnTo>
                  <a:pt x="125" y="174"/>
                </a:lnTo>
                <a:lnTo>
                  <a:pt x="146" y="174"/>
                </a:lnTo>
                <a:close/>
                <a:moveTo>
                  <a:pt x="141" y="201"/>
                </a:moveTo>
                <a:lnTo>
                  <a:pt x="139" y="207"/>
                </a:lnTo>
                <a:lnTo>
                  <a:pt x="136" y="213"/>
                </a:lnTo>
                <a:lnTo>
                  <a:pt x="132" y="219"/>
                </a:lnTo>
                <a:lnTo>
                  <a:pt x="129" y="225"/>
                </a:lnTo>
                <a:lnTo>
                  <a:pt x="111" y="213"/>
                </a:lnTo>
                <a:lnTo>
                  <a:pt x="118" y="204"/>
                </a:lnTo>
                <a:lnTo>
                  <a:pt x="122" y="194"/>
                </a:lnTo>
                <a:lnTo>
                  <a:pt x="141" y="201"/>
                </a:lnTo>
                <a:close/>
                <a:moveTo>
                  <a:pt x="111" y="213"/>
                </a:moveTo>
                <a:lnTo>
                  <a:pt x="107" y="218"/>
                </a:lnTo>
                <a:lnTo>
                  <a:pt x="111" y="213"/>
                </a:lnTo>
                <a:lnTo>
                  <a:pt x="120" y="219"/>
                </a:lnTo>
                <a:lnTo>
                  <a:pt x="111" y="213"/>
                </a:lnTo>
                <a:close/>
                <a:moveTo>
                  <a:pt x="129" y="225"/>
                </a:moveTo>
                <a:lnTo>
                  <a:pt x="123" y="232"/>
                </a:lnTo>
                <a:lnTo>
                  <a:pt x="118" y="238"/>
                </a:lnTo>
                <a:lnTo>
                  <a:pt x="111" y="243"/>
                </a:lnTo>
                <a:lnTo>
                  <a:pt x="104" y="247"/>
                </a:lnTo>
                <a:lnTo>
                  <a:pt x="95" y="228"/>
                </a:lnTo>
                <a:lnTo>
                  <a:pt x="99" y="225"/>
                </a:lnTo>
                <a:lnTo>
                  <a:pt x="103" y="221"/>
                </a:lnTo>
                <a:lnTo>
                  <a:pt x="107" y="217"/>
                </a:lnTo>
                <a:lnTo>
                  <a:pt x="111" y="213"/>
                </a:lnTo>
                <a:lnTo>
                  <a:pt x="129" y="225"/>
                </a:lnTo>
                <a:close/>
                <a:moveTo>
                  <a:pt x="104" y="247"/>
                </a:moveTo>
                <a:lnTo>
                  <a:pt x="97" y="250"/>
                </a:lnTo>
                <a:lnTo>
                  <a:pt x="88" y="252"/>
                </a:lnTo>
                <a:lnTo>
                  <a:pt x="81" y="253"/>
                </a:lnTo>
                <a:lnTo>
                  <a:pt x="73" y="255"/>
                </a:lnTo>
                <a:lnTo>
                  <a:pt x="73" y="233"/>
                </a:lnTo>
                <a:lnTo>
                  <a:pt x="78" y="233"/>
                </a:lnTo>
                <a:lnTo>
                  <a:pt x="84" y="232"/>
                </a:lnTo>
                <a:lnTo>
                  <a:pt x="90" y="230"/>
                </a:lnTo>
                <a:lnTo>
                  <a:pt x="95" y="228"/>
                </a:lnTo>
                <a:lnTo>
                  <a:pt x="104" y="247"/>
                </a:lnTo>
                <a:close/>
                <a:moveTo>
                  <a:pt x="73" y="255"/>
                </a:moveTo>
                <a:lnTo>
                  <a:pt x="67" y="253"/>
                </a:lnTo>
                <a:lnTo>
                  <a:pt x="60" y="253"/>
                </a:lnTo>
                <a:lnTo>
                  <a:pt x="55" y="251"/>
                </a:lnTo>
                <a:lnTo>
                  <a:pt x="50" y="250"/>
                </a:lnTo>
                <a:lnTo>
                  <a:pt x="57" y="231"/>
                </a:lnTo>
                <a:lnTo>
                  <a:pt x="65" y="233"/>
                </a:lnTo>
                <a:lnTo>
                  <a:pt x="73" y="233"/>
                </a:lnTo>
                <a:lnTo>
                  <a:pt x="73" y="255"/>
                </a:lnTo>
                <a:close/>
                <a:moveTo>
                  <a:pt x="50" y="250"/>
                </a:moveTo>
                <a:lnTo>
                  <a:pt x="45" y="247"/>
                </a:lnTo>
                <a:lnTo>
                  <a:pt x="40" y="245"/>
                </a:lnTo>
                <a:lnTo>
                  <a:pt x="36" y="242"/>
                </a:lnTo>
                <a:lnTo>
                  <a:pt x="31" y="238"/>
                </a:lnTo>
                <a:lnTo>
                  <a:pt x="46" y="222"/>
                </a:lnTo>
                <a:lnTo>
                  <a:pt x="51" y="228"/>
                </a:lnTo>
                <a:lnTo>
                  <a:pt x="57" y="231"/>
                </a:lnTo>
                <a:lnTo>
                  <a:pt x="50" y="250"/>
                </a:lnTo>
                <a:close/>
                <a:moveTo>
                  <a:pt x="31" y="238"/>
                </a:moveTo>
                <a:lnTo>
                  <a:pt x="24" y="231"/>
                </a:lnTo>
                <a:lnTo>
                  <a:pt x="17" y="222"/>
                </a:lnTo>
                <a:lnTo>
                  <a:pt x="12" y="214"/>
                </a:lnTo>
                <a:lnTo>
                  <a:pt x="8" y="205"/>
                </a:lnTo>
                <a:lnTo>
                  <a:pt x="27" y="196"/>
                </a:lnTo>
                <a:lnTo>
                  <a:pt x="30" y="204"/>
                </a:lnTo>
                <a:lnTo>
                  <a:pt x="35" y="210"/>
                </a:lnTo>
                <a:lnTo>
                  <a:pt x="40" y="216"/>
                </a:lnTo>
                <a:lnTo>
                  <a:pt x="46" y="222"/>
                </a:lnTo>
                <a:lnTo>
                  <a:pt x="31" y="238"/>
                </a:lnTo>
                <a:close/>
                <a:moveTo>
                  <a:pt x="8" y="205"/>
                </a:moveTo>
                <a:lnTo>
                  <a:pt x="4" y="194"/>
                </a:lnTo>
                <a:lnTo>
                  <a:pt x="2" y="185"/>
                </a:lnTo>
                <a:lnTo>
                  <a:pt x="0" y="174"/>
                </a:lnTo>
                <a:lnTo>
                  <a:pt x="0" y="163"/>
                </a:lnTo>
                <a:lnTo>
                  <a:pt x="21" y="163"/>
                </a:lnTo>
                <a:lnTo>
                  <a:pt x="22" y="172"/>
                </a:lnTo>
                <a:lnTo>
                  <a:pt x="23" y="181"/>
                </a:lnTo>
                <a:lnTo>
                  <a:pt x="25" y="189"/>
                </a:lnTo>
                <a:lnTo>
                  <a:pt x="27" y="196"/>
                </a:lnTo>
                <a:lnTo>
                  <a:pt x="8" y="205"/>
                </a:lnTo>
                <a:close/>
                <a:moveTo>
                  <a:pt x="0" y="163"/>
                </a:moveTo>
                <a:lnTo>
                  <a:pt x="0" y="149"/>
                </a:lnTo>
                <a:lnTo>
                  <a:pt x="3" y="135"/>
                </a:lnTo>
                <a:lnTo>
                  <a:pt x="24" y="139"/>
                </a:lnTo>
                <a:lnTo>
                  <a:pt x="22" y="151"/>
                </a:lnTo>
                <a:lnTo>
                  <a:pt x="21" y="163"/>
                </a:lnTo>
                <a:lnTo>
                  <a:pt x="0" y="163"/>
                </a:lnTo>
                <a:close/>
                <a:moveTo>
                  <a:pt x="3" y="135"/>
                </a:moveTo>
                <a:lnTo>
                  <a:pt x="7" y="121"/>
                </a:lnTo>
                <a:lnTo>
                  <a:pt x="3" y="135"/>
                </a:lnTo>
                <a:lnTo>
                  <a:pt x="14" y="137"/>
                </a:lnTo>
                <a:lnTo>
                  <a:pt x="3" y="135"/>
                </a:lnTo>
                <a:close/>
                <a:moveTo>
                  <a:pt x="3" y="135"/>
                </a:moveTo>
                <a:lnTo>
                  <a:pt x="7" y="122"/>
                </a:lnTo>
                <a:lnTo>
                  <a:pt x="12" y="108"/>
                </a:lnTo>
                <a:lnTo>
                  <a:pt x="31" y="117"/>
                </a:lnTo>
                <a:lnTo>
                  <a:pt x="26" y="128"/>
                </a:lnTo>
                <a:lnTo>
                  <a:pt x="24" y="139"/>
                </a:lnTo>
                <a:lnTo>
                  <a:pt x="3" y="135"/>
                </a:lnTo>
                <a:close/>
                <a:moveTo>
                  <a:pt x="31" y="117"/>
                </a:moveTo>
                <a:lnTo>
                  <a:pt x="32" y="113"/>
                </a:lnTo>
                <a:lnTo>
                  <a:pt x="31" y="117"/>
                </a:lnTo>
                <a:lnTo>
                  <a:pt x="21" y="112"/>
                </a:lnTo>
                <a:lnTo>
                  <a:pt x="31" y="117"/>
                </a:lnTo>
                <a:close/>
                <a:moveTo>
                  <a:pt x="12" y="108"/>
                </a:moveTo>
                <a:lnTo>
                  <a:pt x="18" y="96"/>
                </a:lnTo>
                <a:lnTo>
                  <a:pt x="25" y="84"/>
                </a:lnTo>
                <a:lnTo>
                  <a:pt x="43" y="97"/>
                </a:lnTo>
                <a:lnTo>
                  <a:pt x="37" y="106"/>
                </a:lnTo>
                <a:lnTo>
                  <a:pt x="31" y="117"/>
                </a:lnTo>
                <a:lnTo>
                  <a:pt x="12" y="108"/>
                </a:lnTo>
                <a:close/>
                <a:moveTo>
                  <a:pt x="25" y="84"/>
                </a:moveTo>
                <a:lnTo>
                  <a:pt x="85" y="0"/>
                </a:lnTo>
                <a:lnTo>
                  <a:pt x="25" y="84"/>
                </a:lnTo>
                <a:lnTo>
                  <a:pt x="35" y="91"/>
                </a:lnTo>
                <a:lnTo>
                  <a:pt x="25" y="84"/>
                </a:lnTo>
                <a:close/>
                <a:moveTo>
                  <a:pt x="25" y="84"/>
                </a:moveTo>
                <a:lnTo>
                  <a:pt x="35" y="73"/>
                </a:lnTo>
                <a:lnTo>
                  <a:pt x="44" y="63"/>
                </a:lnTo>
                <a:lnTo>
                  <a:pt x="58" y="78"/>
                </a:lnTo>
                <a:lnTo>
                  <a:pt x="50" y="87"/>
                </a:lnTo>
                <a:lnTo>
                  <a:pt x="43" y="97"/>
                </a:lnTo>
                <a:lnTo>
                  <a:pt x="25" y="84"/>
                </a:lnTo>
                <a:close/>
                <a:moveTo>
                  <a:pt x="58" y="78"/>
                </a:moveTo>
                <a:lnTo>
                  <a:pt x="46" y="91"/>
                </a:lnTo>
                <a:lnTo>
                  <a:pt x="58" y="78"/>
                </a:lnTo>
                <a:lnTo>
                  <a:pt x="51" y="71"/>
                </a:lnTo>
                <a:lnTo>
                  <a:pt x="58" y="78"/>
                </a:lnTo>
                <a:close/>
                <a:moveTo>
                  <a:pt x="44" y="63"/>
                </a:moveTo>
                <a:lnTo>
                  <a:pt x="54" y="53"/>
                </a:lnTo>
                <a:lnTo>
                  <a:pt x="65" y="46"/>
                </a:lnTo>
                <a:lnTo>
                  <a:pt x="76" y="64"/>
                </a:lnTo>
                <a:lnTo>
                  <a:pt x="68" y="70"/>
                </a:lnTo>
                <a:lnTo>
                  <a:pt x="58" y="78"/>
                </a:lnTo>
                <a:lnTo>
                  <a:pt x="44" y="63"/>
                </a:lnTo>
                <a:close/>
                <a:moveTo>
                  <a:pt x="65" y="46"/>
                </a:moveTo>
                <a:lnTo>
                  <a:pt x="134" y="0"/>
                </a:lnTo>
                <a:lnTo>
                  <a:pt x="65" y="46"/>
                </a:lnTo>
                <a:lnTo>
                  <a:pt x="71" y="55"/>
                </a:lnTo>
                <a:lnTo>
                  <a:pt x="65" y="46"/>
                </a:lnTo>
                <a:close/>
                <a:moveTo>
                  <a:pt x="65" y="46"/>
                </a:moveTo>
                <a:lnTo>
                  <a:pt x="75" y="40"/>
                </a:lnTo>
                <a:lnTo>
                  <a:pt x="85" y="36"/>
                </a:lnTo>
                <a:lnTo>
                  <a:pt x="93" y="55"/>
                </a:lnTo>
                <a:lnTo>
                  <a:pt x="84" y="59"/>
                </a:lnTo>
                <a:lnTo>
                  <a:pt x="76" y="64"/>
                </a:lnTo>
                <a:lnTo>
                  <a:pt x="65" y="46"/>
                </a:lnTo>
                <a:close/>
                <a:moveTo>
                  <a:pt x="85" y="36"/>
                </a:moveTo>
                <a:lnTo>
                  <a:pt x="95" y="33"/>
                </a:lnTo>
                <a:lnTo>
                  <a:pt x="104" y="30"/>
                </a:lnTo>
                <a:lnTo>
                  <a:pt x="108" y="51"/>
                </a:lnTo>
                <a:lnTo>
                  <a:pt x="101" y="53"/>
                </a:lnTo>
                <a:lnTo>
                  <a:pt x="93" y="55"/>
                </a:lnTo>
                <a:lnTo>
                  <a:pt x="85" y="36"/>
                </a:lnTo>
                <a:close/>
                <a:moveTo>
                  <a:pt x="104" y="30"/>
                </a:moveTo>
                <a:lnTo>
                  <a:pt x="113" y="29"/>
                </a:lnTo>
                <a:lnTo>
                  <a:pt x="123" y="28"/>
                </a:lnTo>
                <a:lnTo>
                  <a:pt x="123" y="50"/>
                </a:lnTo>
                <a:lnTo>
                  <a:pt x="115" y="50"/>
                </a:lnTo>
                <a:lnTo>
                  <a:pt x="108" y="51"/>
                </a:lnTo>
                <a:lnTo>
                  <a:pt x="104" y="30"/>
                </a:lnTo>
                <a:close/>
                <a:moveTo>
                  <a:pt x="123" y="28"/>
                </a:moveTo>
                <a:lnTo>
                  <a:pt x="131" y="28"/>
                </a:lnTo>
                <a:lnTo>
                  <a:pt x="131" y="50"/>
                </a:lnTo>
                <a:lnTo>
                  <a:pt x="123" y="50"/>
                </a:lnTo>
                <a:lnTo>
                  <a:pt x="123" y="28"/>
                </a:lnTo>
                <a:close/>
                <a:moveTo>
                  <a:pt x="131" y="28"/>
                </a:moveTo>
                <a:lnTo>
                  <a:pt x="141" y="28"/>
                </a:lnTo>
                <a:lnTo>
                  <a:pt x="141" y="40"/>
                </a:lnTo>
                <a:lnTo>
                  <a:pt x="131" y="40"/>
                </a:lnTo>
                <a:lnTo>
                  <a:pt x="131" y="28"/>
                </a:lnTo>
                <a:close/>
                <a:moveTo>
                  <a:pt x="51" y="142"/>
                </a:moveTo>
                <a:lnTo>
                  <a:pt x="50" y="151"/>
                </a:lnTo>
                <a:lnTo>
                  <a:pt x="49" y="159"/>
                </a:lnTo>
                <a:lnTo>
                  <a:pt x="28" y="158"/>
                </a:lnTo>
                <a:lnTo>
                  <a:pt x="29" y="150"/>
                </a:lnTo>
                <a:lnTo>
                  <a:pt x="30" y="139"/>
                </a:lnTo>
                <a:lnTo>
                  <a:pt x="51" y="142"/>
                </a:lnTo>
                <a:close/>
                <a:moveTo>
                  <a:pt x="49" y="159"/>
                </a:moveTo>
                <a:lnTo>
                  <a:pt x="49" y="166"/>
                </a:lnTo>
                <a:lnTo>
                  <a:pt x="49" y="173"/>
                </a:lnTo>
                <a:lnTo>
                  <a:pt x="27" y="173"/>
                </a:lnTo>
                <a:lnTo>
                  <a:pt x="27" y="165"/>
                </a:lnTo>
                <a:lnTo>
                  <a:pt x="28" y="158"/>
                </a:lnTo>
                <a:lnTo>
                  <a:pt x="49" y="159"/>
                </a:lnTo>
                <a:close/>
                <a:moveTo>
                  <a:pt x="49" y="173"/>
                </a:moveTo>
                <a:lnTo>
                  <a:pt x="49" y="179"/>
                </a:lnTo>
                <a:lnTo>
                  <a:pt x="50" y="185"/>
                </a:lnTo>
                <a:lnTo>
                  <a:pt x="29" y="189"/>
                </a:lnTo>
                <a:lnTo>
                  <a:pt x="28" y="181"/>
                </a:lnTo>
                <a:lnTo>
                  <a:pt x="27" y="173"/>
                </a:lnTo>
                <a:lnTo>
                  <a:pt x="49" y="173"/>
                </a:lnTo>
                <a:close/>
                <a:moveTo>
                  <a:pt x="50" y="185"/>
                </a:moveTo>
                <a:lnTo>
                  <a:pt x="51" y="192"/>
                </a:lnTo>
                <a:lnTo>
                  <a:pt x="53" y="200"/>
                </a:lnTo>
                <a:lnTo>
                  <a:pt x="33" y="206"/>
                </a:lnTo>
                <a:lnTo>
                  <a:pt x="30" y="197"/>
                </a:lnTo>
                <a:lnTo>
                  <a:pt x="29" y="189"/>
                </a:lnTo>
                <a:lnTo>
                  <a:pt x="50" y="185"/>
                </a:lnTo>
                <a:close/>
                <a:moveTo>
                  <a:pt x="33" y="206"/>
                </a:moveTo>
                <a:lnTo>
                  <a:pt x="33" y="208"/>
                </a:lnTo>
                <a:lnTo>
                  <a:pt x="33" y="206"/>
                </a:lnTo>
                <a:lnTo>
                  <a:pt x="43" y="203"/>
                </a:lnTo>
                <a:lnTo>
                  <a:pt x="33" y="206"/>
                </a:lnTo>
                <a:close/>
                <a:moveTo>
                  <a:pt x="53" y="200"/>
                </a:moveTo>
                <a:lnTo>
                  <a:pt x="56" y="206"/>
                </a:lnTo>
                <a:lnTo>
                  <a:pt x="58" y="212"/>
                </a:lnTo>
                <a:lnTo>
                  <a:pt x="41" y="222"/>
                </a:lnTo>
                <a:lnTo>
                  <a:pt x="37" y="215"/>
                </a:lnTo>
                <a:lnTo>
                  <a:pt x="33" y="206"/>
                </a:lnTo>
                <a:lnTo>
                  <a:pt x="53" y="200"/>
                </a:lnTo>
                <a:close/>
                <a:moveTo>
                  <a:pt x="58" y="212"/>
                </a:moveTo>
                <a:lnTo>
                  <a:pt x="63" y="217"/>
                </a:lnTo>
                <a:lnTo>
                  <a:pt x="66" y="221"/>
                </a:lnTo>
                <a:lnTo>
                  <a:pt x="51" y="236"/>
                </a:lnTo>
                <a:lnTo>
                  <a:pt x="46" y="230"/>
                </a:lnTo>
                <a:lnTo>
                  <a:pt x="41" y="222"/>
                </a:lnTo>
                <a:lnTo>
                  <a:pt x="58" y="212"/>
                </a:lnTo>
                <a:close/>
                <a:moveTo>
                  <a:pt x="51" y="237"/>
                </a:moveTo>
                <a:lnTo>
                  <a:pt x="51" y="236"/>
                </a:lnTo>
                <a:lnTo>
                  <a:pt x="58" y="229"/>
                </a:lnTo>
                <a:lnTo>
                  <a:pt x="51" y="237"/>
                </a:lnTo>
                <a:close/>
                <a:moveTo>
                  <a:pt x="66" y="221"/>
                </a:moveTo>
                <a:lnTo>
                  <a:pt x="68" y="222"/>
                </a:lnTo>
                <a:lnTo>
                  <a:pt x="71" y="223"/>
                </a:lnTo>
                <a:lnTo>
                  <a:pt x="64" y="243"/>
                </a:lnTo>
                <a:lnTo>
                  <a:pt x="57" y="241"/>
                </a:lnTo>
                <a:lnTo>
                  <a:pt x="51" y="237"/>
                </a:lnTo>
                <a:lnTo>
                  <a:pt x="66" y="221"/>
                </a:lnTo>
                <a:close/>
                <a:moveTo>
                  <a:pt x="71" y="223"/>
                </a:moveTo>
                <a:lnTo>
                  <a:pt x="73" y="224"/>
                </a:lnTo>
                <a:lnTo>
                  <a:pt x="77" y="224"/>
                </a:lnTo>
                <a:lnTo>
                  <a:pt x="77" y="246"/>
                </a:lnTo>
                <a:lnTo>
                  <a:pt x="70" y="245"/>
                </a:lnTo>
                <a:lnTo>
                  <a:pt x="64" y="243"/>
                </a:lnTo>
                <a:lnTo>
                  <a:pt x="71" y="223"/>
                </a:lnTo>
                <a:close/>
                <a:moveTo>
                  <a:pt x="77" y="224"/>
                </a:moveTo>
                <a:lnTo>
                  <a:pt x="80" y="224"/>
                </a:lnTo>
                <a:lnTo>
                  <a:pt x="83" y="223"/>
                </a:lnTo>
                <a:lnTo>
                  <a:pt x="94" y="242"/>
                </a:lnTo>
                <a:lnTo>
                  <a:pt x="90" y="244"/>
                </a:lnTo>
                <a:lnTo>
                  <a:pt x="85" y="245"/>
                </a:lnTo>
                <a:lnTo>
                  <a:pt x="81" y="246"/>
                </a:lnTo>
                <a:lnTo>
                  <a:pt x="77" y="246"/>
                </a:lnTo>
                <a:lnTo>
                  <a:pt x="77" y="224"/>
                </a:lnTo>
                <a:close/>
                <a:moveTo>
                  <a:pt x="83" y="223"/>
                </a:moveTo>
                <a:lnTo>
                  <a:pt x="87" y="220"/>
                </a:lnTo>
                <a:lnTo>
                  <a:pt x="91" y="217"/>
                </a:lnTo>
                <a:lnTo>
                  <a:pt x="107" y="231"/>
                </a:lnTo>
                <a:lnTo>
                  <a:pt x="101" y="237"/>
                </a:lnTo>
                <a:lnTo>
                  <a:pt x="94" y="242"/>
                </a:lnTo>
                <a:lnTo>
                  <a:pt x="83" y="223"/>
                </a:lnTo>
                <a:close/>
                <a:moveTo>
                  <a:pt x="91" y="217"/>
                </a:moveTo>
                <a:lnTo>
                  <a:pt x="84" y="224"/>
                </a:lnTo>
                <a:lnTo>
                  <a:pt x="91" y="217"/>
                </a:lnTo>
                <a:lnTo>
                  <a:pt x="99" y="223"/>
                </a:lnTo>
                <a:lnTo>
                  <a:pt x="91" y="217"/>
                </a:lnTo>
                <a:close/>
                <a:moveTo>
                  <a:pt x="91" y="217"/>
                </a:moveTo>
                <a:lnTo>
                  <a:pt x="95" y="212"/>
                </a:lnTo>
                <a:lnTo>
                  <a:pt x="97" y="206"/>
                </a:lnTo>
                <a:lnTo>
                  <a:pt x="117" y="212"/>
                </a:lnTo>
                <a:lnTo>
                  <a:pt x="115" y="217"/>
                </a:lnTo>
                <a:lnTo>
                  <a:pt x="112" y="222"/>
                </a:lnTo>
                <a:lnTo>
                  <a:pt x="110" y="227"/>
                </a:lnTo>
                <a:lnTo>
                  <a:pt x="107" y="231"/>
                </a:lnTo>
                <a:lnTo>
                  <a:pt x="91" y="217"/>
                </a:lnTo>
                <a:close/>
                <a:moveTo>
                  <a:pt x="97" y="206"/>
                </a:moveTo>
                <a:lnTo>
                  <a:pt x="98" y="198"/>
                </a:lnTo>
                <a:lnTo>
                  <a:pt x="99" y="189"/>
                </a:lnTo>
                <a:lnTo>
                  <a:pt x="120" y="189"/>
                </a:lnTo>
                <a:lnTo>
                  <a:pt x="119" y="202"/>
                </a:lnTo>
                <a:lnTo>
                  <a:pt x="117" y="212"/>
                </a:lnTo>
                <a:lnTo>
                  <a:pt x="97" y="206"/>
                </a:lnTo>
                <a:close/>
                <a:moveTo>
                  <a:pt x="99" y="189"/>
                </a:moveTo>
                <a:lnTo>
                  <a:pt x="98" y="179"/>
                </a:lnTo>
                <a:lnTo>
                  <a:pt x="97" y="168"/>
                </a:lnTo>
                <a:lnTo>
                  <a:pt x="117" y="164"/>
                </a:lnTo>
                <a:lnTo>
                  <a:pt x="119" y="177"/>
                </a:lnTo>
                <a:lnTo>
                  <a:pt x="120" y="189"/>
                </a:lnTo>
                <a:lnTo>
                  <a:pt x="99" y="189"/>
                </a:lnTo>
                <a:close/>
                <a:moveTo>
                  <a:pt x="97" y="168"/>
                </a:moveTo>
                <a:lnTo>
                  <a:pt x="94" y="160"/>
                </a:lnTo>
                <a:lnTo>
                  <a:pt x="90" y="152"/>
                </a:lnTo>
                <a:lnTo>
                  <a:pt x="108" y="141"/>
                </a:lnTo>
                <a:lnTo>
                  <a:pt x="113" y="153"/>
                </a:lnTo>
                <a:lnTo>
                  <a:pt x="117" y="164"/>
                </a:lnTo>
                <a:lnTo>
                  <a:pt x="97" y="168"/>
                </a:lnTo>
                <a:close/>
                <a:moveTo>
                  <a:pt x="90" y="152"/>
                </a:moveTo>
                <a:lnTo>
                  <a:pt x="86" y="146"/>
                </a:lnTo>
                <a:lnTo>
                  <a:pt x="81" y="141"/>
                </a:lnTo>
                <a:lnTo>
                  <a:pt x="93" y="124"/>
                </a:lnTo>
                <a:lnTo>
                  <a:pt x="98" y="128"/>
                </a:lnTo>
                <a:lnTo>
                  <a:pt x="102" y="131"/>
                </a:lnTo>
                <a:lnTo>
                  <a:pt x="105" y="136"/>
                </a:lnTo>
                <a:lnTo>
                  <a:pt x="108" y="141"/>
                </a:lnTo>
                <a:lnTo>
                  <a:pt x="90" y="152"/>
                </a:lnTo>
                <a:close/>
                <a:moveTo>
                  <a:pt x="81" y="141"/>
                </a:moveTo>
                <a:lnTo>
                  <a:pt x="77" y="139"/>
                </a:lnTo>
                <a:lnTo>
                  <a:pt x="71" y="139"/>
                </a:lnTo>
                <a:lnTo>
                  <a:pt x="71" y="118"/>
                </a:lnTo>
                <a:lnTo>
                  <a:pt x="77" y="119"/>
                </a:lnTo>
                <a:lnTo>
                  <a:pt x="83" y="120"/>
                </a:lnTo>
                <a:lnTo>
                  <a:pt x="88" y="122"/>
                </a:lnTo>
                <a:lnTo>
                  <a:pt x="93" y="124"/>
                </a:lnTo>
                <a:lnTo>
                  <a:pt x="81" y="141"/>
                </a:lnTo>
                <a:close/>
                <a:moveTo>
                  <a:pt x="71" y="139"/>
                </a:moveTo>
                <a:lnTo>
                  <a:pt x="70" y="139"/>
                </a:lnTo>
                <a:lnTo>
                  <a:pt x="68" y="139"/>
                </a:lnTo>
                <a:lnTo>
                  <a:pt x="64" y="119"/>
                </a:lnTo>
                <a:lnTo>
                  <a:pt x="68" y="118"/>
                </a:lnTo>
                <a:lnTo>
                  <a:pt x="71" y="118"/>
                </a:lnTo>
                <a:lnTo>
                  <a:pt x="71" y="139"/>
                </a:lnTo>
                <a:close/>
                <a:moveTo>
                  <a:pt x="68" y="139"/>
                </a:moveTo>
                <a:lnTo>
                  <a:pt x="66" y="140"/>
                </a:lnTo>
                <a:lnTo>
                  <a:pt x="64" y="140"/>
                </a:lnTo>
                <a:lnTo>
                  <a:pt x="56" y="121"/>
                </a:lnTo>
                <a:lnTo>
                  <a:pt x="59" y="120"/>
                </a:lnTo>
                <a:lnTo>
                  <a:pt x="64" y="119"/>
                </a:lnTo>
                <a:lnTo>
                  <a:pt x="68" y="139"/>
                </a:lnTo>
                <a:close/>
                <a:moveTo>
                  <a:pt x="56" y="121"/>
                </a:moveTo>
                <a:lnTo>
                  <a:pt x="52" y="123"/>
                </a:lnTo>
                <a:lnTo>
                  <a:pt x="56" y="121"/>
                </a:lnTo>
                <a:lnTo>
                  <a:pt x="59" y="131"/>
                </a:lnTo>
                <a:lnTo>
                  <a:pt x="56" y="121"/>
                </a:lnTo>
                <a:close/>
                <a:moveTo>
                  <a:pt x="64" y="140"/>
                </a:moveTo>
                <a:lnTo>
                  <a:pt x="60" y="142"/>
                </a:lnTo>
                <a:lnTo>
                  <a:pt x="56" y="144"/>
                </a:lnTo>
                <a:lnTo>
                  <a:pt x="47" y="125"/>
                </a:lnTo>
                <a:lnTo>
                  <a:pt x="51" y="123"/>
                </a:lnTo>
                <a:lnTo>
                  <a:pt x="56" y="121"/>
                </a:lnTo>
                <a:lnTo>
                  <a:pt x="64" y="140"/>
                </a:lnTo>
                <a:close/>
                <a:moveTo>
                  <a:pt x="56" y="144"/>
                </a:moveTo>
                <a:lnTo>
                  <a:pt x="52" y="147"/>
                </a:lnTo>
                <a:lnTo>
                  <a:pt x="46" y="150"/>
                </a:lnTo>
                <a:lnTo>
                  <a:pt x="36" y="132"/>
                </a:lnTo>
                <a:lnTo>
                  <a:pt x="41" y="128"/>
                </a:lnTo>
                <a:lnTo>
                  <a:pt x="47" y="125"/>
                </a:lnTo>
                <a:lnTo>
                  <a:pt x="56" y="144"/>
                </a:lnTo>
                <a:close/>
                <a:moveTo>
                  <a:pt x="30" y="139"/>
                </a:moveTo>
                <a:lnTo>
                  <a:pt x="31" y="134"/>
                </a:lnTo>
                <a:lnTo>
                  <a:pt x="36" y="132"/>
                </a:lnTo>
                <a:lnTo>
                  <a:pt x="41" y="140"/>
                </a:lnTo>
                <a:lnTo>
                  <a:pt x="30" y="1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98" name="Freeform 211"/>
          <p:cNvSpPr>
            <a:spLocks/>
          </p:cNvSpPr>
          <p:nvPr/>
        </p:nvSpPr>
        <p:spPr bwMode="auto">
          <a:xfrm>
            <a:off x="5964238" y="1885950"/>
            <a:ext cx="58737" cy="109538"/>
          </a:xfrm>
          <a:custGeom>
            <a:avLst/>
            <a:gdLst>
              <a:gd name="T0" fmla="*/ 7 w 112"/>
              <a:gd name="T1" fmla="*/ 33 h 205"/>
              <a:gd name="T2" fmla="*/ 17 w 112"/>
              <a:gd name="T3" fmla="*/ 17 h 205"/>
              <a:gd name="T4" fmla="*/ 31 w 112"/>
              <a:gd name="T5" fmla="*/ 7 h 205"/>
              <a:gd name="T6" fmla="*/ 46 w 112"/>
              <a:gd name="T7" fmla="*/ 0 h 205"/>
              <a:gd name="T8" fmla="*/ 62 w 112"/>
              <a:gd name="T9" fmla="*/ 0 h 205"/>
              <a:gd name="T10" fmla="*/ 72 w 112"/>
              <a:gd name="T11" fmla="*/ 2 h 205"/>
              <a:gd name="T12" fmla="*/ 81 w 112"/>
              <a:gd name="T13" fmla="*/ 7 h 205"/>
              <a:gd name="T14" fmla="*/ 89 w 112"/>
              <a:gd name="T15" fmla="*/ 12 h 205"/>
              <a:gd name="T16" fmla="*/ 96 w 112"/>
              <a:gd name="T17" fmla="*/ 21 h 205"/>
              <a:gd name="T18" fmla="*/ 101 w 112"/>
              <a:gd name="T19" fmla="*/ 34 h 205"/>
              <a:gd name="T20" fmla="*/ 101 w 112"/>
              <a:gd name="T21" fmla="*/ 45 h 205"/>
              <a:gd name="T22" fmla="*/ 98 w 112"/>
              <a:gd name="T23" fmla="*/ 56 h 205"/>
              <a:gd name="T24" fmla="*/ 91 w 112"/>
              <a:gd name="T25" fmla="*/ 68 h 205"/>
              <a:gd name="T26" fmla="*/ 81 w 112"/>
              <a:gd name="T27" fmla="*/ 79 h 205"/>
              <a:gd name="T28" fmla="*/ 84 w 112"/>
              <a:gd name="T29" fmla="*/ 89 h 205"/>
              <a:gd name="T30" fmla="*/ 97 w 112"/>
              <a:gd name="T31" fmla="*/ 99 h 205"/>
              <a:gd name="T32" fmla="*/ 107 w 112"/>
              <a:gd name="T33" fmla="*/ 111 h 205"/>
              <a:gd name="T34" fmla="*/ 111 w 112"/>
              <a:gd name="T35" fmla="*/ 127 h 205"/>
              <a:gd name="T36" fmla="*/ 111 w 112"/>
              <a:gd name="T37" fmla="*/ 143 h 205"/>
              <a:gd name="T38" fmla="*/ 109 w 112"/>
              <a:gd name="T39" fmla="*/ 154 h 205"/>
              <a:gd name="T40" fmla="*/ 105 w 112"/>
              <a:gd name="T41" fmla="*/ 165 h 205"/>
              <a:gd name="T42" fmla="*/ 99 w 112"/>
              <a:gd name="T43" fmla="*/ 176 h 205"/>
              <a:gd name="T44" fmla="*/ 90 w 112"/>
              <a:gd name="T45" fmla="*/ 186 h 205"/>
              <a:gd name="T46" fmla="*/ 76 w 112"/>
              <a:gd name="T47" fmla="*/ 195 h 205"/>
              <a:gd name="T48" fmla="*/ 61 w 112"/>
              <a:gd name="T49" fmla="*/ 201 h 205"/>
              <a:gd name="T50" fmla="*/ 43 w 112"/>
              <a:gd name="T51" fmla="*/ 204 h 205"/>
              <a:gd name="T52" fmla="*/ 25 w 112"/>
              <a:gd name="T53" fmla="*/ 204 h 205"/>
              <a:gd name="T54" fmla="*/ 11 w 112"/>
              <a:gd name="T55" fmla="*/ 202 h 205"/>
              <a:gd name="T56" fmla="*/ 4 w 112"/>
              <a:gd name="T57" fmla="*/ 198 h 205"/>
              <a:gd name="T58" fmla="*/ 0 w 112"/>
              <a:gd name="T59" fmla="*/ 191 h 205"/>
              <a:gd name="T60" fmla="*/ 1 w 112"/>
              <a:gd name="T61" fmla="*/ 185 h 205"/>
              <a:gd name="T62" fmla="*/ 7 w 112"/>
              <a:gd name="T63" fmla="*/ 179 h 205"/>
              <a:gd name="T64" fmla="*/ 15 w 112"/>
              <a:gd name="T65" fmla="*/ 179 h 205"/>
              <a:gd name="T66" fmla="*/ 22 w 112"/>
              <a:gd name="T67" fmla="*/ 181 h 205"/>
              <a:gd name="T68" fmla="*/ 37 w 112"/>
              <a:gd name="T69" fmla="*/ 188 h 205"/>
              <a:gd name="T70" fmla="*/ 47 w 112"/>
              <a:gd name="T71" fmla="*/ 191 h 205"/>
              <a:gd name="T72" fmla="*/ 61 w 112"/>
              <a:gd name="T73" fmla="*/ 191 h 205"/>
              <a:gd name="T74" fmla="*/ 73 w 112"/>
              <a:gd name="T75" fmla="*/ 185 h 205"/>
              <a:gd name="T76" fmla="*/ 84 w 112"/>
              <a:gd name="T77" fmla="*/ 175 h 205"/>
              <a:gd name="T78" fmla="*/ 89 w 112"/>
              <a:gd name="T79" fmla="*/ 161 h 205"/>
              <a:gd name="T80" fmla="*/ 90 w 112"/>
              <a:gd name="T81" fmla="*/ 148 h 205"/>
              <a:gd name="T82" fmla="*/ 87 w 112"/>
              <a:gd name="T83" fmla="*/ 136 h 205"/>
              <a:gd name="T84" fmla="*/ 81 w 112"/>
              <a:gd name="T85" fmla="*/ 124 h 205"/>
              <a:gd name="T86" fmla="*/ 69 w 112"/>
              <a:gd name="T87" fmla="*/ 114 h 205"/>
              <a:gd name="T88" fmla="*/ 54 w 112"/>
              <a:gd name="T89" fmla="*/ 106 h 205"/>
              <a:gd name="T90" fmla="*/ 43 w 112"/>
              <a:gd name="T91" fmla="*/ 104 h 205"/>
              <a:gd name="T92" fmla="*/ 33 w 112"/>
              <a:gd name="T93" fmla="*/ 103 h 205"/>
              <a:gd name="T94" fmla="*/ 38 w 112"/>
              <a:gd name="T95" fmla="*/ 98 h 205"/>
              <a:gd name="T96" fmla="*/ 49 w 112"/>
              <a:gd name="T97" fmla="*/ 94 h 205"/>
              <a:gd name="T98" fmla="*/ 61 w 112"/>
              <a:gd name="T99" fmla="*/ 88 h 205"/>
              <a:gd name="T100" fmla="*/ 69 w 112"/>
              <a:gd name="T101" fmla="*/ 79 h 205"/>
              <a:gd name="T102" fmla="*/ 74 w 112"/>
              <a:gd name="T103" fmla="*/ 70 h 205"/>
              <a:gd name="T104" fmla="*/ 77 w 112"/>
              <a:gd name="T105" fmla="*/ 59 h 205"/>
              <a:gd name="T106" fmla="*/ 77 w 112"/>
              <a:gd name="T107" fmla="*/ 46 h 205"/>
              <a:gd name="T108" fmla="*/ 72 w 112"/>
              <a:gd name="T109" fmla="*/ 35 h 205"/>
              <a:gd name="T110" fmla="*/ 63 w 112"/>
              <a:gd name="T111" fmla="*/ 25 h 205"/>
              <a:gd name="T112" fmla="*/ 52 w 112"/>
              <a:gd name="T113" fmla="*/ 20 h 205"/>
              <a:gd name="T114" fmla="*/ 39 w 112"/>
              <a:gd name="T115" fmla="*/ 20 h 205"/>
              <a:gd name="T116" fmla="*/ 29 w 112"/>
              <a:gd name="T117" fmla="*/ 23 h 205"/>
              <a:gd name="T118" fmla="*/ 19 w 112"/>
              <a:gd name="T119" fmla="*/ 29 h 205"/>
              <a:gd name="T120" fmla="*/ 11 w 112"/>
              <a:gd name="T121" fmla="*/ 39 h 205"/>
              <a:gd name="T122" fmla="*/ 3 w 112"/>
              <a:gd name="T123" fmla="*/ 42 h 2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2"/>
              <a:gd name="T187" fmla="*/ 0 h 205"/>
              <a:gd name="T188" fmla="*/ 112 w 112"/>
              <a:gd name="T189" fmla="*/ 205 h 2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2" h="205">
                <a:moveTo>
                  <a:pt x="3" y="42"/>
                </a:moveTo>
                <a:lnTo>
                  <a:pt x="7" y="33"/>
                </a:lnTo>
                <a:lnTo>
                  <a:pt x="12" y="24"/>
                </a:lnTo>
                <a:lnTo>
                  <a:pt x="17" y="17"/>
                </a:lnTo>
                <a:lnTo>
                  <a:pt x="24" y="11"/>
                </a:lnTo>
                <a:lnTo>
                  <a:pt x="31" y="7"/>
                </a:lnTo>
                <a:lnTo>
                  <a:pt x="38" y="2"/>
                </a:lnTo>
                <a:lnTo>
                  <a:pt x="46" y="0"/>
                </a:lnTo>
                <a:lnTo>
                  <a:pt x="56" y="0"/>
                </a:lnTo>
                <a:lnTo>
                  <a:pt x="62" y="0"/>
                </a:lnTo>
                <a:lnTo>
                  <a:pt x="67" y="1"/>
                </a:lnTo>
                <a:lnTo>
                  <a:pt x="72" y="2"/>
                </a:lnTo>
                <a:lnTo>
                  <a:pt x="76" y="5"/>
                </a:lnTo>
                <a:lnTo>
                  <a:pt x="81" y="7"/>
                </a:lnTo>
                <a:lnTo>
                  <a:pt x="85" y="9"/>
                </a:lnTo>
                <a:lnTo>
                  <a:pt x="89" y="12"/>
                </a:lnTo>
                <a:lnTo>
                  <a:pt x="92" y="16"/>
                </a:lnTo>
                <a:lnTo>
                  <a:pt x="96" y="21"/>
                </a:lnTo>
                <a:lnTo>
                  <a:pt x="99" y="27"/>
                </a:lnTo>
                <a:lnTo>
                  <a:pt x="101" y="34"/>
                </a:lnTo>
                <a:lnTo>
                  <a:pt x="101" y="40"/>
                </a:lnTo>
                <a:lnTo>
                  <a:pt x="101" y="45"/>
                </a:lnTo>
                <a:lnTo>
                  <a:pt x="100" y="51"/>
                </a:lnTo>
                <a:lnTo>
                  <a:pt x="98" y="56"/>
                </a:lnTo>
                <a:lnTo>
                  <a:pt x="95" y="62"/>
                </a:lnTo>
                <a:lnTo>
                  <a:pt x="91" y="68"/>
                </a:lnTo>
                <a:lnTo>
                  <a:pt x="87" y="73"/>
                </a:lnTo>
                <a:lnTo>
                  <a:pt x="81" y="79"/>
                </a:lnTo>
                <a:lnTo>
                  <a:pt x="74" y="84"/>
                </a:lnTo>
                <a:lnTo>
                  <a:pt x="84" y="89"/>
                </a:lnTo>
                <a:lnTo>
                  <a:pt x="91" y="93"/>
                </a:lnTo>
                <a:lnTo>
                  <a:pt x="97" y="99"/>
                </a:lnTo>
                <a:lnTo>
                  <a:pt x="102" y="105"/>
                </a:lnTo>
                <a:lnTo>
                  <a:pt x="107" y="111"/>
                </a:lnTo>
                <a:lnTo>
                  <a:pt x="109" y="119"/>
                </a:lnTo>
                <a:lnTo>
                  <a:pt x="111" y="127"/>
                </a:lnTo>
                <a:lnTo>
                  <a:pt x="112" y="136"/>
                </a:lnTo>
                <a:lnTo>
                  <a:pt x="111" y="143"/>
                </a:lnTo>
                <a:lnTo>
                  <a:pt x="111" y="148"/>
                </a:lnTo>
                <a:lnTo>
                  <a:pt x="109" y="154"/>
                </a:lnTo>
                <a:lnTo>
                  <a:pt x="108" y="160"/>
                </a:lnTo>
                <a:lnTo>
                  <a:pt x="105" y="165"/>
                </a:lnTo>
                <a:lnTo>
                  <a:pt x="102" y="171"/>
                </a:lnTo>
                <a:lnTo>
                  <a:pt x="99" y="176"/>
                </a:lnTo>
                <a:lnTo>
                  <a:pt x="95" y="180"/>
                </a:lnTo>
                <a:lnTo>
                  <a:pt x="90" y="186"/>
                </a:lnTo>
                <a:lnTo>
                  <a:pt x="84" y="190"/>
                </a:lnTo>
                <a:lnTo>
                  <a:pt x="76" y="195"/>
                </a:lnTo>
                <a:lnTo>
                  <a:pt x="69" y="199"/>
                </a:lnTo>
                <a:lnTo>
                  <a:pt x="61" y="201"/>
                </a:lnTo>
                <a:lnTo>
                  <a:pt x="53" y="203"/>
                </a:lnTo>
                <a:lnTo>
                  <a:pt x="43" y="204"/>
                </a:lnTo>
                <a:lnTo>
                  <a:pt x="34" y="205"/>
                </a:lnTo>
                <a:lnTo>
                  <a:pt x="25" y="204"/>
                </a:lnTo>
                <a:lnTo>
                  <a:pt x="17" y="204"/>
                </a:lnTo>
                <a:lnTo>
                  <a:pt x="11" y="202"/>
                </a:lnTo>
                <a:lnTo>
                  <a:pt x="7" y="200"/>
                </a:lnTo>
                <a:lnTo>
                  <a:pt x="4" y="198"/>
                </a:lnTo>
                <a:lnTo>
                  <a:pt x="2" y="194"/>
                </a:lnTo>
                <a:lnTo>
                  <a:pt x="0" y="191"/>
                </a:lnTo>
                <a:lnTo>
                  <a:pt x="0" y="189"/>
                </a:lnTo>
                <a:lnTo>
                  <a:pt x="1" y="185"/>
                </a:lnTo>
                <a:lnTo>
                  <a:pt x="3" y="182"/>
                </a:lnTo>
                <a:lnTo>
                  <a:pt x="7" y="179"/>
                </a:lnTo>
                <a:lnTo>
                  <a:pt x="11" y="179"/>
                </a:lnTo>
                <a:lnTo>
                  <a:pt x="15" y="179"/>
                </a:lnTo>
                <a:lnTo>
                  <a:pt x="18" y="180"/>
                </a:lnTo>
                <a:lnTo>
                  <a:pt x="22" y="181"/>
                </a:lnTo>
                <a:lnTo>
                  <a:pt x="30" y="185"/>
                </a:lnTo>
                <a:lnTo>
                  <a:pt x="37" y="188"/>
                </a:lnTo>
                <a:lnTo>
                  <a:pt x="42" y="190"/>
                </a:lnTo>
                <a:lnTo>
                  <a:pt x="47" y="191"/>
                </a:lnTo>
                <a:lnTo>
                  <a:pt x="54" y="192"/>
                </a:lnTo>
                <a:lnTo>
                  <a:pt x="61" y="191"/>
                </a:lnTo>
                <a:lnTo>
                  <a:pt x="67" y="189"/>
                </a:lnTo>
                <a:lnTo>
                  <a:pt x="73" y="185"/>
                </a:lnTo>
                <a:lnTo>
                  <a:pt x="79" y="180"/>
                </a:lnTo>
                <a:lnTo>
                  <a:pt x="84" y="175"/>
                </a:lnTo>
                <a:lnTo>
                  <a:pt x="87" y="167"/>
                </a:lnTo>
                <a:lnTo>
                  <a:pt x="89" y="161"/>
                </a:lnTo>
                <a:lnTo>
                  <a:pt x="90" y="153"/>
                </a:lnTo>
                <a:lnTo>
                  <a:pt x="90" y="148"/>
                </a:lnTo>
                <a:lnTo>
                  <a:pt x="89" y="142"/>
                </a:lnTo>
                <a:lnTo>
                  <a:pt x="87" y="136"/>
                </a:lnTo>
                <a:lnTo>
                  <a:pt x="85" y="131"/>
                </a:lnTo>
                <a:lnTo>
                  <a:pt x="81" y="124"/>
                </a:lnTo>
                <a:lnTo>
                  <a:pt x="76" y="119"/>
                </a:lnTo>
                <a:lnTo>
                  <a:pt x="69" y="114"/>
                </a:lnTo>
                <a:lnTo>
                  <a:pt x="60" y="108"/>
                </a:lnTo>
                <a:lnTo>
                  <a:pt x="54" y="106"/>
                </a:lnTo>
                <a:lnTo>
                  <a:pt x="48" y="104"/>
                </a:lnTo>
                <a:lnTo>
                  <a:pt x="43" y="104"/>
                </a:lnTo>
                <a:lnTo>
                  <a:pt x="37" y="103"/>
                </a:lnTo>
                <a:lnTo>
                  <a:pt x="33" y="103"/>
                </a:lnTo>
                <a:lnTo>
                  <a:pt x="33" y="99"/>
                </a:lnTo>
                <a:lnTo>
                  <a:pt x="38" y="98"/>
                </a:lnTo>
                <a:lnTo>
                  <a:pt x="44" y="96"/>
                </a:lnTo>
                <a:lnTo>
                  <a:pt x="49" y="94"/>
                </a:lnTo>
                <a:lnTo>
                  <a:pt x="56" y="91"/>
                </a:lnTo>
                <a:lnTo>
                  <a:pt x="61" y="88"/>
                </a:lnTo>
                <a:lnTo>
                  <a:pt x="66" y="83"/>
                </a:lnTo>
                <a:lnTo>
                  <a:pt x="69" y="79"/>
                </a:lnTo>
                <a:lnTo>
                  <a:pt x="72" y="74"/>
                </a:lnTo>
                <a:lnTo>
                  <a:pt x="74" y="70"/>
                </a:lnTo>
                <a:lnTo>
                  <a:pt x="76" y="65"/>
                </a:lnTo>
                <a:lnTo>
                  <a:pt x="77" y="59"/>
                </a:lnTo>
                <a:lnTo>
                  <a:pt x="77" y="53"/>
                </a:lnTo>
                <a:lnTo>
                  <a:pt x="77" y="46"/>
                </a:lnTo>
                <a:lnTo>
                  <a:pt x="75" y="40"/>
                </a:lnTo>
                <a:lnTo>
                  <a:pt x="72" y="35"/>
                </a:lnTo>
                <a:lnTo>
                  <a:pt x="68" y="29"/>
                </a:lnTo>
                <a:lnTo>
                  <a:pt x="63" y="25"/>
                </a:lnTo>
                <a:lnTo>
                  <a:pt x="58" y="22"/>
                </a:lnTo>
                <a:lnTo>
                  <a:pt x="52" y="20"/>
                </a:lnTo>
                <a:lnTo>
                  <a:pt x="45" y="20"/>
                </a:lnTo>
                <a:lnTo>
                  <a:pt x="39" y="20"/>
                </a:lnTo>
                <a:lnTo>
                  <a:pt x="34" y="21"/>
                </a:lnTo>
                <a:lnTo>
                  <a:pt x="29" y="23"/>
                </a:lnTo>
                <a:lnTo>
                  <a:pt x="25" y="26"/>
                </a:lnTo>
                <a:lnTo>
                  <a:pt x="19" y="29"/>
                </a:lnTo>
                <a:lnTo>
                  <a:pt x="15" y="34"/>
                </a:lnTo>
                <a:lnTo>
                  <a:pt x="11" y="39"/>
                </a:lnTo>
                <a:lnTo>
                  <a:pt x="7" y="44"/>
                </a:lnTo>
                <a:lnTo>
                  <a:pt x="3" y="4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199" name="Freeform 212"/>
          <p:cNvSpPr>
            <a:spLocks noEditPoints="1"/>
          </p:cNvSpPr>
          <p:nvPr/>
        </p:nvSpPr>
        <p:spPr bwMode="auto">
          <a:xfrm>
            <a:off x="6042025" y="1885950"/>
            <a:ext cx="66675" cy="109538"/>
          </a:xfrm>
          <a:custGeom>
            <a:avLst/>
            <a:gdLst>
              <a:gd name="T0" fmla="*/ 0 w 127"/>
              <a:gd name="T1" fmla="*/ 88 h 205"/>
              <a:gd name="T2" fmla="*/ 5 w 127"/>
              <a:gd name="T3" fmla="*/ 59 h 205"/>
              <a:gd name="T4" fmla="*/ 16 w 127"/>
              <a:gd name="T5" fmla="*/ 35 h 205"/>
              <a:gd name="T6" fmla="*/ 29 w 127"/>
              <a:gd name="T7" fmla="*/ 16 h 205"/>
              <a:gd name="T8" fmla="*/ 44 w 127"/>
              <a:gd name="T9" fmla="*/ 6 h 205"/>
              <a:gd name="T10" fmla="*/ 57 w 127"/>
              <a:gd name="T11" fmla="*/ 0 h 205"/>
              <a:gd name="T12" fmla="*/ 70 w 127"/>
              <a:gd name="T13" fmla="*/ 0 h 205"/>
              <a:gd name="T14" fmla="*/ 80 w 127"/>
              <a:gd name="T15" fmla="*/ 4 h 205"/>
              <a:gd name="T16" fmla="*/ 90 w 127"/>
              <a:gd name="T17" fmla="*/ 10 h 205"/>
              <a:gd name="T18" fmla="*/ 100 w 127"/>
              <a:gd name="T19" fmla="*/ 18 h 205"/>
              <a:gd name="T20" fmla="*/ 110 w 127"/>
              <a:gd name="T21" fmla="*/ 31 h 205"/>
              <a:gd name="T22" fmla="*/ 118 w 127"/>
              <a:gd name="T23" fmla="*/ 47 h 205"/>
              <a:gd name="T24" fmla="*/ 123 w 127"/>
              <a:gd name="T25" fmla="*/ 67 h 205"/>
              <a:gd name="T26" fmla="*/ 127 w 127"/>
              <a:gd name="T27" fmla="*/ 89 h 205"/>
              <a:gd name="T28" fmla="*/ 127 w 127"/>
              <a:gd name="T29" fmla="*/ 118 h 205"/>
              <a:gd name="T30" fmla="*/ 121 w 127"/>
              <a:gd name="T31" fmla="*/ 147 h 205"/>
              <a:gd name="T32" fmla="*/ 112 w 127"/>
              <a:gd name="T33" fmla="*/ 171 h 205"/>
              <a:gd name="T34" fmla="*/ 100 w 127"/>
              <a:gd name="T35" fmla="*/ 187 h 205"/>
              <a:gd name="T36" fmla="*/ 84 w 127"/>
              <a:gd name="T37" fmla="*/ 199 h 205"/>
              <a:gd name="T38" fmla="*/ 70 w 127"/>
              <a:gd name="T39" fmla="*/ 204 h 205"/>
              <a:gd name="T40" fmla="*/ 56 w 127"/>
              <a:gd name="T41" fmla="*/ 204 h 205"/>
              <a:gd name="T42" fmla="*/ 43 w 127"/>
              <a:gd name="T43" fmla="*/ 200 h 205"/>
              <a:gd name="T44" fmla="*/ 31 w 127"/>
              <a:gd name="T45" fmla="*/ 191 h 205"/>
              <a:gd name="T46" fmla="*/ 21 w 127"/>
              <a:gd name="T47" fmla="*/ 179 h 205"/>
              <a:gd name="T48" fmla="*/ 11 w 127"/>
              <a:gd name="T49" fmla="*/ 164 h 205"/>
              <a:gd name="T50" fmla="*/ 6 w 127"/>
              <a:gd name="T51" fmla="*/ 149 h 205"/>
              <a:gd name="T52" fmla="*/ 2 w 127"/>
              <a:gd name="T53" fmla="*/ 132 h 205"/>
              <a:gd name="T54" fmla="*/ 0 w 127"/>
              <a:gd name="T55" fmla="*/ 114 h 205"/>
              <a:gd name="T56" fmla="*/ 28 w 127"/>
              <a:gd name="T57" fmla="*/ 107 h 205"/>
              <a:gd name="T58" fmla="*/ 31 w 127"/>
              <a:gd name="T59" fmla="*/ 145 h 205"/>
              <a:gd name="T60" fmla="*/ 38 w 127"/>
              <a:gd name="T61" fmla="*/ 174 h 205"/>
              <a:gd name="T62" fmla="*/ 43 w 127"/>
              <a:gd name="T63" fmla="*/ 183 h 205"/>
              <a:gd name="T64" fmla="*/ 49 w 127"/>
              <a:gd name="T65" fmla="*/ 190 h 205"/>
              <a:gd name="T66" fmla="*/ 55 w 127"/>
              <a:gd name="T67" fmla="*/ 194 h 205"/>
              <a:gd name="T68" fmla="*/ 63 w 127"/>
              <a:gd name="T69" fmla="*/ 195 h 205"/>
              <a:gd name="T70" fmla="*/ 71 w 127"/>
              <a:gd name="T71" fmla="*/ 193 h 205"/>
              <a:gd name="T72" fmla="*/ 79 w 127"/>
              <a:gd name="T73" fmla="*/ 188 h 205"/>
              <a:gd name="T74" fmla="*/ 86 w 127"/>
              <a:gd name="T75" fmla="*/ 179 h 205"/>
              <a:gd name="T76" fmla="*/ 92 w 127"/>
              <a:gd name="T77" fmla="*/ 164 h 205"/>
              <a:gd name="T78" fmla="*/ 96 w 127"/>
              <a:gd name="T79" fmla="*/ 134 h 205"/>
              <a:gd name="T80" fmla="*/ 99 w 127"/>
              <a:gd name="T81" fmla="*/ 95 h 205"/>
              <a:gd name="T82" fmla="*/ 96 w 127"/>
              <a:gd name="T83" fmla="*/ 64 h 205"/>
              <a:gd name="T84" fmla="*/ 91 w 127"/>
              <a:gd name="T85" fmla="*/ 38 h 205"/>
              <a:gd name="T86" fmla="*/ 86 w 127"/>
              <a:gd name="T87" fmla="*/ 24 h 205"/>
              <a:gd name="T88" fmla="*/ 78 w 127"/>
              <a:gd name="T89" fmla="*/ 15 h 205"/>
              <a:gd name="T90" fmla="*/ 72 w 127"/>
              <a:gd name="T91" fmla="*/ 11 h 205"/>
              <a:gd name="T92" fmla="*/ 63 w 127"/>
              <a:gd name="T93" fmla="*/ 10 h 205"/>
              <a:gd name="T94" fmla="*/ 54 w 127"/>
              <a:gd name="T95" fmla="*/ 12 h 205"/>
              <a:gd name="T96" fmla="*/ 47 w 127"/>
              <a:gd name="T97" fmla="*/ 19 h 205"/>
              <a:gd name="T98" fmla="*/ 37 w 127"/>
              <a:gd name="T99" fmla="*/ 34 h 205"/>
              <a:gd name="T100" fmla="*/ 32 w 127"/>
              <a:gd name="T101" fmla="*/ 56 h 205"/>
              <a:gd name="T102" fmla="*/ 29 w 127"/>
              <a:gd name="T103" fmla="*/ 82 h 205"/>
              <a:gd name="T104" fmla="*/ 28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0" y="88"/>
                </a:lnTo>
                <a:lnTo>
                  <a:pt x="2" y="72"/>
                </a:lnTo>
                <a:lnTo>
                  <a:pt x="5" y="59"/>
                </a:lnTo>
                <a:lnTo>
                  <a:pt x="10" y="46"/>
                </a:lnTo>
                <a:lnTo>
                  <a:pt x="16" y="35"/>
                </a:lnTo>
                <a:lnTo>
                  <a:pt x="22" y="24"/>
                </a:lnTo>
                <a:lnTo>
                  <a:pt x="29" y="16"/>
                </a:lnTo>
                <a:lnTo>
                  <a:pt x="37" y="10"/>
                </a:lnTo>
                <a:lnTo>
                  <a:pt x="44" y="6"/>
                </a:lnTo>
                <a:lnTo>
                  <a:pt x="50" y="2"/>
                </a:lnTo>
                <a:lnTo>
                  <a:pt x="57" y="0"/>
                </a:lnTo>
                <a:lnTo>
                  <a:pt x="64" y="0"/>
                </a:lnTo>
                <a:lnTo>
                  <a:pt x="70" y="0"/>
                </a:lnTo>
                <a:lnTo>
                  <a:pt x="75" y="1"/>
                </a:lnTo>
                <a:lnTo>
                  <a:pt x="80" y="4"/>
                </a:lnTo>
                <a:lnTo>
                  <a:pt x="85" y="6"/>
                </a:lnTo>
                <a:lnTo>
                  <a:pt x="90" y="10"/>
                </a:lnTo>
                <a:lnTo>
                  <a:pt x="95" y="13"/>
                </a:lnTo>
                <a:lnTo>
                  <a:pt x="100" y="18"/>
                </a:lnTo>
                <a:lnTo>
                  <a:pt x="105" y="23"/>
                </a:lnTo>
                <a:lnTo>
                  <a:pt x="110" y="31"/>
                </a:lnTo>
                <a:lnTo>
                  <a:pt x="114" y="39"/>
                </a:lnTo>
                <a:lnTo>
                  <a:pt x="118" y="47"/>
                </a:lnTo>
                <a:lnTo>
                  <a:pt x="121" y="56"/>
                </a:lnTo>
                <a:lnTo>
                  <a:pt x="123" y="67"/>
                </a:lnTo>
                <a:lnTo>
                  <a:pt x="126" y="77"/>
                </a:lnTo>
                <a:lnTo>
                  <a:pt x="127" y="89"/>
                </a:lnTo>
                <a:lnTo>
                  <a:pt x="127" y="101"/>
                </a:lnTo>
                <a:lnTo>
                  <a:pt x="127" y="118"/>
                </a:lnTo>
                <a:lnTo>
                  <a:pt x="125" y="132"/>
                </a:lnTo>
                <a:lnTo>
                  <a:pt x="121" y="147"/>
                </a:lnTo>
                <a:lnTo>
                  <a:pt x="117" y="159"/>
                </a:lnTo>
                <a:lnTo>
                  <a:pt x="112" y="171"/>
                </a:lnTo>
                <a:lnTo>
                  <a:pt x="106" y="180"/>
                </a:lnTo>
                <a:lnTo>
                  <a:pt x="100" y="187"/>
                </a:lnTo>
                <a:lnTo>
                  <a:pt x="92" y="193"/>
                </a:lnTo>
                <a:lnTo>
                  <a:pt x="84" y="199"/>
                </a:lnTo>
                <a:lnTo>
                  <a:pt x="77" y="202"/>
                </a:lnTo>
                <a:lnTo>
                  <a:pt x="70" y="204"/>
                </a:lnTo>
                <a:lnTo>
                  <a:pt x="62" y="205"/>
                </a:lnTo>
                <a:lnTo>
                  <a:pt x="56" y="204"/>
                </a:lnTo>
                <a:lnTo>
                  <a:pt x="49" y="203"/>
                </a:lnTo>
                <a:lnTo>
                  <a:pt x="43" y="200"/>
                </a:lnTo>
                <a:lnTo>
                  <a:pt x="36" y="196"/>
                </a:lnTo>
                <a:lnTo>
                  <a:pt x="31" y="191"/>
                </a:lnTo>
                <a:lnTo>
                  <a:pt x="26" y="186"/>
                </a:lnTo>
                <a:lnTo>
                  <a:pt x="21" y="179"/>
                </a:lnTo>
                <a:lnTo>
                  <a:pt x="16" y="172"/>
                </a:lnTo>
                <a:lnTo>
                  <a:pt x="11" y="164"/>
                </a:lnTo>
                <a:lnTo>
                  <a:pt x="8" y="156"/>
                </a:lnTo>
                <a:lnTo>
                  <a:pt x="6" y="149"/>
                </a:lnTo>
                <a:lnTo>
                  <a:pt x="4" y="140"/>
                </a:lnTo>
                <a:lnTo>
                  <a:pt x="2" y="132"/>
                </a:lnTo>
                <a:lnTo>
                  <a:pt x="1" y="123"/>
                </a:lnTo>
                <a:lnTo>
                  <a:pt x="0" y="114"/>
                </a:lnTo>
                <a:lnTo>
                  <a:pt x="0" y="104"/>
                </a:lnTo>
                <a:close/>
                <a:moveTo>
                  <a:pt x="28" y="107"/>
                </a:moveTo>
                <a:lnTo>
                  <a:pt x="29" y="127"/>
                </a:lnTo>
                <a:lnTo>
                  <a:pt x="31" y="145"/>
                </a:lnTo>
                <a:lnTo>
                  <a:pt x="34" y="160"/>
                </a:lnTo>
                <a:lnTo>
                  <a:pt x="38" y="174"/>
                </a:lnTo>
                <a:lnTo>
                  <a:pt x="40" y="179"/>
                </a:lnTo>
                <a:lnTo>
                  <a:pt x="43" y="183"/>
                </a:lnTo>
                <a:lnTo>
                  <a:pt x="46" y="187"/>
                </a:lnTo>
                <a:lnTo>
                  <a:pt x="49" y="190"/>
                </a:lnTo>
                <a:lnTo>
                  <a:pt x="52" y="192"/>
                </a:lnTo>
                <a:lnTo>
                  <a:pt x="55" y="194"/>
                </a:lnTo>
                <a:lnTo>
                  <a:pt x="59" y="195"/>
                </a:lnTo>
                <a:lnTo>
                  <a:pt x="63" y="195"/>
                </a:lnTo>
                <a:lnTo>
                  <a:pt x="66" y="194"/>
                </a:lnTo>
                <a:lnTo>
                  <a:pt x="71" y="193"/>
                </a:lnTo>
                <a:lnTo>
                  <a:pt x="75" y="191"/>
                </a:lnTo>
                <a:lnTo>
                  <a:pt x="79" y="188"/>
                </a:lnTo>
                <a:lnTo>
                  <a:pt x="83" y="184"/>
                </a:lnTo>
                <a:lnTo>
                  <a:pt x="86" y="179"/>
                </a:lnTo>
                <a:lnTo>
                  <a:pt x="89" y="173"/>
                </a:lnTo>
                <a:lnTo>
                  <a:pt x="92" y="164"/>
                </a:lnTo>
                <a:lnTo>
                  <a:pt x="94" y="151"/>
                </a:lnTo>
                <a:lnTo>
                  <a:pt x="96" y="134"/>
                </a:lnTo>
                <a:lnTo>
                  <a:pt x="99" y="116"/>
                </a:lnTo>
                <a:lnTo>
                  <a:pt x="99" y="95"/>
                </a:lnTo>
                <a:lnTo>
                  <a:pt x="99" y="78"/>
                </a:lnTo>
                <a:lnTo>
                  <a:pt x="96" y="64"/>
                </a:lnTo>
                <a:lnTo>
                  <a:pt x="94" y="50"/>
                </a:lnTo>
                <a:lnTo>
                  <a:pt x="91" y="38"/>
                </a:lnTo>
                <a:lnTo>
                  <a:pt x="89" y="31"/>
                </a:lnTo>
                <a:lnTo>
                  <a:pt x="86" y="24"/>
                </a:lnTo>
                <a:lnTo>
                  <a:pt x="82" y="19"/>
                </a:lnTo>
                <a:lnTo>
                  <a:pt x="78" y="15"/>
                </a:lnTo>
                <a:lnTo>
                  <a:pt x="75" y="13"/>
                </a:lnTo>
                <a:lnTo>
                  <a:pt x="72" y="11"/>
                </a:lnTo>
                <a:lnTo>
                  <a:pt x="67" y="10"/>
                </a:lnTo>
                <a:lnTo>
                  <a:pt x="63" y="10"/>
                </a:lnTo>
                <a:lnTo>
                  <a:pt x="59" y="11"/>
                </a:lnTo>
                <a:lnTo>
                  <a:pt x="54" y="12"/>
                </a:lnTo>
                <a:lnTo>
                  <a:pt x="50" y="15"/>
                </a:lnTo>
                <a:lnTo>
                  <a:pt x="47" y="19"/>
                </a:lnTo>
                <a:lnTo>
                  <a:pt x="41" y="25"/>
                </a:lnTo>
                <a:lnTo>
                  <a:pt x="37" y="34"/>
                </a:lnTo>
                <a:lnTo>
                  <a:pt x="34" y="44"/>
                </a:lnTo>
                <a:lnTo>
                  <a:pt x="32" y="56"/>
                </a:lnTo>
                <a:lnTo>
                  <a:pt x="30" y="69"/>
                </a:lnTo>
                <a:lnTo>
                  <a:pt x="29" y="82"/>
                </a:lnTo>
                <a:lnTo>
                  <a:pt x="28"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00" name="Freeform 213"/>
          <p:cNvSpPr>
            <a:spLocks noEditPoints="1"/>
          </p:cNvSpPr>
          <p:nvPr/>
        </p:nvSpPr>
        <p:spPr bwMode="auto">
          <a:xfrm>
            <a:off x="6119813" y="1885950"/>
            <a:ext cx="68262" cy="109538"/>
          </a:xfrm>
          <a:custGeom>
            <a:avLst/>
            <a:gdLst>
              <a:gd name="T0" fmla="*/ 1 w 128"/>
              <a:gd name="T1" fmla="*/ 88 h 205"/>
              <a:gd name="T2" fmla="*/ 6 w 128"/>
              <a:gd name="T3" fmla="*/ 59 h 205"/>
              <a:gd name="T4" fmla="*/ 16 w 128"/>
              <a:gd name="T5" fmla="*/ 35 h 205"/>
              <a:gd name="T6" fmla="*/ 29 w 128"/>
              <a:gd name="T7" fmla="*/ 16 h 205"/>
              <a:gd name="T8" fmla="*/ 44 w 128"/>
              <a:gd name="T9" fmla="*/ 6 h 205"/>
              <a:gd name="T10" fmla="*/ 57 w 128"/>
              <a:gd name="T11" fmla="*/ 0 h 205"/>
              <a:gd name="T12" fmla="*/ 70 w 128"/>
              <a:gd name="T13" fmla="*/ 0 h 205"/>
              <a:gd name="T14" fmla="*/ 81 w 128"/>
              <a:gd name="T15" fmla="*/ 4 h 205"/>
              <a:gd name="T16" fmla="*/ 91 w 128"/>
              <a:gd name="T17" fmla="*/ 10 h 205"/>
              <a:gd name="T18" fmla="*/ 101 w 128"/>
              <a:gd name="T19" fmla="*/ 18 h 205"/>
              <a:gd name="T20" fmla="*/ 110 w 128"/>
              <a:gd name="T21" fmla="*/ 31 h 205"/>
              <a:gd name="T22" fmla="*/ 119 w 128"/>
              <a:gd name="T23" fmla="*/ 47 h 205"/>
              <a:gd name="T24" fmla="*/ 125 w 128"/>
              <a:gd name="T25" fmla="*/ 67 h 205"/>
              <a:gd name="T26" fmla="*/ 127 w 128"/>
              <a:gd name="T27" fmla="*/ 89 h 205"/>
              <a:gd name="T28" fmla="*/ 127 w 128"/>
              <a:gd name="T29" fmla="*/ 118 h 205"/>
              <a:gd name="T30" fmla="*/ 122 w 128"/>
              <a:gd name="T31" fmla="*/ 147 h 205"/>
              <a:gd name="T32" fmla="*/ 112 w 128"/>
              <a:gd name="T33" fmla="*/ 171 h 205"/>
              <a:gd name="T34" fmla="*/ 100 w 128"/>
              <a:gd name="T35" fmla="*/ 187 h 205"/>
              <a:gd name="T36" fmla="*/ 85 w 128"/>
              <a:gd name="T37" fmla="*/ 199 h 205"/>
              <a:gd name="T38" fmla="*/ 70 w 128"/>
              <a:gd name="T39" fmla="*/ 204 h 205"/>
              <a:gd name="T40" fmla="*/ 56 w 128"/>
              <a:gd name="T41" fmla="*/ 204 h 205"/>
              <a:gd name="T42" fmla="*/ 43 w 128"/>
              <a:gd name="T43" fmla="*/ 200 h 205"/>
              <a:gd name="T44" fmla="*/ 31 w 128"/>
              <a:gd name="T45" fmla="*/ 191 h 205"/>
              <a:gd name="T46" fmla="*/ 21 w 128"/>
              <a:gd name="T47" fmla="*/ 179 h 205"/>
              <a:gd name="T48" fmla="*/ 13 w 128"/>
              <a:gd name="T49" fmla="*/ 164 h 205"/>
              <a:gd name="T50" fmla="*/ 7 w 128"/>
              <a:gd name="T51" fmla="*/ 149 h 205"/>
              <a:gd name="T52" fmla="*/ 2 w 128"/>
              <a:gd name="T53" fmla="*/ 132 h 205"/>
              <a:gd name="T54" fmla="*/ 0 w 128"/>
              <a:gd name="T55" fmla="*/ 114 h 205"/>
              <a:gd name="T56" fmla="*/ 28 w 128"/>
              <a:gd name="T57" fmla="*/ 107 h 205"/>
              <a:gd name="T58" fmla="*/ 31 w 128"/>
              <a:gd name="T59" fmla="*/ 145 h 205"/>
              <a:gd name="T60" fmla="*/ 39 w 128"/>
              <a:gd name="T61" fmla="*/ 174 h 205"/>
              <a:gd name="T62" fmla="*/ 44 w 128"/>
              <a:gd name="T63" fmla="*/ 183 h 205"/>
              <a:gd name="T64" fmla="*/ 49 w 128"/>
              <a:gd name="T65" fmla="*/ 190 h 205"/>
              <a:gd name="T66" fmla="*/ 55 w 128"/>
              <a:gd name="T67" fmla="*/ 194 h 205"/>
              <a:gd name="T68" fmla="*/ 64 w 128"/>
              <a:gd name="T69" fmla="*/ 195 h 205"/>
              <a:gd name="T70" fmla="*/ 72 w 128"/>
              <a:gd name="T71" fmla="*/ 193 h 205"/>
              <a:gd name="T72" fmla="*/ 79 w 128"/>
              <a:gd name="T73" fmla="*/ 188 h 205"/>
              <a:gd name="T74" fmla="*/ 88 w 128"/>
              <a:gd name="T75" fmla="*/ 179 h 205"/>
              <a:gd name="T76" fmla="*/ 93 w 128"/>
              <a:gd name="T77" fmla="*/ 164 h 205"/>
              <a:gd name="T78" fmla="*/ 98 w 128"/>
              <a:gd name="T79" fmla="*/ 134 h 205"/>
              <a:gd name="T80" fmla="*/ 99 w 128"/>
              <a:gd name="T81" fmla="*/ 95 h 205"/>
              <a:gd name="T82" fmla="*/ 98 w 128"/>
              <a:gd name="T83" fmla="*/ 64 h 205"/>
              <a:gd name="T84" fmla="*/ 92 w 128"/>
              <a:gd name="T85" fmla="*/ 38 h 205"/>
              <a:gd name="T86" fmla="*/ 86 w 128"/>
              <a:gd name="T87" fmla="*/ 24 h 205"/>
              <a:gd name="T88" fmla="*/ 79 w 128"/>
              <a:gd name="T89" fmla="*/ 15 h 205"/>
              <a:gd name="T90" fmla="*/ 72 w 128"/>
              <a:gd name="T91" fmla="*/ 11 h 205"/>
              <a:gd name="T92" fmla="*/ 65 w 128"/>
              <a:gd name="T93" fmla="*/ 10 h 205"/>
              <a:gd name="T94" fmla="*/ 55 w 128"/>
              <a:gd name="T95" fmla="*/ 12 h 205"/>
              <a:gd name="T96" fmla="*/ 47 w 128"/>
              <a:gd name="T97" fmla="*/ 19 h 205"/>
              <a:gd name="T98" fmla="*/ 38 w 128"/>
              <a:gd name="T99" fmla="*/ 34 h 205"/>
              <a:gd name="T100" fmla="*/ 33 w 128"/>
              <a:gd name="T101" fmla="*/ 56 h 205"/>
              <a:gd name="T102" fmla="*/ 29 w 128"/>
              <a:gd name="T103" fmla="*/ 82 h 205"/>
              <a:gd name="T104" fmla="*/ 28 w 128"/>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5"/>
              <a:gd name="T161" fmla="*/ 128 w 128"/>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5">
                <a:moveTo>
                  <a:pt x="0" y="104"/>
                </a:moveTo>
                <a:lnTo>
                  <a:pt x="1" y="88"/>
                </a:lnTo>
                <a:lnTo>
                  <a:pt x="2" y="72"/>
                </a:lnTo>
                <a:lnTo>
                  <a:pt x="6" y="59"/>
                </a:lnTo>
                <a:lnTo>
                  <a:pt x="11" y="46"/>
                </a:lnTo>
                <a:lnTo>
                  <a:pt x="16" y="35"/>
                </a:lnTo>
                <a:lnTo>
                  <a:pt x="22" y="24"/>
                </a:lnTo>
                <a:lnTo>
                  <a:pt x="29" y="16"/>
                </a:lnTo>
                <a:lnTo>
                  <a:pt x="38" y="10"/>
                </a:lnTo>
                <a:lnTo>
                  <a:pt x="44" y="6"/>
                </a:lnTo>
                <a:lnTo>
                  <a:pt x="51" y="2"/>
                </a:lnTo>
                <a:lnTo>
                  <a:pt x="57" y="0"/>
                </a:lnTo>
                <a:lnTo>
                  <a:pt x="65" y="0"/>
                </a:lnTo>
                <a:lnTo>
                  <a:pt x="70" y="0"/>
                </a:lnTo>
                <a:lnTo>
                  <a:pt x="75" y="1"/>
                </a:lnTo>
                <a:lnTo>
                  <a:pt x="81" y="4"/>
                </a:lnTo>
                <a:lnTo>
                  <a:pt x="85" y="6"/>
                </a:lnTo>
                <a:lnTo>
                  <a:pt x="91" y="10"/>
                </a:lnTo>
                <a:lnTo>
                  <a:pt x="96" y="13"/>
                </a:lnTo>
                <a:lnTo>
                  <a:pt x="101" y="18"/>
                </a:lnTo>
                <a:lnTo>
                  <a:pt x="105" y="23"/>
                </a:lnTo>
                <a:lnTo>
                  <a:pt x="110" y="31"/>
                </a:lnTo>
                <a:lnTo>
                  <a:pt x="115" y="39"/>
                </a:lnTo>
                <a:lnTo>
                  <a:pt x="119" y="47"/>
                </a:lnTo>
                <a:lnTo>
                  <a:pt x="122" y="56"/>
                </a:lnTo>
                <a:lnTo>
                  <a:pt x="125" y="67"/>
                </a:lnTo>
                <a:lnTo>
                  <a:pt x="126" y="77"/>
                </a:lnTo>
                <a:lnTo>
                  <a:pt x="127" y="89"/>
                </a:lnTo>
                <a:lnTo>
                  <a:pt x="128" y="101"/>
                </a:lnTo>
                <a:lnTo>
                  <a:pt x="127" y="118"/>
                </a:lnTo>
                <a:lnTo>
                  <a:pt x="125" y="132"/>
                </a:lnTo>
                <a:lnTo>
                  <a:pt x="122" y="147"/>
                </a:lnTo>
                <a:lnTo>
                  <a:pt x="118" y="159"/>
                </a:lnTo>
                <a:lnTo>
                  <a:pt x="112" y="171"/>
                </a:lnTo>
                <a:lnTo>
                  <a:pt x="106" y="180"/>
                </a:lnTo>
                <a:lnTo>
                  <a:pt x="100" y="187"/>
                </a:lnTo>
                <a:lnTo>
                  <a:pt x="93" y="193"/>
                </a:lnTo>
                <a:lnTo>
                  <a:pt x="85" y="199"/>
                </a:lnTo>
                <a:lnTo>
                  <a:pt x="77" y="202"/>
                </a:lnTo>
                <a:lnTo>
                  <a:pt x="70" y="204"/>
                </a:lnTo>
                <a:lnTo>
                  <a:pt x="63" y="205"/>
                </a:lnTo>
                <a:lnTo>
                  <a:pt x="56" y="204"/>
                </a:lnTo>
                <a:lnTo>
                  <a:pt x="49" y="203"/>
                </a:lnTo>
                <a:lnTo>
                  <a:pt x="43" y="200"/>
                </a:lnTo>
                <a:lnTo>
                  <a:pt x="38" y="196"/>
                </a:lnTo>
                <a:lnTo>
                  <a:pt x="31" y="191"/>
                </a:lnTo>
                <a:lnTo>
                  <a:pt x="26" y="186"/>
                </a:lnTo>
                <a:lnTo>
                  <a:pt x="21" y="179"/>
                </a:lnTo>
                <a:lnTo>
                  <a:pt x="16" y="172"/>
                </a:lnTo>
                <a:lnTo>
                  <a:pt x="13" y="164"/>
                </a:lnTo>
                <a:lnTo>
                  <a:pt x="10" y="156"/>
                </a:lnTo>
                <a:lnTo>
                  <a:pt x="7" y="149"/>
                </a:lnTo>
                <a:lnTo>
                  <a:pt x="5" y="140"/>
                </a:lnTo>
                <a:lnTo>
                  <a:pt x="2" y="132"/>
                </a:lnTo>
                <a:lnTo>
                  <a:pt x="1" y="123"/>
                </a:lnTo>
                <a:lnTo>
                  <a:pt x="0" y="114"/>
                </a:lnTo>
                <a:lnTo>
                  <a:pt x="0" y="104"/>
                </a:lnTo>
                <a:close/>
                <a:moveTo>
                  <a:pt x="28" y="107"/>
                </a:moveTo>
                <a:lnTo>
                  <a:pt x="29" y="127"/>
                </a:lnTo>
                <a:lnTo>
                  <a:pt x="31" y="145"/>
                </a:lnTo>
                <a:lnTo>
                  <a:pt x="35" y="160"/>
                </a:lnTo>
                <a:lnTo>
                  <a:pt x="39" y="174"/>
                </a:lnTo>
                <a:lnTo>
                  <a:pt x="41" y="179"/>
                </a:lnTo>
                <a:lnTo>
                  <a:pt x="44" y="183"/>
                </a:lnTo>
                <a:lnTo>
                  <a:pt x="46" y="187"/>
                </a:lnTo>
                <a:lnTo>
                  <a:pt x="49" y="190"/>
                </a:lnTo>
                <a:lnTo>
                  <a:pt x="52" y="192"/>
                </a:lnTo>
                <a:lnTo>
                  <a:pt x="55" y="194"/>
                </a:lnTo>
                <a:lnTo>
                  <a:pt x="60" y="195"/>
                </a:lnTo>
                <a:lnTo>
                  <a:pt x="64" y="195"/>
                </a:lnTo>
                <a:lnTo>
                  <a:pt x="68" y="194"/>
                </a:lnTo>
                <a:lnTo>
                  <a:pt x="72" y="193"/>
                </a:lnTo>
                <a:lnTo>
                  <a:pt x="75" y="191"/>
                </a:lnTo>
                <a:lnTo>
                  <a:pt x="79" y="188"/>
                </a:lnTo>
                <a:lnTo>
                  <a:pt x="83" y="184"/>
                </a:lnTo>
                <a:lnTo>
                  <a:pt x="88" y="179"/>
                </a:lnTo>
                <a:lnTo>
                  <a:pt x="90" y="173"/>
                </a:lnTo>
                <a:lnTo>
                  <a:pt x="93" y="164"/>
                </a:lnTo>
                <a:lnTo>
                  <a:pt x="96" y="151"/>
                </a:lnTo>
                <a:lnTo>
                  <a:pt x="98" y="134"/>
                </a:lnTo>
                <a:lnTo>
                  <a:pt x="99" y="116"/>
                </a:lnTo>
                <a:lnTo>
                  <a:pt x="99" y="95"/>
                </a:lnTo>
                <a:lnTo>
                  <a:pt x="99" y="78"/>
                </a:lnTo>
                <a:lnTo>
                  <a:pt x="98" y="64"/>
                </a:lnTo>
                <a:lnTo>
                  <a:pt x="95" y="50"/>
                </a:lnTo>
                <a:lnTo>
                  <a:pt x="92" y="38"/>
                </a:lnTo>
                <a:lnTo>
                  <a:pt x="90" y="31"/>
                </a:lnTo>
                <a:lnTo>
                  <a:pt x="86" y="24"/>
                </a:lnTo>
                <a:lnTo>
                  <a:pt x="82" y="19"/>
                </a:lnTo>
                <a:lnTo>
                  <a:pt x="79" y="15"/>
                </a:lnTo>
                <a:lnTo>
                  <a:pt x="75" y="13"/>
                </a:lnTo>
                <a:lnTo>
                  <a:pt x="72" y="11"/>
                </a:lnTo>
                <a:lnTo>
                  <a:pt x="69" y="10"/>
                </a:lnTo>
                <a:lnTo>
                  <a:pt x="65" y="10"/>
                </a:lnTo>
                <a:lnTo>
                  <a:pt x="60" y="11"/>
                </a:lnTo>
                <a:lnTo>
                  <a:pt x="55" y="12"/>
                </a:lnTo>
                <a:lnTo>
                  <a:pt x="51" y="15"/>
                </a:lnTo>
                <a:lnTo>
                  <a:pt x="47" y="19"/>
                </a:lnTo>
                <a:lnTo>
                  <a:pt x="42" y="25"/>
                </a:lnTo>
                <a:lnTo>
                  <a:pt x="38" y="34"/>
                </a:lnTo>
                <a:lnTo>
                  <a:pt x="35" y="44"/>
                </a:lnTo>
                <a:lnTo>
                  <a:pt x="33" y="56"/>
                </a:lnTo>
                <a:lnTo>
                  <a:pt x="30" y="69"/>
                </a:lnTo>
                <a:lnTo>
                  <a:pt x="29" y="82"/>
                </a:lnTo>
                <a:lnTo>
                  <a:pt x="29"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01" name="Freeform 214"/>
          <p:cNvSpPr>
            <a:spLocks noEditPoints="1"/>
          </p:cNvSpPr>
          <p:nvPr/>
        </p:nvSpPr>
        <p:spPr bwMode="auto">
          <a:xfrm>
            <a:off x="6199188" y="1885950"/>
            <a:ext cx="66675" cy="109538"/>
          </a:xfrm>
          <a:custGeom>
            <a:avLst/>
            <a:gdLst>
              <a:gd name="T0" fmla="*/ 1 w 127"/>
              <a:gd name="T1" fmla="*/ 88 h 205"/>
              <a:gd name="T2" fmla="*/ 6 w 127"/>
              <a:gd name="T3" fmla="*/ 59 h 205"/>
              <a:gd name="T4" fmla="*/ 15 w 127"/>
              <a:gd name="T5" fmla="*/ 35 h 205"/>
              <a:gd name="T6" fmla="*/ 29 w 127"/>
              <a:gd name="T7" fmla="*/ 16 h 205"/>
              <a:gd name="T8" fmla="*/ 43 w 127"/>
              <a:gd name="T9" fmla="*/ 6 h 205"/>
              <a:gd name="T10" fmla="*/ 57 w 127"/>
              <a:gd name="T11" fmla="*/ 0 h 205"/>
              <a:gd name="T12" fmla="*/ 69 w 127"/>
              <a:gd name="T13" fmla="*/ 0 h 205"/>
              <a:gd name="T14" fmla="*/ 81 w 127"/>
              <a:gd name="T15" fmla="*/ 4 h 205"/>
              <a:gd name="T16" fmla="*/ 90 w 127"/>
              <a:gd name="T17" fmla="*/ 10 h 205"/>
              <a:gd name="T18" fmla="*/ 100 w 127"/>
              <a:gd name="T19" fmla="*/ 18 h 205"/>
              <a:gd name="T20" fmla="*/ 110 w 127"/>
              <a:gd name="T21" fmla="*/ 31 h 205"/>
              <a:gd name="T22" fmla="*/ 118 w 127"/>
              <a:gd name="T23" fmla="*/ 47 h 205"/>
              <a:gd name="T24" fmla="*/ 124 w 127"/>
              <a:gd name="T25" fmla="*/ 67 h 205"/>
              <a:gd name="T26" fmla="*/ 126 w 127"/>
              <a:gd name="T27" fmla="*/ 89 h 205"/>
              <a:gd name="T28" fmla="*/ 126 w 127"/>
              <a:gd name="T29" fmla="*/ 118 h 205"/>
              <a:gd name="T30" fmla="*/ 121 w 127"/>
              <a:gd name="T31" fmla="*/ 147 h 205"/>
              <a:gd name="T32" fmla="*/ 112 w 127"/>
              <a:gd name="T33" fmla="*/ 171 h 205"/>
              <a:gd name="T34" fmla="*/ 99 w 127"/>
              <a:gd name="T35" fmla="*/ 187 h 205"/>
              <a:gd name="T36" fmla="*/ 85 w 127"/>
              <a:gd name="T37" fmla="*/ 199 h 205"/>
              <a:gd name="T38" fmla="*/ 69 w 127"/>
              <a:gd name="T39" fmla="*/ 204 h 205"/>
              <a:gd name="T40" fmla="*/ 56 w 127"/>
              <a:gd name="T41" fmla="*/ 204 h 205"/>
              <a:gd name="T42" fmla="*/ 43 w 127"/>
              <a:gd name="T43" fmla="*/ 200 h 205"/>
              <a:gd name="T44" fmla="*/ 31 w 127"/>
              <a:gd name="T45" fmla="*/ 191 h 205"/>
              <a:gd name="T46" fmla="*/ 21 w 127"/>
              <a:gd name="T47" fmla="*/ 179 h 205"/>
              <a:gd name="T48" fmla="*/ 12 w 127"/>
              <a:gd name="T49" fmla="*/ 164 h 205"/>
              <a:gd name="T50" fmla="*/ 6 w 127"/>
              <a:gd name="T51" fmla="*/ 149 h 205"/>
              <a:gd name="T52" fmla="*/ 2 w 127"/>
              <a:gd name="T53" fmla="*/ 132 h 205"/>
              <a:gd name="T54" fmla="*/ 0 w 127"/>
              <a:gd name="T55" fmla="*/ 114 h 205"/>
              <a:gd name="T56" fmla="*/ 29 w 127"/>
              <a:gd name="T57" fmla="*/ 107 h 205"/>
              <a:gd name="T58" fmla="*/ 31 w 127"/>
              <a:gd name="T59" fmla="*/ 145 h 205"/>
              <a:gd name="T60" fmla="*/ 38 w 127"/>
              <a:gd name="T61" fmla="*/ 174 h 205"/>
              <a:gd name="T62" fmla="*/ 43 w 127"/>
              <a:gd name="T63" fmla="*/ 183 h 205"/>
              <a:gd name="T64" fmla="*/ 49 w 127"/>
              <a:gd name="T65" fmla="*/ 190 h 205"/>
              <a:gd name="T66" fmla="*/ 56 w 127"/>
              <a:gd name="T67" fmla="*/ 194 h 205"/>
              <a:gd name="T68" fmla="*/ 63 w 127"/>
              <a:gd name="T69" fmla="*/ 195 h 205"/>
              <a:gd name="T70" fmla="*/ 71 w 127"/>
              <a:gd name="T71" fmla="*/ 193 h 205"/>
              <a:gd name="T72" fmla="*/ 80 w 127"/>
              <a:gd name="T73" fmla="*/ 188 h 205"/>
              <a:gd name="T74" fmla="*/ 87 w 127"/>
              <a:gd name="T75" fmla="*/ 179 h 205"/>
              <a:gd name="T76" fmla="*/ 92 w 127"/>
              <a:gd name="T77" fmla="*/ 164 h 205"/>
              <a:gd name="T78" fmla="*/ 97 w 127"/>
              <a:gd name="T79" fmla="*/ 134 h 205"/>
              <a:gd name="T80" fmla="*/ 98 w 127"/>
              <a:gd name="T81" fmla="*/ 95 h 205"/>
              <a:gd name="T82" fmla="*/ 97 w 127"/>
              <a:gd name="T83" fmla="*/ 64 h 205"/>
              <a:gd name="T84" fmla="*/ 92 w 127"/>
              <a:gd name="T85" fmla="*/ 38 h 205"/>
              <a:gd name="T86" fmla="*/ 86 w 127"/>
              <a:gd name="T87" fmla="*/ 24 h 205"/>
              <a:gd name="T88" fmla="*/ 79 w 127"/>
              <a:gd name="T89" fmla="*/ 15 h 205"/>
              <a:gd name="T90" fmla="*/ 71 w 127"/>
              <a:gd name="T91" fmla="*/ 11 h 205"/>
              <a:gd name="T92" fmla="*/ 64 w 127"/>
              <a:gd name="T93" fmla="*/ 10 h 205"/>
              <a:gd name="T94" fmla="*/ 55 w 127"/>
              <a:gd name="T95" fmla="*/ 12 h 205"/>
              <a:gd name="T96" fmla="*/ 46 w 127"/>
              <a:gd name="T97" fmla="*/ 19 h 205"/>
              <a:gd name="T98" fmla="*/ 37 w 127"/>
              <a:gd name="T99" fmla="*/ 34 h 205"/>
              <a:gd name="T100" fmla="*/ 32 w 127"/>
              <a:gd name="T101" fmla="*/ 56 h 205"/>
              <a:gd name="T102" fmla="*/ 29 w 127"/>
              <a:gd name="T103" fmla="*/ 82 h 205"/>
              <a:gd name="T104" fmla="*/ 29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3" y="72"/>
                </a:lnTo>
                <a:lnTo>
                  <a:pt x="6" y="59"/>
                </a:lnTo>
                <a:lnTo>
                  <a:pt x="10" y="46"/>
                </a:lnTo>
                <a:lnTo>
                  <a:pt x="15" y="35"/>
                </a:lnTo>
                <a:lnTo>
                  <a:pt x="22" y="24"/>
                </a:lnTo>
                <a:lnTo>
                  <a:pt x="29" y="16"/>
                </a:lnTo>
                <a:lnTo>
                  <a:pt x="37" y="10"/>
                </a:lnTo>
                <a:lnTo>
                  <a:pt x="43" y="6"/>
                </a:lnTo>
                <a:lnTo>
                  <a:pt x="51" y="2"/>
                </a:lnTo>
                <a:lnTo>
                  <a:pt x="57" y="0"/>
                </a:lnTo>
                <a:lnTo>
                  <a:pt x="64" y="0"/>
                </a:lnTo>
                <a:lnTo>
                  <a:pt x="69" y="0"/>
                </a:lnTo>
                <a:lnTo>
                  <a:pt x="75" y="1"/>
                </a:lnTo>
                <a:lnTo>
                  <a:pt x="81" y="4"/>
                </a:lnTo>
                <a:lnTo>
                  <a:pt x="86" y="6"/>
                </a:lnTo>
                <a:lnTo>
                  <a:pt x="90" y="10"/>
                </a:lnTo>
                <a:lnTo>
                  <a:pt x="95" y="13"/>
                </a:lnTo>
                <a:lnTo>
                  <a:pt x="100" y="18"/>
                </a:lnTo>
                <a:lnTo>
                  <a:pt x="105" y="23"/>
                </a:lnTo>
                <a:lnTo>
                  <a:pt x="110" y="31"/>
                </a:lnTo>
                <a:lnTo>
                  <a:pt x="115" y="39"/>
                </a:lnTo>
                <a:lnTo>
                  <a:pt x="118" y="47"/>
                </a:lnTo>
                <a:lnTo>
                  <a:pt x="121" y="56"/>
                </a:lnTo>
                <a:lnTo>
                  <a:pt x="124" y="67"/>
                </a:lnTo>
                <a:lnTo>
                  <a:pt x="125" y="77"/>
                </a:lnTo>
                <a:lnTo>
                  <a:pt x="126" y="89"/>
                </a:lnTo>
                <a:lnTo>
                  <a:pt x="127" y="101"/>
                </a:lnTo>
                <a:lnTo>
                  <a:pt x="126" y="118"/>
                </a:lnTo>
                <a:lnTo>
                  <a:pt x="124" y="132"/>
                </a:lnTo>
                <a:lnTo>
                  <a:pt x="121" y="147"/>
                </a:lnTo>
                <a:lnTo>
                  <a:pt x="117" y="159"/>
                </a:lnTo>
                <a:lnTo>
                  <a:pt x="112" y="171"/>
                </a:lnTo>
                <a:lnTo>
                  <a:pt x="106" y="180"/>
                </a:lnTo>
                <a:lnTo>
                  <a:pt x="99" y="187"/>
                </a:lnTo>
                <a:lnTo>
                  <a:pt x="92" y="193"/>
                </a:lnTo>
                <a:lnTo>
                  <a:pt x="85" y="199"/>
                </a:lnTo>
                <a:lnTo>
                  <a:pt x="78" y="202"/>
                </a:lnTo>
                <a:lnTo>
                  <a:pt x="69" y="204"/>
                </a:lnTo>
                <a:lnTo>
                  <a:pt x="63" y="205"/>
                </a:lnTo>
                <a:lnTo>
                  <a:pt x="56" y="204"/>
                </a:lnTo>
                <a:lnTo>
                  <a:pt x="50" y="203"/>
                </a:lnTo>
                <a:lnTo>
                  <a:pt x="43" y="200"/>
                </a:lnTo>
                <a:lnTo>
                  <a:pt x="37" y="196"/>
                </a:lnTo>
                <a:lnTo>
                  <a:pt x="31" y="191"/>
                </a:lnTo>
                <a:lnTo>
                  <a:pt x="26" y="186"/>
                </a:lnTo>
                <a:lnTo>
                  <a:pt x="21" y="179"/>
                </a:lnTo>
                <a:lnTo>
                  <a:pt x="15" y="172"/>
                </a:lnTo>
                <a:lnTo>
                  <a:pt x="12" y="164"/>
                </a:lnTo>
                <a:lnTo>
                  <a:pt x="9" y="156"/>
                </a:lnTo>
                <a:lnTo>
                  <a:pt x="6" y="149"/>
                </a:lnTo>
                <a:lnTo>
                  <a:pt x="4" y="140"/>
                </a:lnTo>
                <a:lnTo>
                  <a:pt x="2" y="132"/>
                </a:lnTo>
                <a:lnTo>
                  <a:pt x="1" y="123"/>
                </a:lnTo>
                <a:lnTo>
                  <a:pt x="0" y="114"/>
                </a:lnTo>
                <a:lnTo>
                  <a:pt x="0" y="104"/>
                </a:lnTo>
                <a:close/>
                <a:moveTo>
                  <a:pt x="29" y="107"/>
                </a:moveTo>
                <a:lnTo>
                  <a:pt x="29" y="127"/>
                </a:lnTo>
                <a:lnTo>
                  <a:pt x="31" y="145"/>
                </a:lnTo>
                <a:lnTo>
                  <a:pt x="34" y="160"/>
                </a:lnTo>
                <a:lnTo>
                  <a:pt x="38" y="174"/>
                </a:lnTo>
                <a:lnTo>
                  <a:pt x="40" y="179"/>
                </a:lnTo>
                <a:lnTo>
                  <a:pt x="43" y="183"/>
                </a:lnTo>
                <a:lnTo>
                  <a:pt x="45" y="187"/>
                </a:lnTo>
                <a:lnTo>
                  <a:pt x="49" y="190"/>
                </a:lnTo>
                <a:lnTo>
                  <a:pt x="52" y="192"/>
                </a:lnTo>
                <a:lnTo>
                  <a:pt x="56" y="194"/>
                </a:lnTo>
                <a:lnTo>
                  <a:pt x="59" y="195"/>
                </a:lnTo>
                <a:lnTo>
                  <a:pt x="63" y="195"/>
                </a:lnTo>
                <a:lnTo>
                  <a:pt x="67" y="194"/>
                </a:lnTo>
                <a:lnTo>
                  <a:pt x="71" y="193"/>
                </a:lnTo>
                <a:lnTo>
                  <a:pt x="75" y="191"/>
                </a:lnTo>
                <a:lnTo>
                  <a:pt x="80" y="188"/>
                </a:lnTo>
                <a:lnTo>
                  <a:pt x="83" y="184"/>
                </a:lnTo>
                <a:lnTo>
                  <a:pt x="87" y="179"/>
                </a:lnTo>
                <a:lnTo>
                  <a:pt x="90" y="173"/>
                </a:lnTo>
                <a:lnTo>
                  <a:pt x="92" y="164"/>
                </a:lnTo>
                <a:lnTo>
                  <a:pt x="95" y="151"/>
                </a:lnTo>
                <a:lnTo>
                  <a:pt x="97" y="134"/>
                </a:lnTo>
                <a:lnTo>
                  <a:pt x="98" y="116"/>
                </a:lnTo>
                <a:lnTo>
                  <a:pt x="98" y="95"/>
                </a:lnTo>
                <a:lnTo>
                  <a:pt x="98" y="78"/>
                </a:lnTo>
                <a:lnTo>
                  <a:pt x="97" y="64"/>
                </a:lnTo>
                <a:lnTo>
                  <a:pt x="95" y="50"/>
                </a:lnTo>
                <a:lnTo>
                  <a:pt x="92" y="38"/>
                </a:lnTo>
                <a:lnTo>
                  <a:pt x="89" y="31"/>
                </a:lnTo>
                <a:lnTo>
                  <a:pt x="86" y="24"/>
                </a:lnTo>
                <a:lnTo>
                  <a:pt x="82" y="19"/>
                </a:lnTo>
                <a:lnTo>
                  <a:pt x="79" y="15"/>
                </a:lnTo>
                <a:lnTo>
                  <a:pt x="75" y="13"/>
                </a:lnTo>
                <a:lnTo>
                  <a:pt x="71" y="11"/>
                </a:lnTo>
                <a:lnTo>
                  <a:pt x="68" y="10"/>
                </a:lnTo>
                <a:lnTo>
                  <a:pt x="64" y="10"/>
                </a:lnTo>
                <a:lnTo>
                  <a:pt x="59" y="11"/>
                </a:lnTo>
                <a:lnTo>
                  <a:pt x="55" y="12"/>
                </a:lnTo>
                <a:lnTo>
                  <a:pt x="51" y="15"/>
                </a:lnTo>
                <a:lnTo>
                  <a:pt x="46" y="19"/>
                </a:lnTo>
                <a:lnTo>
                  <a:pt x="41" y="25"/>
                </a:lnTo>
                <a:lnTo>
                  <a:pt x="37" y="34"/>
                </a:lnTo>
                <a:lnTo>
                  <a:pt x="34" y="44"/>
                </a:lnTo>
                <a:lnTo>
                  <a:pt x="32" y="56"/>
                </a:lnTo>
                <a:lnTo>
                  <a:pt x="31" y="69"/>
                </a:lnTo>
                <a:lnTo>
                  <a:pt x="29"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02" name="Freeform 215"/>
          <p:cNvSpPr>
            <a:spLocks noEditPoints="1"/>
          </p:cNvSpPr>
          <p:nvPr/>
        </p:nvSpPr>
        <p:spPr bwMode="auto">
          <a:xfrm>
            <a:off x="5953125" y="1881188"/>
            <a:ext cx="115888" cy="119062"/>
          </a:xfrm>
          <a:custGeom>
            <a:avLst/>
            <a:gdLst>
              <a:gd name="T0" fmla="*/ 30 w 220"/>
              <a:gd name="T1" fmla="*/ 20 h 225"/>
              <a:gd name="T2" fmla="*/ 44 w 220"/>
              <a:gd name="T3" fmla="*/ 21 h 225"/>
              <a:gd name="T4" fmla="*/ 55 w 220"/>
              <a:gd name="T5" fmla="*/ 3 h 225"/>
              <a:gd name="T6" fmla="*/ 89 w 220"/>
              <a:gd name="T7" fmla="*/ 1 h 225"/>
              <a:gd name="T8" fmla="*/ 101 w 220"/>
              <a:gd name="T9" fmla="*/ 4 h 225"/>
              <a:gd name="T10" fmla="*/ 99 w 220"/>
              <a:gd name="T11" fmla="*/ 27 h 225"/>
              <a:gd name="T12" fmla="*/ 125 w 220"/>
              <a:gd name="T13" fmla="*/ 26 h 225"/>
              <a:gd name="T14" fmla="*/ 111 w 220"/>
              <a:gd name="T15" fmla="*/ 50 h 225"/>
              <a:gd name="T16" fmla="*/ 106 w 220"/>
              <a:gd name="T17" fmla="*/ 66 h 225"/>
              <a:gd name="T18" fmla="*/ 109 w 220"/>
              <a:gd name="T19" fmla="*/ 97 h 225"/>
              <a:gd name="T20" fmla="*/ 75 w 220"/>
              <a:gd name="T21" fmla="*/ 98 h 225"/>
              <a:gd name="T22" fmla="*/ 91 w 220"/>
              <a:gd name="T23" fmla="*/ 105 h 225"/>
              <a:gd name="T24" fmla="*/ 113 w 220"/>
              <a:gd name="T25" fmla="*/ 121 h 225"/>
              <a:gd name="T26" fmla="*/ 116 w 220"/>
              <a:gd name="T27" fmla="*/ 127 h 225"/>
              <a:gd name="T28" fmla="*/ 139 w 220"/>
              <a:gd name="T29" fmla="*/ 127 h 225"/>
              <a:gd name="T30" fmla="*/ 142 w 220"/>
              <a:gd name="T31" fmla="*/ 146 h 225"/>
              <a:gd name="T32" fmla="*/ 137 w 220"/>
              <a:gd name="T33" fmla="*/ 173 h 225"/>
              <a:gd name="T34" fmla="*/ 103 w 220"/>
              <a:gd name="T35" fmla="*/ 188 h 225"/>
              <a:gd name="T36" fmla="*/ 62 w 220"/>
              <a:gd name="T37" fmla="*/ 203 h 225"/>
              <a:gd name="T38" fmla="*/ 46 w 220"/>
              <a:gd name="T39" fmla="*/ 203 h 225"/>
              <a:gd name="T40" fmla="*/ 35 w 220"/>
              <a:gd name="T41" fmla="*/ 224 h 225"/>
              <a:gd name="T42" fmla="*/ 30 w 220"/>
              <a:gd name="T43" fmla="*/ 198 h 225"/>
              <a:gd name="T44" fmla="*/ 12 w 220"/>
              <a:gd name="T45" fmla="*/ 211 h 225"/>
              <a:gd name="T46" fmla="*/ 10 w 220"/>
              <a:gd name="T47" fmla="*/ 191 h 225"/>
              <a:gd name="T48" fmla="*/ 30 w 220"/>
              <a:gd name="T49" fmla="*/ 199 h 225"/>
              <a:gd name="T50" fmla="*/ 20 w 220"/>
              <a:gd name="T51" fmla="*/ 182 h 225"/>
              <a:gd name="T52" fmla="*/ 27 w 220"/>
              <a:gd name="T53" fmla="*/ 189 h 225"/>
              <a:gd name="T54" fmla="*/ 31 w 220"/>
              <a:gd name="T55" fmla="*/ 177 h 225"/>
              <a:gd name="T56" fmla="*/ 36 w 220"/>
              <a:gd name="T57" fmla="*/ 178 h 225"/>
              <a:gd name="T58" fmla="*/ 36 w 220"/>
              <a:gd name="T59" fmla="*/ 178 h 225"/>
              <a:gd name="T60" fmla="*/ 38 w 220"/>
              <a:gd name="T61" fmla="*/ 200 h 225"/>
              <a:gd name="T62" fmla="*/ 38 w 220"/>
              <a:gd name="T63" fmla="*/ 200 h 225"/>
              <a:gd name="T64" fmla="*/ 61 w 220"/>
              <a:gd name="T65" fmla="*/ 189 h 225"/>
              <a:gd name="T66" fmla="*/ 56 w 220"/>
              <a:gd name="T67" fmla="*/ 210 h 225"/>
              <a:gd name="T68" fmla="*/ 66 w 220"/>
              <a:gd name="T69" fmla="*/ 191 h 225"/>
              <a:gd name="T70" fmla="*/ 74 w 220"/>
              <a:gd name="T71" fmla="*/ 213 h 225"/>
              <a:gd name="T72" fmla="*/ 107 w 220"/>
              <a:gd name="T73" fmla="*/ 198 h 225"/>
              <a:gd name="T74" fmla="*/ 99 w 220"/>
              <a:gd name="T75" fmla="*/ 190 h 225"/>
              <a:gd name="T76" fmla="*/ 97 w 220"/>
              <a:gd name="T77" fmla="*/ 174 h 225"/>
              <a:gd name="T78" fmla="*/ 95 w 220"/>
              <a:gd name="T79" fmla="*/ 145 h 225"/>
              <a:gd name="T80" fmla="*/ 114 w 220"/>
              <a:gd name="T81" fmla="*/ 136 h 225"/>
              <a:gd name="T82" fmla="*/ 95 w 220"/>
              <a:gd name="T83" fmla="*/ 145 h 225"/>
              <a:gd name="T84" fmla="*/ 104 w 220"/>
              <a:gd name="T85" fmla="*/ 120 h 225"/>
              <a:gd name="T86" fmla="*/ 104 w 220"/>
              <a:gd name="T87" fmla="*/ 120 h 225"/>
              <a:gd name="T88" fmla="*/ 76 w 220"/>
              <a:gd name="T89" fmla="*/ 128 h 225"/>
              <a:gd name="T90" fmla="*/ 76 w 220"/>
              <a:gd name="T91" fmla="*/ 128 h 225"/>
              <a:gd name="T92" fmla="*/ 62 w 220"/>
              <a:gd name="T93" fmla="*/ 125 h 225"/>
              <a:gd name="T94" fmla="*/ 57 w 220"/>
              <a:gd name="T95" fmla="*/ 103 h 225"/>
              <a:gd name="T96" fmla="*/ 63 w 220"/>
              <a:gd name="T97" fmla="*/ 109 h 225"/>
              <a:gd name="T98" fmla="*/ 56 w 220"/>
              <a:gd name="T99" fmla="*/ 98 h 225"/>
              <a:gd name="T100" fmla="*/ 81 w 220"/>
              <a:gd name="T101" fmla="*/ 110 h 225"/>
              <a:gd name="T102" fmla="*/ 70 w 220"/>
              <a:gd name="T103" fmla="*/ 91 h 225"/>
              <a:gd name="T104" fmla="*/ 83 w 220"/>
              <a:gd name="T105" fmla="*/ 79 h 225"/>
              <a:gd name="T106" fmla="*/ 102 w 220"/>
              <a:gd name="T107" fmla="*/ 89 h 225"/>
              <a:gd name="T108" fmla="*/ 87 w 220"/>
              <a:gd name="T109" fmla="*/ 67 h 225"/>
              <a:gd name="T110" fmla="*/ 105 w 220"/>
              <a:gd name="T111" fmla="*/ 46 h 225"/>
              <a:gd name="T112" fmla="*/ 105 w 220"/>
              <a:gd name="T113" fmla="*/ 46 h 225"/>
              <a:gd name="T114" fmla="*/ 74 w 220"/>
              <a:gd name="T115" fmla="*/ 43 h 225"/>
              <a:gd name="T116" fmla="*/ 57 w 220"/>
              <a:gd name="T117" fmla="*/ 42 h 225"/>
              <a:gd name="T118" fmla="*/ 50 w 220"/>
              <a:gd name="T119" fmla="*/ 45 h 225"/>
              <a:gd name="T120" fmla="*/ 38 w 220"/>
              <a:gd name="T121" fmla="*/ 27 h 225"/>
              <a:gd name="T122" fmla="*/ 27 w 220"/>
              <a:gd name="T123" fmla="*/ 43 h 2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225"/>
              <a:gd name="T188" fmla="*/ 220 w 220"/>
              <a:gd name="T189" fmla="*/ 225 h 2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225">
                <a:moveTo>
                  <a:pt x="12" y="48"/>
                </a:moveTo>
                <a:lnTo>
                  <a:pt x="18" y="37"/>
                </a:lnTo>
                <a:lnTo>
                  <a:pt x="24" y="28"/>
                </a:lnTo>
                <a:lnTo>
                  <a:pt x="40" y="41"/>
                </a:lnTo>
                <a:lnTo>
                  <a:pt x="36" y="48"/>
                </a:lnTo>
                <a:lnTo>
                  <a:pt x="32" y="56"/>
                </a:lnTo>
                <a:lnTo>
                  <a:pt x="12" y="48"/>
                </a:lnTo>
                <a:close/>
                <a:moveTo>
                  <a:pt x="24" y="28"/>
                </a:moveTo>
                <a:lnTo>
                  <a:pt x="30" y="20"/>
                </a:lnTo>
                <a:lnTo>
                  <a:pt x="37" y="12"/>
                </a:lnTo>
                <a:lnTo>
                  <a:pt x="51" y="29"/>
                </a:lnTo>
                <a:lnTo>
                  <a:pt x="46" y="34"/>
                </a:lnTo>
                <a:lnTo>
                  <a:pt x="40" y="41"/>
                </a:lnTo>
                <a:lnTo>
                  <a:pt x="24" y="28"/>
                </a:lnTo>
                <a:close/>
                <a:moveTo>
                  <a:pt x="51" y="29"/>
                </a:moveTo>
                <a:lnTo>
                  <a:pt x="61" y="21"/>
                </a:lnTo>
                <a:lnTo>
                  <a:pt x="51" y="29"/>
                </a:lnTo>
                <a:lnTo>
                  <a:pt x="44" y="21"/>
                </a:lnTo>
                <a:lnTo>
                  <a:pt x="51" y="29"/>
                </a:lnTo>
                <a:close/>
                <a:moveTo>
                  <a:pt x="37" y="12"/>
                </a:moveTo>
                <a:lnTo>
                  <a:pt x="46" y="7"/>
                </a:lnTo>
                <a:lnTo>
                  <a:pt x="55" y="3"/>
                </a:lnTo>
                <a:lnTo>
                  <a:pt x="61" y="23"/>
                </a:lnTo>
                <a:lnTo>
                  <a:pt x="56" y="26"/>
                </a:lnTo>
                <a:lnTo>
                  <a:pt x="51" y="29"/>
                </a:lnTo>
                <a:lnTo>
                  <a:pt x="37" y="12"/>
                </a:lnTo>
                <a:close/>
                <a:moveTo>
                  <a:pt x="55" y="3"/>
                </a:moveTo>
                <a:lnTo>
                  <a:pt x="65" y="0"/>
                </a:lnTo>
                <a:lnTo>
                  <a:pt x="76" y="0"/>
                </a:lnTo>
                <a:lnTo>
                  <a:pt x="76" y="21"/>
                </a:lnTo>
                <a:lnTo>
                  <a:pt x="68" y="22"/>
                </a:lnTo>
                <a:lnTo>
                  <a:pt x="61" y="23"/>
                </a:lnTo>
                <a:lnTo>
                  <a:pt x="55" y="3"/>
                </a:lnTo>
                <a:close/>
                <a:moveTo>
                  <a:pt x="76" y="0"/>
                </a:moveTo>
                <a:lnTo>
                  <a:pt x="83" y="0"/>
                </a:lnTo>
                <a:lnTo>
                  <a:pt x="89" y="1"/>
                </a:lnTo>
                <a:lnTo>
                  <a:pt x="95" y="2"/>
                </a:lnTo>
                <a:lnTo>
                  <a:pt x="101" y="4"/>
                </a:lnTo>
                <a:lnTo>
                  <a:pt x="92" y="24"/>
                </a:lnTo>
                <a:lnTo>
                  <a:pt x="85" y="22"/>
                </a:lnTo>
                <a:lnTo>
                  <a:pt x="76" y="21"/>
                </a:lnTo>
                <a:lnTo>
                  <a:pt x="76" y="0"/>
                </a:lnTo>
                <a:close/>
                <a:moveTo>
                  <a:pt x="101" y="4"/>
                </a:moveTo>
                <a:lnTo>
                  <a:pt x="220" y="55"/>
                </a:lnTo>
                <a:lnTo>
                  <a:pt x="101" y="4"/>
                </a:lnTo>
                <a:lnTo>
                  <a:pt x="96" y="15"/>
                </a:lnTo>
                <a:lnTo>
                  <a:pt x="101" y="4"/>
                </a:lnTo>
                <a:close/>
                <a:moveTo>
                  <a:pt x="101" y="4"/>
                </a:moveTo>
                <a:lnTo>
                  <a:pt x="107" y="7"/>
                </a:lnTo>
                <a:lnTo>
                  <a:pt x="111" y="10"/>
                </a:lnTo>
                <a:lnTo>
                  <a:pt x="116" y="15"/>
                </a:lnTo>
                <a:lnTo>
                  <a:pt x="120" y="19"/>
                </a:lnTo>
                <a:lnTo>
                  <a:pt x="104" y="32"/>
                </a:lnTo>
                <a:lnTo>
                  <a:pt x="99" y="27"/>
                </a:lnTo>
                <a:lnTo>
                  <a:pt x="92" y="24"/>
                </a:lnTo>
                <a:lnTo>
                  <a:pt x="101" y="4"/>
                </a:lnTo>
                <a:close/>
                <a:moveTo>
                  <a:pt x="104" y="32"/>
                </a:moveTo>
                <a:lnTo>
                  <a:pt x="106" y="34"/>
                </a:lnTo>
                <a:lnTo>
                  <a:pt x="104" y="32"/>
                </a:lnTo>
                <a:lnTo>
                  <a:pt x="112" y="26"/>
                </a:lnTo>
                <a:lnTo>
                  <a:pt x="104" y="32"/>
                </a:lnTo>
                <a:close/>
                <a:moveTo>
                  <a:pt x="120" y="19"/>
                </a:moveTo>
                <a:lnTo>
                  <a:pt x="125" y="26"/>
                </a:lnTo>
                <a:lnTo>
                  <a:pt x="130" y="33"/>
                </a:lnTo>
                <a:lnTo>
                  <a:pt x="110" y="42"/>
                </a:lnTo>
                <a:lnTo>
                  <a:pt x="107" y="36"/>
                </a:lnTo>
                <a:lnTo>
                  <a:pt x="104" y="32"/>
                </a:lnTo>
                <a:lnTo>
                  <a:pt x="120" y="19"/>
                </a:lnTo>
                <a:close/>
                <a:moveTo>
                  <a:pt x="130" y="33"/>
                </a:moveTo>
                <a:lnTo>
                  <a:pt x="132" y="42"/>
                </a:lnTo>
                <a:lnTo>
                  <a:pt x="133" y="50"/>
                </a:lnTo>
                <a:lnTo>
                  <a:pt x="111" y="50"/>
                </a:lnTo>
                <a:lnTo>
                  <a:pt x="111" y="46"/>
                </a:lnTo>
                <a:lnTo>
                  <a:pt x="110" y="42"/>
                </a:lnTo>
                <a:lnTo>
                  <a:pt x="130" y="33"/>
                </a:lnTo>
                <a:close/>
                <a:moveTo>
                  <a:pt x="133" y="50"/>
                </a:moveTo>
                <a:lnTo>
                  <a:pt x="132" y="57"/>
                </a:lnTo>
                <a:lnTo>
                  <a:pt x="131" y="63"/>
                </a:lnTo>
                <a:lnTo>
                  <a:pt x="128" y="71"/>
                </a:lnTo>
                <a:lnTo>
                  <a:pt x="124" y="78"/>
                </a:lnTo>
                <a:lnTo>
                  <a:pt x="106" y="66"/>
                </a:lnTo>
                <a:lnTo>
                  <a:pt x="108" y="62"/>
                </a:lnTo>
                <a:lnTo>
                  <a:pt x="110" y="58"/>
                </a:lnTo>
                <a:lnTo>
                  <a:pt x="111" y="54"/>
                </a:lnTo>
                <a:lnTo>
                  <a:pt x="111" y="50"/>
                </a:lnTo>
                <a:lnTo>
                  <a:pt x="133" y="50"/>
                </a:lnTo>
                <a:close/>
                <a:moveTo>
                  <a:pt x="124" y="78"/>
                </a:moveTo>
                <a:lnTo>
                  <a:pt x="119" y="84"/>
                </a:lnTo>
                <a:lnTo>
                  <a:pt x="114" y="90"/>
                </a:lnTo>
                <a:lnTo>
                  <a:pt x="109" y="97"/>
                </a:lnTo>
                <a:lnTo>
                  <a:pt x="102" y="103"/>
                </a:lnTo>
                <a:lnTo>
                  <a:pt x="88" y="86"/>
                </a:lnTo>
                <a:lnTo>
                  <a:pt x="93" y="81"/>
                </a:lnTo>
                <a:lnTo>
                  <a:pt x="99" y="76"/>
                </a:lnTo>
                <a:lnTo>
                  <a:pt x="103" y="72"/>
                </a:lnTo>
                <a:lnTo>
                  <a:pt x="106" y="66"/>
                </a:lnTo>
                <a:lnTo>
                  <a:pt x="124" y="78"/>
                </a:lnTo>
                <a:close/>
                <a:moveTo>
                  <a:pt x="91" y="105"/>
                </a:moveTo>
                <a:lnTo>
                  <a:pt x="75" y="98"/>
                </a:lnTo>
                <a:lnTo>
                  <a:pt x="88" y="86"/>
                </a:lnTo>
                <a:lnTo>
                  <a:pt x="94" y="94"/>
                </a:lnTo>
                <a:lnTo>
                  <a:pt x="91" y="105"/>
                </a:lnTo>
                <a:close/>
                <a:moveTo>
                  <a:pt x="99" y="85"/>
                </a:moveTo>
                <a:lnTo>
                  <a:pt x="108" y="89"/>
                </a:lnTo>
                <a:lnTo>
                  <a:pt x="117" y="94"/>
                </a:lnTo>
                <a:lnTo>
                  <a:pt x="105" y="112"/>
                </a:lnTo>
                <a:lnTo>
                  <a:pt x="99" y="108"/>
                </a:lnTo>
                <a:lnTo>
                  <a:pt x="91" y="105"/>
                </a:lnTo>
                <a:lnTo>
                  <a:pt x="99" y="85"/>
                </a:lnTo>
                <a:close/>
                <a:moveTo>
                  <a:pt x="117" y="94"/>
                </a:moveTo>
                <a:lnTo>
                  <a:pt x="124" y="102"/>
                </a:lnTo>
                <a:lnTo>
                  <a:pt x="131" y="109"/>
                </a:lnTo>
                <a:lnTo>
                  <a:pt x="113" y="121"/>
                </a:lnTo>
                <a:lnTo>
                  <a:pt x="109" y="116"/>
                </a:lnTo>
                <a:lnTo>
                  <a:pt x="105" y="112"/>
                </a:lnTo>
                <a:lnTo>
                  <a:pt x="117" y="94"/>
                </a:lnTo>
                <a:close/>
                <a:moveTo>
                  <a:pt x="113" y="121"/>
                </a:moveTo>
                <a:lnTo>
                  <a:pt x="108" y="113"/>
                </a:lnTo>
                <a:lnTo>
                  <a:pt x="113" y="121"/>
                </a:lnTo>
                <a:lnTo>
                  <a:pt x="122" y="115"/>
                </a:lnTo>
                <a:lnTo>
                  <a:pt x="113" y="121"/>
                </a:lnTo>
                <a:close/>
                <a:moveTo>
                  <a:pt x="131" y="109"/>
                </a:moveTo>
                <a:lnTo>
                  <a:pt x="136" y="117"/>
                </a:lnTo>
                <a:lnTo>
                  <a:pt x="139" y="127"/>
                </a:lnTo>
                <a:lnTo>
                  <a:pt x="119" y="132"/>
                </a:lnTo>
                <a:lnTo>
                  <a:pt x="116" y="127"/>
                </a:lnTo>
                <a:lnTo>
                  <a:pt x="113" y="121"/>
                </a:lnTo>
                <a:lnTo>
                  <a:pt x="131" y="109"/>
                </a:lnTo>
                <a:close/>
                <a:moveTo>
                  <a:pt x="139" y="127"/>
                </a:moveTo>
                <a:lnTo>
                  <a:pt x="141" y="136"/>
                </a:lnTo>
                <a:lnTo>
                  <a:pt x="142" y="146"/>
                </a:lnTo>
                <a:lnTo>
                  <a:pt x="120" y="146"/>
                </a:lnTo>
                <a:lnTo>
                  <a:pt x="120" y="139"/>
                </a:lnTo>
                <a:lnTo>
                  <a:pt x="119" y="132"/>
                </a:lnTo>
                <a:lnTo>
                  <a:pt x="139" y="127"/>
                </a:lnTo>
                <a:close/>
                <a:moveTo>
                  <a:pt x="142" y="146"/>
                </a:moveTo>
                <a:lnTo>
                  <a:pt x="142" y="154"/>
                </a:lnTo>
                <a:lnTo>
                  <a:pt x="141" y="160"/>
                </a:lnTo>
                <a:lnTo>
                  <a:pt x="139" y="167"/>
                </a:lnTo>
                <a:lnTo>
                  <a:pt x="137" y="173"/>
                </a:lnTo>
                <a:lnTo>
                  <a:pt x="117" y="166"/>
                </a:lnTo>
                <a:lnTo>
                  <a:pt x="120" y="157"/>
                </a:lnTo>
                <a:lnTo>
                  <a:pt x="120" y="146"/>
                </a:lnTo>
                <a:lnTo>
                  <a:pt x="142" y="146"/>
                </a:lnTo>
                <a:close/>
                <a:moveTo>
                  <a:pt x="137" y="173"/>
                </a:moveTo>
                <a:lnTo>
                  <a:pt x="135" y="180"/>
                </a:lnTo>
                <a:lnTo>
                  <a:pt x="132" y="186"/>
                </a:lnTo>
                <a:lnTo>
                  <a:pt x="128" y="192"/>
                </a:lnTo>
                <a:lnTo>
                  <a:pt x="123" y="197"/>
                </a:lnTo>
                <a:lnTo>
                  <a:pt x="107" y="184"/>
                </a:lnTo>
                <a:lnTo>
                  <a:pt x="113" y="175"/>
                </a:lnTo>
                <a:lnTo>
                  <a:pt x="117" y="166"/>
                </a:lnTo>
                <a:lnTo>
                  <a:pt x="137" y="173"/>
                </a:lnTo>
                <a:close/>
                <a:moveTo>
                  <a:pt x="123" y="197"/>
                </a:moveTo>
                <a:lnTo>
                  <a:pt x="116" y="203"/>
                </a:lnTo>
                <a:lnTo>
                  <a:pt x="110" y="210"/>
                </a:lnTo>
                <a:lnTo>
                  <a:pt x="102" y="215"/>
                </a:lnTo>
                <a:lnTo>
                  <a:pt x="93" y="218"/>
                </a:lnTo>
                <a:lnTo>
                  <a:pt x="85" y="198"/>
                </a:lnTo>
                <a:lnTo>
                  <a:pt x="91" y="196"/>
                </a:lnTo>
                <a:lnTo>
                  <a:pt x="97" y="192"/>
                </a:lnTo>
                <a:lnTo>
                  <a:pt x="103" y="188"/>
                </a:lnTo>
                <a:lnTo>
                  <a:pt x="107" y="184"/>
                </a:lnTo>
                <a:lnTo>
                  <a:pt x="123" y="197"/>
                </a:lnTo>
                <a:close/>
                <a:moveTo>
                  <a:pt x="93" y="218"/>
                </a:moveTo>
                <a:lnTo>
                  <a:pt x="84" y="221"/>
                </a:lnTo>
                <a:lnTo>
                  <a:pt x="75" y="223"/>
                </a:lnTo>
                <a:lnTo>
                  <a:pt x="64" y="225"/>
                </a:lnTo>
                <a:lnTo>
                  <a:pt x="54" y="225"/>
                </a:lnTo>
                <a:lnTo>
                  <a:pt x="54" y="203"/>
                </a:lnTo>
                <a:lnTo>
                  <a:pt x="62" y="203"/>
                </a:lnTo>
                <a:lnTo>
                  <a:pt x="70" y="202"/>
                </a:lnTo>
                <a:lnTo>
                  <a:pt x="79" y="201"/>
                </a:lnTo>
                <a:lnTo>
                  <a:pt x="85" y="198"/>
                </a:lnTo>
                <a:lnTo>
                  <a:pt x="93" y="218"/>
                </a:lnTo>
                <a:close/>
                <a:moveTo>
                  <a:pt x="54" y="225"/>
                </a:moveTo>
                <a:lnTo>
                  <a:pt x="44" y="225"/>
                </a:lnTo>
                <a:lnTo>
                  <a:pt x="35" y="224"/>
                </a:lnTo>
                <a:lnTo>
                  <a:pt x="39" y="202"/>
                </a:lnTo>
                <a:lnTo>
                  <a:pt x="46" y="203"/>
                </a:lnTo>
                <a:lnTo>
                  <a:pt x="54" y="203"/>
                </a:lnTo>
                <a:lnTo>
                  <a:pt x="54" y="225"/>
                </a:lnTo>
                <a:close/>
                <a:moveTo>
                  <a:pt x="35" y="224"/>
                </a:moveTo>
                <a:lnTo>
                  <a:pt x="27" y="221"/>
                </a:lnTo>
                <a:lnTo>
                  <a:pt x="21" y="218"/>
                </a:lnTo>
                <a:lnTo>
                  <a:pt x="33" y="200"/>
                </a:lnTo>
                <a:lnTo>
                  <a:pt x="35" y="202"/>
                </a:lnTo>
                <a:lnTo>
                  <a:pt x="39" y="202"/>
                </a:lnTo>
                <a:lnTo>
                  <a:pt x="35" y="224"/>
                </a:lnTo>
                <a:close/>
                <a:moveTo>
                  <a:pt x="21" y="218"/>
                </a:moveTo>
                <a:lnTo>
                  <a:pt x="21" y="218"/>
                </a:lnTo>
                <a:lnTo>
                  <a:pt x="27" y="210"/>
                </a:lnTo>
                <a:lnTo>
                  <a:pt x="21" y="218"/>
                </a:lnTo>
                <a:close/>
                <a:moveTo>
                  <a:pt x="21" y="218"/>
                </a:moveTo>
                <a:lnTo>
                  <a:pt x="17" y="215"/>
                </a:lnTo>
                <a:lnTo>
                  <a:pt x="12" y="211"/>
                </a:lnTo>
                <a:lnTo>
                  <a:pt x="30" y="198"/>
                </a:lnTo>
                <a:lnTo>
                  <a:pt x="31" y="199"/>
                </a:lnTo>
                <a:lnTo>
                  <a:pt x="33" y="201"/>
                </a:lnTo>
                <a:lnTo>
                  <a:pt x="21" y="218"/>
                </a:lnTo>
                <a:close/>
                <a:moveTo>
                  <a:pt x="12" y="211"/>
                </a:moveTo>
                <a:lnTo>
                  <a:pt x="0" y="192"/>
                </a:lnTo>
                <a:lnTo>
                  <a:pt x="12" y="211"/>
                </a:lnTo>
                <a:lnTo>
                  <a:pt x="22" y="204"/>
                </a:lnTo>
                <a:lnTo>
                  <a:pt x="12" y="211"/>
                </a:lnTo>
                <a:close/>
                <a:moveTo>
                  <a:pt x="12" y="211"/>
                </a:moveTo>
                <a:lnTo>
                  <a:pt x="10" y="204"/>
                </a:lnTo>
                <a:lnTo>
                  <a:pt x="9" y="199"/>
                </a:lnTo>
                <a:lnTo>
                  <a:pt x="30" y="199"/>
                </a:lnTo>
                <a:lnTo>
                  <a:pt x="30" y="198"/>
                </a:lnTo>
                <a:lnTo>
                  <a:pt x="12" y="211"/>
                </a:lnTo>
                <a:close/>
                <a:moveTo>
                  <a:pt x="9" y="199"/>
                </a:moveTo>
                <a:lnTo>
                  <a:pt x="9" y="195"/>
                </a:lnTo>
                <a:lnTo>
                  <a:pt x="10" y="191"/>
                </a:lnTo>
                <a:lnTo>
                  <a:pt x="30" y="199"/>
                </a:lnTo>
                <a:lnTo>
                  <a:pt x="9" y="199"/>
                </a:lnTo>
                <a:close/>
                <a:moveTo>
                  <a:pt x="10" y="191"/>
                </a:moveTo>
                <a:lnTo>
                  <a:pt x="12" y="187"/>
                </a:lnTo>
                <a:lnTo>
                  <a:pt x="15" y="184"/>
                </a:lnTo>
                <a:lnTo>
                  <a:pt x="30" y="199"/>
                </a:lnTo>
                <a:lnTo>
                  <a:pt x="10" y="191"/>
                </a:lnTo>
                <a:close/>
                <a:moveTo>
                  <a:pt x="15" y="184"/>
                </a:moveTo>
                <a:lnTo>
                  <a:pt x="8" y="191"/>
                </a:lnTo>
                <a:lnTo>
                  <a:pt x="15" y="184"/>
                </a:lnTo>
                <a:lnTo>
                  <a:pt x="23" y="192"/>
                </a:lnTo>
                <a:lnTo>
                  <a:pt x="15" y="184"/>
                </a:lnTo>
                <a:close/>
                <a:moveTo>
                  <a:pt x="15" y="184"/>
                </a:moveTo>
                <a:lnTo>
                  <a:pt x="20" y="182"/>
                </a:lnTo>
                <a:lnTo>
                  <a:pt x="23" y="180"/>
                </a:lnTo>
                <a:lnTo>
                  <a:pt x="30" y="199"/>
                </a:lnTo>
                <a:lnTo>
                  <a:pt x="15" y="184"/>
                </a:lnTo>
                <a:close/>
                <a:moveTo>
                  <a:pt x="30" y="199"/>
                </a:moveTo>
                <a:lnTo>
                  <a:pt x="26" y="200"/>
                </a:lnTo>
                <a:lnTo>
                  <a:pt x="30" y="199"/>
                </a:lnTo>
                <a:lnTo>
                  <a:pt x="27" y="189"/>
                </a:lnTo>
                <a:lnTo>
                  <a:pt x="30" y="199"/>
                </a:lnTo>
                <a:close/>
                <a:moveTo>
                  <a:pt x="23" y="180"/>
                </a:moveTo>
                <a:lnTo>
                  <a:pt x="27" y="178"/>
                </a:lnTo>
                <a:lnTo>
                  <a:pt x="31" y="177"/>
                </a:lnTo>
                <a:lnTo>
                  <a:pt x="31" y="199"/>
                </a:lnTo>
                <a:lnTo>
                  <a:pt x="30" y="199"/>
                </a:lnTo>
                <a:lnTo>
                  <a:pt x="23" y="180"/>
                </a:lnTo>
                <a:close/>
                <a:moveTo>
                  <a:pt x="31" y="177"/>
                </a:moveTo>
                <a:lnTo>
                  <a:pt x="34" y="177"/>
                </a:lnTo>
                <a:lnTo>
                  <a:pt x="36" y="178"/>
                </a:lnTo>
                <a:lnTo>
                  <a:pt x="33" y="199"/>
                </a:lnTo>
                <a:lnTo>
                  <a:pt x="32" y="199"/>
                </a:lnTo>
                <a:lnTo>
                  <a:pt x="31" y="199"/>
                </a:lnTo>
                <a:lnTo>
                  <a:pt x="31" y="177"/>
                </a:lnTo>
                <a:close/>
                <a:moveTo>
                  <a:pt x="36" y="178"/>
                </a:moveTo>
                <a:lnTo>
                  <a:pt x="18" y="175"/>
                </a:lnTo>
                <a:lnTo>
                  <a:pt x="36" y="178"/>
                </a:lnTo>
                <a:lnTo>
                  <a:pt x="35" y="189"/>
                </a:lnTo>
                <a:lnTo>
                  <a:pt x="36" y="178"/>
                </a:lnTo>
                <a:close/>
                <a:moveTo>
                  <a:pt x="36" y="178"/>
                </a:moveTo>
                <a:lnTo>
                  <a:pt x="39" y="178"/>
                </a:lnTo>
                <a:lnTo>
                  <a:pt x="41" y="180"/>
                </a:lnTo>
                <a:lnTo>
                  <a:pt x="35" y="199"/>
                </a:lnTo>
                <a:lnTo>
                  <a:pt x="34" y="199"/>
                </a:lnTo>
                <a:lnTo>
                  <a:pt x="33" y="199"/>
                </a:lnTo>
                <a:lnTo>
                  <a:pt x="36" y="178"/>
                </a:lnTo>
                <a:close/>
                <a:moveTo>
                  <a:pt x="41" y="180"/>
                </a:moveTo>
                <a:lnTo>
                  <a:pt x="45" y="181"/>
                </a:lnTo>
                <a:lnTo>
                  <a:pt x="41" y="180"/>
                </a:lnTo>
                <a:lnTo>
                  <a:pt x="38" y="190"/>
                </a:lnTo>
                <a:lnTo>
                  <a:pt x="41" y="180"/>
                </a:lnTo>
                <a:close/>
                <a:moveTo>
                  <a:pt x="41" y="180"/>
                </a:moveTo>
                <a:lnTo>
                  <a:pt x="44" y="181"/>
                </a:lnTo>
                <a:lnTo>
                  <a:pt x="47" y="182"/>
                </a:lnTo>
                <a:lnTo>
                  <a:pt x="38" y="200"/>
                </a:lnTo>
                <a:lnTo>
                  <a:pt x="36" y="200"/>
                </a:lnTo>
                <a:lnTo>
                  <a:pt x="35" y="199"/>
                </a:lnTo>
                <a:lnTo>
                  <a:pt x="41" y="180"/>
                </a:lnTo>
                <a:close/>
                <a:moveTo>
                  <a:pt x="47" y="182"/>
                </a:moveTo>
                <a:lnTo>
                  <a:pt x="51" y="184"/>
                </a:lnTo>
                <a:lnTo>
                  <a:pt x="55" y="186"/>
                </a:lnTo>
                <a:lnTo>
                  <a:pt x="45" y="204"/>
                </a:lnTo>
                <a:lnTo>
                  <a:pt x="41" y="202"/>
                </a:lnTo>
                <a:lnTo>
                  <a:pt x="38" y="200"/>
                </a:lnTo>
                <a:lnTo>
                  <a:pt x="47" y="182"/>
                </a:lnTo>
                <a:close/>
                <a:moveTo>
                  <a:pt x="55" y="186"/>
                </a:moveTo>
                <a:lnTo>
                  <a:pt x="55" y="186"/>
                </a:lnTo>
                <a:lnTo>
                  <a:pt x="50" y="195"/>
                </a:lnTo>
                <a:lnTo>
                  <a:pt x="55" y="186"/>
                </a:lnTo>
                <a:close/>
                <a:moveTo>
                  <a:pt x="55" y="186"/>
                </a:moveTo>
                <a:lnTo>
                  <a:pt x="58" y="187"/>
                </a:lnTo>
                <a:lnTo>
                  <a:pt x="61" y="189"/>
                </a:lnTo>
                <a:lnTo>
                  <a:pt x="53" y="209"/>
                </a:lnTo>
                <a:lnTo>
                  <a:pt x="49" y="206"/>
                </a:lnTo>
                <a:lnTo>
                  <a:pt x="45" y="204"/>
                </a:lnTo>
                <a:lnTo>
                  <a:pt x="55" y="186"/>
                </a:lnTo>
                <a:close/>
                <a:moveTo>
                  <a:pt x="61" y="189"/>
                </a:moveTo>
                <a:lnTo>
                  <a:pt x="63" y="190"/>
                </a:lnTo>
                <a:lnTo>
                  <a:pt x="64" y="190"/>
                </a:lnTo>
                <a:lnTo>
                  <a:pt x="59" y="211"/>
                </a:lnTo>
                <a:lnTo>
                  <a:pt x="56" y="210"/>
                </a:lnTo>
                <a:lnTo>
                  <a:pt x="53" y="209"/>
                </a:lnTo>
                <a:lnTo>
                  <a:pt x="61" y="189"/>
                </a:lnTo>
                <a:close/>
                <a:moveTo>
                  <a:pt x="64" y="190"/>
                </a:moveTo>
                <a:lnTo>
                  <a:pt x="65" y="190"/>
                </a:lnTo>
                <a:lnTo>
                  <a:pt x="62" y="200"/>
                </a:lnTo>
                <a:lnTo>
                  <a:pt x="64" y="190"/>
                </a:lnTo>
                <a:close/>
                <a:moveTo>
                  <a:pt x="65" y="190"/>
                </a:moveTo>
                <a:lnTo>
                  <a:pt x="66" y="191"/>
                </a:lnTo>
                <a:lnTo>
                  <a:pt x="68" y="191"/>
                </a:lnTo>
                <a:lnTo>
                  <a:pt x="66" y="212"/>
                </a:lnTo>
                <a:lnTo>
                  <a:pt x="62" y="212"/>
                </a:lnTo>
                <a:lnTo>
                  <a:pt x="59" y="211"/>
                </a:lnTo>
                <a:lnTo>
                  <a:pt x="65" y="190"/>
                </a:lnTo>
                <a:close/>
                <a:moveTo>
                  <a:pt x="68" y="191"/>
                </a:moveTo>
                <a:lnTo>
                  <a:pt x="70" y="191"/>
                </a:lnTo>
                <a:lnTo>
                  <a:pt x="74" y="191"/>
                </a:lnTo>
                <a:lnTo>
                  <a:pt x="74" y="213"/>
                </a:lnTo>
                <a:lnTo>
                  <a:pt x="69" y="213"/>
                </a:lnTo>
                <a:lnTo>
                  <a:pt x="66" y="212"/>
                </a:lnTo>
                <a:lnTo>
                  <a:pt x="68" y="191"/>
                </a:lnTo>
                <a:close/>
                <a:moveTo>
                  <a:pt x="74" y="191"/>
                </a:moveTo>
                <a:lnTo>
                  <a:pt x="78" y="191"/>
                </a:lnTo>
                <a:lnTo>
                  <a:pt x="83" y="189"/>
                </a:lnTo>
                <a:lnTo>
                  <a:pt x="87" y="187"/>
                </a:lnTo>
                <a:lnTo>
                  <a:pt x="91" y="183"/>
                </a:lnTo>
                <a:lnTo>
                  <a:pt x="107" y="198"/>
                </a:lnTo>
                <a:lnTo>
                  <a:pt x="100" y="204"/>
                </a:lnTo>
                <a:lnTo>
                  <a:pt x="91" y="209"/>
                </a:lnTo>
                <a:lnTo>
                  <a:pt x="83" y="212"/>
                </a:lnTo>
                <a:lnTo>
                  <a:pt x="74" y="213"/>
                </a:lnTo>
                <a:lnTo>
                  <a:pt x="74" y="191"/>
                </a:lnTo>
                <a:close/>
                <a:moveTo>
                  <a:pt x="91" y="183"/>
                </a:moveTo>
                <a:lnTo>
                  <a:pt x="91" y="184"/>
                </a:lnTo>
                <a:lnTo>
                  <a:pt x="91" y="183"/>
                </a:lnTo>
                <a:lnTo>
                  <a:pt x="99" y="190"/>
                </a:lnTo>
                <a:lnTo>
                  <a:pt x="91" y="183"/>
                </a:lnTo>
                <a:close/>
                <a:moveTo>
                  <a:pt x="91" y="183"/>
                </a:moveTo>
                <a:lnTo>
                  <a:pt x="94" y="178"/>
                </a:lnTo>
                <a:lnTo>
                  <a:pt x="97" y="174"/>
                </a:lnTo>
                <a:lnTo>
                  <a:pt x="117" y="182"/>
                </a:lnTo>
                <a:lnTo>
                  <a:pt x="113" y="190"/>
                </a:lnTo>
                <a:lnTo>
                  <a:pt x="107" y="198"/>
                </a:lnTo>
                <a:lnTo>
                  <a:pt x="91" y="183"/>
                </a:lnTo>
                <a:close/>
                <a:moveTo>
                  <a:pt x="97" y="174"/>
                </a:moveTo>
                <a:lnTo>
                  <a:pt x="99" y="169"/>
                </a:lnTo>
                <a:lnTo>
                  <a:pt x="100" y="163"/>
                </a:lnTo>
                <a:lnTo>
                  <a:pt x="120" y="163"/>
                </a:lnTo>
                <a:lnTo>
                  <a:pt x="119" y="173"/>
                </a:lnTo>
                <a:lnTo>
                  <a:pt x="117" y="182"/>
                </a:lnTo>
                <a:lnTo>
                  <a:pt x="97" y="174"/>
                </a:lnTo>
                <a:close/>
                <a:moveTo>
                  <a:pt x="100" y="163"/>
                </a:moveTo>
                <a:lnTo>
                  <a:pt x="99" y="155"/>
                </a:lnTo>
                <a:lnTo>
                  <a:pt x="95" y="145"/>
                </a:lnTo>
                <a:lnTo>
                  <a:pt x="114" y="136"/>
                </a:lnTo>
                <a:lnTo>
                  <a:pt x="117" y="143"/>
                </a:lnTo>
                <a:lnTo>
                  <a:pt x="119" y="149"/>
                </a:lnTo>
                <a:lnTo>
                  <a:pt x="120" y="157"/>
                </a:lnTo>
                <a:lnTo>
                  <a:pt x="120" y="163"/>
                </a:lnTo>
                <a:lnTo>
                  <a:pt x="100" y="163"/>
                </a:lnTo>
                <a:close/>
                <a:moveTo>
                  <a:pt x="114" y="136"/>
                </a:moveTo>
                <a:lnTo>
                  <a:pt x="127" y="162"/>
                </a:lnTo>
                <a:lnTo>
                  <a:pt x="114" y="136"/>
                </a:lnTo>
                <a:lnTo>
                  <a:pt x="105" y="141"/>
                </a:lnTo>
                <a:lnTo>
                  <a:pt x="114" y="136"/>
                </a:lnTo>
                <a:close/>
                <a:moveTo>
                  <a:pt x="95" y="145"/>
                </a:moveTo>
                <a:lnTo>
                  <a:pt x="93" y="142"/>
                </a:lnTo>
                <a:lnTo>
                  <a:pt x="92" y="140"/>
                </a:lnTo>
                <a:lnTo>
                  <a:pt x="110" y="128"/>
                </a:lnTo>
                <a:lnTo>
                  <a:pt x="112" y="132"/>
                </a:lnTo>
                <a:lnTo>
                  <a:pt x="114" y="136"/>
                </a:lnTo>
                <a:lnTo>
                  <a:pt x="95" y="145"/>
                </a:lnTo>
                <a:close/>
                <a:moveTo>
                  <a:pt x="92" y="140"/>
                </a:moveTo>
                <a:lnTo>
                  <a:pt x="90" y="138"/>
                </a:lnTo>
                <a:lnTo>
                  <a:pt x="89" y="136"/>
                </a:lnTo>
                <a:lnTo>
                  <a:pt x="104" y="121"/>
                </a:lnTo>
                <a:lnTo>
                  <a:pt x="107" y="125"/>
                </a:lnTo>
                <a:lnTo>
                  <a:pt x="110" y="128"/>
                </a:lnTo>
                <a:lnTo>
                  <a:pt x="92" y="140"/>
                </a:lnTo>
                <a:close/>
                <a:moveTo>
                  <a:pt x="104" y="120"/>
                </a:moveTo>
                <a:lnTo>
                  <a:pt x="104" y="120"/>
                </a:lnTo>
                <a:lnTo>
                  <a:pt x="104" y="121"/>
                </a:lnTo>
                <a:lnTo>
                  <a:pt x="96" y="129"/>
                </a:lnTo>
                <a:lnTo>
                  <a:pt x="104" y="120"/>
                </a:lnTo>
                <a:close/>
                <a:moveTo>
                  <a:pt x="89" y="136"/>
                </a:moveTo>
                <a:lnTo>
                  <a:pt x="87" y="134"/>
                </a:lnTo>
                <a:lnTo>
                  <a:pt x="84" y="132"/>
                </a:lnTo>
                <a:lnTo>
                  <a:pt x="94" y="114"/>
                </a:lnTo>
                <a:lnTo>
                  <a:pt x="100" y="117"/>
                </a:lnTo>
                <a:lnTo>
                  <a:pt x="104" y="120"/>
                </a:lnTo>
                <a:lnTo>
                  <a:pt x="89" y="136"/>
                </a:lnTo>
                <a:close/>
                <a:moveTo>
                  <a:pt x="84" y="132"/>
                </a:moveTo>
                <a:lnTo>
                  <a:pt x="65" y="121"/>
                </a:lnTo>
                <a:lnTo>
                  <a:pt x="84" y="132"/>
                </a:lnTo>
                <a:lnTo>
                  <a:pt x="89" y="124"/>
                </a:lnTo>
                <a:lnTo>
                  <a:pt x="84" y="132"/>
                </a:lnTo>
                <a:close/>
                <a:moveTo>
                  <a:pt x="84" y="132"/>
                </a:moveTo>
                <a:lnTo>
                  <a:pt x="80" y="130"/>
                </a:lnTo>
                <a:lnTo>
                  <a:pt x="76" y="128"/>
                </a:lnTo>
                <a:lnTo>
                  <a:pt x="84" y="108"/>
                </a:lnTo>
                <a:lnTo>
                  <a:pt x="89" y="111"/>
                </a:lnTo>
                <a:lnTo>
                  <a:pt x="94" y="114"/>
                </a:lnTo>
                <a:lnTo>
                  <a:pt x="84" y="132"/>
                </a:lnTo>
                <a:close/>
                <a:moveTo>
                  <a:pt x="76" y="128"/>
                </a:moveTo>
                <a:lnTo>
                  <a:pt x="76" y="128"/>
                </a:lnTo>
                <a:lnTo>
                  <a:pt x="80" y="118"/>
                </a:lnTo>
                <a:lnTo>
                  <a:pt x="76" y="128"/>
                </a:lnTo>
                <a:close/>
                <a:moveTo>
                  <a:pt x="76" y="128"/>
                </a:moveTo>
                <a:lnTo>
                  <a:pt x="70" y="127"/>
                </a:lnTo>
                <a:lnTo>
                  <a:pt x="66" y="125"/>
                </a:lnTo>
                <a:lnTo>
                  <a:pt x="70" y="104"/>
                </a:lnTo>
                <a:lnTo>
                  <a:pt x="77" y="106"/>
                </a:lnTo>
                <a:lnTo>
                  <a:pt x="84" y="108"/>
                </a:lnTo>
                <a:lnTo>
                  <a:pt x="76" y="128"/>
                </a:lnTo>
                <a:close/>
                <a:moveTo>
                  <a:pt x="66" y="125"/>
                </a:moveTo>
                <a:lnTo>
                  <a:pt x="62" y="125"/>
                </a:lnTo>
                <a:lnTo>
                  <a:pt x="57" y="124"/>
                </a:lnTo>
                <a:lnTo>
                  <a:pt x="57" y="103"/>
                </a:lnTo>
                <a:lnTo>
                  <a:pt x="64" y="103"/>
                </a:lnTo>
                <a:lnTo>
                  <a:pt x="70" y="104"/>
                </a:lnTo>
                <a:lnTo>
                  <a:pt x="66" y="125"/>
                </a:lnTo>
                <a:close/>
                <a:moveTo>
                  <a:pt x="57" y="124"/>
                </a:moveTo>
                <a:lnTo>
                  <a:pt x="53" y="124"/>
                </a:lnTo>
                <a:lnTo>
                  <a:pt x="53" y="103"/>
                </a:lnTo>
                <a:lnTo>
                  <a:pt x="57" y="103"/>
                </a:lnTo>
                <a:lnTo>
                  <a:pt x="57" y="124"/>
                </a:lnTo>
                <a:close/>
                <a:moveTo>
                  <a:pt x="53" y="124"/>
                </a:moveTo>
                <a:lnTo>
                  <a:pt x="42" y="124"/>
                </a:lnTo>
                <a:lnTo>
                  <a:pt x="42" y="113"/>
                </a:lnTo>
                <a:lnTo>
                  <a:pt x="53" y="113"/>
                </a:lnTo>
                <a:lnTo>
                  <a:pt x="53" y="124"/>
                </a:lnTo>
                <a:close/>
                <a:moveTo>
                  <a:pt x="42" y="113"/>
                </a:moveTo>
                <a:lnTo>
                  <a:pt x="42" y="109"/>
                </a:lnTo>
                <a:lnTo>
                  <a:pt x="63" y="109"/>
                </a:lnTo>
                <a:lnTo>
                  <a:pt x="63" y="113"/>
                </a:lnTo>
                <a:lnTo>
                  <a:pt x="42" y="113"/>
                </a:lnTo>
                <a:close/>
                <a:moveTo>
                  <a:pt x="42" y="109"/>
                </a:moveTo>
                <a:lnTo>
                  <a:pt x="42" y="100"/>
                </a:lnTo>
                <a:lnTo>
                  <a:pt x="52" y="99"/>
                </a:lnTo>
                <a:lnTo>
                  <a:pt x="53" y="109"/>
                </a:lnTo>
                <a:lnTo>
                  <a:pt x="42" y="109"/>
                </a:lnTo>
                <a:close/>
                <a:moveTo>
                  <a:pt x="52" y="99"/>
                </a:moveTo>
                <a:lnTo>
                  <a:pt x="56" y="98"/>
                </a:lnTo>
                <a:lnTo>
                  <a:pt x="60" y="97"/>
                </a:lnTo>
                <a:lnTo>
                  <a:pt x="67" y="116"/>
                </a:lnTo>
                <a:lnTo>
                  <a:pt x="61" y="118"/>
                </a:lnTo>
                <a:lnTo>
                  <a:pt x="54" y="119"/>
                </a:lnTo>
                <a:lnTo>
                  <a:pt x="52" y="99"/>
                </a:lnTo>
                <a:close/>
                <a:moveTo>
                  <a:pt x="60" y="97"/>
                </a:moveTo>
                <a:lnTo>
                  <a:pt x="65" y="94"/>
                </a:lnTo>
                <a:lnTo>
                  <a:pt x="70" y="91"/>
                </a:lnTo>
                <a:lnTo>
                  <a:pt x="81" y="110"/>
                </a:lnTo>
                <a:lnTo>
                  <a:pt x="75" y="113"/>
                </a:lnTo>
                <a:lnTo>
                  <a:pt x="67" y="116"/>
                </a:lnTo>
                <a:lnTo>
                  <a:pt x="60" y="97"/>
                </a:lnTo>
                <a:close/>
                <a:moveTo>
                  <a:pt x="70" y="91"/>
                </a:moveTo>
                <a:lnTo>
                  <a:pt x="69" y="92"/>
                </a:lnTo>
                <a:lnTo>
                  <a:pt x="70" y="91"/>
                </a:lnTo>
                <a:lnTo>
                  <a:pt x="76" y="101"/>
                </a:lnTo>
                <a:lnTo>
                  <a:pt x="70" y="91"/>
                </a:lnTo>
                <a:close/>
                <a:moveTo>
                  <a:pt x="70" y="91"/>
                </a:moveTo>
                <a:lnTo>
                  <a:pt x="75" y="89"/>
                </a:lnTo>
                <a:lnTo>
                  <a:pt x="78" y="86"/>
                </a:lnTo>
                <a:lnTo>
                  <a:pt x="93" y="101"/>
                </a:lnTo>
                <a:lnTo>
                  <a:pt x="87" y="106"/>
                </a:lnTo>
                <a:lnTo>
                  <a:pt x="81" y="110"/>
                </a:lnTo>
                <a:lnTo>
                  <a:pt x="70" y="91"/>
                </a:lnTo>
                <a:close/>
                <a:moveTo>
                  <a:pt x="78" y="86"/>
                </a:moveTo>
                <a:lnTo>
                  <a:pt x="81" y="83"/>
                </a:lnTo>
                <a:lnTo>
                  <a:pt x="83" y="79"/>
                </a:lnTo>
                <a:lnTo>
                  <a:pt x="102" y="89"/>
                </a:lnTo>
                <a:lnTo>
                  <a:pt x="97" y="95"/>
                </a:lnTo>
                <a:lnTo>
                  <a:pt x="93" y="101"/>
                </a:lnTo>
                <a:lnTo>
                  <a:pt x="78" y="86"/>
                </a:lnTo>
                <a:close/>
                <a:moveTo>
                  <a:pt x="102" y="89"/>
                </a:moveTo>
                <a:lnTo>
                  <a:pt x="124" y="48"/>
                </a:lnTo>
                <a:lnTo>
                  <a:pt x="102" y="89"/>
                </a:lnTo>
                <a:lnTo>
                  <a:pt x="92" y="84"/>
                </a:lnTo>
                <a:lnTo>
                  <a:pt x="102" y="89"/>
                </a:lnTo>
                <a:close/>
                <a:moveTo>
                  <a:pt x="83" y="79"/>
                </a:moveTo>
                <a:lnTo>
                  <a:pt x="85" y="76"/>
                </a:lnTo>
                <a:lnTo>
                  <a:pt x="86" y="72"/>
                </a:lnTo>
                <a:lnTo>
                  <a:pt x="107" y="77"/>
                </a:lnTo>
                <a:lnTo>
                  <a:pt x="105" y="83"/>
                </a:lnTo>
                <a:lnTo>
                  <a:pt x="102" y="89"/>
                </a:lnTo>
                <a:lnTo>
                  <a:pt x="83" y="79"/>
                </a:lnTo>
                <a:close/>
                <a:moveTo>
                  <a:pt x="86" y="72"/>
                </a:moveTo>
                <a:lnTo>
                  <a:pt x="87" y="67"/>
                </a:lnTo>
                <a:lnTo>
                  <a:pt x="87" y="63"/>
                </a:lnTo>
                <a:lnTo>
                  <a:pt x="108" y="63"/>
                </a:lnTo>
                <a:lnTo>
                  <a:pt x="108" y="71"/>
                </a:lnTo>
                <a:lnTo>
                  <a:pt x="107" y="77"/>
                </a:lnTo>
                <a:lnTo>
                  <a:pt x="86" y="72"/>
                </a:lnTo>
                <a:close/>
                <a:moveTo>
                  <a:pt x="87" y="63"/>
                </a:moveTo>
                <a:lnTo>
                  <a:pt x="86" y="58"/>
                </a:lnTo>
                <a:lnTo>
                  <a:pt x="85" y="54"/>
                </a:lnTo>
                <a:lnTo>
                  <a:pt x="105" y="46"/>
                </a:lnTo>
                <a:lnTo>
                  <a:pt x="108" y="54"/>
                </a:lnTo>
                <a:lnTo>
                  <a:pt x="108" y="63"/>
                </a:lnTo>
                <a:lnTo>
                  <a:pt x="87" y="63"/>
                </a:lnTo>
                <a:close/>
                <a:moveTo>
                  <a:pt x="85" y="54"/>
                </a:moveTo>
                <a:lnTo>
                  <a:pt x="84" y="50"/>
                </a:lnTo>
                <a:lnTo>
                  <a:pt x="81" y="47"/>
                </a:lnTo>
                <a:lnTo>
                  <a:pt x="95" y="31"/>
                </a:lnTo>
                <a:lnTo>
                  <a:pt x="102" y="38"/>
                </a:lnTo>
                <a:lnTo>
                  <a:pt x="105" y="46"/>
                </a:lnTo>
                <a:lnTo>
                  <a:pt x="85" y="54"/>
                </a:lnTo>
                <a:close/>
                <a:moveTo>
                  <a:pt x="81" y="47"/>
                </a:moveTo>
                <a:lnTo>
                  <a:pt x="78" y="44"/>
                </a:lnTo>
                <a:lnTo>
                  <a:pt x="74" y="43"/>
                </a:lnTo>
                <a:lnTo>
                  <a:pt x="82" y="23"/>
                </a:lnTo>
                <a:lnTo>
                  <a:pt x="89" y="26"/>
                </a:lnTo>
                <a:lnTo>
                  <a:pt x="95" y="31"/>
                </a:lnTo>
                <a:lnTo>
                  <a:pt x="81" y="47"/>
                </a:lnTo>
                <a:close/>
                <a:moveTo>
                  <a:pt x="74" y="43"/>
                </a:moveTo>
                <a:lnTo>
                  <a:pt x="69" y="41"/>
                </a:lnTo>
                <a:lnTo>
                  <a:pt x="65" y="41"/>
                </a:lnTo>
                <a:lnTo>
                  <a:pt x="65" y="20"/>
                </a:lnTo>
                <a:lnTo>
                  <a:pt x="74" y="20"/>
                </a:lnTo>
                <a:lnTo>
                  <a:pt x="82" y="23"/>
                </a:lnTo>
                <a:lnTo>
                  <a:pt x="74" y="43"/>
                </a:lnTo>
                <a:close/>
                <a:moveTo>
                  <a:pt x="65" y="41"/>
                </a:moveTo>
                <a:lnTo>
                  <a:pt x="61" y="41"/>
                </a:lnTo>
                <a:lnTo>
                  <a:pt x="57" y="42"/>
                </a:lnTo>
                <a:lnTo>
                  <a:pt x="54" y="43"/>
                </a:lnTo>
                <a:lnTo>
                  <a:pt x="50" y="45"/>
                </a:lnTo>
                <a:lnTo>
                  <a:pt x="38" y="27"/>
                </a:lnTo>
                <a:lnTo>
                  <a:pt x="45" y="24"/>
                </a:lnTo>
                <a:lnTo>
                  <a:pt x="51" y="21"/>
                </a:lnTo>
                <a:lnTo>
                  <a:pt x="58" y="20"/>
                </a:lnTo>
                <a:lnTo>
                  <a:pt x="65" y="20"/>
                </a:lnTo>
                <a:lnTo>
                  <a:pt x="65" y="41"/>
                </a:lnTo>
                <a:close/>
                <a:moveTo>
                  <a:pt x="50" y="45"/>
                </a:moveTo>
                <a:lnTo>
                  <a:pt x="47" y="48"/>
                </a:lnTo>
                <a:lnTo>
                  <a:pt x="42" y="51"/>
                </a:lnTo>
                <a:lnTo>
                  <a:pt x="39" y="55"/>
                </a:lnTo>
                <a:lnTo>
                  <a:pt x="36" y="59"/>
                </a:lnTo>
                <a:lnTo>
                  <a:pt x="19" y="49"/>
                </a:lnTo>
                <a:lnTo>
                  <a:pt x="23" y="42"/>
                </a:lnTo>
                <a:lnTo>
                  <a:pt x="28" y="36"/>
                </a:lnTo>
                <a:lnTo>
                  <a:pt x="33" y="31"/>
                </a:lnTo>
                <a:lnTo>
                  <a:pt x="38" y="27"/>
                </a:lnTo>
                <a:lnTo>
                  <a:pt x="50" y="45"/>
                </a:lnTo>
                <a:close/>
                <a:moveTo>
                  <a:pt x="36" y="59"/>
                </a:moveTo>
                <a:lnTo>
                  <a:pt x="31" y="67"/>
                </a:lnTo>
                <a:lnTo>
                  <a:pt x="23" y="63"/>
                </a:lnTo>
                <a:lnTo>
                  <a:pt x="27" y="54"/>
                </a:lnTo>
                <a:lnTo>
                  <a:pt x="36" y="59"/>
                </a:lnTo>
                <a:close/>
                <a:moveTo>
                  <a:pt x="23" y="63"/>
                </a:moveTo>
                <a:lnTo>
                  <a:pt x="18" y="61"/>
                </a:lnTo>
                <a:lnTo>
                  <a:pt x="27" y="43"/>
                </a:lnTo>
                <a:lnTo>
                  <a:pt x="32" y="45"/>
                </a:lnTo>
                <a:lnTo>
                  <a:pt x="23" y="63"/>
                </a:lnTo>
                <a:close/>
                <a:moveTo>
                  <a:pt x="18" y="61"/>
                </a:moveTo>
                <a:lnTo>
                  <a:pt x="9" y="57"/>
                </a:lnTo>
                <a:lnTo>
                  <a:pt x="12" y="48"/>
                </a:lnTo>
                <a:lnTo>
                  <a:pt x="23" y="52"/>
                </a:lnTo>
                <a:lnTo>
                  <a:pt x="18" y="6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03" name="Freeform 216"/>
          <p:cNvSpPr>
            <a:spLocks noEditPoints="1"/>
          </p:cNvSpPr>
          <p:nvPr/>
        </p:nvSpPr>
        <p:spPr bwMode="auto">
          <a:xfrm>
            <a:off x="6035675" y="1881188"/>
            <a:ext cx="79375" cy="119062"/>
          </a:xfrm>
          <a:custGeom>
            <a:avLst/>
            <a:gdLst>
              <a:gd name="T0" fmla="*/ 21 w 148"/>
              <a:gd name="T1" fmla="*/ 99 h 225"/>
              <a:gd name="T2" fmla="*/ 26 w 148"/>
              <a:gd name="T3" fmla="*/ 72 h 225"/>
              <a:gd name="T4" fmla="*/ 35 w 148"/>
              <a:gd name="T5" fmla="*/ 50 h 225"/>
              <a:gd name="T6" fmla="*/ 46 w 148"/>
              <a:gd name="T7" fmla="*/ 34 h 225"/>
              <a:gd name="T8" fmla="*/ 54 w 148"/>
              <a:gd name="T9" fmla="*/ 28 h 225"/>
              <a:gd name="T10" fmla="*/ 41 w 148"/>
              <a:gd name="T11" fmla="*/ 11 h 225"/>
              <a:gd name="T12" fmla="*/ 65 w 148"/>
              <a:gd name="T13" fmla="*/ 0 h 225"/>
              <a:gd name="T14" fmla="*/ 81 w 148"/>
              <a:gd name="T15" fmla="*/ 0 h 225"/>
              <a:gd name="T16" fmla="*/ 78 w 148"/>
              <a:gd name="T17" fmla="*/ 21 h 225"/>
              <a:gd name="T18" fmla="*/ 123 w 148"/>
              <a:gd name="T19" fmla="*/ 27 h 225"/>
              <a:gd name="T20" fmla="*/ 106 w 148"/>
              <a:gd name="T21" fmla="*/ 39 h 225"/>
              <a:gd name="T22" fmla="*/ 133 w 148"/>
              <a:gd name="T23" fmla="*/ 44 h 225"/>
              <a:gd name="T24" fmla="*/ 106 w 148"/>
              <a:gd name="T25" fmla="*/ 39 h 225"/>
              <a:gd name="T26" fmla="*/ 126 w 148"/>
              <a:gd name="T27" fmla="*/ 111 h 225"/>
              <a:gd name="T28" fmla="*/ 147 w 148"/>
              <a:gd name="T29" fmla="*/ 119 h 225"/>
              <a:gd name="T30" fmla="*/ 148 w 148"/>
              <a:gd name="T31" fmla="*/ 111 h 225"/>
              <a:gd name="T32" fmla="*/ 145 w 148"/>
              <a:gd name="T33" fmla="*/ 144 h 225"/>
              <a:gd name="T34" fmla="*/ 137 w 148"/>
              <a:gd name="T35" fmla="*/ 173 h 225"/>
              <a:gd name="T36" fmla="*/ 117 w 148"/>
              <a:gd name="T37" fmla="*/ 205 h 225"/>
              <a:gd name="T38" fmla="*/ 89 w 148"/>
              <a:gd name="T39" fmla="*/ 200 h 225"/>
              <a:gd name="T40" fmla="*/ 84 w 148"/>
              <a:gd name="T41" fmla="*/ 201 h 225"/>
              <a:gd name="T42" fmla="*/ 72 w 148"/>
              <a:gd name="T43" fmla="*/ 203 h 225"/>
              <a:gd name="T44" fmla="*/ 48 w 148"/>
              <a:gd name="T45" fmla="*/ 219 h 225"/>
              <a:gd name="T46" fmla="*/ 72 w 148"/>
              <a:gd name="T47" fmla="*/ 225 h 225"/>
              <a:gd name="T48" fmla="*/ 39 w 148"/>
              <a:gd name="T49" fmla="*/ 183 h 225"/>
              <a:gd name="T50" fmla="*/ 9 w 148"/>
              <a:gd name="T51" fmla="*/ 170 h 225"/>
              <a:gd name="T52" fmla="*/ 35 w 148"/>
              <a:gd name="T53" fmla="*/ 176 h 225"/>
              <a:gd name="T54" fmla="*/ 20 w 148"/>
              <a:gd name="T55" fmla="*/ 114 h 225"/>
              <a:gd name="T56" fmla="*/ 49 w 148"/>
              <a:gd name="T57" fmla="*/ 127 h 225"/>
              <a:gd name="T58" fmla="*/ 28 w 148"/>
              <a:gd name="T59" fmla="*/ 128 h 225"/>
              <a:gd name="T60" fmla="*/ 36 w 148"/>
              <a:gd name="T61" fmla="*/ 181 h 225"/>
              <a:gd name="T62" fmla="*/ 58 w 148"/>
              <a:gd name="T63" fmla="*/ 180 h 225"/>
              <a:gd name="T64" fmla="*/ 47 w 148"/>
              <a:gd name="T65" fmla="*/ 204 h 225"/>
              <a:gd name="T66" fmla="*/ 73 w 148"/>
              <a:gd name="T67" fmla="*/ 195 h 225"/>
              <a:gd name="T68" fmla="*/ 73 w 148"/>
              <a:gd name="T69" fmla="*/ 195 h 225"/>
              <a:gd name="T70" fmla="*/ 85 w 148"/>
              <a:gd name="T71" fmla="*/ 214 h 225"/>
              <a:gd name="T72" fmla="*/ 83 w 148"/>
              <a:gd name="T73" fmla="*/ 190 h 225"/>
              <a:gd name="T74" fmla="*/ 87 w 148"/>
              <a:gd name="T75" fmla="*/ 184 h 225"/>
              <a:gd name="T76" fmla="*/ 92 w 148"/>
              <a:gd name="T77" fmla="*/ 172 h 225"/>
              <a:gd name="T78" fmla="*/ 92 w 148"/>
              <a:gd name="T79" fmla="*/ 172 h 225"/>
              <a:gd name="T80" fmla="*/ 117 w 148"/>
              <a:gd name="T81" fmla="*/ 155 h 225"/>
              <a:gd name="T82" fmla="*/ 97 w 148"/>
              <a:gd name="T83" fmla="*/ 126 h 225"/>
              <a:gd name="T84" fmla="*/ 118 w 148"/>
              <a:gd name="T85" fmla="*/ 145 h 225"/>
              <a:gd name="T86" fmla="*/ 112 w 148"/>
              <a:gd name="T87" fmla="*/ 45 h 225"/>
              <a:gd name="T88" fmla="*/ 89 w 148"/>
              <a:gd name="T89" fmla="*/ 45 h 225"/>
              <a:gd name="T90" fmla="*/ 84 w 148"/>
              <a:gd name="T91" fmla="*/ 35 h 225"/>
              <a:gd name="T92" fmla="*/ 94 w 148"/>
              <a:gd name="T93" fmla="*/ 16 h 225"/>
              <a:gd name="T94" fmla="*/ 85 w 148"/>
              <a:gd name="T95" fmla="*/ 11 h 225"/>
              <a:gd name="T96" fmla="*/ 73 w 148"/>
              <a:gd name="T97" fmla="*/ 9 h 225"/>
              <a:gd name="T98" fmla="*/ 60 w 148"/>
              <a:gd name="T99" fmla="*/ 12 h 225"/>
              <a:gd name="T100" fmla="*/ 48 w 148"/>
              <a:gd name="T101" fmla="*/ 22 h 225"/>
              <a:gd name="T102" fmla="*/ 57 w 148"/>
              <a:gd name="T103" fmla="*/ 29 h 225"/>
              <a:gd name="T104" fmla="*/ 48 w 148"/>
              <a:gd name="T105" fmla="*/ 22 h 225"/>
              <a:gd name="T106" fmla="*/ 58 w 148"/>
              <a:gd name="T107" fmla="*/ 48 h 225"/>
              <a:gd name="T108" fmla="*/ 53 w 148"/>
              <a:gd name="T109" fmla="*/ 69 h 225"/>
              <a:gd name="T110" fmla="*/ 49 w 148"/>
              <a:gd name="T111" fmla="*/ 92 h 225"/>
              <a:gd name="T112" fmla="*/ 48 w 148"/>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8"/>
              <a:gd name="T172" fmla="*/ 0 h 225"/>
              <a:gd name="T173" fmla="*/ 148 w 148"/>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8" h="225">
                <a:moveTo>
                  <a:pt x="0" y="114"/>
                </a:moveTo>
                <a:lnTo>
                  <a:pt x="0" y="105"/>
                </a:lnTo>
                <a:lnTo>
                  <a:pt x="0" y="97"/>
                </a:lnTo>
                <a:lnTo>
                  <a:pt x="1" y="88"/>
                </a:lnTo>
                <a:lnTo>
                  <a:pt x="2" y="81"/>
                </a:lnTo>
                <a:lnTo>
                  <a:pt x="22" y="84"/>
                </a:lnTo>
                <a:lnTo>
                  <a:pt x="21" y="99"/>
                </a:lnTo>
                <a:lnTo>
                  <a:pt x="20" y="114"/>
                </a:lnTo>
                <a:lnTo>
                  <a:pt x="0" y="114"/>
                </a:lnTo>
                <a:close/>
                <a:moveTo>
                  <a:pt x="2" y="81"/>
                </a:moveTo>
                <a:lnTo>
                  <a:pt x="6" y="65"/>
                </a:lnTo>
                <a:lnTo>
                  <a:pt x="10" y="52"/>
                </a:lnTo>
                <a:lnTo>
                  <a:pt x="30" y="60"/>
                </a:lnTo>
                <a:lnTo>
                  <a:pt x="26" y="72"/>
                </a:lnTo>
                <a:lnTo>
                  <a:pt x="22" y="84"/>
                </a:lnTo>
                <a:lnTo>
                  <a:pt x="2" y="81"/>
                </a:lnTo>
                <a:close/>
                <a:moveTo>
                  <a:pt x="10" y="52"/>
                </a:moveTo>
                <a:lnTo>
                  <a:pt x="16" y="39"/>
                </a:lnTo>
                <a:lnTo>
                  <a:pt x="23" y="28"/>
                </a:lnTo>
                <a:lnTo>
                  <a:pt x="40" y="41"/>
                </a:lnTo>
                <a:lnTo>
                  <a:pt x="35" y="50"/>
                </a:lnTo>
                <a:lnTo>
                  <a:pt x="30" y="60"/>
                </a:lnTo>
                <a:lnTo>
                  <a:pt x="10" y="52"/>
                </a:lnTo>
                <a:close/>
                <a:moveTo>
                  <a:pt x="23" y="28"/>
                </a:moveTo>
                <a:lnTo>
                  <a:pt x="32" y="19"/>
                </a:lnTo>
                <a:lnTo>
                  <a:pt x="41" y="11"/>
                </a:lnTo>
                <a:lnTo>
                  <a:pt x="53" y="28"/>
                </a:lnTo>
                <a:lnTo>
                  <a:pt x="46" y="34"/>
                </a:lnTo>
                <a:lnTo>
                  <a:pt x="40" y="41"/>
                </a:lnTo>
                <a:lnTo>
                  <a:pt x="23" y="28"/>
                </a:lnTo>
                <a:close/>
                <a:moveTo>
                  <a:pt x="54" y="28"/>
                </a:moveTo>
                <a:lnTo>
                  <a:pt x="51" y="29"/>
                </a:lnTo>
                <a:lnTo>
                  <a:pt x="53" y="28"/>
                </a:lnTo>
                <a:lnTo>
                  <a:pt x="47" y="20"/>
                </a:lnTo>
                <a:lnTo>
                  <a:pt x="54" y="28"/>
                </a:lnTo>
                <a:close/>
                <a:moveTo>
                  <a:pt x="41" y="11"/>
                </a:moveTo>
                <a:lnTo>
                  <a:pt x="48" y="6"/>
                </a:lnTo>
                <a:lnTo>
                  <a:pt x="57" y="2"/>
                </a:lnTo>
                <a:lnTo>
                  <a:pt x="64" y="23"/>
                </a:lnTo>
                <a:lnTo>
                  <a:pt x="59" y="25"/>
                </a:lnTo>
                <a:lnTo>
                  <a:pt x="54" y="28"/>
                </a:lnTo>
                <a:lnTo>
                  <a:pt x="41" y="11"/>
                </a:lnTo>
                <a:close/>
                <a:moveTo>
                  <a:pt x="57" y="2"/>
                </a:moveTo>
                <a:lnTo>
                  <a:pt x="45" y="6"/>
                </a:lnTo>
                <a:lnTo>
                  <a:pt x="57" y="2"/>
                </a:lnTo>
                <a:lnTo>
                  <a:pt x="60" y="12"/>
                </a:lnTo>
                <a:lnTo>
                  <a:pt x="57" y="2"/>
                </a:lnTo>
                <a:close/>
                <a:moveTo>
                  <a:pt x="57" y="2"/>
                </a:moveTo>
                <a:lnTo>
                  <a:pt x="65" y="0"/>
                </a:lnTo>
                <a:lnTo>
                  <a:pt x="74" y="0"/>
                </a:lnTo>
                <a:lnTo>
                  <a:pt x="74" y="21"/>
                </a:lnTo>
                <a:lnTo>
                  <a:pt x="69" y="21"/>
                </a:lnTo>
                <a:lnTo>
                  <a:pt x="64" y="23"/>
                </a:lnTo>
                <a:lnTo>
                  <a:pt x="57" y="2"/>
                </a:lnTo>
                <a:close/>
                <a:moveTo>
                  <a:pt x="74" y="0"/>
                </a:moveTo>
                <a:lnTo>
                  <a:pt x="81" y="0"/>
                </a:lnTo>
                <a:lnTo>
                  <a:pt x="88" y="1"/>
                </a:lnTo>
                <a:lnTo>
                  <a:pt x="94" y="3"/>
                </a:lnTo>
                <a:lnTo>
                  <a:pt x="100" y="6"/>
                </a:lnTo>
                <a:lnTo>
                  <a:pt x="90" y="25"/>
                </a:lnTo>
                <a:lnTo>
                  <a:pt x="87" y="23"/>
                </a:lnTo>
                <a:lnTo>
                  <a:pt x="83" y="22"/>
                </a:lnTo>
                <a:lnTo>
                  <a:pt x="78" y="21"/>
                </a:lnTo>
                <a:lnTo>
                  <a:pt x="74" y="21"/>
                </a:lnTo>
                <a:lnTo>
                  <a:pt x="74" y="0"/>
                </a:lnTo>
                <a:close/>
                <a:moveTo>
                  <a:pt x="100" y="6"/>
                </a:moveTo>
                <a:lnTo>
                  <a:pt x="106" y="10"/>
                </a:lnTo>
                <a:lnTo>
                  <a:pt x="112" y="16"/>
                </a:lnTo>
                <a:lnTo>
                  <a:pt x="118" y="21"/>
                </a:lnTo>
                <a:lnTo>
                  <a:pt x="123" y="27"/>
                </a:lnTo>
                <a:lnTo>
                  <a:pt x="106" y="39"/>
                </a:lnTo>
                <a:lnTo>
                  <a:pt x="102" y="35"/>
                </a:lnTo>
                <a:lnTo>
                  <a:pt x="98" y="31"/>
                </a:lnTo>
                <a:lnTo>
                  <a:pt x="94" y="28"/>
                </a:lnTo>
                <a:lnTo>
                  <a:pt x="90" y="25"/>
                </a:lnTo>
                <a:lnTo>
                  <a:pt x="100" y="6"/>
                </a:lnTo>
                <a:close/>
                <a:moveTo>
                  <a:pt x="106" y="39"/>
                </a:moveTo>
                <a:lnTo>
                  <a:pt x="110" y="45"/>
                </a:lnTo>
                <a:lnTo>
                  <a:pt x="106" y="39"/>
                </a:lnTo>
                <a:lnTo>
                  <a:pt x="115" y="33"/>
                </a:lnTo>
                <a:lnTo>
                  <a:pt x="106" y="39"/>
                </a:lnTo>
                <a:close/>
                <a:moveTo>
                  <a:pt x="123" y="27"/>
                </a:moveTo>
                <a:lnTo>
                  <a:pt x="128" y="35"/>
                </a:lnTo>
                <a:lnTo>
                  <a:pt x="133" y="44"/>
                </a:lnTo>
                <a:lnTo>
                  <a:pt x="138" y="54"/>
                </a:lnTo>
                <a:lnTo>
                  <a:pt x="142" y="64"/>
                </a:lnTo>
                <a:lnTo>
                  <a:pt x="121" y="70"/>
                </a:lnTo>
                <a:lnTo>
                  <a:pt x="119" y="61"/>
                </a:lnTo>
                <a:lnTo>
                  <a:pt x="115" y="54"/>
                </a:lnTo>
                <a:lnTo>
                  <a:pt x="111" y="47"/>
                </a:lnTo>
                <a:lnTo>
                  <a:pt x="106" y="39"/>
                </a:lnTo>
                <a:lnTo>
                  <a:pt x="123" y="27"/>
                </a:lnTo>
                <a:close/>
                <a:moveTo>
                  <a:pt x="142" y="64"/>
                </a:moveTo>
                <a:lnTo>
                  <a:pt x="144" y="75"/>
                </a:lnTo>
                <a:lnTo>
                  <a:pt x="146" y="86"/>
                </a:lnTo>
                <a:lnTo>
                  <a:pt x="147" y="99"/>
                </a:lnTo>
                <a:lnTo>
                  <a:pt x="148" y="111"/>
                </a:lnTo>
                <a:lnTo>
                  <a:pt x="126" y="111"/>
                </a:lnTo>
                <a:lnTo>
                  <a:pt x="126" y="100"/>
                </a:lnTo>
                <a:lnTo>
                  <a:pt x="125" y="89"/>
                </a:lnTo>
                <a:lnTo>
                  <a:pt x="123" y="79"/>
                </a:lnTo>
                <a:lnTo>
                  <a:pt x="121" y="70"/>
                </a:lnTo>
                <a:lnTo>
                  <a:pt x="142" y="64"/>
                </a:lnTo>
                <a:close/>
                <a:moveTo>
                  <a:pt x="148" y="111"/>
                </a:moveTo>
                <a:lnTo>
                  <a:pt x="147" y="119"/>
                </a:lnTo>
                <a:lnTo>
                  <a:pt x="147" y="128"/>
                </a:lnTo>
                <a:lnTo>
                  <a:pt x="146" y="136"/>
                </a:lnTo>
                <a:lnTo>
                  <a:pt x="145" y="144"/>
                </a:lnTo>
                <a:lnTo>
                  <a:pt x="124" y="141"/>
                </a:lnTo>
                <a:lnTo>
                  <a:pt x="126" y="127"/>
                </a:lnTo>
                <a:lnTo>
                  <a:pt x="126" y="111"/>
                </a:lnTo>
                <a:lnTo>
                  <a:pt x="148" y="111"/>
                </a:lnTo>
                <a:close/>
                <a:moveTo>
                  <a:pt x="145" y="144"/>
                </a:moveTo>
                <a:lnTo>
                  <a:pt x="142" y="159"/>
                </a:lnTo>
                <a:lnTo>
                  <a:pt x="137" y="173"/>
                </a:lnTo>
                <a:lnTo>
                  <a:pt x="118" y="165"/>
                </a:lnTo>
                <a:lnTo>
                  <a:pt x="121" y="154"/>
                </a:lnTo>
                <a:lnTo>
                  <a:pt x="124" y="141"/>
                </a:lnTo>
                <a:lnTo>
                  <a:pt x="145" y="144"/>
                </a:lnTo>
                <a:close/>
                <a:moveTo>
                  <a:pt x="137" y="173"/>
                </a:moveTo>
                <a:lnTo>
                  <a:pt x="131" y="186"/>
                </a:lnTo>
                <a:lnTo>
                  <a:pt x="124" y="196"/>
                </a:lnTo>
                <a:lnTo>
                  <a:pt x="108" y="184"/>
                </a:lnTo>
                <a:lnTo>
                  <a:pt x="113" y="175"/>
                </a:lnTo>
                <a:lnTo>
                  <a:pt x="118" y="165"/>
                </a:lnTo>
                <a:lnTo>
                  <a:pt x="137" y="173"/>
                </a:lnTo>
                <a:close/>
                <a:moveTo>
                  <a:pt x="108" y="184"/>
                </a:moveTo>
                <a:lnTo>
                  <a:pt x="128" y="154"/>
                </a:lnTo>
                <a:lnTo>
                  <a:pt x="108" y="184"/>
                </a:lnTo>
                <a:lnTo>
                  <a:pt x="116" y="190"/>
                </a:lnTo>
                <a:lnTo>
                  <a:pt x="108" y="184"/>
                </a:lnTo>
                <a:close/>
                <a:moveTo>
                  <a:pt x="124" y="196"/>
                </a:moveTo>
                <a:lnTo>
                  <a:pt x="117" y="205"/>
                </a:lnTo>
                <a:lnTo>
                  <a:pt x="109" y="213"/>
                </a:lnTo>
                <a:lnTo>
                  <a:pt x="96" y="195"/>
                </a:lnTo>
                <a:lnTo>
                  <a:pt x="102" y="190"/>
                </a:lnTo>
                <a:lnTo>
                  <a:pt x="108" y="184"/>
                </a:lnTo>
                <a:lnTo>
                  <a:pt x="124" y="196"/>
                </a:lnTo>
                <a:close/>
                <a:moveTo>
                  <a:pt x="96" y="195"/>
                </a:moveTo>
                <a:lnTo>
                  <a:pt x="89" y="200"/>
                </a:lnTo>
                <a:lnTo>
                  <a:pt x="96" y="195"/>
                </a:lnTo>
                <a:lnTo>
                  <a:pt x="102" y="203"/>
                </a:lnTo>
                <a:lnTo>
                  <a:pt x="96" y="195"/>
                </a:lnTo>
                <a:close/>
                <a:moveTo>
                  <a:pt x="109" y="213"/>
                </a:moveTo>
                <a:lnTo>
                  <a:pt x="99" y="218"/>
                </a:lnTo>
                <a:lnTo>
                  <a:pt x="91" y="222"/>
                </a:lnTo>
                <a:lnTo>
                  <a:pt x="84" y="201"/>
                </a:lnTo>
                <a:lnTo>
                  <a:pt x="90" y="199"/>
                </a:lnTo>
                <a:lnTo>
                  <a:pt x="96" y="195"/>
                </a:lnTo>
                <a:lnTo>
                  <a:pt x="109" y="213"/>
                </a:lnTo>
                <a:close/>
                <a:moveTo>
                  <a:pt x="91" y="222"/>
                </a:moveTo>
                <a:lnTo>
                  <a:pt x="82" y="224"/>
                </a:lnTo>
                <a:lnTo>
                  <a:pt x="72" y="225"/>
                </a:lnTo>
                <a:lnTo>
                  <a:pt x="72" y="203"/>
                </a:lnTo>
                <a:lnTo>
                  <a:pt x="77" y="203"/>
                </a:lnTo>
                <a:lnTo>
                  <a:pt x="84" y="201"/>
                </a:lnTo>
                <a:lnTo>
                  <a:pt x="91" y="222"/>
                </a:lnTo>
                <a:close/>
                <a:moveTo>
                  <a:pt x="72" y="225"/>
                </a:moveTo>
                <a:lnTo>
                  <a:pt x="64" y="224"/>
                </a:lnTo>
                <a:lnTo>
                  <a:pt x="56" y="222"/>
                </a:lnTo>
                <a:lnTo>
                  <a:pt x="48" y="219"/>
                </a:lnTo>
                <a:lnTo>
                  <a:pt x="40" y="215"/>
                </a:lnTo>
                <a:lnTo>
                  <a:pt x="53" y="197"/>
                </a:lnTo>
                <a:lnTo>
                  <a:pt x="58" y="200"/>
                </a:lnTo>
                <a:lnTo>
                  <a:pt x="62" y="202"/>
                </a:lnTo>
                <a:lnTo>
                  <a:pt x="67" y="203"/>
                </a:lnTo>
                <a:lnTo>
                  <a:pt x="72" y="203"/>
                </a:lnTo>
                <a:lnTo>
                  <a:pt x="72" y="225"/>
                </a:lnTo>
                <a:close/>
                <a:moveTo>
                  <a:pt x="40" y="215"/>
                </a:moveTo>
                <a:lnTo>
                  <a:pt x="34" y="210"/>
                </a:lnTo>
                <a:lnTo>
                  <a:pt x="28" y="202"/>
                </a:lnTo>
                <a:lnTo>
                  <a:pt x="21" y="195"/>
                </a:lnTo>
                <a:lnTo>
                  <a:pt x="16" y="187"/>
                </a:lnTo>
                <a:lnTo>
                  <a:pt x="35" y="176"/>
                </a:lnTo>
                <a:lnTo>
                  <a:pt x="39" y="183"/>
                </a:lnTo>
                <a:lnTo>
                  <a:pt x="43" y="189"/>
                </a:lnTo>
                <a:lnTo>
                  <a:pt x="48" y="194"/>
                </a:lnTo>
                <a:lnTo>
                  <a:pt x="53" y="197"/>
                </a:lnTo>
                <a:lnTo>
                  <a:pt x="40" y="215"/>
                </a:lnTo>
                <a:close/>
                <a:moveTo>
                  <a:pt x="16" y="187"/>
                </a:moveTo>
                <a:lnTo>
                  <a:pt x="12" y="178"/>
                </a:lnTo>
                <a:lnTo>
                  <a:pt x="9" y="170"/>
                </a:lnTo>
                <a:lnTo>
                  <a:pt x="6" y="162"/>
                </a:lnTo>
                <a:lnTo>
                  <a:pt x="4" y="153"/>
                </a:lnTo>
                <a:lnTo>
                  <a:pt x="25" y="148"/>
                </a:lnTo>
                <a:lnTo>
                  <a:pt x="27" y="156"/>
                </a:lnTo>
                <a:lnTo>
                  <a:pt x="29" y="163"/>
                </a:lnTo>
                <a:lnTo>
                  <a:pt x="32" y="169"/>
                </a:lnTo>
                <a:lnTo>
                  <a:pt x="35" y="176"/>
                </a:lnTo>
                <a:lnTo>
                  <a:pt x="16" y="187"/>
                </a:lnTo>
                <a:close/>
                <a:moveTo>
                  <a:pt x="4" y="153"/>
                </a:moveTo>
                <a:lnTo>
                  <a:pt x="2" y="143"/>
                </a:lnTo>
                <a:lnTo>
                  <a:pt x="1" y="134"/>
                </a:lnTo>
                <a:lnTo>
                  <a:pt x="0" y="125"/>
                </a:lnTo>
                <a:lnTo>
                  <a:pt x="0" y="114"/>
                </a:lnTo>
                <a:lnTo>
                  <a:pt x="20" y="114"/>
                </a:lnTo>
                <a:lnTo>
                  <a:pt x="20" y="122"/>
                </a:lnTo>
                <a:lnTo>
                  <a:pt x="21" y="132"/>
                </a:lnTo>
                <a:lnTo>
                  <a:pt x="22" y="140"/>
                </a:lnTo>
                <a:lnTo>
                  <a:pt x="25" y="148"/>
                </a:lnTo>
                <a:lnTo>
                  <a:pt x="4" y="153"/>
                </a:lnTo>
                <a:close/>
                <a:moveTo>
                  <a:pt x="48" y="117"/>
                </a:moveTo>
                <a:lnTo>
                  <a:pt x="49" y="127"/>
                </a:lnTo>
                <a:lnTo>
                  <a:pt x="49" y="136"/>
                </a:lnTo>
                <a:lnTo>
                  <a:pt x="50" y="144"/>
                </a:lnTo>
                <a:lnTo>
                  <a:pt x="51" y="153"/>
                </a:lnTo>
                <a:lnTo>
                  <a:pt x="31" y="156"/>
                </a:lnTo>
                <a:lnTo>
                  <a:pt x="29" y="147"/>
                </a:lnTo>
                <a:lnTo>
                  <a:pt x="29" y="138"/>
                </a:lnTo>
                <a:lnTo>
                  <a:pt x="28" y="128"/>
                </a:lnTo>
                <a:lnTo>
                  <a:pt x="28" y="117"/>
                </a:lnTo>
                <a:lnTo>
                  <a:pt x="48" y="117"/>
                </a:lnTo>
                <a:close/>
                <a:moveTo>
                  <a:pt x="51" y="153"/>
                </a:moveTo>
                <a:lnTo>
                  <a:pt x="55" y="167"/>
                </a:lnTo>
                <a:lnTo>
                  <a:pt x="58" y="180"/>
                </a:lnTo>
                <a:lnTo>
                  <a:pt x="38" y="188"/>
                </a:lnTo>
                <a:lnTo>
                  <a:pt x="36" y="181"/>
                </a:lnTo>
                <a:lnTo>
                  <a:pt x="34" y="172"/>
                </a:lnTo>
                <a:lnTo>
                  <a:pt x="32" y="165"/>
                </a:lnTo>
                <a:lnTo>
                  <a:pt x="31" y="156"/>
                </a:lnTo>
                <a:lnTo>
                  <a:pt x="51" y="153"/>
                </a:lnTo>
                <a:close/>
                <a:moveTo>
                  <a:pt x="58" y="180"/>
                </a:moveTo>
                <a:lnTo>
                  <a:pt x="59" y="181"/>
                </a:lnTo>
                <a:lnTo>
                  <a:pt x="58" y="180"/>
                </a:lnTo>
                <a:lnTo>
                  <a:pt x="48" y="184"/>
                </a:lnTo>
                <a:lnTo>
                  <a:pt x="58" y="180"/>
                </a:lnTo>
                <a:close/>
                <a:moveTo>
                  <a:pt x="58" y="180"/>
                </a:moveTo>
                <a:lnTo>
                  <a:pt x="62" y="187"/>
                </a:lnTo>
                <a:lnTo>
                  <a:pt x="65" y="192"/>
                </a:lnTo>
                <a:lnTo>
                  <a:pt x="51" y="208"/>
                </a:lnTo>
                <a:lnTo>
                  <a:pt x="47" y="204"/>
                </a:lnTo>
                <a:lnTo>
                  <a:pt x="44" y="199"/>
                </a:lnTo>
                <a:lnTo>
                  <a:pt x="41" y="194"/>
                </a:lnTo>
                <a:lnTo>
                  <a:pt x="38" y="188"/>
                </a:lnTo>
                <a:lnTo>
                  <a:pt x="58" y="180"/>
                </a:lnTo>
                <a:close/>
                <a:moveTo>
                  <a:pt x="65" y="192"/>
                </a:moveTo>
                <a:lnTo>
                  <a:pt x="69" y="194"/>
                </a:lnTo>
                <a:lnTo>
                  <a:pt x="73" y="195"/>
                </a:lnTo>
                <a:lnTo>
                  <a:pt x="73" y="216"/>
                </a:lnTo>
                <a:lnTo>
                  <a:pt x="67" y="216"/>
                </a:lnTo>
                <a:lnTo>
                  <a:pt x="62" y="214"/>
                </a:lnTo>
                <a:lnTo>
                  <a:pt x="57" y="212"/>
                </a:lnTo>
                <a:lnTo>
                  <a:pt x="51" y="208"/>
                </a:lnTo>
                <a:lnTo>
                  <a:pt x="65" y="192"/>
                </a:lnTo>
                <a:close/>
                <a:moveTo>
                  <a:pt x="73" y="195"/>
                </a:moveTo>
                <a:lnTo>
                  <a:pt x="74" y="194"/>
                </a:lnTo>
                <a:lnTo>
                  <a:pt x="76" y="194"/>
                </a:lnTo>
                <a:lnTo>
                  <a:pt x="85" y="214"/>
                </a:lnTo>
                <a:lnTo>
                  <a:pt x="80" y="215"/>
                </a:lnTo>
                <a:lnTo>
                  <a:pt x="73" y="216"/>
                </a:lnTo>
                <a:lnTo>
                  <a:pt x="73" y="195"/>
                </a:lnTo>
                <a:close/>
                <a:moveTo>
                  <a:pt x="85" y="214"/>
                </a:moveTo>
                <a:lnTo>
                  <a:pt x="74" y="218"/>
                </a:lnTo>
                <a:lnTo>
                  <a:pt x="85" y="214"/>
                </a:lnTo>
                <a:lnTo>
                  <a:pt x="81" y="203"/>
                </a:lnTo>
                <a:lnTo>
                  <a:pt x="85" y="214"/>
                </a:lnTo>
                <a:close/>
                <a:moveTo>
                  <a:pt x="76" y="194"/>
                </a:moveTo>
                <a:lnTo>
                  <a:pt x="80" y="192"/>
                </a:lnTo>
                <a:lnTo>
                  <a:pt x="83" y="190"/>
                </a:lnTo>
                <a:lnTo>
                  <a:pt x="96" y="206"/>
                </a:lnTo>
                <a:lnTo>
                  <a:pt x="91" y="211"/>
                </a:lnTo>
                <a:lnTo>
                  <a:pt x="85" y="214"/>
                </a:lnTo>
                <a:lnTo>
                  <a:pt x="76" y="194"/>
                </a:lnTo>
                <a:close/>
                <a:moveTo>
                  <a:pt x="83" y="190"/>
                </a:moveTo>
                <a:lnTo>
                  <a:pt x="85" y="188"/>
                </a:lnTo>
                <a:lnTo>
                  <a:pt x="87" y="184"/>
                </a:lnTo>
                <a:lnTo>
                  <a:pt x="105" y="194"/>
                </a:lnTo>
                <a:lnTo>
                  <a:pt x="101" y="201"/>
                </a:lnTo>
                <a:lnTo>
                  <a:pt x="96" y="206"/>
                </a:lnTo>
                <a:lnTo>
                  <a:pt x="83" y="190"/>
                </a:lnTo>
                <a:close/>
                <a:moveTo>
                  <a:pt x="87" y="184"/>
                </a:moveTo>
                <a:lnTo>
                  <a:pt x="90" y="178"/>
                </a:lnTo>
                <a:lnTo>
                  <a:pt x="92" y="172"/>
                </a:lnTo>
                <a:lnTo>
                  <a:pt x="112" y="177"/>
                </a:lnTo>
                <a:lnTo>
                  <a:pt x="110" y="187"/>
                </a:lnTo>
                <a:lnTo>
                  <a:pt x="105" y="194"/>
                </a:lnTo>
                <a:lnTo>
                  <a:pt x="87" y="184"/>
                </a:lnTo>
                <a:close/>
                <a:moveTo>
                  <a:pt x="92" y="172"/>
                </a:moveTo>
                <a:lnTo>
                  <a:pt x="93" y="168"/>
                </a:lnTo>
                <a:lnTo>
                  <a:pt x="92" y="172"/>
                </a:lnTo>
                <a:lnTo>
                  <a:pt x="102" y="174"/>
                </a:lnTo>
                <a:lnTo>
                  <a:pt x="92" y="172"/>
                </a:lnTo>
                <a:close/>
                <a:moveTo>
                  <a:pt x="92" y="172"/>
                </a:moveTo>
                <a:lnTo>
                  <a:pt x="94" y="159"/>
                </a:lnTo>
                <a:lnTo>
                  <a:pt x="96" y="143"/>
                </a:lnTo>
                <a:lnTo>
                  <a:pt x="118" y="145"/>
                </a:lnTo>
                <a:lnTo>
                  <a:pt x="117" y="155"/>
                </a:lnTo>
                <a:lnTo>
                  <a:pt x="115" y="163"/>
                </a:lnTo>
                <a:lnTo>
                  <a:pt x="114" y="170"/>
                </a:lnTo>
                <a:lnTo>
                  <a:pt x="112" y="177"/>
                </a:lnTo>
                <a:lnTo>
                  <a:pt x="92" y="172"/>
                </a:lnTo>
                <a:close/>
                <a:moveTo>
                  <a:pt x="96" y="143"/>
                </a:moveTo>
                <a:lnTo>
                  <a:pt x="97" y="135"/>
                </a:lnTo>
                <a:lnTo>
                  <a:pt x="97" y="126"/>
                </a:lnTo>
                <a:lnTo>
                  <a:pt x="98" y="115"/>
                </a:lnTo>
                <a:lnTo>
                  <a:pt x="98" y="105"/>
                </a:lnTo>
                <a:lnTo>
                  <a:pt x="119" y="105"/>
                </a:lnTo>
                <a:lnTo>
                  <a:pt x="119" y="115"/>
                </a:lnTo>
                <a:lnTo>
                  <a:pt x="119" y="127"/>
                </a:lnTo>
                <a:lnTo>
                  <a:pt x="118" y="136"/>
                </a:lnTo>
                <a:lnTo>
                  <a:pt x="118" y="145"/>
                </a:lnTo>
                <a:lnTo>
                  <a:pt x="96" y="143"/>
                </a:lnTo>
                <a:close/>
                <a:moveTo>
                  <a:pt x="98" y="105"/>
                </a:moveTo>
                <a:lnTo>
                  <a:pt x="97" y="89"/>
                </a:lnTo>
                <a:lnTo>
                  <a:pt x="96" y="75"/>
                </a:lnTo>
                <a:lnTo>
                  <a:pt x="94" y="62"/>
                </a:lnTo>
                <a:lnTo>
                  <a:pt x="92" y="51"/>
                </a:lnTo>
                <a:lnTo>
                  <a:pt x="112" y="45"/>
                </a:lnTo>
                <a:lnTo>
                  <a:pt x="115" y="58"/>
                </a:lnTo>
                <a:lnTo>
                  <a:pt x="117" y="72"/>
                </a:lnTo>
                <a:lnTo>
                  <a:pt x="119" y="87"/>
                </a:lnTo>
                <a:lnTo>
                  <a:pt x="119" y="105"/>
                </a:lnTo>
                <a:lnTo>
                  <a:pt x="98" y="105"/>
                </a:lnTo>
                <a:close/>
                <a:moveTo>
                  <a:pt x="92" y="51"/>
                </a:moveTo>
                <a:lnTo>
                  <a:pt x="89" y="45"/>
                </a:lnTo>
                <a:lnTo>
                  <a:pt x="87" y="39"/>
                </a:lnTo>
                <a:lnTo>
                  <a:pt x="104" y="29"/>
                </a:lnTo>
                <a:lnTo>
                  <a:pt x="109" y="36"/>
                </a:lnTo>
                <a:lnTo>
                  <a:pt x="112" y="45"/>
                </a:lnTo>
                <a:lnTo>
                  <a:pt x="92" y="51"/>
                </a:lnTo>
                <a:close/>
                <a:moveTo>
                  <a:pt x="87" y="39"/>
                </a:moveTo>
                <a:lnTo>
                  <a:pt x="84" y="35"/>
                </a:lnTo>
                <a:lnTo>
                  <a:pt x="82" y="32"/>
                </a:lnTo>
                <a:lnTo>
                  <a:pt x="95" y="17"/>
                </a:lnTo>
                <a:lnTo>
                  <a:pt x="100" y="22"/>
                </a:lnTo>
                <a:lnTo>
                  <a:pt x="104" y="29"/>
                </a:lnTo>
                <a:lnTo>
                  <a:pt x="87" y="39"/>
                </a:lnTo>
                <a:close/>
                <a:moveTo>
                  <a:pt x="95" y="17"/>
                </a:moveTo>
                <a:lnTo>
                  <a:pt x="94" y="16"/>
                </a:lnTo>
                <a:lnTo>
                  <a:pt x="95" y="17"/>
                </a:lnTo>
                <a:lnTo>
                  <a:pt x="88" y="25"/>
                </a:lnTo>
                <a:lnTo>
                  <a:pt x="95" y="17"/>
                </a:lnTo>
                <a:close/>
                <a:moveTo>
                  <a:pt x="82" y="33"/>
                </a:moveTo>
                <a:lnTo>
                  <a:pt x="80" y="32"/>
                </a:lnTo>
                <a:lnTo>
                  <a:pt x="78" y="31"/>
                </a:lnTo>
                <a:lnTo>
                  <a:pt x="85" y="11"/>
                </a:lnTo>
                <a:lnTo>
                  <a:pt x="90" y="14"/>
                </a:lnTo>
                <a:lnTo>
                  <a:pt x="95" y="17"/>
                </a:lnTo>
                <a:lnTo>
                  <a:pt x="82" y="33"/>
                </a:lnTo>
                <a:close/>
                <a:moveTo>
                  <a:pt x="78" y="31"/>
                </a:moveTo>
                <a:lnTo>
                  <a:pt x="76" y="30"/>
                </a:lnTo>
                <a:lnTo>
                  <a:pt x="73" y="30"/>
                </a:lnTo>
                <a:lnTo>
                  <a:pt x="73" y="9"/>
                </a:lnTo>
                <a:lnTo>
                  <a:pt x="80" y="9"/>
                </a:lnTo>
                <a:lnTo>
                  <a:pt x="85" y="11"/>
                </a:lnTo>
                <a:lnTo>
                  <a:pt x="78" y="31"/>
                </a:lnTo>
                <a:close/>
                <a:moveTo>
                  <a:pt x="73" y="30"/>
                </a:moveTo>
                <a:lnTo>
                  <a:pt x="71" y="31"/>
                </a:lnTo>
                <a:lnTo>
                  <a:pt x="69" y="31"/>
                </a:lnTo>
                <a:lnTo>
                  <a:pt x="60" y="12"/>
                </a:lnTo>
                <a:lnTo>
                  <a:pt x="67" y="10"/>
                </a:lnTo>
                <a:lnTo>
                  <a:pt x="73" y="9"/>
                </a:lnTo>
                <a:lnTo>
                  <a:pt x="73" y="30"/>
                </a:lnTo>
                <a:close/>
                <a:moveTo>
                  <a:pt x="69" y="31"/>
                </a:moveTo>
                <a:lnTo>
                  <a:pt x="67" y="33"/>
                </a:lnTo>
                <a:lnTo>
                  <a:pt x="64" y="35"/>
                </a:lnTo>
                <a:lnTo>
                  <a:pt x="48" y="22"/>
                </a:lnTo>
                <a:lnTo>
                  <a:pt x="54" y="17"/>
                </a:lnTo>
                <a:lnTo>
                  <a:pt x="60" y="12"/>
                </a:lnTo>
                <a:lnTo>
                  <a:pt x="69" y="31"/>
                </a:lnTo>
                <a:close/>
                <a:moveTo>
                  <a:pt x="48" y="22"/>
                </a:moveTo>
                <a:lnTo>
                  <a:pt x="47" y="22"/>
                </a:lnTo>
                <a:lnTo>
                  <a:pt x="48" y="22"/>
                </a:lnTo>
                <a:lnTo>
                  <a:pt x="57" y="29"/>
                </a:lnTo>
                <a:lnTo>
                  <a:pt x="48" y="22"/>
                </a:lnTo>
                <a:close/>
                <a:moveTo>
                  <a:pt x="64" y="35"/>
                </a:moveTo>
                <a:lnTo>
                  <a:pt x="61" y="41"/>
                </a:lnTo>
                <a:lnTo>
                  <a:pt x="58" y="48"/>
                </a:lnTo>
                <a:lnTo>
                  <a:pt x="38" y="41"/>
                </a:lnTo>
                <a:lnTo>
                  <a:pt x="42" y="30"/>
                </a:lnTo>
                <a:lnTo>
                  <a:pt x="48" y="22"/>
                </a:lnTo>
                <a:lnTo>
                  <a:pt x="64" y="35"/>
                </a:lnTo>
                <a:close/>
                <a:moveTo>
                  <a:pt x="58" y="48"/>
                </a:moveTo>
                <a:lnTo>
                  <a:pt x="49" y="70"/>
                </a:lnTo>
                <a:lnTo>
                  <a:pt x="58" y="48"/>
                </a:lnTo>
                <a:lnTo>
                  <a:pt x="47" y="45"/>
                </a:lnTo>
                <a:lnTo>
                  <a:pt x="58" y="48"/>
                </a:lnTo>
                <a:close/>
                <a:moveTo>
                  <a:pt x="58" y="48"/>
                </a:moveTo>
                <a:lnTo>
                  <a:pt x="55" y="57"/>
                </a:lnTo>
                <a:lnTo>
                  <a:pt x="53" y="69"/>
                </a:lnTo>
                <a:lnTo>
                  <a:pt x="32" y="65"/>
                </a:lnTo>
                <a:lnTo>
                  <a:pt x="34" y="52"/>
                </a:lnTo>
                <a:lnTo>
                  <a:pt x="38" y="41"/>
                </a:lnTo>
                <a:lnTo>
                  <a:pt x="58" y="48"/>
                </a:lnTo>
                <a:close/>
                <a:moveTo>
                  <a:pt x="53" y="69"/>
                </a:moveTo>
                <a:lnTo>
                  <a:pt x="50" y="78"/>
                </a:lnTo>
                <a:lnTo>
                  <a:pt x="53" y="69"/>
                </a:lnTo>
                <a:lnTo>
                  <a:pt x="42" y="66"/>
                </a:lnTo>
                <a:lnTo>
                  <a:pt x="53" y="69"/>
                </a:lnTo>
                <a:close/>
                <a:moveTo>
                  <a:pt x="53" y="69"/>
                </a:moveTo>
                <a:lnTo>
                  <a:pt x="50" y="80"/>
                </a:lnTo>
                <a:lnTo>
                  <a:pt x="49" y="92"/>
                </a:lnTo>
                <a:lnTo>
                  <a:pt x="29" y="91"/>
                </a:lnTo>
                <a:lnTo>
                  <a:pt x="30" y="79"/>
                </a:lnTo>
                <a:lnTo>
                  <a:pt x="32" y="65"/>
                </a:lnTo>
                <a:lnTo>
                  <a:pt x="53" y="69"/>
                </a:lnTo>
                <a:close/>
                <a:moveTo>
                  <a:pt x="49" y="92"/>
                </a:moveTo>
                <a:lnTo>
                  <a:pt x="49" y="106"/>
                </a:lnTo>
                <a:lnTo>
                  <a:pt x="48" y="117"/>
                </a:lnTo>
                <a:lnTo>
                  <a:pt x="28" y="117"/>
                </a:lnTo>
                <a:lnTo>
                  <a:pt x="28" y="104"/>
                </a:lnTo>
                <a:lnTo>
                  <a:pt x="29" y="91"/>
                </a:lnTo>
                <a:lnTo>
                  <a:pt x="49"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04" name="Freeform 217"/>
          <p:cNvSpPr>
            <a:spLocks noEditPoints="1"/>
          </p:cNvSpPr>
          <p:nvPr/>
        </p:nvSpPr>
        <p:spPr bwMode="auto">
          <a:xfrm>
            <a:off x="6115050" y="1881188"/>
            <a:ext cx="77788" cy="119062"/>
          </a:xfrm>
          <a:custGeom>
            <a:avLst/>
            <a:gdLst>
              <a:gd name="T0" fmla="*/ 22 w 148"/>
              <a:gd name="T1" fmla="*/ 99 h 225"/>
              <a:gd name="T2" fmla="*/ 26 w 148"/>
              <a:gd name="T3" fmla="*/ 72 h 225"/>
              <a:gd name="T4" fmla="*/ 35 w 148"/>
              <a:gd name="T5" fmla="*/ 50 h 225"/>
              <a:gd name="T6" fmla="*/ 47 w 148"/>
              <a:gd name="T7" fmla="*/ 34 h 225"/>
              <a:gd name="T8" fmla="*/ 54 w 148"/>
              <a:gd name="T9" fmla="*/ 28 h 225"/>
              <a:gd name="T10" fmla="*/ 41 w 148"/>
              <a:gd name="T11" fmla="*/ 11 h 225"/>
              <a:gd name="T12" fmla="*/ 65 w 148"/>
              <a:gd name="T13" fmla="*/ 0 h 225"/>
              <a:gd name="T14" fmla="*/ 81 w 148"/>
              <a:gd name="T15" fmla="*/ 0 h 225"/>
              <a:gd name="T16" fmla="*/ 79 w 148"/>
              <a:gd name="T17" fmla="*/ 21 h 225"/>
              <a:gd name="T18" fmla="*/ 123 w 148"/>
              <a:gd name="T19" fmla="*/ 27 h 225"/>
              <a:gd name="T20" fmla="*/ 107 w 148"/>
              <a:gd name="T21" fmla="*/ 39 h 225"/>
              <a:gd name="T22" fmla="*/ 134 w 148"/>
              <a:gd name="T23" fmla="*/ 44 h 225"/>
              <a:gd name="T24" fmla="*/ 107 w 148"/>
              <a:gd name="T25" fmla="*/ 39 h 225"/>
              <a:gd name="T26" fmla="*/ 127 w 148"/>
              <a:gd name="T27" fmla="*/ 111 h 225"/>
              <a:gd name="T28" fmla="*/ 148 w 148"/>
              <a:gd name="T29" fmla="*/ 119 h 225"/>
              <a:gd name="T30" fmla="*/ 148 w 148"/>
              <a:gd name="T31" fmla="*/ 111 h 225"/>
              <a:gd name="T32" fmla="*/ 145 w 148"/>
              <a:gd name="T33" fmla="*/ 144 h 225"/>
              <a:gd name="T34" fmla="*/ 138 w 148"/>
              <a:gd name="T35" fmla="*/ 173 h 225"/>
              <a:gd name="T36" fmla="*/ 117 w 148"/>
              <a:gd name="T37" fmla="*/ 205 h 225"/>
              <a:gd name="T38" fmla="*/ 89 w 148"/>
              <a:gd name="T39" fmla="*/ 200 h 225"/>
              <a:gd name="T40" fmla="*/ 84 w 148"/>
              <a:gd name="T41" fmla="*/ 201 h 225"/>
              <a:gd name="T42" fmla="*/ 73 w 148"/>
              <a:gd name="T43" fmla="*/ 203 h 225"/>
              <a:gd name="T44" fmla="*/ 49 w 148"/>
              <a:gd name="T45" fmla="*/ 219 h 225"/>
              <a:gd name="T46" fmla="*/ 73 w 148"/>
              <a:gd name="T47" fmla="*/ 225 h 225"/>
              <a:gd name="T48" fmla="*/ 39 w 148"/>
              <a:gd name="T49" fmla="*/ 183 h 225"/>
              <a:gd name="T50" fmla="*/ 9 w 148"/>
              <a:gd name="T51" fmla="*/ 170 h 225"/>
              <a:gd name="T52" fmla="*/ 35 w 148"/>
              <a:gd name="T53" fmla="*/ 176 h 225"/>
              <a:gd name="T54" fmla="*/ 21 w 148"/>
              <a:gd name="T55" fmla="*/ 114 h 225"/>
              <a:gd name="T56" fmla="*/ 50 w 148"/>
              <a:gd name="T57" fmla="*/ 127 h 225"/>
              <a:gd name="T58" fmla="*/ 28 w 148"/>
              <a:gd name="T59" fmla="*/ 128 h 225"/>
              <a:gd name="T60" fmla="*/ 36 w 148"/>
              <a:gd name="T61" fmla="*/ 181 h 225"/>
              <a:gd name="T62" fmla="*/ 59 w 148"/>
              <a:gd name="T63" fmla="*/ 180 h 225"/>
              <a:gd name="T64" fmla="*/ 48 w 148"/>
              <a:gd name="T65" fmla="*/ 204 h 225"/>
              <a:gd name="T66" fmla="*/ 74 w 148"/>
              <a:gd name="T67" fmla="*/ 195 h 225"/>
              <a:gd name="T68" fmla="*/ 74 w 148"/>
              <a:gd name="T69" fmla="*/ 195 h 225"/>
              <a:gd name="T70" fmla="*/ 86 w 148"/>
              <a:gd name="T71" fmla="*/ 214 h 225"/>
              <a:gd name="T72" fmla="*/ 83 w 148"/>
              <a:gd name="T73" fmla="*/ 190 h 225"/>
              <a:gd name="T74" fmla="*/ 88 w 148"/>
              <a:gd name="T75" fmla="*/ 184 h 225"/>
              <a:gd name="T76" fmla="*/ 92 w 148"/>
              <a:gd name="T77" fmla="*/ 172 h 225"/>
              <a:gd name="T78" fmla="*/ 92 w 148"/>
              <a:gd name="T79" fmla="*/ 172 h 225"/>
              <a:gd name="T80" fmla="*/ 117 w 148"/>
              <a:gd name="T81" fmla="*/ 155 h 225"/>
              <a:gd name="T82" fmla="*/ 99 w 148"/>
              <a:gd name="T83" fmla="*/ 126 h 225"/>
              <a:gd name="T84" fmla="*/ 118 w 148"/>
              <a:gd name="T85" fmla="*/ 145 h 225"/>
              <a:gd name="T86" fmla="*/ 112 w 148"/>
              <a:gd name="T87" fmla="*/ 45 h 225"/>
              <a:gd name="T88" fmla="*/ 89 w 148"/>
              <a:gd name="T89" fmla="*/ 45 h 225"/>
              <a:gd name="T90" fmla="*/ 84 w 148"/>
              <a:gd name="T91" fmla="*/ 35 h 225"/>
              <a:gd name="T92" fmla="*/ 94 w 148"/>
              <a:gd name="T93" fmla="*/ 16 h 225"/>
              <a:gd name="T94" fmla="*/ 85 w 148"/>
              <a:gd name="T95" fmla="*/ 11 h 225"/>
              <a:gd name="T96" fmla="*/ 75 w 148"/>
              <a:gd name="T97" fmla="*/ 9 h 225"/>
              <a:gd name="T98" fmla="*/ 60 w 148"/>
              <a:gd name="T99" fmla="*/ 12 h 225"/>
              <a:gd name="T100" fmla="*/ 49 w 148"/>
              <a:gd name="T101" fmla="*/ 22 h 225"/>
              <a:gd name="T102" fmla="*/ 57 w 148"/>
              <a:gd name="T103" fmla="*/ 29 h 225"/>
              <a:gd name="T104" fmla="*/ 49 w 148"/>
              <a:gd name="T105" fmla="*/ 22 h 225"/>
              <a:gd name="T106" fmla="*/ 58 w 148"/>
              <a:gd name="T107" fmla="*/ 48 h 225"/>
              <a:gd name="T108" fmla="*/ 53 w 148"/>
              <a:gd name="T109" fmla="*/ 69 h 225"/>
              <a:gd name="T110" fmla="*/ 51 w 148"/>
              <a:gd name="T111" fmla="*/ 92 h 225"/>
              <a:gd name="T112" fmla="*/ 50 w 148"/>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8"/>
              <a:gd name="T172" fmla="*/ 0 h 225"/>
              <a:gd name="T173" fmla="*/ 148 w 148"/>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8" h="225">
                <a:moveTo>
                  <a:pt x="0" y="114"/>
                </a:moveTo>
                <a:lnTo>
                  <a:pt x="0" y="105"/>
                </a:lnTo>
                <a:lnTo>
                  <a:pt x="0" y="97"/>
                </a:lnTo>
                <a:lnTo>
                  <a:pt x="1" y="88"/>
                </a:lnTo>
                <a:lnTo>
                  <a:pt x="2" y="81"/>
                </a:lnTo>
                <a:lnTo>
                  <a:pt x="24" y="84"/>
                </a:lnTo>
                <a:lnTo>
                  <a:pt x="22" y="99"/>
                </a:lnTo>
                <a:lnTo>
                  <a:pt x="21" y="114"/>
                </a:lnTo>
                <a:lnTo>
                  <a:pt x="0" y="114"/>
                </a:lnTo>
                <a:close/>
                <a:moveTo>
                  <a:pt x="2" y="81"/>
                </a:moveTo>
                <a:lnTo>
                  <a:pt x="6" y="65"/>
                </a:lnTo>
                <a:lnTo>
                  <a:pt x="10" y="52"/>
                </a:lnTo>
                <a:lnTo>
                  <a:pt x="30" y="60"/>
                </a:lnTo>
                <a:lnTo>
                  <a:pt x="26" y="72"/>
                </a:lnTo>
                <a:lnTo>
                  <a:pt x="24" y="84"/>
                </a:lnTo>
                <a:lnTo>
                  <a:pt x="2" y="81"/>
                </a:lnTo>
                <a:close/>
                <a:moveTo>
                  <a:pt x="10" y="52"/>
                </a:moveTo>
                <a:lnTo>
                  <a:pt x="17" y="39"/>
                </a:lnTo>
                <a:lnTo>
                  <a:pt x="24" y="28"/>
                </a:lnTo>
                <a:lnTo>
                  <a:pt x="40" y="41"/>
                </a:lnTo>
                <a:lnTo>
                  <a:pt x="35" y="50"/>
                </a:lnTo>
                <a:lnTo>
                  <a:pt x="30" y="60"/>
                </a:lnTo>
                <a:lnTo>
                  <a:pt x="10" y="52"/>
                </a:lnTo>
                <a:close/>
                <a:moveTo>
                  <a:pt x="24" y="28"/>
                </a:moveTo>
                <a:lnTo>
                  <a:pt x="32" y="19"/>
                </a:lnTo>
                <a:lnTo>
                  <a:pt x="41" y="11"/>
                </a:lnTo>
                <a:lnTo>
                  <a:pt x="54" y="28"/>
                </a:lnTo>
                <a:lnTo>
                  <a:pt x="47" y="34"/>
                </a:lnTo>
                <a:lnTo>
                  <a:pt x="40" y="41"/>
                </a:lnTo>
                <a:lnTo>
                  <a:pt x="24" y="28"/>
                </a:lnTo>
                <a:close/>
                <a:moveTo>
                  <a:pt x="54" y="28"/>
                </a:moveTo>
                <a:lnTo>
                  <a:pt x="52" y="29"/>
                </a:lnTo>
                <a:lnTo>
                  <a:pt x="54" y="28"/>
                </a:lnTo>
                <a:lnTo>
                  <a:pt x="48" y="20"/>
                </a:lnTo>
                <a:lnTo>
                  <a:pt x="54" y="28"/>
                </a:lnTo>
                <a:close/>
                <a:moveTo>
                  <a:pt x="41" y="11"/>
                </a:moveTo>
                <a:lnTo>
                  <a:pt x="49" y="6"/>
                </a:lnTo>
                <a:lnTo>
                  <a:pt x="57" y="2"/>
                </a:lnTo>
                <a:lnTo>
                  <a:pt x="64" y="23"/>
                </a:lnTo>
                <a:lnTo>
                  <a:pt x="59" y="25"/>
                </a:lnTo>
                <a:lnTo>
                  <a:pt x="54" y="28"/>
                </a:lnTo>
                <a:lnTo>
                  <a:pt x="41" y="11"/>
                </a:lnTo>
                <a:close/>
                <a:moveTo>
                  <a:pt x="57" y="2"/>
                </a:moveTo>
                <a:lnTo>
                  <a:pt x="47" y="6"/>
                </a:lnTo>
                <a:lnTo>
                  <a:pt x="57" y="2"/>
                </a:lnTo>
                <a:lnTo>
                  <a:pt x="61" y="12"/>
                </a:lnTo>
                <a:lnTo>
                  <a:pt x="57" y="2"/>
                </a:lnTo>
                <a:close/>
                <a:moveTo>
                  <a:pt x="57" y="2"/>
                </a:moveTo>
                <a:lnTo>
                  <a:pt x="65" y="0"/>
                </a:lnTo>
                <a:lnTo>
                  <a:pt x="75" y="0"/>
                </a:lnTo>
                <a:lnTo>
                  <a:pt x="75" y="21"/>
                </a:lnTo>
                <a:lnTo>
                  <a:pt x="70" y="21"/>
                </a:lnTo>
                <a:lnTo>
                  <a:pt x="64" y="23"/>
                </a:lnTo>
                <a:lnTo>
                  <a:pt x="57" y="2"/>
                </a:lnTo>
                <a:close/>
                <a:moveTo>
                  <a:pt x="75" y="0"/>
                </a:moveTo>
                <a:lnTo>
                  <a:pt x="81" y="0"/>
                </a:lnTo>
                <a:lnTo>
                  <a:pt x="88" y="1"/>
                </a:lnTo>
                <a:lnTo>
                  <a:pt x="94" y="3"/>
                </a:lnTo>
                <a:lnTo>
                  <a:pt x="102" y="6"/>
                </a:lnTo>
                <a:lnTo>
                  <a:pt x="90" y="25"/>
                </a:lnTo>
                <a:lnTo>
                  <a:pt x="87" y="23"/>
                </a:lnTo>
                <a:lnTo>
                  <a:pt x="83" y="22"/>
                </a:lnTo>
                <a:lnTo>
                  <a:pt x="79" y="21"/>
                </a:lnTo>
                <a:lnTo>
                  <a:pt x="75" y="21"/>
                </a:lnTo>
                <a:lnTo>
                  <a:pt x="75" y="0"/>
                </a:lnTo>
                <a:close/>
                <a:moveTo>
                  <a:pt x="102" y="6"/>
                </a:moveTo>
                <a:lnTo>
                  <a:pt x="107" y="10"/>
                </a:lnTo>
                <a:lnTo>
                  <a:pt x="113" y="16"/>
                </a:lnTo>
                <a:lnTo>
                  <a:pt x="118" y="21"/>
                </a:lnTo>
                <a:lnTo>
                  <a:pt x="123" y="27"/>
                </a:lnTo>
                <a:lnTo>
                  <a:pt x="107" y="39"/>
                </a:lnTo>
                <a:lnTo>
                  <a:pt x="103" y="35"/>
                </a:lnTo>
                <a:lnTo>
                  <a:pt x="99" y="31"/>
                </a:lnTo>
                <a:lnTo>
                  <a:pt x="94" y="28"/>
                </a:lnTo>
                <a:lnTo>
                  <a:pt x="90" y="25"/>
                </a:lnTo>
                <a:lnTo>
                  <a:pt x="102" y="6"/>
                </a:lnTo>
                <a:close/>
                <a:moveTo>
                  <a:pt x="107" y="39"/>
                </a:moveTo>
                <a:lnTo>
                  <a:pt x="110" y="45"/>
                </a:lnTo>
                <a:lnTo>
                  <a:pt x="107" y="39"/>
                </a:lnTo>
                <a:lnTo>
                  <a:pt x="115" y="33"/>
                </a:lnTo>
                <a:lnTo>
                  <a:pt x="107" y="39"/>
                </a:lnTo>
                <a:close/>
                <a:moveTo>
                  <a:pt x="123" y="27"/>
                </a:moveTo>
                <a:lnTo>
                  <a:pt x="130" y="35"/>
                </a:lnTo>
                <a:lnTo>
                  <a:pt x="134" y="44"/>
                </a:lnTo>
                <a:lnTo>
                  <a:pt x="139" y="54"/>
                </a:lnTo>
                <a:lnTo>
                  <a:pt x="142" y="64"/>
                </a:lnTo>
                <a:lnTo>
                  <a:pt x="121" y="70"/>
                </a:lnTo>
                <a:lnTo>
                  <a:pt x="119" y="61"/>
                </a:lnTo>
                <a:lnTo>
                  <a:pt x="115" y="54"/>
                </a:lnTo>
                <a:lnTo>
                  <a:pt x="111" y="47"/>
                </a:lnTo>
                <a:lnTo>
                  <a:pt x="107" y="39"/>
                </a:lnTo>
                <a:lnTo>
                  <a:pt x="123" y="27"/>
                </a:lnTo>
                <a:close/>
                <a:moveTo>
                  <a:pt x="142" y="64"/>
                </a:moveTo>
                <a:lnTo>
                  <a:pt x="145" y="75"/>
                </a:lnTo>
                <a:lnTo>
                  <a:pt x="146" y="86"/>
                </a:lnTo>
                <a:lnTo>
                  <a:pt x="147" y="99"/>
                </a:lnTo>
                <a:lnTo>
                  <a:pt x="148" y="111"/>
                </a:lnTo>
                <a:lnTo>
                  <a:pt x="127" y="111"/>
                </a:lnTo>
                <a:lnTo>
                  <a:pt x="127" y="100"/>
                </a:lnTo>
                <a:lnTo>
                  <a:pt x="126" y="89"/>
                </a:lnTo>
                <a:lnTo>
                  <a:pt x="125" y="79"/>
                </a:lnTo>
                <a:lnTo>
                  <a:pt x="121" y="70"/>
                </a:lnTo>
                <a:lnTo>
                  <a:pt x="142" y="64"/>
                </a:lnTo>
                <a:close/>
                <a:moveTo>
                  <a:pt x="148" y="111"/>
                </a:moveTo>
                <a:lnTo>
                  <a:pt x="148" y="119"/>
                </a:lnTo>
                <a:lnTo>
                  <a:pt x="147" y="128"/>
                </a:lnTo>
                <a:lnTo>
                  <a:pt x="146" y="136"/>
                </a:lnTo>
                <a:lnTo>
                  <a:pt x="145" y="144"/>
                </a:lnTo>
                <a:lnTo>
                  <a:pt x="125" y="141"/>
                </a:lnTo>
                <a:lnTo>
                  <a:pt x="127" y="127"/>
                </a:lnTo>
                <a:lnTo>
                  <a:pt x="127" y="111"/>
                </a:lnTo>
                <a:lnTo>
                  <a:pt x="148" y="111"/>
                </a:lnTo>
                <a:close/>
                <a:moveTo>
                  <a:pt x="145" y="144"/>
                </a:moveTo>
                <a:lnTo>
                  <a:pt x="142" y="159"/>
                </a:lnTo>
                <a:lnTo>
                  <a:pt x="138" y="173"/>
                </a:lnTo>
                <a:lnTo>
                  <a:pt x="118" y="165"/>
                </a:lnTo>
                <a:lnTo>
                  <a:pt x="121" y="154"/>
                </a:lnTo>
                <a:lnTo>
                  <a:pt x="125" y="141"/>
                </a:lnTo>
                <a:lnTo>
                  <a:pt x="145" y="144"/>
                </a:lnTo>
                <a:close/>
                <a:moveTo>
                  <a:pt x="138" y="173"/>
                </a:moveTo>
                <a:lnTo>
                  <a:pt x="132" y="186"/>
                </a:lnTo>
                <a:lnTo>
                  <a:pt x="126" y="196"/>
                </a:lnTo>
                <a:lnTo>
                  <a:pt x="108" y="184"/>
                </a:lnTo>
                <a:lnTo>
                  <a:pt x="113" y="175"/>
                </a:lnTo>
                <a:lnTo>
                  <a:pt x="118" y="165"/>
                </a:lnTo>
                <a:lnTo>
                  <a:pt x="138" y="173"/>
                </a:lnTo>
                <a:close/>
                <a:moveTo>
                  <a:pt x="108" y="184"/>
                </a:moveTo>
                <a:lnTo>
                  <a:pt x="129" y="154"/>
                </a:lnTo>
                <a:lnTo>
                  <a:pt x="108" y="184"/>
                </a:lnTo>
                <a:lnTo>
                  <a:pt x="116" y="190"/>
                </a:lnTo>
                <a:lnTo>
                  <a:pt x="108" y="184"/>
                </a:lnTo>
                <a:close/>
                <a:moveTo>
                  <a:pt x="126" y="196"/>
                </a:moveTo>
                <a:lnTo>
                  <a:pt x="117" y="205"/>
                </a:lnTo>
                <a:lnTo>
                  <a:pt x="109" y="213"/>
                </a:lnTo>
                <a:lnTo>
                  <a:pt x="96" y="195"/>
                </a:lnTo>
                <a:lnTo>
                  <a:pt x="103" y="190"/>
                </a:lnTo>
                <a:lnTo>
                  <a:pt x="108" y="184"/>
                </a:lnTo>
                <a:lnTo>
                  <a:pt x="126" y="196"/>
                </a:lnTo>
                <a:close/>
                <a:moveTo>
                  <a:pt x="96" y="195"/>
                </a:moveTo>
                <a:lnTo>
                  <a:pt x="89" y="200"/>
                </a:lnTo>
                <a:lnTo>
                  <a:pt x="96" y="195"/>
                </a:lnTo>
                <a:lnTo>
                  <a:pt x="103" y="203"/>
                </a:lnTo>
                <a:lnTo>
                  <a:pt x="96" y="195"/>
                </a:lnTo>
                <a:close/>
                <a:moveTo>
                  <a:pt x="109" y="213"/>
                </a:moveTo>
                <a:lnTo>
                  <a:pt x="100" y="218"/>
                </a:lnTo>
                <a:lnTo>
                  <a:pt x="91" y="222"/>
                </a:lnTo>
                <a:lnTo>
                  <a:pt x="84" y="201"/>
                </a:lnTo>
                <a:lnTo>
                  <a:pt x="90" y="199"/>
                </a:lnTo>
                <a:lnTo>
                  <a:pt x="96" y="195"/>
                </a:lnTo>
                <a:lnTo>
                  <a:pt x="109" y="213"/>
                </a:lnTo>
                <a:close/>
                <a:moveTo>
                  <a:pt x="91" y="222"/>
                </a:moveTo>
                <a:lnTo>
                  <a:pt x="82" y="224"/>
                </a:lnTo>
                <a:lnTo>
                  <a:pt x="73" y="225"/>
                </a:lnTo>
                <a:lnTo>
                  <a:pt x="73" y="203"/>
                </a:lnTo>
                <a:lnTo>
                  <a:pt x="79" y="203"/>
                </a:lnTo>
                <a:lnTo>
                  <a:pt x="84" y="201"/>
                </a:lnTo>
                <a:lnTo>
                  <a:pt x="91" y="222"/>
                </a:lnTo>
                <a:close/>
                <a:moveTo>
                  <a:pt x="73" y="225"/>
                </a:moveTo>
                <a:lnTo>
                  <a:pt x="64" y="224"/>
                </a:lnTo>
                <a:lnTo>
                  <a:pt x="56" y="222"/>
                </a:lnTo>
                <a:lnTo>
                  <a:pt x="49" y="219"/>
                </a:lnTo>
                <a:lnTo>
                  <a:pt x="41" y="215"/>
                </a:lnTo>
                <a:lnTo>
                  <a:pt x="53" y="197"/>
                </a:lnTo>
                <a:lnTo>
                  <a:pt x="58" y="200"/>
                </a:lnTo>
                <a:lnTo>
                  <a:pt x="62" y="202"/>
                </a:lnTo>
                <a:lnTo>
                  <a:pt x="67" y="203"/>
                </a:lnTo>
                <a:lnTo>
                  <a:pt x="73" y="203"/>
                </a:lnTo>
                <a:lnTo>
                  <a:pt x="73" y="225"/>
                </a:lnTo>
                <a:close/>
                <a:moveTo>
                  <a:pt x="41" y="215"/>
                </a:moveTo>
                <a:lnTo>
                  <a:pt x="34" y="210"/>
                </a:lnTo>
                <a:lnTo>
                  <a:pt x="28" y="202"/>
                </a:lnTo>
                <a:lnTo>
                  <a:pt x="23" y="195"/>
                </a:lnTo>
                <a:lnTo>
                  <a:pt x="17" y="187"/>
                </a:lnTo>
                <a:lnTo>
                  <a:pt x="35" y="176"/>
                </a:lnTo>
                <a:lnTo>
                  <a:pt x="39" y="183"/>
                </a:lnTo>
                <a:lnTo>
                  <a:pt x="44" y="189"/>
                </a:lnTo>
                <a:lnTo>
                  <a:pt x="49" y="194"/>
                </a:lnTo>
                <a:lnTo>
                  <a:pt x="53" y="197"/>
                </a:lnTo>
                <a:lnTo>
                  <a:pt x="41" y="215"/>
                </a:lnTo>
                <a:close/>
                <a:moveTo>
                  <a:pt x="17" y="187"/>
                </a:moveTo>
                <a:lnTo>
                  <a:pt x="12" y="178"/>
                </a:lnTo>
                <a:lnTo>
                  <a:pt x="9" y="170"/>
                </a:lnTo>
                <a:lnTo>
                  <a:pt x="6" y="162"/>
                </a:lnTo>
                <a:lnTo>
                  <a:pt x="4" y="153"/>
                </a:lnTo>
                <a:lnTo>
                  <a:pt x="25" y="148"/>
                </a:lnTo>
                <a:lnTo>
                  <a:pt x="27" y="156"/>
                </a:lnTo>
                <a:lnTo>
                  <a:pt x="29" y="163"/>
                </a:lnTo>
                <a:lnTo>
                  <a:pt x="32" y="169"/>
                </a:lnTo>
                <a:lnTo>
                  <a:pt x="35" y="176"/>
                </a:lnTo>
                <a:lnTo>
                  <a:pt x="17" y="187"/>
                </a:lnTo>
                <a:close/>
                <a:moveTo>
                  <a:pt x="4" y="153"/>
                </a:moveTo>
                <a:lnTo>
                  <a:pt x="2" y="143"/>
                </a:lnTo>
                <a:lnTo>
                  <a:pt x="1" y="134"/>
                </a:lnTo>
                <a:lnTo>
                  <a:pt x="0" y="125"/>
                </a:lnTo>
                <a:lnTo>
                  <a:pt x="0" y="114"/>
                </a:lnTo>
                <a:lnTo>
                  <a:pt x="21" y="114"/>
                </a:lnTo>
                <a:lnTo>
                  <a:pt x="21" y="122"/>
                </a:lnTo>
                <a:lnTo>
                  <a:pt x="22" y="132"/>
                </a:lnTo>
                <a:lnTo>
                  <a:pt x="23" y="140"/>
                </a:lnTo>
                <a:lnTo>
                  <a:pt x="25" y="148"/>
                </a:lnTo>
                <a:lnTo>
                  <a:pt x="4" y="153"/>
                </a:lnTo>
                <a:close/>
                <a:moveTo>
                  <a:pt x="50" y="117"/>
                </a:moveTo>
                <a:lnTo>
                  <a:pt x="50" y="127"/>
                </a:lnTo>
                <a:lnTo>
                  <a:pt x="50" y="136"/>
                </a:lnTo>
                <a:lnTo>
                  <a:pt x="51" y="144"/>
                </a:lnTo>
                <a:lnTo>
                  <a:pt x="52" y="153"/>
                </a:lnTo>
                <a:lnTo>
                  <a:pt x="31" y="156"/>
                </a:lnTo>
                <a:lnTo>
                  <a:pt x="30" y="147"/>
                </a:lnTo>
                <a:lnTo>
                  <a:pt x="29" y="138"/>
                </a:lnTo>
                <a:lnTo>
                  <a:pt x="28" y="128"/>
                </a:lnTo>
                <a:lnTo>
                  <a:pt x="28" y="117"/>
                </a:lnTo>
                <a:lnTo>
                  <a:pt x="50" y="117"/>
                </a:lnTo>
                <a:close/>
                <a:moveTo>
                  <a:pt x="52" y="153"/>
                </a:moveTo>
                <a:lnTo>
                  <a:pt x="55" y="167"/>
                </a:lnTo>
                <a:lnTo>
                  <a:pt x="59" y="180"/>
                </a:lnTo>
                <a:lnTo>
                  <a:pt x="39" y="188"/>
                </a:lnTo>
                <a:lnTo>
                  <a:pt x="36" y="181"/>
                </a:lnTo>
                <a:lnTo>
                  <a:pt x="34" y="172"/>
                </a:lnTo>
                <a:lnTo>
                  <a:pt x="32" y="165"/>
                </a:lnTo>
                <a:lnTo>
                  <a:pt x="31" y="156"/>
                </a:lnTo>
                <a:lnTo>
                  <a:pt x="52" y="153"/>
                </a:lnTo>
                <a:close/>
                <a:moveTo>
                  <a:pt x="59" y="180"/>
                </a:moveTo>
                <a:lnTo>
                  <a:pt x="59" y="181"/>
                </a:lnTo>
                <a:lnTo>
                  <a:pt x="59" y="180"/>
                </a:lnTo>
                <a:lnTo>
                  <a:pt x="49" y="184"/>
                </a:lnTo>
                <a:lnTo>
                  <a:pt x="59" y="180"/>
                </a:lnTo>
                <a:close/>
                <a:moveTo>
                  <a:pt x="59" y="180"/>
                </a:moveTo>
                <a:lnTo>
                  <a:pt x="62" y="187"/>
                </a:lnTo>
                <a:lnTo>
                  <a:pt x="66" y="192"/>
                </a:lnTo>
                <a:lnTo>
                  <a:pt x="52" y="208"/>
                </a:lnTo>
                <a:lnTo>
                  <a:pt x="48" y="204"/>
                </a:lnTo>
                <a:lnTo>
                  <a:pt x="45" y="199"/>
                </a:lnTo>
                <a:lnTo>
                  <a:pt x="41" y="194"/>
                </a:lnTo>
                <a:lnTo>
                  <a:pt x="38" y="188"/>
                </a:lnTo>
                <a:lnTo>
                  <a:pt x="59" y="180"/>
                </a:lnTo>
                <a:close/>
                <a:moveTo>
                  <a:pt x="66" y="192"/>
                </a:moveTo>
                <a:lnTo>
                  <a:pt x="70" y="194"/>
                </a:lnTo>
                <a:lnTo>
                  <a:pt x="74" y="195"/>
                </a:lnTo>
                <a:lnTo>
                  <a:pt x="74" y="216"/>
                </a:lnTo>
                <a:lnTo>
                  <a:pt x="67" y="216"/>
                </a:lnTo>
                <a:lnTo>
                  <a:pt x="62" y="214"/>
                </a:lnTo>
                <a:lnTo>
                  <a:pt x="57" y="212"/>
                </a:lnTo>
                <a:lnTo>
                  <a:pt x="52" y="208"/>
                </a:lnTo>
                <a:lnTo>
                  <a:pt x="66" y="192"/>
                </a:lnTo>
                <a:close/>
                <a:moveTo>
                  <a:pt x="74" y="195"/>
                </a:moveTo>
                <a:lnTo>
                  <a:pt x="76" y="194"/>
                </a:lnTo>
                <a:lnTo>
                  <a:pt x="77" y="194"/>
                </a:lnTo>
                <a:lnTo>
                  <a:pt x="86" y="214"/>
                </a:lnTo>
                <a:lnTo>
                  <a:pt x="80" y="215"/>
                </a:lnTo>
                <a:lnTo>
                  <a:pt x="74" y="216"/>
                </a:lnTo>
                <a:lnTo>
                  <a:pt x="74" y="195"/>
                </a:lnTo>
                <a:close/>
                <a:moveTo>
                  <a:pt x="86" y="214"/>
                </a:moveTo>
                <a:lnTo>
                  <a:pt x="75" y="218"/>
                </a:lnTo>
                <a:lnTo>
                  <a:pt x="86" y="214"/>
                </a:lnTo>
                <a:lnTo>
                  <a:pt x="82" y="203"/>
                </a:lnTo>
                <a:lnTo>
                  <a:pt x="86" y="214"/>
                </a:lnTo>
                <a:close/>
                <a:moveTo>
                  <a:pt x="77" y="194"/>
                </a:moveTo>
                <a:lnTo>
                  <a:pt x="80" y="192"/>
                </a:lnTo>
                <a:lnTo>
                  <a:pt x="83" y="190"/>
                </a:lnTo>
                <a:lnTo>
                  <a:pt x="96" y="206"/>
                </a:lnTo>
                <a:lnTo>
                  <a:pt x="91" y="211"/>
                </a:lnTo>
                <a:lnTo>
                  <a:pt x="86" y="214"/>
                </a:lnTo>
                <a:lnTo>
                  <a:pt x="77" y="194"/>
                </a:lnTo>
                <a:close/>
                <a:moveTo>
                  <a:pt x="83" y="190"/>
                </a:moveTo>
                <a:lnTo>
                  <a:pt x="85" y="188"/>
                </a:lnTo>
                <a:lnTo>
                  <a:pt x="88" y="184"/>
                </a:lnTo>
                <a:lnTo>
                  <a:pt x="107" y="194"/>
                </a:lnTo>
                <a:lnTo>
                  <a:pt x="102" y="201"/>
                </a:lnTo>
                <a:lnTo>
                  <a:pt x="96" y="206"/>
                </a:lnTo>
                <a:lnTo>
                  <a:pt x="83" y="190"/>
                </a:lnTo>
                <a:close/>
                <a:moveTo>
                  <a:pt x="88" y="184"/>
                </a:moveTo>
                <a:lnTo>
                  <a:pt x="90"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5" y="159"/>
                </a:lnTo>
                <a:lnTo>
                  <a:pt x="96" y="143"/>
                </a:lnTo>
                <a:lnTo>
                  <a:pt x="118" y="145"/>
                </a:lnTo>
                <a:lnTo>
                  <a:pt x="117" y="155"/>
                </a:lnTo>
                <a:lnTo>
                  <a:pt x="116" y="163"/>
                </a:lnTo>
                <a:lnTo>
                  <a:pt x="114" y="170"/>
                </a:lnTo>
                <a:lnTo>
                  <a:pt x="113" y="177"/>
                </a:lnTo>
                <a:lnTo>
                  <a:pt x="92" y="172"/>
                </a:lnTo>
                <a:close/>
                <a:moveTo>
                  <a:pt x="96" y="143"/>
                </a:moveTo>
                <a:lnTo>
                  <a:pt x="98" y="135"/>
                </a:lnTo>
                <a:lnTo>
                  <a:pt x="99" y="126"/>
                </a:lnTo>
                <a:lnTo>
                  <a:pt x="99" y="115"/>
                </a:lnTo>
                <a:lnTo>
                  <a:pt x="99" y="105"/>
                </a:lnTo>
                <a:lnTo>
                  <a:pt x="119" y="105"/>
                </a:lnTo>
                <a:lnTo>
                  <a:pt x="119" y="115"/>
                </a:lnTo>
                <a:lnTo>
                  <a:pt x="119" y="127"/>
                </a:lnTo>
                <a:lnTo>
                  <a:pt x="118" y="136"/>
                </a:lnTo>
                <a:lnTo>
                  <a:pt x="118" y="145"/>
                </a:lnTo>
                <a:lnTo>
                  <a:pt x="96" y="143"/>
                </a:lnTo>
                <a:close/>
                <a:moveTo>
                  <a:pt x="99" y="105"/>
                </a:moveTo>
                <a:lnTo>
                  <a:pt x="99" y="89"/>
                </a:lnTo>
                <a:lnTo>
                  <a:pt x="96" y="75"/>
                </a:lnTo>
                <a:lnTo>
                  <a:pt x="94" y="62"/>
                </a:lnTo>
                <a:lnTo>
                  <a:pt x="92" y="51"/>
                </a:lnTo>
                <a:lnTo>
                  <a:pt x="112" y="45"/>
                </a:lnTo>
                <a:lnTo>
                  <a:pt x="115" y="58"/>
                </a:lnTo>
                <a:lnTo>
                  <a:pt x="118" y="72"/>
                </a:lnTo>
                <a:lnTo>
                  <a:pt x="119" y="87"/>
                </a:lnTo>
                <a:lnTo>
                  <a:pt x="119" y="105"/>
                </a:lnTo>
                <a:lnTo>
                  <a:pt x="99" y="105"/>
                </a:lnTo>
                <a:close/>
                <a:moveTo>
                  <a:pt x="92" y="51"/>
                </a:moveTo>
                <a:lnTo>
                  <a:pt x="89" y="45"/>
                </a:lnTo>
                <a:lnTo>
                  <a:pt x="87" y="39"/>
                </a:lnTo>
                <a:lnTo>
                  <a:pt x="106" y="29"/>
                </a:lnTo>
                <a:lnTo>
                  <a:pt x="109" y="36"/>
                </a:lnTo>
                <a:lnTo>
                  <a:pt x="112" y="45"/>
                </a:lnTo>
                <a:lnTo>
                  <a:pt x="92" y="51"/>
                </a:lnTo>
                <a:close/>
                <a:moveTo>
                  <a:pt x="87" y="39"/>
                </a:moveTo>
                <a:lnTo>
                  <a:pt x="84" y="35"/>
                </a:lnTo>
                <a:lnTo>
                  <a:pt x="82" y="32"/>
                </a:lnTo>
                <a:lnTo>
                  <a:pt x="95" y="17"/>
                </a:lnTo>
                <a:lnTo>
                  <a:pt x="101" y="22"/>
                </a:lnTo>
                <a:lnTo>
                  <a:pt x="106" y="29"/>
                </a:lnTo>
                <a:lnTo>
                  <a:pt x="87" y="39"/>
                </a:lnTo>
                <a:close/>
                <a:moveTo>
                  <a:pt x="95" y="17"/>
                </a:moveTo>
                <a:lnTo>
                  <a:pt x="94" y="16"/>
                </a:lnTo>
                <a:lnTo>
                  <a:pt x="95" y="17"/>
                </a:lnTo>
                <a:lnTo>
                  <a:pt x="89" y="25"/>
                </a:lnTo>
                <a:lnTo>
                  <a:pt x="95" y="17"/>
                </a:lnTo>
                <a:close/>
                <a:moveTo>
                  <a:pt x="82" y="33"/>
                </a:moveTo>
                <a:lnTo>
                  <a:pt x="81" y="32"/>
                </a:lnTo>
                <a:lnTo>
                  <a:pt x="79" y="31"/>
                </a:lnTo>
                <a:lnTo>
                  <a:pt x="85" y="11"/>
                </a:lnTo>
                <a:lnTo>
                  <a:pt x="90" y="14"/>
                </a:lnTo>
                <a:lnTo>
                  <a:pt x="95" y="17"/>
                </a:lnTo>
                <a:lnTo>
                  <a:pt x="82" y="33"/>
                </a:lnTo>
                <a:close/>
                <a:moveTo>
                  <a:pt x="79" y="31"/>
                </a:moveTo>
                <a:lnTo>
                  <a:pt x="77" y="30"/>
                </a:lnTo>
                <a:lnTo>
                  <a:pt x="75" y="30"/>
                </a:lnTo>
                <a:lnTo>
                  <a:pt x="75" y="9"/>
                </a:lnTo>
                <a:lnTo>
                  <a:pt x="80" y="9"/>
                </a:lnTo>
                <a:lnTo>
                  <a:pt x="85" y="11"/>
                </a:lnTo>
                <a:lnTo>
                  <a:pt x="79" y="31"/>
                </a:lnTo>
                <a:close/>
                <a:moveTo>
                  <a:pt x="75" y="30"/>
                </a:moveTo>
                <a:lnTo>
                  <a:pt x="72" y="31"/>
                </a:lnTo>
                <a:lnTo>
                  <a:pt x="70" y="31"/>
                </a:lnTo>
                <a:lnTo>
                  <a:pt x="60" y="12"/>
                </a:lnTo>
                <a:lnTo>
                  <a:pt x="67" y="10"/>
                </a:lnTo>
                <a:lnTo>
                  <a:pt x="75" y="9"/>
                </a:lnTo>
                <a:lnTo>
                  <a:pt x="75" y="30"/>
                </a:lnTo>
                <a:close/>
                <a:moveTo>
                  <a:pt x="70" y="31"/>
                </a:moveTo>
                <a:lnTo>
                  <a:pt x="67" y="33"/>
                </a:lnTo>
                <a:lnTo>
                  <a:pt x="64" y="35"/>
                </a:lnTo>
                <a:lnTo>
                  <a:pt x="49" y="22"/>
                </a:lnTo>
                <a:lnTo>
                  <a:pt x="54" y="17"/>
                </a:lnTo>
                <a:lnTo>
                  <a:pt x="60" y="12"/>
                </a:lnTo>
                <a:lnTo>
                  <a:pt x="70" y="31"/>
                </a:lnTo>
                <a:close/>
                <a:moveTo>
                  <a:pt x="49" y="22"/>
                </a:moveTo>
                <a:lnTo>
                  <a:pt x="49" y="22"/>
                </a:lnTo>
                <a:lnTo>
                  <a:pt x="57" y="29"/>
                </a:lnTo>
                <a:lnTo>
                  <a:pt x="49" y="22"/>
                </a:lnTo>
                <a:close/>
                <a:moveTo>
                  <a:pt x="64" y="35"/>
                </a:moveTo>
                <a:lnTo>
                  <a:pt x="61" y="41"/>
                </a:lnTo>
                <a:lnTo>
                  <a:pt x="58" y="48"/>
                </a:lnTo>
                <a:lnTo>
                  <a:pt x="38" y="41"/>
                </a:lnTo>
                <a:lnTo>
                  <a:pt x="43" y="30"/>
                </a:lnTo>
                <a:lnTo>
                  <a:pt x="49" y="22"/>
                </a:lnTo>
                <a:lnTo>
                  <a:pt x="64" y="35"/>
                </a:lnTo>
                <a:close/>
                <a:moveTo>
                  <a:pt x="58" y="48"/>
                </a:moveTo>
                <a:lnTo>
                  <a:pt x="50" y="70"/>
                </a:lnTo>
                <a:lnTo>
                  <a:pt x="58" y="48"/>
                </a:lnTo>
                <a:lnTo>
                  <a:pt x="48" y="45"/>
                </a:lnTo>
                <a:lnTo>
                  <a:pt x="58" y="48"/>
                </a:lnTo>
                <a:close/>
                <a:moveTo>
                  <a:pt x="58" y="48"/>
                </a:moveTo>
                <a:lnTo>
                  <a:pt x="55" y="57"/>
                </a:lnTo>
                <a:lnTo>
                  <a:pt x="53" y="69"/>
                </a:lnTo>
                <a:lnTo>
                  <a:pt x="32" y="65"/>
                </a:lnTo>
                <a:lnTo>
                  <a:pt x="34" y="52"/>
                </a:lnTo>
                <a:lnTo>
                  <a:pt x="38" y="41"/>
                </a:lnTo>
                <a:lnTo>
                  <a:pt x="58" y="48"/>
                </a:lnTo>
                <a:close/>
                <a:moveTo>
                  <a:pt x="53" y="69"/>
                </a:moveTo>
                <a:lnTo>
                  <a:pt x="52" y="78"/>
                </a:lnTo>
                <a:lnTo>
                  <a:pt x="53" y="69"/>
                </a:lnTo>
                <a:lnTo>
                  <a:pt x="43" y="66"/>
                </a:lnTo>
                <a:lnTo>
                  <a:pt x="53" y="69"/>
                </a:lnTo>
                <a:close/>
                <a:moveTo>
                  <a:pt x="53" y="69"/>
                </a:moveTo>
                <a:lnTo>
                  <a:pt x="52" y="80"/>
                </a:lnTo>
                <a:lnTo>
                  <a:pt x="51" y="92"/>
                </a:lnTo>
                <a:lnTo>
                  <a:pt x="29" y="91"/>
                </a:lnTo>
                <a:lnTo>
                  <a:pt x="30" y="79"/>
                </a:lnTo>
                <a:lnTo>
                  <a:pt x="32" y="65"/>
                </a:lnTo>
                <a:lnTo>
                  <a:pt x="53" y="69"/>
                </a:lnTo>
                <a:close/>
                <a:moveTo>
                  <a:pt x="51" y="92"/>
                </a:moveTo>
                <a:lnTo>
                  <a:pt x="50" y="106"/>
                </a:lnTo>
                <a:lnTo>
                  <a:pt x="50" y="117"/>
                </a:lnTo>
                <a:lnTo>
                  <a:pt x="28" y="117"/>
                </a:lnTo>
                <a:lnTo>
                  <a:pt x="28"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05" name="Freeform 218"/>
          <p:cNvSpPr>
            <a:spLocks noEditPoints="1"/>
          </p:cNvSpPr>
          <p:nvPr/>
        </p:nvSpPr>
        <p:spPr bwMode="auto">
          <a:xfrm>
            <a:off x="6192838" y="1881188"/>
            <a:ext cx="79375" cy="119062"/>
          </a:xfrm>
          <a:custGeom>
            <a:avLst/>
            <a:gdLst>
              <a:gd name="T0" fmla="*/ 22 w 149"/>
              <a:gd name="T1" fmla="*/ 99 h 225"/>
              <a:gd name="T2" fmla="*/ 26 w 149"/>
              <a:gd name="T3" fmla="*/ 72 h 225"/>
              <a:gd name="T4" fmla="*/ 36 w 149"/>
              <a:gd name="T5" fmla="*/ 50 h 225"/>
              <a:gd name="T6" fmla="*/ 47 w 149"/>
              <a:gd name="T7" fmla="*/ 34 h 225"/>
              <a:gd name="T8" fmla="*/ 54 w 149"/>
              <a:gd name="T9" fmla="*/ 28 h 225"/>
              <a:gd name="T10" fmla="*/ 42 w 149"/>
              <a:gd name="T11" fmla="*/ 11 h 225"/>
              <a:gd name="T12" fmla="*/ 67 w 149"/>
              <a:gd name="T13" fmla="*/ 0 h 225"/>
              <a:gd name="T14" fmla="*/ 82 w 149"/>
              <a:gd name="T15" fmla="*/ 0 h 225"/>
              <a:gd name="T16" fmla="*/ 79 w 149"/>
              <a:gd name="T17" fmla="*/ 21 h 225"/>
              <a:gd name="T18" fmla="*/ 124 w 149"/>
              <a:gd name="T19" fmla="*/ 27 h 225"/>
              <a:gd name="T20" fmla="*/ 107 w 149"/>
              <a:gd name="T21" fmla="*/ 39 h 225"/>
              <a:gd name="T22" fmla="*/ 135 w 149"/>
              <a:gd name="T23" fmla="*/ 44 h 225"/>
              <a:gd name="T24" fmla="*/ 107 w 149"/>
              <a:gd name="T25" fmla="*/ 39 h 225"/>
              <a:gd name="T26" fmla="*/ 128 w 149"/>
              <a:gd name="T27" fmla="*/ 111 h 225"/>
              <a:gd name="T28" fmla="*/ 149 w 149"/>
              <a:gd name="T29" fmla="*/ 119 h 225"/>
              <a:gd name="T30" fmla="*/ 149 w 149"/>
              <a:gd name="T31" fmla="*/ 111 h 225"/>
              <a:gd name="T32" fmla="*/ 146 w 149"/>
              <a:gd name="T33" fmla="*/ 144 h 225"/>
              <a:gd name="T34" fmla="*/ 138 w 149"/>
              <a:gd name="T35" fmla="*/ 173 h 225"/>
              <a:gd name="T36" fmla="*/ 118 w 149"/>
              <a:gd name="T37" fmla="*/ 205 h 225"/>
              <a:gd name="T38" fmla="*/ 90 w 149"/>
              <a:gd name="T39" fmla="*/ 200 h 225"/>
              <a:gd name="T40" fmla="*/ 84 w 149"/>
              <a:gd name="T41" fmla="*/ 201 h 225"/>
              <a:gd name="T42" fmla="*/ 74 w 149"/>
              <a:gd name="T43" fmla="*/ 203 h 225"/>
              <a:gd name="T44" fmla="*/ 49 w 149"/>
              <a:gd name="T45" fmla="*/ 219 h 225"/>
              <a:gd name="T46" fmla="*/ 74 w 149"/>
              <a:gd name="T47" fmla="*/ 225 h 225"/>
              <a:gd name="T48" fmla="*/ 40 w 149"/>
              <a:gd name="T49" fmla="*/ 183 h 225"/>
              <a:gd name="T50" fmla="*/ 10 w 149"/>
              <a:gd name="T51" fmla="*/ 170 h 225"/>
              <a:gd name="T52" fmla="*/ 36 w 149"/>
              <a:gd name="T53" fmla="*/ 176 h 225"/>
              <a:gd name="T54" fmla="*/ 21 w 149"/>
              <a:gd name="T55" fmla="*/ 114 h 225"/>
              <a:gd name="T56" fmla="*/ 50 w 149"/>
              <a:gd name="T57" fmla="*/ 127 h 225"/>
              <a:gd name="T58" fmla="*/ 29 w 149"/>
              <a:gd name="T59" fmla="*/ 128 h 225"/>
              <a:gd name="T60" fmla="*/ 37 w 149"/>
              <a:gd name="T61" fmla="*/ 181 h 225"/>
              <a:gd name="T62" fmla="*/ 60 w 149"/>
              <a:gd name="T63" fmla="*/ 180 h 225"/>
              <a:gd name="T64" fmla="*/ 49 w 149"/>
              <a:gd name="T65" fmla="*/ 204 h 225"/>
              <a:gd name="T66" fmla="*/ 74 w 149"/>
              <a:gd name="T67" fmla="*/ 195 h 225"/>
              <a:gd name="T68" fmla="*/ 74 w 149"/>
              <a:gd name="T69" fmla="*/ 195 h 225"/>
              <a:gd name="T70" fmla="*/ 86 w 149"/>
              <a:gd name="T71" fmla="*/ 214 h 225"/>
              <a:gd name="T72" fmla="*/ 83 w 149"/>
              <a:gd name="T73" fmla="*/ 190 h 225"/>
              <a:gd name="T74" fmla="*/ 89 w 149"/>
              <a:gd name="T75" fmla="*/ 184 h 225"/>
              <a:gd name="T76" fmla="*/ 93 w 149"/>
              <a:gd name="T77" fmla="*/ 172 h 225"/>
              <a:gd name="T78" fmla="*/ 93 w 149"/>
              <a:gd name="T79" fmla="*/ 172 h 225"/>
              <a:gd name="T80" fmla="*/ 118 w 149"/>
              <a:gd name="T81" fmla="*/ 155 h 225"/>
              <a:gd name="T82" fmla="*/ 99 w 149"/>
              <a:gd name="T83" fmla="*/ 126 h 225"/>
              <a:gd name="T84" fmla="*/ 119 w 149"/>
              <a:gd name="T85" fmla="*/ 145 h 225"/>
              <a:gd name="T86" fmla="*/ 112 w 149"/>
              <a:gd name="T87" fmla="*/ 45 h 225"/>
              <a:gd name="T88" fmla="*/ 91 w 149"/>
              <a:gd name="T89" fmla="*/ 45 h 225"/>
              <a:gd name="T90" fmla="*/ 85 w 149"/>
              <a:gd name="T91" fmla="*/ 35 h 225"/>
              <a:gd name="T92" fmla="*/ 95 w 149"/>
              <a:gd name="T93" fmla="*/ 16 h 225"/>
              <a:gd name="T94" fmla="*/ 86 w 149"/>
              <a:gd name="T95" fmla="*/ 11 h 225"/>
              <a:gd name="T96" fmla="*/ 75 w 149"/>
              <a:gd name="T97" fmla="*/ 9 h 225"/>
              <a:gd name="T98" fmla="*/ 61 w 149"/>
              <a:gd name="T99" fmla="*/ 12 h 225"/>
              <a:gd name="T100" fmla="*/ 49 w 149"/>
              <a:gd name="T101" fmla="*/ 22 h 225"/>
              <a:gd name="T102" fmla="*/ 57 w 149"/>
              <a:gd name="T103" fmla="*/ 29 h 225"/>
              <a:gd name="T104" fmla="*/ 49 w 149"/>
              <a:gd name="T105" fmla="*/ 22 h 225"/>
              <a:gd name="T106" fmla="*/ 58 w 149"/>
              <a:gd name="T107" fmla="*/ 48 h 225"/>
              <a:gd name="T108" fmla="*/ 53 w 149"/>
              <a:gd name="T109" fmla="*/ 69 h 225"/>
              <a:gd name="T110" fmla="*/ 51 w 149"/>
              <a:gd name="T111" fmla="*/ 92 h 225"/>
              <a:gd name="T112" fmla="*/ 50 w 149"/>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225"/>
              <a:gd name="T173" fmla="*/ 149 w 149"/>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225">
                <a:moveTo>
                  <a:pt x="0" y="114"/>
                </a:moveTo>
                <a:lnTo>
                  <a:pt x="0" y="105"/>
                </a:lnTo>
                <a:lnTo>
                  <a:pt x="1" y="97"/>
                </a:lnTo>
                <a:lnTo>
                  <a:pt x="1" y="88"/>
                </a:lnTo>
                <a:lnTo>
                  <a:pt x="3" y="81"/>
                </a:lnTo>
                <a:lnTo>
                  <a:pt x="24" y="84"/>
                </a:lnTo>
                <a:lnTo>
                  <a:pt x="22" y="99"/>
                </a:lnTo>
                <a:lnTo>
                  <a:pt x="21" y="114"/>
                </a:lnTo>
                <a:lnTo>
                  <a:pt x="0" y="114"/>
                </a:lnTo>
                <a:close/>
                <a:moveTo>
                  <a:pt x="3" y="81"/>
                </a:moveTo>
                <a:lnTo>
                  <a:pt x="7" y="65"/>
                </a:lnTo>
                <a:lnTo>
                  <a:pt x="12" y="52"/>
                </a:lnTo>
                <a:lnTo>
                  <a:pt x="30" y="60"/>
                </a:lnTo>
                <a:lnTo>
                  <a:pt x="26" y="72"/>
                </a:lnTo>
                <a:lnTo>
                  <a:pt x="24" y="84"/>
                </a:lnTo>
                <a:lnTo>
                  <a:pt x="3" y="81"/>
                </a:lnTo>
                <a:close/>
                <a:moveTo>
                  <a:pt x="12" y="52"/>
                </a:moveTo>
                <a:lnTo>
                  <a:pt x="17" y="39"/>
                </a:lnTo>
                <a:lnTo>
                  <a:pt x="24" y="28"/>
                </a:lnTo>
                <a:lnTo>
                  <a:pt x="42" y="41"/>
                </a:lnTo>
                <a:lnTo>
                  <a:pt x="36" y="50"/>
                </a:lnTo>
                <a:lnTo>
                  <a:pt x="30" y="60"/>
                </a:lnTo>
                <a:lnTo>
                  <a:pt x="12" y="52"/>
                </a:lnTo>
                <a:close/>
                <a:moveTo>
                  <a:pt x="24" y="28"/>
                </a:moveTo>
                <a:lnTo>
                  <a:pt x="33" y="19"/>
                </a:lnTo>
                <a:lnTo>
                  <a:pt x="42" y="11"/>
                </a:lnTo>
                <a:lnTo>
                  <a:pt x="54" y="28"/>
                </a:lnTo>
                <a:lnTo>
                  <a:pt x="47" y="34"/>
                </a:lnTo>
                <a:lnTo>
                  <a:pt x="42" y="41"/>
                </a:lnTo>
                <a:lnTo>
                  <a:pt x="24" y="28"/>
                </a:lnTo>
                <a:close/>
                <a:moveTo>
                  <a:pt x="54" y="28"/>
                </a:moveTo>
                <a:lnTo>
                  <a:pt x="52" y="29"/>
                </a:lnTo>
                <a:lnTo>
                  <a:pt x="54" y="28"/>
                </a:lnTo>
                <a:lnTo>
                  <a:pt x="48" y="20"/>
                </a:lnTo>
                <a:lnTo>
                  <a:pt x="54" y="28"/>
                </a:lnTo>
                <a:close/>
                <a:moveTo>
                  <a:pt x="42" y="11"/>
                </a:moveTo>
                <a:lnTo>
                  <a:pt x="50" y="6"/>
                </a:lnTo>
                <a:lnTo>
                  <a:pt x="57" y="2"/>
                </a:lnTo>
                <a:lnTo>
                  <a:pt x="65" y="23"/>
                </a:lnTo>
                <a:lnTo>
                  <a:pt x="60" y="25"/>
                </a:lnTo>
                <a:lnTo>
                  <a:pt x="54" y="28"/>
                </a:lnTo>
                <a:lnTo>
                  <a:pt x="42" y="11"/>
                </a:lnTo>
                <a:close/>
                <a:moveTo>
                  <a:pt x="57" y="2"/>
                </a:moveTo>
                <a:lnTo>
                  <a:pt x="47" y="6"/>
                </a:lnTo>
                <a:lnTo>
                  <a:pt x="57" y="2"/>
                </a:lnTo>
                <a:lnTo>
                  <a:pt x="62" y="12"/>
                </a:lnTo>
                <a:lnTo>
                  <a:pt x="57" y="2"/>
                </a:lnTo>
                <a:close/>
                <a:moveTo>
                  <a:pt x="57" y="2"/>
                </a:moveTo>
                <a:lnTo>
                  <a:pt x="67" y="0"/>
                </a:lnTo>
                <a:lnTo>
                  <a:pt x="75" y="0"/>
                </a:lnTo>
                <a:lnTo>
                  <a:pt x="75" y="21"/>
                </a:lnTo>
                <a:lnTo>
                  <a:pt x="70" y="21"/>
                </a:lnTo>
                <a:lnTo>
                  <a:pt x="65" y="23"/>
                </a:lnTo>
                <a:lnTo>
                  <a:pt x="57" y="2"/>
                </a:lnTo>
                <a:close/>
                <a:moveTo>
                  <a:pt x="75" y="0"/>
                </a:moveTo>
                <a:lnTo>
                  <a:pt x="82" y="0"/>
                </a:lnTo>
                <a:lnTo>
                  <a:pt x="89" y="1"/>
                </a:lnTo>
                <a:lnTo>
                  <a:pt x="96" y="3"/>
                </a:lnTo>
                <a:lnTo>
                  <a:pt x="102" y="6"/>
                </a:lnTo>
                <a:lnTo>
                  <a:pt x="92" y="25"/>
                </a:lnTo>
                <a:lnTo>
                  <a:pt x="88" y="23"/>
                </a:lnTo>
                <a:lnTo>
                  <a:pt x="83" y="22"/>
                </a:lnTo>
                <a:lnTo>
                  <a:pt x="79" y="21"/>
                </a:lnTo>
                <a:lnTo>
                  <a:pt x="75" y="21"/>
                </a:lnTo>
                <a:lnTo>
                  <a:pt x="75" y="0"/>
                </a:lnTo>
                <a:close/>
                <a:moveTo>
                  <a:pt x="102" y="6"/>
                </a:moveTo>
                <a:lnTo>
                  <a:pt x="107" y="10"/>
                </a:lnTo>
                <a:lnTo>
                  <a:pt x="113" y="16"/>
                </a:lnTo>
                <a:lnTo>
                  <a:pt x="119" y="21"/>
                </a:lnTo>
                <a:lnTo>
                  <a:pt x="124" y="27"/>
                </a:lnTo>
                <a:lnTo>
                  <a:pt x="107" y="39"/>
                </a:lnTo>
                <a:lnTo>
                  <a:pt x="103" y="35"/>
                </a:lnTo>
                <a:lnTo>
                  <a:pt x="100" y="31"/>
                </a:lnTo>
                <a:lnTo>
                  <a:pt x="96" y="28"/>
                </a:lnTo>
                <a:lnTo>
                  <a:pt x="92" y="25"/>
                </a:lnTo>
                <a:lnTo>
                  <a:pt x="102" y="6"/>
                </a:lnTo>
                <a:close/>
                <a:moveTo>
                  <a:pt x="107" y="39"/>
                </a:moveTo>
                <a:lnTo>
                  <a:pt x="111" y="45"/>
                </a:lnTo>
                <a:lnTo>
                  <a:pt x="107" y="39"/>
                </a:lnTo>
                <a:lnTo>
                  <a:pt x="116" y="33"/>
                </a:lnTo>
                <a:lnTo>
                  <a:pt x="107" y="39"/>
                </a:lnTo>
                <a:close/>
                <a:moveTo>
                  <a:pt x="124" y="27"/>
                </a:moveTo>
                <a:lnTo>
                  <a:pt x="130" y="35"/>
                </a:lnTo>
                <a:lnTo>
                  <a:pt x="135" y="44"/>
                </a:lnTo>
                <a:lnTo>
                  <a:pt x="139" y="54"/>
                </a:lnTo>
                <a:lnTo>
                  <a:pt x="143" y="64"/>
                </a:lnTo>
                <a:lnTo>
                  <a:pt x="123" y="70"/>
                </a:lnTo>
                <a:lnTo>
                  <a:pt x="120" y="61"/>
                </a:lnTo>
                <a:lnTo>
                  <a:pt x="117" y="54"/>
                </a:lnTo>
                <a:lnTo>
                  <a:pt x="112" y="47"/>
                </a:lnTo>
                <a:lnTo>
                  <a:pt x="107" y="39"/>
                </a:lnTo>
                <a:lnTo>
                  <a:pt x="124" y="27"/>
                </a:lnTo>
                <a:close/>
                <a:moveTo>
                  <a:pt x="143" y="64"/>
                </a:moveTo>
                <a:lnTo>
                  <a:pt x="146" y="75"/>
                </a:lnTo>
                <a:lnTo>
                  <a:pt x="148" y="86"/>
                </a:lnTo>
                <a:lnTo>
                  <a:pt x="149" y="99"/>
                </a:lnTo>
                <a:lnTo>
                  <a:pt x="149" y="111"/>
                </a:lnTo>
                <a:lnTo>
                  <a:pt x="128" y="111"/>
                </a:lnTo>
                <a:lnTo>
                  <a:pt x="127" y="100"/>
                </a:lnTo>
                <a:lnTo>
                  <a:pt x="126" y="89"/>
                </a:lnTo>
                <a:lnTo>
                  <a:pt x="125" y="79"/>
                </a:lnTo>
                <a:lnTo>
                  <a:pt x="123" y="70"/>
                </a:lnTo>
                <a:lnTo>
                  <a:pt x="143" y="64"/>
                </a:lnTo>
                <a:close/>
                <a:moveTo>
                  <a:pt x="149" y="111"/>
                </a:moveTo>
                <a:lnTo>
                  <a:pt x="149" y="119"/>
                </a:lnTo>
                <a:lnTo>
                  <a:pt x="148" y="128"/>
                </a:lnTo>
                <a:lnTo>
                  <a:pt x="148" y="136"/>
                </a:lnTo>
                <a:lnTo>
                  <a:pt x="146" y="144"/>
                </a:lnTo>
                <a:lnTo>
                  <a:pt x="125" y="141"/>
                </a:lnTo>
                <a:lnTo>
                  <a:pt x="127" y="127"/>
                </a:lnTo>
                <a:lnTo>
                  <a:pt x="128" y="111"/>
                </a:lnTo>
                <a:lnTo>
                  <a:pt x="149" y="111"/>
                </a:lnTo>
                <a:close/>
                <a:moveTo>
                  <a:pt x="146" y="144"/>
                </a:moveTo>
                <a:lnTo>
                  <a:pt x="143" y="159"/>
                </a:lnTo>
                <a:lnTo>
                  <a:pt x="138" y="173"/>
                </a:lnTo>
                <a:lnTo>
                  <a:pt x="119" y="165"/>
                </a:lnTo>
                <a:lnTo>
                  <a:pt x="123" y="154"/>
                </a:lnTo>
                <a:lnTo>
                  <a:pt x="125" y="141"/>
                </a:lnTo>
                <a:lnTo>
                  <a:pt x="146" y="144"/>
                </a:lnTo>
                <a:close/>
                <a:moveTo>
                  <a:pt x="138" y="173"/>
                </a:moveTo>
                <a:lnTo>
                  <a:pt x="132" y="186"/>
                </a:lnTo>
                <a:lnTo>
                  <a:pt x="126" y="196"/>
                </a:lnTo>
                <a:lnTo>
                  <a:pt x="108" y="184"/>
                </a:lnTo>
                <a:lnTo>
                  <a:pt x="113" y="175"/>
                </a:lnTo>
                <a:lnTo>
                  <a:pt x="119" y="165"/>
                </a:lnTo>
                <a:lnTo>
                  <a:pt x="138" y="173"/>
                </a:lnTo>
                <a:close/>
                <a:moveTo>
                  <a:pt x="108" y="184"/>
                </a:moveTo>
                <a:lnTo>
                  <a:pt x="130" y="154"/>
                </a:lnTo>
                <a:lnTo>
                  <a:pt x="108" y="184"/>
                </a:lnTo>
                <a:lnTo>
                  <a:pt x="117" y="190"/>
                </a:lnTo>
                <a:lnTo>
                  <a:pt x="108" y="184"/>
                </a:lnTo>
                <a:close/>
                <a:moveTo>
                  <a:pt x="126" y="196"/>
                </a:moveTo>
                <a:lnTo>
                  <a:pt x="118" y="205"/>
                </a:lnTo>
                <a:lnTo>
                  <a:pt x="109" y="213"/>
                </a:lnTo>
                <a:lnTo>
                  <a:pt x="97" y="195"/>
                </a:lnTo>
                <a:lnTo>
                  <a:pt x="103" y="190"/>
                </a:lnTo>
                <a:lnTo>
                  <a:pt x="108" y="184"/>
                </a:lnTo>
                <a:lnTo>
                  <a:pt x="126" y="196"/>
                </a:lnTo>
                <a:close/>
                <a:moveTo>
                  <a:pt x="97" y="195"/>
                </a:moveTo>
                <a:lnTo>
                  <a:pt x="90" y="200"/>
                </a:lnTo>
                <a:lnTo>
                  <a:pt x="97" y="195"/>
                </a:lnTo>
                <a:lnTo>
                  <a:pt x="103" y="203"/>
                </a:lnTo>
                <a:lnTo>
                  <a:pt x="97" y="195"/>
                </a:lnTo>
                <a:close/>
                <a:moveTo>
                  <a:pt x="109" y="213"/>
                </a:moveTo>
                <a:lnTo>
                  <a:pt x="101" y="218"/>
                </a:lnTo>
                <a:lnTo>
                  <a:pt x="92" y="222"/>
                </a:lnTo>
                <a:lnTo>
                  <a:pt x="84" y="201"/>
                </a:lnTo>
                <a:lnTo>
                  <a:pt x="91" y="199"/>
                </a:lnTo>
                <a:lnTo>
                  <a:pt x="97" y="195"/>
                </a:lnTo>
                <a:lnTo>
                  <a:pt x="109" y="213"/>
                </a:lnTo>
                <a:close/>
                <a:moveTo>
                  <a:pt x="92" y="222"/>
                </a:moveTo>
                <a:lnTo>
                  <a:pt x="82" y="224"/>
                </a:lnTo>
                <a:lnTo>
                  <a:pt x="74" y="225"/>
                </a:lnTo>
                <a:lnTo>
                  <a:pt x="74" y="203"/>
                </a:lnTo>
                <a:lnTo>
                  <a:pt x="79" y="203"/>
                </a:lnTo>
                <a:lnTo>
                  <a:pt x="84" y="201"/>
                </a:lnTo>
                <a:lnTo>
                  <a:pt x="92" y="222"/>
                </a:lnTo>
                <a:close/>
                <a:moveTo>
                  <a:pt x="74" y="225"/>
                </a:moveTo>
                <a:lnTo>
                  <a:pt x="65" y="224"/>
                </a:lnTo>
                <a:lnTo>
                  <a:pt x="56" y="222"/>
                </a:lnTo>
                <a:lnTo>
                  <a:pt x="49" y="219"/>
                </a:lnTo>
                <a:lnTo>
                  <a:pt x="42" y="215"/>
                </a:lnTo>
                <a:lnTo>
                  <a:pt x="54" y="197"/>
                </a:lnTo>
                <a:lnTo>
                  <a:pt x="58" y="200"/>
                </a:lnTo>
                <a:lnTo>
                  <a:pt x="64" y="202"/>
                </a:lnTo>
                <a:lnTo>
                  <a:pt x="68" y="203"/>
                </a:lnTo>
                <a:lnTo>
                  <a:pt x="74" y="203"/>
                </a:lnTo>
                <a:lnTo>
                  <a:pt x="74" y="225"/>
                </a:lnTo>
                <a:close/>
                <a:moveTo>
                  <a:pt x="42" y="215"/>
                </a:moveTo>
                <a:lnTo>
                  <a:pt x="35" y="210"/>
                </a:lnTo>
                <a:lnTo>
                  <a:pt x="28" y="202"/>
                </a:lnTo>
                <a:lnTo>
                  <a:pt x="23" y="195"/>
                </a:lnTo>
                <a:lnTo>
                  <a:pt x="17" y="187"/>
                </a:lnTo>
                <a:lnTo>
                  <a:pt x="36" y="176"/>
                </a:lnTo>
                <a:lnTo>
                  <a:pt x="40" y="183"/>
                </a:lnTo>
                <a:lnTo>
                  <a:pt x="45" y="189"/>
                </a:lnTo>
                <a:lnTo>
                  <a:pt x="49" y="194"/>
                </a:lnTo>
                <a:lnTo>
                  <a:pt x="54" y="197"/>
                </a:lnTo>
                <a:lnTo>
                  <a:pt x="42" y="215"/>
                </a:lnTo>
                <a:close/>
                <a:moveTo>
                  <a:pt x="17" y="187"/>
                </a:moveTo>
                <a:lnTo>
                  <a:pt x="14" y="178"/>
                </a:lnTo>
                <a:lnTo>
                  <a:pt x="10" y="170"/>
                </a:lnTo>
                <a:lnTo>
                  <a:pt x="7" y="162"/>
                </a:lnTo>
                <a:lnTo>
                  <a:pt x="5" y="153"/>
                </a:lnTo>
                <a:lnTo>
                  <a:pt x="25" y="148"/>
                </a:lnTo>
                <a:lnTo>
                  <a:pt x="27" y="156"/>
                </a:lnTo>
                <a:lnTo>
                  <a:pt x="29" y="163"/>
                </a:lnTo>
                <a:lnTo>
                  <a:pt x="33" y="169"/>
                </a:lnTo>
                <a:lnTo>
                  <a:pt x="36" y="176"/>
                </a:lnTo>
                <a:lnTo>
                  <a:pt x="17" y="187"/>
                </a:lnTo>
                <a:close/>
                <a:moveTo>
                  <a:pt x="5" y="153"/>
                </a:moveTo>
                <a:lnTo>
                  <a:pt x="2" y="143"/>
                </a:lnTo>
                <a:lnTo>
                  <a:pt x="1" y="134"/>
                </a:lnTo>
                <a:lnTo>
                  <a:pt x="0" y="125"/>
                </a:lnTo>
                <a:lnTo>
                  <a:pt x="0" y="114"/>
                </a:lnTo>
                <a:lnTo>
                  <a:pt x="21" y="114"/>
                </a:lnTo>
                <a:lnTo>
                  <a:pt x="22" y="122"/>
                </a:lnTo>
                <a:lnTo>
                  <a:pt x="22" y="132"/>
                </a:lnTo>
                <a:lnTo>
                  <a:pt x="23" y="140"/>
                </a:lnTo>
                <a:lnTo>
                  <a:pt x="25" y="148"/>
                </a:lnTo>
                <a:lnTo>
                  <a:pt x="5" y="153"/>
                </a:lnTo>
                <a:close/>
                <a:moveTo>
                  <a:pt x="50" y="117"/>
                </a:moveTo>
                <a:lnTo>
                  <a:pt x="50" y="127"/>
                </a:lnTo>
                <a:lnTo>
                  <a:pt x="50" y="136"/>
                </a:lnTo>
                <a:lnTo>
                  <a:pt x="51" y="144"/>
                </a:lnTo>
                <a:lnTo>
                  <a:pt x="52" y="153"/>
                </a:lnTo>
                <a:lnTo>
                  <a:pt x="32" y="156"/>
                </a:lnTo>
                <a:lnTo>
                  <a:pt x="30" y="147"/>
                </a:lnTo>
                <a:lnTo>
                  <a:pt x="29" y="138"/>
                </a:lnTo>
                <a:lnTo>
                  <a:pt x="29" y="128"/>
                </a:lnTo>
                <a:lnTo>
                  <a:pt x="28" y="117"/>
                </a:lnTo>
                <a:lnTo>
                  <a:pt x="50" y="117"/>
                </a:lnTo>
                <a:close/>
                <a:moveTo>
                  <a:pt x="52" y="153"/>
                </a:moveTo>
                <a:lnTo>
                  <a:pt x="55" y="167"/>
                </a:lnTo>
                <a:lnTo>
                  <a:pt x="60" y="180"/>
                </a:lnTo>
                <a:lnTo>
                  <a:pt x="40" y="188"/>
                </a:lnTo>
                <a:lnTo>
                  <a:pt x="37" y="181"/>
                </a:lnTo>
                <a:lnTo>
                  <a:pt x="35" y="172"/>
                </a:lnTo>
                <a:lnTo>
                  <a:pt x="33" y="165"/>
                </a:lnTo>
                <a:lnTo>
                  <a:pt x="32" y="156"/>
                </a:lnTo>
                <a:lnTo>
                  <a:pt x="52" y="153"/>
                </a:lnTo>
                <a:close/>
                <a:moveTo>
                  <a:pt x="60" y="180"/>
                </a:moveTo>
                <a:lnTo>
                  <a:pt x="60" y="181"/>
                </a:lnTo>
                <a:lnTo>
                  <a:pt x="60" y="180"/>
                </a:lnTo>
                <a:lnTo>
                  <a:pt x="49" y="184"/>
                </a:lnTo>
                <a:lnTo>
                  <a:pt x="60" y="180"/>
                </a:lnTo>
                <a:close/>
                <a:moveTo>
                  <a:pt x="60" y="180"/>
                </a:moveTo>
                <a:lnTo>
                  <a:pt x="63" y="187"/>
                </a:lnTo>
                <a:lnTo>
                  <a:pt x="67" y="192"/>
                </a:lnTo>
                <a:lnTo>
                  <a:pt x="52" y="208"/>
                </a:lnTo>
                <a:lnTo>
                  <a:pt x="49" y="204"/>
                </a:lnTo>
                <a:lnTo>
                  <a:pt x="45" y="199"/>
                </a:lnTo>
                <a:lnTo>
                  <a:pt x="42" y="194"/>
                </a:lnTo>
                <a:lnTo>
                  <a:pt x="40" y="188"/>
                </a:lnTo>
                <a:lnTo>
                  <a:pt x="60" y="180"/>
                </a:lnTo>
                <a:close/>
                <a:moveTo>
                  <a:pt x="67" y="192"/>
                </a:moveTo>
                <a:lnTo>
                  <a:pt x="70" y="194"/>
                </a:lnTo>
                <a:lnTo>
                  <a:pt x="74" y="195"/>
                </a:lnTo>
                <a:lnTo>
                  <a:pt x="74" y="216"/>
                </a:lnTo>
                <a:lnTo>
                  <a:pt x="68" y="216"/>
                </a:lnTo>
                <a:lnTo>
                  <a:pt x="63" y="214"/>
                </a:lnTo>
                <a:lnTo>
                  <a:pt x="57" y="212"/>
                </a:lnTo>
                <a:lnTo>
                  <a:pt x="52" y="208"/>
                </a:lnTo>
                <a:lnTo>
                  <a:pt x="67" y="192"/>
                </a:lnTo>
                <a:close/>
                <a:moveTo>
                  <a:pt x="74" y="195"/>
                </a:moveTo>
                <a:lnTo>
                  <a:pt x="76" y="194"/>
                </a:lnTo>
                <a:lnTo>
                  <a:pt x="78" y="194"/>
                </a:lnTo>
                <a:lnTo>
                  <a:pt x="86" y="214"/>
                </a:lnTo>
                <a:lnTo>
                  <a:pt x="80" y="215"/>
                </a:lnTo>
                <a:lnTo>
                  <a:pt x="74" y="216"/>
                </a:lnTo>
                <a:lnTo>
                  <a:pt x="74" y="195"/>
                </a:lnTo>
                <a:close/>
                <a:moveTo>
                  <a:pt x="86" y="214"/>
                </a:moveTo>
                <a:lnTo>
                  <a:pt x="75" y="218"/>
                </a:lnTo>
                <a:lnTo>
                  <a:pt x="86" y="214"/>
                </a:lnTo>
                <a:lnTo>
                  <a:pt x="82" y="203"/>
                </a:lnTo>
                <a:lnTo>
                  <a:pt x="86" y="214"/>
                </a:lnTo>
                <a:close/>
                <a:moveTo>
                  <a:pt x="78" y="194"/>
                </a:moveTo>
                <a:lnTo>
                  <a:pt x="80" y="192"/>
                </a:lnTo>
                <a:lnTo>
                  <a:pt x="83" y="190"/>
                </a:lnTo>
                <a:lnTo>
                  <a:pt x="97" y="206"/>
                </a:lnTo>
                <a:lnTo>
                  <a:pt x="92" y="211"/>
                </a:lnTo>
                <a:lnTo>
                  <a:pt x="86" y="214"/>
                </a:lnTo>
                <a:lnTo>
                  <a:pt x="78" y="194"/>
                </a:lnTo>
                <a:close/>
                <a:moveTo>
                  <a:pt x="83" y="190"/>
                </a:moveTo>
                <a:lnTo>
                  <a:pt x="86" y="188"/>
                </a:lnTo>
                <a:lnTo>
                  <a:pt x="89" y="184"/>
                </a:lnTo>
                <a:lnTo>
                  <a:pt x="107" y="194"/>
                </a:lnTo>
                <a:lnTo>
                  <a:pt x="102" y="201"/>
                </a:lnTo>
                <a:lnTo>
                  <a:pt x="97" y="206"/>
                </a:lnTo>
                <a:lnTo>
                  <a:pt x="83" y="190"/>
                </a:lnTo>
                <a:close/>
                <a:moveTo>
                  <a:pt x="89" y="184"/>
                </a:moveTo>
                <a:lnTo>
                  <a:pt x="91" y="178"/>
                </a:lnTo>
                <a:lnTo>
                  <a:pt x="93" y="172"/>
                </a:lnTo>
                <a:lnTo>
                  <a:pt x="113" y="177"/>
                </a:lnTo>
                <a:lnTo>
                  <a:pt x="110" y="187"/>
                </a:lnTo>
                <a:lnTo>
                  <a:pt x="107" y="194"/>
                </a:lnTo>
                <a:lnTo>
                  <a:pt x="89" y="184"/>
                </a:lnTo>
                <a:close/>
                <a:moveTo>
                  <a:pt x="93" y="172"/>
                </a:moveTo>
                <a:lnTo>
                  <a:pt x="94" y="168"/>
                </a:lnTo>
                <a:lnTo>
                  <a:pt x="93" y="172"/>
                </a:lnTo>
                <a:lnTo>
                  <a:pt x="103" y="174"/>
                </a:lnTo>
                <a:lnTo>
                  <a:pt x="93" y="172"/>
                </a:lnTo>
                <a:close/>
                <a:moveTo>
                  <a:pt x="93" y="172"/>
                </a:moveTo>
                <a:lnTo>
                  <a:pt x="96" y="159"/>
                </a:lnTo>
                <a:lnTo>
                  <a:pt x="98" y="143"/>
                </a:lnTo>
                <a:lnTo>
                  <a:pt x="119" y="145"/>
                </a:lnTo>
                <a:lnTo>
                  <a:pt x="118" y="155"/>
                </a:lnTo>
                <a:lnTo>
                  <a:pt x="117" y="163"/>
                </a:lnTo>
                <a:lnTo>
                  <a:pt x="115" y="170"/>
                </a:lnTo>
                <a:lnTo>
                  <a:pt x="113" y="177"/>
                </a:lnTo>
                <a:lnTo>
                  <a:pt x="93" y="172"/>
                </a:lnTo>
                <a:close/>
                <a:moveTo>
                  <a:pt x="98" y="143"/>
                </a:moveTo>
                <a:lnTo>
                  <a:pt x="98" y="135"/>
                </a:lnTo>
                <a:lnTo>
                  <a:pt x="99" y="126"/>
                </a:lnTo>
                <a:lnTo>
                  <a:pt x="99" y="115"/>
                </a:lnTo>
                <a:lnTo>
                  <a:pt x="99" y="105"/>
                </a:lnTo>
                <a:lnTo>
                  <a:pt x="121" y="105"/>
                </a:lnTo>
                <a:lnTo>
                  <a:pt x="121" y="115"/>
                </a:lnTo>
                <a:lnTo>
                  <a:pt x="120" y="127"/>
                </a:lnTo>
                <a:lnTo>
                  <a:pt x="120" y="136"/>
                </a:lnTo>
                <a:lnTo>
                  <a:pt x="119" y="145"/>
                </a:lnTo>
                <a:lnTo>
                  <a:pt x="98" y="143"/>
                </a:lnTo>
                <a:close/>
                <a:moveTo>
                  <a:pt x="99" y="105"/>
                </a:moveTo>
                <a:lnTo>
                  <a:pt x="99" y="89"/>
                </a:lnTo>
                <a:lnTo>
                  <a:pt x="98" y="75"/>
                </a:lnTo>
                <a:lnTo>
                  <a:pt x="96" y="62"/>
                </a:lnTo>
                <a:lnTo>
                  <a:pt x="93" y="51"/>
                </a:lnTo>
                <a:lnTo>
                  <a:pt x="112" y="45"/>
                </a:lnTo>
                <a:lnTo>
                  <a:pt x="117" y="58"/>
                </a:lnTo>
                <a:lnTo>
                  <a:pt x="119" y="72"/>
                </a:lnTo>
                <a:lnTo>
                  <a:pt x="120" y="87"/>
                </a:lnTo>
                <a:lnTo>
                  <a:pt x="121" y="105"/>
                </a:lnTo>
                <a:lnTo>
                  <a:pt x="99" y="105"/>
                </a:lnTo>
                <a:close/>
                <a:moveTo>
                  <a:pt x="93" y="51"/>
                </a:moveTo>
                <a:lnTo>
                  <a:pt x="91" y="45"/>
                </a:lnTo>
                <a:lnTo>
                  <a:pt x="88" y="39"/>
                </a:lnTo>
                <a:lnTo>
                  <a:pt x="106" y="29"/>
                </a:lnTo>
                <a:lnTo>
                  <a:pt x="109" y="36"/>
                </a:lnTo>
                <a:lnTo>
                  <a:pt x="112" y="45"/>
                </a:lnTo>
                <a:lnTo>
                  <a:pt x="93" y="51"/>
                </a:lnTo>
                <a:close/>
                <a:moveTo>
                  <a:pt x="88" y="39"/>
                </a:moveTo>
                <a:lnTo>
                  <a:pt x="85" y="35"/>
                </a:lnTo>
                <a:lnTo>
                  <a:pt x="82" y="32"/>
                </a:lnTo>
                <a:lnTo>
                  <a:pt x="96" y="17"/>
                </a:lnTo>
                <a:lnTo>
                  <a:pt x="101" y="22"/>
                </a:lnTo>
                <a:lnTo>
                  <a:pt x="106" y="29"/>
                </a:lnTo>
                <a:lnTo>
                  <a:pt x="88" y="39"/>
                </a:lnTo>
                <a:close/>
                <a:moveTo>
                  <a:pt x="96" y="17"/>
                </a:moveTo>
                <a:lnTo>
                  <a:pt x="95" y="16"/>
                </a:lnTo>
                <a:lnTo>
                  <a:pt x="96" y="17"/>
                </a:lnTo>
                <a:lnTo>
                  <a:pt x="90" y="25"/>
                </a:lnTo>
                <a:lnTo>
                  <a:pt x="96" y="17"/>
                </a:lnTo>
                <a:close/>
                <a:moveTo>
                  <a:pt x="82" y="33"/>
                </a:moveTo>
                <a:lnTo>
                  <a:pt x="81" y="32"/>
                </a:lnTo>
                <a:lnTo>
                  <a:pt x="79" y="31"/>
                </a:lnTo>
                <a:lnTo>
                  <a:pt x="86" y="11"/>
                </a:lnTo>
                <a:lnTo>
                  <a:pt x="92" y="14"/>
                </a:lnTo>
                <a:lnTo>
                  <a:pt x="96" y="17"/>
                </a:lnTo>
                <a:lnTo>
                  <a:pt x="82" y="33"/>
                </a:lnTo>
                <a:close/>
                <a:moveTo>
                  <a:pt x="79" y="31"/>
                </a:moveTo>
                <a:lnTo>
                  <a:pt x="77" y="30"/>
                </a:lnTo>
                <a:lnTo>
                  <a:pt x="75" y="30"/>
                </a:lnTo>
                <a:lnTo>
                  <a:pt x="75" y="9"/>
                </a:lnTo>
                <a:lnTo>
                  <a:pt x="80" y="9"/>
                </a:lnTo>
                <a:lnTo>
                  <a:pt x="86" y="11"/>
                </a:lnTo>
                <a:lnTo>
                  <a:pt x="79" y="31"/>
                </a:lnTo>
                <a:close/>
                <a:moveTo>
                  <a:pt x="75" y="30"/>
                </a:moveTo>
                <a:lnTo>
                  <a:pt x="73" y="31"/>
                </a:lnTo>
                <a:lnTo>
                  <a:pt x="70" y="31"/>
                </a:lnTo>
                <a:lnTo>
                  <a:pt x="61" y="12"/>
                </a:lnTo>
                <a:lnTo>
                  <a:pt x="68" y="10"/>
                </a:lnTo>
                <a:lnTo>
                  <a:pt x="75" y="9"/>
                </a:lnTo>
                <a:lnTo>
                  <a:pt x="75" y="30"/>
                </a:lnTo>
                <a:close/>
                <a:moveTo>
                  <a:pt x="70" y="31"/>
                </a:moveTo>
                <a:lnTo>
                  <a:pt x="68" y="33"/>
                </a:lnTo>
                <a:lnTo>
                  <a:pt x="66" y="35"/>
                </a:lnTo>
                <a:lnTo>
                  <a:pt x="49" y="22"/>
                </a:lnTo>
                <a:lnTo>
                  <a:pt x="55" y="17"/>
                </a:lnTo>
                <a:lnTo>
                  <a:pt x="61" y="12"/>
                </a:lnTo>
                <a:lnTo>
                  <a:pt x="70" y="31"/>
                </a:lnTo>
                <a:close/>
                <a:moveTo>
                  <a:pt x="49" y="22"/>
                </a:moveTo>
                <a:lnTo>
                  <a:pt x="49" y="22"/>
                </a:lnTo>
                <a:lnTo>
                  <a:pt x="57" y="29"/>
                </a:lnTo>
                <a:lnTo>
                  <a:pt x="49" y="22"/>
                </a:lnTo>
                <a:close/>
                <a:moveTo>
                  <a:pt x="66" y="35"/>
                </a:moveTo>
                <a:lnTo>
                  <a:pt x="62" y="41"/>
                </a:lnTo>
                <a:lnTo>
                  <a:pt x="58" y="48"/>
                </a:lnTo>
                <a:lnTo>
                  <a:pt x="39" y="41"/>
                </a:lnTo>
                <a:lnTo>
                  <a:pt x="44" y="30"/>
                </a:lnTo>
                <a:lnTo>
                  <a:pt x="49" y="22"/>
                </a:lnTo>
                <a:lnTo>
                  <a:pt x="66" y="35"/>
                </a:lnTo>
                <a:close/>
                <a:moveTo>
                  <a:pt x="58" y="48"/>
                </a:moveTo>
                <a:lnTo>
                  <a:pt x="50" y="70"/>
                </a:lnTo>
                <a:lnTo>
                  <a:pt x="58" y="48"/>
                </a:lnTo>
                <a:lnTo>
                  <a:pt x="48" y="45"/>
                </a:lnTo>
                <a:lnTo>
                  <a:pt x="58" y="48"/>
                </a:lnTo>
                <a:close/>
                <a:moveTo>
                  <a:pt x="58" y="48"/>
                </a:moveTo>
                <a:lnTo>
                  <a:pt x="55" y="57"/>
                </a:lnTo>
                <a:lnTo>
                  <a:pt x="53" y="69"/>
                </a:lnTo>
                <a:lnTo>
                  <a:pt x="33" y="65"/>
                </a:lnTo>
                <a:lnTo>
                  <a:pt x="36" y="52"/>
                </a:lnTo>
                <a:lnTo>
                  <a:pt x="39" y="41"/>
                </a:lnTo>
                <a:lnTo>
                  <a:pt x="58" y="48"/>
                </a:lnTo>
                <a:close/>
                <a:moveTo>
                  <a:pt x="53" y="69"/>
                </a:moveTo>
                <a:lnTo>
                  <a:pt x="52" y="78"/>
                </a:lnTo>
                <a:lnTo>
                  <a:pt x="53" y="69"/>
                </a:lnTo>
                <a:lnTo>
                  <a:pt x="43" y="66"/>
                </a:lnTo>
                <a:lnTo>
                  <a:pt x="53" y="69"/>
                </a:lnTo>
                <a:close/>
                <a:moveTo>
                  <a:pt x="53" y="69"/>
                </a:moveTo>
                <a:lnTo>
                  <a:pt x="52" y="80"/>
                </a:lnTo>
                <a:lnTo>
                  <a:pt x="51" y="92"/>
                </a:lnTo>
                <a:lnTo>
                  <a:pt x="29" y="91"/>
                </a:lnTo>
                <a:lnTo>
                  <a:pt x="30" y="79"/>
                </a:lnTo>
                <a:lnTo>
                  <a:pt x="33" y="65"/>
                </a:lnTo>
                <a:lnTo>
                  <a:pt x="53" y="69"/>
                </a:lnTo>
                <a:close/>
                <a:moveTo>
                  <a:pt x="51" y="92"/>
                </a:moveTo>
                <a:lnTo>
                  <a:pt x="50" y="106"/>
                </a:lnTo>
                <a:lnTo>
                  <a:pt x="50" y="117"/>
                </a:lnTo>
                <a:lnTo>
                  <a:pt x="28" y="117"/>
                </a:lnTo>
                <a:lnTo>
                  <a:pt x="29"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06" name="Freeform 219"/>
          <p:cNvSpPr>
            <a:spLocks/>
          </p:cNvSpPr>
          <p:nvPr/>
        </p:nvSpPr>
        <p:spPr bwMode="auto">
          <a:xfrm>
            <a:off x="6556375" y="1885950"/>
            <a:ext cx="69850" cy="106363"/>
          </a:xfrm>
          <a:custGeom>
            <a:avLst/>
            <a:gdLst>
              <a:gd name="T0" fmla="*/ 117 w 130"/>
              <a:gd name="T1" fmla="*/ 201 h 201"/>
              <a:gd name="T2" fmla="*/ 0 w 130"/>
              <a:gd name="T3" fmla="*/ 195 h 201"/>
              <a:gd name="T4" fmla="*/ 44 w 130"/>
              <a:gd name="T5" fmla="*/ 153 h 201"/>
              <a:gd name="T6" fmla="*/ 72 w 130"/>
              <a:gd name="T7" fmla="*/ 120 h 201"/>
              <a:gd name="T8" fmla="*/ 89 w 130"/>
              <a:gd name="T9" fmla="*/ 91 h 201"/>
              <a:gd name="T10" fmla="*/ 92 w 130"/>
              <a:gd name="T11" fmla="*/ 78 h 201"/>
              <a:gd name="T12" fmla="*/ 94 w 130"/>
              <a:gd name="T13" fmla="*/ 65 h 201"/>
              <a:gd name="T14" fmla="*/ 91 w 130"/>
              <a:gd name="T15" fmla="*/ 48 h 201"/>
              <a:gd name="T16" fmla="*/ 82 w 130"/>
              <a:gd name="T17" fmla="*/ 35 h 201"/>
              <a:gd name="T18" fmla="*/ 69 w 130"/>
              <a:gd name="T19" fmla="*/ 25 h 201"/>
              <a:gd name="T20" fmla="*/ 54 w 130"/>
              <a:gd name="T21" fmla="*/ 22 h 201"/>
              <a:gd name="T22" fmla="*/ 41 w 130"/>
              <a:gd name="T23" fmla="*/ 24 h 201"/>
              <a:gd name="T24" fmla="*/ 28 w 130"/>
              <a:gd name="T25" fmla="*/ 31 h 201"/>
              <a:gd name="T26" fmla="*/ 18 w 130"/>
              <a:gd name="T27" fmla="*/ 41 h 201"/>
              <a:gd name="T28" fmla="*/ 12 w 130"/>
              <a:gd name="T29" fmla="*/ 55 h 201"/>
              <a:gd name="T30" fmla="*/ 9 w 130"/>
              <a:gd name="T31" fmla="*/ 43 h 201"/>
              <a:gd name="T32" fmla="*/ 18 w 130"/>
              <a:gd name="T33" fmla="*/ 22 h 201"/>
              <a:gd name="T34" fmla="*/ 32 w 130"/>
              <a:gd name="T35" fmla="*/ 9 h 201"/>
              <a:gd name="T36" fmla="*/ 51 w 130"/>
              <a:gd name="T37" fmla="*/ 1 h 201"/>
              <a:gd name="T38" fmla="*/ 74 w 130"/>
              <a:gd name="T39" fmla="*/ 1 h 201"/>
              <a:gd name="T40" fmla="*/ 89 w 130"/>
              <a:gd name="T41" fmla="*/ 7 h 201"/>
              <a:gd name="T42" fmla="*/ 98 w 130"/>
              <a:gd name="T43" fmla="*/ 12 h 201"/>
              <a:gd name="T44" fmla="*/ 109 w 130"/>
              <a:gd name="T45" fmla="*/ 23 h 201"/>
              <a:gd name="T46" fmla="*/ 115 w 130"/>
              <a:gd name="T47" fmla="*/ 37 h 201"/>
              <a:gd name="T48" fmla="*/ 118 w 130"/>
              <a:gd name="T49" fmla="*/ 47 h 201"/>
              <a:gd name="T50" fmla="*/ 118 w 130"/>
              <a:gd name="T51" fmla="*/ 60 h 201"/>
              <a:gd name="T52" fmla="*/ 114 w 130"/>
              <a:gd name="T53" fmla="*/ 74 h 201"/>
              <a:gd name="T54" fmla="*/ 105 w 130"/>
              <a:gd name="T55" fmla="*/ 94 h 201"/>
              <a:gd name="T56" fmla="*/ 87 w 130"/>
              <a:gd name="T57" fmla="*/ 119 h 201"/>
              <a:gd name="T58" fmla="*/ 59 w 130"/>
              <a:gd name="T59" fmla="*/ 150 h 201"/>
              <a:gd name="T60" fmla="*/ 38 w 130"/>
              <a:gd name="T61" fmla="*/ 173 h 201"/>
              <a:gd name="T62" fmla="*/ 82 w 130"/>
              <a:gd name="T63" fmla="*/ 179 h 201"/>
              <a:gd name="T64" fmla="*/ 104 w 130"/>
              <a:gd name="T65" fmla="*/ 178 h 201"/>
              <a:gd name="T66" fmla="*/ 115 w 130"/>
              <a:gd name="T67" fmla="*/ 174 h 201"/>
              <a:gd name="T68" fmla="*/ 125 w 130"/>
              <a:gd name="T69" fmla="*/ 163 h 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01"/>
              <a:gd name="T107" fmla="*/ 130 w 130"/>
              <a:gd name="T108" fmla="*/ 201 h 2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01">
                <a:moveTo>
                  <a:pt x="130" y="163"/>
                </a:moveTo>
                <a:lnTo>
                  <a:pt x="117" y="201"/>
                </a:lnTo>
                <a:lnTo>
                  <a:pt x="0" y="201"/>
                </a:lnTo>
                <a:lnTo>
                  <a:pt x="0" y="195"/>
                </a:lnTo>
                <a:lnTo>
                  <a:pt x="24" y="174"/>
                </a:lnTo>
                <a:lnTo>
                  <a:pt x="44" y="153"/>
                </a:lnTo>
                <a:lnTo>
                  <a:pt x="61" y="135"/>
                </a:lnTo>
                <a:lnTo>
                  <a:pt x="72" y="120"/>
                </a:lnTo>
                <a:lnTo>
                  <a:pt x="81" y="105"/>
                </a:lnTo>
                <a:lnTo>
                  <a:pt x="89" y="91"/>
                </a:lnTo>
                <a:lnTo>
                  <a:pt x="91" y="84"/>
                </a:lnTo>
                <a:lnTo>
                  <a:pt x="92" y="78"/>
                </a:lnTo>
                <a:lnTo>
                  <a:pt x="93" y="71"/>
                </a:lnTo>
                <a:lnTo>
                  <a:pt x="94" y="65"/>
                </a:lnTo>
                <a:lnTo>
                  <a:pt x="93" y="56"/>
                </a:lnTo>
                <a:lnTo>
                  <a:pt x="91" y="48"/>
                </a:lnTo>
                <a:lnTo>
                  <a:pt x="86" y="41"/>
                </a:lnTo>
                <a:lnTo>
                  <a:pt x="82" y="35"/>
                </a:lnTo>
                <a:lnTo>
                  <a:pt x="76" y="29"/>
                </a:lnTo>
                <a:lnTo>
                  <a:pt x="69" y="25"/>
                </a:lnTo>
                <a:lnTo>
                  <a:pt x="63" y="23"/>
                </a:lnTo>
                <a:lnTo>
                  <a:pt x="54" y="22"/>
                </a:lnTo>
                <a:lnTo>
                  <a:pt x="47" y="23"/>
                </a:lnTo>
                <a:lnTo>
                  <a:pt x="41" y="24"/>
                </a:lnTo>
                <a:lnTo>
                  <a:pt x="35" y="27"/>
                </a:lnTo>
                <a:lnTo>
                  <a:pt x="28" y="31"/>
                </a:lnTo>
                <a:lnTo>
                  <a:pt x="23" y="36"/>
                </a:lnTo>
                <a:lnTo>
                  <a:pt x="18" y="41"/>
                </a:lnTo>
                <a:lnTo>
                  <a:pt x="15" y="48"/>
                </a:lnTo>
                <a:lnTo>
                  <a:pt x="12" y="55"/>
                </a:lnTo>
                <a:lnTo>
                  <a:pt x="6" y="55"/>
                </a:lnTo>
                <a:lnTo>
                  <a:pt x="9" y="43"/>
                </a:lnTo>
                <a:lnTo>
                  <a:pt x="13" y="33"/>
                </a:lnTo>
                <a:lnTo>
                  <a:pt x="18" y="22"/>
                </a:lnTo>
                <a:lnTo>
                  <a:pt x="24" y="15"/>
                </a:lnTo>
                <a:lnTo>
                  <a:pt x="32" y="9"/>
                </a:lnTo>
                <a:lnTo>
                  <a:pt x="42" y="4"/>
                </a:lnTo>
                <a:lnTo>
                  <a:pt x="51" y="1"/>
                </a:lnTo>
                <a:lnTo>
                  <a:pt x="63" y="0"/>
                </a:lnTo>
                <a:lnTo>
                  <a:pt x="74" y="1"/>
                </a:lnTo>
                <a:lnTo>
                  <a:pt x="84" y="5"/>
                </a:lnTo>
                <a:lnTo>
                  <a:pt x="89" y="7"/>
                </a:lnTo>
                <a:lnTo>
                  <a:pt x="94" y="9"/>
                </a:lnTo>
                <a:lnTo>
                  <a:pt x="98" y="12"/>
                </a:lnTo>
                <a:lnTo>
                  <a:pt x="102" y="16"/>
                </a:lnTo>
                <a:lnTo>
                  <a:pt x="109" y="23"/>
                </a:lnTo>
                <a:lnTo>
                  <a:pt x="114" y="33"/>
                </a:lnTo>
                <a:lnTo>
                  <a:pt x="115" y="37"/>
                </a:lnTo>
                <a:lnTo>
                  <a:pt x="118" y="42"/>
                </a:lnTo>
                <a:lnTo>
                  <a:pt x="118" y="47"/>
                </a:lnTo>
                <a:lnTo>
                  <a:pt x="119" y="52"/>
                </a:lnTo>
                <a:lnTo>
                  <a:pt x="118" y="60"/>
                </a:lnTo>
                <a:lnTo>
                  <a:pt x="117" y="67"/>
                </a:lnTo>
                <a:lnTo>
                  <a:pt x="114" y="74"/>
                </a:lnTo>
                <a:lnTo>
                  <a:pt x="111" y="81"/>
                </a:lnTo>
                <a:lnTo>
                  <a:pt x="105" y="94"/>
                </a:lnTo>
                <a:lnTo>
                  <a:pt x="97" y="106"/>
                </a:lnTo>
                <a:lnTo>
                  <a:pt x="87" y="119"/>
                </a:lnTo>
                <a:lnTo>
                  <a:pt x="76" y="131"/>
                </a:lnTo>
                <a:lnTo>
                  <a:pt x="59" y="150"/>
                </a:lnTo>
                <a:lnTo>
                  <a:pt x="47" y="163"/>
                </a:lnTo>
                <a:lnTo>
                  <a:pt x="38" y="173"/>
                </a:lnTo>
                <a:lnTo>
                  <a:pt x="31" y="179"/>
                </a:lnTo>
                <a:lnTo>
                  <a:pt x="82" y="179"/>
                </a:lnTo>
                <a:lnTo>
                  <a:pt x="96" y="179"/>
                </a:lnTo>
                <a:lnTo>
                  <a:pt x="104" y="178"/>
                </a:lnTo>
                <a:lnTo>
                  <a:pt x="110" y="176"/>
                </a:lnTo>
                <a:lnTo>
                  <a:pt x="115" y="174"/>
                </a:lnTo>
                <a:lnTo>
                  <a:pt x="121" y="168"/>
                </a:lnTo>
                <a:lnTo>
                  <a:pt x="125" y="163"/>
                </a:lnTo>
                <a:lnTo>
                  <a:pt x="130" y="16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07" name="Freeform 220"/>
          <p:cNvSpPr>
            <a:spLocks noEditPoints="1"/>
          </p:cNvSpPr>
          <p:nvPr/>
        </p:nvSpPr>
        <p:spPr bwMode="auto">
          <a:xfrm>
            <a:off x="6637338" y="1885950"/>
            <a:ext cx="68262" cy="109538"/>
          </a:xfrm>
          <a:custGeom>
            <a:avLst/>
            <a:gdLst>
              <a:gd name="T0" fmla="*/ 1 w 127"/>
              <a:gd name="T1" fmla="*/ 88 h 205"/>
              <a:gd name="T2" fmla="*/ 6 w 127"/>
              <a:gd name="T3" fmla="*/ 59 h 205"/>
              <a:gd name="T4" fmla="*/ 15 w 127"/>
              <a:gd name="T5" fmla="*/ 35 h 205"/>
              <a:gd name="T6" fmla="*/ 29 w 127"/>
              <a:gd name="T7" fmla="*/ 16 h 205"/>
              <a:gd name="T8" fmla="*/ 43 w 127"/>
              <a:gd name="T9" fmla="*/ 6 h 205"/>
              <a:gd name="T10" fmla="*/ 57 w 127"/>
              <a:gd name="T11" fmla="*/ 0 h 205"/>
              <a:gd name="T12" fmla="*/ 70 w 127"/>
              <a:gd name="T13" fmla="*/ 0 h 205"/>
              <a:gd name="T14" fmla="*/ 81 w 127"/>
              <a:gd name="T15" fmla="*/ 4 h 205"/>
              <a:gd name="T16" fmla="*/ 91 w 127"/>
              <a:gd name="T17" fmla="*/ 10 h 205"/>
              <a:gd name="T18" fmla="*/ 100 w 127"/>
              <a:gd name="T19" fmla="*/ 18 h 205"/>
              <a:gd name="T20" fmla="*/ 110 w 127"/>
              <a:gd name="T21" fmla="*/ 31 h 205"/>
              <a:gd name="T22" fmla="*/ 118 w 127"/>
              <a:gd name="T23" fmla="*/ 47 h 205"/>
              <a:gd name="T24" fmla="*/ 124 w 127"/>
              <a:gd name="T25" fmla="*/ 67 h 205"/>
              <a:gd name="T26" fmla="*/ 127 w 127"/>
              <a:gd name="T27" fmla="*/ 89 h 205"/>
              <a:gd name="T28" fmla="*/ 126 w 127"/>
              <a:gd name="T29" fmla="*/ 118 h 205"/>
              <a:gd name="T30" fmla="*/ 122 w 127"/>
              <a:gd name="T31" fmla="*/ 147 h 205"/>
              <a:gd name="T32" fmla="*/ 112 w 127"/>
              <a:gd name="T33" fmla="*/ 171 h 205"/>
              <a:gd name="T34" fmla="*/ 99 w 127"/>
              <a:gd name="T35" fmla="*/ 187 h 205"/>
              <a:gd name="T36" fmla="*/ 85 w 127"/>
              <a:gd name="T37" fmla="*/ 199 h 205"/>
              <a:gd name="T38" fmla="*/ 70 w 127"/>
              <a:gd name="T39" fmla="*/ 204 h 205"/>
              <a:gd name="T40" fmla="*/ 56 w 127"/>
              <a:gd name="T41" fmla="*/ 204 h 205"/>
              <a:gd name="T42" fmla="*/ 43 w 127"/>
              <a:gd name="T43" fmla="*/ 200 h 205"/>
              <a:gd name="T44" fmla="*/ 31 w 127"/>
              <a:gd name="T45" fmla="*/ 191 h 205"/>
              <a:gd name="T46" fmla="*/ 21 w 127"/>
              <a:gd name="T47" fmla="*/ 179 h 205"/>
              <a:gd name="T48" fmla="*/ 12 w 127"/>
              <a:gd name="T49" fmla="*/ 164 h 205"/>
              <a:gd name="T50" fmla="*/ 6 w 127"/>
              <a:gd name="T51" fmla="*/ 149 h 205"/>
              <a:gd name="T52" fmla="*/ 2 w 127"/>
              <a:gd name="T53" fmla="*/ 132 h 205"/>
              <a:gd name="T54" fmla="*/ 1 w 127"/>
              <a:gd name="T55" fmla="*/ 114 h 205"/>
              <a:gd name="T56" fmla="*/ 29 w 127"/>
              <a:gd name="T57" fmla="*/ 107 h 205"/>
              <a:gd name="T58" fmla="*/ 31 w 127"/>
              <a:gd name="T59" fmla="*/ 145 h 205"/>
              <a:gd name="T60" fmla="*/ 38 w 127"/>
              <a:gd name="T61" fmla="*/ 174 h 205"/>
              <a:gd name="T62" fmla="*/ 43 w 127"/>
              <a:gd name="T63" fmla="*/ 183 h 205"/>
              <a:gd name="T64" fmla="*/ 49 w 127"/>
              <a:gd name="T65" fmla="*/ 190 h 205"/>
              <a:gd name="T66" fmla="*/ 56 w 127"/>
              <a:gd name="T67" fmla="*/ 194 h 205"/>
              <a:gd name="T68" fmla="*/ 63 w 127"/>
              <a:gd name="T69" fmla="*/ 195 h 205"/>
              <a:gd name="T70" fmla="*/ 71 w 127"/>
              <a:gd name="T71" fmla="*/ 193 h 205"/>
              <a:gd name="T72" fmla="*/ 80 w 127"/>
              <a:gd name="T73" fmla="*/ 188 h 205"/>
              <a:gd name="T74" fmla="*/ 87 w 127"/>
              <a:gd name="T75" fmla="*/ 179 h 205"/>
              <a:gd name="T76" fmla="*/ 92 w 127"/>
              <a:gd name="T77" fmla="*/ 164 h 205"/>
              <a:gd name="T78" fmla="*/ 97 w 127"/>
              <a:gd name="T79" fmla="*/ 134 h 205"/>
              <a:gd name="T80" fmla="*/ 99 w 127"/>
              <a:gd name="T81" fmla="*/ 95 h 205"/>
              <a:gd name="T82" fmla="*/ 97 w 127"/>
              <a:gd name="T83" fmla="*/ 64 h 205"/>
              <a:gd name="T84" fmla="*/ 92 w 127"/>
              <a:gd name="T85" fmla="*/ 38 h 205"/>
              <a:gd name="T86" fmla="*/ 86 w 127"/>
              <a:gd name="T87" fmla="*/ 24 h 205"/>
              <a:gd name="T88" fmla="*/ 79 w 127"/>
              <a:gd name="T89" fmla="*/ 15 h 205"/>
              <a:gd name="T90" fmla="*/ 72 w 127"/>
              <a:gd name="T91" fmla="*/ 11 h 205"/>
              <a:gd name="T92" fmla="*/ 64 w 127"/>
              <a:gd name="T93" fmla="*/ 10 h 205"/>
              <a:gd name="T94" fmla="*/ 55 w 127"/>
              <a:gd name="T95" fmla="*/ 12 h 205"/>
              <a:gd name="T96" fmla="*/ 47 w 127"/>
              <a:gd name="T97" fmla="*/ 19 h 205"/>
              <a:gd name="T98" fmla="*/ 38 w 127"/>
              <a:gd name="T99" fmla="*/ 34 h 205"/>
              <a:gd name="T100" fmla="*/ 32 w 127"/>
              <a:gd name="T101" fmla="*/ 56 h 205"/>
              <a:gd name="T102" fmla="*/ 30 w 127"/>
              <a:gd name="T103" fmla="*/ 82 h 205"/>
              <a:gd name="T104" fmla="*/ 29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3" y="72"/>
                </a:lnTo>
                <a:lnTo>
                  <a:pt x="6" y="59"/>
                </a:lnTo>
                <a:lnTo>
                  <a:pt x="10" y="46"/>
                </a:lnTo>
                <a:lnTo>
                  <a:pt x="15" y="35"/>
                </a:lnTo>
                <a:lnTo>
                  <a:pt x="23" y="24"/>
                </a:lnTo>
                <a:lnTo>
                  <a:pt x="29" y="16"/>
                </a:lnTo>
                <a:lnTo>
                  <a:pt x="37" y="10"/>
                </a:lnTo>
                <a:lnTo>
                  <a:pt x="43" y="6"/>
                </a:lnTo>
                <a:lnTo>
                  <a:pt x="51" y="2"/>
                </a:lnTo>
                <a:lnTo>
                  <a:pt x="57" y="0"/>
                </a:lnTo>
                <a:lnTo>
                  <a:pt x="64" y="0"/>
                </a:lnTo>
                <a:lnTo>
                  <a:pt x="70" y="0"/>
                </a:lnTo>
                <a:lnTo>
                  <a:pt x="76" y="1"/>
                </a:lnTo>
                <a:lnTo>
                  <a:pt x="81" y="4"/>
                </a:lnTo>
                <a:lnTo>
                  <a:pt x="86" y="6"/>
                </a:lnTo>
                <a:lnTo>
                  <a:pt x="91" y="10"/>
                </a:lnTo>
                <a:lnTo>
                  <a:pt x="95" y="13"/>
                </a:lnTo>
                <a:lnTo>
                  <a:pt x="100" y="18"/>
                </a:lnTo>
                <a:lnTo>
                  <a:pt x="105" y="23"/>
                </a:lnTo>
                <a:lnTo>
                  <a:pt x="110" y="31"/>
                </a:lnTo>
                <a:lnTo>
                  <a:pt x="115" y="39"/>
                </a:lnTo>
                <a:lnTo>
                  <a:pt x="118" y="47"/>
                </a:lnTo>
                <a:lnTo>
                  <a:pt x="122" y="56"/>
                </a:lnTo>
                <a:lnTo>
                  <a:pt x="124" y="67"/>
                </a:lnTo>
                <a:lnTo>
                  <a:pt x="126" y="77"/>
                </a:lnTo>
                <a:lnTo>
                  <a:pt x="127" y="89"/>
                </a:lnTo>
                <a:lnTo>
                  <a:pt x="127" y="101"/>
                </a:lnTo>
                <a:lnTo>
                  <a:pt x="126" y="118"/>
                </a:lnTo>
                <a:lnTo>
                  <a:pt x="125" y="132"/>
                </a:lnTo>
                <a:lnTo>
                  <a:pt x="122" y="147"/>
                </a:lnTo>
                <a:lnTo>
                  <a:pt x="117" y="159"/>
                </a:lnTo>
                <a:lnTo>
                  <a:pt x="112" y="171"/>
                </a:lnTo>
                <a:lnTo>
                  <a:pt x="107" y="180"/>
                </a:lnTo>
                <a:lnTo>
                  <a:pt x="99" y="187"/>
                </a:lnTo>
                <a:lnTo>
                  <a:pt x="92" y="193"/>
                </a:lnTo>
                <a:lnTo>
                  <a:pt x="85" y="199"/>
                </a:lnTo>
                <a:lnTo>
                  <a:pt x="78" y="202"/>
                </a:lnTo>
                <a:lnTo>
                  <a:pt x="70" y="204"/>
                </a:lnTo>
                <a:lnTo>
                  <a:pt x="63" y="205"/>
                </a:lnTo>
                <a:lnTo>
                  <a:pt x="56" y="204"/>
                </a:lnTo>
                <a:lnTo>
                  <a:pt x="50" y="203"/>
                </a:lnTo>
                <a:lnTo>
                  <a:pt x="43" y="200"/>
                </a:lnTo>
                <a:lnTo>
                  <a:pt x="37" y="196"/>
                </a:lnTo>
                <a:lnTo>
                  <a:pt x="31" y="191"/>
                </a:lnTo>
                <a:lnTo>
                  <a:pt x="26" y="186"/>
                </a:lnTo>
                <a:lnTo>
                  <a:pt x="21" y="179"/>
                </a:lnTo>
                <a:lnTo>
                  <a:pt x="16" y="172"/>
                </a:lnTo>
                <a:lnTo>
                  <a:pt x="12" y="164"/>
                </a:lnTo>
                <a:lnTo>
                  <a:pt x="9" y="156"/>
                </a:lnTo>
                <a:lnTo>
                  <a:pt x="6" y="149"/>
                </a:lnTo>
                <a:lnTo>
                  <a:pt x="4" y="140"/>
                </a:lnTo>
                <a:lnTo>
                  <a:pt x="2" y="132"/>
                </a:lnTo>
                <a:lnTo>
                  <a:pt x="1" y="123"/>
                </a:lnTo>
                <a:lnTo>
                  <a:pt x="1" y="114"/>
                </a:lnTo>
                <a:lnTo>
                  <a:pt x="0" y="104"/>
                </a:lnTo>
                <a:close/>
                <a:moveTo>
                  <a:pt x="29" y="107"/>
                </a:moveTo>
                <a:lnTo>
                  <a:pt x="29" y="127"/>
                </a:lnTo>
                <a:lnTo>
                  <a:pt x="31" y="145"/>
                </a:lnTo>
                <a:lnTo>
                  <a:pt x="34" y="160"/>
                </a:lnTo>
                <a:lnTo>
                  <a:pt x="38" y="174"/>
                </a:lnTo>
                <a:lnTo>
                  <a:pt x="40" y="179"/>
                </a:lnTo>
                <a:lnTo>
                  <a:pt x="43" y="183"/>
                </a:lnTo>
                <a:lnTo>
                  <a:pt x="46" y="187"/>
                </a:lnTo>
                <a:lnTo>
                  <a:pt x="49" y="190"/>
                </a:lnTo>
                <a:lnTo>
                  <a:pt x="52" y="192"/>
                </a:lnTo>
                <a:lnTo>
                  <a:pt x="56" y="194"/>
                </a:lnTo>
                <a:lnTo>
                  <a:pt x="59" y="195"/>
                </a:lnTo>
                <a:lnTo>
                  <a:pt x="63" y="195"/>
                </a:lnTo>
                <a:lnTo>
                  <a:pt x="67" y="194"/>
                </a:lnTo>
                <a:lnTo>
                  <a:pt x="71" y="193"/>
                </a:lnTo>
                <a:lnTo>
                  <a:pt x="76" y="191"/>
                </a:lnTo>
                <a:lnTo>
                  <a:pt x="80" y="188"/>
                </a:lnTo>
                <a:lnTo>
                  <a:pt x="84" y="184"/>
                </a:lnTo>
                <a:lnTo>
                  <a:pt x="87" y="179"/>
                </a:lnTo>
                <a:lnTo>
                  <a:pt x="90" y="173"/>
                </a:lnTo>
                <a:lnTo>
                  <a:pt x="92" y="164"/>
                </a:lnTo>
                <a:lnTo>
                  <a:pt x="95" y="151"/>
                </a:lnTo>
                <a:lnTo>
                  <a:pt x="97" y="134"/>
                </a:lnTo>
                <a:lnTo>
                  <a:pt x="98" y="116"/>
                </a:lnTo>
                <a:lnTo>
                  <a:pt x="99" y="95"/>
                </a:lnTo>
                <a:lnTo>
                  <a:pt x="98" y="78"/>
                </a:lnTo>
                <a:lnTo>
                  <a:pt x="97" y="64"/>
                </a:lnTo>
                <a:lnTo>
                  <a:pt x="95" y="50"/>
                </a:lnTo>
                <a:lnTo>
                  <a:pt x="92" y="38"/>
                </a:lnTo>
                <a:lnTo>
                  <a:pt x="89" y="31"/>
                </a:lnTo>
                <a:lnTo>
                  <a:pt x="86" y="24"/>
                </a:lnTo>
                <a:lnTo>
                  <a:pt x="83" y="19"/>
                </a:lnTo>
                <a:lnTo>
                  <a:pt x="79" y="15"/>
                </a:lnTo>
                <a:lnTo>
                  <a:pt x="76" y="13"/>
                </a:lnTo>
                <a:lnTo>
                  <a:pt x="72" y="11"/>
                </a:lnTo>
                <a:lnTo>
                  <a:pt x="68" y="10"/>
                </a:lnTo>
                <a:lnTo>
                  <a:pt x="64" y="10"/>
                </a:lnTo>
                <a:lnTo>
                  <a:pt x="59" y="11"/>
                </a:lnTo>
                <a:lnTo>
                  <a:pt x="55" y="12"/>
                </a:lnTo>
                <a:lnTo>
                  <a:pt x="51" y="15"/>
                </a:lnTo>
                <a:lnTo>
                  <a:pt x="47" y="19"/>
                </a:lnTo>
                <a:lnTo>
                  <a:pt x="41" y="25"/>
                </a:lnTo>
                <a:lnTo>
                  <a:pt x="38" y="34"/>
                </a:lnTo>
                <a:lnTo>
                  <a:pt x="35" y="44"/>
                </a:lnTo>
                <a:lnTo>
                  <a:pt x="32" y="56"/>
                </a:lnTo>
                <a:lnTo>
                  <a:pt x="31" y="69"/>
                </a:lnTo>
                <a:lnTo>
                  <a:pt x="30"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08" name="Freeform 221"/>
          <p:cNvSpPr>
            <a:spLocks noEditPoints="1"/>
          </p:cNvSpPr>
          <p:nvPr/>
        </p:nvSpPr>
        <p:spPr bwMode="auto">
          <a:xfrm>
            <a:off x="6716713" y="1885950"/>
            <a:ext cx="66675" cy="109538"/>
          </a:xfrm>
          <a:custGeom>
            <a:avLst/>
            <a:gdLst>
              <a:gd name="T0" fmla="*/ 0 w 127"/>
              <a:gd name="T1" fmla="*/ 88 h 205"/>
              <a:gd name="T2" fmla="*/ 5 w 127"/>
              <a:gd name="T3" fmla="*/ 59 h 205"/>
              <a:gd name="T4" fmla="*/ 16 w 127"/>
              <a:gd name="T5" fmla="*/ 35 h 205"/>
              <a:gd name="T6" fmla="*/ 29 w 127"/>
              <a:gd name="T7" fmla="*/ 16 h 205"/>
              <a:gd name="T8" fmla="*/ 44 w 127"/>
              <a:gd name="T9" fmla="*/ 6 h 205"/>
              <a:gd name="T10" fmla="*/ 57 w 127"/>
              <a:gd name="T11" fmla="*/ 0 h 205"/>
              <a:gd name="T12" fmla="*/ 70 w 127"/>
              <a:gd name="T13" fmla="*/ 0 h 205"/>
              <a:gd name="T14" fmla="*/ 80 w 127"/>
              <a:gd name="T15" fmla="*/ 4 h 205"/>
              <a:gd name="T16" fmla="*/ 91 w 127"/>
              <a:gd name="T17" fmla="*/ 10 h 205"/>
              <a:gd name="T18" fmla="*/ 100 w 127"/>
              <a:gd name="T19" fmla="*/ 18 h 205"/>
              <a:gd name="T20" fmla="*/ 110 w 127"/>
              <a:gd name="T21" fmla="*/ 31 h 205"/>
              <a:gd name="T22" fmla="*/ 119 w 127"/>
              <a:gd name="T23" fmla="*/ 47 h 205"/>
              <a:gd name="T24" fmla="*/ 124 w 127"/>
              <a:gd name="T25" fmla="*/ 67 h 205"/>
              <a:gd name="T26" fmla="*/ 127 w 127"/>
              <a:gd name="T27" fmla="*/ 89 h 205"/>
              <a:gd name="T28" fmla="*/ 127 w 127"/>
              <a:gd name="T29" fmla="*/ 118 h 205"/>
              <a:gd name="T30" fmla="*/ 122 w 127"/>
              <a:gd name="T31" fmla="*/ 147 h 205"/>
              <a:gd name="T32" fmla="*/ 112 w 127"/>
              <a:gd name="T33" fmla="*/ 171 h 205"/>
              <a:gd name="T34" fmla="*/ 99 w 127"/>
              <a:gd name="T35" fmla="*/ 187 h 205"/>
              <a:gd name="T36" fmla="*/ 84 w 127"/>
              <a:gd name="T37" fmla="*/ 199 h 205"/>
              <a:gd name="T38" fmla="*/ 70 w 127"/>
              <a:gd name="T39" fmla="*/ 204 h 205"/>
              <a:gd name="T40" fmla="*/ 55 w 127"/>
              <a:gd name="T41" fmla="*/ 204 h 205"/>
              <a:gd name="T42" fmla="*/ 43 w 127"/>
              <a:gd name="T43" fmla="*/ 200 h 205"/>
              <a:gd name="T44" fmla="*/ 31 w 127"/>
              <a:gd name="T45" fmla="*/ 191 h 205"/>
              <a:gd name="T46" fmla="*/ 20 w 127"/>
              <a:gd name="T47" fmla="*/ 179 h 205"/>
              <a:gd name="T48" fmla="*/ 12 w 127"/>
              <a:gd name="T49" fmla="*/ 164 h 205"/>
              <a:gd name="T50" fmla="*/ 5 w 127"/>
              <a:gd name="T51" fmla="*/ 149 h 205"/>
              <a:gd name="T52" fmla="*/ 2 w 127"/>
              <a:gd name="T53" fmla="*/ 132 h 205"/>
              <a:gd name="T54" fmla="*/ 0 w 127"/>
              <a:gd name="T55" fmla="*/ 114 h 205"/>
              <a:gd name="T56" fmla="*/ 28 w 127"/>
              <a:gd name="T57" fmla="*/ 107 h 205"/>
              <a:gd name="T58" fmla="*/ 30 w 127"/>
              <a:gd name="T59" fmla="*/ 145 h 205"/>
              <a:gd name="T60" fmla="*/ 39 w 127"/>
              <a:gd name="T61" fmla="*/ 174 h 205"/>
              <a:gd name="T62" fmla="*/ 43 w 127"/>
              <a:gd name="T63" fmla="*/ 183 h 205"/>
              <a:gd name="T64" fmla="*/ 48 w 127"/>
              <a:gd name="T65" fmla="*/ 190 h 205"/>
              <a:gd name="T66" fmla="*/ 55 w 127"/>
              <a:gd name="T67" fmla="*/ 194 h 205"/>
              <a:gd name="T68" fmla="*/ 63 w 127"/>
              <a:gd name="T69" fmla="*/ 195 h 205"/>
              <a:gd name="T70" fmla="*/ 71 w 127"/>
              <a:gd name="T71" fmla="*/ 193 h 205"/>
              <a:gd name="T72" fmla="*/ 79 w 127"/>
              <a:gd name="T73" fmla="*/ 188 h 205"/>
              <a:gd name="T74" fmla="*/ 86 w 127"/>
              <a:gd name="T75" fmla="*/ 179 h 205"/>
              <a:gd name="T76" fmla="*/ 92 w 127"/>
              <a:gd name="T77" fmla="*/ 164 h 205"/>
              <a:gd name="T78" fmla="*/ 97 w 127"/>
              <a:gd name="T79" fmla="*/ 134 h 205"/>
              <a:gd name="T80" fmla="*/ 99 w 127"/>
              <a:gd name="T81" fmla="*/ 95 h 205"/>
              <a:gd name="T82" fmla="*/ 97 w 127"/>
              <a:gd name="T83" fmla="*/ 64 h 205"/>
              <a:gd name="T84" fmla="*/ 92 w 127"/>
              <a:gd name="T85" fmla="*/ 38 h 205"/>
              <a:gd name="T86" fmla="*/ 85 w 127"/>
              <a:gd name="T87" fmla="*/ 24 h 205"/>
              <a:gd name="T88" fmla="*/ 78 w 127"/>
              <a:gd name="T89" fmla="*/ 15 h 205"/>
              <a:gd name="T90" fmla="*/ 72 w 127"/>
              <a:gd name="T91" fmla="*/ 11 h 205"/>
              <a:gd name="T92" fmla="*/ 64 w 127"/>
              <a:gd name="T93" fmla="*/ 10 h 205"/>
              <a:gd name="T94" fmla="*/ 54 w 127"/>
              <a:gd name="T95" fmla="*/ 12 h 205"/>
              <a:gd name="T96" fmla="*/ 46 w 127"/>
              <a:gd name="T97" fmla="*/ 19 h 205"/>
              <a:gd name="T98" fmla="*/ 38 w 127"/>
              <a:gd name="T99" fmla="*/ 34 h 205"/>
              <a:gd name="T100" fmla="*/ 32 w 127"/>
              <a:gd name="T101" fmla="*/ 56 h 205"/>
              <a:gd name="T102" fmla="*/ 29 w 127"/>
              <a:gd name="T103" fmla="*/ 82 h 205"/>
              <a:gd name="T104" fmla="*/ 28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0" y="88"/>
                </a:lnTo>
                <a:lnTo>
                  <a:pt x="2" y="72"/>
                </a:lnTo>
                <a:lnTo>
                  <a:pt x="5" y="59"/>
                </a:lnTo>
                <a:lnTo>
                  <a:pt x="10" y="46"/>
                </a:lnTo>
                <a:lnTo>
                  <a:pt x="16" y="35"/>
                </a:lnTo>
                <a:lnTo>
                  <a:pt x="22" y="24"/>
                </a:lnTo>
                <a:lnTo>
                  <a:pt x="29" y="16"/>
                </a:lnTo>
                <a:lnTo>
                  <a:pt x="37" y="10"/>
                </a:lnTo>
                <a:lnTo>
                  <a:pt x="44" y="6"/>
                </a:lnTo>
                <a:lnTo>
                  <a:pt x="50" y="2"/>
                </a:lnTo>
                <a:lnTo>
                  <a:pt x="57" y="0"/>
                </a:lnTo>
                <a:lnTo>
                  <a:pt x="64" y="0"/>
                </a:lnTo>
                <a:lnTo>
                  <a:pt x="70" y="0"/>
                </a:lnTo>
                <a:lnTo>
                  <a:pt x="75" y="1"/>
                </a:lnTo>
                <a:lnTo>
                  <a:pt x="80" y="4"/>
                </a:lnTo>
                <a:lnTo>
                  <a:pt x="85" y="6"/>
                </a:lnTo>
                <a:lnTo>
                  <a:pt x="91" y="10"/>
                </a:lnTo>
                <a:lnTo>
                  <a:pt x="96" y="13"/>
                </a:lnTo>
                <a:lnTo>
                  <a:pt x="100" y="18"/>
                </a:lnTo>
                <a:lnTo>
                  <a:pt x="104" y="23"/>
                </a:lnTo>
                <a:lnTo>
                  <a:pt x="110" y="31"/>
                </a:lnTo>
                <a:lnTo>
                  <a:pt x="114" y="39"/>
                </a:lnTo>
                <a:lnTo>
                  <a:pt x="119" y="47"/>
                </a:lnTo>
                <a:lnTo>
                  <a:pt x="122" y="56"/>
                </a:lnTo>
                <a:lnTo>
                  <a:pt x="124" y="67"/>
                </a:lnTo>
                <a:lnTo>
                  <a:pt x="126" y="77"/>
                </a:lnTo>
                <a:lnTo>
                  <a:pt x="127" y="89"/>
                </a:lnTo>
                <a:lnTo>
                  <a:pt x="127" y="101"/>
                </a:lnTo>
                <a:lnTo>
                  <a:pt x="127" y="118"/>
                </a:lnTo>
                <a:lnTo>
                  <a:pt x="125" y="132"/>
                </a:lnTo>
                <a:lnTo>
                  <a:pt x="122" y="147"/>
                </a:lnTo>
                <a:lnTo>
                  <a:pt x="118" y="159"/>
                </a:lnTo>
                <a:lnTo>
                  <a:pt x="112" y="171"/>
                </a:lnTo>
                <a:lnTo>
                  <a:pt x="106" y="180"/>
                </a:lnTo>
                <a:lnTo>
                  <a:pt x="99" y="187"/>
                </a:lnTo>
                <a:lnTo>
                  <a:pt x="92" y="193"/>
                </a:lnTo>
                <a:lnTo>
                  <a:pt x="84" y="199"/>
                </a:lnTo>
                <a:lnTo>
                  <a:pt x="77" y="202"/>
                </a:lnTo>
                <a:lnTo>
                  <a:pt x="70" y="204"/>
                </a:lnTo>
                <a:lnTo>
                  <a:pt x="63" y="205"/>
                </a:lnTo>
                <a:lnTo>
                  <a:pt x="55" y="204"/>
                </a:lnTo>
                <a:lnTo>
                  <a:pt x="49" y="203"/>
                </a:lnTo>
                <a:lnTo>
                  <a:pt x="43" y="200"/>
                </a:lnTo>
                <a:lnTo>
                  <a:pt x="37" y="196"/>
                </a:lnTo>
                <a:lnTo>
                  <a:pt x="31" y="191"/>
                </a:lnTo>
                <a:lnTo>
                  <a:pt x="25" y="186"/>
                </a:lnTo>
                <a:lnTo>
                  <a:pt x="20" y="179"/>
                </a:lnTo>
                <a:lnTo>
                  <a:pt x="16" y="172"/>
                </a:lnTo>
                <a:lnTo>
                  <a:pt x="12" y="164"/>
                </a:lnTo>
                <a:lnTo>
                  <a:pt x="9" y="156"/>
                </a:lnTo>
                <a:lnTo>
                  <a:pt x="5" y="149"/>
                </a:lnTo>
                <a:lnTo>
                  <a:pt x="3" y="140"/>
                </a:lnTo>
                <a:lnTo>
                  <a:pt x="2" y="132"/>
                </a:lnTo>
                <a:lnTo>
                  <a:pt x="0" y="123"/>
                </a:lnTo>
                <a:lnTo>
                  <a:pt x="0" y="114"/>
                </a:lnTo>
                <a:lnTo>
                  <a:pt x="0" y="104"/>
                </a:lnTo>
                <a:close/>
                <a:moveTo>
                  <a:pt x="28" y="107"/>
                </a:moveTo>
                <a:lnTo>
                  <a:pt x="29" y="127"/>
                </a:lnTo>
                <a:lnTo>
                  <a:pt x="30" y="145"/>
                </a:lnTo>
                <a:lnTo>
                  <a:pt x="33" y="160"/>
                </a:lnTo>
                <a:lnTo>
                  <a:pt x="39" y="174"/>
                </a:lnTo>
                <a:lnTo>
                  <a:pt x="41" y="179"/>
                </a:lnTo>
                <a:lnTo>
                  <a:pt x="43" y="183"/>
                </a:lnTo>
                <a:lnTo>
                  <a:pt x="46" y="187"/>
                </a:lnTo>
                <a:lnTo>
                  <a:pt x="48" y="190"/>
                </a:lnTo>
                <a:lnTo>
                  <a:pt x="52" y="192"/>
                </a:lnTo>
                <a:lnTo>
                  <a:pt x="55" y="194"/>
                </a:lnTo>
                <a:lnTo>
                  <a:pt x="59" y="195"/>
                </a:lnTo>
                <a:lnTo>
                  <a:pt x="63" y="195"/>
                </a:lnTo>
                <a:lnTo>
                  <a:pt x="67" y="194"/>
                </a:lnTo>
                <a:lnTo>
                  <a:pt x="71" y="193"/>
                </a:lnTo>
                <a:lnTo>
                  <a:pt x="75" y="191"/>
                </a:lnTo>
                <a:lnTo>
                  <a:pt x="79" y="188"/>
                </a:lnTo>
                <a:lnTo>
                  <a:pt x="83" y="184"/>
                </a:lnTo>
                <a:lnTo>
                  <a:pt x="86" y="179"/>
                </a:lnTo>
                <a:lnTo>
                  <a:pt x="90" y="173"/>
                </a:lnTo>
                <a:lnTo>
                  <a:pt x="92" y="164"/>
                </a:lnTo>
                <a:lnTo>
                  <a:pt x="95" y="151"/>
                </a:lnTo>
                <a:lnTo>
                  <a:pt x="97" y="134"/>
                </a:lnTo>
                <a:lnTo>
                  <a:pt x="98" y="116"/>
                </a:lnTo>
                <a:lnTo>
                  <a:pt x="99" y="95"/>
                </a:lnTo>
                <a:lnTo>
                  <a:pt x="98" y="78"/>
                </a:lnTo>
                <a:lnTo>
                  <a:pt x="97" y="64"/>
                </a:lnTo>
                <a:lnTo>
                  <a:pt x="95" y="50"/>
                </a:lnTo>
                <a:lnTo>
                  <a:pt x="92" y="38"/>
                </a:lnTo>
                <a:lnTo>
                  <a:pt x="88" y="31"/>
                </a:lnTo>
                <a:lnTo>
                  <a:pt x="85" y="24"/>
                </a:lnTo>
                <a:lnTo>
                  <a:pt x="82" y="19"/>
                </a:lnTo>
                <a:lnTo>
                  <a:pt x="78" y="15"/>
                </a:lnTo>
                <a:lnTo>
                  <a:pt x="75" y="13"/>
                </a:lnTo>
                <a:lnTo>
                  <a:pt x="72" y="11"/>
                </a:lnTo>
                <a:lnTo>
                  <a:pt x="68" y="10"/>
                </a:lnTo>
                <a:lnTo>
                  <a:pt x="64" y="10"/>
                </a:lnTo>
                <a:lnTo>
                  <a:pt x="59" y="11"/>
                </a:lnTo>
                <a:lnTo>
                  <a:pt x="54" y="12"/>
                </a:lnTo>
                <a:lnTo>
                  <a:pt x="50" y="15"/>
                </a:lnTo>
                <a:lnTo>
                  <a:pt x="46" y="19"/>
                </a:lnTo>
                <a:lnTo>
                  <a:pt x="42" y="25"/>
                </a:lnTo>
                <a:lnTo>
                  <a:pt x="38" y="34"/>
                </a:lnTo>
                <a:lnTo>
                  <a:pt x="35" y="44"/>
                </a:lnTo>
                <a:lnTo>
                  <a:pt x="32" y="56"/>
                </a:lnTo>
                <a:lnTo>
                  <a:pt x="30" y="69"/>
                </a:lnTo>
                <a:lnTo>
                  <a:pt x="29" y="82"/>
                </a:lnTo>
                <a:lnTo>
                  <a:pt x="28"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09" name="Freeform 222"/>
          <p:cNvSpPr>
            <a:spLocks noEditPoints="1"/>
          </p:cNvSpPr>
          <p:nvPr/>
        </p:nvSpPr>
        <p:spPr bwMode="auto">
          <a:xfrm>
            <a:off x="6796088" y="1885950"/>
            <a:ext cx="66675" cy="109538"/>
          </a:xfrm>
          <a:custGeom>
            <a:avLst/>
            <a:gdLst>
              <a:gd name="T0" fmla="*/ 0 w 126"/>
              <a:gd name="T1" fmla="*/ 88 h 205"/>
              <a:gd name="T2" fmla="*/ 5 w 126"/>
              <a:gd name="T3" fmla="*/ 59 h 205"/>
              <a:gd name="T4" fmla="*/ 15 w 126"/>
              <a:gd name="T5" fmla="*/ 35 h 205"/>
              <a:gd name="T6" fmla="*/ 29 w 126"/>
              <a:gd name="T7" fmla="*/ 16 h 205"/>
              <a:gd name="T8" fmla="*/ 43 w 126"/>
              <a:gd name="T9" fmla="*/ 6 h 205"/>
              <a:gd name="T10" fmla="*/ 57 w 126"/>
              <a:gd name="T11" fmla="*/ 0 h 205"/>
              <a:gd name="T12" fmla="*/ 69 w 126"/>
              <a:gd name="T13" fmla="*/ 0 h 205"/>
              <a:gd name="T14" fmla="*/ 80 w 126"/>
              <a:gd name="T15" fmla="*/ 4 h 205"/>
              <a:gd name="T16" fmla="*/ 90 w 126"/>
              <a:gd name="T17" fmla="*/ 10 h 205"/>
              <a:gd name="T18" fmla="*/ 99 w 126"/>
              <a:gd name="T19" fmla="*/ 18 h 205"/>
              <a:gd name="T20" fmla="*/ 110 w 126"/>
              <a:gd name="T21" fmla="*/ 31 h 205"/>
              <a:gd name="T22" fmla="*/ 118 w 126"/>
              <a:gd name="T23" fmla="*/ 47 h 205"/>
              <a:gd name="T24" fmla="*/ 123 w 126"/>
              <a:gd name="T25" fmla="*/ 67 h 205"/>
              <a:gd name="T26" fmla="*/ 126 w 126"/>
              <a:gd name="T27" fmla="*/ 89 h 205"/>
              <a:gd name="T28" fmla="*/ 126 w 126"/>
              <a:gd name="T29" fmla="*/ 118 h 205"/>
              <a:gd name="T30" fmla="*/ 121 w 126"/>
              <a:gd name="T31" fmla="*/ 147 h 205"/>
              <a:gd name="T32" fmla="*/ 112 w 126"/>
              <a:gd name="T33" fmla="*/ 171 h 205"/>
              <a:gd name="T34" fmla="*/ 99 w 126"/>
              <a:gd name="T35" fmla="*/ 187 h 205"/>
              <a:gd name="T36" fmla="*/ 84 w 126"/>
              <a:gd name="T37" fmla="*/ 199 h 205"/>
              <a:gd name="T38" fmla="*/ 69 w 126"/>
              <a:gd name="T39" fmla="*/ 204 h 205"/>
              <a:gd name="T40" fmla="*/ 55 w 126"/>
              <a:gd name="T41" fmla="*/ 204 h 205"/>
              <a:gd name="T42" fmla="*/ 42 w 126"/>
              <a:gd name="T43" fmla="*/ 200 h 205"/>
              <a:gd name="T44" fmla="*/ 31 w 126"/>
              <a:gd name="T45" fmla="*/ 191 h 205"/>
              <a:gd name="T46" fmla="*/ 20 w 126"/>
              <a:gd name="T47" fmla="*/ 179 h 205"/>
              <a:gd name="T48" fmla="*/ 11 w 126"/>
              <a:gd name="T49" fmla="*/ 164 h 205"/>
              <a:gd name="T50" fmla="*/ 6 w 126"/>
              <a:gd name="T51" fmla="*/ 149 h 205"/>
              <a:gd name="T52" fmla="*/ 2 w 126"/>
              <a:gd name="T53" fmla="*/ 132 h 205"/>
              <a:gd name="T54" fmla="*/ 0 w 126"/>
              <a:gd name="T55" fmla="*/ 114 h 205"/>
              <a:gd name="T56" fmla="*/ 28 w 126"/>
              <a:gd name="T57" fmla="*/ 107 h 205"/>
              <a:gd name="T58" fmla="*/ 30 w 126"/>
              <a:gd name="T59" fmla="*/ 145 h 205"/>
              <a:gd name="T60" fmla="*/ 38 w 126"/>
              <a:gd name="T61" fmla="*/ 174 h 205"/>
              <a:gd name="T62" fmla="*/ 42 w 126"/>
              <a:gd name="T63" fmla="*/ 183 h 205"/>
              <a:gd name="T64" fmla="*/ 48 w 126"/>
              <a:gd name="T65" fmla="*/ 190 h 205"/>
              <a:gd name="T66" fmla="*/ 55 w 126"/>
              <a:gd name="T67" fmla="*/ 194 h 205"/>
              <a:gd name="T68" fmla="*/ 63 w 126"/>
              <a:gd name="T69" fmla="*/ 195 h 205"/>
              <a:gd name="T70" fmla="*/ 70 w 126"/>
              <a:gd name="T71" fmla="*/ 193 h 205"/>
              <a:gd name="T72" fmla="*/ 79 w 126"/>
              <a:gd name="T73" fmla="*/ 188 h 205"/>
              <a:gd name="T74" fmla="*/ 86 w 126"/>
              <a:gd name="T75" fmla="*/ 179 h 205"/>
              <a:gd name="T76" fmla="*/ 91 w 126"/>
              <a:gd name="T77" fmla="*/ 164 h 205"/>
              <a:gd name="T78" fmla="*/ 96 w 126"/>
              <a:gd name="T79" fmla="*/ 134 h 205"/>
              <a:gd name="T80" fmla="*/ 98 w 126"/>
              <a:gd name="T81" fmla="*/ 95 h 205"/>
              <a:gd name="T82" fmla="*/ 96 w 126"/>
              <a:gd name="T83" fmla="*/ 64 h 205"/>
              <a:gd name="T84" fmla="*/ 91 w 126"/>
              <a:gd name="T85" fmla="*/ 38 h 205"/>
              <a:gd name="T86" fmla="*/ 85 w 126"/>
              <a:gd name="T87" fmla="*/ 24 h 205"/>
              <a:gd name="T88" fmla="*/ 77 w 126"/>
              <a:gd name="T89" fmla="*/ 15 h 205"/>
              <a:gd name="T90" fmla="*/ 71 w 126"/>
              <a:gd name="T91" fmla="*/ 11 h 205"/>
              <a:gd name="T92" fmla="*/ 63 w 126"/>
              <a:gd name="T93" fmla="*/ 10 h 205"/>
              <a:gd name="T94" fmla="*/ 54 w 126"/>
              <a:gd name="T95" fmla="*/ 12 h 205"/>
              <a:gd name="T96" fmla="*/ 45 w 126"/>
              <a:gd name="T97" fmla="*/ 19 h 205"/>
              <a:gd name="T98" fmla="*/ 37 w 126"/>
              <a:gd name="T99" fmla="*/ 34 h 205"/>
              <a:gd name="T100" fmla="*/ 32 w 126"/>
              <a:gd name="T101" fmla="*/ 56 h 205"/>
              <a:gd name="T102" fmla="*/ 29 w 126"/>
              <a:gd name="T103" fmla="*/ 82 h 205"/>
              <a:gd name="T104" fmla="*/ 28 w 126"/>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6"/>
              <a:gd name="T160" fmla="*/ 0 h 205"/>
              <a:gd name="T161" fmla="*/ 126 w 126"/>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6" h="205">
                <a:moveTo>
                  <a:pt x="0" y="104"/>
                </a:moveTo>
                <a:lnTo>
                  <a:pt x="0" y="88"/>
                </a:lnTo>
                <a:lnTo>
                  <a:pt x="2" y="72"/>
                </a:lnTo>
                <a:lnTo>
                  <a:pt x="5" y="59"/>
                </a:lnTo>
                <a:lnTo>
                  <a:pt x="9" y="46"/>
                </a:lnTo>
                <a:lnTo>
                  <a:pt x="15" y="35"/>
                </a:lnTo>
                <a:lnTo>
                  <a:pt x="21" y="24"/>
                </a:lnTo>
                <a:lnTo>
                  <a:pt x="29" y="16"/>
                </a:lnTo>
                <a:lnTo>
                  <a:pt x="36" y="10"/>
                </a:lnTo>
                <a:lnTo>
                  <a:pt x="43" y="6"/>
                </a:lnTo>
                <a:lnTo>
                  <a:pt x="49" y="2"/>
                </a:lnTo>
                <a:lnTo>
                  <a:pt x="57" y="0"/>
                </a:lnTo>
                <a:lnTo>
                  <a:pt x="64" y="0"/>
                </a:lnTo>
                <a:lnTo>
                  <a:pt x="69" y="0"/>
                </a:lnTo>
                <a:lnTo>
                  <a:pt x="74" y="1"/>
                </a:lnTo>
                <a:lnTo>
                  <a:pt x="80" y="4"/>
                </a:lnTo>
                <a:lnTo>
                  <a:pt x="85" y="6"/>
                </a:lnTo>
                <a:lnTo>
                  <a:pt x="90" y="10"/>
                </a:lnTo>
                <a:lnTo>
                  <a:pt x="95" y="13"/>
                </a:lnTo>
                <a:lnTo>
                  <a:pt x="99" y="18"/>
                </a:lnTo>
                <a:lnTo>
                  <a:pt x="104" y="23"/>
                </a:lnTo>
                <a:lnTo>
                  <a:pt x="110" y="31"/>
                </a:lnTo>
                <a:lnTo>
                  <a:pt x="114" y="39"/>
                </a:lnTo>
                <a:lnTo>
                  <a:pt x="118" y="47"/>
                </a:lnTo>
                <a:lnTo>
                  <a:pt x="121" y="56"/>
                </a:lnTo>
                <a:lnTo>
                  <a:pt x="123" y="67"/>
                </a:lnTo>
                <a:lnTo>
                  <a:pt x="125" y="77"/>
                </a:lnTo>
                <a:lnTo>
                  <a:pt x="126" y="89"/>
                </a:lnTo>
                <a:lnTo>
                  <a:pt x="126" y="101"/>
                </a:lnTo>
                <a:lnTo>
                  <a:pt x="126" y="118"/>
                </a:lnTo>
                <a:lnTo>
                  <a:pt x="124" y="132"/>
                </a:lnTo>
                <a:lnTo>
                  <a:pt x="121" y="147"/>
                </a:lnTo>
                <a:lnTo>
                  <a:pt x="117" y="159"/>
                </a:lnTo>
                <a:lnTo>
                  <a:pt x="112" y="171"/>
                </a:lnTo>
                <a:lnTo>
                  <a:pt x="105" y="180"/>
                </a:lnTo>
                <a:lnTo>
                  <a:pt x="99" y="187"/>
                </a:lnTo>
                <a:lnTo>
                  <a:pt x="92" y="193"/>
                </a:lnTo>
                <a:lnTo>
                  <a:pt x="84" y="199"/>
                </a:lnTo>
                <a:lnTo>
                  <a:pt x="76" y="202"/>
                </a:lnTo>
                <a:lnTo>
                  <a:pt x="69" y="204"/>
                </a:lnTo>
                <a:lnTo>
                  <a:pt x="62" y="205"/>
                </a:lnTo>
                <a:lnTo>
                  <a:pt x="55" y="204"/>
                </a:lnTo>
                <a:lnTo>
                  <a:pt x="48" y="203"/>
                </a:lnTo>
                <a:lnTo>
                  <a:pt x="42" y="200"/>
                </a:lnTo>
                <a:lnTo>
                  <a:pt x="36" y="196"/>
                </a:lnTo>
                <a:lnTo>
                  <a:pt x="31" y="191"/>
                </a:lnTo>
                <a:lnTo>
                  <a:pt x="26" y="186"/>
                </a:lnTo>
                <a:lnTo>
                  <a:pt x="20" y="179"/>
                </a:lnTo>
                <a:lnTo>
                  <a:pt x="15" y="172"/>
                </a:lnTo>
                <a:lnTo>
                  <a:pt x="11" y="164"/>
                </a:lnTo>
                <a:lnTo>
                  <a:pt x="8" y="156"/>
                </a:lnTo>
                <a:lnTo>
                  <a:pt x="6" y="149"/>
                </a:lnTo>
                <a:lnTo>
                  <a:pt x="4" y="140"/>
                </a:lnTo>
                <a:lnTo>
                  <a:pt x="2" y="132"/>
                </a:lnTo>
                <a:lnTo>
                  <a:pt x="1" y="123"/>
                </a:lnTo>
                <a:lnTo>
                  <a:pt x="0" y="114"/>
                </a:lnTo>
                <a:lnTo>
                  <a:pt x="0" y="104"/>
                </a:lnTo>
                <a:close/>
                <a:moveTo>
                  <a:pt x="28" y="107"/>
                </a:moveTo>
                <a:lnTo>
                  <a:pt x="29" y="127"/>
                </a:lnTo>
                <a:lnTo>
                  <a:pt x="30" y="145"/>
                </a:lnTo>
                <a:lnTo>
                  <a:pt x="34" y="160"/>
                </a:lnTo>
                <a:lnTo>
                  <a:pt x="38" y="174"/>
                </a:lnTo>
                <a:lnTo>
                  <a:pt x="40" y="179"/>
                </a:lnTo>
                <a:lnTo>
                  <a:pt x="42" y="183"/>
                </a:lnTo>
                <a:lnTo>
                  <a:pt x="45" y="187"/>
                </a:lnTo>
                <a:lnTo>
                  <a:pt x="48" y="190"/>
                </a:lnTo>
                <a:lnTo>
                  <a:pt x="52" y="192"/>
                </a:lnTo>
                <a:lnTo>
                  <a:pt x="55" y="194"/>
                </a:lnTo>
                <a:lnTo>
                  <a:pt x="59" y="195"/>
                </a:lnTo>
                <a:lnTo>
                  <a:pt x="63" y="195"/>
                </a:lnTo>
                <a:lnTo>
                  <a:pt x="66" y="194"/>
                </a:lnTo>
                <a:lnTo>
                  <a:pt x="70" y="193"/>
                </a:lnTo>
                <a:lnTo>
                  <a:pt x="74" y="191"/>
                </a:lnTo>
                <a:lnTo>
                  <a:pt x="79" y="188"/>
                </a:lnTo>
                <a:lnTo>
                  <a:pt x="83" y="184"/>
                </a:lnTo>
                <a:lnTo>
                  <a:pt x="86" y="179"/>
                </a:lnTo>
                <a:lnTo>
                  <a:pt x="89" y="173"/>
                </a:lnTo>
                <a:lnTo>
                  <a:pt x="91" y="164"/>
                </a:lnTo>
                <a:lnTo>
                  <a:pt x="94" y="151"/>
                </a:lnTo>
                <a:lnTo>
                  <a:pt x="96" y="134"/>
                </a:lnTo>
                <a:lnTo>
                  <a:pt x="98" y="116"/>
                </a:lnTo>
                <a:lnTo>
                  <a:pt x="98" y="95"/>
                </a:lnTo>
                <a:lnTo>
                  <a:pt x="97" y="78"/>
                </a:lnTo>
                <a:lnTo>
                  <a:pt x="96" y="64"/>
                </a:lnTo>
                <a:lnTo>
                  <a:pt x="94" y="50"/>
                </a:lnTo>
                <a:lnTo>
                  <a:pt x="91" y="38"/>
                </a:lnTo>
                <a:lnTo>
                  <a:pt x="88" y="31"/>
                </a:lnTo>
                <a:lnTo>
                  <a:pt x="85" y="24"/>
                </a:lnTo>
                <a:lnTo>
                  <a:pt x="82" y="19"/>
                </a:lnTo>
                <a:lnTo>
                  <a:pt x="77" y="15"/>
                </a:lnTo>
                <a:lnTo>
                  <a:pt x="74" y="13"/>
                </a:lnTo>
                <a:lnTo>
                  <a:pt x="71" y="11"/>
                </a:lnTo>
                <a:lnTo>
                  <a:pt x="67" y="10"/>
                </a:lnTo>
                <a:lnTo>
                  <a:pt x="63" y="10"/>
                </a:lnTo>
                <a:lnTo>
                  <a:pt x="59" y="11"/>
                </a:lnTo>
                <a:lnTo>
                  <a:pt x="54" y="12"/>
                </a:lnTo>
                <a:lnTo>
                  <a:pt x="49" y="15"/>
                </a:lnTo>
                <a:lnTo>
                  <a:pt x="45" y="19"/>
                </a:lnTo>
                <a:lnTo>
                  <a:pt x="41" y="25"/>
                </a:lnTo>
                <a:lnTo>
                  <a:pt x="37" y="34"/>
                </a:lnTo>
                <a:lnTo>
                  <a:pt x="34" y="44"/>
                </a:lnTo>
                <a:lnTo>
                  <a:pt x="32" y="56"/>
                </a:lnTo>
                <a:lnTo>
                  <a:pt x="30" y="69"/>
                </a:lnTo>
                <a:lnTo>
                  <a:pt x="29" y="82"/>
                </a:lnTo>
                <a:lnTo>
                  <a:pt x="28"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10" name="Freeform 223"/>
          <p:cNvSpPr>
            <a:spLocks noEditPoints="1"/>
          </p:cNvSpPr>
          <p:nvPr/>
        </p:nvSpPr>
        <p:spPr bwMode="auto">
          <a:xfrm>
            <a:off x="6551613" y="1881188"/>
            <a:ext cx="82550" cy="117475"/>
          </a:xfrm>
          <a:custGeom>
            <a:avLst/>
            <a:gdLst>
              <a:gd name="T0" fmla="*/ 136 w 156"/>
              <a:gd name="T1" fmla="*/ 215 h 222"/>
              <a:gd name="T2" fmla="*/ 10 w 156"/>
              <a:gd name="T3" fmla="*/ 222 h 222"/>
              <a:gd name="T4" fmla="*/ 0 w 156"/>
              <a:gd name="T5" fmla="*/ 211 h 222"/>
              <a:gd name="T6" fmla="*/ 21 w 156"/>
              <a:gd name="T7" fmla="*/ 211 h 222"/>
              <a:gd name="T8" fmla="*/ 0 w 156"/>
              <a:gd name="T9" fmla="*/ 205 h 222"/>
              <a:gd name="T10" fmla="*/ 61 w 156"/>
              <a:gd name="T11" fmla="*/ 170 h 222"/>
              <a:gd name="T12" fmla="*/ 47 w 156"/>
              <a:gd name="T13" fmla="*/ 156 h 222"/>
              <a:gd name="T14" fmla="*/ 85 w 156"/>
              <a:gd name="T15" fmla="*/ 143 h 222"/>
              <a:gd name="T16" fmla="*/ 82 w 156"/>
              <a:gd name="T17" fmla="*/ 110 h 222"/>
              <a:gd name="T18" fmla="*/ 91 w 156"/>
              <a:gd name="T19" fmla="*/ 136 h 222"/>
              <a:gd name="T20" fmla="*/ 113 w 156"/>
              <a:gd name="T21" fmla="*/ 82 h 222"/>
              <a:gd name="T22" fmla="*/ 92 w 156"/>
              <a:gd name="T23" fmla="*/ 69 h 222"/>
              <a:gd name="T24" fmla="*/ 90 w 156"/>
              <a:gd name="T25" fmla="*/ 62 h 222"/>
              <a:gd name="T26" fmla="*/ 108 w 156"/>
              <a:gd name="T27" fmla="*/ 50 h 222"/>
              <a:gd name="T28" fmla="*/ 92 w 156"/>
              <a:gd name="T29" fmla="*/ 45 h 222"/>
              <a:gd name="T30" fmla="*/ 92 w 156"/>
              <a:gd name="T31" fmla="*/ 30 h 222"/>
              <a:gd name="T32" fmla="*/ 64 w 156"/>
              <a:gd name="T33" fmla="*/ 22 h 222"/>
              <a:gd name="T34" fmla="*/ 54 w 156"/>
              <a:gd name="T35" fmla="*/ 45 h 222"/>
              <a:gd name="T36" fmla="*/ 49 w 156"/>
              <a:gd name="T37" fmla="*/ 47 h 222"/>
              <a:gd name="T38" fmla="*/ 45 w 156"/>
              <a:gd name="T39" fmla="*/ 50 h 222"/>
              <a:gd name="T40" fmla="*/ 45 w 156"/>
              <a:gd name="T41" fmla="*/ 50 h 222"/>
              <a:gd name="T42" fmla="*/ 20 w 156"/>
              <a:gd name="T43" fmla="*/ 46 h 222"/>
              <a:gd name="T44" fmla="*/ 31 w 156"/>
              <a:gd name="T45" fmla="*/ 70 h 222"/>
              <a:gd name="T46" fmla="*/ 16 w 156"/>
              <a:gd name="T47" fmla="*/ 77 h 222"/>
              <a:gd name="T48" fmla="*/ 8 w 156"/>
              <a:gd name="T49" fmla="*/ 50 h 222"/>
              <a:gd name="T50" fmla="*/ 12 w 156"/>
              <a:gd name="T51" fmla="*/ 37 h 222"/>
              <a:gd name="T52" fmla="*/ 36 w 156"/>
              <a:gd name="T53" fmla="*/ 38 h 222"/>
              <a:gd name="T54" fmla="*/ 42 w 156"/>
              <a:gd name="T55" fmla="*/ 6 h 222"/>
              <a:gd name="T56" fmla="*/ 48 w 156"/>
              <a:gd name="T57" fmla="*/ 4 h 222"/>
              <a:gd name="T58" fmla="*/ 63 w 156"/>
              <a:gd name="T59" fmla="*/ 22 h 222"/>
              <a:gd name="T60" fmla="*/ 91 w 156"/>
              <a:gd name="T61" fmla="*/ 2 h 222"/>
              <a:gd name="T62" fmla="*/ 97 w 156"/>
              <a:gd name="T63" fmla="*/ 4 h 222"/>
              <a:gd name="T64" fmla="*/ 97 w 156"/>
              <a:gd name="T65" fmla="*/ 28 h 222"/>
              <a:gd name="T66" fmla="*/ 131 w 156"/>
              <a:gd name="T67" fmla="*/ 33 h 222"/>
              <a:gd name="T68" fmla="*/ 134 w 156"/>
              <a:gd name="T69" fmla="*/ 38 h 222"/>
              <a:gd name="T70" fmla="*/ 117 w 156"/>
              <a:gd name="T71" fmla="*/ 54 h 222"/>
              <a:gd name="T72" fmla="*/ 134 w 156"/>
              <a:gd name="T73" fmla="*/ 87 h 222"/>
              <a:gd name="T74" fmla="*/ 117 w 156"/>
              <a:gd name="T75" fmla="*/ 62 h 222"/>
              <a:gd name="T76" fmla="*/ 111 w 156"/>
              <a:gd name="T77" fmla="*/ 87 h 222"/>
              <a:gd name="T78" fmla="*/ 111 w 156"/>
              <a:gd name="T79" fmla="*/ 87 h 222"/>
              <a:gd name="T80" fmla="*/ 89 w 156"/>
              <a:gd name="T81" fmla="*/ 121 h 222"/>
              <a:gd name="T82" fmla="*/ 72 w 156"/>
              <a:gd name="T83" fmla="*/ 173 h 222"/>
              <a:gd name="T84" fmla="*/ 79 w 156"/>
              <a:gd name="T85" fmla="*/ 134 h 222"/>
              <a:gd name="T86" fmla="*/ 40 w 156"/>
              <a:gd name="T87" fmla="*/ 175 h 222"/>
              <a:gd name="T88" fmla="*/ 41 w 156"/>
              <a:gd name="T89" fmla="*/ 189 h 222"/>
              <a:gd name="T90" fmla="*/ 41 w 156"/>
              <a:gd name="T91" fmla="*/ 178 h 222"/>
              <a:gd name="T92" fmla="*/ 92 w 156"/>
              <a:gd name="T93" fmla="*/ 199 h 222"/>
              <a:gd name="T94" fmla="*/ 113 w 156"/>
              <a:gd name="T95" fmla="*/ 177 h 222"/>
              <a:gd name="T96" fmla="*/ 116 w 156"/>
              <a:gd name="T97" fmla="*/ 198 h 222"/>
              <a:gd name="T98" fmla="*/ 129 w 156"/>
              <a:gd name="T99" fmla="*/ 194 h 222"/>
              <a:gd name="T100" fmla="*/ 125 w 156"/>
              <a:gd name="T101" fmla="*/ 184 h 222"/>
              <a:gd name="T102" fmla="*/ 136 w 156"/>
              <a:gd name="T103" fmla="*/ 189 h 222"/>
              <a:gd name="T104" fmla="*/ 131 w 156"/>
              <a:gd name="T105" fmla="*/ 178 h 222"/>
              <a:gd name="T106" fmla="*/ 141 w 156"/>
              <a:gd name="T107" fmla="*/ 183 h 222"/>
              <a:gd name="T108" fmla="*/ 135 w 156"/>
              <a:gd name="T109" fmla="*/ 173 h 222"/>
              <a:gd name="T110" fmla="*/ 135 w 156"/>
              <a:gd name="T111" fmla="*/ 163 h 2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6"/>
              <a:gd name="T169" fmla="*/ 0 h 222"/>
              <a:gd name="T170" fmla="*/ 156 w 156"/>
              <a:gd name="T171" fmla="*/ 222 h 2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6" h="222">
                <a:moveTo>
                  <a:pt x="150" y="176"/>
                </a:moveTo>
                <a:lnTo>
                  <a:pt x="136" y="215"/>
                </a:lnTo>
                <a:lnTo>
                  <a:pt x="116" y="208"/>
                </a:lnTo>
                <a:lnTo>
                  <a:pt x="131" y="169"/>
                </a:lnTo>
                <a:lnTo>
                  <a:pt x="150" y="176"/>
                </a:lnTo>
                <a:close/>
                <a:moveTo>
                  <a:pt x="136" y="215"/>
                </a:moveTo>
                <a:lnTo>
                  <a:pt x="134" y="222"/>
                </a:lnTo>
                <a:lnTo>
                  <a:pt x="127" y="222"/>
                </a:lnTo>
                <a:lnTo>
                  <a:pt x="127" y="211"/>
                </a:lnTo>
                <a:lnTo>
                  <a:pt x="136" y="215"/>
                </a:lnTo>
                <a:close/>
                <a:moveTo>
                  <a:pt x="127" y="222"/>
                </a:moveTo>
                <a:lnTo>
                  <a:pt x="10" y="222"/>
                </a:lnTo>
                <a:lnTo>
                  <a:pt x="10" y="200"/>
                </a:lnTo>
                <a:lnTo>
                  <a:pt x="127" y="200"/>
                </a:lnTo>
                <a:lnTo>
                  <a:pt x="127" y="222"/>
                </a:lnTo>
                <a:close/>
                <a:moveTo>
                  <a:pt x="10" y="222"/>
                </a:moveTo>
                <a:lnTo>
                  <a:pt x="0" y="222"/>
                </a:lnTo>
                <a:lnTo>
                  <a:pt x="0" y="211"/>
                </a:lnTo>
                <a:lnTo>
                  <a:pt x="10" y="211"/>
                </a:lnTo>
                <a:lnTo>
                  <a:pt x="10" y="222"/>
                </a:lnTo>
                <a:close/>
                <a:moveTo>
                  <a:pt x="0" y="211"/>
                </a:moveTo>
                <a:lnTo>
                  <a:pt x="0" y="205"/>
                </a:lnTo>
                <a:lnTo>
                  <a:pt x="21" y="205"/>
                </a:lnTo>
                <a:lnTo>
                  <a:pt x="21" y="211"/>
                </a:lnTo>
                <a:lnTo>
                  <a:pt x="0" y="211"/>
                </a:lnTo>
                <a:close/>
                <a:moveTo>
                  <a:pt x="0" y="205"/>
                </a:moveTo>
                <a:lnTo>
                  <a:pt x="0" y="201"/>
                </a:lnTo>
                <a:lnTo>
                  <a:pt x="3" y="198"/>
                </a:lnTo>
                <a:lnTo>
                  <a:pt x="10" y="205"/>
                </a:lnTo>
                <a:lnTo>
                  <a:pt x="0" y="205"/>
                </a:lnTo>
                <a:close/>
                <a:moveTo>
                  <a:pt x="3" y="198"/>
                </a:moveTo>
                <a:lnTo>
                  <a:pt x="16" y="187"/>
                </a:lnTo>
                <a:lnTo>
                  <a:pt x="27" y="175"/>
                </a:lnTo>
                <a:lnTo>
                  <a:pt x="37" y="166"/>
                </a:lnTo>
                <a:lnTo>
                  <a:pt x="47" y="156"/>
                </a:lnTo>
                <a:lnTo>
                  <a:pt x="61" y="170"/>
                </a:lnTo>
                <a:lnTo>
                  <a:pt x="52" y="181"/>
                </a:lnTo>
                <a:lnTo>
                  <a:pt x="41" y="191"/>
                </a:lnTo>
                <a:lnTo>
                  <a:pt x="30" y="202"/>
                </a:lnTo>
                <a:lnTo>
                  <a:pt x="18" y="214"/>
                </a:lnTo>
                <a:lnTo>
                  <a:pt x="3" y="198"/>
                </a:lnTo>
                <a:close/>
                <a:moveTo>
                  <a:pt x="47" y="156"/>
                </a:moveTo>
                <a:lnTo>
                  <a:pt x="55" y="147"/>
                </a:lnTo>
                <a:lnTo>
                  <a:pt x="62" y="138"/>
                </a:lnTo>
                <a:lnTo>
                  <a:pt x="68" y="131"/>
                </a:lnTo>
                <a:lnTo>
                  <a:pt x="74" y="124"/>
                </a:lnTo>
                <a:lnTo>
                  <a:pt x="91" y="136"/>
                </a:lnTo>
                <a:lnTo>
                  <a:pt x="85" y="143"/>
                </a:lnTo>
                <a:lnTo>
                  <a:pt x="78" y="152"/>
                </a:lnTo>
                <a:lnTo>
                  <a:pt x="71" y="161"/>
                </a:lnTo>
                <a:lnTo>
                  <a:pt x="61" y="170"/>
                </a:lnTo>
                <a:lnTo>
                  <a:pt x="47" y="156"/>
                </a:lnTo>
                <a:close/>
                <a:moveTo>
                  <a:pt x="74" y="124"/>
                </a:moveTo>
                <a:lnTo>
                  <a:pt x="82" y="110"/>
                </a:lnTo>
                <a:lnTo>
                  <a:pt x="88" y="98"/>
                </a:lnTo>
                <a:lnTo>
                  <a:pt x="108" y="105"/>
                </a:lnTo>
                <a:lnTo>
                  <a:pt x="105" y="112"/>
                </a:lnTo>
                <a:lnTo>
                  <a:pt x="101" y="119"/>
                </a:lnTo>
                <a:lnTo>
                  <a:pt x="96" y="128"/>
                </a:lnTo>
                <a:lnTo>
                  <a:pt x="91" y="136"/>
                </a:lnTo>
                <a:lnTo>
                  <a:pt x="74" y="124"/>
                </a:lnTo>
                <a:close/>
                <a:moveTo>
                  <a:pt x="88" y="98"/>
                </a:moveTo>
                <a:lnTo>
                  <a:pt x="91" y="86"/>
                </a:lnTo>
                <a:lnTo>
                  <a:pt x="92" y="75"/>
                </a:lnTo>
                <a:lnTo>
                  <a:pt x="114" y="75"/>
                </a:lnTo>
                <a:lnTo>
                  <a:pt x="113" y="82"/>
                </a:lnTo>
                <a:lnTo>
                  <a:pt x="112" y="89"/>
                </a:lnTo>
                <a:lnTo>
                  <a:pt x="111" y="98"/>
                </a:lnTo>
                <a:lnTo>
                  <a:pt x="108" y="105"/>
                </a:lnTo>
                <a:lnTo>
                  <a:pt x="88" y="98"/>
                </a:lnTo>
                <a:close/>
                <a:moveTo>
                  <a:pt x="92" y="75"/>
                </a:moveTo>
                <a:lnTo>
                  <a:pt x="92" y="69"/>
                </a:lnTo>
                <a:lnTo>
                  <a:pt x="90" y="62"/>
                </a:lnTo>
                <a:lnTo>
                  <a:pt x="110" y="54"/>
                </a:lnTo>
                <a:lnTo>
                  <a:pt x="113" y="64"/>
                </a:lnTo>
                <a:lnTo>
                  <a:pt x="114" y="75"/>
                </a:lnTo>
                <a:lnTo>
                  <a:pt x="92" y="75"/>
                </a:lnTo>
                <a:close/>
                <a:moveTo>
                  <a:pt x="90" y="62"/>
                </a:moveTo>
                <a:lnTo>
                  <a:pt x="88" y="57"/>
                </a:lnTo>
                <a:lnTo>
                  <a:pt x="84" y="52"/>
                </a:lnTo>
                <a:lnTo>
                  <a:pt x="100" y="37"/>
                </a:lnTo>
                <a:lnTo>
                  <a:pt x="103" y="42"/>
                </a:lnTo>
                <a:lnTo>
                  <a:pt x="106" y="46"/>
                </a:lnTo>
                <a:lnTo>
                  <a:pt x="108" y="50"/>
                </a:lnTo>
                <a:lnTo>
                  <a:pt x="110" y="54"/>
                </a:lnTo>
                <a:lnTo>
                  <a:pt x="90" y="62"/>
                </a:lnTo>
                <a:close/>
                <a:moveTo>
                  <a:pt x="84" y="52"/>
                </a:moveTo>
                <a:lnTo>
                  <a:pt x="89" y="57"/>
                </a:lnTo>
                <a:lnTo>
                  <a:pt x="84" y="52"/>
                </a:lnTo>
                <a:lnTo>
                  <a:pt x="92" y="45"/>
                </a:lnTo>
                <a:lnTo>
                  <a:pt x="84" y="52"/>
                </a:lnTo>
                <a:close/>
                <a:moveTo>
                  <a:pt x="84" y="52"/>
                </a:moveTo>
                <a:lnTo>
                  <a:pt x="80" y="48"/>
                </a:lnTo>
                <a:lnTo>
                  <a:pt x="75" y="45"/>
                </a:lnTo>
                <a:lnTo>
                  <a:pt x="83" y="26"/>
                </a:lnTo>
                <a:lnTo>
                  <a:pt x="92" y="30"/>
                </a:lnTo>
                <a:lnTo>
                  <a:pt x="100" y="37"/>
                </a:lnTo>
                <a:lnTo>
                  <a:pt x="84" y="52"/>
                </a:lnTo>
                <a:close/>
                <a:moveTo>
                  <a:pt x="75" y="45"/>
                </a:moveTo>
                <a:lnTo>
                  <a:pt x="69" y="44"/>
                </a:lnTo>
                <a:lnTo>
                  <a:pt x="64" y="43"/>
                </a:lnTo>
                <a:lnTo>
                  <a:pt x="64" y="22"/>
                </a:lnTo>
                <a:lnTo>
                  <a:pt x="75" y="23"/>
                </a:lnTo>
                <a:lnTo>
                  <a:pt x="83" y="26"/>
                </a:lnTo>
                <a:lnTo>
                  <a:pt x="75" y="45"/>
                </a:lnTo>
                <a:close/>
                <a:moveTo>
                  <a:pt x="64" y="43"/>
                </a:moveTo>
                <a:lnTo>
                  <a:pt x="59" y="44"/>
                </a:lnTo>
                <a:lnTo>
                  <a:pt x="54" y="45"/>
                </a:lnTo>
                <a:lnTo>
                  <a:pt x="48" y="25"/>
                </a:lnTo>
                <a:lnTo>
                  <a:pt x="56" y="23"/>
                </a:lnTo>
                <a:lnTo>
                  <a:pt x="64" y="22"/>
                </a:lnTo>
                <a:lnTo>
                  <a:pt x="64" y="43"/>
                </a:lnTo>
                <a:close/>
                <a:moveTo>
                  <a:pt x="54" y="45"/>
                </a:moveTo>
                <a:lnTo>
                  <a:pt x="49" y="47"/>
                </a:lnTo>
                <a:lnTo>
                  <a:pt x="45" y="50"/>
                </a:lnTo>
                <a:lnTo>
                  <a:pt x="32" y="32"/>
                </a:lnTo>
                <a:lnTo>
                  <a:pt x="39" y="28"/>
                </a:lnTo>
                <a:lnTo>
                  <a:pt x="48" y="25"/>
                </a:lnTo>
                <a:lnTo>
                  <a:pt x="54" y="45"/>
                </a:lnTo>
                <a:close/>
                <a:moveTo>
                  <a:pt x="45" y="50"/>
                </a:moveTo>
                <a:lnTo>
                  <a:pt x="40" y="53"/>
                </a:lnTo>
                <a:lnTo>
                  <a:pt x="37" y="57"/>
                </a:lnTo>
                <a:lnTo>
                  <a:pt x="20" y="46"/>
                </a:lnTo>
                <a:lnTo>
                  <a:pt x="25" y="38"/>
                </a:lnTo>
                <a:lnTo>
                  <a:pt x="32" y="32"/>
                </a:lnTo>
                <a:lnTo>
                  <a:pt x="45" y="50"/>
                </a:lnTo>
                <a:close/>
                <a:moveTo>
                  <a:pt x="37" y="57"/>
                </a:moveTo>
                <a:lnTo>
                  <a:pt x="34" y="63"/>
                </a:lnTo>
                <a:lnTo>
                  <a:pt x="31" y="70"/>
                </a:lnTo>
                <a:lnTo>
                  <a:pt x="11" y="62"/>
                </a:lnTo>
                <a:lnTo>
                  <a:pt x="14" y="53"/>
                </a:lnTo>
                <a:lnTo>
                  <a:pt x="20" y="46"/>
                </a:lnTo>
                <a:lnTo>
                  <a:pt x="37" y="57"/>
                </a:lnTo>
                <a:close/>
                <a:moveTo>
                  <a:pt x="31" y="70"/>
                </a:moveTo>
                <a:lnTo>
                  <a:pt x="29" y="77"/>
                </a:lnTo>
                <a:lnTo>
                  <a:pt x="22" y="77"/>
                </a:lnTo>
                <a:lnTo>
                  <a:pt x="22" y="65"/>
                </a:lnTo>
                <a:lnTo>
                  <a:pt x="31" y="70"/>
                </a:lnTo>
                <a:close/>
                <a:moveTo>
                  <a:pt x="22" y="77"/>
                </a:moveTo>
                <a:lnTo>
                  <a:pt x="16" y="77"/>
                </a:lnTo>
                <a:lnTo>
                  <a:pt x="16" y="55"/>
                </a:lnTo>
                <a:lnTo>
                  <a:pt x="22" y="55"/>
                </a:lnTo>
                <a:lnTo>
                  <a:pt x="22" y="77"/>
                </a:lnTo>
                <a:close/>
                <a:moveTo>
                  <a:pt x="16" y="77"/>
                </a:moveTo>
                <a:lnTo>
                  <a:pt x="4" y="77"/>
                </a:lnTo>
                <a:lnTo>
                  <a:pt x="5" y="64"/>
                </a:lnTo>
                <a:lnTo>
                  <a:pt x="16" y="65"/>
                </a:lnTo>
                <a:lnTo>
                  <a:pt x="16" y="77"/>
                </a:lnTo>
                <a:close/>
                <a:moveTo>
                  <a:pt x="5" y="64"/>
                </a:moveTo>
                <a:lnTo>
                  <a:pt x="8" y="50"/>
                </a:lnTo>
                <a:lnTo>
                  <a:pt x="12" y="37"/>
                </a:lnTo>
                <a:lnTo>
                  <a:pt x="32" y="47"/>
                </a:lnTo>
                <a:lnTo>
                  <a:pt x="29" y="56"/>
                </a:lnTo>
                <a:lnTo>
                  <a:pt x="27" y="67"/>
                </a:lnTo>
                <a:lnTo>
                  <a:pt x="5" y="64"/>
                </a:lnTo>
                <a:close/>
                <a:moveTo>
                  <a:pt x="12" y="37"/>
                </a:moveTo>
                <a:lnTo>
                  <a:pt x="16" y="32"/>
                </a:lnTo>
                <a:lnTo>
                  <a:pt x="19" y="26"/>
                </a:lnTo>
                <a:lnTo>
                  <a:pt x="23" y="22"/>
                </a:lnTo>
                <a:lnTo>
                  <a:pt x="27" y="17"/>
                </a:lnTo>
                <a:lnTo>
                  <a:pt x="41" y="32"/>
                </a:lnTo>
                <a:lnTo>
                  <a:pt x="36" y="38"/>
                </a:lnTo>
                <a:lnTo>
                  <a:pt x="32" y="47"/>
                </a:lnTo>
                <a:lnTo>
                  <a:pt x="12" y="37"/>
                </a:lnTo>
                <a:close/>
                <a:moveTo>
                  <a:pt x="27" y="17"/>
                </a:moveTo>
                <a:lnTo>
                  <a:pt x="32" y="12"/>
                </a:lnTo>
                <a:lnTo>
                  <a:pt x="37" y="9"/>
                </a:lnTo>
                <a:lnTo>
                  <a:pt x="42" y="6"/>
                </a:lnTo>
                <a:lnTo>
                  <a:pt x="48" y="4"/>
                </a:lnTo>
                <a:lnTo>
                  <a:pt x="55" y="24"/>
                </a:lnTo>
                <a:lnTo>
                  <a:pt x="49" y="27"/>
                </a:lnTo>
                <a:lnTo>
                  <a:pt x="41" y="32"/>
                </a:lnTo>
                <a:lnTo>
                  <a:pt x="27" y="17"/>
                </a:lnTo>
                <a:close/>
                <a:moveTo>
                  <a:pt x="48" y="4"/>
                </a:moveTo>
                <a:lnTo>
                  <a:pt x="54" y="2"/>
                </a:lnTo>
                <a:lnTo>
                  <a:pt x="59" y="1"/>
                </a:lnTo>
                <a:lnTo>
                  <a:pt x="65" y="0"/>
                </a:lnTo>
                <a:lnTo>
                  <a:pt x="73" y="0"/>
                </a:lnTo>
                <a:lnTo>
                  <a:pt x="73" y="21"/>
                </a:lnTo>
                <a:lnTo>
                  <a:pt x="63" y="22"/>
                </a:lnTo>
                <a:lnTo>
                  <a:pt x="55" y="24"/>
                </a:lnTo>
                <a:lnTo>
                  <a:pt x="48" y="4"/>
                </a:lnTo>
                <a:close/>
                <a:moveTo>
                  <a:pt x="73" y="0"/>
                </a:moveTo>
                <a:lnTo>
                  <a:pt x="79" y="0"/>
                </a:lnTo>
                <a:lnTo>
                  <a:pt x="85" y="1"/>
                </a:lnTo>
                <a:lnTo>
                  <a:pt x="91" y="2"/>
                </a:lnTo>
                <a:lnTo>
                  <a:pt x="97" y="4"/>
                </a:lnTo>
                <a:lnTo>
                  <a:pt x="90" y="24"/>
                </a:lnTo>
                <a:lnTo>
                  <a:pt x="82" y="22"/>
                </a:lnTo>
                <a:lnTo>
                  <a:pt x="73" y="21"/>
                </a:lnTo>
                <a:lnTo>
                  <a:pt x="73" y="0"/>
                </a:lnTo>
                <a:close/>
                <a:moveTo>
                  <a:pt x="97" y="4"/>
                </a:moveTo>
                <a:lnTo>
                  <a:pt x="104" y="7"/>
                </a:lnTo>
                <a:lnTo>
                  <a:pt x="109" y="10"/>
                </a:lnTo>
                <a:lnTo>
                  <a:pt x="114" y="14"/>
                </a:lnTo>
                <a:lnTo>
                  <a:pt x="119" y="18"/>
                </a:lnTo>
                <a:lnTo>
                  <a:pt x="105" y="33"/>
                </a:lnTo>
                <a:lnTo>
                  <a:pt x="97" y="28"/>
                </a:lnTo>
                <a:lnTo>
                  <a:pt x="90" y="24"/>
                </a:lnTo>
                <a:lnTo>
                  <a:pt x="97" y="4"/>
                </a:lnTo>
                <a:close/>
                <a:moveTo>
                  <a:pt x="119" y="18"/>
                </a:moveTo>
                <a:lnTo>
                  <a:pt x="123" y="23"/>
                </a:lnTo>
                <a:lnTo>
                  <a:pt x="128" y="28"/>
                </a:lnTo>
                <a:lnTo>
                  <a:pt x="131" y="33"/>
                </a:lnTo>
                <a:lnTo>
                  <a:pt x="134" y="38"/>
                </a:lnTo>
                <a:lnTo>
                  <a:pt x="114" y="47"/>
                </a:lnTo>
                <a:lnTo>
                  <a:pt x="110" y="39"/>
                </a:lnTo>
                <a:lnTo>
                  <a:pt x="105" y="33"/>
                </a:lnTo>
                <a:lnTo>
                  <a:pt x="119" y="18"/>
                </a:lnTo>
                <a:close/>
                <a:moveTo>
                  <a:pt x="134" y="38"/>
                </a:moveTo>
                <a:lnTo>
                  <a:pt x="136" y="44"/>
                </a:lnTo>
                <a:lnTo>
                  <a:pt x="138" y="50"/>
                </a:lnTo>
                <a:lnTo>
                  <a:pt x="138" y="56"/>
                </a:lnTo>
                <a:lnTo>
                  <a:pt x="139" y="62"/>
                </a:lnTo>
                <a:lnTo>
                  <a:pt x="117" y="62"/>
                </a:lnTo>
                <a:lnTo>
                  <a:pt x="117" y="54"/>
                </a:lnTo>
                <a:lnTo>
                  <a:pt x="114" y="47"/>
                </a:lnTo>
                <a:lnTo>
                  <a:pt x="134" y="38"/>
                </a:lnTo>
                <a:close/>
                <a:moveTo>
                  <a:pt x="139" y="62"/>
                </a:moveTo>
                <a:lnTo>
                  <a:pt x="138" y="71"/>
                </a:lnTo>
                <a:lnTo>
                  <a:pt x="137" y="79"/>
                </a:lnTo>
                <a:lnTo>
                  <a:pt x="134" y="87"/>
                </a:lnTo>
                <a:lnTo>
                  <a:pt x="131" y="97"/>
                </a:lnTo>
                <a:lnTo>
                  <a:pt x="112" y="87"/>
                </a:lnTo>
                <a:lnTo>
                  <a:pt x="114" y="81"/>
                </a:lnTo>
                <a:lnTo>
                  <a:pt x="116" y="75"/>
                </a:lnTo>
                <a:lnTo>
                  <a:pt x="117" y="69"/>
                </a:lnTo>
                <a:lnTo>
                  <a:pt x="117" y="62"/>
                </a:lnTo>
                <a:lnTo>
                  <a:pt x="139" y="62"/>
                </a:lnTo>
                <a:close/>
                <a:moveTo>
                  <a:pt x="111" y="87"/>
                </a:moveTo>
                <a:lnTo>
                  <a:pt x="110" y="91"/>
                </a:lnTo>
                <a:lnTo>
                  <a:pt x="112" y="87"/>
                </a:lnTo>
                <a:lnTo>
                  <a:pt x="121" y="91"/>
                </a:lnTo>
                <a:lnTo>
                  <a:pt x="111" y="87"/>
                </a:lnTo>
                <a:close/>
                <a:moveTo>
                  <a:pt x="131" y="97"/>
                </a:moveTo>
                <a:lnTo>
                  <a:pt x="124" y="109"/>
                </a:lnTo>
                <a:lnTo>
                  <a:pt x="116" y="122"/>
                </a:lnTo>
                <a:lnTo>
                  <a:pt x="99" y="110"/>
                </a:lnTo>
                <a:lnTo>
                  <a:pt x="106" y="99"/>
                </a:lnTo>
                <a:lnTo>
                  <a:pt x="111" y="87"/>
                </a:lnTo>
                <a:lnTo>
                  <a:pt x="131" y="97"/>
                </a:lnTo>
                <a:close/>
                <a:moveTo>
                  <a:pt x="116" y="122"/>
                </a:moveTo>
                <a:lnTo>
                  <a:pt x="106" y="135"/>
                </a:lnTo>
                <a:lnTo>
                  <a:pt x="94" y="148"/>
                </a:lnTo>
                <a:lnTo>
                  <a:pt x="79" y="134"/>
                </a:lnTo>
                <a:lnTo>
                  <a:pt x="89" y="121"/>
                </a:lnTo>
                <a:lnTo>
                  <a:pt x="99" y="110"/>
                </a:lnTo>
                <a:lnTo>
                  <a:pt x="116" y="122"/>
                </a:lnTo>
                <a:close/>
                <a:moveTo>
                  <a:pt x="94" y="148"/>
                </a:moveTo>
                <a:lnTo>
                  <a:pt x="86" y="158"/>
                </a:lnTo>
                <a:lnTo>
                  <a:pt x="79" y="166"/>
                </a:lnTo>
                <a:lnTo>
                  <a:pt x="72" y="173"/>
                </a:lnTo>
                <a:lnTo>
                  <a:pt x="65" y="181"/>
                </a:lnTo>
                <a:lnTo>
                  <a:pt x="50" y="166"/>
                </a:lnTo>
                <a:lnTo>
                  <a:pt x="55" y="160"/>
                </a:lnTo>
                <a:lnTo>
                  <a:pt x="61" y="153"/>
                </a:lnTo>
                <a:lnTo>
                  <a:pt x="69" y="144"/>
                </a:lnTo>
                <a:lnTo>
                  <a:pt x="79" y="134"/>
                </a:lnTo>
                <a:lnTo>
                  <a:pt x="94" y="148"/>
                </a:lnTo>
                <a:close/>
                <a:moveTo>
                  <a:pt x="65" y="181"/>
                </a:moveTo>
                <a:lnTo>
                  <a:pt x="55" y="191"/>
                </a:lnTo>
                <a:lnTo>
                  <a:pt x="49" y="197"/>
                </a:lnTo>
                <a:lnTo>
                  <a:pt x="34" y="182"/>
                </a:lnTo>
                <a:lnTo>
                  <a:pt x="40" y="175"/>
                </a:lnTo>
                <a:lnTo>
                  <a:pt x="50" y="166"/>
                </a:lnTo>
                <a:lnTo>
                  <a:pt x="65" y="181"/>
                </a:lnTo>
                <a:close/>
                <a:moveTo>
                  <a:pt x="41" y="199"/>
                </a:moveTo>
                <a:lnTo>
                  <a:pt x="13" y="199"/>
                </a:lnTo>
                <a:lnTo>
                  <a:pt x="34" y="182"/>
                </a:lnTo>
                <a:lnTo>
                  <a:pt x="41" y="189"/>
                </a:lnTo>
                <a:lnTo>
                  <a:pt x="41" y="199"/>
                </a:lnTo>
                <a:close/>
                <a:moveTo>
                  <a:pt x="41" y="178"/>
                </a:moveTo>
                <a:lnTo>
                  <a:pt x="92" y="178"/>
                </a:lnTo>
                <a:lnTo>
                  <a:pt x="92" y="199"/>
                </a:lnTo>
                <a:lnTo>
                  <a:pt x="41" y="199"/>
                </a:lnTo>
                <a:lnTo>
                  <a:pt x="41" y="178"/>
                </a:lnTo>
                <a:close/>
                <a:moveTo>
                  <a:pt x="92" y="178"/>
                </a:moveTo>
                <a:lnTo>
                  <a:pt x="105" y="178"/>
                </a:lnTo>
                <a:lnTo>
                  <a:pt x="113" y="177"/>
                </a:lnTo>
                <a:lnTo>
                  <a:pt x="116" y="198"/>
                </a:lnTo>
                <a:lnTo>
                  <a:pt x="107" y="199"/>
                </a:lnTo>
                <a:lnTo>
                  <a:pt x="92" y="199"/>
                </a:lnTo>
                <a:lnTo>
                  <a:pt x="92" y="178"/>
                </a:lnTo>
                <a:close/>
                <a:moveTo>
                  <a:pt x="113" y="177"/>
                </a:moveTo>
                <a:lnTo>
                  <a:pt x="114" y="177"/>
                </a:lnTo>
                <a:lnTo>
                  <a:pt x="113" y="177"/>
                </a:lnTo>
                <a:lnTo>
                  <a:pt x="114" y="188"/>
                </a:lnTo>
                <a:lnTo>
                  <a:pt x="113" y="177"/>
                </a:lnTo>
                <a:close/>
                <a:moveTo>
                  <a:pt x="113" y="177"/>
                </a:moveTo>
                <a:lnTo>
                  <a:pt x="115" y="177"/>
                </a:lnTo>
                <a:lnTo>
                  <a:pt x="116" y="176"/>
                </a:lnTo>
                <a:lnTo>
                  <a:pt x="124" y="196"/>
                </a:lnTo>
                <a:lnTo>
                  <a:pt x="120" y="197"/>
                </a:lnTo>
                <a:lnTo>
                  <a:pt x="116" y="198"/>
                </a:lnTo>
                <a:lnTo>
                  <a:pt x="113" y="177"/>
                </a:lnTo>
                <a:close/>
                <a:moveTo>
                  <a:pt x="116" y="176"/>
                </a:moveTo>
                <a:lnTo>
                  <a:pt x="118" y="175"/>
                </a:lnTo>
                <a:lnTo>
                  <a:pt x="119" y="174"/>
                </a:lnTo>
                <a:lnTo>
                  <a:pt x="132" y="192"/>
                </a:lnTo>
                <a:lnTo>
                  <a:pt x="129" y="194"/>
                </a:lnTo>
                <a:lnTo>
                  <a:pt x="124" y="196"/>
                </a:lnTo>
                <a:lnTo>
                  <a:pt x="116" y="176"/>
                </a:lnTo>
                <a:close/>
                <a:moveTo>
                  <a:pt x="119" y="174"/>
                </a:moveTo>
                <a:lnTo>
                  <a:pt x="111" y="181"/>
                </a:lnTo>
                <a:lnTo>
                  <a:pt x="120" y="174"/>
                </a:lnTo>
                <a:lnTo>
                  <a:pt x="125" y="184"/>
                </a:lnTo>
                <a:lnTo>
                  <a:pt x="119" y="174"/>
                </a:lnTo>
                <a:close/>
                <a:moveTo>
                  <a:pt x="120" y="174"/>
                </a:moveTo>
                <a:lnTo>
                  <a:pt x="121" y="173"/>
                </a:lnTo>
                <a:lnTo>
                  <a:pt x="122" y="172"/>
                </a:lnTo>
                <a:lnTo>
                  <a:pt x="139" y="186"/>
                </a:lnTo>
                <a:lnTo>
                  <a:pt x="136" y="189"/>
                </a:lnTo>
                <a:lnTo>
                  <a:pt x="132" y="192"/>
                </a:lnTo>
                <a:lnTo>
                  <a:pt x="120" y="174"/>
                </a:lnTo>
                <a:close/>
                <a:moveTo>
                  <a:pt x="139" y="186"/>
                </a:moveTo>
                <a:lnTo>
                  <a:pt x="132" y="193"/>
                </a:lnTo>
                <a:lnTo>
                  <a:pt x="139" y="186"/>
                </a:lnTo>
                <a:lnTo>
                  <a:pt x="131" y="178"/>
                </a:lnTo>
                <a:lnTo>
                  <a:pt x="139" y="186"/>
                </a:lnTo>
                <a:close/>
                <a:moveTo>
                  <a:pt x="122" y="172"/>
                </a:moveTo>
                <a:lnTo>
                  <a:pt x="124" y="170"/>
                </a:lnTo>
                <a:lnTo>
                  <a:pt x="125" y="168"/>
                </a:lnTo>
                <a:lnTo>
                  <a:pt x="144" y="178"/>
                </a:lnTo>
                <a:lnTo>
                  <a:pt x="141" y="183"/>
                </a:lnTo>
                <a:lnTo>
                  <a:pt x="139" y="186"/>
                </a:lnTo>
                <a:lnTo>
                  <a:pt x="122" y="172"/>
                </a:lnTo>
                <a:close/>
                <a:moveTo>
                  <a:pt x="125" y="168"/>
                </a:moveTo>
                <a:lnTo>
                  <a:pt x="129" y="163"/>
                </a:lnTo>
                <a:lnTo>
                  <a:pt x="135" y="163"/>
                </a:lnTo>
                <a:lnTo>
                  <a:pt x="135" y="173"/>
                </a:lnTo>
                <a:lnTo>
                  <a:pt x="125" y="168"/>
                </a:lnTo>
                <a:close/>
                <a:moveTo>
                  <a:pt x="135" y="163"/>
                </a:moveTo>
                <a:lnTo>
                  <a:pt x="140" y="163"/>
                </a:lnTo>
                <a:lnTo>
                  <a:pt x="140" y="184"/>
                </a:lnTo>
                <a:lnTo>
                  <a:pt x="135" y="184"/>
                </a:lnTo>
                <a:lnTo>
                  <a:pt x="135" y="163"/>
                </a:lnTo>
                <a:close/>
                <a:moveTo>
                  <a:pt x="140" y="163"/>
                </a:moveTo>
                <a:lnTo>
                  <a:pt x="156" y="163"/>
                </a:lnTo>
                <a:lnTo>
                  <a:pt x="150" y="176"/>
                </a:lnTo>
                <a:lnTo>
                  <a:pt x="140" y="173"/>
                </a:lnTo>
                <a:lnTo>
                  <a:pt x="140" y="16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11" name="Freeform 224"/>
          <p:cNvSpPr>
            <a:spLocks noEditPoints="1"/>
          </p:cNvSpPr>
          <p:nvPr/>
        </p:nvSpPr>
        <p:spPr bwMode="auto">
          <a:xfrm>
            <a:off x="6632575" y="1881188"/>
            <a:ext cx="77788" cy="119062"/>
          </a:xfrm>
          <a:custGeom>
            <a:avLst/>
            <a:gdLst>
              <a:gd name="T0" fmla="*/ 22 w 149"/>
              <a:gd name="T1" fmla="*/ 99 h 225"/>
              <a:gd name="T2" fmla="*/ 27 w 149"/>
              <a:gd name="T3" fmla="*/ 72 h 225"/>
              <a:gd name="T4" fmla="*/ 36 w 149"/>
              <a:gd name="T5" fmla="*/ 50 h 225"/>
              <a:gd name="T6" fmla="*/ 48 w 149"/>
              <a:gd name="T7" fmla="*/ 34 h 225"/>
              <a:gd name="T8" fmla="*/ 54 w 149"/>
              <a:gd name="T9" fmla="*/ 28 h 225"/>
              <a:gd name="T10" fmla="*/ 42 w 149"/>
              <a:gd name="T11" fmla="*/ 11 h 225"/>
              <a:gd name="T12" fmla="*/ 67 w 149"/>
              <a:gd name="T13" fmla="*/ 0 h 225"/>
              <a:gd name="T14" fmla="*/ 82 w 149"/>
              <a:gd name="T15" fmla="*/ 0 h 225"/>
              <a:gd name="T16" fmla="*/ 79 w 149"/>
              <a:gd name="T17" fmla="*/ 21 h 225"/>
              <a:gd name="T18" fmla="*/ 124 w 149"/>
              <a:gd name="T19" fmla="*/ 27 h 225"/>
              <a:gd name="T20" fmla="*/ 107 w 149"/>
              <a:gd name="T21" fmla="*/ 39 h 225"/>
              <a:gd name="T22" fmla="*/ 135 w 149"/>
              <a:gd name="T23" fmla="*/ 44 h 225"/>
              <a:gd name="T24" fmla="*/ 107 w 149"/>
              <a:gd name="T25" fmla="*/ 39 h 225"/>
              <a:gd name="T26" fmla="*/ 128 w 149"/>
              <a:gd name="T27" fmla="*/ 111 h 225"/>
              <a:gd name="T28" fmla="*/ 149 w 149"/>
              <a:gd name="T29" fmla="*/ 119 h 225"/>
              <a:gd name="T30" fmla="*/ 149 w 149"/>
              <a:gd name="T31" fmla="*/ 111 h 225"/>
              <a:gd name="T32" fmla="*/ 147 w 149"/>
              <a:gd name="T33" fmla="*/ 144 h 225"/>
              <a:gd name="T34" fmla="*/ 138 w 149"/>
              <a:gd name="T35" fmla="*/ 173 h 225"/>
              <a:gd name="T36" fmla="*/ 118 w 149"/>
              <a:gd name="T37" fmla="*/ 205 h 225"/>
              <a:gd name="T38" fmla="*/ 90 w 149"/>
              <a:gd name="T39" fmla="*/ 200 h 225"/>
              <a:gd name="T40" fmla="*/ 85 w 149"/>
              <a:gd name="T41" fmla="*/ 201 h 225"/>
              <a:gd name="T42" fmla="*/ 74 w 149"/>
              <a:gd name="T43" fmla="*/ 203 h 225"/>
              <a:gd name="T44" fmla="*/ 49 w 149"/>
              <a:gd name="T45" fmla="*/ 219 h 225"/>
              <a:gd name="T46" fmla="*/ 74 w 149"/>
              <a:gd name="T47" fmla="*/ 225 h 225"/>
              <a:gd name="T48" fmla="*/ 41 w 149"/>
              <a:gd name="T49" fmla="*/ 183 h 225"/>
              <a:gd name="T50" fmla="*/ 10 w 149"/>
              <a:gd name="T51" fmla="*/ 170 h 225"/>
              <a:gd name="T52" fmla="*/ 36 w 149"/>
              <a:gd name="T53" fmla="*/ 176 h 225"/>
              <a:gd name="T54" fmla="*/ 22 w 149"/>
              <a:gd name="T55" fmla="*/ 114 h 225"/>
              <a:gd name="T56" fmla="*/ 50 w 149"/>
              <a:gd name="T57" fmla="*/ 127 h 225"/>
              <a:gd name="T58" fmla="*/ 30 w 149"/>
              <a:gd name="T59" fmla="*/ 128 h 225"/>
              <a:gd name="T60" fmla="*/ 37 w 149"/>
              <a:gd name="T61" fmla="*/ 181 h 225"/>
              <a:gd name="T62" fmla="*/ 60 w 149"/>
              <a:gd name="T63" fmla="*/ 180 h 225"/>
              <a:gd name="T64" fmla="*/ 49 w 149"/>
              <a:gd name="T65" fmla="*/ 204 h 225"/>
              <a:gd name="T66" fmla="*/ 74 w 149"/>
              <a:gd name="T67" fmla="*/ 195 h 225"/>
              <a:gd name="T68" fmla="*/ 74 w 149"/>
              <a:gd name="T69" fmla="*/ 195 h 225"/>
              <a:gd name="T70" fmla="*/ 87 w 149"/>
              <a:gd name="T71" fmla="*/ 214 h 225"/>
              <a:gd name="T72" fmla="*/ 83 w 149"/>
              <a:gd name="T73" fmla="*/ 190 h 225"/>
              <a:gd name="T74" fmla="*/ 89 w 149"/>
              <a:gd name="T75" fmla="*/ 184 h 225"/>
              <a:gd name="T76" fmla="*/ 93 w 149"/>
              <a:gd name="T77" fmla="*/ 172 h 225"/>
              <a:gd name="T78" fmla="*/ 93 w 149"/>
              <a:gd name="T79" fmla="*/ 172 h 225"/>
              <a:gd name="T80" fmla="*/ 118 w 149"/>
              <a:gd name="T81" fmla="*/ 155 h 225"/>
              <a:gd name="T82" fmla="*/ 99 w 149"/>
              <a:gd name="T83" fmla="*/ 126 h 225"/>
              <a:gd name="T84" fmla="*/ 119 w 149"/>
              <a:gd name="T85" fmla="*/ 145 h 225"/>
              <a:gd name="T86" fmla="*/ 120 w 149"/>
              <a:gd name="T87" fmla="*/ 87 h 225"/>
              <a:gd name="T88" fmla="*/ 114 w 149"/>
              <a:gd name="T89" fmla="*/ 45 h 225"/>
              <a:gd name="T90" fmla="*/ 106 w 149"/>
              <a:gd name="T91" fmla="*/ 29 h 225"/>
              <a:gd name="T92" fmla="*/ 96 w 149"/>
              <a:gd name="T93" fmla="*/ 17 h 225"/>
              <a:gd name="T94" fmla="*/ 90 w 149"/>
              <a:gd name="T95" fmla="*/ 25 h 225"/>
              <a:gd name="T96" fmla="*/ 96 w 149"/>
              <a:gd name="T97" fmla="*/ 17 h 225"/>
              <a:gd name="T98" fmla="*/ 87 w 149"/>
              <a:gd name="T99" fmla="*/ 11 h 225"/>
              <a:gd name="T100" fmla="*/ 75 w 149"/>
              <a:gd name="T101" fmla="*/ 9 h 225"/>
              <a:gd name="T102" fmla="*/ 61 w 149"/>
              <a:gd name="T103" fmla="*/ 12 h 225"/>
              <a:gd name="T104" fmla="*/ 66 w 149"/>
              <a:gd name="T105" fmla="*/ 35 h 225"/>
              <a:gd name="T106" fmla="*/ 59 w 149"/>
              <a:gd name="T107" fmla="*/ 48 h 225"/>
              <a:gd name="T108" fmla="*/ 53 w 149"/>
              <a:gd name="T109" fmla="*/ 69 h 225"/>
              <a:gd name="T110" fmla="*/ 51 w 149"/>
              <a:gd name="T111" fmla="*/ 92 h 225"/>
              <a:gd name="T112" fmla="*/ 50 w 149"/>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225"/>
              <a:gd name="T173" fmla="*/ 149 w 149"/>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225">
                <a:moveTo>
                  <a:pt x="0" y="114"/>
                </a:moveTo>
                <a:lnTo>
                  <a:pt x="0" y="105"/>
                </a:lnTo>
                <a:lnTo>
                  <a:pt x="2" y="97"/>
                </a:lnTo>
                <a:lnTo>
                  <a:pt x="3" y="88"/>
                </a:lnTo>
                <a:lnTo>
                  <a:pt x="4" y="81"/>
                </a:lnTo>
                <a:lnTo>
                  <a:pt x="24" y="84"/>
                </a:lnTo>
                <a:lnTo>
                  <a:pt x="22" y="99"/>
                </a:lnTo>
                <a:lnTo>
                  <a:pt x="22" y="114"/>
                </a:lnTo>
                <a:lnTo>
                  <a:pt x="0" y="114"/>
                </a:lnTo>
                <a:close/>
                <a:moveTo>
                  <a:pt x="4" y="81"/>
                </a:moveTo>
                <a:lnTo>
                  <a:pt x="7" y="65"/>
                </a:lnTo>
                <a:lnTo>
                  <a:pt x="12" y="52"/>
                </a:lnTo>
                <a:lnTo>
                  <a:pt x="32" y="60"/>
                </a:lnTo>
                <a:lnTo>
                  <a:pt x="27" y="72"/>
                </a:lnTo>
                <a:lnTo>
                  <a:pt x="24" y="84"/>
                </a:lnTo>
                <a:lnTo>
                  <a:pt x="4" y="81"/>
                </a:lnTo>
                <a:close/>
                <a:moveTo>
                  <a:pt x="12" y="52"/>
                </a:moveTo>
                <a:lnTo>
                  <a:pt x="18" y="39"/>
                </a:lnTo>
                <a:lnTo>
                  <a:pt x="24" y="28"/>
                </a:lnTo>
                <a:lnTo>
                  <a:pt x="42" y="41"/>
                </a:lnTo>
                <a:lnTo>
                  <a:pt x="36" y="50"/>
                </a:lnTo>
                <a:lnTo>
                  <a:pt x="32" y="60"/>
                </a:lnTo>
                <a:lnTo>
                  <a:pt x="12" y="52"/>
                </a:lnTo>
                <a:close/>
                <a:moveTo>
                  <a:pt x="24" y="28"/>
                </a:moveTo>
                <a:lnTo>
                  <a:pt x="33" y="19"/>
                </a:lnTo>
                <a:lnTo>
                  <a:pt x="42" y="11"/>
                </a:lnTo>
                <a:lnTo>
                  <a:pt x="54" y="28"/>
                </a:lnTo>
                <a:lnTo>
                  <a:pt x="48" y="34"/>
                </a:lnTo>
                <a:lnTo>
                  <a:pt x="42" y="41"/>
                </a:lnTo>
                <a:lnTo>
                  <a:pt x="24" y="28"/>
                </a:lnTo>
                <a:close/>
                <a:moveTo>
                  <a:pt x="54" y="28"/>
                </a:moveTo>
                <a:lnTo>
                  <a:pt x="53" y="29"/>
                </a:lnTo>
                <a:lnTo>
                  <a:pt x="54" y="28"/>
                </a:lnTo>
                <a:lnTo>
                  <a:pt x="48" y="20"/>
                </a:lnTo>
                <a:lnTo>
                  <a:pt x="54" y="28"/>
                </a:lnTo>
                <a:close/>
                <a:moveTo>
                  <a:pt x="42" y="11"/>
                </a:moveTo>
                <a:lnTo>
                  <a:pt x="50" y="6"/>
                </a:lnTo>
                <a:lnTo>
                  <a:pt x="59" y="2"/>
                </a:lnTo>
                <a:lnTo>
                  <a:pt x="65" y="23"/>
                </a:lnTo>
                <a:lnTo>
                  <a:pt x="60" y="25"/>
                </a:lnTo>
                <a:lnTo>
                  <a:pt x="54" y="28"/>
                </a:lnTo>
                <a:lnTo>
                  <a:pt x="42" y="11"/>
                </a:lnTo>
                <a:close/>
                <a:moveTo>
                  <a:pt x="59" y="2"/>
                </a:moveTo>
                <a:lnTo>
                  <a:pt x="47" y="6"/>
                </a:lnTo>
                <a:lnTo>
                  <a:pt x="59" y="2"/>
                </a:lnTo>
                <a:lnTo>
                  <a:pt x="62" y="12"/>
                </a:lnTo>
                <a:lnTo>
                  <a:pt x="59" y="2"/>
                </a:lnTo>
                <a:close/>
                <a:moveTo>
                  <a:pt x="59" y="2"/>
                </a:moveTo>
                <a:lnTo>
                  <a:pt x="67" y="0"/>
                </a:lnTo>
                <a:lnTo>
                  <a:pt x="75" y="0"/>
                </a:lnTo>
                <a:lnTo>
                  <a:pt x="75" y="21"/>
                </a:lnTo>
                <a:lnTo>
                  <a:pt x="70" y="21"/>
                </a:lnTo>
                <a:lnTo>
                  <a:pt x="65" y="23"/>
                </a:lnTo>
                <a:lnTo>
                  <a:pt x="59" y="2"/>
                </a:lnTo>
                <a:close/>
                <a:moveTo>
                  <a:pt x="75" y="0"/>
                </a:moveTo>
                <a:lnTo>
                  <a:pt x="82" y="0"/>
                </a:lnTo>
                <a:lnTo>
                  <a:pt x="89" y="1"/>
                </a:lnTo>
                <a:lnTo>
                  <a:pt x="96" y="3"/>
                </a:lnTo>
                <a:lnTo>
                  <a:pt x="102" y="6"/>
                </a:lnTo>
                <a:lnTo>
                  <a:pt x="92" y="25"/>
                </a:lnTo>
                <a:lnTo>
                  <a:pt x="88" y="23"/>
                </a:lnTo>
                <a:lnTo>
                  <a:pt x="83" y="22"/>
                </a:lnTo>
                <a:lnTo>
                  <a:pt x="79" y="21"/>
                </a:lnTo>
                <a:lnTo>
                  <a:pt x="75" y="21"/>
                </a:lnTo>
                <a:lnTo>
                  <a:pt x="75" y="0"/>
                </a:lnTo>
                <a:close/>
                <a:moveTo>
                  <a:pt x="102" y="6"/>
                </a:moveTo>
                <a:lnTo>
                  <a:pt x="108" y="10"/>
                </a:lnTo>
                <a:lnTo>
                  <a:pt x="114" y="16"/>
                </a:lnTo>
                <a:lnTo>
                  <a:pt x="119" y="21"/>
                </a:lnTo>
                <a:lnTo>
                  <a:pt x="124" y="27"/>
                </a:lnTo>
                <a:lnTo>
                  <a:pt x="107" y="39"/>
                </a:lnTo>
                <a:lnTo>
                  <a:pt x="104" y="35"/>
                </a:lnTo>
                <a:lnTo>
                  <a:pt x="100" y="31"/>
                </a:lnTo>
                <a:lnTo>
                  <a:pt x="96" y="28"/>
                </a:lnTo>
                <a:lnTo>
                  <a:pt x="92" y="25"/>
                </a:lnTo>
                <a:lnTo>
                  <a:pt x="102" y="6"/>
                </a:lnTo>
                <a:close/>
                <a:moveTo>
                  <a:pt x="107" y="39"/>
                </a:moveTo>
                <a:lnTo>
                  <a:pt x="111" y="45"/>
                </a:lnTo>
                <a:lnTo>
                  <a:pt x="107" y="39"/>
                </a:lnTo>
                <a:lnTo>
                  <a:pt x="116" y="33"/>
                </a:lnTo>
                <a:lnTo>
                  <a:pt x="107" y="39"/>
                </a:lnTo>
                <a:close/>
                <a:moveTo>
                  <a:pt x="124" y="27"/>
                </a:moveTo>
                <a:lnTo>
                  <a:pt x="130" y="35"/>
                </a:lnTo>
                <a:lnTo>
                  <a:pt x="135" y="44"/>
                </a:lnTo>
                <a:lnTo>
                  <a:pt x="140" y="54"/>
                </a:lnTo>
                <a:lnTo>
                  <a:pt x="143" y="64"/>
                </a:lnTo>
                <a:lnTo>
                  <a:pt x="123" y="70"/>
                </a:lnTo>
                <a:lnTo>
                  <a:pt x="120" y="61"/>
                </a:lnTo>
                <a:lnTo>
                  <a:pt x="117" y="54"/>
                </a:lnTo>
                <a:lnTo>
                  <a:pt x="113" y="47"/>
                </a:lnTo>
                <a:lnTo>
                  <a:pt x="107" y="39"/>
                </a:lnTo>
                <a:lnTo>
                  <a:pt x="124" y="27"/>
                </a:lnTo>
                <a:close/>
                <a:moveTo>
                  <a:pt x="143" y="64"/>
                </a:moveTo>
                <a:lnTo>
                  <a:pt x="146" y="75"/>
                </a:lnTo>
                <a:lnTo>
                  <a:pt x="148" y="86"/>
                </a:lnTo>
                <a:lnTo>
                  <a:pt x="149" y="99"/>
                </a:lnTo>
                <a:lnTo>
                  <a:pt x="149" y="111"/>
                </a:lnTo>
                <a:lnTo>
                  <a:pt x="128" y="111"/>
                </a:lnTo>
                <a:lnTo>
                  <a:pt x="127" y="100"/>
                </a:lnTo>
                <a:lnTo>
                  <a:pt x="126" y="89"/>
                </a:lnTo>
                <a:lnTo>
                  <a:pt x="125" y="79"/>
                </a:lnTo>
                <a:lnTo>
                  <a:pt x="123" y="70"/>
                </a:lnTo>
                <a:lnTo>
                  <a:pt x="143" y="64"/>
                </a:lnTo>
                <a:close/>
                <a:moveTo>
                  <a:pt x="149" y="111"/>
                </a:moveTo>
                <a:lnTo>
                  <a:pt x="149" y="119"/>
                </a:lnTo>
                <a:lnTo>
                  <a:pt x="149" y="128"/>
                </a:lnTo>
                <a:lnTo>
                  <a:pt x="148" y="136"/>
                </a:lnTo>
                <a:lnTo>
                  <a:pt x="147" y="144"/>
                </a:lnTo>
                <a:lnTo>
                  <a:pt x="126" y="141"/>
                </a:lnTo>
                <a:lnTo>
                  <a:pt x="127" y="127"/>
                </a:lnTo>
                <a:lnTo>
                  <a:pt x="128" y="111"/>
                </a:lnTo>
                <a:lnTo>
                  <a:pt x="149" y="111"/>
                </a:lnTo>
                <a:close/>
                <a:moveTo>
                  <a:pt x="147" y="144"/>
                </a:moveTo>
                <a:lnTo>
                  <a:pt x="143" y="159"/>
                </a:lnTo>
                <a:lnTo>
                  <a:pt x="138" y="173"/>
                </a:lnTo>
                <a:lnTo>
                  <a:pt x="119" y="165"/>
                </a:lnTo>
                <a:lnTo>
                  <a:pt x="123" y="154"/>
                </a:lnTo>
                <a:lnTo>
                  <a:pt x="126" y="141"/>
                </a:lnTo>
                <a:lnTo>
                  <a:pt x="147" y="144"/>
                </a:lnTo>
                <a:close/>
                <a:moveTo>
                  <a:pt x="138" y="173"/>
                </a:moveTo>
                <a:lnTo>
                  <a:pt x="132" y="185"/>
                </a:lnTo>
                <a:lnTo>
                  <a:pt x="126" y="196"/>
                </a:lnTo>
                <a:lnTo>
                  <a:pt x="108" y="184"/>
                </a:lnTo>
                <a:lnTo>
                  <a:pt x="114" y="175"/>
                </a:lnTo>
                <a:lnTo>
                  <a:pt x="119" y="165"/>
                </a:lnTo>
                <a:lnTo>
                  <a:pt x="138" y="173"/>
                </a:lnTo>
                <a:close/>
                <a:moveTo>
                  <a:pt x="126" y="196"/>
                </a:moveTo>
                <a:lnTo>
                  <a:pt x="104" y="225"/>
                </a:lnTo>
                <a:lnTo>
                  <a:pt x="126" y="196"/>
                </a:lnTo>
                <a:lnTo>
                  <a:pt x="118" y="190"/>
                </a:lnTo>
                <a:lnTo>
                  <a:pt x="126" y="196"/>
                </a:lnTo>
                <a:close/>
                <a:moveTo>
                  <a:pt x="126" y="196"/>
                </a:moveTo>
                <a:lnTo>
                  <a:pt x="118" y="205"/>
                </a:lnTo>
                <a:lnTo>
                  <a:pt x="109" y="213"/>
                </a:lnTo>
                <a:lnTo>
                  <a:pt x="97" y="195"/>
                </a:lnTo>
                <a:lnTo>
                  <a:pt x="103" y="190"/>
                </a:lnTo>
                <a:lnTo>
                  <a:pt x="108" y="184"/>
                </a:lnTo>
                <a:lnTo>
                  <a:pt x="126" y="196"/>
                </a:lnTo>
                <a:close/>
                <a:moveTo>
                  <a:pt x="97" y="195"/>
                </a:moveTo>
                <a:lnTo>
                  <a:pt x="90" y="200"/>
                </a:lnTo>
                <a:lnTo>
                  <a:pt x="97" y="195"/>
                </a:lnTo>
                <a:lnTo>
                  <a:pt x="103" y="203"/>
                </a:lnTo>
                <a:lnTo>
                  <a:pt x="97" y="195"/>
                </a:lnTo>
                <a:close/>
                <a:moveTo>
                  <a:pt x="109" y="213"/>
                </a:moveTo>
                <a:lnTo>
                  <a:pt x="101" y="218"/>
                </a:lnTo>
                <a:lnTo>
                  <a:pt x="92" y="222"/>
                </a:lnTo>
                <a:lnTo>
                  <a:pt x="85" y="201"/>
                </a:lnTo>
                <a:lnTo>
                  <a:pt x="91" y="199"/>
                </a:lnTo>
                <a:lnTo>
                  <a:pt x="97" y="195"/>
                </a:lnTo>
                <a:lnTo>
                  <a:pt x="109" y="213"/>
                </a:lnTo>
                <a:close/>
                <a:moveTo>
                  <a:pt x="92" y="222"/>
                </a:moveTo>
                <a:lnTo>
                  <a:pt x="82" y="224"/>
                </a:lnTo>
                <a:lnTo>
                  <a:pt x="74" y="225"/>
                </a:lnTo>
                <a:lnTo>
                  <a:pt x="74" y="203"/>
                </a:lnTo>
                <a:lnTo>
                  <a:pt x="79" y="203"/>
                </a:lnTo>
                <a:lnTo>
                  <a:pt x="85" y="201"/>
                </a:lnTo>
                <a:lnTo>
                  <a:pt x="92" y="222"/>
                </a:lnTo>
                <a:close/>
                <a:moveTo>
                  <a:pt x="74" y="225"/>
                </a:moveTo>
                <a:lnTo>
                  <a:pt x="66" y="224"/>
                </a:lnTo>
                <a:lnTo>
                  <a:pt x="58" y="222"/>
                </a:lnTo>
                <a:lnTo>
                  <a:pt x="49" y="219"/>
                </a:lnTo>
                <a:lnTo>
                  <a:pt x="42" y="215"/>
                </a:lnTo>
                <a:lnTo>
                  <a:pt x="54" y="197"/>
                </a:lnTo>
                <a:lnTo>
                  <a:pt x="59" y="200"/>
                </a:lnTo>
                <a:lnTo>
                  <a:pt x="64" y="202"/>
                </a:lnTo>
                <a:lnTo>
                  <a:pt x="69" y="203"/>
                </a:lnTo>
                <a:lnTo>
                  <a:pt x="74" y="203"/>
                </a:lnTo>
                <a:lnTo>
                  <a:pt x="74" y="225"/>
                </a:lnTo>
                <a:close/>
                <a:moveTo>
                  <a:pt x="42" y="215"/>
                </a:moveTo>
                <a:lnTo>
                  <a:pt x="36" y="210"/>
                </a:lnTo>
                <a:lnTo>
                  <a:pt x="30" y="202"/>
                </a:lnTo>
                <a:lnTo>
                  <a:pt x="23" y="195"/>
                </a:lnTo>
                <a:lnTo>
                  <a:pt x="18" y="187"/>
                </a:lnTo>
                <a:lnTo>
                  <a:pt x="36" y="176"/>
                </a:lnTo>
                <a:lnTo>
                  <a:pt x="41" y="183"/>
                </a:lnTo>
                <a:lnTo>
                  <a:pt x="45" y="189"/>
                </a:lnTo>
                <a:lnTo>
                  <a:pt x="49" y="194"/>
                </a:lnTo>
                <a:lnTo>
                  <a:pt x="54" y="197"/>
                </a:lnTo>
                <a:lnTo>
                  <a:pt x="42" y="215"/>
                </a:lnTo>
                <a:close/>
                <a:moveTo>
                  <a:pt x="18" y="187"/>
                </a:moveTo>
                <a:lnTo>
                  <a:pt x="14" y="178"/>
                </a:lnTo>
                <a:lnTo>
                  <a:pt x="10" y="170"/>
                </a:lnTo>
                <a:lnTo>
                  <a:pt x="8" y="162"/>
                </a:lnTo>
                <a:lnTo>
                  <a:pt x="5" y="153"/>
                </a:lnTo>
                <a:lnTo>
                  <a:pt x="25" y="148"/>
                </a:lnTo>
                <a:lnTo>
                  <a:pt x="27" y="156"/>
                </a:lnTo>
                <a:lnTo>
                  <a:pt x="30" y="163"/>
                </a:lnTo>
                <a:lnTo>
                  <a:pt x="33" y="169"/>
                </a:lnTo>
                <a:lnTo>
                  <a:pt x="36" y="176"/>
                </a:lnTo>
                <a:lnTo>
                  <a:pt x="18" y="187"/>
                </a:lnTo>
                <a:close/>
                <a:moveTo>
                  <a:pt x="5" y="153"/>
                </a:moveTo>
                <a:lnTo>
                  <a:pt x="3" y="143"/>
                </a:lnTo>
                <a:lnTo>
                  <a:pt x="2" y="134"/>
                </a:lnTo>
                <a:lnTo>
                  <a:pt x="0" y="125"/>
                </a:lnTo>
                <a:lnTo>
                  <a:pt x="0" y="114"/>
                </a:lnTo>
                <a:lnTo>
                  <a:pt x="22" y="114"/>
                </a:lnTo>
                <a:lnTo>
                  <a:pt x="22" y="122"/>
                </a:lnTo>
                <a:lnTo>
                  <a:pt x="22" y="132"/>
                </a:lnTo>
                <a:lnTo>
                  <a:pt x="24" y="140"/>
                </a:lnTo>
                <a:lnTo>
                  <a:pt x="25" y="148"/>
                </a:lnTo>
                <a:lnTo>
                  <a:pt x="5" y="153"/>
                </a:lnTo>
                <a:close/>
                <a:moveTo>
                  <a:pt x="50" y="117"/>
                </a:moveTo>
                <a:lnTo>
                  <a:pt x="50" y="127"/>
                </a:lnTo>
                <a:lnTo>
                  <a:pt x="51" y="136"/>
                </a:lnTo>
                <a:lnTo>
                  <a:pt x="51" y="144"/>
                </a:lnTo>
                <a:lnTo>
                  <a:pt x="52" y="153"/>
                </a:lnTo>
                <a:lnTo>
                  <a:pt x="32" y="156"/>
                </a:lnTo>
                <a:lnTo>
                  <a:pt x="31" y="147"/>
                </a:lnTo>
                <a:lnTo>
                  <a:pt x="30" y="138"/>
                </a:lnTo>
                <a:lnTo>
                  <a:pt x="30" y="128"/>
                </a:lnTo>
                <a:lnTo>
                  <a:pt x="30" y="117"/>
                </a:lnTo>
                <a:lnTo>
                  <a:pt x="50" y="117"/>
                </a:lnTo>
                <a:close/>
                <a:moveTo>
                  <a:pt x="52" y="153"/>
                </a:moveTo>
                <a:lnTo>
                  <a:pt x="55" y="167"/>
                </a:lnTo>
                <a:lnTo>
                  <a:pt x="60" y="180"/>
                </a:lnTo>
                <a:lnTo>
                  <a:pt x="40" y="188"/>
                </a:lnTo>
                <a:lnTo>
                  <a:pt x="37" y="181"/>
                </a:lnTo>
                <a:lnTo>
                  <a:pt x="35" y="172"/>
                </a:lnTo>
                <a:lnTo>
                  <a:pt x="33" y="165"/>
                </a:lnTo>
                <a:lnTo>
                  <a:pt x="32" y="156"/>
                </a:lnTo>
                <a:lnTo>
                  <a:pt x="52" y="153"/>
                </a:lnTo>
                <a:close/>
                <a:moveTo>
                  <a:pt x="60" y="180"/>
                </a:moveTo>
                <a:lnTo>
                  <a:pt x="60" y="181"/>
                </a:lnTo>
                <a:lnTo>
                  <a:pt x="60" y="180"/>
                </a:lnTo>
                <a:lnTo>
                  <a:pt x="49" y="184"/>
                </a:lnTo>
                <a:lnTo>
                  <a:pt x="60" y="180"/>
                </a:lnTo>
                <a:close/>
                <a:moveTo>
                  <a:pt x="60" y="180"/>
                </a:moveTo>
                <a:lnTo>
                  <a:pt x="63" y="187"/>
                </a:lnTo>
                <a:lnTo>
                  <a:pt x="67" y="192"/>
                </a:lnTo>
                <a:lnTo>
                  <a:pt x="53" y="208"/>
                </a:lnTo>
                <a:lnTo>
                  <a:pt x="49" y="204"/>
                </a:lnTo>
                <a:lnTo>
                  <a:pt x="45" y="199"/>
                </a:lnTo>
                <a:lnTo>
                  <a:pt x="42" y="194"/>
                </a:lnTo>
                <a:lnTo>
                  <a:pt x="40" y="188"/>
                </a:lnTo>
                <a:lnTo>
                  <a:pt x="60" y="180"/>
                </a:lnTo>
                <a:close/>
                <a:moveTo>
                  <a:pt x="67" y="192"/>
                </a:moveTo>
                <a:lnTo>
                  <a:pt x="70" y="194"/>
                </a:lnTo>
                <a:lnTo>
                  <a:pt x="74" y="195"/>
                </a:lnTo>
                <a:lnTo>
                  <a:pt x="74" y="216"/>
                </a:lnTo>
                <a:lnTo>
                  <a:pt x="68" y="216"/>
                </a:lnTo>
                <a:lnTo>
                  <a:pt x="63" y="214"/>
                </a:lnTo>
                <a:lnTo>
                  <a:pt x="58" y="212"/>
                </a:lnTo>
                <a:lnTo>
                  <a:pt x="53" y="208"/>
                </a:lnTo>
                <a:lnTo>
                  <a:pt x="67" y="192"/>
                </a:lnTo>
                <a:close/>
                <a:moveTo>
                  <a:pt x="74" y="195"/>
                </a:moveTo>
                <a:lnTo>
                  <a:pt x="76" y="194"/>
                </a:lnTo>
                <a:lnTo>
                  <a:pt x="78" y="194"/>
                </a:lnTo>
                <a:lnTo>
                  <a:pt x="87" y="214"/>
                </a:lnTo>
                <a:lnTo>
                  <a:pt x="80" y="215"/>
                </a:lnTo>
                <a:lnTo>
                  <a:pt x="74" y="216"/>
                </a:lnTo>
                <a:lnTo>
                  <a:pt x="74" y="195"/>
                </a:lnTo>
                <a:close/>
                <a:moveTo>
                  <a:pt x="87" y="214"/>
                </a:moveTo>
                <a:lnTo>
                  <a:pt x="79" y="217"/>
                </a:lnTo>
                <a:lnTo>
                  <a:pt x="87" y="214"/>
                </a:lnTo>
                <a:lnTo>
                  <a:pt x="82" y="203"/>
                </a:lnTo>
                <a:lnTo>
                  <a:pt x="87" y="214"/>
                </a:lnTo>
                <a:close/>
                <a:moveTo>
                  <a:pt x="78" y="194"/>
                </a:moveTo>
                <a:lnTo>
                  <a:pt x="80" y="192"/>
                </a:lnTo>
                <a:lnTo>
                  <a:pt x="83" y="190"/>
                </a:lnTo>
                <a:lnTo>
                  <a:pt x="97" y="206"/>
                </a:lnTo>
                <a:lnTo>
                  <a:pt x="92" y="211"/>
                </a:lnTo>
                <a:lnTo>
                  <a:pt x="87" y="214"/>
                </a:lnTo>
                <a:lnTo>
                  <a:pt x="78" y="194"/>
                </a:lnTo>
                <a:close/>
                <a:moveTo>
                  <a:pt x="83" y="190"/>
                </a:moveTo>
                <a:lnTo>
                  <a:pt x="87" y="188"/>
                </a:lnTo>
                <a:lnTo>
                  <a:pt x="89" y="184"/>
                </a:lnTo>
                <a:lnTo>
                  <a:pt x="107" y="194"/>
                </a:lnTo>
                <a:lnTo>
                  <a:pt x="103" y="201"/>
                </a:lnTo>
                <a:lnTo>
                  <a:pt x="97" y="206"/>
                </a:lnTo>
                <a:lnTo>
                  <a:pt x="83" y="190"/>
                </a:lnTo>
                <a:close/>
                <a:moveTo>
                  <a:pt x="89" y="184"/>
                </a:moveTo>
                <a:lnTo>
                  <a:pt x="91" y="178"/>
                </a:lnTo>
                <a:lnTo>
                  <a:pt x="93" y="172"/>
                </a:lnTo>
                <a:lnTo>
                  <a:pt x="114" y="177"/>
                </a:lnTo>
                <a:lnTo>
                  <a:pt x="110" y="187"/>
                </a:lnTo>
                <a:lnTo>
                  <a:pt x="107" y="194"/>
                </a:lnTo>
                <a:lnTo>
                  <a:pt x="89" y="184"/>
                </a:lnTo>
                <a:close/>
                <a:moveTo>
                  <a:pt x="93" y="172"/>
                </a:moveTo>
                <a:lnTo>
                  <a:pt x="94" y="168"/>
                </a:lnTo>
                <a:lnTo>
                  <a:pt x="93" y="172"/>
                </a:lnTo>
                <a:lnTo>
                  <a:pt x="103" y="174"/>
                </a:lnTo>
                <a:lnTo>
                  <a:pt x="93" y="172"/>
                </a:lnTo>
                <a:close/>
                <a:moveTo>
                  <a:pt x="93" y="172"/>
                </a:moveTo>
                <a:lnTo>
                  <a:pt x="96" y="159"/>
                </a:lnTo>
                <a:lnTo>
                  <a:pt x="98" y="143"/>
                </a:lnTo>
                <a:lnTo>
                  <a:pt x="119" y="145"/>
                </a:lnTo>
                <a:lnTo>
                  <a:pt x="118" y="155"/>
                </a:lnTo>
                <a:lnTo>
                  <a:pt x="117" y="163"/>
                </a:lnTo>
                <a:lnTo>
                  <a:pt x="116" y="170"/>
                </a:lnTo>
                <a:lnTo>
                  <a:pt x="114" y="177"/>
                </a:lnTo>
                <a:lnTo>
                  <a:pt x="93" y="172"/>
                </a:lnTo>
                <a:close/>
                <a:moveTo>
                  <a:pt x="98" y="143"/>
                </a:moveTo>
                <a:lnTo>
                  <a:pt x="98" y="135"/>
                </a:lnTo>
                <a:lnTo>
                  <a:pt x="99" y="126"/>
                </a:lnTo>
                <a:lnTo>
                  <a:pt x="99" y="115"/>
                </a:lnTo>
                <a:lnTo>
                  <a:pt x="99" y="105"/>
                </a:lnTo>
                <a:lnTo>
                  <a:pt x="121" y="105"/>
                </a:lnTo>
                <a:lnTo>
                  <a:pt x="121" y="115"/>
                </a:lnTo>
                <a:lnTo>
                  <a:pt x="120" y="127"/>
                </a:lnTo>
                <a:lnTo>
                  <a:pt x="120" y="136"/>
                </a:lnTo>
                <a:lnTo>
                  <a:pt x="119" y="145"/>
                </a:lnTo>
                <a:lnTo>
                  <a:pt x="98" y="143"/>
                </a:lnTo>
                <a:close/>
                <a:moveTo>
                  <a:pt x="99" y="105"/>
                </a:moveTo>
                <a:lnTo>
                  <a:pt x="99" y="89"/>
                </a:lnTo>
                <a:lnTo>
                  <a:pt x="98" y="75"/>
                </a:lnTo>
                <a:lnTo>
                  <a:pt x="119" y="73"/>
                </a:lnTo>
                <a:lnTo>
                  <a:pt x="120" y="80"/>
                </a:lnTo>
                <a:lnTo>
                  <a:pt x="120" y="87"/>
                </a:lnTo>
                <a:lnTo>
                  <a:pt x="121" y="95"/>
                </a:lnTo>
                <a:lnTo>
                  <a:pt x="121" y="105"/>
                </a:lnTo>
                <a:lnTo>
                  <a:pt x="99" y="105"/>
                </a:lnTo>
                <a:close/>
                <a:moveTo>
                  <a:pt x="98" y="75"/>
                </a:moveTo>
                <a:lnTo>
                  <a:pt x="96" y="62"/>
                </a:lnTo>
                <a:lnTo>
                  <a:pt x="93" y="51"/>
                </a:lnTo>
                <a:lnTo>
                  <a:pt x="114" y="45"/>
                </a:lnTo>
                <a:lnTo>
                  <a:pt x="117" y="58"/>
                </a:lnTo>
                <a:lnTo>
                  <a:pt x="119" y="73"/>
                </a:lnTo>
                <a:lnTo>
                  <a:pt x="98" y="75"/>
                </a:lnTo>
                <a:close/>
                <a:moveTo>
                  <a:pt x="93" y="51"/>
                </a:moveTo>
                <a:lnTo>
                  <a:pt x="91" y="45"/>
                </a:lnTo>
                <a:lnTo>
                  <a:pt x="88" y="39"/>
                </a:lnTo>
                <a:lnTo>
                  <a:pt x="106" y="29"/>
                </a:lnTo>
                <a:lnTo>
                  <a:pt x="110" y="36"/>
                </a:lnTo>
                <a:lnTo>
                  <a:pt x="114" y="45"/>
                </a:lnTo>
                <a:lnTo>
                  <a:pt x="93" y="51"/>
                </a:lnTo>
                <a:close/>
                <a:moveTo>
                  <a:pt x="88" y="39"/>
                </a:moveTo>
                <a:lnTo>
                  <a:pt x="86" y="35"/>
                </a:lnTo>
                <a:lnTo>
                  <a:pt x="82" y="32"/>
                </a:lnTo>
                <a:lnTo>
                  <a:pt x="96" y="17"/>
                </a:lnTo>
                <a:lnTo>
                  <a:pt x="101" y="22"/>
                </a:lnTo>
                <a:lnTo>
                  <a:pt x="106" y="29"/>
                </a:lnTo>
                <a:lnTo>
                  <a:pt x="88" y="39"/>
                </a:lnTo>
                <a:close/>
                <a:moveTo>
                  <a:pt x="96" y="17"/>
                </a:moveTo>
                <a:lnTo>
                  <a:pt x="96" y="16"/>
                </a:lnTo>
                <a:lnTo>
                  <a:pt x="96" y="17"/>
                </a:lnTo>
                <a:lnTo>
                  <a:pt x="90" y="25"/>
                </a:lnTo>
                <a:lnTo>
                  <a:pt x="96" y="17"/>
                </a:lnTo>
                <a:close/>
                <a:moveTo>
                  <a:pt x="82" y="33"/>
                </a:moveTo>
                <a:lnTo>
                  <a:pt x="81" y="32"/>
                </a:lnTo>
                <a:lnTo>
                  <a:pt x="79" y="31"/>
                </a:lnTo>
                <a:lnTo>
                  <a:pt x="87" y="11"/>
                </a:lnTo>
                <a:lnTo>
                  <a:pt x="92" y="14"/>
                </a:lnTo>
                <a:lnTo>
                  <a:pt x="96" y="17"/>
                </a:lnTo>
                <a:lnTo>
                  <a:pt x="82" y="33"/>
                </a:lnTo>
                <a:close/>
                <a:moveTo>
                  <a:pt x="79" y="31"/>
                </a:moveTo>
                <a:lnTo>
                  <a:pt x="77" y="30"/>
                </a:lnTo>
                <a:lnTo>
                  <a:pt x="75" y="30"/>
                </a:lnTo>
                <a:lnTo>
                  <a:pt x="75" y="9"/>
                </a:lnTo>
                <a:lnTo>
                  <a:pt x="81" y="9"/>
                </a:lnTo>
                <a:lnTo>
                  <a:pt x="87" y="11"/>
                </a:lnTo>
                <a:lnTo>
                  <a:pt x="79" y="31"/>
                </a:lnTo>
                <a:close/>
                <a:moveTo>
                  <a:pt x="75" y="30"/>
                </a:moveTo>
                <a:lnTo>
                  <a:pt x="73" y="31"/>
                </a:lnTo>
                <a:lnTo>
                  <a:pt x="71" y="31"/>
                </a:lnTo>
                <a:lnTo>
                  <a:pt x="61" y="12"/>
                </a:lnTo>
                <a:lnTo>
                  <a:pt x="68" y="10"/>
                </a:lnTo>
                <a:lnTo>
                  <a:pt x="75" y="9"/>
                </a:lnTo>
                <a:lnTo>
                  <a:pt x="75" y="30"/>
                </a:lnTo>
                <a:close/>
                <a:moveTo>
                  <a:pt x="71" y="31"/>
                </a:moveTo>
                <a:lnTo>
                  <a:pt x="68" y="33"/>
                </a:lnTo>
                <a:lnTo>
                  <a:pt x="66" y="35"/>
                </a:lnTo>
                <a:lnTo>
                  <a:pt x="49" y="22"/>
                </a:lnTo>
                <a:lnTo>
                  <a:pt x="55" y="17"/>
                </a:lnTo>
                <a:lnTo>
                  <a:pt x="61" y="12"/>
                </a:lnTo>
                <a:lnTo>
                  <a:pt x="71" y="31"/>
                </a:lnTo>
                <a:close/>
                <a:moveTo>
                  <a:pt x="49" y="22"/>
                </a:moveTo>
                <a:lnTo>
                  <a:pt x="49" y="22"/>
                </a:lnTo>
                <a:lnTo>
                  <a:pt x="58" y="29"/>
                </a:lnTo>
                <a:lnTo>
                  <a:pt x="49" y="22"/>
                </a:lnTo>
                <a:close/>
                <a:moveTo>
                  <a:pt x="66" y="35"/>
                </a:moveTo>
                <a:lnTo>
                  <a:pt x="62" y="41"/>
                </a:lnTo>
                <a:lnTo>
                  <a:pt x="59" y="48"/>
                </a:lnTo>
                <a:lnTo>
                  <a:pt x="39" y="41"/>
                </a:lnTo>
                <a:lnTo>
                  <a:pt x="44" y="30"/>
                </a:lnTo>
                <a:lnTo>
                  <a:pt x="49" y="22"/>
                </a:lnTo>
                <a:lnTo>
                  <a:pt x="66" y="35"/>
                </a:lnTo>
                <a:close/>
                <a:moveTo>
                  <a:pt x="59" y="48"/>
                </a:moveTo>
                <a:lnTo>
                  <a:pt x="54" y="59"/>
                </a:lnTo>
                <a:lnTo>
                  <a:pt x="59" y="48"/>
                </a:lnTo>
                <a:lnTo>
                  <a:pt x="49" y="45"/>
                </a:lnTo>
                <a:lnTo>
                  <a:pt x="59" y="48"/>
                </a:lnTo>
                <a:close/>
                <a:moveTo>
                  <a:pt x="59" y="48"/>
                </a:moveTo>
                <a:lnTo>
                  <a:pt x="55" y="57"/>
                </a:lnTo>
                <a:lnTo>
                  <a:pt x="53" y="69"/>
                </a:lnTo>
                <a:lnTo>
                  <a:pt x="33" y="65"/>
                </a:lnTo>
                <a:lnTo>
                  <a:pt x="36" y="52"/>
                </a:lnTo>
                <a:lnTo>
                  <a:pt x="39" y="41"/>
                </a:lnTo>
                <a:lnTo>
                  <a:pt x="59" y="48"/>
                </a:lnTo>
                <a:close/>
                <a:moveTo>
                  <a:pt x="53" y="69"/>
                </a:moveTo>
                <a:lnTo>
                  <a:pt x="52" y="80"/>
                </a:lnTo>
                <a:lnTo>
                  <a:pt x="51" y="92"/>
                </a:lnTo>
                <a:lnTo>
                  <a:pt x="30" y="91"/>
                </a:lnTo>
                <a:lnTo>
                  <a:pt x="32" y="79"/>
                </a:lnTo>
                <a:lnTo>
                  <a:pt x="33" y="65"/>
                </a:lnTo>
                <a:lnTo>
                  <a:pt x="53" y="69"/>
                </a:lnTo>
                <a:close/>
                <a:moveTo>
                  <a:pt x="51" y="92"/>
                </a:moveTo>
                <a:lnTo>
                  <a:pt x="50" y="106"/>
                </a:lnTo>
                <a:lnTo>
                  <a:pt x="50" y="117"/>
                </a:lnTo>
                <a:lnTo>
                  <a:pt x="30" y="117"/>
                </a:lnTo>
                <a:lnTo>
                  <a:pt x="30" y="104"/>
                </a:lnTo>
                <a:lnTo>
                  <a:pt x="30"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12" name="Freeform 225"/>
          <p:cNvSpPr>
            <a:spLocks noEditPoints="1"/>
          </p:cNvSpPr>
          <p:nvPr/>
        </p:nvSpPr>
        <p:spPr bwMode="auto">
          <a:xfrm>
            <a:off x="6710363" y="1881188"/>
            <a:ext cx="79375" cy="119062"/>
          </a:xfrm>
          <a:custGeom>
            <a:avLst/>
            <a:gdLst>
              <a:gd name="T0" fmla="*/ 22 w 148"/>
              <a:gd name="T1" fmla="*/ 99 h 225"/>
              <a:gd name="T2" fmla="*/ 27 w 148"/>
              <a:gd name="T3" fmla="*/ 72 h 225"/>
              <a:gd name="T4" fmla="*/ 35 w 148"/>
              <a:gd name="T5" fmla="*/ 50 h 225"/>
              <a:gd name="T6" fmla="*/ 48 w 148"/>
              <a:gd name="T7" fmla="*/ 34 h 225"/>
              <a:gd name="T8" fmla="*/ 54 w 148"/>
              <a:gd name="T9" fmla="*/ 28 h 225"/>
              <a:gd name="T10" fmla="*/ 41 w 148"/>
              <a:gd name="T11" fmla="*/ 11 h 225"/>
              <a:gd name="T12" fmla="*/ 66 w 148"/>
              <a:gd name="T13" fmla="*/ 0 h 225"/>
              <a:gd name="T14" fmla="*/ 82 w 148"/>
              <a:gd name="T15" fmla="*/ 0 h 225"/>
              <a:gd name="T16" fmla="*/ 79 w 148"/>
              <a:gd name="T17" fmla="*/ 21 h 225"/>
              <a:gd name="T18" fmla="*/ 123 w 148"/>
              <a:gd name="T19" fmla="*/ 27 h 225"/>
              <a:gd name="T20" fmla="*/ 107 w 148"/>
              <a:gd name="T21" fmla="*/ 39 h 225"/>
              <a:gd name="T22" fmla="*/ 135 w 148"/>
              <a:gd name="T23" fmla="*/ 44 h 225"/>
              <a:gd name="T24" fmla="*/ 107 w 148"/>
              <a:gd name="T25" fmla="*/ 39 h 225"/>
              <a:gd name="T26" fmla="*/ 127 w 148"/>
              <a:gd name="T27" fmla="*/ 111 h 225"/>
              <a:gd name="T28" fmla="*/ 148 w 148"/>
              <a:gd name="T29" fmla="*/ 119 h 225"/>
              <a:gd name="T30" fmla="*/ 148 w 148"/>
              <a:gd name="T31" fmla="*/ 111 h 225"/>
              <a:gd name="T32" fmla="*/ 146 w 148"/>
              <a:gd name="T33" fmla="*/ 144 h 225"/>
              <a:gd name="T34" fmla="*/ 138 w 148"/>
              <a:gd name="T35" fmla="*/ 173 h 225"/>
              <a:gd name="T36" fmla="*/ 118 w 148"/>
              <a:gd name="T37" fmla="*/ 205 h 225"/>
              <a:gd name="T38" fmla="*/ 89 w 148"/>
              <a:gd name="T39" fmla="*/ 200 h 225"/>
              <a:gd name="T40" fmla="*/ 84 w 148"/>
              <a:gd name="T41" fmla="*/ 201 h 225"/>
              <a:gd name="T42" fmla="*/ 74 w 148"/>
              <a:gd name="T43" fmla="*/ 203 h 225"/>
              <a:gd name="T44" fmla="*/ 49 w 148"/>
              <a:gd name="T45" fmla="*/ 219 h 225"/>
              <a:gd name="T46" fmla="*/ 74 w 148"/>
              <a:gd name="T47" fmla="*/ 225 h 225"/>
              <a:gd name="T48" fmla="*/ 40 w 148"/>
              <a:gd name="T49" fmla="*/ 183 h 225"/>
              <a:gd name="T50" fmla="*/ 10 w 148"/>
              <a:gd name="T51" fmla="*/ 170 h 225"/>
              <a:gd name="T52" fmla="*/ 36 w 148"/>
              <a:gd name="T53" fmla="*/ 176 h 225"/>
              <a:gd name="T54" fmla="*/ 22 w 148"/>
              <a:gd name="T55" fmla="*/ 114 h 225"/>
              <a:gd name="T56" fmla="*/ 50 w 148"/>
              <a:gd name="T57" fmla="*/ 127 h 225"/>
              <a:gd name="T58" fmla="*/ 29 w 148"/>
              <a:gd name="T59" fmla="*/ 128 h 225"/>
              <a:gd name="T60" fmla="*/ 37 w 148"/>
              <a:gd name="T61" fmla="*/ 181 h 225"/>
              <a:gd name="T62" fmla="*/ 59 w 148"/>
              <a:gd name="T63" fmla="*/ 180 h 225"/>
              <a:gd name="T64" fmla="*/ 49 w 148"/>
              <a:gd name="T65" fmla="*/ 204 h 225"/>
              <a:gd name="T66" fmla="*/ 74 w 148"/>
              <a:gd name="T67" fmla="*/ 195 h 225"/>
              <a:gd name="T68" fmla="*/ 74 w 148"/>
              <a:gd name="T69" fmla="*/ 195 h 225"/>
              <a:gd name="T70" fmla="*/ 86 w 148"/>
              <a:gd name="T71" fmla="*/ 214 h 225"/>
              <a:gd name="T72" fmla="*/ 83 w 148"/>
              <a:gd name="T73" fmla="*/ 190 h 225"/>
              <a:gd name="T74" fmla="*/ 88 w 148"/>
              <a:gd name="T75" fmla="*/ 184 h 225"/>
              <a:gd name="T76" fmla="*/ 92 w 148"/>
              <a:gd name="T77" fmla="*/ 172 h 225"/>
              <a:gd name="T78" fmla="*/ 92 w 148"/>
              <a:gd name="T79" fmla="*/ 172 h 225"/>
              <a:gd name="T80" fmla="*/ 117 w 148"/>
              <a:gd name="T81" fmla="*/ 155 h 225"/>
              <a:gd name="T82" fmla="*/ 98 w 148"/>
              <a:gd name="T83" fmla="*/ 126 h 225"/>
              <a:gd name="T84" fmla="*/ 118 w 148"/>
              <a:gd name="T85" fmla="*/ 145 h 225"/>
              <a:gd name="T86" fmla="*/ 120 w 148"/>
              <a:gd name="T87" fmla="*/ 87 h 225"/>
              <a:gd name="T88" fmla="*/ 113 w 148"/>
              <a:gd name="T89" fmla="*/ 45 h 225"/>
              <a:gd name="T90" fmla="*/ 106 w 148"/>
              <a:gd name="T91" fmla="*/ 29 h 225"/>
              <a:gd name="T92" fmla="*/ 96 w 148"/>
              <a:gd name="T93" fmla="*/ 17 h 225"/>
              <a:gd name="T94" fmla="*/ 89 w 148"/>
              <a:gd name="T95" fmla="*/ 25 h 225"/>
              <a:gd name="T96" fmla="*/ 95 w 148"/>
              <a:gd name="T97" fmla="*/ 17 h 225"/>
              <a:gd name="T98" fmla="*/ 86 w 148"/>
              <a:gd name="T99" fmla="*/ 11 h 225"/>
              <a:gd name="T100" fmla="*/ 75 w 148"/>
              <a:gd name="T101" fmla="*/ 9 h 225"/>
              <a:gd name="T102" fmla="*/ 61 w 148"/>
              <a:gd name="T103" fmla="*/ 12 h 225"/>
              <a:gd name="T104" fmla="*/ 65 w 148"/>
              <a:gd name="T105" fmla="*/ 35 h 225"/>
              <a:gd name="T106" fmla="*/ 58 w 148"/>
              <a:gd name="T107" fmla="*/ 48 h 225"/>
              <a:gd name="T108" fmla="*/ 54 w 148"/>
              <a:gd name="T109" fmla="*/ 69 h 225"/>
              <a:gd name="T110" fmla="*/ 51 w 148"/>
              <a:gd name="T111" fmla="*/ 92 h 225"/>
              <a:gd name="T112" fmla="*/ 50 w 148"/>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8"/>
              <a:gd name="T172" fmla="*/ 0 h 225"/>
              <a:gd name="T173" fmla="*/ 148 w 148"/>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8" h="225">
                <a:moveTo>
                  <a:pt x="0" y="114"/>
                </a:moveTo>
                <a:lnTo>
                  <a:pt x="0" y="105"/>
                </a:lnTo>
                <a:lnTo>
                  <a:pt x="1" y="97"/>
                </a:lnTo>
                <a:lnTo>
                  <a:pt x="2" y="88"/>
                </a:lnTo>
                <a:lnTo>
                  <a:pt x="3" y="81"/>
                </a:lnTo>
                <a:lnTo>
                  <a:pt x="24" y="84"/>
                </a:lnTo>
                <a:lnTo>
                  <a:pt x="22" y="99"/>
                </a:lnTo>
                <a:lnTo>
                  <a:pt x="22" y="114"/>
                </a:lnTo>
                <a:lnTo>
                  <a:pt x="0" y="114"/>
                </a:lnTo>
                <a:close/>
                <a:moveTo>
                  <a:pt x="3" y="81"/>
                </a:moveTo>
                <a:lnTo>
                  <a:pt x="6" y="65"/>
                </a:lnTo>
                <a:lnTo>
                  <a:pt x="11" y="52"/>
                </a:lnTo>
                <a:lnTo>
                  <a:pt x="31" y="60"/>
                </a:lnTo>
                <a:lnTo>
                  <a:pt x="27" y="72"/>
                </a:lnTo>
                <a:lnTo>
                  <a:pt x="24" y="84"/>
                </a:lnTo>
                <a:lnTo>
                  <a:pt x="3" y="81"/>
                </a:lnTo>
                <a:close/>
                <a:moveTo>
                  <a:pt x="11" y="52"/>
                </a:moveTo>
                <a:lnTo>
                  <a:pt x="17" y="39"/>
                </a:lnTo>
                <a:lnTo>
                  <a:pt x="25" y="28"/>
                </a:lnTo>
                <a:lnTo>
                  <a:pt x="41" y="41"/>
                </a:lnTo>
                <a:lnTo>
                  <a:pt x="35" y="50"/>
                </a:lnTo>
                <a:lnTo>
                  <a:pt x="31" y="60"/>
                </a:lnTo>
                <a:lnTo>
                  <a:pt x="11" y="52"/>
                </a:lnTo>
                <a:close/>
                <a:moveTo>
                  <a:pt x="25" y="28"/>
                </a:moveTo>
                <a:lnTo>
                  <a:pt x="32" y="19"/>
                </a:lnTo>
                <a:lnTo>
                  <a:pt x="41" y="11"/>
                </a:lnTo>
                <a:lnTo>
                  <a:pt x="54" y="28"/>
                </a:lnTo>
                <a:lnTo>
                  <a:pt x="48" y="34"/>
                </a:lnTo>
                <a:lnTo>
                  <a:pt x="41" y="41"/>
                </a:lnTo>
                <a:lnTo>
                  <a:pt x="25" y="28"/>
                </a:lnTo>
                <a:close/>
                <a:moveTo>
                  <a:pt x="54" y="28"/>
                </a:moveTo>
                <a:lnTo>
                  <a:pt x="53" y="29"/>
                </a:lnTo>
                <a:lnTo>
                  <a:pt x="54" y="28"/>
                </a:lnTo>
                <a:lnTo>
                  <a:pt x="48" y="20"/>
                </a:lnTo>
                <a:lnTo>
                  <a:pt x="54" y="28"/>
                </a:lnTo>
                <a:close/>
                <a:moveTo>
                  <a:pt x="41" y="11"/>
                </a:moveTo>
                <a:lnTo>
                  <a:pt x="50" y="6"/>
                </a:lnTo>
                <a:lnTo>
                  <a:pt x="58" y="2"/>
                </a:lnTo>
                <a:lnTo>
                  <a:pt x="65" y="23"/>
                </a:lnTo>
                <a:lnTo>
                  <a:pt x="59" y="25"/>
                </a:lnTo>
                <a:lnTo>
                  <a:pt x="54" y="28"/>
                </a:lnTo>
                <a:lnTo>
                  <a:pt x="41" y="11"/>
                </a:lnTo>
                <a:close/>
                <a:moveTo>
                  <a:pt x="58" y="2"/>
                </a:moveTo>
                <a:lnTo>
                  <a:pt x="47" y="6"/>
                </a:lnTo>
                <a:lnTo>
                  <a:pt x="58" y="2"/>
                </a:lnTo>
                <a:lnTo>
                  <a:pt x="61" y="12"/>
                </a:lnTo>
                <a:lnTo>
                  <a:pt x="58" y="2"/>
                </a:lnTo>
                <a:close/>
                <a:moveTo>
                  <a:pt x="58" y="2"/>
                </a:moveTo>
                <a:lnTo>
                  <a:pt x="66" y="0"/>
                </a:lnTo>
                <a:lnTo>
                  <a:pt x="75" y="0"/>
                </a:lnTo>
                <a:lnTo>
                  <a:pt x="75" y="21"/>
                </a:lnTo>
                <a:lnTo>
                  <a:pt x="69" y="21"/>
                </a:lnTo>
                <a:lnTo>
                  <a:pt x="64" y="23"/>
                </a:lnTo>
                <a:lnTo>
                  <a:pt x="58" y="2"/>
                </a:lnTo>
                <a:close/>
                <a:moveTo>
                  <a:pt x="75" y="0"/>
                </a:moveTo>
                <a:lnTo>
                  <a:pt x="82" y="0"/>
                </a:lnTo>
                <a:lnTo>
                  <a:pt x="89" y="1"/>
                </a:lnTo>
                <a:lnTo>
                  <a:pt x="95" y="3"/>
                </a:lnTo>
                <a:lnTo>
                  <a:pt x="102" y="6"/>
                </a:lnTo>
                <a:lnTo>
                  <a:pt x="91" y="25"/>
                </a:lnTo>
                <a:lnTo>
                  <a:pt x="87" y="23"/>
                </a:lnTo>
                <a:lnTo>
                  <a:pt x="83" y="22"/>
                </a:lnTo>
                <a:lnTo>
                  <a:pt x="79" y="21"/>
                </a:lnTo>
                <a:lnTo>
                  <a:pt x="75" y="21"/>
                </a:lnTo>
                <a:lnTo>
                  <a:pt x="75" y="0"/>
                </a:lnTo>
                <a:close/>
                <a:moveTo>
                  <a:pt x="102" y="6"/>
                </a:moveTo>
                <a:lnTo>
                  <a:pt x="108" y="10"/>
                </a:lnTo>
                <a:lnTo>
                  <a:pt x="113" y="16"/>
                </a:lnTo>
                <a:lnTo>
                  <a:pt x="118" y="21"/>
                </a:lnTo>
                <a:lnTo>
                  <a:pt x="123" y="27"/>
                </a:lnTo>
                <a:lnTo>
                  <a:pt x="107" y="39"/>
                </a:lnTo>
                <a:lnTo>
                  <a:pt x="104" y="35"/>
                </a:lnTo>
                <a:lnTo>
                  <a:pt x="99" y="31"/>
                </a:lnTo>
                <a:lnTo>
                  <a:pt x="95" y="28"/>
                </a:lnTo>
                <a:lnTo>
                  <a:pt x="91" y="25"/>
                </a:lnTo>
                <a:lnTo>
                  <a:pt x="102" y="6"/>
                </a:lnTo>
                <a:close/>
                <a:moveTo>
                  <a:pt x="107" y="39"/>
                </a:moveTo>
                <a:lnTo>
                  <a:pt x="111" y="45"/>
                </a:lnTo>
                <a:lnTo>
                  <a:pt x="107" y="39"/>
                </a:lnTo>
                <a:lnTo>
                  <a:pt x="115" y="33"/>
                </a:lnTo>
                <a:lnTo>
                  <a:pt x="107" y="39"/>
                </a:lnTo>
                <a:close/>
                <a:moveTo>
                  <a:pt x="123" y="27"/>
                </a:moveTo>
                <a:lnTo>
                  <a:pt x="130" y="35"/>
                </a:lnTo>
                <a:lnTo>
                  <a:pt x="135" y="44"/>
                </a:lnTo>
                <a:lnTo>
                  <a:pt x="139" y="54"/>
                </a:lnTo>
                <a:lnTo>
                  <a:pt x="143" y="64"/>
                </a:lnTo>
                <a:lnTo>
                  <a:pt x="122" y="70"/>
                </a:lnTo>
                <a:lnTo>
                  <a:pt x="119" y="61"/>
                </a:lnTo>
                <a:lnTo>
                  <a:pt x="116" y="54"/>
                </a:lnTo>
                <a:lnTo>
                  <a:pt x="112" y="47"/>
                </a:lnTo>
                <a:lnTo>
                  <a:pt x="107" y="39"/>
                </a:lnTo>
                <a:lnTo>
                  <a:pt x="123" y="27"/>
                </a:lnTo>
                <a:close/>
                <a:moveTo>
                  <a:pt x="143" y="64"/>
                </a:moveTo>
                <a:lnTo>
                  <a:pt x="145" y="75"/>
                </a:lnTo>
                <a:lnTo>
                  <a:pt x="147" y="86"/>
                </a:lnTo>
                <a:lnTo>
                  <a:pt x="148" y="99"/>
                </a:lnTo>
                <a:lnTo>
                  <a:pt x="148" y="111"/>
                </a:lnTo>
                <a:lnTo>
                  <a:pt x="127" y="111"/>
                </a:lnTo>
                <a:lnTo>
                  <a:pt x="127" y="100"/>
                </a:lnTo>
                <a:lnTo>
                  <a:pt x="126" y="89"/>
                </a:lnTo>
                <a:lnTo>
                  <a:pt x="124" y="79"/>
                </a:lnTo>
                <a:lnTo>
                  <a:pt x="122" y="70"/>
                </a:lnTo>
                <a:lnTo>
                  <a:pt x="143" y="64"/>
                </a:lnTo>
                <a:close/>
                <a:moveTo>
                  <a:pt x="148" y="111"/>
                </a:moveTo>
                <a:lnTo>
                  <a:pt x="148" y="119"/>
                </a:lnTo>
                <a:lnTo>
                  <a:pt x="148" y="128"/>
                </a:lnTo>
                <a:lnTo>
                  <a:pt x="147" y="136"/>
                </a:lnTo>
                <a:lnTo>
                  <a:pt x="146" y="144"/>
                </a:lnTo>
                <a:lnTo>
                  <a:pt x="125" y="141"/>
                </a:lnTo>
                <a:lnTo>
                  <a:pt x="126" y="127"/>
                </a:lnTo>
                <a:lnTo>
                  <a:pt x="127" y="111"/>
                </a:lnTo>
                <a:lnTo>
                  <a:pt x="148" y="111"/>
                </a:lnTo>
                <a:close/>
                <a:moveTo>
                  <a:pt x="146" y="144"/>
                </a:moveTo>
                <a:lnTo>
                  <a:pt x="143" y="159"/>
                </a:lnTo>
                <a:lnTo>
                  <a:pt x="138" y="173"/>
                </a:lnTo>
                <a:lnTo>
                  <a:pt x="118" y="165"/>
                </a:lnTo>
                <a:lnTo>
                  <a:pt x="122" y="154"/>
                </a:lnTo>
                <a:lnTo>
                  <a:pt x="125" y="141"/>
                </a:lnTo>
                <a:lnTo>
                  <a:pt x="146" y="144"/>
                </a:lnTo>
                <a:close/>
                <a:moveTo>
                  <a:pt x="138" y="173"/>
                </a:moveTo>
                <a:lnTo>
                  <a:pt x="132" y="185"/>
                </a:lnTo>
                <a:lnTo>
                  <a:pt x="125" y="196"/>
                </a:lnTo>
                <a:lnTo>
                  <a:pt x="109" y="184"/>
                </a:lnTo>
                <a:lnTo>
                  <a:pt x="114" y="175"/>
                </a:lnTo>
                <a:lnTo>
                  <a:pt x="118" y="165"/>
                </a:lnTo>
                <a:lnTo>
                  <a:pt x="138" y="173"/>
                </a:lnTo>
                <a:close/>
                <a:moveTo>
                  <a:pt x="125" y="196"/>
                </a:moveTo>
                <a:lnTo>
                  <a:pt x="105" y="225"/>
                </a:lnTo>
                <a:lnTo>
                  <a:pt x="125" y="196"/>
                </a:lnTo>
                <a:lnTo>
                  <a:pt x="117" y="190"/>
                </a:lnTo>
                <a:lnTo>
                  <a:pt x="125" y="196"/>
                </a:lnTo>
                <a:close/>
                <a:moveTo>
                  <a:pt x="125" y="196"/>
                </a:moveTo>
                <a:lnTo>
                  <a:pt x="118" y="205"/>
                </a:lnTo>
                <a:lnTo>
                  <a:pt x="109" y="213"/>
                </a:lnTo>
                <a:lnTo>
                  <a:pt x="97" y="195"/>
                </a:lnTo>
                <a:lnTo>
                  <a:pt x="103" y="190"/>
                </a:lnTo>
                <a:lnTo>
                  <a:pt x="109" y="184"/>
                </a:lnTo>
                <a:lnTo>
                  <a:pt x="125" y="196"/>
                </a:lnTo>
                <a:close/>
                <a:moveTo>
                  <a:pt x="96" y="195"/>
                </a:moveTo>
                <a:lnTo>
                  <a:pt x="89" y="200"/>
                </a:lnTo>
                <a:lnTo>
                  <a:pt x="97" y="195"/>
                </a:lnTo>
                <a:lnTo>
                  <a:pt x="103" y="203"/>
                </a:lnTo>
                <a:lnTo>
                  <a:pt x="96" y="195"/>
                </a:lnTo>
                <a:close/>
                <a:moveTo>
                  <a:pt x="109" y="213"/>
                </a:moveTo>
                <a:lnTo>
                  <a:pt x="101" y="218"/>
                </a:lnTo>
                <a:lnTo>
                  <a:pt x="91" y="222"/>
                </a:lnTo>
                <a:lnTo>
                  <a:pt x="84" y="201"/>
                </a:lnTo>
                <a:lnTo>
                  <a:pt x="90" y="199"/>
                </a:lnTo>
                <a:lnTo>
                  <a:pt x="96" y="195"/>
                </a:lnTo>
                <a:lnTo>
                  <a:pt x="109" y="213"/>
                </a:lnTo>
                <a:close/>
                <a:moveTo>
                  <a:pt x="91" y="222"/>
                </a:moveTo>
                <a:lnTo>
                  <a:pt x="83" y="224"/>
                </a:lnTo>
                <a:lnTo>
                  <a:pt x="74" y="225"/>
                </a:lnTo>
                <a:lnTo>
                  <a:pt x="74" y="203"/>
                </a:lnTo>
                <a:lnTo>
                  <a:pt x="79" y="203"/>
                </a:lnTo>
                <a:lnTo>
                  <a:pt x="84" y="201"/>
                </a:lnTo>
                <a:lnTo>
                  <a:pt x="91" y="222"/>
                </a:lnTo>
                <a:close/>
                <a:moveTo>
                  <a:pt x="74" y="225"/>
                </a:moveTo>
                <a:lnTo>
                  <a:pt x="65" y="224"/>
                </a:lnTo>
                <a:lnTo>
                  <a:pt x="57" y="222"/>
                </a:lnTo>
                <a:lnTo>
                  <a:pt x="49" y="219"/>
                </a:lnTo>
                <a:lnTo>
                  <a:pt x="41" y="215"/>
                </a:lnTo>
                <a:lnTo>
                  <a:pt x="54" y="197"/>
                </a:lnTo>
                <a:lnTo>
                  <a:pt x="58" y="200"/>
                </a:lnTo>
                <a:lnTo>
                  <a:pt x="63" y="202"/>
                </a:lnTo>
                <a:lnTo>
                  <a:pt x="68" y="203"/>
                </a:lnTo>
                <a:lnTo>
                  <a:pt x="74" y="203"/>
                </a:lnTo>
                <a:lnTo>
                  <a:pt x="74" y="225"/>
                </a:lnTo>
                <a:close/>
                <a:moveTo>
                  <a:pt x="41" y="215"/>
                </a:moveTo>
                <a:lnTo>
                  <a:pt x="35" y="210"/>
                </a:lnTo>
                <a:lnTo>
                  <a:pt x="29" y="202"/>
                </a:lnTo>
                <a:lnTo>
                  <a:pt x="23" y="195"/>
                </a:lnTo>
                <a:lnTo>
                  <a:pt x="17" y="187"/>
                </a:lnTo>
                <a:lnTo>
                  <a:pt x="36" y="176"/>
                </a:lnTo>
                <a:lnTo>
                  <a:pt x="40" y="183"/>
                </a:lnTo>
                <a:lnTo>
                  <a:pt x="44" y="189"/>
                </a:lnTo>
                <a:lnTo>
                  <a:pt x="49" y="194"/>
                </a:lnTo>
                <a:lnTo>
                  <a:pt x="54" y="197"/>
                </a:lnTo>
                <a:lnTo>
                  <a:pt x="41" y="215"/>
                </a:lnTo>
                <a:close/>
                <a:moveTo>
                  <a:pt x="17" y="187"/>
                </a:moveTo>
                <a:lnTo>
                  <a:pt x="13" y="178"/>
                </a:lnTo>
                <a:lnTo>
                  <a:pt x="10" y="170"/>
                </a:lnTo>
                <a:lnTo>
                  <a:pt x="7" y="162"/>
                </a:lnTo>
                <a:lnTo>
                  <a:pt x="4" y="153"/>
                </a:lnTo>
                <a:lnTo>
                  <a:pt x="25" y="148"/>
                </a:lnTo>
                <a:lnTo>
                  <a:pt x="27" y="156"/>
                </a:lnTo>
                <a:lnTo>
                  <a:pt x="30" y="163"/>
                </a:lnTo>
                <a:lnTo>
                  <a:pt x="32" y="169"/>
                </a:lnTo>
                <a:lnTo>
                  <a:pt x="36" y="176"/>
                </a:lnTo>
                <a:lnTo>
                  <a:pt x="17" y="187"/>
                </a:lnTo>
                <a:close/>
                <a:moveTo>
                  <a:pt x="4" y="153"/>
                </a:moveTo>
                <a:lnTo>
                  <a:pt x="3" y="143"/>
                </a:lnTo>
                <a:lnTo>
                  <a:pt x="1" y="134"/>
                </a:lnTo>
                <a:lnTo>
                  <a:pt x="1" y="125"/>
                </a:lnTo>
                <a:lnTo>
                  <a:pt x="0" y="114"/>
                </a:lnTo>
                <a:lnTo>
                  <a:pt x="22" y="114"/>
                </a:lnTo>
                <a:lnTo>
                  <a:pt x="22" y="122"/>
                </a:lnTo>
                <a:lnTo>
                  <a:pt x="23" y="132"/>
                </a:lnTo>
                <a:lnTo>
                  <a:pt x="24" y="140"/>
                </a:lnTo>
                <a:lnTo>
                  <a:pt x="25" y="148"/>
                </a:lnTo>
                <a:lnTo>
                  <a:pt x="4" y="153"/>
                </a:lnTo>
                <a:close/>
                <a:moveTo>
                  <a:pt x="50" y="117"/>
                </a:moveTo>
                <a:lnTo>
                  <a:pt x="50" y="127"/>
                </a:lnTo>
                <a:lnTo>
                  <a:pt x="51" y="136"/>
                </a:lnTo>
                <a:lnTo>
                  <a:pt x="51" y="144"/>
                </a:lnTo>
                <a:lnTo>
                  <a:pt x="52" y="153"/>
                </a:lnTo>
                <a:lnTo>
                  <a:pt x="31" y="156"/>
                </a:lnTo>
                <a:lnTo>
                  <a:pt x="30" y="147"/>
                </a:lnTo>
                <a:lnTo>
                  <a:pt x="29" y="138"/>
                </a:lnTo>
                <a:lnTo>
                  <a:pt x="29" y="128"/>
                </a:lnTo>
                <a:lnTo>
                  <a:pt x="29" y="117"/>
                </a:lnTo>
                <a:lnTo>
                  <a:pt x="50" y="117"/>
                </a:lnTo>
                <a:close/>
                <a:moveTo>
                  <a:pt x="52" y="153"/>
                </a:moveTo>
                <a:lnTo>
                  <a:pt x="55" y="167"/>
                </a:lnTo>
                <a:lnTo>
                  <a:pt x="59" y="180"/>
                </a:lnTo>
                <a:lnTo>
                  <a:pt x="39" y="188"/>
                </a:lnTo>
                <a:lnTo>
                  <a:pt x="37" y="181"/>
                </a:lnTo>
                <a:lnTo>
                  <a:pt x="34" y="172"/>
                </a:lnTo>
                <a:lnTo>
                  <a:pt x="33" y="165"/>
                </a:lnTo>
                <a:lnTo>
                  <a:pt x="31" y="156"/>
                </a:lnTo>
                <a:lnTo>
                  <a:pt x="52" y="153"/>
                </a:lnTo>
                <a:close/>
                <a:moveTo>
                  <a:pt x="59" y="180"/>
                </a:moveTo>
                <a:lnTo>
                  <a:pt x="59" y="181"/>
                </a:lnTo>
                <a:lnTo>
                  <a:pt x="59" y="180"/>
                </a:lnTo>
                <a:lnTo>
                  <a:pt x="50" y="184"/>
                </a:lnTo>
                <a:lnTo>
                  <a:pt x="59" y="180"/>
                </a:lnTo>
                <a:close/>
                <a:moveTo>
                  <a:pt x="59" y="180"/>
                </a:moveTo>
                <a:lnTo>
                  <a:pt x="62" y="187"/>
                </a:lnTo>
                <a:lnTo>
                  <a:pt x="66" y="192"/>
                </a:lnTo>
                <a:lnTo>
                  <a:pt x="53" y="208"/>
                </a:lnTo>
                <a:lnTo>
                  <a:pt x="49" y="204"/>
                </a:lnTo>
                <a:lnTo>
                  <a:pt x="46" y="199"/>
                </a:lnTo>
                <a:lnTo>
                  <a:pt x="42" y="194"/>
                </a:lnTo>
                <a:lnTo>
                  <a:pt x="39" y="188"/>
                </a:lnTo>
                <a:lnTo>
                  <a:pt x="59" y="180"/>
                </a:lnTo>
                <a:close/>
                <a:moveTo>
                  <a:pt x="66" y="192"/>
                </a:moveTo>
                <a:lnTo>
                  <a:pt x="70" y="194"/>
                </a:lnTo>
                <a:lnTo>
                  <a:pt x="74" y="195"/>
                </a:lnTo>
                <a:lnTo>
                  <a:pt x="74" y="216"/>
                </a:lnTo>
                <a:lnTo>
                  <a:pt x="68" y="216"/>
                </a:lnTo>
                <a:lnTo>
                  <a:pt x="62" y="214"/>
                </a:lnTo>
                <a:lnTo>
                  <a:pt x="57" y="212"/>
                </a:lnTo>
                <a:lnTo>
                  <a:pt x="53" y="208"/>
                </a:lnTo>
                <a:lnTo>
                  <a:pt x="66" y="192"/>
                </a:lnTo>
                <a:close/>
                <a:moveTo>
                  <a:pt x="74" y="195"/>
                </a:moveTo>
                <a:lnTo>
                  <a:pt x="76" y="194"/>
                </a:lnTo>
                <a:lnTo>
                  <a:pt x="78" y="194"/>
                </a:lnTo>
                <a:lnTo>
                  <a:pt x="86" y="214"/>
                </a:lnTo>
                <a:lnTo>
                  <a:pt x="80" y="215"/>
                </a:lnTo>
                <a:lnTo>
                  <a:pt x="74" y="216"/>
                </a:lnTo>
                <a:lnTo>
                  <a:pt x="74" y="195"/>
                </a:lnTo>
                <a:close/>
                <a:moveTo>
                  <a:pt x="86" y="214"/>
                </a:moveTo>
                <a:lnTo>
                  <a:pt x="79" y="217"/>
                </a:lnTo>
                <a:lnTo>
                  <a:pt x="86" y="214"/>
                </a:lnTo>
                <a:lnTo>
                  <a:pt x="82" y="203"/>
                </a:lnTo>
                <a:lnTo>
                  <a:pt x="86" y="214"/>
                </a:lnTo>
                <a:close/>
                <a:moveTo>
                  <a:pt x="78" y="194"/>
                </a:moveTo>
                <a:lnTo>
                  <a:pt x="81" y="192"/>
                </a:lnTo>
                <a:lnTo>
                  <a:pt x="83" y="190"/>
                </a:lnTo>
                <a:lnTo>
                  <a:pt x="97" y="206"/>
                </a:lnTo>
                <a:lnTo>
                  <a:pt x="91" y="211"/>
                </a:lnTo>
                <a:lnTo>
                  <a:pt x="86" y="214"/>
                </a:lnTo>
                <a:lnTo>
                  <a:pt x="78" y="194"/>
                </a:lnTo>
                <a:close/>
                <a:moveTo>
                  <a:pt x="83" y="190"/>
                </a:moveTo>
                <a:lnTo>
                  <a:pt x="86" y="188"/>
                </a:lnTo>
                <a:lnTo>
                  <a:pt x="88" y="184"/>
                </a:lnTo>
                <a:lnTo>
                  <a:pt x="107" y="194"/>
                </a:lnTo>
                <a:lnTo>
                  <a:pt x="103" y="201"/>
                </a:lnTo>
                <a:lnTo>
                  <a:pt x="97" y="206"/>
                </a:lnTo>
                <a:lnTo>
                  <a:pt x="83" y="190"/>
                </a:lnTo>
                <a:close/>
                <a:moveTo>
                  <a:pt x="88" y="184"/>
                </a:moveTo>
                <a:lnTo>
                  <a:pt x="90"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5" y="159"/>
                </a:lnTo>
                <a:lnTo>
                  <a:pt x="97" y="143"/>
                </a:lnTo>
                <a:lnTo>
                  <a:pt x="118" y="145"/>
                </a:lnTo>
                <a:lnTo>
                  <a:pt x="117" y="155"/>
                </a:lnTo>
                <a:lnTo>
                  <a:pt x="116" y="163"/>
                </a:lnTo>
                <a:lnTo>
                  <a:pt x="115" y="170"/>
                </a:lnTo>
                <a:lnTo>
                  <a:pt x="113" y="177"/>
                </a:lnTo>
                <a:lnTo>
                  <a:pt x="92" y="172"/>
                </a:lnTo>
                <a:close/>
                <a:moveTo>
                  <a:pt x="97" y="143"/>
                </a:moveTo>
                <a:lnTo>
                  <a:pt x="98" y="135"/>
                </a:lnTo>
                <a:lnTo>
                  <a:pt x="98" y="126"/>
                </a:lnTo>
                <a:lnTo>
                  <a:pt x="98" y="115"/>
                </a:lnTo>
                <a:lnTo>
                  <a:pt x="99" y="105"/>
                </a:lnTo>
                <a:lnTo>
                  <a:pt x="120" y="105"/>
                </a:lnTo>
                <a:lnTo>
                  <a:pt x="120" y="115"/>
                </a:lnTo>
                <a:lnTo>
                  <a:pt x="120" y="127"/>
                </a:lnTo>
                <a:lnTo>
                  <a:pt x="119" y="136"/>
                </a:lnTo>
                <a:lnTo>
                  <a:pt x="118" y="145"/>
                </a:lnTo>
                <a:lnTo>
                  <a:pt x="97" y="143"/>
                </a:lnTo>
                <a:close/>
                <a:moveTo>
                  <a:pt x="99" y="105"/>
                </a:moveTo>
                <a:lnTo>
                  <a:pt x="98" y="89"/>
                </a:lnTo>
                <a:lnTo>
                  <a:pt x="97" y="75"/>
                </a:lnTo>
                <a:lnTo>
                  <a:pt x="118" y="73"/>
                </a:lnTo>
                <a:lnTo>
                  <a:pt x="119" y="80"/>
                </a:lnTo>
                <a:lnTo>
                  <a:pt x="120" y="87"/>
                </a:lnTo>
                <a:lnTo>
                  <a:pt x="120" y="95"/>
                </a:lnTo>
                <a:lnTo>
                  <a:pt x="120" y="105"/>
                </a:lnTo>
                <a:lnTo>
                  <a:pt x="99" y="105"/>
                </a:lnTo>
                <a:close/>
                <a:moveTo>
                  <a:pt x="97" y="75"/>
                </a:moveTo>
                <a:lnTo>
                  <a:pt x="95" y="62"/>
                </a:lnTo>
                <a:lnTo>
                  <a:pt x="92" y="51"/>
                </a:lnTo>
                <a:lnTo>
                  <a:pt x="113" y="45"/>
                </a:lnTo>
                <a:lnTo>
                  <a:pt x="116" y="58"/>
                </a:lnTo>
                <a:lnTo>
                  <a:pt x="118" y="73"/>
                </a:lnTo>
                <a:lnTo>
                  <a:pt x="97" y="75"/>
                </a:lnTo>
                <a:close/>
                <a:moveTo>
                  <a:pt x="92" y="51"/>
                </a:moveTo>
                <a:lnTo>
                  <a:pt x="90" y="45"/>
                </a:lnTo>
                <a:lnTo>
                  <a:pt x="87" y="39"/>
                </a:lnTo>
                <a:lnTo>
                  <a:pt x="106" y="29"/>
                </a:lnTo>
                <a:lnTo>
                  <a:pt x="110" y="36"/>
                </a:lnTo>
                <a:lnTo>
                  <a:pt x="113" y="45"/>
                </a:lnTo>
                <a:lnTo>
                  <a:pt x="92" y="51"/>
                </a:lnTo>
                <a:close/>
                <a:moveTo>
                  <a:pt x="87" y="39"/>
                </a:moveTo>
                <a:lnTo>
                  <a:pt x="85" y="35"/>
                </a:lnTo>
                <a:lnTo>
                  <a:pt x="82" y="32"/>
                </a:lnTo>
                <a:lnTo>
                  <a:pt x="96" y="17"/>
                </a:lnTo>
                <a:lnTo>
                  <a:pt x="102" y="22"/>
                </a:lnTo>
                <a:lnTo>
                  <a:pt x="106" y="29"/>
                </a:lnTo>
                <a:lnTo>
                  <a:pt x="87" y="39"/>
                </a:lnTo>
                <a:close/>
                <a:moveTo>
                  <a:pt x="95" y="17"/>
                </a:moveTo>
                <a:lnTo>
                  <a:pt x="95" y="16"/>
                </a:lnTo>
                <a:lnTo>
                  <a:pt x="96" y="17"/>
                </a:lnTo>
                <a:lnTo>
                  <a:pt x="89" y="25"/>
                </a:lnTo>
                <a:lnTo>
                  <a:pt x="95" y="17"/>
                </a:lnTo>
                <a:close/>
                <a:moveTo>
                  <a:pt x="83" y="33"/>
                </a:moveTo>
                <a:lnTo>
                  <a:pt x="81" y="32"/>
                </a:lnTo>
                <a:lnTo>
                  <a:pt x="80" y="31"/>
                </a:lnTo>
                <a:lnTo>
                  <a:pt x="86" y="11"/>
                </a:lnTo>
                <a:lnTo>
                  <a:pt x="91" y="14"/>
                </a:lnTo>
                <a:lnTo>
                  <a:pt x="95" y="17"/>
                </a:lnTo>
                <a:lnTo>
                  <a:pt x="83" y="33"/>
                </a:lnTo>
                <a:close/>
                <a:moveTo>
                  <a:pt x="80" y="31"/>
                </a:moveTo>
                <a:lnTo>
                  <a:pt x="77" y="30"/>
                </a:lnTo>
                <a:lnTo>
                  <a:pt x="75" y="30"/>
                </a:lnTo>
                <a:lnTo>
                  <a:pt x="75" y="9"/>
                </a:lnTo>
                <a:lnTo>
                  <a:pt x="81" y="9"/>
                </a:lnTo>
                <a:lnTo>
                  <a:pt x="86" y="11"/>
                </a:lnTo>
                <a:lnTo>
                  <a:pt x="80" y="31"/>
                </a:lnTo>
                <a:close/>
                <a:moveTo>
                  <a:pt x="75" y="30"/>
                </a:moveTo>
                <a:lnTo>
                  <a:pt x="72" y="31"/>
                </a:lnTo>
                <a:lnTo>
                  <a:pt x="70" y="31"/>
                </a:lnTo>
                <a:lnTo>
                  <a:pt x="61" y="12"/>
                </a:lnTo>
                <a:lnTo>
                  <a:pt x="67" y="10"/>
                </a:lnTo>
                <a:lnTo>
                  <a:pt x="75" y="9"/>
                </a:lnTo>
                <a:lnTo>
                  <a:pt x="75" y="30"/>
                </a:lnTo>
                <a:close/>
                <a:moveTo>
                  <a:pt x="70" y="31"/>
                </a:moveTo>
                <a:lnTo>
                  <a:pt x="67" y="33"/>
                </a:lnTo>
                <a:lnTo>
                  <a:pt x="65" y="35"/>
                </a:lnTo>
                <a:lnTo>
                  <a:pt x="50" y="22"/>
                </a:lnTo>
                <a:lnTo>
                  <a:pt x="55" y="17"/>
                </a:lnTo>
                <a:lnTo>
                  <a:pt x="61" y="12"/>
                </a:lnTo>
                <a:lnTo>
                  <a:pt x="70" y="31"/>
                </a:lnTo>
                <a:close/>
                <a:moveTo>
                  <a:pt x="50" y="22"/>
                </a:moveTo>
                <a:lnTo>
                  <a:pt x="49" y="22"/>
                </a:lnTo>
                <a:lnTo>
                  <a:pt x="50" y="22"/>
                </a:lnTo>
                <a:lnTo>
                  <a:pt x="57" y="29"/>
                </a:lnTo>
                <a:lnTo>
                  <a:pt x="50" y="22"/>
                </a:lnTo>
                <a:close/>
                <a:moveTo>
                  <a:pt x="65" y="35"/>
                </a:moveTo>
                <a:lnTo>
                  <a:pt x="61" y="41"/>
                </a:lnTo>
                <a:lnTo>
                  <a:pt x="58" y="48"/>
                </a:lnTo>
                <a:lnTo>
                  <a:pt x="38" y="41"/>
                </a:lnTo>
                <a:lnTo>
                  <a:pt x="43" y="30"/>
                </a:lnTo>
                <a:lnTo>
                  <a:pt x="50" y="22"/>
                </a:lnTo>
                <a:lnTo>
                  <a:pt x="65" y="35"/>
                </a:lnTo>
                <a:close/>
                <a:moveTo>
                  <a:pt x="58" y="48"/>
                </a:moveTo>
                <a:lnTo>
                  <a:pt x="54" y="59"/>
                </a:lnTo>
                <a:lnTo>
                  <a:pt x="58" y="48"/>
                </a:lnTo>
                <a:lnTo>
                  <a:pt x="49" y="45"/>
                </a:lnTo>
                <a:lnTo>
                  <a:pt x="58" y="48"/>
                </a:lnTo>
                <a:close/>
                <a:moveTo>
                  <a:pt x="58" y="48"/>
                </a:moveTo>
                <a:lnTo>
                  <a:pt x="56" y="57"/>
                </a:lnTo>
                <a:lnTo>
                  <a:pt x="54" y="69"/>
                </a:lnTo>
                <a:lnTo>
                  <a:pt x="32" y="65"/>
                </a:lnTo>
                <a:lnTo>
                  <a:pt x="35" y="52"/>
                </a:lnTo>
                <a:lnTo>
                  <a:pt x="38" y="41"/>
                </a:lnTo>
                <a:lnTo>
                  <a:pt x="58" y="48"/>
                </a:lnTo>
                <a:close/>
                <a:moveTo>
                  <a:pt x="54" y="69"/>
                </a:moveTo>
                <a:lnTo>
                  <a:pt x="52" y="80"/>
                </a:lnTo>
                <a:lnTo>
                  <a:pt x="51" y="92"/>
                </a:lnTo>
                <a:lnTo>
                  <a:pt x="30" y="91"/>
                </a:lnTo>
                <a:lnTo>
                  <a:pt x="31" y="79"/>
                </a:lnTo>
                <a:lnTo>
                  <a:pt x="32" y="65"/>
                </a:lnTo>
                <a:lnTo>
                  <a:pt x="54" y="69"/>
                </a:lnTo>
                <a:close/>
                <a:moveTo>
                  <a:pt x="51" y="92"/>
                </a:moveTo>
                <a:lnTo>
                  <a:pt x="50" y="106"/>
                </a:lnTo>
                <a:lnTo>
                  <a:pt x="50" y="117"/>
                </a:lnTo>
                <a:lnTo>
                  <a:pt x="29" y="117"/>
                </a:lnTo>
                <a:lnTo>
                  <a:pt x="29" y="104"/>
                </a:lnTo>
                <a:lnTo>
                  <a:pt x="30"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13" name="Freeform 226"/>
          <p:cNvSpPr>
            <a:spLocks noEditPoints="1"/>
          </p:cNvSpPr>
          <p:nvPr/>
        </p:nvSpPr>
        <p:spPr bwMode="auto">
          <a:xfrm>
            <a:off x="6789738" y="1881188"/>
            <a:ext cx="79375" cy="119062"/>
          </a:xfrm>
          <a:custGeom>
            <a:avLst/>
            <a:gdLst>
              <a:gd name="T0" fmla="*/ 22 w 150"/>
              <a:gd name="T1" fmla="*/ 99 h 225"/>
              <a:gd name="T2" fmla="*/ 27 w 150"/>
              <a:gd name="T3" fmla="*/ 72 h 225"/>
              <a:gd name="T4" fmla="*/ 37 w 150"/>
              <a:gd name="T5" fmla="*/ 50 h 225"/>
              <a:gd name="T6" fmla="*/ 48 w 150"/>
              <a:gd name="T7" fmla="*/ 34 h 225"/>
              <a:gd name="T8" fmla="*/ 54 w 150"/>
              <a:gd name="T9" fmla="*/ 28 h 225"/>
              <a:gd name="T10" fmla="*/ 43 w 150"/>
              <a:gd name="T11" fmla="*/ 11 h 225"/>
              <a:gd name="T12" fmla="*/ 67 w 150"/>
              <a:gd name="T13" fmla="*/ 0 h 225"/>
              <a:gd name="T14" fmla="*/ 82 w 150"/>
              <a:gd name="T15" fmla="*/ 0 h 225"/>
              <a:gd name="T16" fmla="*/ 80 w 150"/>
              <a:gd name="T17" fmla="*/ 21 h 225"/>
              <a:gd name="T18" fmla="*/ 125 w 150"/>
              <a:gd name="T19" fmla="*/ 27 h 225"/>
              <a:gd name="T20" fmla="*/ 108 w 150"/>
              <a:gd name="T21" fmla="*/ 39 h 225"/>
              <a:gd name="T22" fmla="*/ 135 w 150"/>
              <a:gd name="T23" fmla="*/ 44 h 225"/>
              <a:gd name="T24" fmla="*/ 108 w 150"/>
              <a:gd name="T25" fmla="*/ 39 h 225"/>
              <a:gd name="T26" fmla="*/ 128 w 150"/>
              <a:gd name="T27" fmla="*/ 111 h 225"/>
              <a:gd name="T28" fmla="*/ 149 w 150"/>
              <a:gd name="T29" fmla="*/ 119 h 225"/>
              <a:gd name="T30" fmla="*/ 150 w 150"/>
              <a:gd name="T31" fmla="*/ 111 h 225"/>
              <a:gd name="T32" fmla="*/ 147 w 150"/>
              <a:gd name="T33" fmla="*/ 144 h 225"/>
              <a:gd name="T34" fmla="*/ 138 w 150"/>
              <a:gd name="T35" fmla="*/ 173 h 225"/>
              <a:gd name="T36" fmla="*/ 119 w 150"/>
              <a:gd name="T37" fmla="*/ 205 h 225"/>
              <a:gd name="T38" fmla="*/ 91 w 150"/>
              <a:gd name="T39" fmla="*/ 200 h 225"/>
              <a:gd name="T40" fmla="*/ 85 w 150"/>
              <a:gd name="T41" fmla="*/ 201 h 225"/>
              <a:gd name="T42" fmla="*/ 74 w 150"/>
              <a:gd name="T43" fmla="*/ 203 h 225"/>
              <a:gd name="T44" fmla="*/ 49 w 150"/>
              <a:gd name="T45" fmla="*/ 219 h 225"/>
              <a:gd name="T46" fmla="*/ 74 w 150"/>
              <a:gd name="T47" fmla="*/ 225 h 225"/>
              <a:gd name="T48" fmla="*/ 41 w 150"/>
              <a:gd name="T49" fmla="*/ 183 h 225"/>
              <a:gd name="T50" fmla="*/ 11 w 150"/>
              <a:gd name="T51" fmla="*/ 170 h 225"/>
              <a:gd name="T52" fmla="*/ 37 w 150"/>
              <a:gd name="T53" fmla="*/ 176 h 225"/>
              <a:gd name="T54" fmla="*/ 22 w 150"/>
              <a:gd name="T55" fmla="*/ 114 h 225"/>
              <a:gd name="T56" fmla="*/ 50 w 150"/>
              <a:gd name="T57" fmla="*/ 127 h 225"/>
              <a:gd name="T58" fmla="*/ 29 w 150"/>
              <a:gd name="T59" fmla="*/ 128 h 225"/>
              <a:gd name="T60" fmla="*/ 38 w 150"/>
              <a:gd name="T61" fmla="*/ 181 h 225"/>
              <a:gd name="T62" fmla="*/ 59 w 150"/>
              <a:gd name="T63" fmla="*/ 180 h 225"/>
              <a:gd name="T64" fmla="*/ 49 w 150"/>
              <a:gd name="T65" fmla="*/ 204 h 225"/>
              <a:gd name="T66" fmla="*/ 75 w 150"/>
              <a:gd name="T67" fmla="*/ 195 h 225"/>
              <a:gd name="T68" fmla="*/ 75 w 150"/>
              <a:gd name="T69" fmla="*/ 195 h 225"/>
              <a:gd name="T70" fmla="*/ 86 w 150"/>
              <a:gd name="T71" fmla="*/ 214 h 225"/>
              <a:gd name="T72" fmla="*/ 84 w 150"/>
              <a:gd name="T73" fmla="*/ 190 h 225"/>
              <a:gd name="T74" fmla="*/ 88 w 150"/>
              <a:gd name="T75" fmla="*/ 184 h 225"/>
              <a:gd name="T76" fmla="*/ 94 w 150"/>
              <a:gd name="T77" fmla="*/ 172 h 225"/>
              <a:gd name="T78" fmla="*/ 94 w 150"/>
              <a:gd name="T79" fmla="*/ 172 h 225"/>
              <a:gd name="T80" fmla="*/ 117 w 150"/>
              <a:gd name="T81" fmla="*/ 155 h 225"/>
              <a:gd name="T82" fmla="*/ 99 w 150"/>
              <a:gd name="T83" fmla="*/ 126 h 225"/>
              <a:gd name="T84" fmla="*/ 119 w 150"/>
              <a:gd name="T85" fmla="*/ 145 h 225"/>
              <a:gd name="T86" fmla="*/ 121 w 150"/>
              <a:gd name="T87" fmla="*/ 87 h 225"/>
              <a:gd name="T88" fmla="*/ 113 w 150"/>
              <a:gd name="T89" fmla="*/ 45 h 225"/>
              <a:gd name="T90" fmla="*/ 106 w 150"/>
              <a:gd name="T91" fmla="*/ 29 h 225"/>
              <a:gd name="T92" fmla="*/ 97 w 150"/>
              <a:gd name="T93" fmla="*/ 17 h 225"/>
              <a:gd name="T94" fmla="*/ 89 w 150"/>
              <a:gd name="T95" fmla="*/ 25 h 225"/>
              <a:gd name="T96" fmla="*/ 97 w 150"/>
              <a:gd name="T97" fmla="*/ 17 h 225"/>
              <a:gd name="T98" fmla="*/ 86 w 150"/>
              <a:gd name="T99" fmla="*/ 11 h 225"/>
              <a:gd name="T100" fmla="*/ 75 w 150"/>
              <a:gd name="T101" fmla="*/ 9 h 225"/>
              <a:gd name="T102" fmla="*/ 61 w 150"/>
              <a:gd name="T103" fmla="*/ 12 h 225"/>
              <a:gd name="T104" fmla="*/ 66 w 150"/>
              <a:gd name="T105" fmla="*/ 35 h 225"/>
              <a:gd name="T106" fmla="*/ 59 w 150"/>
              <a:gd name="T107" fmla="*/ 48 h 225"/>
              <a:gd name="T108" fmla="*/ 54 w 150"/>
              <a:gd name="T109" fmla="*/ 69 h 225"/>
              <a:gd name="T110" fmla="*/ 51 w 150"/>
              <a:gd name="T111" fmla="*/ 92 h 225"/>
              <a:gd name="T112" fmla="*/ 50 w 150"/>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0"/>
              <a:gd name="T172" fmla="*/ 0 h 225"/>
              <a:gd name="T173" fmla="*/ 150 w 150"/>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0" h="225">
                <a:moveTo>
                  <a:pt x="0" y="114"/>
                </a:moveTo>
                <a:lnTo>
                  <a:pt x="1" y="105"/>
                </a:lnTo>
                <a:lnTo>
                  <a:pt x="1" y="97"/>
                </a:lnTo>
                <a:lnTo>
                  <a:pt x="2" y="88"/>
                </a:lnTo>
                <a:lnTo>
                  <a:pt x="3" y="81"/>
                </a:lnTo>
                <a:lnTo>
                  <a:pt x="24" y="84"/>
                </a:lnTo>
                <a:lnTo>
                  <a:pt x="22" y="99"/>
                </a:lnTo>
                <a:lnTo>
                  <a:pt x="22" y="114"/>
                </a:lnTo>
                <a:lnTo>
                  <a:pt x="0" y="114"/>
                </a:lnTo>
                <a:close/>
                <a:moveTo>
                  <a:pt x="3" y="81"/>
                </a:moveTo>
                <a:lnTo>
                  <a:pt x="6" y="65"/>
                </a:lnTo>
                <a:lnTo>
                  <a:pt x="12" y="52"/>
                </a:lnTo>
                <a:lnTo>
                  <a:pt x="31" y="60"/>
                </a:lnTo>
                <a:lnTo>
                  <a:pt x="27" y="72"/>
                </a:lnTo>
                <a:lnTo>
                  <a:pt x="24" y="84"/>
                </a:lnTo>
                <a:lnTo>
                  <a:pt x="3" y="81"/>
                </a:lnTo>
                <a:close/>
                <a:moveTo>
                  <a:pt x="12" y="52"/>
                </a:moveTo>
                <a:lnTo>
                  <a:pt x="18" y="39"/>
                </a:lnTo>
                <a:lnTo>
                  <a:pt x="25" y="28"/>
                </a:lnTo>
                <a:lnTo>
                  <a:pt x="42" y="41"/>
                </a:lnTo>
                <a:lnTo>
                  <a:pt x="37" y="50"/>
                </a:lnTo>
                <a:lnTo>
                  <a:pt x="31" y="60"/>
                </a:lnTo>
                <a:lnTo>
                  <a:pt x="12" y="52"/>
                </a:lnTo>
                <a:close/>
                <a:moveTo>
                  <a:pt x="25" y="28"/>
                </a:moveTo>
                <a:lnTo>
                  <a:pt x="33" y="19"/>
                </a:lnTo>
                <a:lnTo>
                  <a:pt x="43" y="11"/>
                </a:lnTo>
                <a:lnTo>
                  <a:pt x="54" y="28"/>
                </a:lnTo>
                <a:lnTo>
                  <a:pt x="48" y="34"/>
                </a:lnTo>
                <a:lnTo>
                  <a:pt x="42" y="41"/>
                </a:lnTo>
                <a:lnTo>
                  <a:pt x="25" y="28"/>
                </a:lnTo>
                <a:close/>
                <a:moveTo>
                  <a:pt x="54" y="28"/>
                </a:moveTo>
                <a:lnTo>
                  <a:pt x="53" y="29"/>
                </a:lnTo>
                <a:lnTo>
                  <a:pt x="54" y="28"/>
                </a:lnTo>
                <a:lnTo>
                  <a:pt x="48" y="20"/>
                </a:lnTo>
                <a:lnTo>
                  <a:pt x="54" y="28"/>
                </a:lnTo>
                <a:close/>
                <a:moveTo>
                  <a:pt x="43" y="11"/>
                </a:moveTo>
                <a:lnTo>
                  <a:pt x="50" y="6"/>
                </a:lnTo>
                <a:lnTo>
                  <a:pt x="58" y="2"/>
                </a:lnTo>
                <a:lnTo>
                  <a:pt x="66" y="23"/>
                </a:lnTo>
                <a:lnTo>
                  <a:pt x="60" y="25"/>
                </a:lnTo>
                <a:lnTo>
                  <a:pt x="54" y="28"/>
                </a:lnTo>
                <a:lnTo>
                  <a:pt x="43" y="11"/>
                </a:lnTo>
                <a:close/>
                <a:moveTo>
                  <a:pt x="58" y="2"/>
                </a:moveTo>
                <a:lnTo>
                  <a:pt x="47" y="6"/>
                </a:lnTo>
                <a:lnTo>
                  <a:pt x="58" y="2"/>
                </a:lnTo>
                <a:lnTo>
                  <a:pt x="61" y="12"/>
                </a:lnTo>
                <a:lnTo>
                  <a:pt x="58" y="2"/>
                </a:lnTo>
                <a:close/>
                <a:moveTo>
                  <a:pt x="58" y="2"/>
                </a:moveTo>
                <a:lnTo>
                  <a:pt x="67" y="0"/>
                </a:lnTo>
                <a:lnTo>
                  <a:pt x="76" y="0"/>
                </a:lnTo>
                <a:lnTo>
                  <a:pt x="76" y="21"/>
                </a:lnTo>
                <a:lnTo>
                  <a:pt x="71" y="21"/>
                </a:lnTo>
                <a:lnTo>
                  <a:pt x="66" y="23"/>
                </a:lnTo>
                <a:lnTo>
                  <a:pt x="58" y="2"/>
                </a:lnTo>
                <a:close/>
                <a:moveTo>
                  <a:pt x="76" y="0"/>
                </a:moveTo>
                <a:lnTo>
                  <a:pt x="82" y="0"/>
                </a:lnTo>
                <a:lnTo>
                  <a:pt x="89" y="1"/>
                </a:lnTo>
                <a:lnTo>
                  <a:pt x="96" y="3"/>
                </a:lnTo>
                <a:lnTo>
                  <a:pt x="102" y="6"/>
                </a:lnTo>
                <a:lnTo>
                  <a:pt x="92" y="25"/>
                </a:lnTo>
                <a:lnTo>
                  <a:pt x="87" y="23"/>
                </a:lnTo>
                <a:lnTo>
                  <a:pt x="84" y="22"/>
                </a:lnTo>
                <a:lnTo>
                  <a:pt x="80" y="21"/>
                </a:lnTo>
                <a:lnTo>
                  <a:pt x="76" y="21"/>
                </a:lnTo>
                <a:lnTo>
                  <a:pt x="76" y="0"/>
                </a:lnTo>
                <a:close/>
                <a:moveTo>
                  <a:pt x="102" y="6"/>
                </a:moveTo>
                <a:lnTo>
                  <a:pt x="108" y="10"/>
                </a:lnTo>
                <a:lnTo>
                  <a:pt x="113" y="16"/>
                </a:lnTo>
                <a:lnTo>
                  <a:pt x="120" y="21"/>
                </a:lnTo>
                <a:lnTo>
                  <a:pt x="125" y="27"/>
                </a:lnTo>
                <a:lnTo>
                  <a:pt x="108" y="39"/>
                </a:lnTo>
                <a:lnTo>
                  <a:pt x="104" y="35"/>
                </a:lnTo>
                <a:lnTo>
                  <a:pt x="100" y="31"/>
                </a:lnTo>
                <a:lnTo>
                  <a:pt x="96" y="28"/>
                </a:lnTo>
                <a:lnTo>
                  <a:pt x="92" y="25"/>
                </a:lnTo>
                <a:lnTo>
                  <a:pt x="102" y="6"/>
                </a:lnTo>
                <a:close/>
                <a:moveTo>
                  <a:pt x="108" y="39"/>
                </a:moveTo>
                <a:lnTo>
                  <a:pt x="111" y="45"/>
                </a:lnTo>
                <a:lnTo>
                  <a:pt x="108" y="39"/>
                </a:lnTo>
                <a:lnTo>
                  <a:pt x="116" y="33"/>
                </a:lnTo>
                <a:lnTo>
                  <a:pt x="108" y="39"/>
                </a:lnTo>
                <a:close/>
                <a:moveTo>
                  <a:pt x="125" y="27"/>
                </a:moveTo>
                <a:lnTo>
                  <a:pt x="130" y="35"/>
                </a:lnTo>
                <a:lnTo>
                  <a:pt x="135" y="44"/>
                </a:lnTo>
                <a:lnTo>
                  <a:pt x="139" y="54"/>
                </a:lnTo>
                <a:lnTo>
                  <a:pt x="143" y="64"/>
                </a:lnTo>
                <a:lnTo>
                  <a:pt x="123" y="70"/>
                </a:lnTo>
                <a:lnTo>
                  <a:pt x="120" y="61"/>
                </a:lnTo>
                <a:lnTo>
                  <a:pt x="116" y="54"/>
                </a:lnTo>
                <a:lnTo>
                  <a:pt x="112" y="47"/>
                </a:lnTo>
                <a:lnTo>
                  <a:pt x="108" y="39"/>
                </a:lnTo>
                <a:lnTo>
                  <a:pt x="125" y="27"/>
                </a:lnTo>
                <a:close/>
                <a:moveTo>
                  <a:pt x="143" y="64"/>
                </a:moveTo>
                <a:lnTo>
                  <a:pt x="146" y="75"/>
                </a:lnTo>
                <a:lnTo>
                  <a:pt x="148" y="86"/>
                </a:lnTo>
                <a:lnTo>
                  <a:pt x="149" y="99"/>
                </a:lnTo>
                <a:lnTo>
                  <a:pt x="150" y="111"/>
                </a:lnTo>
                <a:lnTo>
                  <a:pt x="128" y="111"/>
                </a:lnTo>
                <a:lnTo>
                  <a:pt x="128" y="100"/>
                </a:lnTo>
                <a:lnTo>
                  <a:pt x="127" y="89"/>
                </a:lnTo>
                <a:lnTo>
                  <a:pt x="125" y="79"/>
                </a:lnTo>
                <a:lnTo>
                  <a:pt x="123" y="70"/>
                </a:lnTo>
                <a:lnTo>
                  <a:pt x="143" y="64"/>
                </a:lnTo>
                <a:close/>
                <a:moveTo>
                  <a:pt x="150" y="111"/>
                </a:moveTo>
                <a:lnTo>
                  <a:pt x="149" y="119"/>
                </a:lnTo>
                <a:lnTo>
                  <a:pt x="149" y="128"/>
                </a:lnTo>
                <a:lnTo>
                  <a:pt x="148" y="136"/>
                </a:lnTo>
                <a:lnTo>
                  <a:pt x="147" y="144"/>
                </a:lnTo>
                <a:lnTo>
                  <a:pt x="126" y="141"/>
                </a:lnTo>
                <a:lnTo>
                  <a:pt x="128" y="127"/>
                </a:lnTo>
                <a:lnTo>
                  <a:pt x="128" y="111"/>
                </a:lnTo>
                <a:lnTo>
                  <a:pt x="150" y="111"/>
                </a:lnTo>
                <a:close/>
                <a:moveTo>
                  <a:pt x="147" y="144"/>
                </a:moveTo>
                <a:lnTo>
                  <a:pt x="143" y="159"/>
                </a:lnTo>
                <a:lnTo>
                  <a:pt x="138" y="173"/>
                </a:lnTo>
                <a:lnTo>
                  <a:pt x="119" y="165"/>
                </a:lnTo>
                <a:lnTo>
                  <a:pt x="123" y="154"/>
                </a:lnTo>
                <a:lnTo>
                  <a:pt x="126" y="141"/>
                </a:lnTo>
                <a:lnTo>
                  <a:pt x="147" y="144"/>
                </a:lnTo>
                <a:close/>
                <a:moveTo>
                  <a:pt x="138" y="173"/>
                </a:moveTo>
                <a:lnTo>
                  <a:pt x="133" y="185"/>
                </a:lnTo>
                <a:lnTo>
                  <a:pt x="126" y="196"/>
                </a:lnTo>
                <a:lnTo>
                  <a:pt x="109" y="184"/>
                </a:lnTo>
                <a:lnTo>
                  <a:pt x="114" y="175"/>
                </a:lnTo>
                <a:lnTo>
                  <a:pt x="119" y="165"/>
                </a:lnTo>
                <a:lnTo>
                  <a:pt x="138" y="173"/>
                </a:lnTo>
                <a:close/>
                <a:moveTo>
                  <a:pt x="126" y="196"/>
                </a:moveTo>
                <a:lnTo>
                  <a:pt x="105" y="225"/>
                </a:lnTo>
                <a:lnTo>
                  <a:pt x="126" y="196"/>
                </a:lnTo>
                <a:lnTo>
                  <a:pt x="117" y="190"/>
                </a:lnTo>
                <a:lnTo>
                  <a:pt x="126" y="196"/>
                </a:lnTo>
                <a:close/>
                <a:moveTo>
                  <a:pt x="126" y="196"/>
                </a:moveTo>
                <a:lnTo>
                  <a:pt x="119" y="205"/>
                </a:lnTo>
                <a:lnTo>
                  <a:pt x="109" y="213"/>
                </a:lnTo>
                <a:lnTo>
                  <a:pt x="98" y="195"/>
                </a:lnTo>
                <a:lnTo>
                  <a:pt x="103" y="190"/>
                </a:lnTo>
                <a:lnTo>
                  <a:pt x="109" y="184"/>
                </a:lnTo>
                <a:lnTo>
                  <a:pt x="126" y="196"/>
                </a:lnTo>
                <a:close/>
                <a:moveTo>
                  <a:pt x="98" y="195"/>
                </a:moveTo>
                <a:lnTo>
                  <a:pt x="91" y="200"/>
                </a:lnTo>
                <a:lnTo>
                  <a:pt x="98" y="195"/>
                </a:lnTo>
                <a:lnTo>
                  <a:pt x="104" y="203"/>
                </a:lnTo>
                <a:lnTo>
                  <a:pt x="98" y="195"/>
                </a:lnTo>
                <a:close/>
                <a:moveTo>
                  <a:pt x="109" y="213"/>
                </a:moveTo>
                <a:lnTo>
                  <a:pt x="101" y="218"/>
                </a:lnTo>
                <a:lnTo>
                  <a:pt x="93" y="222"/>
                </a:lnTo>
                <a:lnTo>
                  <a:pt x="85" y="201"/>
                </a:lnTo>
                <a:lnTo>
                  <a:pt x="91" y="199"/>
                </a:lnTo>
                <a:lnTo>
                  <a:pt x="98" y="195"/>
                </a:lnTo>
                <a:lnTo>
                  <a:pt x="109" y="213"/>
                </a:lnTo>
                <a:close/>
                <a:moveTo>
                  <a:pt x="93" y="222"/>
                </a:moveTo>
                <a:lnTo>
                  <a:pt x="83" y="224"/>
                </a:lnTo>
                <a:lnTo>
                  <a:pt x="74" y="225"/>
                </a:lnTo>
                <a:lnTo>
                  <a:pt x="74" y="203"/>
                </a:lnTo>
                <a:lnTo>
                  <a:pt x="79" y="203"/>
                </a:lnTo>
                <a:lnTo>
                  <a:pt x="85" y="201"/>
                </a:lnTo>
                <a:lnTo>
                  <a:pt x="93" y="222"/>
                </a:lnTo>
                <a:close/>
                <a:moveTo>
                  <a:pt x="74" y="225"/>
                </a:moveTo>
                <a:lnTo>
                  <a:pt x="66" y="224"/>
                </a:lnTo>
                <a:lnTo>
                  <a:pt x="57" y="222"/>
                </a:lnTo>
                <a:lnTo>
                  <a:pt x="49" y="219"/>
                </a:lnTo>
                <a:lnTo>
                  <a:pt x="42" y="215"/>
                </a:lnTo>
                <a:lnTo>
                  <a:pt x="54" y="197"/>
                </a:lnTo>
                <a:lnTo>
                  <a:pt x="59" y="200"/>
                </a:lnTo>
                <a:lnTo>
                  <a:pt x="64" y="202"/>
                </a:lnTo>
                <a:lnTo>
                  <a:pt x="69" y="203"/>
                </a:lnTo>
                <a:lnTo>
                  <a:pt x="74" y="203"/>
                </a:lnTo>
                <a:lnTo>
                  <a:pt x="74" y="225"/>
                </a:lnTo>
                <a:close/>
                <a:moveTo>
                  <a:pt x="42" y="215"/>
                </a:moveTo>
                <a:lnTo>
                  <a:pt x="36" y="210"/>
                </a:lnTo>
                <a:lnTo>
                  <a:pt x="29" y="202"/>
                </a:lnTo>
                <a:lnTo>
                  <a:pt x="23" y="195"/>
                </a:lnTo>
                <a:lnTo>
                  <a:pt x="18" y="187"/>
                </a:lnTo>
                <a:lnTo>
                  <a:pt x="37" y="176"/>
                </a:lnTo>
                <a:lnTo>
                  <a:pt x="41" y="183"/>
                </a:lnTo>
                <a:lnTo>
                  <a:pt x="45" y="189"/>
                </a:lnTo>
                <a:lnTo>
                  <a:pt x="50" y="194"/>
                </a:lnTo>
                <a:lnTo>
                  <a:pt x="54" y="197"/>
                </a:lnTo>
                <a:lnTo>
                  <a:pt x="42" y="215"/>
                </a:lnTo>
                <a:close/>
                <a:moveTo>
                  <a:pt x="18" y="187"/>
                </a:moveTo>
                <a:lnTo>
                  <a:pt x="14" y="178"/>
                </a:lnTo>
                <a:lnTo>
                  <a:pt x="11" y="170"/>
                </a:lnTo>
                <a:lnTo>
                  <a:pt x="7" y="162"/>
                </a:lnTo>
                <a:lnTo>
                  <a:pt x="5" y="153"/>
                </a:lnTo>
                <a:lnTo>
                  <a:pt x="25" y="148"/>
                </a:lnTo>
                <a:lnTo>
                  <a:pt x="27" y="156"/>
                </a:lnTo>
                <a:lnTo>
                  <a:pt x="30" y="163"/>
                </a:lnTo>
                <a:lnTo>
                  <a:pt x="33" y="169"/>
                </a:lnTo>
                <a:lnTo>
                  <a:pt x="37" y="176"/>
                </a:lnTo>
                <a:lnTo>
                  <a:pt x="18" y="187"/>
                </a:lnTo>
                <a:close/>
                <a:moveTo>
                  <a:pt x="5" y="153"/>
                </a:moveTo>
                <a:lnTo>
                  <a:pt x="3" y="143"/>
                </a:lnTo>
                <a:lnTo>
                  <a:pt x="1" y="134"/>
                </a:lnTo>
                <a:lnTo>
                  <a:pt x="1" y="125"/>
                </a:lnTo>
                <a:lnTo>
                  <a:pt x="0" y="114"/>
                </a:lnTo>
                <a:lnTo>
                  <a:pt x="22" y="114"/>
                </a:lnTo>
                <a:lnTo>
                  <a:pt x="22" y="122"/>
                </a:lnTo>
                <a:lnTo>
                  <a:pt x="23" y="132"/>
                </a:lnTo>
                <a:lnTo>
                  <a:pt x="24" y="140"/>
                </a:lnTo>
                <a:lnTo>
                  <a:pt x="25" y="148"/>
                </a:lnTo>
                <a:lnTo>
                  <a:pt x="5" y="153"/>
                </a:lnTo>
                <a:close/>
                <a:moveTo>
                  <a:pt x="50" y="117"/>
                </a:moveTo>
                <a:lnTo>
                  <a:pt x="50" y="127"/>
                </a:lnTo>
                <a:lnTo>
                  <a:pt x="51" y="136"/>
                </a:lnTo>
                <a:lnTo>
                  <a:pt x="52" y="144"/>
                </a:lnTo>
                <a:lnTo>
                  <a:pt x="53" y="153"/>
                </a:lnTo>
                <a:lnTo>
                  <a:pt x="31" y="156"/>
                </a:lnTo>
                <a:lnTo>
                  <a:pt x="30" y="147"/>
                </a:lnTo>
                <a:lnTo>
                  <a:pt x="30" y="138"/>
                </a:lnTo>
                <a:lnTo>
                  <a:pt x="29" y="128"/>
                </a:lnTo>
                <a:lnTo>
                  <a:pt x="29" y="117"/>
                </a:lnTo>
                <a:lnTo>
                  <a:pt x="50" y="117"/>
                </a:lnTo>
                <a:close/>
                <a:moveTo>
                  <a:pt x="53" y="153"/>
                </a:moveTo>
                <a:lnTo>
                  <a:pt x="55" y="167"/>
                </a:lnTo>
                <a:lnTo>
                  <a:pt x="59" y="180"/>
                </a:lnTo>
                <a:lnTo>
                  <a:pt x="40" y="188"/>
                </a:lnTo>
                <a:lnTo>
                  <a:pt x="38" y="181"/>
                </a:lnTo>
                <a:lnTo>
                  <a:pt x="36" y="172"/>
                </a:lnTo>
                <a:lnTo>
                  <a:pt x="33" y="165"/>
                </a:lnTo>
                <a:lnTo>
                  <a:pt x="31" y="156"/>
                </a:lnTo>
                <a:lnTo>
                  <a:pt x="53" y="153"/>
                </a:lnTo>
                <a:close/>
                <a:moveTo>
                  <a:pt x="59" y="180"/>
                </a:moveTo>
                <a:lnTo>
                  <a:pt x="60" y="181"/>
                </a:lnTo>
                <a:lnTo>
                  <a:pt x="59" y="180"/>
                </a:lnTo>
                <a:lnTo>
                  <a:pt x="50" y="184"/>
                </a:lnTo>
                <a:lnTo>
                  <a:pt x="59" y="180"/>
                </a:lnTo>
                <a:close/>
                <a:moveTo>
                  <a:pt x="59" y="180"/>
                </a:moveTo>
                <a:lnTo>
                  <a:pt x="64" y="187"/>
                </a:lnTo>
                <a:lnTo>
                  <a:pt x="67" y="192"/>
                </a:lnTo>
                <a:lnTo>
                  <a:pt x="53" y="208"/>
                </a:lnTo>
                <a:lnTo>
                  <a:pt x="49" y="204"/>
                </a:lnTo>
                <a:lnTo>
                  <a:pt x="46" y="199"/>
                </a:lnTo>
                <a:lnTo>
                  <a:pt x="43" y="194"/>
                </a:lnTo>
                <a:lnTo>
                  <a:pt x="40" y="188"/>
                </a:lnTo>
                <a:lnTo>
                  <a:pt x="59" y="180"/>
                </a:lnTo>
                <a:close/>
                <a:moveTo>
                  <a:pt x="67" y="192"/>
                </a:moveTo>
                <a:lnTo>
                  <a:pt x="71" y="194"/>
                </a:lnTo>
                <a:lnTo>
                  <a:pt x="75" y="195"/>
                </a:lnTo>
                <a:lnTo>
                  <a:pt x="75" y="216"/>
                </a:lnTo>
                <a:lnTo>
                  <a:pt x="69" y="216"/>
                </a:lnTo>
                <a:lnTo>
                  <a:pt x="64" y="214"/>
                </a:lnTo>
                <a:lnTo>
                  <a:pt x="58" y="212"/>
                </a:lnTo>
                <a:lnTo>
                  <a:pt x="53" y="208"/>
                </a:lnTo>
                <a:lnTo>
                  <a:pt x="67" y="192"/>
                </a:lnTo>
                <a:close/>
                <a:moveTo>
                  <a:pt x="75" y="195"/>
                </a:moveTo>
                <a:lnTo>
                  <a:pt x="76" y="194"/>
                </a:lnTo>
                <a:lnTo>
                  <a:pt x="78" y="194"/>
                </a:lnTo>
                <a:lnTo>
                  <a:pt x="86" y="214"/>
                </a:lnTo>
                <a:lnTo>
                  <a:pt x="80" y="215"/>
                </a:lnTo>
                <a:lnTo>
                  <a:pt x="75" y="216"/>
                </a:lnTo>
                <a:lnTo>
                  <a:pt x="75" y="195"/>
                </a:lnTo>
                <a:close/>
                <a:moveTo>
                  <a:pt x="86" y="214"/>
                </a:moveTo>
                <a:lnTo>
                  <a:pt x="79" y="217"/>
                </a:lnTo>
                <a:lnTo>
                  <a:pt x="86" y="214"/>
                </a:lnTo>
                <a:lnTo>
                  <a:pt x="82" y="203"/>
                </a:lnTo>
                <a:lnTo>
                  <a:pt x="86" y="214"/>
                </a:lnTo>
                <a:close/>
                <a:moveTo>
                  <a:pt x="78" y="194"/>
                </a:moveTo>
                <a:lnTo>
                  <a:pt x="81" y="192"/>
                </a:lnTo>
                <a:lnTo>
                  <a:pt x="84" y="190"/>
                </a:lnTo>
                <a:lnTo>
                  <a:pt x="98" y="206"/>
                </a:lnTo>
                <a:lnTo>
                  <a:pt x="93" y="211"/>
                </a:lnTo>
                <a:lnTo>
                  <a:pt x="86" y="214"/>
                </a:lnTo>
                <a:lnTo>
                  <a:pt x="78" y="194"/>
                </a:lnTo>
                <a:close/>
                <a:moveTo>
                  <a:pt x="84" y="190"/>
                </a:moveTo>
                <a:lnTo>
                  <a:pt x="86" y="188"/>
                </a:lnTo>
                <a:lnTo>
                  <a:pt x="88" y="184"/>
                </a:lnTo>
                <a:lnTo>
                  <a:pt x="107" y="194"/>
                </a:lnTo>
                <a:lnTo>
                  <a:pt x="103" y="201"/>
                </a:lnTo>
                <a:lnTo>
                  <a:pt x="98" y="206"/>
                </a:lnTo>
                <a:lnTo>
                  <a:pt x="84" y="190"/>
                </a:lnTo>
                <a:close/>
                <a:moveTo>
                  <a:pt x="88" y="184"/>
                </a:moveTo>
                <a:lnTo>
                  <a:pt x="92" y="178"/>
                </a:lnTo>
                <a:lnTo>
                  <a:pt x="94" y="172"/>
                </a:lnTo>
                <a:lnTo>
                  <a:pt x="113" y="177"/>
                </a:lnTo>
                <a:lnTo>
                  <a:pt x="111" y="187"/>
                </a:lnTo>
                <a:lnTo>
                  <a:pt x="107" y="194"/>
                </a:lnTo>
                <a:lnTo>
                  <a:pt x="88" y="184"/>
                </a:lnTo>
                <a:close/>
                <a:moveTo>
                  <a:pt x="94" y="172"/>
                </a:moveTo>
                <a:lnTo>
                  <a:pt x="95" y="168"/>
                </a:lnTo>
                <a:lnTo>
                  <a:pt x="94" y="172"/>
                </a:lnTo>
                <a:lnTo>
                  <a:pt x="103" y="174"/>
                </a:lnTo>
                <a:lnTo>
                  <a:pt x="94" y="172"/>
                </a:lnTo>
                <a:close/>
                <a:moveTo>
                  <a:pt x="94" y="172"/>
                </a:moveTo>
                <a:lnTo>
                  <a:pt x="96" y="159"/>
                </a:lnTo>
                <a:lnTo>
                  <a:pt x="98" y="143"/>
                </a:lnTo>
                <a:lnTo>
                  <a:pt x="119" y="145"/>
                </a:lnTo>
                <a:lnTo>
                  <a:pt x="117" y="155"/>
                </a:lnTo>
                <a:lnTo>
                  <a:pt x="116" y="163"/>
                </a:lnTo>
                <a:lnTo>
                  <a:pt x="115" y="170"/>
                </a:lnTo>
                <a:lnTo>
                  <a:pt x="113" y="177"/>
                </a:lnTo>
                <a:lnTo>
                  <a:pt x="94" y="172"/>
                </a:lnTo>
                <a:close/>
                <a:moveTo>
                  <a:pt x="98" y="143"/>
                </a:moveTo>
                <a:lnTo>
                  <a:pt x="99" y="135"/>
                </a:lnTo>
                <a:lnTo>
                  <a:pt x="99" y="126"/>
                </a:lnTo>
                <a:lnTo>
                  <a:pt x="100" y="115"/>
                </a:lnTo>
                <a:lnTo>
                  <a:pt x="100" y="105"/>
                </a:lnTo>
                <a:lnTo>
                  <a:pt x="121" y="105"/>
                </a:lnTo>
                <a:lnTo>
                  <a:pt x="121" y="115"/>
                </a:lnTo>
                <a:lnTo>
                  <a:pt x="121" y="127"/>
                </a:lnTo>
                <a:lnTo>
                  <a:pt x="120" y="136"/>
                </a:lnTo>
                <a:lnTo>
                  <a:pt x="119" y="145"/>
                </a:lnTo>
                <a:lnTo>
                  <a:pt x="98" y="143"/>
                </a:lnTo>
                <a:close/>
                <a:moveTo>
                  <a:pt x="100" y="105"/>
                </a:moveTo>
                <a:lnTo>
                  <a:pt x="99" y="89"/>
                </a:lnTo>
                <a:lnTo>
                  <a:pt x="98" y="75"/>
                </a:lnTo>
                <a:lnTo>
                  <a:pt x="119" y="73"/>
                </a:lnTo>
                <a:lnTo>
                  <a:pt x="120" y="80"/>
                </a:lnTo>
                <a:lnTo>
                  <a:pt x="121" y="87"/>
                </a:lnTo>
                <a:lnTo>
                  <a:pt x="121" y="95"/>
                </a:lnTo>
                <a:lnTo>
                  <a:pt x="121" y="105"/>
                </a:lnTo>
                <a:lnTo>
                  <a:pt x="100" y="105"/>
                </a:lnTo>
                <a:close/>
                <a:moveTo>
                  <a:pt x="98" y="75"/>
                </a:moveTo>
                <a:lnTo>
                  <a:pt x="96" y="62"/>
                </a:lnTo>
                <a:lnTo>
                  <a:pt x="93" y="51"/>
                </a:lnTo>
                <a:lnTo>
                  <a:pt x="113" y="45"/>
                </a:lnTo>
                <a:lnTo>
                  <a:pt x="116" y="58"/>
                </a:lnTo>
                <a:lnTo>
                  <a:pt x="119" y="73"/>
                </a:lnTo>
                <a:lnTo>
                  <a:pt x="98" y="75"/>
                </a:lnTo>
                <a:close/>
                <a:moveTo>
                  <a:pt x="93" y="51"/>
                </a:moveTo>
                <a:lnTo>
                  <a:pt x="91" y="45"/>
                </a:lnTo>
                <a:lnTo>
                  <a:pt x="88" y="39"/>
                </a:lnTo>
                <a:lnTo>
                  <a:pt x="106" y="29"/>
                </a:lnTo>
                <a:lnTo>
                  <a:pt x="110" y="36"/>
                </a:lnTo>
                <a:lnTo>
                  <a:pt x="113" y="45"/>
                </a:lnTo>
                <a:lnTo>
                  <a:pt x="93" y="51"/>
                </a:lnTo>
                <a:close/>
                <a:moveTo>
                  <a:pt x="88" y="39"/>
                </a:moveTo>
                <a:lnTo>
                  <a:pt x="85" y="35"/>
                </a:lnTo>
                <a:lnTo>
                  <a:pt x="83" y="32"/>
                </a:lnTo>
                <a:lnTo>
                  <a:pt x="97" y="17"/>
                </a:lnTo>
                <a:lnTo>
                  <a:pt x="102" y="22"/>
                </a:lnTo>
                <a:lnTo>
                  <a:pt x="106" y="29"/>
                </a:lnTo>
                <a:lnTo>
                  <a:pt x="88" y="39"/>
                </a:lnTo>
                <a:close/>
                <a:moveTo>
                  <a:pt x="97" y="17"/>
                </a:moveTo>
                <a:lnTo>
                  <a:pt x="96" y="16"/>
                </a:lnTo>
                <a:lnTo>
                  <a:pt x="97" y="17"/>
                </a:lnTo>
                <a:lnTo>
                  <a:pt x="89" y="25"/>
                </a:lnTo>
                <a:lnTo>
                  <a:pt x="97" y="17"/>
                </a:lnTo>
                <a:close/>
                <a:moveTo>
                  <a:pt x="83" y="33"/>
                </a:moveTo>
                <a:lnTo>
                  <a:pt x="81" y="32"/>
                </a:lnTo>
                <a:lnTo>
                  <a:pt x="80" y="31"/>
                </a:lnTo>
                <a:lnTo>
                  <a:pt x="86" y="11"/>
                </a:lnTo>
                <a:lnTo>
                  <a:pt x="92" y="14"/>
                </a:lnTo>
                <a:lnTo>
                  <a:pt x="97" y="17"/>
                </a:lnTo>
                <a:lnTo>
                  <a:pt x="83" y="33"/>
                </a:lnTo>
                <a:close/>
                <a:moveTo>
                  <a:pt x="80" y="31"/>
                </a:moveTo>
                <a:lnTo>
                  <a:pt x="78" y="30"/>
                </a:lnTo>
                <a:lnTo>
                  <a:pt x="75" y="30"/>
                </a:lnTo>
                <a:lnTo>
                  <a:pt x="75" y="9"/>
                </a:lnTo>
                <a:lnTo>
                  <a:pt x="81" y="9"/>
                </a:lnTo>
                <a:lnTo>
                  <a:pt x="86" y="11"/>
                </a:lnTo>
                <a:lnTo>
                  <a:pt x="80" y="31"/>
                </a:lnTo>
                <a:close/>
                <a:moveTo>
                  <a:pt x="75" y="30"/>
                </a:moveTo>
                <a:lnTo>
                  <a:pt x="73" y="31"/>
                </a:lnTo>
                <a:lnTo>
                  <a:pt x="71" y="31"/>
                </a:lnTo>
                <a:lnTo>
                  <a:pt x="61" y="12"/>
                </a:lnTo>
                <a:lnTo>
                  <a:pt x="68" y="10"/>
                </a:lnTo>
                <a:lnTo>
                  <a:pt x="75" y="9"/>
                </a:lnTo>
                <a:lnTo>
                  <a:pt x="75" y="30"/>
                </a:lnTo>
                <a:close/>
                <a:moveTo>
                  <a:pt x="71" y="31"/>
                </a:moveTo>
                <a:lnTo>
                  <a:pt x="68" y="33"/>
                </a:lnTo>
                <a:lnTo>
                  <a:pt x="66" y="35"/>
                </a:lnTo>
                <a:lnTo>
                  <a:pt x="50" y="22"/>
                </a:lnTo>
                <a:lnTo>
                  <a:pt x="55" y="17"/>
                </a:lnTo>
                <a:lnTo>
                  <a:pt x="61" y="12"/>
                </a:lnTo>
                <a:lnTo>
                  <a:pt x="71" y="31"/>
                </a:lnTo>
                <a:close/>
                <a:moveTo>
                  <a:pt x="50" y="22"/>
                </a:moveTo>
                <a:lnTo>
                  <a:pt x="49" y="22"/>
                </a:lnTo>
                <a:lnTo>
                  <a:pt x="50" y="22"/>
                </a:lnTo>
                <a:lnTo>
                  <a:pt x="57" y="29"/>
                </a:lnTo>
                <a:lnTo>
                  <a:pt x="50" y="22"/>
                </a:lnTo>
                <a:close/>
                <a:moveTo>
                  <a:pt x="66" y="35"/>
                </a:moveTo>
                <a:lnTo>
                  <a:pt x="62" y="41"/>
                </a:lnTo>
                <a:lnTo>
                  <a:pt x="59" y="48"/>
                </a:lnTo>
                <a:lnTo>
                  <a:pt x="39" y="41"/>
                </a:lnTo>
                <a:lnTo>
                  <a:pt x="44" y="30"/>
                </a:lnTo>
                <a:lnTo>
                  <a:pt x="50" y="22"/>
                </a:lnTo>
                <a:lnTo>
                  <a:pt x="66" y="35"/>
                </a:lnTo>
                <a:close/>
                <a:moveTo>
                  <a:pt x="59" y="48"/>
                </a:moveTo>
                <a:lnTo>
                  <a:pt x="55" y="59"/>
                </a:lnTo>
                <a:lnTo>
                  <a:pt x="59" y="48"/>
                </a:lnTo>
                <a:lnTo>
                  <a:pt x="49" y="45"/>
                </a:lnTo>
                <a:lnTo>
                  <a:pt x="59" y="48"/>
                </a:lnTo>
                <a:close/>
                <a:moveTo>
                  <a:pt x="59" y="48"/>
                </a:moveTo>
                <a:lnTo>
                  <a:pt x="56" y="57"/>
                </a:lnTo>
                <a:lnTo>
                  <a:pt x="54" y="69"/>
                </a:lnTo>
                <a:lnTo>
                  <a:pt x="33" y="65"/>
                </a:lnTo>
                <a:lnTo>
                  <a:pt x="36" y="52"/>
                </a:lnTo>
                <a:lnTo>
                  <a:pt x="39" y="41"/>
                </a:lnTo>
                <a:lnTo>
                  <a:pt x="59" y="48"/>
                </a:lnTo>
                <a:close/>
                <a:moveTo>
                  <a:pt x="54" y="69"/>
                </a:moveTo>
                <a:lnTo>
                  <a:pt x="52" y="80"/>
                </a:lnTo>
                <a:lnTo>
                  <a:pt x="51" y="92"/>
                </a:lnTo>
                <a:lnTo>
                  <a:pt x="30" y="91"/>
                </a:lnTo>
                <a:lnTo>
                  <a:pt x="31" y="79"/>
                </a:lnTo>
                <a:lnTo>
                  <a:pt x="33" y="65"/>
                </a:lnTo>
                <a:lnTo>
                  <a:pt x="54" y="69"/>
                </a:lnTo>
                <a:close/>
                <a:moveTo>
                  <a:pt x="51" y="92"/>
                </a:moveTo>
                <a:lnTo>
                  <a:pt x="51" y="106"/>
                </a:lnTo>
                <a:lnTo>
                  <a:pt x="50" y="117"/>
                </a:lnTo>
                <a:lnTo>
                  <a:pt x="29" y="117"/>
                </a:lnTo>
                <a:lnTo>
                  <a:pt x="29" y="104"/>
                </a:lnTo>
                <a:lnTo>
                  <a:pt x="30"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14" name="Freeform 227"/>
          <p:cNvSpPr>
            <a:spLocks/>
          </p:cNvSpPr>
          <p:nvPr/>
        </p:nvSpPr>
        <p:spPr bwMode="auto">
          <a:xfrm>
            <a:off x="7026275" y="1885950"/>
            <a:ext cx="41275" cy="106363"/>
          </a:xfrm>
          <a:custGeom>
            <a:avLst/>
            <a:gdLst>
              <a:gd name="T0" fmla="*/ 0 w 78"/>
              <a:gd name="T1" fmla="*/ 23 h 201"/>
              <a:gd name="T2" fmla="*/ 48 w 78"/>
              <a:gd name="T3" fmla="*/ 0 h 201"/>
              <a:gd name="T4" fmla="*/ 53 w 78"/>
              <a:gd name="T5" fmla="*/ 0 h 201"/>
              <a:gd name="T6" fmla="*/ 53 w 78"/>
              <a:gd name="T7" fmla="*/ 166 h 201"/>
              <a:gd name="T8" fmla="*/ 53 w 78"/>
              <a:gd name="T9" fmla="*/ 180 h 201"/>
              <a:gd name="T10" fmla="*/ 54 w 78"/>
              <a:gd name="T11" fmla="*/ 187 h 201"/>
              <a:gd name="T12" fmla="*/ 57 w 78"/>
              <a:gd name="T13" fmla="*/ 190 h 201"/>
              <a:gd name="T14" fmla="*/ 61 w 78"/>
              <a:gd name="T15" fmla="*/ 193 h 201"/>
              <a:gd name="T16" fmla="*/ 67 w 78"/>
              <a:gd name="T17" fmla="*/ 194 h 201"/>
              <a:gd name="T18" fmla="*/ 78 w 78"/>
              <a:gd name="T19" fmla="*/ 195 h 201"/>
              <a:gd name="T20" fmla="*/ 78 w 78"/>
              <a:gd name="T21" fmla="*/ 201 h 201"/>
              <a:gd name="T22" fmla="*/ 4 w 78"/>
              <a:gd name="T23" fmla="*/ 201 h 201"/>
              <a:gd name="T24" fmla="*/ 4 w 78"/>
              <a:gd name="T25" fmla="*/ 195 h 201"/>
              <a:gd name="T26" fmla="*/ 15 w 78"/>
              <a:gd name="T27" fmla="*/ 194 h 201"/>
              <a:gd name="T28" fmla="*/ 22 w 78"/>
              <a:gd name="T29" fmla="*/ 193 h 201"/>
              <a:gd name="T30" fmla="*/ 25 w 78"/>
              <a:gd name="T31" fmla="*/ 190 h 201"/>
              <a:gd name="T32" fmla="*/ 27 w 78"/>
              <a:gd name="T33" fmla="*/ 187 h 201"/>
              <a:gd name="T34" fmla="*/ 29 w 78"/>
              <a:gd name="T35" fmla="*/ 181 h 201"/>
              <a:gd name="T36" fmla="*/ 30 w 78"/>
              <a:gd name="T37" fmla="*/ 166 h 201"/>
              <a:gd name="T38" fmla="*/ 30 w 78"/>
              <a:gd name="T39" fmla="*/ 61 h 201"/>
              <a:gd name="T40" fmla="*/ 29 w 78"/>
              <a:gd name="T41" fmla="*/ 43 h 201"/>
              <a:gd name="T42" fmla="*/ 27 w 78"/>
              <a:gd name="T43" fmla="*/ 33 h 201"/>
              <a:gd name="T44" fmla="*/ 26 w 78"/>
              <a:gd name="T45" fmla="*/ 28 h 201"/>
              <a:gd name="T46" fmla="*/ 24 w 78"/>
              <a:gd name="T47" fmla="*/ 25 h 201"/>
              <a:gd name="T48" fmla="*/ 21 w 78"/>
              <a:gd name="T49" fmla="*/ 24 h 201"/>
              <a:gd name="T50" fmla="*/ 17 w 78"/>
              <a:gd name="T51" fmla="*/ 23 h 201"/>
              <a:gd name="T52" fmla="*/ 11 w 78"/>
              <a:gd name="T53" fmla="*/ 24 h 201"/>
              <a:gd name="T54" fmla="*/ 3 w 78"/>
              <a:gd name="T55" fmla="*/ 28 h 201"/>
              <a:gd name="T56" fmla="*/ 0 w 78"/>
              <a:gd name="T57" fmla="*/ 23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201"/>
              <a:gd name="T89" fmla="*/ 78 w 78"/>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201">
                <a:moveTo>
                  <a:pt x="0" y="23"/>
                </a:moveTo>
                <a:lnTo>
                  <a:pt x="48" y="0"/>
                </a:lnTo>
                <a:lnTo>
                  <a:pt x="53" y="0"/>
                </a:lnTo>
                <a:lnTo>
                  <a:pt x="53" y="166"/>
                </a:lnTo>
                <a:lnTo>
                  <a:pt x="53" y="180"/>
                </a:lnTo>
                <a:lnTo>
                  <a:pt x="54" y="187"/>
                </a:lnTo>
                <a:lnTo>
                  <a:pt x="57" y="190"/>
                </a:lnTo>
                <a:lnTo>
                  <a:pt x="61" y="193"/>
                </a:lnTo>
                <a:lnTo>
                  <a:pt x="67" y="194"/>
                </a:lnTo>
                <a:lnTo>
                  <a:pt x="78" y="195"/>
                </a:lnTo>
                <a:lnTo>
                  <a:pt x="78" y="201"/>
                </a:lnTo>
                <a:lnTo>
                  <a:pt x="4" y="201"/>
                </a:lnTo>
                <a:lnTo>
                  <a:pt x="4" y="195"/>
                </a:lnTo>
                <a:lnTo>
                  <a:pt x="15" y="194"/>
                </a:lnTo>
                <a:lnTo>
                  <a:pt x="22" y="193"/>
                </a:lnTo>
                <a:lnTo>
                  <a:pt x="25" y="190"/>
                </a:lnTo>
                <a:lnTo>
                  <a:pt x="27" y="187"/>
                </a:lnTo>
                <a:lnTo>
                  <a:pt x="29" y="181"/>
                </a:lnTo>
                <a:lnTo>
                  <a:pt x="30" y="166"/>
                </a:lnTo>
                <a:lnTo>
                  <a:pt x="30" y="61"/>
                </a:lnTo>
                <a:lnTo>
                  <a:pt x="29" y="43"/>
                </a:lnTo>
                <a:lnTo>
                  <a:pt x="27" y="33"/>
                </a:lnTo>
                <a:lnTo>
                  <a:pt x="26" y="28"/>
                </a:lnTo>
                <a:lnTo>
                  <a:pt x="24" y="25"/>
                </a:lnTo>
                <a:lnTo>
                  <a:pt x="21" y="24"/>
                </a:lnTo>
                <a:lnTo>
                  <a:pt x="17" y="23"/>
                </a:lnTo>
                <a:lnTo>
                  <a:pt x="11" y="24"/>
                </a:lnTo>
                <a:lnTo>
                  <a:pt x="3" y="28"/>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15" name="Freeform 228"/>
          <p:cNvSpPr>
            <a:spLocks/>
          </p:cNvSpPr>
          <p:nvPr/>
        </p:nvSpPr>
        <p:spPr bwMode="auto">
          <a:xfrm>
            <a:off x="7094538" y="1889125"/>
            <a:ext cx="60325" cy="106363"/>
          </a:xfrm>
          <a:custGeom>
            <a:avLst/>
            <a:gdLst>
              <a:gd name="T0" fmla="*/ 104 w 115"/>
              <a:gd name="T1" fmla="*/ 23 h 200"/>
              <a:gd name="T2" fmla="*/ 32 w 115"/>
              <a:gd name="T3" fmla="*/ 50 h 200"/>
              <a:gd name="T4" fmla="*/ 50 w 115"/>
              <a:gd name="T5" fmla="*/ 55 h 200"/>
              <a:gd name="T6" fmla="*/ 67 w 115"/>
              <a:gd name="T7" fmla="*/ 61 h 200"/>
              <a:gd name="T8" fmla="*/ 80 w 115"/>
              <a:gd name="T9" fmla="*/ 69 h 200"/>
              <a:gd name="T10" fmla="*/ 92 w 115"/>
              <a:gd name="T11" fmla="*/ 79 h 200"/>
              <a:gd name="T12" fmla="*/ 101 w 115"/>
              <a:gd name="T13" fmla="*/ 89 h 200"/>
              <a:gd name="T14" fmla="*/ 107 w 115"/>
              <a:gd name="T15" fmla="*/ 100 h 200"/>
              <a:gd name="T16" fmla="*/ 111 w 115"/>
              <a:gd name="T17" fmla="*/ 113 h 200"/>
              <a:gd name="T18" fmla="*/ 112 w 115"/>
              <a:gd name="T19" fmla="*/ 125 h 200"/>
              <a:gd name="T20" fmla="*/ 110 w 115"/>
              <a:gd name="T21" fmla="*/ 141 h 200"/>
              <a:gd name="T22" fmla="*/ 106 w 115"/>
              <a:gd name="T23" fmla="*/ 154 h 200"/>
              <a:gd name="T24" fmla="*/ 99 w 115"/>
              <a:gd name="T25" fmla="*/ 167 h 200"/>
              <a:gd name="T26" fmla="*/ 89 w 115"/>
              <a:gd name="T27" fmla="*/ 177 h 200"/>
              <a:gd name="T28" fmla="*/ 80 w 115"/>
              <a:gd name="T29" fmla="*/ 185 h 200"/>
              <a:gd name="T30" fmla="*/ 69 w 115"/>
              <a:gd name="T31" fmla="*/ 191 h 200"/>
              <a:gd name="T32" fmla="*/ 52 w 115"/>
              <a:gd name="T33" fmla="*/ 198 h 200"/>
              <a:gd name="T34" fmla="*/ 34 w 115"/>
              <a:gd name="T35" fmla="*/ 200 h 200"/>
              <a:gd name="T36" fmla="*/ 19 w 115"/>
              <a:gd name="T37" fmla="*/ 198 h 200"/>
              <a:gd name="T38" fmla="*/ 8 w 115"/>
              <a:gd name="T39" fmla="*/ 194 h 200"/>
              <a:gd name="T40" fmla="*/ 2 w 115"/>
              <a:gd name="T41" fmla="*/ 187 h 200"/>
              <a:gd name="T42" fmla="*/ 0 w 115"/>
              <a:gd name="T43" fmla="*/ 180 h 200"/>
              <a:gd name="T44" fmla="*/ 3 w 115"/>
              <a:gd name="T45" fmla="*/ 173 h 200"/>
              <a:gd name="T46" fmla="*/ 13 w 115"/>
              <a:gd name="T47" fmla="*/ 170 h 200"/>
              <a:gd name="T48" fmla="*/ 19 w 115"/>
              <a:gd name="T49" fmla="*/ 171 h 200"/>
              <a:gd name="T50" fmla="*/ 28 w 115"/>
              <a:gd name="T51" fmla="*/ 177 h 200"/>
              <a:gd name="T52" fmla="*/ 40 w 115"/>
              <a:gd name="T53" fmla="*/ 182 h 200"/>
              <a:gd name="T54" fmla="*/ 51 w 115"/>
              <a:gd name="T55" fmla="*/ 184 h 200"/>
              <a:gd name="T56" fmla="*/ 67 w 115"/>
              <a:gd name="T57" fmla="*/ 181 h 200"/>
              <a:gd name="T58" fmla="*/ 80 w 115"/>
              <a:gd name="T59" fmla="*/ 172 h 200"/>
              <a:gd name="T60" fmla="*/ 90 w 115"/>
              <a:gd name="T61" fmla="*/ 157 h 200"/>
              <a:gd name="T62" fmla="*/ 94 w 115"/>
              <a:gd name="T63" fmla="*/ 141 h 200"/>
              <a:gd name="T64" fmla="*/ 90 w 115"/>
              <a:gd name="T65" fmla="*/ 123 h 200"/>
              <a:gd name="T66" fmla="*/ 82 w 115"/>
              <a:gd name="T67" fmla="*/ 107 h 200"/>
              <a:gd name="T68" fmla="*/ 68 w 115"/>
              <a:gd name="T69" fmla="*/ 94 h 200"/>
              <a:gd name="T70" fmla="*/ 50 w 115"/>
              <a:gd name="T71" fmla="*/ 84 h 200"/>
              <a:gd name="T72" fmla="*/ 31 w 115"/>
              <a:gd name="T73" fmla="*/ 78 h 200"/>
              <a:gd name="T74" fmla="*/ 7 w 115"/>
              <a:gd name="T75" fmla="*/ 75 h 200"/>
              <a:gd name="T76" fmla="*/ 115 w 115"/>
              <a:gd name="T77" fmla="*/ 0 h 2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200"/>
              <a:gd name="T119" fmla="*/ 115 w 115"/>
              <a:gd name="T120" fmla="*/ 200 h 2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200">
                <a:moveTo>
                  <a:pt x="115" y="0"/>
                </a:moveTo>
                <a:lnTo>
                  <a:pt x="104" y="23"/>
                </a:lnTo>
                <a:lnTo>
                  <a:pt x="45" y="23"/>
                </a:lnTo>
                <a:lnTo>
                  <a:pt x="32" y="50"/>
                </a:lnTo>
                <a:lnTo>
                  <a:pt x="42" y="52"/>
                </a:lnTo>
                <a:lnTo>
                  <a:pt x="50" y="55"/>
                </a:lnTo>
                <a:lnTo>
                  <a:pt x="58" y="57"/>
                </a:lnTo>
                <a:lnTo>
                  <a:pt x="67" y="61"/>
                </a:lnTo>
                <a:lnTo>
                  <a:pt x="74" y="64"/>
                </a:lnTo>
                <a:lnTo>
                  <a:pt x="80" y="69"/>
                </a:lnTo>
                <a:lnTo>
                  <a:pt x="87" y="73"/>
                </a:lnTo>
                <a:lnTo>
                  <a:pt x="92" y="79"/>
                </a:lnTo>
                <a:lnTo>
                  <a:pt x="98" y="84"/>
                </a:lnTo>
                <a:lnTo>
                  <a:pt x="101" y="89"/>
                </a:lnTo>
                <a:lnTo>
                  <a:pt x="105" y="95"/>
                </a:lnTo>
                <a:lnTo>
                  <a:pt x="107" y="100"/>
                </a:lnTo>
                <a:lnTo>
                  <a:pt x="109" y="106"/>
                </a:lnTo>
                <a:lnTo>
                  <a:pt x="111" y="113"/>
                </a:lnTo>
                <a:lnTo>
                  <a:pt x="112" y="119"/>
                </a:lnTo>
                <a:lnTo>
                  <a:pt x="112" y="125"/>
                </a:lnTo>
                <a:lnTo>
                  <a:pt x="111" y="133"/>
                </a:lnTo>
                <a:lnTo>
                  <a:pt x="110" y="141"/>
                </a:lnTo>
                <a:lnTo>
                  <a:pt x="108" y="147"/>
                </a:lnTo>
                <a:lnTo>
                  <a:pt x="106" y="154"/>
                </a:lnTo>
                <a:lnTo>
                  <a:pt x="103" y="160"/>
                </a:lnTo>
                <a:lnTo>
                  <a:pt x="99" y="167"/>
                </a:lnTo>
                <a:lnTo>
                  <a:pt x="95" y="172"/>
                </a:lnTo>
                <a:lnTo>
                  <a:pt x="89" y="177"/>
                </a:lnTo>
                <a:lnTo>
                  <a:pt x="85" y="181"/>
                </a:lnTo>
                <a:lnTo>
                  <a:pt x="80" y="185"/>
                </a:lnTo>
                <a:lnTo>
                  <a:pt x="74" y="188"/>
                </a:lnTo>
                <a:lnTo>
                  <a:pt x="69" y="191"/>
                </a:lnTo>
                <a:lnTo>
                  <a:pt x="60" y="195"/>
                </a:lnTo>
                <a:lnTo>
                  <a:pt x="52" y="198"/>
                </a:lnTo>
                <a:lnTo>
                  <a:pt x="43" y="199"/>
                </a:lnTo>
                <a:lnTo>
                  <a:pt x="34" y="200"/>
                </a:lnTo>
                <a:lnTo>
                  <a:pt x="26" y="199"/>
                </a:lnTo>
                <a:lnTo>
                  <a:pt x="19" y="198"/>
                </a:lnTo>
                <a:lnTo>
                  <a:pt x="14" y="196"/>
                </a:lnTo>
                <a:lnTo>
                  <a:pt x="8" y="194"/>
                </a:lnTo>
                <a:lnTo>
                  <a:pt x="5" y="190"/>
                </a:lnTo>
                <a:lnTo>
                  <a:pt x="2" y="187"/>
                </a:lnTo>
                <a:lnTo>
                  <a:pt x="1" y="184"/>
                </a:lnTo>
                <a:lnTo>
                  <a:pt x="0" y="180"/>
                </a:lnTo>
                <a:lnTo>
                  <a:pt x="1" y="176"/>
                </a:lnTo>
                <a:lnTo>
                  <a:pt x="3" y="173"/>
                </a:lnTo>
                <a:lnTo>
                  <a:pt x="7" y="171"/>
                </a:lnTo>
                <a:lnTo>
                  <a:pt x="13" y="170"/>
                </a:lnTo>
                <a:lnTo>
                  <a:pt x="16" y="170"/>
                </a:lnTo>
                <a:lnTo>
                  <a:pt x="19" y="171"/>
                </a:lnTo>
                <a:lnTo>
                  <a:pt x="23" y="173"/>
                </a:lnTo>
                <a:lnTo>
                  <a:pt x="28" y="177"/>
                </a:lnTo>
                <a:lnTo>
                  <a:pt x="34" y="180"/>
                </a:lnTo>
                <a:lnTo>
                  <a:pt x="40" y="182"/>
                </a:lnTo>
                <a:lnTo>
                  <a:pt x="45" y="184"/>
                </a:lnTo>
                <a:lnTo>
                  <a:pt x="51" y="184"/>
                </a:lnTo>
                <a:lnTo>
                  <a:pt x="58" y="184"/>
                </a:lnTo>
                <a:lnTo>
                  <a:pt x="67" y="181"/>
                </a:lnTo>
                <a:lnTo>
                  <a:pt x="74" y="177"/>
                </a:lnTo>
                <a:lnTo>
                  <a:pt x="80" y="172"/>
                </a:lnTo>
                <a:lnTo>
                  <a:pt x="86" y="165"/>
                </a:lnTo>
                <a:lnTo>
                  <a:pt x="90" y="157"/>
                </a:lnTo>
                <a:lnTo>
                  <a:pt x="92" y="149"/>
                </a:lnTo>
                <a:lnTo>
                  <a:pt x="94" y="141"/>
                </a:lnTo>
                <a:lnTo>
                  <a:pt x="92" y="131"/>
                </a:lnTo>
                <a:lnTo>
                  <a:pt x="90" y="123"/>
                </a:lnTo>
                <a:lnTo>
                  <a:pt x="86" y="115"/>
                </a:lnTo>
                <a:lnTo>
                  <a:pt x="82" y="107"/>
                </a:lnTo>
                <a:lnTo>
                  <a:pt x="76" y="100"/>
                </a:lnTo>
                <a:lnTo>
                  <a:pt x="68" y="94"/>
                </a:lnTo>
                <a:lnTo>
                  <a:pt x="59" y="88"/>
                </a:lnTo>
                <a:lnTo>
                  <a:pt x="50" y="84"/>
                </a:lnTo>
                <a:lnTo>
                  <a:pt x="42" y="80"/>
                </a:lnTo>
                <a:lnTo>
                  <a:pt x="31" y="78"/>
                </a:lnTo>
                <a:lnTo>
                  <a:pt x="20" y="76"/>
                </a:lnTo>
                <a:lnTo>
                  <a:pt x="7" y="75"/>
                </a:lnTo>
                <a:lnTo>
                  <a:pt x="45" y="0"/>
                </a:lnTo>
                <a:lnTo>
                  <a:pt x="115"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16" name="Freeform 229"/>
          <p:cNvSpPr>
            <a:spLocks noEditPoints="1"/>
          </p:cNvSpPr>
          <p:nvPr/>
        </p:nvSpPr>
        <p:spPr bwMode="auto">
          <a:xfrm>
            <a:off x="7170738" y="1885950"/>
            <a:ext cx="68262" cy="109538"/>
          </a:xfrm>
          <a:custGeom>
            <a:avLst/>
            <a:gdLst>
              <a:gd name="T0" fmla="*/ 1 w 128"/>
              <a:gd name="T1" fmla="*/ 88 h 205"/>
              <a:gd name="T2" fmla="*/ 7 w 128"/>
              <a:gd name="T3" fmla="*/ 59 h 205"/>
              <a:gd name="T4" fmla="*/ 16 w 128"/>
              <a:gd name="T5" fmla="*/ 35 h 205"/>
              <a:gd name="T6" fmla="*/ 29 w 128"/>
              <a:gd name="T7" fmla="*/ 16 h 205"/>
              <a:gd name="T8" fmla="*/ 44 w 128"/>
              <a:gd name="T9" fmla="*/ 6 h 205"/>
              <a:gd name="T10" fmla="*/ 57 w 128"/>
              <a:gd name="T11" fmla="*/ 0 h 205"/>
              <a:gd name="T12" fmla="*/ 70 w 128"/>
              <a:gd name="T13" fmla="*/ 0 h 205"/>
              <a:gd name="T14" fmla="*/ 81 w 128"/>
              <a:gd name="T15" fmla="*/ 4 h 205"/>
              <a:gd name="T16" fmla="*/ 91 w 128"/>
              <a:gd name="T17" fmla="*/ 10 h 205"/>
              <a:gd name="T18" fmla="*/ 101 w 128"/>
              <a:gd name="T19" fmla="*/ 18 h 205"/>
              <a:gd name="T20" fmla="*/ 110 w 128"/>
              <a:gd name="T21" fmla="*/ 31 h 205"/>
              <a:gd name="T22" fmla="*/ 119 w 128"/>
              <a:gd name="T23" fmla="*/ 47 h 205"/>
              <a:gd name="T24" fmla="*/ 125 w 128"/>
              <a:gd name="T25" fmla="*/ 67 h 205"/>
              <a:gd name="T26" fmla="*/ 127 w 128"/>
              <a:gd name="T27" fmla="*/ 89 h 205"/>
              <a:gd name="T28" fmla="*/ 127 w 128"/>
              <a:gd name="T29" fmla="*/ 118 h 205"/>
              <a:gd name="T30" fmla="*/ 122 w 128"/>
              <a:gd name="T31" fmla="*/ 147 h 205"/>
              <a:gd name="T32" fmla="*/ 112 w 128"/>
              <a:gd name="T33" fmla="*/ 171 h 205"/>
              <a:gd name="T34" fmla="*/ 100 w 128"/>
              <a:gd name="T35" fmla="*/ 187 h 205"/>
              <a:gd name="T36" fmla="*/ 85 w 128"/>
              <a:gd name="T37" fmla="*/ 199 h 205"/>
              <a:gd name="T38" fmla="*/ 70 w 128"/>
              <a:gd name="T39" fmla="*/ 204 h 205"/>
              <a:gd name="T40" fmla="*/ 56 w 128"/>
              <a:gd name="T41" fmla="*/ 204 h 205"/>
              <a:gd name="T42" fmla="*/ 43 w 128"/>
              <a:gd name="T43" fmla="*/ 200 h 205"/>
              <a:gd name="T44" fmla="*/ 32 w 128"/>
              <a:gd name="T45" fmla="*/ 191 h 205"/>
              <a:gd name="T46" fmla="*/ 21 w 128"/>
              <a:gd name="T47" fmla="*/ 179 h 205"/>
              <a:gd name="T48" fmla="*/ 13 w 128"/>
              <a:gd name="T49" fmla="*/ 164 h 205"/>
              <a:gd name="T50" fmla="*/ 7 w 128"/>
              <a:gd name="T51" fmla="*/ 149 h 205"/>
              <a:gd name="T52" fmla="*/ 2 w 128"/>
              <a:gd name="T53" fmla="*/ 132 h 205"/>
              <a:gd name="T54" fmla="*/ 0 w 128"/>
              <a:gd name="T55" fmla="*/ 114 h 205"/>
              <a:gd name="T56" fmla="*/ 29 w 128"/>
              <a:gd name="T57" fmla="*/ 107 h 205"/>
              <a:gd name="T58" fmla="*/ 32 w 128"/>
              <a:gd name="T59" fmla="*/ 145 h 205"/>
              <a:gd name="T60" fmla="*/ 39 w 128"/>
              <a:gd name="T61" fmla="*/ 174 h 205"/>
              <a:gd name="T62" fmla="*/ 44 w 128"/>
              <a:gd name="T63" fmla="*/ 183 h 205"/>
              <a:gd name="T64" fmla="*/ 49 w 128"/>
              <a:gd name="T65" fmla="*/ 190 h 205"/>
              <a:gd name="T66" fmla="*/ 56 w 128"/>
              <a:gd name="T67" fmla="*/ 194 h 205"/>
              <a:gd name="T68" fmla="*/ 64 w 128"/>
              <a:gd name="T69" fmla="*/ 195 h 205"/>
              <a:gd name="T70" fmla="*/ 72 w 128"/>
              <a:gd name="T71" fmla="*/ 193 h 205"/>
              <a:gd name="T72" fmla="*/ 80 w 128"/>
              <a:gd name="T73" fmla="*/ 188 h 205"/>
              <a:gd name="T74" fmla="*/ 88 w 128"/>
              <a:gd name="T75" fmla="*/ 179 h 205"/>
              <a:gd name="T76" fmla="*/ 93 w 128"/>
              <a:gd name="T77" fmla="*/ 164 h 205"/>
              <a:gd name="T78" fmla="*/ 98 w 128"/>
              <a:gd name="T79" fmla="*/ 134 h 205"/>
              <a:gd name="T80" fmla="*/ 99 w 128"/>
              <a:gd name="T81" fmla="*/ 95 h 205"/>
              <a:gd name="T82" fmla="*/ 98 w 128"/>
              <a:gd name="T83" fmla="*/ 64 h 205"/>
              <a:gd name="T84" fmla="*/ 93 w 128"/>
              <a:gd name="T85" fmla="*/ 38 h 205"/>
              <a:gd name="T86" fmla="*/ 87 w 128"/>
              <a:gd name="T87" fmla="*/ 24 h 205"/>
              <a:gd name="T88" fmla="*/ 79 w 128"/>
              <a:gd name="T89" fmla="*/ 15 h 205"/>
              <a:gd name="T90" fmla="*/ 72 w 128"/>
              <a:gd name="T91" fmla="*/ 11 h 205"/>
              <a:gd name="T92" fmla="*/ 65 w 128"/>
              <a:gd name="T93" fmla="*/ 10 h 205"/>
              <a:gd name="T94" fmla="*/ 55 w 128"/>
              <a:gd name="T95" fmla="*/ 12 h 205"/>
              <a:gd name="T96" fmla="*/ 47 w 128"/>
              <a:gd name="T97" fmla="*/ 19 h 205"/>
              <a:gd name="T98" fmla="*/ 38 w 128"/>
              <a:gd name="T99" fmla="*/ 34 h 205"/>
              <a:gd name="T100" fmla="*/ 33 w 128"/>
              <a:gd name="T101" fmla="*/ 56 h 205"/>
              <a:gd name="T102" fmla="*/ 29 w 128"/>
              <a:gd name="T103" fmla="*/ 82 h 205"/>
              <a:gd name="T104" fmla="*/ 29 w 128"/>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5"/>
              <a:gd name="T161" fmla="*/ 128 w 128"/>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5">
                <a:moveTo>
                  <a:pt x="0" y="104"/>
                </a:moveTo>
                <a:lnTo>
                  <a:pt x="1" y="88"/>
                </a:lnTo>
                <a:lnTo>
                  <a:pt x="3" y="72"/>
                </a:lnTo>
                <a:lnTo>
                  <a:pt x="7" y="59"/>
                </a:lnTo>
                <a:lnTo>
                  <a:pt x="11" y="46"/>
                </a:lnTo>
                <a:lnTo>
                  <a:pt x="16" y="35"/>
                </a:lnTo>
                <a:lnTo>
                  <a:pt x="22" y="24"/>
                </a:lnTo>
                <a:lnTo>
                  <a:pt x="29" y="16"/>
                </a:lnTo>
                <a:lnTo>
                  <a:pt x="38" y="10"/>
                </a:lnTo>
                <a:lnTo>
                  <a:pt x="44" y="6"/>
                </a:lnTo>
                <a:lnTo>
                  <a:pt x="51" y="2"/>
                </a:lnTo>
                <a:lnTo>
                  <a:pt x="57" y="0"/>
                </a:lnTo>
                <a:lnTo>
                  <a:pt x="65" y="0"/>
                </a:lnTo>
                <a:lnTo>
                  <a:pt x="70" y="0"/>
                </a:lnTo>
                <a:lnTo>
                  <a:pt x="76" y="1"/>
                </a:lnTo>
                <a:lnTo>
                  <a:pt x="81" y="4"/>
                </a:lnTo>
                <a:lnTo>
                  <a:pt x="87" y="6"/>
                </a:lnTo>
                <a:lnTo>
                  <a:pt x="91" y="10"/>
                </a:lnTo>
                <a:lnTo>
                  <a:pt x="96" y="13"/>
                </a:lnTo>
                <a:lnTo>
                  <a:pt x="101" y="18"/>
                </a:lnTo>
                <a:lnTo>
                  <a:pt x="105" y="23"/>
                </a:lnTo>
                <a:lnTo>
                  <a:pt x="110" y="31"/>
                </a:lnTo>
                <a:lnTo>
                  <a:pt x="116" y="39"/>
                </a:lnTo>
                <a:lnTo>
                  <a:pt x="119" y="47"/>
                </a:lnTo>
                <a:lnTo>
                  <a:pt x="122" y="56"/>
                </a:lnTo>
                <a:lnTo>
                  <a:pt x="125" y="67"/>
                </a:lnTo>
                <a:lnTo>
                  <a:pt x="126" y="77"/>
                </a:lnTo>
                <a:lnTo>
                  <a:pt x="127" y="89"/>
                </a:lnTo>
                <a:lnTo>
                  <a:pt x="128" y="101"/>
                </a:lnTo>
                <a:lnTo>
                  <a:pt x="127" y="118"/>
                </a:lnTo>
                <a:lnTo>
                  <a:pt x="125" y="132"/>
                </a:lnTo>
                <a:lnTo>
                  <a:pt x="122" y="147"/>
                </a:lnTo>
                <a:lnTo>
                  <a:pt x="118" y="159"/>
                </a:lnTo>
                <a:lnTo>
                  <a:pt x="112" y="171"/>
                </a:lnTo>
                <a:lnTo>
                  <a:pt x="106" y="180"/>
                </a:lnTo>
                <a:lnTo>
                  <a:pt x="100" y="187"/>
                </a:lnTo>
                <a:lnTo>
                  <a:pt x="93" y="193"/>
                </a:lnTo>
                <a:lnTo>
                  <a:pt x="85" y="199"/>
                </a:lnTo>
                <a:lnTo>
                  <a:pt x="77" y="202"/>
                </a:lnTo>
                <a:lnTo>
                  <a:pt x="70" y="204"/>
                </a:lnTo>
                <a:lnTo>
                  <a:pt x="64" y="205"/>
                </a:lnTo>
                <a:lnTo>
                  <a:pt x="56" y="204"/>
                </a:lnTo>
                <a:lnTo>
                  <a:pt x="50" y="203"/>
                </a:lnTo>
                <a:lnTo>
                  <a:pt x="43" y="200"/>
                </a:lnTo>
                <a:lnTo>
                  <a:pt x="38" y="196"/>
                </a:lnTo>
                <a:lnTo>
                  <a:pt x="32" y="191"/>
                </a:lnTo>
                <a:lnTo>
                  <a:pt x="26" y="186"/>
                </a:lnTo>
                <a:lnTo>
                  <a:pt x="21" y="179"/>
                </a:lnTo>
                <a:lnTo>
                  <a:pt x="16" y="172"/>
                </a:lnTo>
                <a:lnTo>
                  <a:pt x="13" y="164"/>
                </a:lnTo>
                <a:lnTo>
                  <a:pt x="10" y="156"/>
                </a:lnTo>
                <a:lnTo>
                  <a:pt x="7" y="149"/>
                </a:lnTo>
                <a:lnTo>
                  <a:pt x="5" y="140"/>
                </a:lnTo>
                <a:lnTo>
                  <a:pt x="2" y="132"/>
                </a:lnTo>
                <a:lnTo>
                  <a:pt x="1" y="123"/>
                </a:lnTo>
                <a:lnTo>
                  <a:pt x="0" y="114"/>
                </a:lnTo>
                <a:lnTo>
                  <a:pt x="0" y="104"/>
                </a:lnTo>
                <a:close/>
                <a:moveTo>
                  <a:pt x="29" y="107"/>
                </a:moveTo>
                <a:lnTo>
                  <a:pt x="29" y="127"/>
                </a:lnTo>
                <a:lnTo>
                  <a:pt x="32" y="145"/>
                </a:lnTo>
                <a:lnTo>
                  <a:pt x="35" y="160"/>
                </a:lnTo>
                <a:lnTo>
                  <a:pt x="39" y="174"/>
                </a:lnTo>
                <a:lnTo>
                  <a:pt x="41" y="179"/>
                </a:lnTo>
                <a:lnTo>
                  <a:pt x="44" y="183"/>
                </a:lnTo>
                <a:lnTo>
                  <a:pt x="46" y="187"/>
                </a:lnTo>
                <a:lnTo>
                  <a:pt x="49" y="190"/>
                </a:lnTo>
                <a:lnTo>
                  <a:pt x="52" y="192"/>
                </a:lnTo>
                <a:lnTo>
                  <a:pt x="56" y="194"/>
                </a:lnTo>
                <a:lnTo>
                  <a:pt x="60" y="195"/>
                </a:lnTo>
                <a:lnTo>
                  <a:pt x="64" y="195"/>
                </a:lnTo>
                <a:lnTo>
                  <a:pt x="68" y="194"/>
                </a:lnTo>
                <a:lnTo>
                  <a:pt x="72" y="193"/>
                </a:lnTo>
                <a:lnTo>
                  <a:pt x="76" y="191"/>
                </a:lnTo>
                <a:lnTo>
                  <a:pt x="80" y="188"/>
                </a:lnTo>
                <a:lnTo>
                  <a:pt x="83" y="184"/>
                </a:lnTo>
                <a:lnTo>
                  <a:pt x="88" y="179"/>
                </a:lnTo>
                <a:lnTo>
                  <a:pt x="91" y="173"/>
                </a:lnTo>
                <a:lnTo>
                  <a:pt x="93" y="164"/>
                </a:lnTo>
                <a:lnTo>
                  <a:pt x="96" y="151"/>
                </a:lnTo>
                <a:lnTo>
                  <a:pt x="98" y="134"/>
                </a:lnTo>
                <a:lnTo>
                  <a:pt x="99" y="116"/>
                </a:lnTo>
                <a:lnTo>
                  <a:pt x="99" y="95"/>
                </a:lnTo>
                <a:lnTo>
                  <a:pt x="99" y="78"/>
                </a:lnTo>
                <a:lnTo>
                  <a:pt x="98" y="64"/>
                </a:lnTo>
                <a:lnTo>
                  <a:pt x="96" y="50"/>
                </a:lnTo>
                <a:lnTo>
                  <a:pt x="93" y="38"/>
                </a:lnTo>
                <a:lnTo>
                  <a:pt x="90" y="31"/>
                </a:lnTo>
                <a:lnTo>
                  <a:pt x="87" y="24"/>
                </a:lnTo>
                <a:lnTo>
                  <a:pt x="82" y="19"/>
                </a:lnTo>
                <a:lnTo>
                  <a:pt x="79" y="15"/>
                </a:lnTo>
                <a:lnTo>
                  <a:pt x="76" y="13"/>
                </a:lnTo>
                <a:lnTo>
                  <a:pt x="72" y="11"/>
                </a:lnTo>
                <a:lnTo>
                  <a:pt x="69" y="10"/>
                </a:lnTo>
                <a:lnTo>
                  <a:pt x="65" y="10"/>
                </a:lnTo>
                <a:lnTo>
                  <a:pt x="60" y="11"/>
                </a:lnTo>
                <a:lnTo>
                  <a:pt x="55" y="12"/>
                </a:lnTo>
                <a:lnTo>
                  <a:pt x="51" y="15"/>
                </a:lnTo>
                <a:lnTo>
                  <a:pt x="47" y="19"/>
                </a:lnTo>
                <a:lnTo>
                  <a:pt x="42" y="25"/>
                </a:lnTo>
                <a:lnTo>
                  <a:pt x="38" y="34"/>
                </a:lnTo>
                <a:lnTo>
                  <a:pt x="35" y="44"/>
                </a:lnTo>
                <a:lnTo>
                  <a:pt x="33" y="56"/>
                </a:lnTo>
                <a:lnTo>
                  <a:pt x="32" y="69"/>
                </a:lnTo>
                <a:lnTo>
                  <a:pt x="29"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17" name="Freeform 230"/>
          <p:cNvSpPr>
            <a:spLocks noEditPoints="1"/>
          </p:cNvSpPr>
          <p:nvPr/>
        </p:nvSpPr>
        <p:spPr bwMode="auto">
          <a:xfrm>
            <a:off x="7250113" y="1885950"/>
            <a:ext cx="66675" cy="109538"/>
          </a:xfrm>
          <a:custGeom>
            <a:avLst/>
            <a:gdLst>
              <a:gd name="T0" fmla="*/ 1 w 127"/>
              <a:gd name="T1" fmla="*/ 88 h 205"/>
              <a:gd name="T2" fmla="*/ 6 w 127"/>
              <a:gd name="T3" fmla="*/ 59 h 205"/>
              <a:gd name="T4" fmla="*/ 15 w 127"/>
              <a:gd name="T5" fmla="*/ 35 h 205"/>
              <a:gd name="T6" fmla="*/ 29 w 127"/>
              <a:gd name="T7" fmla="*/ 16 h 205"/>
              <a:gd name="T8" fmla="*/ 43 w 127"/>
              <a:gd name="T9" fmla="*/ 6 h 205"/>
              <a:gd name="T10" fmla="*/ 57 w 127"/>
              <a:gd name="T11" fmla="*/ 0 h 205"/>
              <a:gd name="T12" fmla="*/ 69 w 127"/>
              <a:gd name="T13" fmla="*/ 0 h 205"/>
              <a:gd name="T14" fmla="*/ 81 w 127"/>
              <a:gd name="T15" fmla="*/ 4 h 205"/>
              <a:gd name="T16" fmla="*/ 91 w 127"/>
              <a:gd name="T17" fmla="*/ 10 h 205"/>
              <a:gd name="T18" fmla="*/ 100 w 127"/>
              <a:gd name="T19" fmla="*/ 18 h 205"/>
              <a:gd name="T20" fmla="*/ 110 w 127"/>
              <a:gd name="T21" fmla="*/ 31 h 205"/>
              <a:gd name="T22" fmla="*/ 118 w 127"/>
              <a:gd name="T23" fmla="*/ 47 h 205"/>
              <a:gd name="T24" fmla="*/ 124 w 127"/>
              <a:gd name="T25" fmla="*/ 67 h 205"/>
              <a:gd name="T26" fmla="*/ 127 w 127"/>
              <a:gd name="T27" fmla="*/ 89 h 205"/>
              <a:gd name="T28" fmla="*/ 126 w 127"/>
              <a:gd name="T29" fmla="*/ 118 h 205"/>
              <a:gd name="T30" fmla="*/ 122 w 127"/>
              <a:gd name="T31" fmla="*/ 147 h 205"/>
              <a:gd name="T32" fmla="*/ 112 w 127"/>
              <a:gd name="T33" fmla="*/ 171 h 205"/>
              <a:gd name="T34" fmla="*/ 99 w 127"/>
              <a:gd name="T35" fmla="*/ 187 h 205"/>
              <a:gd name="T36" fmla="*/ 85 w 127"/>
              <a:gd name="T37" fmla="*/ 199 h 205"/>
              <a:gd name="T38" fmla="*/ 70 w 127"/>
              <a:gd name="T39" fmla="*/ 204 h 205"/>
              <a:gd name="T40" fmla="*/ 56 w 127"/>
              <a:gd name="T41" fmla="*/ 204 h 205"/>
              <a:gd name="T42" fmla="*/ 43 w 127"/>
              <a:gd name="T43" fmla="*/ 200 h 205"/>
              <a:gd name="T44" fmla="*/ 31 w 127"/>
              <a:gd name="T45" fmla="*/ 191 h 205"/>
              <a:gd name="T46" fmla="*/ 21 w 127"/>
              <a:gd name="T47" fmla="*/ 179 h 205"/>
              <a:gd name="T48" fmla="*/ 12 w 127"/>
              <a:gd name="T49" fmla="*/ 164 h 205"/>
              <a:gd name="T50" fmla="*/ 6 w 127"/>
              <a:gd name="T51" fmla="*/ 149 h 205"/>
              <a:gd name="T52" fmla="*/ 2 w 127"/>
              <a:gd name="T53" fmla="*/ 132 h 205"/>
              <a:gd name="T54" fmla="*/ 1 w 127"/>
              <a:gd name="T55" fmla="*/ 114 h 205"/>
              <a:gd name="T56" fmla="*/ 29 w 127"/>
              <a:gd name="T57" fmla="*/ 107 h 205"/>
              <a:gd name="T58" fmla="*/ 31 w 127"/>
              <a:gd name="T59" fmla="*/ 145 h 205"/>
              <a:gd name="T60" fmla="*/ 38 w 127"/>
              <a:gd name="T61" fmla="*/ 174 h 205"/>
              <a:gd name="T62" fmla="*/ 43 w 127"/>
              <a:gd name="T63" fmla="*/ 183 h 205"/>
              <a:gd name="T64" fmla="*/ 49 w 127"/>
              <a:gd name="T65" fmla="*/ 190 h 205"/>
              <a:gd name="T66" fmla="*/ 56 w 127"/>
              <a:gd name="T67" fmla="*/ 194 h 205"/>
              <a:gd name="T68" fmla="*/ 63 w 127"/>
              <a:gd name="T69" fmla="*/ 195 h 205"/>
              <a:gd name="T70" fmla="*/ 71 w 127"/>
              <a:gd name="T71" fmla="*/ 193 h 205"/>
              <a:gd name="T72" fmla="*/ 80 w 127"/>
              <a:gd name="T73" fmla="*/ 188 h 205"/>
              <a:gd name="T74" fmla="*/ 87 w 127"/>
              <a:gd name="T75" fmla="*/ 179 h 205"/>
              <a:gd name="T76" fmla="*/ 92 w 127"/>
              <a:gd name="T77" fmla="*/ 164 h 205"/>
              <a:gd name="T78" fmla="*/ 97 w 127"/>
              <a:gd name="T79" fmla="*/ 134 h 205"/>
              <a:gd name="T80" fmla="*/ 99 w 127"/>
              <a:gd name="T81" fmla="*/ 95 h 205"/>
              <a:gd name="T82" fmla="*/ 97 w 127"/>
              <a:gd name="T83" fmla="*/ 64 h 205"/>
              <a:gd name="T84" fmla="*/ 92 w 127"/>
              <a:gd name="T85" fmla="*/ 38 h 205"/>
              <a:gd name="T86" fmla="*/ 86 w 127"/>
              <a:gd name="T87" fmla="*/ 24 h 205"/>
              <a:gd name="T88" fmla="*/ 79 w 127"/>
              <a:gd name="T89" fmla="*/ 15 h 205"/>
              <a:gd name="T90" fmla="*/ 71 w 127"/>
              <a:gd name="T91" fmla="*/ 11 h 205"/>
              <a:gd name="T92" fmla="*/ 64 w 127"/>
              <a:gd name="T93" fmla="*/ 10 h 205"/>
              <a:gd name="T94" fmla="*/ 55 w 127"/>
              <a:gd name="T95" fmla="*/ 12 h 205"/>
              <a:gd name="T96" fmla="*/ 46 w 127"/>
              <a:gd name="T97" fmla="*/ 19 h 205"/>
              <a:gd name="T98" fmla="*/ 38 w 127"/>
              <a:gd name="T99" fmla="*/ 34 h 205"/>
              <a:gd name="T100" fmla="*/ 32 w 127"/>
              <a:gd name="T101" fmla="*/ 56 h 205"/>
              <a:gd name="T102" fmla="*/ 30 w 127"/>
              <a:gd name="T103" fmla="*/ 82 h 205"/>
              <a:gd name="T104" fmla="*/ 29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3" y="72"/>
                </a:lnTo>
                <a:lnTo>
                  <a:pt x="6" y="59"/>
                </a:lnTo>
                <a:lnTo>
                  <a:pt x="10" y="46"/>
                </a:lnTo>
                <a:lnTo>
                  <a:pt x="15" y="35"/>
                </a:lnTo>
                <a:lnTo>
                  <a:pt x="22" y="24"/>
                </a:lnTo>
                <a:lnTo>
                  <a:pt x="29" y="16"/>
                </a:lnTo>
                <a:lnTo>
                  <a:pt x="37" y="10"/>
                </a:lnTo>
                <a:lnTo>
                  <a:pt x="43" y="6"/>
                </a:lnTo>
                <a:lnTo>
                  <a:pt x="51" y="2"/>
                </a:lnTo>
                <a:lnTo>
                  <a:pt x="57" y="0"/>
                </a:lnTo>
                <a:lnTo>
                  <a:pt x="64" y="0"/>
                </a:lnTo>
                <a:lnTo>
                  <a:pt x="69" y="0"/>
                </a:lnTo>
                <a:lnTo>
                  <a:pt x="76" y="1"/>
                </a:lnTo>
                <a:lnTo>
                  <a:pt x="81" y="4"/>
                </a:lnTo>
                <a:lnTo>
                  <a:pt x="86" y="6"/>
                </a:lnTo>
                <a:lnTo>
                  <a:pt x="91" y="10"/>
                </a:lnTo>
                <a:lnTo>
                  <a:pt x="95" y="13"/>
                </a:lnTo>
                <a:lnTo>
                  <a:pt x="100" y="18"/>
                </a:lnTo>
                <a:lnTo>
                  <a:pt x="105" y="23"/>
                </a:lnTo>
                <a:lnTo>
                  <a:pt x="110" y="31"/>
                </a:lnTo>
                <a:lnTo>
                  <a:pt x="115" y="39"/>
                </a:lnTo>
                <a:lnTo>
                  <a:pt x="118" y="47"/>
                </a:lnTo>
                <a:lnTo>
                  <a:pt x="122" y="56"/>
                </a:lnTo>
                <a:lnTo>
                  <a:pt x="124" y="67"/>
                </a:lnTo>
                <a:lnTo>
                  <a:pt x="126" y="77"/>
                </a:lnTo>
                <a:lnTo>
                  <a:pt x="127" y="89"/>
                </a:lnTo>
                <a:lnTo>
                  <a:pt x="127" y="101"/>
                </a:lnTo>
                <a:lnTo>
                  <a:pt x="126" y="118"/>
                </a:lnTo>
                <a:lnTo>
                  <a:pt x="125" y="132"/>
                </a:lnTo>
                <a:lnTo>
                  <a:pt x="122" y="147"/>
                </a:lnTo>
                <a:lnTo>
                  <a:pt x="117" y="159"/>
                </a:lnTo>
                <a:lnTo>
                  <a:pt x="112" y="171"/>
                </a:lnTo>
                <a:lnTo>
                  <a:pt x="107" y="180"/>
                </a:lnTo>
                <a:lnTo>
                  <a:pt x="99" y="187"/>
                </a:lnTo>
                <a:lnTo>
                  <a:pt x="92" y="193"/>
                </a:lnTo>
                <a:lnTo>
                  <a:pt x="85" y="199"/>
                </a:lnTo>
                <a:lnTo>
                  <a:pt x="78" y="202"/>
                </a:lnTo>
                <a:lnTo>
                  <a:pt x="70" y="204"/>
                </a:lnTo>
                <a:lnTo>
                  <a:pt x="63" y="205"/>
                </a:lnTo>
                <a:lnTo>
                  <a:pt x="56" y="204"/>
                </a:lnTo>
                <a:lnTo>
                  <a:pt x="50" y="203"/>
                </a:lnTo>
                <a:lnTo>
                  <a:pt x="43" y="200"/>
                </a:lnTo>
                <a:lnTo>
                  <a:pt x="37" y="196"/>
                </a:lnTo>
                <a:lnTo>
                  <a:pt x="31" y="191"/>
                </a:lnTo>
                <a:lnTo>
                  <a:pt x="26" y="186"/>
                </a:lnTo>
                <a:lnTo>
                  <a:pt x="21" y="179"/>
                </a:lnTo>
                <a:lnTo>
                  <a:pt x="16" y="172"/>
                </a:lnTo>
                <a:lnTo>
                  <a:pt x="12" y="164"/>
                </a:lnTo>
                <a:lnTo>
                  <a:pt x="9" y="156"/>
                </a:lnTo>
                <a:lnTo>
                  <a:pt x="6" y="149"/>
                </a:lnTo>
                <a:lnTo>
                  <a:pt x="4" y="140"/>
                </a:lnTo>
                <a:lnTo>
                  <a:pt x="2" y="132"/>
                </a:lnTo>
                <a:lnTo>
                  <a:pt x="1" y="123"/>
                </a:lnTo>
                <a:lnTo>
                  <a:pt x="1" y="114"/>
                </a:lnTo>
                <a:lnTo>
                  <a:pt x="0" y="104"/>
                </a:lnTo>
                <a:close/>
                <a:moveTo>
                  <a:pt x="29" y="107"/>
                </a:moveTo>
                <a:lnTo>
                  <a:pt x="29" y="127"/>
                </a:lnTo>
                <a:lnTo>
                  <a:pt x="31" y="145"/>
                </a:lnTo>
                <a:lnTo>
                  <a:pt x="34" y="160"/>
                </a:lnTo>
                <a:lnTo>
                  <a:pt x="38" y="174"/>
                </a:lnTo>
                <a:lnTo>
                  <a:pt x="40" y="179"/>
                </a:lnTo>
                <a:lnTo>
                  <a:pt x="43" y="183"/>
                </a:lnTo>
                <a:lnTo>
                  <a:pt x="45" y="187"/>
                </a:lnTo>
                <a:lnTo>
                  <a:pt x="49" y="190"/>
                </a:lnTo>
                <a:lnTo>
                  <a:pt x="52" y="192"/>
                </a:lnTo>
                <a:lnTo>
                  <a:pt x="56" y="194"/>
                </a:lnTo>
                <a:lnTo>
                  <a:pt x="59" y="195"/>
                </a:lnTo>
                <a:lnTo>
                  <a:pt x="63" y="195"/>
                </a:lnTo>
                <a:lnTo>
                  <a:pt x="67" y="194"/>
                </a:lnTo>
                <a:lnTo>
                  <a:pt x="71" y="193"/>
                </a:lnTo>
                <a:lnTo>
                  <a:pt x="76" y="191"/>
                </a:lnTo>
                <a:lnTo>
                  <a:pt x="80" y="188"/>
                </a:lnTo>
                <a:lnTo>
                  <a:pt x="84" y="184"/>
                </a:lnTo>
                <a:lnTo>
                  <a:pt x="87" y="179"/>
                </a:lnTo>
                <a:lnTo>
                  <a:pt x="90" y="173"/>
                </a:lnTo>
                <a:lnTo>
                  <a:pt x="92" y="164"/>
                </a:lnTo>
                <a:lnTo>
                  <a:pt x="95" y="151"/>
                </a:lnTo>
                <a:lnTo>
                  <a:pt x="97" y="134"/>
                </a:lnTo>
                <a:lnTo>
                  <a:pt x="98" y="116"/>
                </a:lnTo>
                <a:lnTo>
                  <a:pt x="99" y="95"/>
                </a:lnTo>
                <a:lnTo>
                  <a:pt x="98" y="78"/>
                </a:lnTo>
                <a:lnTo>
                  <a:pt x="97" y="64"/>
                </a:lnTo>
                <a:lnTo>
                  <a:pt x="95" y="50"/>
                </a:lnTo>
                <a:lnTo>
                  <a:pt x="92" y="38"/>
                </a:lnTo>
                <a:lnTo>
                  <a:pt x="89" y="31"/>
                </a:lnTo>
                <a:lnTo>
                  <a:pt x="86" y="24"/>
                </a:lnTo>
                <a:lnTo>
                  <a:pt x="83" y="19"/>
                </a:lnTo>
                <a:lnTo>
                  <a:pt x="79" y="15"/>
                </a:lnTo>
                <a:lnTo>
                  <a:pt x="76" y="13"/>
                </a:lnTo>
                <a:lnTo>
                  <a:pt x="71" y="11"/>
                </a:lnTo>
                <a:lnTo>
                  <a:pt x="68" y="10"/>
                </a:lnTo>
                <a:lnTo>
                  <a:pt x="64" y="10"/>
                </a:lnTo>
                <a:lnTo>
                  <a:pt x="59" y="11"/>
                </a:lnTo>
                <a:lnTo>
                  <a:pt x="55" y="12"/>
                </a:lnTo>
                <a:lnTo>
                  <a:pt x="51" y="15"/>
                </a:lnTo>
                <a:lnTo>
                  <a:pt x="46" y="19"/>
                </a:lnTo>
                <a:lnTo>
                  <a:pt x="41" y="25"/>
                </a:lnTo>
                <a:lnTo>
                  <a:pt x="38" y="34"/>
                </a:lnTo>
                <a:lnTo>
                  <a:pt x="35" y="44"/>
                </a:lnTo>
                <a:lnTo>
                  <a:pt x="32" y="56"/>
                </a:lnTo>
                <a:lnTo>
                  <a:pt x="31" y="69"/>
                </a:lnTo>
                <a:lnTo>
                  <a:pt x="30"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18" name="Freeform 231"/>
          <p:cNvSpPr>
            <a:spLocks noEditPoints="1"/>
          </p:cNvSpPr>
          <p:nvPr/>
        </p:nvSpPr>
        <p:spPr bwMode="auto">
          <a:xfrm>
            <a:off x="7018338" y="1881188"/>
            <a:ext cx="55562" cy="117475"/>
          </a:xfrm>
          <a:custGeom>
            <a:avLst/>
            <a:gdLst>
              <a:gd name="T0" fmla="*/ 9 w 103"/>
              <a:gd name="T1" fmla="*/ 24 h 222"/>
              <a:gd name="T2" fmla="*/ 58 w 103"/>
              <a:gd name="T3" fmla="*/ 1 h 222"/>
              <a:gd name="T4" fmla="*/ 62 w 103"/>
              <a:gd name="T5" fmla="*/ 0 h 222"/>
              <a:gd name="T6" fmla="*/ 67 w 103"/>
              <a:gd name="T7" fmla="*/ 0 h 222"/>
              <a:gd name="T8" fmla="*/ 78 w 103"/>
              <a:gd name="T9" fmla="*/ 10 h 222"/>
              <a:gd name="T10" fmla="*/ 57 w 103"/>
              <a:gd name="T11" fmla="*/ 191 h 222"/>
              <a:gd name="T12" fmla="*/ 58 w 103"/>
              <a:gd name="T13" fmla="*/ 200 h 222"/>
              <a:gd name="T14" fmla="*/ 79 w 103"/>
              <a:gd name="T15" fmla="*/ 193 h 222"/>
              <a:gd name="T16" fmla="*/ 63 w 103"/>
              <a:gd name="T17" fmla="*/ 208 h 222"/>
              <a:gd name="T18" fmla="*/ 79 w 103"/>
              <a:gd name="T19" fmla="*/ 193 h 222"/>
              <a:gd name="T20" fmla="*/ 63 w 103"/>
              <a:gd name="T21" fmla="*/ 208 h 222"/>
              <a:gd name="T22" fmla="*/ 75 w 103"/>
              <a:gd name="T23" fmla="*/ 203 h 222"/>
              <a:gd name="T24" fmla="*/ 80 w 103"/>
              <a:gd name="T25" fmla="*/ 216 h 222"/>
              <a:gd name="T26" fmla="*/ 84 w 103"/>
              <a:gd name="T27" fmla="*/ 195 h 222"/>
              <a:gd name="T28" fmla="*/ 86 w 103"/>
              <a:gd name="T29" fmla="*/ 195 h 222"/>
              <a:gd name="T30" fmla="*/ 82 w 103"/>
              <a:gd name="T31" fmla="*/ 194 h 222"/>
              <a:gd name="T32" fmla="*/ 92 w 103"/>
              <a:gd name="T33" fmla="*/ 195 h 222"/>
              <a:gd name="T34" fmla="*/ 103 w 103"/>
              <a:gd name="T35" fmla="*/ 205 h 222"/>
              <a:gd name="T36" fmla="*/ 103 w 103"/>
              <a:gd name="T37" fmla="*/ 211 h 222"/>
              <a:gd name="T38" fmla="*/ 92 w 103"/>
              <a:gd name="T39" fmla="*/ 222 h 222"/>
              <a:gd name="T40" fmla="*/ 18 w 103"/>
              <a:gd name="T41" fmla="*/ 222 h 222"/>
              <a:gd name="T42" fmla="*/ 7 w 103"/>
              <a:gd name="T43" fmla="*/ 211 h 222"/>
              <a:gd name="T44" fmla="*/ 7 w 103"/>
              <a:gd name="T45" fmla="*/ 205 h 222"/>
              <a:gd name="T46" fmla="*/ 25 w 103"/>
              <a:gd name="T47" fmla="*/ 216 h 222"/>
              <a:gd name="T48" fmla="*/ 31 w 103"/>
              <a:gd name="T49" fmla="*/ 194 h 222"/>
              <a:gd name="T50" fmla="*/ 31 w 103"/>
              <a:gd name="T51" fmla="*/ 194 h 222"/>
              <a:gd name="T52" fmla="*/ 31 w 103"/>
              <a:gd name="T53" fmla="*/ 194 h 222"/>
              <a:gd name="T54" fmla="*/ 40 w 103"/>
              <a:gd name="T55" fmla="*/ 213 h 222"/>
              <a:gd name="T56" fmla="*/ 39 w 103"/>
              <a:gd name="T57" fmla="*/ 200 h 222"/>
              <a:gd name="T58" fmla="*/ 51 w 103"/>
              <a:gd name="T59" fmla="*/ 202 h 222"/>
              <a:gd name="T60" fmla="*/ 52 w 103"/>
              <a:gd name="T61" fmla="*/ 201 h 222"/>
              <a:gd name="T62" fmla="*/ 32 w 103"/>
              <a:gd name="T63" fmla="*/ 192 h 222"/>
              <a:gd name="T64" fmla="*/ 32 w 103"/>
              <a:gd name="T65" fmla="*/ 193 h 222"/>
              <a:gd name="T66" fmla="*/ 54 w 103"/>
              <a:gd name="T67" fmla="*/ 185 h 222"/>
              <a:gd name="T68" fmla="*/ 54 w 103"/>
              <a:gd name="T69" fmla="*/ 71 h 222"/>
              <a:gd name="T70" fmla="*/ 32 w 103"/>
              <a:gd name="T71" fmla="*/ 53 h 222"/>
              <a:gd name="T72" fmla="*/ 32 w 103"/>
              <a:gd name="T73" fmla="*/ 53 h 222"/>
              <a:gd name="T74" fmla="*/ 54 w 103"/>
              <a:gd name="T75" fmla="*/ 52 h 222"/>
              <a:gd name="T76" fmla="*/ 41 w 103"/>
              <a:gd name="T77" fmla="*/ 43 h 222"/>
              <a:gd name="T78" fmla="*/ 50 w 103"/>
              <a:gd name="T79" fmla="*/ 33 h 222"/>
              <a:gd name="T80" fmla="*/ 56 w 103"/>
              <a:gd name="T81" fmla="*/ 46 h 222"/>
              <a:gd name="T82" fmla="*/ 31 w 103"/>
              <a:gd name="T83" fmla="*/ 44 h 222"/>
              <a:gd name="T84" fmla="*/ 31 w 103"/>
              <a:gd name="T85" fmla="*/ 44 h 222"/>
              <a:gd name="T86" fmla="*/ 31 w 103"/>
              <a:gd name="T87" fmla="*/ 44 h 222"/>
              <a:gd name="T88" fmla="*/ 41 w 103"/>
              <a:gd name="T89" fmla="*/ 26 h 222"/>
              <a:gd name="T90" fmla="*/ 38 w 103"/>
              <a:gd name="T91" fmla="*/ 24 h 222"/>
              <a:gd name="T92" fmla="*/ 31 w 103"/>
              <a:gd name="T93" fmla="*/ 45 h 222"/>
              <a:gd name="T94" fmla="*/ 31 w 103"/>
              <a:gd name="T95" fmla="*/ 45 h 222"/>
              <a:gd name="T96" fmla="*/ 31 w 103"/>
              <a:gd name="T97" fmla="*/ 23 h 222"/>
              <a:gd name="T98" fmla="*/ 25 w 103"/>
              <a:gd name="T99" fmla="*/ 34 h 222"/>
              <a:gd name="T100" fmla="*/ 12 w 103"/>
              <a:gd name="T101" fmla="*/ 28 h 222"/>
              <a:gd name="T102" fmla="*/ 11 w 103"/>
              <a:gd name="T103" fmla="*/ 52 h 222"/>
              <a:gd name="T104" fmla="*/ 5 w 103"/>
              <a:gd name="T105" fmla="*/ 38 h 222"/>
              <a:gd name="T106" fmla="*/ 0 w 103"/>
              <a:gd name="T107" fmla="*/ 29 h 2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3"/>
              <a:gd name="T163" fmla="*/ 0 h 222"/>
              <a:gd name="T164" fmla="*/ 103 w 103"/>
              <a:gd name="T165" fmla="*/ 222 h 2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3" h="222">
                <a:moveTo>
                  <a:pt x="9" y="24"/>
                </a:moveTo>
                <a:lnTo>
                  <a:pt x="58" y="1"/>
                </a:lnTo>
                <a:lnTo>
                  <a:pt x="67" y="20"/>
                </a:lnTo>
                <a:lnTo>
                  <a:pt x="19" y="44"/>
                </a:lnTo>
                <a:lnTo>
                  <a:pt x="9" y="24"/>
                </a:lnTo>
                <a:close/>
                <a:moveTo>
                  <a:pt x="58" y="1"/>
                </a:moveTo>
                <a:lnTo>
                  <a:pt x="60" y="0"/>
                </a:lnTo>
                <a:lnTo>
                  <a:pt x="62" y="0"/>
                </a:lnTo>
                <a:lnTo>
                  <a:pt x="62" y="10"/>
                </a:lnTo>
                <a:lnTo>
                  <a:pt x="58" y="1"/>
                </a:lnTo>
                <a:close/>
                <a:moveTo>
                  <a:pt x="62" y="0"/>
                </a:moveTo>
                <a:lnTo>
                  <a:pt x="67" y="0"/>
                </a:lnTo>
                <a:lnTo>
                  <a:pt x="67" y="21"/>
                </a:lnTo>
                <a:lnTo>
                  <a:pt x="62" y="21"/>
                </a:lnTo>
                <a:lnTo>
                  <a:pt x="62" y="0"/>
                </a:lnTo>
                <a:close/>
                <a:moveTo>
                  <a:pt x="67" y="0"/>
                </a:moveTo>
                <a:lnTo>
                  <a:pt x="78" y="0"/>
                </a:lnTo>
                <a:lnTo>
                  <a:pt x="78" y="10"/>
                </a:lnTo>
                <a:lnTo>
                  <a:pt x="67" y="10"/>
                </a:lnTo>
                <a:lnTo>
                  <a:pt x="67" y="0"/>
                </a:lnTo>
                <a:close/>
                <a:moveTo>
                  <a:pt x="78" y="10"/>
                </a:moveTo>
                <a:lnTo>
                  <a:pt x="78" y="176"/>
                </a:lnTo>
                <a:lnTo>
                  <a:pt x="57" y="176"/>
                </a:lnTo>
                <a:lnTo>
                  <a:pt x="57" y="10"/>
                </a:lnTo>
                <a:lnTo>
                  <a:pt x="78" y="10"/>
                </a:lnTo>
                <a:close/>
                <a:moveTo>
                  <a:pt x="78" y="176"/>
                </a:moveTo>
                <a:lnTo>
                  <a:pt x="78" y="188"/>
                </a:lnTo>
                <a:lnTo>
                  <a:pt x="79" y="194"/>
                </a:lnTo>
                <a:lnTo>
                  <a:pt x="58" y="200"/>
                </a:lnTo>
                <a:lnTo>
                  <a:pt x="57" y="191"/>
                </a:lnTo>
                <a:lnTo>
                  <a:pt x="57" y="176"/>
                </a:lnTo>
                <a:lnTo>
                  <a:pt x="78" y="176"/>
                </a:lnTo>
                <a:close/>
                <a:moveTo>
                  <a:pt x="58" y="200"/>
                </a:moveTo>
                <a:lnTo>
                  <a:pt x="58" y="200"/>
                </a:lnTo>
                <a:lnTo>
                  <a:pt x="68" y="197"/>
                </a:lnTo>
                <a:lnTo>
                  <a:pt x="58" y="200"/>
                </a:lnTo>
                <a:close/>
                <a:moveTo>
                  <a:pt x="79" y="193"/>
                </a:moveTo>
                <a:lnTo>
                  <a:pt x="79" y="193"/>
                </a:lnTo>
                <a:lnTo>
                  <a:pt x="63" y="208"/>
                </a:lnTo>
                <a:lnTo>
                  <a:pt x="60" y="204"/>
                </a:lnTo>
                <a:lnTo>
                  <a:pt x="58" y="200"/>
                </a:lnTo>
                <a:lnTo>
                  <a:pt x="79" y="193"/>
                </a:lnTo>
                <a:close/>
                <a:moveTo>
                  <a:pt x="63" y="208"/>
                </a:moveTo>
                <a:lnTo>
                  <a:pt x="65" y="211"/>
                </a:lnTo>
                <a:lnTo>
                  <a:pt x="63" y="208"/>
                </a:lnTo>
                <a:lnTo>
                  <a:pt x="71" y="200"/>
                </a:lnTo>
                <a:lnTo>
                  <a:pt x="63" y="208"/>
                </a:lnTo>
                <a:close/>
                <a:moveTo>
                  <a:pt x="79" y="193"/>
                </a:moveTo>
                <a:lnTo>
                  <a:pt x="79" y="194"/>
                </a:lnTo>
                <a:lnTo>
                  <a:pt x="69" y="213"/>
                </a:lnTo>
                <a:lnTo>
                  <a:pt x="65" y="211"/>
                </a:lnTo>
                <a:lnTo>
                  <a:pt x="63" y="208"/>
                </a:lnTo>
                <a:lnTo>
                  <a:pt x="79" y="193"/>
                </a:lnTo>
                <a:close/>
                <a:moveTo>
                  <a:pt x="69" y="213"/>
                </a:moveTo>
                <a:lnTo>
                  <a:pt x="71" y="213"/>
                </a:lnTo>
                <a:lnTo>
                  <a:pt x="69" y="213"/>
                </a:lnTo>
                <a:lnTo>
                  <a:pt x="75" y="203"/>
                </a:lnTo>
                <a:lnTo>
                  <a:pt x="69" y="213"/>
                </a:lnTo>
                <a:close/>
                <a:moveTo>
                  <a:pt x="79" y="194"/>
                </a:moveTo>
                <a:lnTo>
                  <a:pt x="80" y="194"/>
                </a:lnTo>
                <a:lnTo>
                  <a:pt x="82" y="194"/>
                </a:lnTo>
                <a:lnTo>
                  <a:pt x="80" y="216"/>
                </a:lnTo>
                <a:lnTo>
                  <a:pt x="74" y="214"/>
                </a:lnTo>
                <a:lnTo>
                  <a:pt x="69" y="213"/>
                </a:lnTo>
                <a:lnTo>
                  <a:pt x="79" y="194"/>
                </a:lnTo>
                <a:close/>
                <a:moveTo>
                  <a:pt x="82" y="194"/>
                </a:moveTo>
                <a:lnTo>
                  <a:pt x="84" y="195"/>
                </a:lnTo>
                <a:lnTo>
                  <a:pt x="82" y="194"/>
                </a:lnTo>
                <a:lnTo>
                  <a:pt x="81" y="204"/>
                </a:lnTo>
                <a:lnTo>
                  <a:pt x="82" y="194"/>
                </a:lnTo>
                <a:close/>
                <a:moveTo>
                  <a:pt x="82" y="194"/>
                </a:moveTo>
                <a:lnTo>
                  <a:pt x="86" y="195"/>
                </a:lnTo>
                <a:lnTo>
                  <a:pt x="92" y="195"/>
                </a:lnTo>
                <a:lnTo>
                  <a:pt x="91" y="216"/>
                </a:lnTo>
                <a:lnTo>
                  <a:pt x="85" y="216"/>
                </a:lnTo>
                <a:lnTo>
                  <a:pt x="80" y="216"/>
                </a:lnTo>
                <a:lnTo>
                  <a:pt x="82" y="194"/>
                </a:lnTo>
                <a:close/>
                <a:moveTo>
                  <a:pt x="92" y="195"/>
                </a:moveTo>
                <a:lnTo>
                  <a:pt x="103" y="195"/>
                </a:lnTo>
                <a:lnTo>
                  <a:pt x="103" y="205"/>
                </a:lnTo>
                <a:lnTo>
                  <a:pt x="92" y="205"/>
                </a:lnTo>
                <a:lnTo>
                  <a:pt x="92" y="195"/>
                </a:lnTo>
                <a:close/>
                <a:moveTo>
                  <a:pt x="103" y="205"/>
                </a:moveTo>
                <a:lnTo>
                  <a:pt x="103" y="211"/>
                </a:lnTo>
                <a:lnTo>
                  <a:pt x="81" y="211"/>
                </a:lnTo>
                <a:lnTo>
                  <a:pt x="81" y="205"/>
                </a:lnTo>
                <a:lnTo>
                  <a:pt x="103" y="205"/>
                </a:lnTo>
                <a:close/>
                <a:moveTo>
                  <a:pt x="103" y="211"/>
                </a:moveTo>
                <a:lnTo>
                  <a:pt x="103" y="222"/>
                </a:lnTo>
                <a:lnTo>
                  <a:pt x="92" y="222"/>
                </a:lnTo>
                <a:lnTo>
                  <a:pt x="92" y="211"/>
                </a:lnTo>
                <a:lnTo>
                  <a:pt x="103" y="211"/>
                </a:lnTo>
                <a:close/>
                <a:moveTo>
                  <a:pt x="92" y="222"/>
                </a:moveTo>
                <a:lnTo>
                  <a:pt x="18" y="222"/>
                </a:lnTo>
                <a:lnTo>
                  <a:pt x="18" y="200"/>
                </a:lnTo>
                <a:lnTo>
                  <a:pt x="92" y="200"/>
                </a:lnTo>
                <a:lnTo>
                  <a:pt x="92" y="222"/>
                </a:lnTo>
                <a:close/>
                <a:moveTo>
                  <a:pt x="18" y="222"/>
                </a:moveTo>
                <a:lnTo>
                  <a:pt x="7" y="222"/>
                </a:lnTo>
                <a:lnTo>
                  <a:pt x="7" y="211"/>
                </a:lnTo>
                <a:lnTo>
                  <a:pt x="18" y="211"/>
                </a:lnTo>
                <a:lnTo>
                  <a:pt x="18" y="222"/>
                </a:lnTo>
                <a:close/>
                <a:moveTo>
                  <a:pt x="7" y="211"/>
                </a:moveTo>
                <a:lnTo>
                  <a:pt x="7" y="205"/>
                </a:lnTo>
                <a:lnTo>
                  <a:pt x="29" y="205"/>
                </a:lnTo>
                <a:lnTo>
                  <a:pt x="29" y="211"/>
                </a:lnTo>
                <a:lnTo>
                  <a:pt x="7" y="211"/>
                </a:lnTo>
                <a:close/>
                <a:moveTo>
                  <a:pt x="7" y="205"/>
                </a:moveTo>
                <a:lnTo>
                  <a:pt x="7" y="195"/>
                </a:lnTo>
                <a:lnTo>
                  <a:pt x="18" y="195"/>
                </a:lnTo>
                <a:lnTo>
                  <a:pt x="18" y="205"/>
                </a:lnTo>
                <a:lnTo>
                  <a:pt x="7" y="205"/>
                </a:lnTo>
                <a:close/>
                <a:moveTo>
                  <a:pt x="18" y="195"/>
                </a:moveTo>
                <a:lnTo>
                  <a:pt x="24" y="195"/>
                </a:lnTo>
                <a:lnTo>
                  <a:pt x="28" y="194"/>
                </a:lnTo>
                <a:lnTo>
                  <a:pt x="31" y="216"/>
                </a:lnTo>
                <a:lnTo>
                  <a:pt x="25" y="216"/>
                </a:lnTo>
                <a:lnTo>
                  <a:pt x="18" y="216"/>
                </a:lnTo>
                <a:lnTo>
                  <a:pt x="18" y="195"/>
                </a:lnTo>
                <a:close/>
                <a:moveTo>
                  <a:pt x="28" y="194"/>
                </a:moveTo>
                <a:lnTo>
                  <a:pt x="30" y="194"/>
                </a:lnTo>
                <a:lnTo>
                  <a:pt x="31" y="194"/>
                </a:lnTo>
                <a:lnTo>
                  <a:pt x="40" y="213"/>
                </a:lnTo>
                <a:lnTo>
                  <a:pt x="36" y="214"/>
                </a:lnTo>
                <a:lnTo>
                  <a:pt x="31" y="216"/>
                </a:lnTo>
                <a:lnTo>
                  <a:pt x="28" y="194"/>
                </a:lnTo>
                <a:close/>
                <a:moveTo>
                  <a:pt x="31" y="194"/>
                </a:moveTo>
                <a:lnTo>
                  <a:pt x="31" y="194"/>
                </a:lnTo>
                <a:lnTo>
                  <a:pt x="36" y="203"/>
                </a:lnTo>
                <a:lnTo>
                  <a:pt x="31" y="194"/>
                </a:lnTo>
                <a:close/>
                <a:moveTo>
                  <a:pt x="31" y="194"/>
                </a:moveTo>
                <a:lnTo>
                  <a:pt x="31" y="194"/>
                </a:lnTo>
                <a:lnTo>
                  <a:pt x="32" y="193"/>
                </a:lnTo>
                <a:lnTo>
                  <a:pt x="47" y="209"/>
                </a:lnTo>
                <a:lnTo>
                  <a:pt x="44" y="211"/>
                </a:lnTo>
                <a:lnTo>
                  <a:pt x="40" y="213"/>
                </a:lnTo>
                <a:lnTo>
                  <a:pt x="31" y="194"/>
                </a:lnTo>
                <a:close/>
                <a:moveTo>
                  <a:pt x="47" y="209"/>
                </a:moveTo>
                <a:lnTo>
                  <a:pt x="54" y="201"/>
                </a:lnTo>
                <a:lnTo>
                  <a:pt x="47" y="209"/>
                </a:lnTo>
                <a:lnTo>
                  <a:pt x="39" y="200"/>
                </a:lnTo>
                <a:lnTo>
                  <a:pt x="47" y="209"/>
                </a:lnTo>
                <a:close/>
                <a:moveTo>
                  <a:pt x="32" y="193"/>
                </a:moveTo>
                <a:lnTo>
                  <a:pt x="32" y="193"/>
                </a:lnTo>
                <a:lnTo>
                  <a:pt x="51" y="202"/>
                </a:lnTo>
                <a:lnTo>
                  <a:pt x="50" y="205"/>
                </a:lnTo>
                <a:lnTo>
                  <a:pt x="47" y="209"/>
                </a:lnTo>
                <a:lnTo>
                  <a:pt x="32" y="193"/>
                </a:lnTo>
                <a:close/>
                <a:moveTo>
                  <a:pt x="52" y="201"/>
                </a:moveTo>
                <a:lnTo>
                  <a:pt x="52" y="201"/>
                </a:lnTo>
                <a:lnTo>
                  <a:pt x="51" y="202"/>
                </a:lnTo>
                <a:lnTo>
                  <a:pt x="41" y="197"/>
                </a:lnTo>
                <a:lnTo>
                  <a:pt x="52" y="201"/>
                </a:lnTo>
                <a:close/>
                <a:moveTo>
                  <a:pt x="32" y="193"/>
                </a:moveTo>
                <a:lnTo>
                  <a:pt x="32" y="192"/>
                </a:lnTo>
                <a:lnTo>
                  <a:pt x="32" y="190"/>
                </a:lnTo>
                <a:lnTo>
                  <a:pt x="53" y="191"/>
                </a:lnTo>
                <a:lnTo>
                  <a:pt x="53" y="197"/>
                </a:lnTo>
                <a:lnTo>
                  <a:pt x="52" y="201"/>
                </a:lnTo>
                <a:lnTo>
                  <a:pt x="32" y="193"/>
                </a:lnTo>
                <a:close/>
                <a:moveTo>
                  <a:pt x="32" y="190"/>
                </a:moveTo>
                <a:lnTo>
                  <a:pt x="32" y="184"/>
                </a:lnTo>
                <a:lnTo>
                  <a:pt x="32" y="176"/>
                </a:lnTo>
                <a:lnTo>
                  <a:pt x="54" y="176"/>
                </a:lnTo>
                <a:lnTo>
                  <a:pt x="54" y="185"/>
                </a:lnTo>
                <a:lnTo>
                  <a:pt x="53" y="191"/>
                </a:lnTo>
                <a:lnTo>
                  <a:pt x="32" y="190"/>
                </a:lnTo>
                <a:close/>
                <a:moveTo>
                  <a:pt x="32" y="176"/>
                </a:moveTo>
                <a:lnTo>
                  <a:pt x="32" y="71"/>
                </a:lnTo>
                <a:lnTo>
                  <a:pt x="54" y="71"/>
                </a:lnTo>
                <a:lnTo>
                  <a:pt x="54" y="176"/>
                </a:lnTo>
                <a:lnTo>
                  <a:pt x="32" y="176"/>
                </a:lnTo>
                <a:close/>
                <a:moveTo>
                  <a:pt x="32" y="71"/>
                </a:moveTo>
                <a:lnTo>
                  <a:pt x="32" y="61"/>
                </a:lnTo>
                <a:lnTo>
                  <a:pt x="32" y="53"/>
                </a:lnTo>
                <a:lnTo>
                  <a:pt x="54" y="52"/>
                </a:lnTo>
                <a:lnTo>
                  <a:pt x="54" y="60"/>
                </a:lnTo>
                <a:lnTo>
                  <a:pt x="54" y="71"/>
                </a:lnTo>
                <a:lnTo>
                  <a:pt x="32" y="71"/>
                </a:lnTo>
                <a:close/>
                <a:moveTo>
                  <a:pt x="32" y="53"/>
                </a:moveTo>
                <a:lnTo>
                  <a:pt x="32" y="48"/>
                </a:lnTo>
                <a:lnTo>
                  <a:pt x="31" y="45"/>
                </a:lnTo>
                <a:lnTo>
                  <a:pt x="52" y="41"/>
                </a:lnTo>
                <a:lnTo>
                  <a:pt x="53" y="46"/>
                </a:lnTo>
                <a:lnTo>
                  <a:pt x="54" y="52"/>
                </a:lnTo>
                <a:lnTo>
                  <a:pt x="32" y="53"/>
                </a:lnTo>
                <a:close/>
                <a:moveTo>
                  <a:pt x="31" y="45"/>
                </a:moveTo>
                <a:lnTo>
                  <a:pt x="32" y="47"/>
                </a:lnTo>
                <a:lnTo>
                  <a:pt x="31" y="45"/>
                </a:lnTo>
                <a:lnTo>
                  <a:pt x="41" y="43"/>
                </a:lnTo>
                <a:lnTo>
                  <a:pt x="31" y="45"/>
                </a:lnTo>
                <a:close/>
                <a:moveTo>
                  <a:pt x="31" y="45"/>
                </a:moveTo>
                <a:lnTo>
                  <a:pt x="31" y="45"/>
                </a:lnTo>
                <a:lnTo>
                  <a:pt x="31" y="44"/>
                </a:lnTo>
                <a:lnTo>
                  <a:pt x="50" y="33"/>
                </a:lnTo>
                <a:lnTo>
                  <a:pt x="51" y="36"/>
                </a:lnTo>
                <a:lnTo>
                  <a:pt x="52" y="41"/>
                </a:lnTo>
                <a:lnTo>
                  <a:pt x="31" y="45"/>
                </a:lnTo>
                <a:close/>
                <a:moveTo>
                  <a:pt x="50" y="33"/>
                </a:moveTo>
                <a:lnTo>
                  <a:pt x="56" y="46"/>
                </a:lnTo>
                <a:lnTo>
                  <a:pt x="50" y="33"/>
                </a:lnTo>
                <a:lnTo>
                  <a:pt x="40" y="38"/>
                </a:lnTo>
                <a:lnTo>
                  <a:pt x="50" y="33"/>
                </a:lnTo>
                <a:close/>
                <a:moveTo>
                  <a:pt x="31" y="44"/>
                </a:moveTo>
                <a:lnTo>
                  <a:pt x="31" y="44"/>
                </a:lnTo>
                <a:lnTo>
                  <a:pt x="45" y="27"/>
                </a:lnTo>
                <a:lnTo>
                  <a:pt x="48" y="30"/>
                </a:lnTo>
                <a:lnTo>
                  <a:pt x="50" y="33"/>
                </a:lnTo>
                <a:lnTo>
                  <a:pt x="31" y="44"/>
                </a:lnTo>
                <a:close/>
                <a:moveTo>
                  <a:pt x="31" y="44"/>
                </a:moveTo>
                <a:lnTo>
                  <a:pt x="34" y="46"/>
                </a:lnTo>
                <a:lnTo>
                  <a:pt x="31" y="44"/>
                </a:lnTo>
                <a:lnTo>
                  <a:pt x="38" y="35"/>
                </a:lnTo>
                <a:lnTo>
                  <a:pt x="31" y="44"/>
                </a:lnTo>
                <a:close/>
                <a:moveTo>
                  <a:pt x="31" y="44"/>
                </a:moveTo>
                <a:lnTo>
                  <a:pt x="31" y="44"/>
                </a:lnTo>
                <a:lnTo>
                  <a:pt x="32" y="45"/>
                </a:lnTo>
                <a:lnTo>
                  <a:pt x="38" y="24"/>
                </a:lnTo>
                <a:lnTo>
                  <a:pt x="41" y="26"/>
                </a:lnTo>
                <a:lnTo>
                  <a:pt x="45" y="28"/>
                </a:lnTo>
                <a:lnTo>
                  <a:pt x="31" y="44"/>
                </a:lnTo>
                <a:close/>
                <a:moveTo>
                  <a:pt x="38" y="24"/>
                </a:moveTo>
                <a:lnTo>
                  <a:pt x="41" y="25"/>
                </a:lnTo>
                <a:lnTo>
                  <a:pt x="38" y="24"/>
                </a:lnTo>
                <a:lnTo>
                  <a:pt x="35" y="34"/>
                </a:lnTo>
                <a:lnTo>
                  <a:pt x="38" y="24"/>
                </a:lnTo>
                <a:close/>
                <a:moveTo>
                  <a:pt x="32" y="45"/>
                </a:moveTo>
                <a:lnTo>
                  <a:pt x="32" y="45"/>
                </a:lnTo>
                <a:lnTo>
                  <a:pt x="31" y="45"/>
                </a:lnTo>
                <a:lnTo>
                  <a:pt x="31" y="23"/>
                </a:lnTo>
                <a:lnTo>
                  <a:pt x="35" y="23"/>
                </a:lnTo>
                <a:lnTo>
                  <a:pt x="38" y="24"/>
                </a:lnTo>
                <a:lnTo>
                  <a:pt x="32" y="45"/>
                </a:lnTo>
                <a:close/>
                <a:moveTo>
                  <a:pt x="31" y="45"/>
                </a:moveTo>
                <a:lnTo>
                  <a:pt x="30" y="45"/>
                </a:lnTo>
                <a:lnTo>
                  <a:pt x="28" y="45"/>
                </a:lnTo>
                <a:lnTo>
                  <a:pt x="22" y="25"/>
                </a:lnTo>
                <a:lnTo>
                  <a:pt x="27" y="23"/>
                </a:lnTo>
                <a:lnTo>
                  <a:pt x="31" y="23"/>
                </a:lnTo>
                <a:lnTo>
                  <a:pt x="31" y="45"/>
                </a:lnTo>
                <a:close/>
                <a:moveTo>
                  <a:pt x="28" y="45"/>
                </a:moveTo>
                <a:lnTo>
                  <a:pt x="33" y="44"/>
                </a:lnTo>
                <a:lnTo>
                  <a:pt x="28" y="45"/>
                </a:lnTo>
                <a:lnTo>
                  <a:pt x="25" y="34"/>
                </a:lnTo>
                <a:lnTo>
                  <a:pt x="28" y="45"/>
                </a:lnTo>
                <a:close/>
                <a:moveTo>
                  <a:pt x="28" y="45"/>
                </a:moveTo>
                <a:lnTo>
                  <a:pt x="25" y="46"/>
                </a:lnTo>
                <a:lnTo>
                  <a:pt x="21" y="48"/>
                </a:lnTo>
                <a:lnTo>
                  <a:pt x="12" y="28"/>
                </a:lnTo>
                <a:lnTo>
                  <a:pt x="18" y="26"/>
                </a:lnTo>
                <a:lnTo>
                  <a:pt x="22" y="25"/>
                </a:lnTo>
                <a:lnTo>
                  <a:pt x="28" y="45"/>
                </a:lnTo>
                <a:close/>
                <a:moveTo>
                  <a:pt x="21" y="48"/>
                </a:moveTo>
                <a:lnTo>
                  <a:pt x="11" y="52"/>
                </a:lnTo>
                <a:lnTo>
                  <a:pt x="7" y="43"/>
                </a:lnTo>
                <a:lnTo>
                  <a:pt x="17" y="38"/>
                </a:lnTo>
                <a:lnTo>
                  <a:pt x="21" y="48"/>
                </a:lnTo>
                <a:close/>
                <a:moveTo>
                  <a:pt x="7" y="43"/>
                </a:moveTo>
                <a:lnTo>
                  <a:pt x="5" y="38"/>
                </a:lnTo>
                <a:lnTo>
                  <a:pt x="24" y="29"/>
                </a:lnTo>
                <a:lnTo>
                  <a:pt x="26" y="33"/>
                </a:lnTo>
                <a:lnTo>
                  <a:pt x="7" y="43"/>
                </a:lnTo>
                <a:close/>
                <a:moveTo>
                  <a:pt x="5" y="38"/>
                </a:moveTo>
                <a:lnTo>
                  <a:pt x="0" y="29"/>
                </a:lnTo>
                <a:lnTo>
                  <a:pt x="9" y="24"/>
                </a:lnTo>
                <a:lnTo>
                  <a:pt x="14" y="33"/>
                </a:lnTo>
                <a:lnTo>
                  <a:pt x="5" y="3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19" name="Freeform 232"/>
          <p:cNvSpPr>
            <a:spLocks noEditPoints="1"/>
          </p:cNvSpPr>
          <p:nvPr/>
        </p:nvSpPr>
        <p:spPr bwMode="auto">
          <a:xfrm>
            <a:off x="7088188" y="1882775"/>
            <a:ext cx="76200" cy="123825"/>
          </a:xfrm>
          <a:custGeom>
            <a:avLst/>
            <a:gdLst>
              <a:gd name="T0" fmla="*/ 123 w 142"/>
              <a:gd name="T1" fmla="*/ 41 h 235"/>
              <a:gd name="T2" fmla="*/ 55 w 142"/>
              <a:gd name="T3" fmla="*/ 47 h 235"/>
              <a:gd name="T4" fmla="*/ 55 w 142"/>
              <a:gd name="T5" fmla="*/ 25 h 235"/>
              <a:gd name="T6" fmla="*/ 45 w 142"/>
              <a:gd name="T7" fmla="*/ 31 h 235"/>
              <a:gd name="T8" fmla="*/ 40 w 142"/>
              <a:gd name="T9" fmla="*/ 73 h 235"/>
              <a:gd name="T10" fmla="*/ 71 w 142"/>
              <a:gd name="T11" fmla="*/ 82 h 235"/>
              <a:gd name="T12" fmla="*/ 81 w 142"/>
              <a:gd name="T13" fmla="*/ 62 h 235"/>
              <a:gd name="T14" fmla="*/ 90 w 142"/>
              <a:gd name="T15" fmla="*/ 94 h 235"/>
              <a:gd name="T16" fmla="*/ 93 w 142"/>
              <a:gd name="T17" fmla="*/ 97 h 235"/>
              <a:gd name="T18" fmla="*/ 120 w 142"/>
              <a:gd name="T19" fmla="*/ 96 h 235"/>
              <a:gd name="T20" fmla="*/ 99 w 142"/>
              <a:gd name="T21" fmla="*/ 103 h 235"/>
              <a:gd name="T22" fmla="*/ 133 w 142"/>
              <a:gd name="T23" fmla="*/ 130 h 235"/>
              <a:gd name="T24" fmla="*/ 108 w 142"/>
              <a:gd name="T25" fmla="*/ 116 h 235"/>
              <a:gd name="T26" fmla="*/ 111 w 142"/>
              <a:gd name="T27" fmla="*/ 144 h 235"/>
              <a:gd name="T28" fmla="*/ 107 w 142"/>
              <a:gd name="T29" fmla="*/ 162 h 235"/>
              <a:gd name="T30" fmla="*/ 117 w 142"/>
              <a:gd name="T31" fmla="*/ 185 h 235"/>
              <a:gd name="T32" fmla="*/ 113 w 142"/>
              <a:gd name="T33" fmla="*/ 190 h 235"/>
              <a:gd name="T34" fmla="*/ 108 w 142"/>
              <a:gd name="T35" fmla="*/ 196 h 235"/>
              <a:gd name="T36" fmla="*/ 108 w 142"/>
              <a:gd name="T37" fmla="*/ 196 h 235"/>
              <a:gd name="T38" fmla="*/ 96 w 142"/>
              <a:gd name="T39" fmla="*/ 206 h 235"/>
              <a:gd name="T40" fmla="*/ 96 w 142"/>
              <a:gd name="T41" fmla="*/ 206 h 235"/>
              <a:gd name="T42" fmla="*/ 73 w 142"/>
              <a:gd name="T43" fmla="*/ 194 h 235"/>
              <a:gd name="T44" fmla="*/ 52 w 142"/>
              <a:gd name="T45" fmla="*/ 200 h 235"/>
              <a:gd name="T46" fmla="*/ 31 w 142"/>
              <a:gd name="T47" fmla="*/ 199 h 235"/>
              <a:gd name="T48" fmla="*/ 27 w 142"/>
              <a:gd name="T49" fmla="*/ 220 h 235"/>
              <a:gd name="T50" fmla="*/ 25 w 142"/>
              <a:gd name="T51" fmla="*/ 197 h 235"/>
              <a:gd name="T52" fmla="*/ 25 w 142"/>
              <a:gd name="T53" fmla="*/ 197 h 235"/>
              <a:gd name="T54" fmla="*/ 22 w 142"/>
              <a:gd name="T55" fmla="*/ 194 h 235"/>
              <a:gd name="T56" fmla="*/ 0 w 142"/>
              <a:gd name="T57" fmla="*/ 192 h 235"/>
              <a:gd name="T58" fmla="*/ 1 w 142"/>
              <a:gd name="T59" fmla="*/ 188 h 235"/>
              <a:gd name="T60" fmla="*/ 20 w 142"/>
              <a:gd name="T61" fmla="*/ 193 h 235"/>
              <a:gd name="T62" fmla="*/ 4 w 142"/>
              <a:gd name="T63" fmla="*/ 181 h 235"/>
              <a:gd name="T64" fmla="*/ 6 w 142"/>
              <a:gd name="T65" fmla="*/ 178 h 235"/>
              <a:gd name="T66" fmla="*/ 10 w 142"/>
              <a:gd name="T67" fmla="*/ 174 h 235"/>
              <a:gd name="T68" fmla="*/ 22 w 142"/>
              <a:gd name="T69" fmla="*/ 192 h 235"/>
              <a:gd name="T70" fmla="*/ 18 w 142"/>
              <a:gd name="T71" fmla="*/ 171 h 235"/>
              <a:gd name="T72" fmla="*/ 23 w 142"/>
              <a:gd name="T73" fmla="*/ 171 h 235"/>
              <a:gd name="T74" fmla="*/ 23 w 142"/>
              <a:gd name="T75" fmla="*/ 171 h 235"/>
              <a:gd name="T76" fmla="*/ 24 w 142"/>
              <a:gd name="T77" fmla="*/ 193 h 235"/>
              <a:gd name="T78" fmla="*/ 26 w 142"/>
              <a:gd name="T79" fmla="*/ 193 h 235"/>
              <a:gd name="T80" fmla="*/ 33 w 142"/>
              <a:gd name="T81" fmla="*/ 185 h 235"/>
              <a:gd name="T82" fmla="*/ 30 w 142"/>
              <a:gd name="T83" fmla="*/ 195 h 235"/>
              <a:gd name="T84" fmla="*/ 46 w 142"/>
              <a:gd name="T85" fmla="*/ 205 h 235"/>
              <a:gd name="T86" fmla="*/ 61 w 142"/>
              <a:gd name="T87" fmla="*/ 186 h 235"/>
              <a:gd name="T88" fmla="*/ 66 w 142"/>
              <a:gd name="T89" fmla="*/ 186 h 235"/>
              <a:gd name="T90" fmla="*/ 61 w 142"/>
              <a:gd name="T91" fmla="*/ 208 h 235"/>
              <a:gd name="T92" fmla="*/ 90 w 142"/>
              <a:gd name="T93" fmla="*/ 198 h 235"/>
              <a:gd name="T94" fmla="*/ 110 w 142"/>
              <a:gd name="T95" fmla="*/ 173 h 235"/>
              <a:gd name="T96" fmla="*/ 90 w 142"/>
              <a:gd name="T97" fmla="*/ 165 h 235"/>
              <a:gd name="T98" fmla="*/ 112 w 142"/>
              <a:gd name="T99" fmla="*/ 168 h 235"/>
              <a:gd name="T100" fmla="*/ 111 w 142"/>
              <a:gd name="T101" fmla="*/ 132 h 235"/>
              <a:gd name="T102" fmla="*/ 83 w 142"/>
              <a:gd name="T103" fmla="*/ 126 h 235"/>
              <a:gd name="T104" fmla="*/ 78 w 142"/>
              <a:gd name="T105" fmla="*/ 119 h 235"/>
              <a:gd name="T106" fmla="*/ 71 w 142"/>
              <a:gd name="T107" fmla="*/ 114 h 235"/>
              <a:gd name="T108" fmla="*/ 71 w 142"/>
              <a:gd name="T109" fmla="*/ 114 h 235"/>
              <a:gd name="T110" fmla="*/ 56 w 142"/>
              <a:gd name="T111" fmla="*/ 105 h 235"/>
              <a:gd name="T112" fmla="*/ 56 w 142"/>
              <a:gd name="T113" fmla="*/ 105 h 235"/>
              <a:gd name="T114" fmla="*/ 43 w 142"/>
              <a:gd name="T115" fmla="*/ 80 h 235"/>
              <a:gd name="T116" fmla="*/ 16 w 142"/>
              <a:gd name="T117" fmla="*/ 99 h 235"/>
              <a:gd name="T118" fmla="*/ 45 w 142"/>
              <a:gd name="T119" fmla="*/ 6 h 235"/>
              <a:gd name="T120" fmla="*/ 125 w 142"/>
              <a:gd name="T121" fmla="*/ 0 h 235"/>
              <a:gd name="T122" fmla="*/ 135 w 142"/>
              <a:gd name="T123" fmla="*/ 16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235"/>
              <a:gd name="T188" fmla="*/ 142 w 142"/>
              <a:gd name="T189" fmla="*/ 235 h 2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235">
                <a:moveTo>
                  <a:pt x="135" y="16"/>
                </a:moveTo>
                <a:lnTo>
                  <a:pt x="123" y="41"/>
                </a:lnTo>
                <a:lnTo>
                  <a:pt x="105" y="31"/>
                </a:lnTo>
                <a:lnTo>
                  <a:pt x="116" y="6"/>
                </a:lnTo>
                <a:lnTo>
                  <a:pt x="135" y="16"/>
                </a:lnTo>
                <a:close/>
                <a:moveTo>
                  <a:pt x="123" y="41"/>
                </a:moveTo>
                <a:lnTo>
                  <a:pt x="120" y="47"/>
                </a:lnTo>
                <a:lnTo>
                  <a:pt x="114" y="47"/>
                </a:lnTo>
                <a:lnTo>
                  <a:pt x="114" y="35"/>
                </a:lnTo>
                <a:lnTo>
                  <a:pt x="123" y="41"/>
                </a:lnTo>
                <a:close/>
                <a:moveTo>
                  <a:pt x="114" y="47"/>
                </a:moveTo>
                <a:lnTo>
                  <a:pt x="55" y="47"/>
                </a:lnTo>
                <a:lnTo>
                  <a:pt x="55" y="25"/>
                </a:lnTo>
                <a:lnTo>
                  <a:pt x="114" y="25"/>
                </a:lnTo>
                <a:lnTo>
                  <a:pt x="114" y="47"/>
                </a:lnTo>
                <a:close/>
                <a:moveTo>
                  <a:pt x="45" y="31"/>
                </a:moveTo>
                <a:lnTo>
                  <a:pt x="49" y="25"/>
                </a:lnTo>
                <a:lnTo>
                  <a:pt x="55" y="25"/>
                </a:lnTo>
                <a:lnTo>
                  <a:pt x="55" y="35"/>
                </a:lnTo>
                <a:lnTo>
                  <a:pt x="45" y="31"/>
                </a:lnTo>
                <a:close/>
                <a:moveTo>
                  <a:pt x="64" y="41"/>
                </a:moveTo>
                <a:lnTo>
                  <a:pt x="52" y="67"/>
                </a:lnTo>
                <a:lnTo>
                  <a:pt x="32" y="57"/>
                </a:lnTo>
                <a:lnTo>
                  <a:pt x="45" y="31"/>
                </a:lnTo>
                <a:lnTo>
                  <a:pt x="64" y="41"/>
                </a:lnTo>
                <a:close/>
                <a:moveTo>
                  <a:pt x="40" y="73"/>
                </a:moveTo>
                <a:lnTo>
                  <a:pt x="26" y="71"/>
                </a:lnTo>
                <a:lnTo>
                  <a:pt x="32" y="57"/>
                </a:lnTo>
                <a:lnTo>
                  <a:pt x="42" y="62"/>
                </a:lnTo>
                <a:lnTo>
                  <a:pt x="40" y="73"/>
                </a:lnTo>
                <a:close/>
                <a:moveTo>
                  <a:pt x="43" y="52"/>
                </a:moveTo>
                <a:lnTo>
                  <a:pt x="54" y="54"/>
                </a:lnTo>
                <a:lnTo>
                  <a:pt x="63" y="56"/>
                </a:lnTo>
                <a:lnTo>
                  <a:pt x="72" y="59"/>
                </a:lnTo>
                <a:lnTo>
                  <a:pt x="81" y="62"/>
                </a:lnTo>
                <a:lnTo>
                  <a:pt x="71" y="82"/>
                </a:lnTo>
                <a:lnTo>
                  <a:pt x="65" y="79"/>
                </a:lnTo>
                <a:lnTo>
                  <a:pt x="57" y="77"/>
                </a:lnTo>
                <a:lnTo>
                  <a:pt x="49" y="75"/>
                </a:lnTo>
                <a:lnTo>
                  <a:pt x="40" y="73"/>
                </a:lnTo>
                <a:lnTo>
                  <a:pt x="43" y="52"/>
                </a:lnTo>
                <a:close/>
                <a:moveTo>
                  <a:pt x="81" y="62"/>
                </a:moveTo>
                <a:lnTo>
                  <a:pt x="89" y="67"/>
                </a:lnTo>
                <a:lnTo>
                  <a:pt x="96" y="72"/>
                </a:lnTo>
                <a:lnTo>
                  <a:pt x="104" y="78"/>
                </a:lnTo>
                <a:lnTo>
                  <a:pt x="111" y="83"/>
                </a:lnTo>
                <a:lnTo>
                  <a:pt x="95" y="99"/>
                </a:lnTo>
                <a:lnTo>
                  <a:pt x="90" y="94"/>
                </a:lnTo>
                <a:lnTo>
                  <a:pt x="84" y="89"/>
                </a:lnTo>
                <a:lnTo>
                  <a:pt x="79" y="85"/>
                </a:lnTo>
                <a:lnTo>
                  <a:pt x="71" y="82"/>
                </a:lnTo>
                <a:lnTo>
                  <a:pt x="81" y="62"/>
                </a:lnTo>
                <a:close/>
                <a:moveTo>
                  <a:pt x="95" y="99"/>
                </a:moveTo>
                <a:lnTo>
                  <a:pt x="93" y="97"/>
                </a:lnTo>
                <a:lnTo>
                  <a:pt x="95" y="99"/>
                </a:lnTo>
                <a:lnTo>
                  <a:pt x="102" y="91"/>
                </a:lnTo>
                <a:lnTo>
                  <a:pt x="95" y="99"/>
                </a:lnTo>
                <a:close/>
                <a:moveTo>
                  <a:pt x="110" y="83"/>
                </a:moveTo>
                <a:lnTo>
                  <a:pt x="115" y="89"/>
                </a:lnTo>
                <a:lnTo>
                  <a:pt x="120" y="96"/>
                </a:lnTo>
                <a:lnTo>
                  <a:pt x="124" y="102"/>
                </a:lnTo>
                <a:lnTo>
                  <a:pt x="127" y="108"/>
                </a:lnTo>
                <a:lnTo>
                  <a:pt x="108" y="116"/>
                </a:lnTo>
                <a:lnTo>
                  <a:pt x="106" y="111"/>
                </a:lnTo>
                <a:lnTo>
                  <a:pt x="102" y="107"/>
                </a:lnTo>
                <a:lnTo>
                  <a:pt x="99" y="103"/>
                </a:lnTo>
                <a:lnTo>
                  <a:pt x="95" y="99"/>
                </a:lnTo>
                <a:lnTo>
                  <a:pt x="110" y="83"/>
                </a:lnTo>
                <a:close/>
                <a:moveTo>
                  <a:pt x="127" y="108"/>
                </a:moveTo>
                <a:lnTo>
                  <a:pt x="129" y="115"/>
                </a:lnTo>
                <a:lnTo>
                  <a:pt x="132" y="123"/>
                </a:lnTo>
                <a:lnTo>
                  <a:pt x="133" y="130"/>
                </a:lnTo>
                <a:lnTo>
                  <a:pt x="133" y="137"/>
                </a:lnTo>
                <a:lnTo>
                  <a:pt x="112" y="137"/>
                </a:lnTo>
                <a:lnTo>
                  <a:pt x="111" y="132"/>
                </a:lnTo>
                <a:lnTo>
                  <a:pt x="111" y="127"/>
                </a:lnTo>
                <a:lnTo>
                  <a:pt x="109" y="122"/>
                </a:lnTo>
                <a:lnTo>
                  <a:pt x="108" y="116"/>
                </a:lnTo>
                <a:lnTo>
                  <a:pt x="127" y="108"/>
                </a:lnTo>
                <a:close/>
                <a:moveTo>
                  <a:pt x="133" y="137"/>
                </a:moveTo>
                <a:lnTo>
                  <a:pt x="133" y="146"/>
                </a:lnTo>
                <a:lnTo>
                  <a:pt x="130" y="155"/>
                </a:lnTo>
                <a:lnTo>
                  <a:pt x="110" y="151"/>
                </a:lnTo>
                <a:lnTo>
                  <a:pt x="111" y="144"/>
                </a:lnTo>
                <a:lnTo>
                  <a:pt x="112" y="137"/>
                </a:lnTo>
                <a:lnTo>
                  <a:pt x="133" y="137"/>
                </a:lnTo>
                <a:close/>
                <a:moveTo>
                  <a:pt x="130" y="155"/>
                </a:moveTo>
                <a:lnTo>
                  <a:pt x="128" y="163"/>
                </a:lnTo>
                <a:lnTo>
                  <a:pt x="125" y="170"/>
                </a:lnTo>
                <a:lnTo>
                  <a:pt x="107" y="162"/>
                </a:lnTo>
                <a:lnTo>
                  <a:pt x="109" y="156"/>
                </a:lnTo>
                <a:lnTo>
                  <a:pt x="110" y="151"/>
                </a:lnTo>
                <a:lnTo>
                  <a:pt x="130" y="155"/>
                </a:lnTo>
                <a:close/>
                <a:moveTo>
                  <a:pt x="125" y="170"/>
                </a:moveTo>
                <a:lnTo>
                  <a:pt x="121" y="178"/>
                </a:lnTo>
                <a:lnTo>
                  <a:pt x="117" y="185"/>
                </a:lnTo>
                <a:lnTo>
                  <a:pt x="100" y="172"/>
                </a:lnTo>
                <a:lnTo>
                  <a:pt x="104" y="167"/>
                </a:lnTo>
                <a:lnTo>
                  <a:pt x="107" y="162"/>
                </a:lnTo>
                <a:lnTo>
                  <a:pt x="125" y="170"/>
                </a:lnTo>
                <a:close/>
                <a:moveTo>
                  <a:pt x="117" y="185"/>
                </a:moveTo>
                <a:lnTo>
                  <a:pt x="113" y="190"/>
                </a:lnTo>
                <a:lnTo>
                  <a:pt x="108" y="196"/>
                </a:lnTo>
                <a:lnTo>
                  <a:pt x="92" y="181"/>
                </a:lnTo>
                <a:lnTo>
                  <a:pt x="96" y="177"/>
                </a:lnTo>
                <a:lnTo>
                  <a:pt x="100" y="172"/>
                </a:lnTo>
                <a:lnTo>
                  <a:pt x="117" y="185"/>
                </a:lnTo>
                <a:close/>
                <a:moveTo>
                  <a:pt x="108" y="196"/>
                </a:moveTo>
                <a:lnTo>
                  <a:pt x="101" y="201"/>
                </a:lnTo>
                <a:lnTo>
                  <a:pt x="96" y="206"/>
                </a:lnTo>
                <a:lnTo>
                  <a:pt x="84" y="188"/>
                </a:lnTo>
                <a:lnTo>
                  <a:pt x="88" y="185"/>
                </a:lnTo>
                <a:lnTo>
                  <a:pt x="92" y="181"/>
                </a:lnTo>
                <a:lnTo>
                  <a:pt x="108" y="196"/>
                </a:lnTo>
                <a:close/>
                <a:moveTo>
                  <a:pt x="96" y="206"/>
                </a:moveTo>
                <a:lnTo>
                  <a:pt x="54" y="235"/>
                </a:lnTo>
                <a:lnTo>
                  <a:pt x="96" y="206"/>
                </a:lnTo>
                <a:lnTo>
                  <a:pt x="90" y="197"/>
                </a:lnTo>
                <a:lnTo>
                  <a:pt x="96" y="206"/>
                </a:lnTo>
                <a:close/>
                <a:moveTo>
                  <a:pt x="96" y="206"/>
                </a:moveTo>
                <a:lnTo>
                  <a:pt x="90" y="210"/>
                </a:lnTo>
                <a:lnTo>
                  <a:pt x="83" y="213"/>
                </a:lnTo>
                <a:lnTo>
                  <a:pt x="73" y="194"/>
                </a:lnTo>
                <a:lnTo>
                  <a:pt x="79" y="191"/>
                </a:lnTo>
                <a:lnTo>
                  <a:pt x="84" y="188"/>
                </a:lnTo>
                <a:lnTo>
                  <a:pt x="96" y="206"/>
                </a:lnTo>
                <a:close/>
                <a:moveTo>
                  <a:pt x="83" y="213"/>
                </a:moveTo>
                <a:lnTo>
                  <a:pt x="73" y="217"/>
                </a:lnTo>
                <a:lnTo>
                  <a:pt x="64" y="220"/>
                </a:lnTo>
                <a:lnTo>
                  <a:pt x="59" y="199"/>
                </a:lnTo>
                <a:lnTo>
                  <a:pt x="66" y="197"/>
                </a:lnTo>
                <a:lnTo>
                  <a:pt x="73" y="194"/>
                </a:lnTo>
                <a:lnTo>
                  <a:pt x="83" y="213"/>
                </a:lnTo>
                <a:close/>
                <a:moveTo>
                  <a:pt x="64" y="220"/>
                </a:moveTo>
                <a:lnTo>
                  <a:pt x="54" y="221"/>
                </a:lnTo>
                <a:lnTo>
                  <a:pt x="44" y="222"/>
                </a:lnTo>
                <a:lnTo>
                  <a:pt x="44" y="200"/>
                </a:lnTo>
                <a:lnTo>
                  <a:pt x="52" y="200"/>
                </a:lnTo>
                <a:lnTo>
                  <a:pt x="59" y="199"/>
                </a:lnTo>
                <a:lnTo>
                  <a:pt x="64" y="220"/>
                </a:lnTo>
                <a:close/>
                <a:moveTo>
                  <a:pt x="44" y="222"/>
                </a:moveTo>
                <a:lnTo>
                  <a:pt x="35" y="221"/>
                </a:lnTo>
                <a:lnTo>
                  <a:pt x="27" y="220"/>
                </a:lnTo>
                <a:lnTo>
                  <a:pt x="31" y="199"/>
                </a:lnTo>
                <a:lnTo>
                  <a:pt x="37" y="200"/>
                </a:lnTo>
                <a:lnTo>
                  <a:pt x="44" y="200"/>
                </a:lnTo>
                <a:lnTo>
                  <a:pt x="44" y="222"/>
                </a:lnTo>
                <a:close/>
                <a:moveTo>
                  <a:pt x="27" y="220"/>
                </a:moveTo>
                <a:lnTo>
                  <a:pt x="19" y="219"/>
                </a:lnTo>
                <a:lnTo>
                  <a:pt x="27" y="220"/>
                </a:lnTo>
                <a:lnTo>
                  <a:pt x="29" y="210"/>
                </a:lnTo>
                <a:lnTo>
                  <a:pt x="27" y="220"/>
                </a:lnTo>
                <a:close/>
                <a:moveTo>
                  <a:pt x="27" y="220"/>
                </a:moveTo>
                <a:lnTo>
                  <a:pt x="18" y="218"/>
                </a:lnTo>
                <a:lnTo>
                  <a:pt x="12" y="214"/>
                </a:lnTo>
                <a:lnTo>
                  <a:pt x="25" y="197"/>
                </a:lnTo>
                <a:lnTo>
                  <a:pt x="28" y="198"/>
                </a:lnTo>
                <a:lnTo>
                  <a:pt x="31" y="199"/>
                </a:lnTo>
                <a:lnTo>
                  <a:pt x="27" y="220"/>
                </a:lnTo>
                <a:close/>
                <a:moveTo>
                  <a:pt x="25" y="197"/>
                </a:moveTo>
                <a:lnTo>
                  <a:pt x="23" y="195"/>
                </a:lnTo>
                <a:lnTo>
                  <a:pt x="25" y="197"/>
                </a:lnTo>
                <a:lnTo>
                  <a:pt x="18" y="206"/>
                </a:lnTo>
                <a:lnTo>
                  <a:pt x="25" y="197"/>
                </a:lnTo>
                <a:close/>
                <a:moveTo>
                  <a:pt x="12" y="214"/>
                </a:moveTo>
                <a:lnTo>
                  <a:pt x="7" y="210"/>
                </a:lnTo>
                <a:lnTo>
                  <a:pt x="3" y="205"/>
                </a:lnTo>
                <a:lnTo>
                  <a:pt x="22" y="194"/>
                </a:lnTo>
                <a:lnTo>
                  <a:pt x="23" y="195"/>
                </a:lnTo>
                <a:lnTo>
                  <a:pt x="25" y="197"/>
                </a:lnTo>
                <a:lnTo>
                  <a:pt x="12" y="214"/>
                </a:lnTo>
                <a:close/>
                <a:moveTo>
                  <a:pt x="3" y="205"/>
                </a:moveTo>
                <a:lnTo>
                  <a:pt x="1" y="198"/>
                </a:lnTo>
                <a:lnTo>
                  <a:pt x="0" y="192"/>
                </a:lnTo>
                <a:lnTo>
                  <a:pt x="22" y="192"/>
                </a:lnTo>
                <a:lnTo>
                  <a:pt x="22" y="193"/>
                </a:lnTo>
                <a:lnTo>
                  <a:pt x="22" y="194"/>
                </a:lnTo>
                <a:lnTo>
                  <a:pt x="3" y="205"/>
                </a:lnTo>
                <a:close/>
                <a:moveTo>
                  <a:pt x="0" y="192"/>
                </a:moveTo>
                <a:lnTo>
                  <a:pt x="1" y="188"/>
                </a:lnTo>
                <a:lnTo>
                  <a:pt x="2" y="184"/>
                </a:lnTo>
                <a:lnTo>
                  <a:pt x="20" y="193"/>
                </a:lnTo>
                <a:lnTo>
                  <a:pt x="20" y="192"/>
                </a:lnTo>
                <a:lnTo>
                  <a:pt x="22" y="192"/>
                </a:lnTo>
                <a:lnTo>
                  <a:pt x="0" y="192"/>
                </a:lnTo>
                <a:close/>
                <a:moveTo>
                  <a:pt x="20" y="193"/>
                </a:moveTo>
                <a:lnTo>
                  <a:pt x="23" y="190"/>
                </a:lnTo>
                <a:lnTo>
                  <a:pt x="20" y="193"/>
                </a:lnTo>
                <a:lnTo>
                  <a:pt x="11" y="188"/>
                </a:lnTo>
                <a:lnTo>
                  <a:pt x="20" y="193"/>
                </a:lnTo>
                <a:close/>
                <a:moveTo>
                  <a:pt x="2" y="184"/>
                </a:moveTo>
                <a:lnTo>
                  <a:pt x="4" y="181"/>
                </a:lnTo>
                <a:lnTo>
                  <a:pt x="6" y="178"/>
                </a:lnTo>
                <a:lnTo>
                  <a:pt x="22" y="193"/>
                </a:lnTo>
                <a:lnTo>
                  <a:pt x="20" y="193"/>
                </a:lnTo>
                <a:lnTo>
                  <a:pt x="2" y="184"/>
                </a:lnTo>
                <a:close/>
                <a:moveTo>
                  <a:pt x="6" y="178"/>
                </a:moveTo>
                <a:lnTo>
                  <a:pt x="8" y="175"/>
                </a:lnTo>
                <a:lnTo>
                  <a:pt x="6" y="178"/>
                </a:lnTo>
                <a:lnTo>
                  <a:pt x="13" y="185"/>
                </a:lnTo>
                <a:lnTo>
                  <a:pt x="6" y="178"/>
                </a:lnTo>
                <a:close/>
                <a:moveTo>
                  <a:pt x="6" y="178"/>
                </a:moveTo>
                <a:lnTo>
                  <a:pt x="10" y="174"/>
                </a:lnTo>
                <a:lnTo>
                  <a:pt x="14" y="172"/>
                </a:lnTo>
                <a:lnTo>
                  <a:pt x="22" y="193"/>
                </a:lnTo>
                <a:lnTo>
                  <a:pt x="20" y="193"/>
                </a:lnTo>
                <a:lnTo>
                  <a:pt x="6" y="178"/>
                </a:lnTo>
                <a:close/>
                <a:moveTo>
                  <a:pt x="22" y="192"/>
                </a:moveTo>
                <a:lnTo>
                  <a:pt x="11" y="196"/>
                </a:lnTo>
                <a:lnTo>
                  <a:pt x="22" y="193"/>
                </a:lnTo>
                <a:lnTo>
                  <a:pt x="17" y="183"/>
                </a:lnTo>
                <a:lnTo>
                  <a:pt x="22" y="192"/>
                </a:lnTo>
                <a:close/>
                <a:moveTo>
                  <a:pt x="14" y="172"/>
                </a:moveTo>
                <a:lnTo>
                  <a:pt x="18" y="171"/>
                </a:lnTo>
                <a:lnTo>
                  <a:pt x="23" y="171"/>
                </a:lnTo>
                <a:lnTo>
                  <a:pt x="23" y="192"/>
                </a:lnTo>
                <a:lnTo>
                  <a:pt x="22" y="192"/>
                </a:lnTo>
                <a:lnTo>
                  <a:pt x="14" y="172"/>
                </a:lnTo>
                <a:close/>
                <a:moveTo>
                  <a:pt x="23" y="171"/>
                </a:moveTo>
                <a:lnTo>
                  <a:pt x="25" y="171"/>
                </a:lnTo>
                <a:lnTo>
                  <a:pt x="28" y="171"/>
                </a:lnTo>
                <a:lnTo>
                  <a:pt x="24" y="193"/>
                </a:lnTo>
                <a:lnTo>
                  <a:pt x="24" y="192"/>
                </a:lnTo>
                <a:lnTo>
                  <a:pt x="23" y="192"/>
                </a:lnTo>
                <a:lnTo>
                  <a:pt x="23" y="171"/>
                </a:lnTo>
                <a:close/>
                <a:moveTo>
                  <a:pt x="28" y="171"/>
                </a:moveTo>
                <a:lnTo>
                  <a:pt x="30" y="172"/>
                </a:lnTo>
                <a:lnTo>
                  <a:pt x="33" y="173"/>
                </a:lnTo>
                <a:lnTo>
                  <a:pt x="25" y="193"/>
                </a:lnTo>
                <a:lnTo>
                  <a:pt x="24" y="193"/>
                </a:lnTo>
                <a:lnTo>
                  <a:pt x="28" y="171"/>
                </a:lnTo>
                <a:close/>
                <a:moveTo>
                  <a:pt x="33" y="173"/>
                </a:moveTo>
                <a:lnTo>
                  <a:pt x="35" y="174"/>
                </a:lnTo>
                <a:lnTo>
                  <a:pt x="38" y="177"/>
                </a:lnTo>
                <a:lnTo>
                  <a:pt x="27" y="194"/>
                </a:lnTo>
                <a:lnTo>
                  <a:pt x="26" y="193"/>
                </a:lnTo>
                <a:lnTo>
                  <a:pt x="25" y="193"/>
                </a:lnTo>
                <a:lnTo>
                  <a:pt x="33" y="173"/>
                </a:lnTo>
                <a:close/>
                <a:moveTo>
                  <a:pt x="27" y="194"/>
                </a:moveTo>
                <a:lnTo>
                  <a:pt x="38" y="201"/>
                </a:lnTo>
                <a:lnTo>
                  <a:pt x="27" y="194"/>
                </a:lnTo>
                <a:lnTo>
                  <a:pt x="33" y="185"/>
                </a:lnTo>
                <a:lnTo>
                  <a:pt x="27" y="194"/>
                </a:lnTo>
                <a:close/>
                <a:moveTo>
                  <a:pt x="38" y="177"/>
                </a:moveTo>
                <a:lnTo>
                  <a:pt x="41" y="178"/>
                </a:lnTo>
                <a:lnTo>
                  <a:pt x="44" y="181"/>
                </a:lnTo>
                <a:lnTo>
                  <a:pt x="32" y="197"/>
                </a:lnTo>
                <a:lnTo>
                  <a:pt x="30" y="195"/>
                </a:lnTo>
                <a:lnTo>
                  <a:pt x="27" y="194"/>
                </a:lnTo>
                <a:lnTo>
                  <a:pt x="38" y="177"/>
                </a:lnTo>
                <a:close/>
                <a:moveTo>
                  <a:pt x="44" y="181"/>
                </a:moveTo>
                <a:lnTo>
                  <a:pt x="49" y="183"/>
                </a:lnTo>
                <a:lnTo>
                  <a:pt x="53" y="185"/>
                </a:lnTo>
                <a:lnTo>
                  <a:pt x="46" y="205"/>
                </a:lnTo>
                <a:lnTo>
                  <a:pt x="39" y="201"/>
                </a:lnTo>
                <a:lnTo>
                  <a:pt x="32" y="197"/>
                </a:lnTo>
                <a:lnTo>
                  <a:pt x="44" y="181"/>
                </a:lnTo>
                <a:close/>
                <a:moveTo>
                  <a:pt x="53" y="185"/>
                </a:moveTo>
                <a:lnTo>
                  <a:pt x="57" y="186"/>
                </a:lnTo>
                <a:lnTo>
                  <a:pt x="61" y="186"/>
                </a:lnTo>
                <a:lnTo>
                  <a:pt x="61" y="208"/>
                </a:lnTo>
                <a:lnTo>
                  <a:pt x="53" y="207"/>
                </a:lnTo>
                <a:lnTo>
                  <a:pt x="46" y="205"/>
                </a:lnTo>
                <a:lnTo>
                  <a:pt x="53" y="185"/>
                </a:lnTo>
                <a:close/>
                <a:moveTo>
                  <a:pt x="61" y="186"/>
                </a:moveTo>
                <a:lnTo>
                  <a:pt x="66" y="186"/>
                </a:lnTo>
                <a:lnTo>
                  <a:pt x="72" y="184"/>
                </a:lnTo>
                <a:lnTo>
                  <a:pt x="81" y="203"/>
                </a:lnTo>
                <a:lnTo>
                  <a:pt x="75" y="205"/>
                </a:lnTo>
                <a:lnTo>
                  <a:pt x="71" y="207"/>
                </a:lnTo>
                <a:lnTo>
                  <a:pt x="66" y="207"/>
                </a:lnTo>
                <a:lnTo>
                  <a:pt x="61" y="208"/>
                </a:lnTo>
                <a:lnTo>
                  <a:pt x="61" y="186"/>
                </a:lnTo>
                <a:close/>
                <a:moveTo>
                  <a:pt x="72" y="184"/>
                </a:moveTo>
                <a:lnTo>
                  <a:pt x="78" y="181"/>
                </a:lnTo>
                <a:lnTo>
                  <a:pt x="83" y="177"/>
                </a:lnTo>
                <a:lnTo>
                  <a:pt x="97" y="191"/>
                </a:lnTo>
                <a:lnTo>
                  <a:pt x="90" y="198"/>
                </a:lnTo>
                <a:lnTo>
                  <a:pt x="81" y="203"/>
                </a:lnTo>
                <a:lnTo>
                  <a:pt x="72" y="184"/>
                </a:lnTo>
                <a:close/>
                <a:moveTo>
                  <a:pt x="83" y="177"/>
                </a:moveTo>
                <a:lnTo>
                  <a:pt x="87" y="171"/>
                </a:lnTo>
                <a:lnTo>
                  <a:pt x="90" y="165"/>
                </a:lnTo>
                <a:lnTo>
                  <a:pt x="110" y="173"/>
                </a:lnTo>
                <a:lnTo>
                  <a:pt x="108" y="179"/>
                </a:lnTo>
                <a:lnTo>
                  <a:pt x="105" y="183"/>
                </a:lnTo>
                <a:lnTo>
                  <a:pt x="101" y="187"/>
                </a:lnTo>
                <a:lnTo>
                  <a:pt x="97" y="191"/>
                </a:lnTo>
                <a:lnTo>
                  <a:pt x="83" y="177"/>
                </a:lnTo>
                <a:close/>
                <a:moveTo>
                  <a:pt x="90" y="165"/>
                </a:moveTo>
                <a:lnTo>
                  <a:pt x="92" y="159"/>
                </a:lnTo>
                <a:lnTo>
                  <a:pt x="92" y="153"/>
                </a:lnTo>
                <a:lnTo>
                  <a:pt x="114" y="153"/>
                </a:lnTo>
                <a:lnTo>
                  <a:pt x="114" y="158"/>
                </a:lnTo>
                <a:lnTo>
                  <a:pt x="113" y="163"/>
                </a:lnTo>
                <a:lnTo>
                  <a:pt x="112" y="168"/>
                </a:lnTo>
                <a:lnTo>
                  <a:pt x="110" y="173"/>
                </a:lnTo>
                <a:lnTo>
                  <a:pt x="90" y="165"/>
                </a:lnTo>
                <a:close/>
                <a:moveTo>
                  <a:pt x="92" y="153"/>
                </a:moveTo>
                <a:lnTo>
                  <a:pt x="92" y="145"/>
                </a:lnTo>
                <a:lnTo>
                  <a:pt x="90" y="138"/>
                </a:lnTo>
                <a:lnTo>
                  <a:pt x="111" y="132"/>
                </a:lnTo>
                <a:lnTo>
                  <a:pt x="113" y="142"/>
                </a:lnTo>
                <a:lnTo>
                  <a:pt x="114" y="153"/>
                </a:lnTo>
                <a:lnTo>
                  <a:pt x="92" y="153"/>
                </a:lnTo>
                <a:close/>
                <a:moveTo>
                  <a:pt x="90" y="138"/>
                </a:moveTo>
                <a:lnTo>
                  <a:pt x="87" y="132"/>
                </a:lnTo>
                <a:lnTo>
                  <a:pt x="83" y="126"/>
                </a:lnTo>
                <a:lnTo>
                  <a:pt x="100" y="113"/>
                </a:lnTo>
                <a:lnTo>
                  <a:pt x="106" y="123"/>
                </a:lnTo>
                <a:lnTo>
                  <a:pt x="111" y="132"/>
                </a:lnTo>
                <a:lnTo>
                  <a:pt x="90" y="138"/>
                </a:lnTo>
                <a:close/>
                <a:moveTo>
                  <a:pt x="83" y="126"/>
                </a:moveTo>
                <a:lnTo>
                  <a:pt x="78" y="119"/>
                </a:lnTo>
                <a:lnTo>
                  <a:pt x="71" y="114"/>
                </a:lnTo>
                <a:lnTo>
                  <a:pt x="85" y="97"/>
                </a:lnTo>
                <a:lnTo>
                  <a:pt x="93" y="104"/>
                </a:lnTo>
                <a:lnTo>
                  <a:pt x="100" y="113"/>
                </a:lnTo>
                <a:lnTo>
                  <a:pt x="83" y="126"/>
                </a:lnTo>
                <a:close/>
                <a:moveTo>
                  <a:pt x="71" y="114"/>
                </a:moveTo>
                <a:lnTo>
                  <a:pt x="64" y="109"/>
                </a:lnTo>
                <a:lnTo>
                  <a:pt x="56" y="105"/>
                </a:lnTo>
                <a:lnTo>
                  <a:pt x="64" y="85"/>
                </a:lnTo>
                <a:lnTo>
                  <a:pt x="74" y="90"/>
                </a:lnTo>
                <a:lnTo>
                  <a:pt x="85" y="97"/>
                </a:lnTo>
                <a:lnTo>
                  <a:pt x="71" y="114"/>
                </a:lnTo>
                <a:close/>
                <a:moveTo>
                  <a:pt x="64" y="85"/>
                </a:moveTo>
                <a:lnTo>
                  <a:pt x="71" y="88"/>
                </a:lnTo>
                <a:lnTo>
                  <a:pt x="64" y="85"/>
                </a:lnTo>
                <a:lnTo>
                  <a:pt x="60" y="96"/>
                </a:lnTo>
                <a:lnTo>
                  <a:pt x="64" y="85"/>
                </a:lnTo>
                <a:close/>
                <a:moveTo>
                  <a:pt x="56" y="105"/>
                </a:moveTo>
                <a:lnTo>
                  <a:pt x="49" y="103"/>
                </a:lnTo>
                <a:lnTo>
                  <a:pt x="39" y="101"/>
                </a:lnTo>
                <a:lnTo>
                  <a:pt x="43" y="80"/>
                </a:lnTo>
                <a:lnTo>
                  <a:pt x="55" y="82"/>
                </a:lnTo>
                <a:lnTo>
                  <a:pt x="64" y="85"/>
                </a:lnTo>
                <a:lnTo>
                  <a:pt x="56" y="105"/>
                </a:lnTo>
                <a:close/>
                <a:moveTo>
                  <a:pt x="39" y="101"/>
                </a:moveTo>
                <a:lnTo>
                  <a:pt x="29" y="99"/>
                </a:lnTo>
                <a:lnTo>
                  <a:pt x="16" y="99"/>
                </a:lnTo>
                <a:lnTo>
                  <a:pt x="17" y="77"/>
                </a:lnTo>
                <a:lnTo>
                  <a:pt x="31" y="78"/>
                </a:lnTo>
                <a:lnTo>
                  <a:pt x="43" y="80"/>
                </a:lnTo>
                <a:lnTo>
                  <a:pt x="39" y="101"/>
                </a:lnTo>
                <a:close/>
                <a:moveTo>
                  <a:pt x="16" y="99"/>
                </a:moveTo>
                <a:lnTo>
                  <a:pt x="0" y="98"/>
                </a:lnTo>
                <a:lnTo>
                  <a:pt x="7" y="83"/>
                </a:lnTo>
                <a:lnTo>
                  <a:pt x="17" y="87"/>
                </a:lnTo>
                <a:lnTo>
                  <a:pt x="16" y="99"/>
                </a:lnTo>
                <a:close/>
                <a:moveTo>
                  <a:pt x="7" y="83"/>
                </a:moveTo>
                <a:lnTo>
                  <a:pt x="45" y="6"/>
                </a:lnTo>
                <a:lnTo>
                  <a:pt x="64" y="16"/>
                </a:lnTo>
                <a:lnTo>
                  <a:pt x="27" y="92"/>
                </a:lnTo>
                <a:lnTo>
                  <a:pt x="7" y="83"/>
                </a:lnTo>
                <a:close/>
                <a:moveTo>
                  <a:pt x="45" y="6"/>
                </a:moveTo>
                <a:lnTo>
                  <a:pt x="49" y="0"/>
                </a:lnTo>
                <a:lnTo>
                  <a:pt x="55" y="0"/>
                </a:lnTo>
                <a:lnTo>
                  <a:pt x="55" y="12"/>
                </a:lnTo>
                <a:lnTo>
                  <a:pt x="45" y="6"/>
                </a:lnTo>
                <a:close/>
                <a:moveTo>
                  <a:pt x="55" y="0"/>
                </a:moveTo>
                <a:lnTo>
                  <a:pt x="125" y="0"/>
                </a:lnTo>
                <a:lnTo>
                  <a:pt x="125" y="22"/>
                </a:lnTo>
                <a:lnTo>
                  <a:pt x="55" y="22"/>
                </a:lnTo>
                <a:lnTo>
                  <a:pt x="55" y="0"/>
                </a:lnTo>
                <a:close/>
                <a:moveTo>
                  <a:pt x="125" y="0"/>
                </a:moveTo>
                <a:lnTo>
                  <a:pt x="142" y="0"/>
                </a:lnTo>
                <a:lnTo>
                  <a:pt x="135" y="16"/>
                </a:lnTo>
                <a:lnTo>
                  <a:pt x="125" y="12"/>
                </a:lnTo>
                <a:lnTo>
                  <a:pt x="125"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20" name="Freeform 233"/>
          <p:cNvSpPr>
            <a:spLocks noEditPoints="1"/>
          </p:cNvSpPr>
          <p:nvPr/>
        </p:nvSpPr>
        <p:spPr bwMode="auto">
          <a:xfrm>
            <a:off x="7165975" y="1881188"/>
            <a:ext cx="77788" cy="119062"/>
          </a:xfrm>
          <a:custGeom>
            <a:avLst/>
            <a:gdLst>
              <a:gd name="T0" fmla="*/ 22 w 148"/>
              <a:gd name="T1" fmla="*/ 99 h 225"/>
              <a:gd name="T2" fmla="*/ 24 w 148"/>
              <a:gd name="T3" fmla="*/ 84 h 225"/>
              <a:gd name="T4" fmla="*/ 3 w 148"/>
              <a:gd name="T5" fmla="*/ 81 h 225"/>
              <a:gd name="T6" fmla="*/ 10 w 148"/>
              <a:gd name="T7" fmla="*/ 52 h 225"/>
              <a:gd name="T8" fmla="*/ 24 w 148"/>
              <a:gd name="T9" fmla="*/ 28 h 225"/>
              <a:gd name="T10" fmla="*/ 50 w 148"/>
              <a:gd name="T11" fmla="*/ 6 h 225"/>
              <a:gd name="T12" fmla="*/ 47 w 148"/>
              <a:gd name="T13" fmla="*/ 6 h 225"/>
              <a:gd name="T14" fmla="*/ 75 w 148"/>
              <a:gd name="T15" fmla="*/ 21 h 225"/>
              <a:gd name="T16" fmla="*/ 94 w 148"/>
              <a:gd name="T17" fmla="*/ 3 h 225"/>
              <a:gd name="T18" fmla="*/ 75 w 148"/>
              <a:gd name="T19" fmla="*/ 0 h 225"/>
              <a:gd name="T20" fmla="*/ 103 w 148"/>
              <a:gd name="T21" fmla="*/ 35 h 225"/>
              <a:gd name="T22" fmla="*/ 107 w 148"/>
              <a:gd name="T23" fmla="*/ 39 h 225"/>
              <a:gd name="T24" fmla="*/ 142 w 148"/>
              <a:gd name="T25" fmla="*/ 64 h 225"/>
              <a:gd name="T26" fmla="*/ 142 w 148"/>
              <a:gd name="T27" fmla="*/ 64 h 225"/>
              <a:gd name="T28" fmla="*/ 126 w 148"/>
              <a:gd name="T29" fmla="*/ 89 h 225"/>
              <a:gd name="T30" fmla="*/ 147 w 148"/>
              <a:gd name="T31" fmla="*/ 136 h 225"/>
              <a:gd name="T32" fmla="*/ 142 w 148"/>
              <a:gd name="T33" fmla="*/ 159 h 225"/>
              <a:gd name="T34" fmla="*/ 132 w 148"/>
              <a:gd name="T35" fmla="*/ 186 h 225"/>
              <a:gd name="T36" fmla="*/ 130 w 148"/>
              <a:gd name="T37" fmla="*/ 154 h 225"/>
              <a:gd name="T38" fmla="*/ 97 w 148"/>
              <a:gd name="T39" fmla="*/ 195 h 225"/>
              <a:gd name="T40" fmla="*/ 103 w 148"/>
              <a:gd name="T41" fmla="*/ 203 h 225"/>
              <a:gd name="T42" fmla="*/ 97 w 148"/>
              <a:gd name="T43" fmla="*/ 195 h 225"/>
              <a:gd name="T44" fmla="*/ 84 w 148"/>
              <a:gd name="T45" fmla="*/ 201 h 225"/>
              <a:gd name="T46" fmla="*/ 54 w 148"/>
              <a:gd name="T47" fmla="*/ 197 h 225"/>
              <a:gd name="T48" fmla="*/ 34 w 148"/>
              <a:gd name="T49" fmla="*/ 210 h 225"/>
              <a:gd name="T50" fmla="*/ 49 w 148"/>
              <a:gd name="T51" fmla="*/ 194 h 225"/>
              <a:gd name="T52" fmla="*/ 4 w 148"/>
              <a:gd name="T53" fmla="*/ 153 h 225"/>
              <a:gd name="T54" fmla="*/ 4 w 148"/>
              <a:gd name="T55" fmla="*/ 153 h 225"/>
              <a:gd name="T56" fmla="*/ 22 w 148"/>
              <a:gd name="T57" fmla="*/ 132 h 225"/>
              <a:gd name="T58" fmla="*/ 51 w 148"/>
              <a:gd name="T59" fmla="*/ 144 h 225"/>
              <a:gd name="T60" fmla="*/ 50 w 148"/>
              <a:gd name="T61" fmla="*/ 117 h 225"/>
              <a:gd name="T62" fmla="*/ 32 w 148"/>
              <a:gd name="T63" fmla="*/ 165 h 225"/>
              <a:gd name="T64" fmla="*/ 59 w 148"/>
              <a:gd name="T65" fmla="*/ 180 h 225"/>
              <a:gd name="T66" fmla="*/ 42 w 148"/>
              <a:gd name="T67" fmla="*/ 194 h 225"/>
              <a:gd name="T68" fmla="*/ 67 w 148"/>
              <a:gd name="T69" fmla="*/ 216 h 225"/>
              <a:gd name="T70" fmla="*/ 78 w 148"/>
              <a:gd name="T71" fmla="*/ 194 h 225"/>
              <a:gd name="T72" fmla="*/ 86 w 148"/>
              <a:gd name="T73" fmla="*/ 214 h 225"/>
              <a:gd name="T74" fmla="*/ 91 w 148"/>
              <a:gd name="T75" fmla="*/ 211 h 225"/>
              <a:gd name="T76" fmla="*/ 102 w 148"/>
              <a:gd name="T77" fmla="*/ 201 h 225"/>
              <a:gd name="T78" fmla="*/ 110 w 148"/>
              <a:gd name="T79" fmla="*/ 187 h 225"/>
              <a:gd name="T80" fmla="*/ 92 w 148"/>
              <a:gd name="T81" fmla="*/ 172 h 225"/>
              <a:gd name="T82" fmla="*/ 114 w 148"/>
              <a:gd name="T83" fmla="*/ 170 h 225"/>
              <a:gd name="T84" fmla="*/ 99 w 148"/>
              <a:gd name="T85" fmla="*/ 105 h 225"/>
              <a:gd name="T86" fmla="*/ 99 w 148"/>
              <a:gd name="T87" fmla="*/ 105 h 225"/>
              <a:gd name="T88" fmla="*/ 120 w 148"/>
              <a:gd name="T89" fmla="*/ 105 h 225"/>
              <a:gd name="T90" fmla="*/ 118 w 148"/>
              <a:gd name="T91" fmla="*/ 73 h 225"/>
              <a:gd name="T92" fmla="*/ 112 w 148"/>
              <a:gd name="T93" fmla="*/ 45 h 225"/>
              <a:gd name="T94" fmla="*/ 106 w 148"/>
              <a:gd name="T95" fmla="*/ 29 h 225"/>
              <a:gd name="T96" fmla="*/ 82 w 148"/>
              <a:gd name="T97" fmla="*/ 33 h 225"/>
              <a:gd name="T98" fmla="*/ 79 w 148"/>
              <a:gd name="T99" fmla="*/ 31 h 225"/>
              <a:gd name="T100" fmla="*/ 75 w 148"/>
              <a:gd name="T101" fmla="*/ 30 h 225"/>
              <a:gd name="T102" fmla="*/ 70 w 148"/>
              <a:gd name="T103" fmla="*/ 31 h 225"/>
              <a:gd name="T104" fmla="*/ 49 w 148"/>
              <a:gd name="T105" fmla="*/ 22 h 225"/>
              <a:gd name="T106" fmla="*/ 58 w 148"/>
              <a:gd name="T107" fmla="*/ 48 h 225"/>
              <a:gd name="T108" fmla="*/ 58 w 148"/>
              <a:gd name="T109" fmla="*/ 48 h 225"/>
              <a:gd name="T110" fmla="*/ 34 w 148"/>
              <a:gd name="T111" fmla="*/ 52 h 225"/>
              <a:gd name="T112" fmla="*/ 32 w 148"/>
              <a:gd name="T113" fmla="*/ 65 h 225"/>
              <a:gd name="T114" fmla="*/ 53 w 148"/>
              <a:gd name="T115" fmla="*/ 69 h 225"/>
              <a:gd name="T116" fmla="*/ 51 w 148"/>
              <a:gd name="T117" fmla="*/ 92 h 2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
              <a:gd name="T178" fmla="*/ 0 h 225"/>
              <a:gd name="T179" fmla="*/ 148 w 148"/>
              <a:gd name="T180" fmla="*/ 225 h 2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 h="225">
                <a:moveTo>
                  <a:pt x="0" y="114"/>
                </a:moveTo>
                <a:lnTo>
                  <a:pt x="0" y="105"/>
                </a:lnTo>
                <a:lnTo>
                  <a:pt x="1" y="97"/>
                </a:lnTo>
                <a:lnTo>
                  <a:pt x="1" y="88"/>
                </a:lnTo>
                <a:lnTo>
                  <a:pt x="3" y="81"/>
                </a:lnTo>
                <a:lnTo>
                  <a:pt x="24" y="84"/>
                </a:lnTo>
                <a:lnTo>
                  <a:pt x="22" y="99"/>
                </a:lnTo>
                <a:lnTo>
                  <a:pt x="21" y="114"/>
                </a:lnTo>
                <a:lnTo>
                  <a:pt x="0" y="114"/>
                </a:lnTo>
                <a:close/>
                <a:moveTo>
                  <a:pt x="24" y="84"/>
                </a:moveTo>
                <a:lnTo>
                  <a:pt x="22" y="97"/>
                </a:lnTo>
                <a:lnTo>
                  <a:pt x="24" y="84"/>
                </a:lnTo>
                <a:lnTo>
                  <a:pt x="13" y="82"/>
                </a:lnTo>
                <a:lnTo>
                  <a:pt x="24" y="84"/>
                </a:lnTo>
                <a:close/>
                <a:moveTo>
                  <a:pt x="3" y="81"/>
                </a:moveTo>
                <a:lnTo>
                  <a:pt x="6" y="65"/>
                </a:lnTo>
                <a:lnTo>
                  <a:pt x="10" y="52"/>
                </a:lnTo>
                <a:lnTo>
                  <a:pt x="30" y="60"/>
                </a:lnTo>
                <a:lnTo>
                  <a:pt x="26" y="72"/>
                </a:lnTo>
                <a:lnTo>
                  <a:pt x="24" y="84"/>
                </a:lnTo>
                <a:lnTo>
                  <a:pt x="3" y="81"/>
                </a:lnTo>
                <a:close/>
                <a:moveTo>
                  <a:pt x="10" y="52"/>
                </a:moveTo>
                <a:lnTo>
                  <a:pt x="17" y="39"/>
                </a:lnTo>
                <a:lnTo>
                  <a:pt x="24" y="28"/>
                </a:lnTo>
                <a:lnTo>
                  <a:pt x="42" y="41"/>
                </a:lnTo>
                <a:lnTo>
                  <a:pt x="35" y="50"/>
                </a:lnTo>
                <a:lnTo>
                  <a:pt x="30" y="60"/>
                </a:lnTo>
                <a:lnTo>
                  <a:pt x="10" y="52"/>
                </a:lnTo>
                <a:close/>
                <a:moveTo>
                  <a:pt x="24" y="28"/>
                </a:moveTo>
                <a:lnTo>
                  <a:pt x="32" y="19"/>
                </a:lnTo>
                <a:lnTo>
                  <a:pt x="42" y="11"/>
                </a:lnTo>
                <a:lnTo>
                  <a:pt x="54" y="28"/>
                </a:lnTo>
                <a:lnTo>
                  <a:pt x="47" y="34"/>
                </a:lnTo>
                <a:lnTo>
                  <a:pt x="42" y="41"/>
                </a:lnTo>
                <a:lnTo>
                  <a:pt x="24" y="28"/>
                </a:lnTo>
                <a:close/>
                <a:moveTo>
                  <a:pt x="54" y="28"/>
                </a:moveTo>
                <a:lnTo>
                  <a:pt x="52" y="29"/>
                </a:lnTo>
                <a:lnTo>
                  <a:pt x="54" y="28"/>
                </a:lnTo>
                <a:lnTo>
                  <a:pt x="48" y="20"/>
                </a:lnTo>
                <a:lnTo>
                  <a:pt x="54" y="28"/>
                </a:lnTo>
                <a:close/>
                <a:moveTo>
                  <a:pt x="42" y="11"/>
                </a:moveTo>
                <a:lnTo>
                  <a:pt x="50" y="6"/>
                </a:lnTo>
                <a:lnTo>
                  <a:pt x="57" y="2"/>
                </a:lnTo>
                <a:lnTo>
                  <a:pt x="64" y="23"/>
                </a:lnTo>
                <a:lnTo>
                  <a:pt x="59" y="25"/>
                </a:lnTo>
                <a:lnTo>
                  <a:pt x="54" y="28"/>
                </a:lnTo>
                <a:lnTo>
                  <a:pt x="42" y="11"/>
                </a:lnTo>
                <a:close/>
                <a:moveTo>
                  <a:pt x="57" y="2"/>
                </a:moveTo>
                <a:lnTo>
                  <a:pt x="47" y="6"/>
                </a:lnTo>
                <a:lnTo>
                  <a:pt x="57" y="2"/>
                </a:lnTo>
                <a:lnTo>
                  <a:pt x="61" y="12"/>
                </a:lnTo>
                <a:lnTo>
                  <a:pt x="57" y="2"/>
                </a:lnTo>
                <a:close/>
                <a:moveTo>
                  <a:pt x="57" y="2"/>
                </a:moveTo>
                <a:lnTo>
                  <a:pt x="66" y="0"/>
                </a:lnTo>
                <a:lnTo>
                  <a:pt x="75" y="0"/>
                </a:lnTo>
                <a:lnTo>
                  <a:pt x="75" y="21"/>
                </a:lnTo>
                <a:lnTo>
                  <a:pt x="70" y="21"/>
                </a:lnTo>
                <a:lnTo>
                  <a:pt x="64" y="23"/>
                </a:lnTo>
                <a:lnTo>
                  <a:pt x="57" y="2"/>
                </a:lnTo>
                <a:close/>
                <a:moveTo>
                  <a:pt x="75" y="0"/>
                </a:moveTo>
                <a:lnTo>
                  <a:pt x="82" y="0"/>
                </a:lnTo>
                <a:lnTo>
                  <a:pt x="88" y="1"/>
                </a:lnTo>
                <a:lnTo>
                  <a:pt x="94" y="3"/>
                </a:lnTo>
                <a:lnTo>
                  <a:pt x="102" y="6"/>
                </a:lnTo>
                <a:lnTo>
                  <a:pt x="91" y="25"/>
                </a:lnTo>
                <a:lnTo>
                  <a:pt x="87" y="23"/>
                </a:lnTo>
                <a:lnTo>
                  <a:pt x="83" y="22"/>
                </a:lnTo>
                <a:lnTo>
                  <a:pt x="79" y="21"/>
                </a:lnTo>
                <a:lnTo>
                  <a:pt x="75" y="21"/>
                </a:lnTo>
                <a:lnTo>
                  <a:pt x="75" y="0"/>
                </a:lnTo>
                <a:close/>
                <a:moveTo>
                  <a:pt x="102" y="6"/>
                </a:moveTo>
                <a:lnTo>
                  <a:pt x="107" y="10"/>
                </a:lnTo>
                <a:lnTo>
                  <a:pt x="113" y="16"/>
                </a:lnTo>
                <a:lnTo>
                  <a:pt x="118" y="21"/>
                </a:lnTo>
                <a:lnTo>
                  <a:pt x="123" y="27"/>
                </a:lnTo>
                <a:lnTo>
                  <a:pt x="107" y="39"/>
                </a:lnTo>
                <a:lnTo>
                  <a:pt x="103" y="35"/>
                </a:lnTo>
                <a:lnTo>
                  <a:pt x="99" y="31"/>
                </a:lnTo>
                <a:lnTo>
                  <a:pt x="95" y="28"/>
                </a:lnTo>
                <a:lnTo>
                  <a:pt x="91" y="25"/>
                </a:lnTo>
                <a:lnTo>
                  <a:pt x="102" y="6"/>
                </a:lnTo>
                <a:close/>
                <a:moveTo>
                  <a:pt x="107" y="39"/>
                </a:moveTo>
                <a:lnTo>
                  <a:pt x="111" y="45"/>
                </a:lnTo>
                <a:lnTo>
                  <a:pt x="107" y="39"/>
                </a:lnTo>
                <a:lnTo>
                  <a:pt x="115" y="33"/>
                </a:lnTo>
                <a:lnTo>
                  <a:pt x="107" y="39"/>
                </a:lnTo>
                <a:close/>
                <a:moveTo>
                  <a:pt x="123" y="27"/>
                </a:moveTo>
                <a:lnTo>
                  <a:pt x="130" y="35"/>
                </a:lnTo>
                <a:lnTo>
                  <a:pt x="135" y="44"/>
                </a:lnTo>
                <a:lnTo>
                  <a:pt x="139" y="54"/>
                </a:lnTo>
                <a:lnTo>
                  <a:pt x="142" y="64"/>
                </a:lnTo>
                <a:lnTo>
                  <a:pt x="122" y="70"/>
                </a:lnTo>
                <a:lnTo>
                  <a:pt x="119" y="61"/>
                </a:lnTo>
                <a:lnTo>
                  <a:pt x="115" y="54"/>
                </a:lnTo>
                <a:lnTo>
                  <a:pt x="112" y="47"/>
                </a:lnTo>
                <a:lnTo>
                  <a:pt x="107" y="39"/>
                </a:lnTo>
                <a:lnTo>
                  <a:pt x="123" y="27"/>
                </a:lnTo>
                <a:close/>
                <a:moveTo>
                  <a:pt x="142" y="64"/>
                </a:moveTo>
                <a:lnTo>
                  <a:pt x="145" y="75"/>
                </a:lnTo>
                <a:lnTo>
                  <a:pt x="146" y="86"/>
                </a:lnTo>
                <a:lnTo>
                  <a:pt x="148" y="99"/>
                </a:lnTo>
                <a:lnTo>
                  <a:pt x="148" y="111"/>
                </a:lnTo>
                <a:lnTo>
                  <a:pt x="128" y="111"/>
                </a:lnTo>
                <a:lnTo>
                  <a:pt x="127" y="100"/>
                </a:lnTo>
                <a:lnTo>
                  <a:pt x="126" y="89"/>
                </a:lnTo>
                <a:lnTo>
                  <a:pt x="125" y="79"/>
                </a:lnTo>
                <a:lnTo>
                  <a:pt x="122" y="70"/>
                </a:lnTo>
                <a:lnTo>
                  <a:pt x="142" y="64"/>
                </a:lnTo>
                <a:close/>
                <a:moveTo>
                  <a:pt x="148" y="111"/>
                </a:moveTo>
                <a:lnTo>
                  <a:pt x="148" y="119"/>
                </a:lnTo>
                <a:lnTo>
                  <a:pt x="147" y="128"/>
                </a:lnTo>
                <a:lnTo>
                  <a:pt x="147" y="136"/>
                </a:lnTo>
                <a:lnTo>
                  <a:pt x="145" y="144"/>
                </a:lnTo>
                <a:lnTo>
                  <a:pt x="125" y="141"/>
                </a:lnTo>
                <a:lnTo>
                  <a:pt x="127" y="127"/>
                </a:lnTo>
                <a:lnTo>
                  <a:pt x="128" y="111"/>
                </a:lnTo>
                <a:lnTo>
                  <a:pt x="148" y="111"/>
                </a:lnTo>
                <a:close/>
                <a:moveTo>
                  <a:pt x="145" y="144"/>
                </a:moveTo>
                <a:lnTo>
                  <a:pt x="142" y="159"/>
                </a:lnTo>
                <a:lnTo>
                  <a:pt x="138" y="173"/>
                </a:lnTo>
                <a:lnTo>
                  <a:pt x="118" y="165"/>
                </a:lnTo>
                <a:lnTo>
                  <a:pt x="122" y="154"/>
                </a:lnTo>
                <a:lnTo>
                  <a:pt x="125" y="141"/>
                </a:lnTo>
                <a:lnTo>
                  <a:pt x="145" y="144"/>
                </a:lnTo>
                <a:close/>
                <a:moveTo>
                  <a:pt x="138" y="173"/>
                </a:moveTo>
                <a:lnTo>
                  <a:pt x="132" y="186"/>
                </a:lnTo>
                <a:lnTo>
                  <a:pt x="126" y="196"/>
                </a:lnTo>
                <a:lnTo>
                  <a:pt x="108" y="184"/>
                </a:lnTo>
                <a:lnTo>
                  <a:pt x="113" y="175"/>
                </a:lnTo>
                <a:lnTo>
                  <a:pt x="118" y="165"/>
                </a:lnTo>
                <a:lnTo>
                  <a:pt x="138" y="173"/>
                </a:lnTo>
                <a:close/>
                <a:moveTo>
                  <a:pt x="108" y="184"/>
                </a:moveTo>
                <a:lnTo>
                  <a:pt x="130" y="154"/>
                </a:lnTo>
                <a:lnTo>
                  <a:pt x="108" y="184"/>
                </a:lnTo>
                <a:lnTo>
                  <a:pt x="116" y="190"/>
                </a:lnTo>
                <a:lnTo>
                  <a:pt x="108" y="184"/>
                </a:lnTo>
                <a:close/>
                <a:moveTo>
                  <a:pt x="126" y="196"/>
                </a:moveTo>
                <a:lnTo>
                  <a:pt x="117" y="205"/>
                </a:lnTo>
                <a:lnTo>
                  <a:pt x="109" y="213"/>
                </a:lnTo>
                <a:lnTo>
                  <a:pt x="97" y="195"/>
                </a:lnTo>
                <a:lnTo>
                  <a:pt x="103" y="190"/>
                </a:lnTo>
                <a:lnTo>
                  <a:pt x="108" y="184"/>
                </a:lnTo>
                <a:lnTo>
                  <a:pt x="126" y="196"/>
                </a:lnTo>
                <a:close/>
                <a:moveTo>
                  <a:pt x="97" y="195"/>
                </a:moveTo>
                <a:lnTo>
                  <a:pt x="89" y="200"/>
                </a:lnTo>
                <a:lnTo>
                  <a:pt x="97" y="195"/>
                </a:lnTo>
                <a:lnTo>
                  <a:pt x="103" y="203"/>
                </a:lnTo>
                <a:lnTo>
                  <a:pt x="97" y="195"/>
                </a:lnTo>
                <a:close/>
                <a:moveTo>
                  <a:pt x="109" y="213"/>
                </a:moveTo>
                <a:lnTo>
                  <a:pt x="100" y="218"/>
                </a:lnTo>
                <a:lnTo>
                  <a:pt x="91" y="222"/>
                </a:lnTo>
                <a:lnTo>
                  <a:pt x="84" y="201"/>
                </a:lnTo>
                <a:lnTo>
                  <a:pt x="90" y="199"/>
                </a:lnTo>
                <a:lnTo>
                  <a:pt x="97" y="195"/>
                </a:lnTo>
                <a:lnTo>
                  <a:pt x="109" y="213"/>
                </a:lnTo>
                <a:close/>
                <a:moveTo>
                  <a:pt x="91" y="222"/>
                </a:moveTo>
                <a:lnTo>
                  <a:pt x="82" y="224"/>
                </a:lnTo>
                <a:lnTo>
                  <a:pt x="74" y="225"/>
                </a:lnTo>
                <a:lnTo>
                  <a:pt x="74" y="203"/>
                </a:lnTo>
                <a:lnTo>
                  <a:pt x="79" y="203"/>
                </a:lnTo>
                <a:lnTo>
                  <a:pt x="84" y="201"/>
                </a:lnTo>
                <a:lnTo>
                  <a:pt x="91" y="222"/>
                </a:lnTo>
                <a:close/>
                <a:moveTo>
                  <a:pt x="74" y="225"/>
                </a:moveTo>
                <a:lnTo>
                  <a:pt x="64" y="224"/>
                </a:lnTo>
                <a:lnTo>
                  <a:pt x="56" y="222"/>
                </a:lnTo>
                <a:lnTo>
                  <a:pt x="49" y="219"/>
                </a:lnTo>
                <a:lnTo>
                  <a:pt x="42" y="215"/>
                </a:lnTo>
                <a:lnTo>
                  <a:pt x="54" y="197"/>
                </a:lnTo>
                <a:lnTo>
                  <a:pt x="58" y="200"/>
                </a:lnTo>
                <a:lnTo>
                  <a:pt x="63" y="202"/>
                </a:lnTo>
                <a:lnTo>
                  <a:pt x="67" y="203"/>
                </a:lnTo>
                <a:lnTo>
                  <a:pt x="74" y="203"/>
                </a:lnTo>
                <a:lnTo>
                  <a:pt x="74" y="225"/>
                </a:lnTo>
                <a:close/>
                <a:moveTo>
                  <a:pt x="42" y="215"/>
                </a:moveTo>
                <a:lnTo>
                  <a:pt x="34" y="210"/>
                </a:lnTo>
                <a:lnTo>
                  <a:pt x="28" y="202"/>
                </a:lnTo>
                <a:lnTo>
                  <a:pt x="23" y="195"/>
                </a:lnTo>
                <a:lnTo>
                  <a:pt x="17" y="187"/>
                </a:lnTo>
                <a:lnTo>
                  <a:pt x="35" y="176"/>
                </a:lnTo>
                <a:lnTo>
                  <a:pt x="39" y="183"/>
                </a:lnTo>
                <a:lnTo>
                  <a:pt x="45" y="189"/>
                </a:lnTo>
                <a:lnTo>
                  <a:pt x="49" y="194"/>
                </a:lnTo>
                <a:lnTo>
                  <a:pt x="54" y="197"/>
                </a:lnTo>
                <a:lnTo>
                  <a:pt x="42" y="215"/>
                </a:lnTo>
                <a:close/>
                <a:moveTo>
                  <a:pt x="17" y="187"/>
                </a:moveTo>
                <a:lnTo>
                  <a:pt x="13" y="178"/>
                </a:lnTo>
                <a:lnTo>
                  <a:pt x="9" y="170"/>
                </a:lnTo>
                <a:lnTo>
                  <a:pt x="6" y="162"/>
                </a:lnTo>
                <a:lnTo>
                  <a:pt x="4" y="153"/>
                </a:lnTo>
                <a:lnTo>
                  <a:pt x="25" y="148"/>
                </a:lnTo>
                <a:lnTo>
                  <a:pt x="27" y="156"/>
                </a:lnTo>
                <a:lnTo>
                  <a:pt x="29" y="163"/>
                </a:lnTo>
                <a:lnTo>
                  <a:pt x="32" y="169"/>
                </a:lnTo>
                <a:lnTo>
                  <a:pt x="35" y="176"/>
                </a:lnTo>
                <a:lnTo>
                  <a:pt x="17" y="187"/>
                </a:lnTo>
                <a:close/>
                <a:moveTo>
                  <a:pt x="4" y="153"/>
                </a:moveTo>
                <a:lnTo>
                  <a:pt x="2" y="143"/>
                </a:lnTo>
                <a:lnTo>
                  <a:pt x="1" y="134"/>
                </a:lnTo>
                <a:lnTo>
                  <a:pt x="0" y="125"/>
                </a:lnTo>
                <a:lnTo>
                  <a:pt x="0" y="114"/>
                </a:lnTo>
                <a:lnTo>
                  <a:pt x="21" y="114"/>
                </a:lnTo>
                <a:lnTo>
                  <a:pt x="22" y="122"/>
                </a:lnTo>
                <a:lnTo>
                  <a:pt x="22" y="132"/>
                </a:lnTo>
                <a:lnTo>
                  <a:pt x="23" y="140"/>
                </a:lnTo>
                <a:lnTo>
                  <a:pt x="25" y="148"/>
                </a:lnTo>
                <a:lnTo>
                  <a:pt x="4" y="153"/>
                </a:lnTo>
                <a:close/>
                <a:moveTo>
                  <a:pt x="50" y="117"/>
                </a:moveTo>
                <a:lnTo>
                  <a:pt x="50" y="127"/>
                </a:lnTo>
                <a:lnTo>
                  <a:pt x="50" y="136"/>
                </a:lnTo>
                <a:lnTo>
                  <a:pt x="51" y="144"/>
                </a:lnTo>
                <a:lnTo>
                  <a:pt x="52" y="153"/>
                </a:lnTo>
                <a:lnTo>
                  <a:pt x="31" y="156"/>
                </a:lnTo>
                <a:lnTo>
                  <a:pt x="30" y="147"/>
                </a:lnTo>
                <a:lnTo>
                  <a:pt x="29" y="138"/>
                </a:lnTo>
                <a:lnTo>
                  <a:pt x="28" y="128"/>
                </a:lnTo>
                <a:lnTo>
                  <a:pt x="28" y="117"/>
                </a:lnTo>
                <a:lnTo>
                  <a:pt x="50" y="117"/>
                </a:lnTo>
                <a:close/>
                <a:moveTo>
                  <a:pt x="52" y="153"/>
                </a:moveTo>
                <a:lnTo>
                  <a:pt x="55" y="167"/>
                </a:lnTo>
                <a:lnTo>
                  <a:pt x="59" y="180"/>
                </a:lnTo>
                <a:lnTo>
                  <a:pt x="39" y="188"/>
                </a:lnTo>
                <a:lnTo>
                  <a:pt x="36" y="181"/>
                </a:lnTo>
                <a:lnTo>
                  <a:pt x="34" y="172"/>
                </a:lnTo>
                <a:lnTo>
                  <a:pt x="32" y="165"/>
                </a:lnTo>
                <a:lnTo>
                  <a:pt x="31" y="156"/>
                </a:lnTo>
                <a:lnTo>
                  <a:pt x="52" y="153"/>
                </a:lnTo>
                <a:close/>
                <a:moveTo>
                  <a:pt x="59" y="180"/>
                </a:moveTo>
                <a:lnTo>
                  <a:pt x="59" y="181"/>
                </a:lnTo>
                <a:lnTo>
                  <a:pt x="59" y="180"/>
                </a:lnTo>
                <a:lnTo>
                  <a:pt x="49" y="184"/>
                </a:lnTo>
                <a:lnTo>
                  <a:pt x="59" y="180"/>
                </a:lnTo>
                <a:close/>
                <a:moveTo>
                  <a:pt x="59" y="180"/>
                </a:moveTo>
                <a:lnTo>
                  <a:pt x="62" y="187"/>
                </a:lnTo>
                <a:lnTo>
                  <a:pt x="66" y="192"/>
                </a:lnTo>
                <a:lnTo>
                  <a:pt x="52" y="208"/>
                </a:lnTo>
                <a:lnTo>
                  <a:pt x="49" y="204"/>
                </a:lnTo>
                <a:lnTo>
                  <a:pt x="45" y="199"/>
                </a:lnTo>
                <a:lnTo>
                  <a:pt x="42" y="194"/>
                </a:lnTo>
                <a:lnTo>
                  <a:pt x="39" y="188"/>
                </a:lnTo>
                <a:lnTo>
                  <a:pt x="59" y="180"/>
                </a:lnTo>
                <a:close/>
                <a:moveTo>
                  <a:pt x="66" y="192"/>
                </a:moveTo>
                <a:lnTo>
                  <a:pt x="70" y="194"/>
                </a:lnTo>
                <a:lnTo>
                  <a:pt x="74" y="195"/>
                </a:lnTo>
                <a:lnTo>
                  <a:pt x="74" y="216"/>
                </a:lnTo>
                <a:lnTo>
                  <a:pt x="67" y="216"/>
                </a:lnTo>
                <a:lnTo>
                  <a:pt x="62" y="214"/>
                </a:lnTo>
                <a:lnTo>
                  <a:pt x="57" y="212"/>
                </a:lnTo>
                <a:lnTo>
                  <a:pt x="52" y="208"/>
                </a:lnTo>
                <a:lnTo>
                  <a:pt x="66" y="192"/>
                </a:lnTo>
                <a:close/>
                <a:moveTo>
                  <a:pt x="74" y="195"/>
                </a:moveTo>
                <a:lnTo>
                  <a:pt x="76" y="194"/>
                </a:lnTo>
                <a:lnTo>
                  <a:pt x="78" y="194"/>
                </a:lnTo>
                <a:lnTo>
                  <a:pt x="86" y="214"/>
                </a:lnTo>
                <a:lnTo>
                  <a:pt x="80" y="215"/>
                </a:lnTo>
                <a:lnTo>
                  <a:pt x="74" y="216"/>
                </a:lnTo>
                <a:lnTo>
                  <a:pt x="74" y="195"/>
                </a:lnTo>
                <a:close/>
                <a:moveTo>
                  <a:pt x="86" y="214"/>
                </a:moveTo>
                <a:lnTo>
                  <a:pt x="75" y="218"/>
                </a:lnTo>
                <a:lnTo>
                  <a:pt x="86" y="214"/>
                </a:lnTo>
                <a:lnTo>
                  <a:pt x="82" y="203"/>
                </a:lnTo>
                <a:lnTo>
                  <a:pt x="86" y="214"/>
                </a:lnTo>
                <a:close/>
                <a:moveTo>
                  <a:pt x="78" y="194"/>
                </a:moveTo>
                <a:lnTo>
                  <a:pt x="80" y="192"/>
                </a:lnTo>
                <a:lnTo>
                  <a:pt x="83" y="190"/>
                </a:lnTo>
                <a:lnTo>
                  <a:pt x="97" y="206"/>
                </a:lnTo>
                <a:lnTo>
                  <a:pt x="91" y="211"/>
                </a:lnTo>
                <a:lnTo>
                  <a:pt x="86" y="214"/>
                </a:lnTo>
                <a:lnTo>
                  <a:pt x="78" y="194"/>
                </a:lnTo>
                <a:close/>
                <a:moveTo>
                  <a:pt x="83" y="190"/>
                </a:moveTo>
                <a:lnTo>
                  <a:pt x="86" y="188"/>
                </a:lnTo>
                <a:lnTo>
                  <a:pt x="88" y="184"/>
                </a:lnTo>
                <a:lnTo>
                  <a:pt x="107" y="194"/>
                </a:lnTo>
                <a:lnTo>
                  <a:pt x="102" y="201"/>
                </a:lnTo>
                <a:lnTo>
                  <a:pt x="97" y="206"/>
                </a:lnTo>
                <a:lnTo>
                  <a:pt x="83" y="190"/>
                </a:lnTo>
                <a:close/>
                <a:moveTo>
                  <a:pt x="88" y="184"/>
                </a:moveTo>
                <a:lnTo>
                  <a:pt x="90"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5" y="159"/>
                </a:lnTo>
                <a:lnTo>
                  <a:pt x="98" y="143"/>
                </a:lnTo>
                <a:lnTo>
                  <a:pt x="118" y="145"/>
                </a:lnTo>
                <a:lnTo>
                  <a:pt x="117" y="155"/>
                </a:lnTo>
                <a:lnTo>
                  <a:pt x="116" y="163"/>
                </a:lnTo>
                <a:lnTo>
                  <a:pt x="114" y="170"/>
                </a:lnTo>
                <a:lnTo>
                  <a:pt x="113" y="177"/>
                </a:lnTo>
                <a:lnTo>
                  <a:pt x="92" y="172"/>
                </a:lnTo>
                <a:close/>
                <a:moveTo>
                  <a:pt x="98" y="143"/>
                </a:moveTo>
                <a:lnTo>
                  <a:pt x="98" y="135"/>
                </a:lnTo>
                <a:lnTo>
                  <a:pt x="99" y="126"/>
                </a:lnTo>
                <a:lnTo>
                  <a:pt x="99" y="115"/>
                </a:lnTo>
                <a:lnTo>
                  <a:pt x="99" y="105"/>
                </a:lnTo>
                <a:lnTo>
                  <a:pt x="120" y="105"/>
                </a:lnTo>
                <a:lnTo>
                  <a:pt x="119" y="115"/>
                </a:lnTo>
                <a:lnTo>
                  <a:pt x="119" y="127"/>
                </a:lnTo>
                <a:lnTo>
                  <a:pt x="119" y="136"/>
                </a:lnTo>
                <a:lnTo>
                  <a:pt x="118" y="145"/>
                </a:lnTo>
                <a:lnTo>
                  <a:pt x="98" y="143"/>
                </a:lnTo>
                <a:close/>
                <a:moveTo>
                  <a:pt x="99" y="105"/>
                </a:moveTo>
                <a:lnTo>
                  <a:pt x="99" y="89"/>
                </a:lnTo>
                <a:lnTo>
                  <a:pt x="98" y="75"/>
                </a:lnTo>
                <a:lnTo>
                  <a:pt x="118" y="73"/>
                </a:lnTo>
                <a:lnTo>
                  <a:pt x="119" y="80"/>
                </a:lnTo>
                <a:lnTo>
                  <a:pt x="119" y="87"/>
                </a:lnTo>
                <a:lnTo>
                  <a:pt x="119" y="95"/>
                </a:lnTo>
                <a:lnTo>
                  <a:pt x="120" y="105"/>
                </a:lnTo>
                <a:lnTo>
                  <a:pt x="99" y="105"/>
                </a:lnTo>
                <a:close/>
                <a:moveTo>
                  <a:pt x="98" y="75"/>
                </a:moveTo>
                <a:lnTo>
                  <a:pt x="95" y="62"/>
                </a:lnTo>
                <a:lnTo>
                  <a:pt x="92" y="51"/>
                </a:lnTo>
                <a:lnTo>
                  <a:pt x="112" y="45"/>
                </a:lnTo>
                <a:lnTo>
                  <a:pt x="116" y="58"/>
                </a:lnTo>
                <a:lnTo>
                  <a:pt x="118" y="73"/>
                </a:lnTo>
                <a:lnTo>
                  <a:pt x="98" y="75"/>
                </a:lnTo>
                <a:close/>
                <a:moveTo>
                  <a:pt x="92" y="51"/>
                </a:moveTo>
                <a:lnTo>
                  <a:pt x="90" y="45"/>
                </a:lnTo>
                <a:lnTo>
                  <a:pt x="87" y="39"/>
                </a:lnTo>
                <a:lnTo>
                  <a:pt x="106" y="29"/>
                </a:lnTo>
                <a:lnTo>
                  <a:pt x="109" y="36"/>
                </a:lnTo>
                <a:lnTo>
                  <a:pt x="112" y="45"/>
                </a:lnTo>
                <a:lnTo>
                  <a:pt x="92" y="51"/>
                </a:lnTo>
                <a:close/>
                <a:moveTo>
                  <a:pt x="87" y="39"/>
                </a:moveTo>
                <a:lnTo>
                  <a:pt x="85" y="35"/>
                </a:lnTo>
                <a:lnTo>
                  <a:pt x="82" y="32"/>
                </a:lnTo>
                <a:lnTo>
                  <a:pt x="95" y="17"/>
                </a:lnTo>
                <a:lnTo>
                  <a:pt x="101" y="22"/>
                </a:lnTo>
                <a:lnTo>
                  <a:pt x="106" y="29"/>
                </a:lnTo>
                <a:lnTo>
                  <a:pt x="87" y="39"/>
                </a:lnTo>
                <a:close/>
                <a:moveTo>
                  <a:pt x="95" y="17"/>
                </a:moveTo>
                <a:lnTo>
                  <a:pt x="94" y="16"/>
                </a:lnTo>
                <a:lnTo>
                  <a:pt x="95" y="17"/>
                </a:lnTo>
                <a:lnTo>
                  <a:pt x="89" y="25"/>
                </a:lnTo>
                <a:lnTo>
                  <a:pt x="95" y="17"/>
                </a:lnTo>
                <a:close/>
                <a:moveTo>
                  <a:pt x="82" y="33"/>
                </a:moveTo>
                <a:lnTo>
                  <a:pt x="81" y="32"/>
                </a:lnTo>
                <a:lnTo>
                  <a:pt x="79" y="31"/>
                </a:lnTo>
                <a:lnTo>
                  <a:pt x="86" y="11"/>
                </a:lnTo>
                <a:lnTo>
                  <a:pt x="91" y="14"/>
                </a:lnTo>
                <a:lnTo>
                  <a:pt x="95" y="17"/>
                </a:lnTo>
                <a:lnTo>
                  <a:pt x="82" y="33"/>
                </a:lnTo>
                <a:close/>
                <a:moveTo>
                  <a:pt x="79" y="31"/>
                </a:moveTo>
                <a:lnTo>
                  <a:pt x="77" y="30"/>
                </a:lnTo>
                <a:lnTo>
                  <a:pt x="75" y="30"/>
                </a:lnTo>
                <a:lnTo>
                  <a:pt x="75" y="9"/>
                </a:lnTo>
                <a:lnTo>
                  <a:pt x="80" y="9"/>
                </a:lnTo>
                <a:lnTo>
                  <a:pt x="86" y="11"/>
                </a:lnTo>
                <a:lnTo>
                  <a:pt x="79" y="31"/>
                </a:lnTo>
                <a:close/>
                <a:moveTo>
                  <a:pt x="75" y="30"/>
                </a:moveTo>
                <a:lnTo>
                  <a:pt x="72" y="31"/>
                </a:lnTo>
                <a:lnTo>
                  <a:pt x="70" y="31"/>
                </a:lnTo>
                <a:lnTo>
                  <a:pt x="60" y="12"/>
                </a:lnTo>
                <a:lnTo>
                  <a:pt x="67" y="10"/>
                </a:lnTo>
                <a:lnTo>
                  <a:pt x="75" y="9"/>
                </a:lnTo>
                <a:lnTo>
                  <a:pt x="75" y="30"/>
                </a:lnTo>
                <a:close/>
                <a:moveTo>
                  <a:pt x="70" y="31"/>
                </a:moveTo>
                <a:lnTo>
                  <a:pt x="67" y="33"/>
                </a:lnTo>
                <a:lnTo>
                  <a:pt x="65" y="35"/>
                </a:lnTo>
                <a:lnTo>
                  <a:pt x="49" y="22"/>
                </a:lnTo>
                <a:lnTo>
                  <a:pt x="54" y="17"/>
                </a:lnTo>
                <a:lnTo>
                  <a:pt x="60" y="12"/>
                </a:lnTo>
                <a:lnTo>
                  <a:pt x="70" y="31"/>
                </a:lnTo>
                <a:close/>
                <a:moveTo>
                  <a:pt x="49" y="22"/>
                </a:moveTo>
                <a:lnTo>
                  <a:pt x="49" y="22"/>
                </a:lnTo>
                <a:lnTo>
                  <a:pt x="57" y="29"/>
                </a:lnTo>
                <a:lnTo>
                  <a:pt x="49" y="22"/>
                </a:lnTo>
                <a:close/>
                <a:moveTo>
                  <a:pt x="65" y="35"/>
                </a:moveTo>
                <a:lnTo>
                  <a:pt x="61" y="41"/>
                </a:lnTo>
                <a:lnTo>
                  <a:pt x="58" y="48"/>
                </a:lnTo>
                <a:lnTo>
                  <a:pt x="38" y="41"/>
                </a:lnTo>
                <a:lnTo>
                  <a:pt x="43" y="30"/>
                </a:lnTo>
                <a:lnTo>
                  <a:pt x="49" y="22"/>
                </a:lnTo>
                <a:lnTo>
                  <a:pt x="65" y="35"/>
                </a:lnTo>
                <a:close/>
                <a:moveTo>
                  <a:pt x="58" y="48"/>
                </a:moveTo>
                <a:lnTo>
                  <a:pt x="53" y="62"/>
                </a:lnTo>
                <a:lnTo>
                  <a:pt x="58" y="48"/>
                </a:lnTo>
                <a:lnTo>
                  <a:pt x="48" y="45"/>
                </a:lnTo>
                <a:lnTo>
                  <a:pt x="58" y="48"/>
                </a:lnTo>
                <a:close/>
                <a:moveTo>
                  <a:pt x="58" y="48"/>
                </a:moveTo>
                <a:lnTo>
                  <a:pt x="55" y="57"/>
                </a:lnTo>
                <a:lnTo>
                  <a:pt x="53" y="69"/>
                </a:lnTo>
                <a:lnTo>
                  <a:pt x="32" y="65"/>
                </a:lnTo>
                <a:lnTo>
                  <a:pt x="34" y="52"/>
                </a:lnTo>
                <a:lnTo>
                  <a:pt x="38" y="41"/>
                </a:lnTo>
                <a:lnTo>
                  <a:pt x="58" y="48"/>
                </a:lnTo>
                <a:close/>
                <a:moveTo>
                  <a:pt x="32" y="65"/>
                </a:moveTo>
                <a:lnTo>
                  <a:pt x="33" y="57"/>
                </a:lnTo>
                <a:lnTo>
                  <a:pt x="32" y="65"/>
                </a:lnTo>
                <a:lnTo>
                  <a:pt x="43" y="66"/>
                </a:lnTo>
                <a:lnTo>
                  <a:pt x="32" y="65"/>
                </a:lnTo>
                <a:close/>
                <a:moveTo>
                  <a:pt x="53" y="69"/>
                </a:moveTo>
                <a:lnTo>
                  <a:pt x="52" y="80"/>
                </a:lnTo>
                <a:lnTo>
                  <a:pt x="51" y="92"/>
                </a:lnTo>
                <a:lnTo>
                  <a:pt x="29" y="91"/>
                </a:lnTo>
                <a:lnTo>
                  <a:pt x="30" y="79"/>
                </a:lnTo>
                <a:lnTo>
                  <a:pt x="32" y="65"/>
                </a:lnTo>
                <a:lnTo>
                  <a:pt x="53" y="69"/>
                </a:lnTo>
                <a:close/>
                <a:moveTo>
                  <a:pt x="51" y="92"/>
                </a:moveTo>
                <a:lnTo>
                  <a:pt x="50" y="106"/>
                </a:lnTo>
                <a:lnTo>
                  <a:pt x="50" y="117"/>
                </a:lnTo>
                <a:lnTo>
                  <a:pt x="28" y="117"/>
                </a:lnTo>
                <a:lnTo>
                  <a:pt x="29"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21" name="Freeform 234"/>
          <p:cNvSpPr>
            <a:spLocks noEditPoints="1"/>
          </p:cNvSpPr>
          <p:nvPr/>
        </p:nvSpPr>
        <p:spPr bwMode="auto">
          <a:xfrm>
            <a:off x="7243763" y="1881188"/>
            <a:ext cx="79375" cy="119062"/>
          </a:xfrm>
          <a:custGeom>
            <a:avLst/>
            <a:gdLst>
              <a:gd name="T0" fmla="*/ 22 w 149"/>
              <a:gd name="T1" fmla="*/ 99 h 225"/>
              <a:gd name="T2" fmla="*/ 24 w 149"/>
              <a:gd name="T3" fmla="*/ 84 h 225"/>
              <a:gd name="T4" fmla="*/ 3 w 149"/>
              <a:gd name="T5" fmla="*/ 81 h 225"/>
              <a:gd name="T6" fmla="*/ 12 w 149"/>
              <a:gd name="T7" fmla="*/ 52 h 225"/>
              <a:gd name="T8" fmla="*/ 24 w 149"/>
              <a:gd name="T9" fmla="*/ 28 h 225"/>
              <a:gd name="T10" fmla="*/ 50 w 149"/>
              <a:gd name="T11" fmla="*/ 6 h 225"/>
              <a:gd name="T12" fmla="*/ 47 w 149"/>
              <a:gd name="T13" fmla="*/ 6 h 225"/>
              <a:gd name="T14" fmla="*/ 75 w 149"/>
              <a:gd name="T15" fmla="*/ 21 h 225"/>
              <a:gd name="T16" fmla="*/ 96 w 149"/>
              <a:gd name="T17" fmla="*/ 3 h 225"/>
              <a:gd name="T18" fmla="*/ 75 w 149"/>
              <a:gd name="T19" fmla="*/ 0 h 225"/>
              <a:gd name="T20" fmla="*/ 103 w 149"/>
              <a:gd name="T21" fmla="*/ 35 h 225"/>
              <a:gd name="T22" fmla="*/ 107 w 149"/>
              <a:gd name="T23" fmla="*/ 39 h 225"/>
              <a:gd name="T24" fmla="*/ 143 w 149"/>
              <a:gd name="T25" fmla="*/ 64 h 225"/>
              <a:gd name="T26" fmla="*/ 143 w 149"/>
              <a:gd name="T27" fmla="*/ 64 h 225"/>
              <a:gd name="T28" fmla="*/ 126 w 149"/>
              <a:gd name="T29" fmla="*/ 89 h 225"/>
              <a:gd name="T30" fmla="*/ 148 w 149"/>
              <a:gd name="T31" fmla="*/ 136 h 225"/>
              <a:gd name="T32" fmla="*/ 143 w 149"/>
              <a:gd name="T33" fmla="*/ 159 h 225"/>
              <a:gd name="T34" fmla="*/ 132 w 149"/>
              <a:gd name="T35" fmla="*/ 186 h 225"/>
              <a:gd name="T36" fmla="*/ 130 w 149"/>
              <a:gd name="T37" fmla="*/ 154 h 225"/>
              <a:gd name="T38" fmla="*/ 97 w 149"/>
              <a:gd name="T39" fmla="*/ 195 h 225"/>
              <a:gd name="T40" fmla="*/ 103 w 149"/>
              <a:gd name="T41" fmla="*/ 203 h 225"/>
              <a:gd name="T42" fmla="*/ 97 w 149"/>
              <a:gd name="T43" fmla="*/ 195 h 225"/>
              <a:gd name="T44" fmla="*/ 84 w 149"/>
              <a:gd name="T45" fmla="*/ 201 h 225"/>
              <a:gd name="T46" fmla="*/ 54 w 149"/>
              <a:gd name="T47" fmla="*/ 197 h 225"/>
              <a:gd name="T48" fmla="*/ 36 w 149"/>
              <a:gd name="T49" fmla="*/ 210 h 225"/>
              <a:gd name="T50" fmla="*/ 49 w 149"/>
              <a:gd name="T51" fmla="*/ 194 h 225"/>
              <a:gd name="T52" fmla="*/ 5 w 149"/>
              <a:gd name="T53" fmla="*/ 153 h 225"/>
              <a:gd name="T54" fmla="*/ 5 w 149"/>
              <a:gd name="T55" fmla="*/ 153 h 225"/>
              <a:gd name="T56" fmla="*/ 22 w 149"/>
              <a:gd name="T57" fmla="*/ 132 h 225"/>
              <a:gd name="T58" fmla="*/ 51 w 149"/>
              <a:gd name="T59" fmla="*/ 144 h 225"/>
              <a:gd name="T60" fmla="*/ 50 w 149"/>
              <a:gd name="T61" fmla="*/ 117 h 225"/>
              <a:gd name="T62" fmla="*/ 33 w 149"/>
              <a:gd name="T63" fmla="*/ 165 h 225"/>
              <a:gd name="T64" fmla="*/ 60 w 149"/>
              <a:gd name="T65" fmla="*/ 180 h 225"/>
              <a:gd name="T66" fmla="*/ 42 w 149"/>
              <a:gd name="T67" fmla="*/ 194 h 225"/>
              <a:gd name="T68" fmla="*/ 68 w 149"/>
              <a:gd name="T69" fmla="*/ 216 h 225"/>
              <a:gd name="T70" fmla="*/ 78 w 149"/>
              <a:gd name="T71" fmla="*/ 194 h 225"/>
              <a:gd name="T72" fmla="*/ 87 w 149"/>
              <a:gd name="T73" fmla="*/ 214 h 225"/>
              <a:gd name="T74" fmla="*/ 92 w 149"/>
              <a:gd name="T75" fmla="*/ 211 h 225"/>
              <a:gd name="T76" fmla="*/ 102 w 149"/>
              <a:gd name="T77" fmla="*/ 201 h 225"/>
              <a:gd name="T78" fmla="*/ 110 w 149"/>
              <a:gd name="T79" fmla="*/ 187 h 225"/>
              <a:gd name="T80" fmla="*/ 93 w 149"/>
              <a:gd name="T81" fmla="*/ 172 h 225"/>
              <a:gd name="T82" fmla="*/ 116 w 149"/>
              <a:gd name="T83" fmla="*/ 170 h 225"/>
              <a:gd name="T84" fmla="*/ 99 w 149"/>
              <a:gd name="T85" fmla="*/ 105 h 225"/>
              <a:gd name="T86" fmla="*/ 99 w 149"/>
              <a:gd name="T87" fmla="*/ 105 h 225"/>
              <a:gd name="T88" fmla="*/ 121 w 149"/>
              <a:gd name="T89" fmla="*/ 105 h 225"/>
              <a:gd name="T90" fmla="*/ 119 w 149"/>
              <a:gd name="T91" fmla="*/ 73 h 225"/>
              <a:gd name="T92" fmla="*/ 113 w 149"/>
              <a:gd name="T93" fmla="*/ 45 h 225"/>
              <a:gd name="T94" fmla="*/ 106 w 149"/>
              <a:gd name="T95" fmla="*/ 29 h 225"/>
              <a:gd name="T96" fmla="*/ 82 w 149"/>
              <a:gd name="T97" fmla="*/ 33 h 225"/>
              <a:gd name="T98" fmla="*/ 79 w 149"/>
              <a:gd name="T99" fmla="*/ 31 h 225"/>
              <a:gd name="T100" fmla="*/ 75 w 149"/>
              <a:gd name="T101" fmla="*/ 30 h 225"/>
              <a:gd name="T102" fmla="*/ 71 w 149"/>
              <a:gd name="T103" fmla="*/ 31 h 225"/>
              <a:gd name="T104" fmla="*/ 49 w 149"/>
              <a:gd name="T105" fmla="*/ 22 h 225"/>
              <a:gd name="T106" fmla="*/ 58 w 149"/>
              <a:gd name="T107" fmla="*/ 48 h 225"/>
              <a:gd name="T108" fmla="*/ 58 w 149"/>
              <a:gd name="T109" fmla="*/ 48 h 225"/>
              <a:gd name="T110" fmla="*/ 36 w 149"/>
              <a:gd name="T111" fmla="*/ 52 h 225"/>
              <a:gd name="T112" fmla="*/ 33 w 149"/>
              <a:gd name="T113" fmla="*/ 65 h 225"/>
              <a:gd name="T114" fmla="*/ 53 w 149"/>
              <a:gd name="T115" fmla="*/ 69 h 225"/>
              <a:gd name="T116" fmla="*/ 51 w 149"/>
              <a:gd name="T117" fmla="*/ 92 h 2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9"/>
              <a:gd name="T178" fmla="*/ 0 h 225"/>
              <a:gd name="T179" fmla="*/ 149 w 149"/>
              <a:gd name="T180" fmla="*/ 225 h 2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9" h="225">
                <a:moveTo>
                  <a:pt x="0" y="114"/>
                </a:moveTo>
                <a:lnTo>
                  <a:pt x="0" y="105"/>
                </a:lnTo>
                <a:lnTo>
                  <a:pt x="1" y="97"/>
                </a:lnTo>
                <a:lnTo>
                  <a:pt x="2" y="88"/>
                </a:lnTo>
                <a:lnTo>
                  <a:pt x="3" y="81"/>
                </a:lnTo>
                <a:lnTo>
                  <a:pt x="24" y="84"/>
                </a:lnTo>
                <a:lnTo>
                  <a:pt x="22" y="99"/>
                </a:lnTo>
                <a:lnTo>
                  <a:pt x="22" y="114"/>
                </a:lnTo>
                <a:lnTo>
                  <a:pt x="0" y="114"/>
                </a:lnTo>
                <a:close/>
                <a:moveTo>
                  <a:pt x="24" y="84"/>
                </a:moveTo>
                <a:lnTo>
                  <a:pt x="22" y="97"/>
                </a:lnTo>
                <a:lnTo>
                  <a:pt x="24" y="84"/>
                </a:lnTo>
                <a:lnTo>
                  <a:pt x="14" y="82"/>
                </a:lnTo>
                <a:lnTo>
                  <a:pt x="24" y="84"/>
                </a:lnTo>
                <a:close/>
                <a:moveTo>
                  <a:pt x="3" y="81"/>
                </a:moveTo>
                <a:lnTo>
                  <a:pt x="7" y="65"/>
                </a:lnTo>
                <a:lnTo>
                  <a:pt x="12" y="52"/>
                </a:lnTo>
                <a:lnTo>
                  <a:pt x="32" y="60"/>
                </a:lnTo>
                <a:lnTo>
                  <a:pt x="27" y="72"/>
                </a:lnTo>
                <a:lnTo>
                  <a:pt x="24" y="84"/>
                </a:lnTo>
                <a:lnTo>
                  <a:pt x="3" y="81"/>
                </a:lnTo>
                <a:close/>
                <a:moveTo>
                  <a:pt x="12" y="52"/>
                </a:moveTo>
                <a:lnTo>
                  <a:pt x="18" y="39"/>
                </a:lnTo>
                <a:lnTo>
                  <a:pt x="24" y="28"/>
                </a:lnTo>
                <a:lnTo>
                  <a:pt x="42" y="41"/>
                </a:lnTo>
                <a:lnTo>
                  <a:pt x="36" y="50"/>
                </a:lnTo>
                <a:lnTo>
                  <a:pt x="32" y="60"/>
                </a:lnTo>
                <a:lnTo>
                  <a:pt x="12" y="52"/>
                </a:lnTo>
                <a:close/>
                <a:moveTo>
                  <a:pt x="24" y="28"/>
                </a:moveTo>
                <a:lnTo>
                  <a:pt x="33" y="19"/>
                </a:lnTo>
                <a:lnTo>
                  <a:pt x="42" y="11"/>
                </a:lnTo>
                <a:lnTo>
                  <a:pt x="54" y="28"/>
                </a:lnTo>
                <a:lnTo>
                  <a:pt x="47" y="34"/>
                </a:lnTo>
                <a:lnTo>
                  <a:pt x="42" y="41"/>
                </a:lnTo>
                <a:lnTo>
                  <a:pt x="24" y="28"/>
                </a:lnTo>
                <a:close/>
                <a:moveTo>
                  <a:pt x="54" y="28"/>
                </a:moveTo>
                <a:lnTo>
                  <a:pt x="53" y="29"/>
                </a:lnTo>
                <a:lnTo>
                  <a:pt x="54" y="28"/>
                </a:lnTo>
                <a:lnTo>
                  <a:pt x="48" y="20"/>
                </a:lnTo>
                <a:lnTo>
                  <a:pt x="54" y="28"/>
                </a:lnTo>
                <a:close/>
                <a:moveTo>
                  <a:pt x="42" y="11"/>
                </a:moveTo>
                <a:lnTo>
                  <a:pt x="50" y="6"/>
                </a:lnTo>
                <a:lnTo>
                  <a:pt x="57" y="2"/>
                </a:lnTo>
                <a:lnTo>
                  <a:pt x="65" y="23"/>
                </a:lnTo>
                <a:lnTo>
                  <a:pt x="60" y="25"/>
                </a:lnTo>
                <a:lnTo>
                  <a:pt x="54" y="28"/>
                </a:lnTo>
                <a:lnTo>
                  <a:pt x="42" y="11"/>
                </a:lnTo>
                <a:close/>
                <a:moveTo>
                  <a:pt x="57" y="2"/>
                </a:moveTo>
                <a:lnTo>
                  <a:pt x="47" y="6"/>
                </a:lnTo>
                <a:lnTo>
                  <a:pt x="58" y="2"/>
                </a:lnTo>
                <a:lnTo>
                  <a:pt x="62" y="12"/>
                </a:lnTo>
                <a:lnTo>
                  <a:pt x="57" y="2"/>
                </a:lnTo>
                <a:close/>
                <a:moveTo>
                  <a:pt x="58" y="2"/>
                </a:moveTo>
                <a:lnTo>
                  <a:pt x="67" y="0"/>
                </a:lnTo>
                <a:lnTo>
                  <a:pt x="75" y="0"/>
                </a:lnTo>
                <a:lnTo>
                  <a:pt x="75" y="21"/>
                </a:lnTo>
                <a:lnTo>
                  <a:pt x="70" y="21"/>
                </a:lnTo>
                <a:lnTo>
                  <a:pt x="65" y="23"/>
                </a:lnTo>
                <a:lnTo>
                  <a:pt x="58" y="2"/>
                </a:lnTo>
                <a:close/>
                <a:moveTo>
                  <a:pt x="75" y="0"/>
                </a:moveTo>
                <a:lnTo>
                  <a:pt x="82" y="0"/>
                </a:lnTo>
                <a:lnTo>
                  <a:pt x="89" y="1"/>
                </a:lnTo>
                <a:lnTo>
                  <a:pt x="96" y="3"/>
                </a:lnTo>
                <a:lnTo>
                  <a:pt x="102" y="6"/>
                </a:lnTo>
                <a:lnTo>
                  <a:pt x="92" y="25"/>
                </a:lnTo>
                <a:lnTo>
                  <a:pt x="88" y="23"/>
                </a:lnTo>
                <a:lnTo>
                  <a:pt x="83" y="22"/>
                </a:lnTo>
                <a:lnTo>
                  <a:pt x="79" y="21"/>
                </a:lnTo>
                <a:lnTo>
                  <a:pt x="75" y="21"/>
                </a:lnTo>
                <a:lnTo>
                  <a:pt x="75" y="0"/>
                </a:lnTo>
                <a:close/>
                <a:moveTo>
                  <a:pt x="102" y="6"/>
                </a:moveTo>
                <a:lnTo>
                  <a:pt x="107" y="10"/>
                </a:lnTo>
                <a:lnTo>
                  <a:pt x="113" y="16"/>
                </a:lnTo>
                <a:lnTo>
                  <a:pt x="119" y="21"/>
                </a:lnTo>
                <a:lnTo>
                  <a:pt x="124" y="27"/>
                </a:lnTo>
                <a:lnTo>
                  <a:pt x="107" y="39"/>
                </a:lnTo>
                <a:lnTo>
                  <a:pt x="103" y="35"/>
                </a:lnTo>
                <a:lnTo>
                  <a:pt x="100" y="31"/>
                </a:lnTo>
                <a:lnTo>
                  <a:pt x="96" y="28"/>
                </a:lnTo>
                <a:lnTo>
                  <a:pt x="92" y="25"/>
                </a:lnTo>
                <a:lnTo>
                  <a:pt x="102" y="6"/>
                </a:lnTo>
                <a:close/>
                <a:moveTo>
                  <a:pt x="107" y="39"/>
                </a:moveTo>
                <a:lnTo>
                  <a:pt x="111" y="45"/>
                </a:lnTo>
                <a:lnTo>
                  <a:pt x="107" y="39"/>
                </a:lnTo>
                <a:lnTo>
                  <a:pt x="116" y="33"/>
                </a:lnTo>
                <a:lnTo>
                  <a:pt x="107" y="39"/>
                </a:lnTo>
                <a:close/>
                <a:moveTo>
                  <a:pt x="124" y="27"/>
                </a:moveTo>
                <a:lnTo>
                  <a:pt x="130" y="35"/>
                </a:lnTo>
                <a:lnTo>
                  <a:pt x="135" y="44"/>
                </a:lnTo>
                <a:lnTo>
                  <a:pt x="139" y="54"/>
                </a:lnTo>
                <a:lnTo>
                  <a:pt x="143" y="64"/>
                </a:lnTo>
                <a:lnTo>
                  <a:pt x="123" y="70"/>
                </a:lnTo>
                <a:lnTo>
                  <a:pt x="120" y="61"/>
                </a:lnTo>
                <a:lnTo>
                  <a:pt x="117" y="54"/>
                </a:lnTo>
                <a:lnTo>
                  <a:pt x="112" y="47"/>
                </a:lnTo>
                <a:lnTo>
                  <a:pt x="107" y="39"/>
                </a:lnTo>
                <a:lnTo>
                  <a:pt x="124" y="27"/>
                </a:lnTo>
                <a:close/>
                <a:moveTo>
                  <a:pt x="143" y="64"/>
                </a:moveTo>
                <a:lnTo>
                  <a:pt x="146" y="75"/>
                </a:lnTo>
                <a:lnTo>
                  <a:pt x="148" y="86"/>
                </a:lnTo>
                <a:lnTo>
                  <a:pt x="149" y="99"/>
                </a:lnTo>
                <a:lnTo>
                  <a:pt x="149" y="111"/>
                </a:lnTo>
                <a:lnTo>
                  <a:pt x="128" y="111"/>
                </a:lnTo>
                <a:lnTo>
                  <a:pt x="127" y="100"/>
                </a:lnTo>
                <a:lnTo>
                  <a:pt x="126" y="89"/>
                </a:lnTo>
                <a:lnTo>
                  <a:pt x="125" y="79"/>
                </a:lnTo>
                <a:lnTo>
                  <a:pt x="123" y="70"/>
                </a:lnTo>
                <a:lnTo>
                  <a:pt x="143" y="64"/>
                </a:lnTo>
                <a:close/>
                <a:moveTo>
                  <a:pt x="149" y="111"/>
                </a:moveTo>
                <a:lnTo>
                  <a:pt x="149" y="119"/>
                </a:lnTo>
                <a:lnTo>
                  <a:pt x="149" y="128"/>
                </a:lnTo>
                <a:lnTo>
                  <a:pt x="148" y="136"/>
                </a:lnTo>
                <a:lnTo>
                  <a:pt x="147" y="144"/>
                </a:lnTo>
                <a:lnTo>
                  <a:pt x="125" y="141"/>
                </a:lnTo>
                <a:lnTo>
                  <a:pt x="127" y="127"/>
                </a:lnTo>
                <a:lnTo>
                  <a:pt x="128" y="111"/>
                </a:lnTo>
                <a:lnTo>
                  <a:pt x="149" y="111"/>
                </a:lnTo>
                <a:close/>
                <a:moveTo>
                  <a:pt x="147" y="144"/>
                </a:moveTo>
                <a:lnTo>
                  <a:pt x="143" y="159"/>
                </a:lnTo>
                <a:lnTo>
                  <a:pt x="138" y="173"/>
                </a:lnTo>
                <a:lnTo>
                  <a:pt x="119" y="165"/>
                </a:lnTo>
                <a:lnTo>
                  <a:pt x="123" y="154"/>
                </a:lnTo>
                <a:lnTo>
                  <a:pt x="125" y="141"/>
                </a:lnTo>
                <a:lnTo>
                  <a:pt x="147" y="144"/>
                </a:lnTo>
                <a:close/>
                <a:moveTo>
                  <a:pt x="138" y="173"/>
                </a:moveTo>
                <a:lnTo>
                  <a:pt x="132" y="186"/>
                </a:lnTo>
                <a:lnTo>
                  <a:pt x="126" y="196"/>
                </a:lnTo>
                <a:lnTo>
                  <a:pt x="108" y="184"/>
                </a:lnTo>
                <a:lnTo>
                  <a:pt x="113" y="175"/>
                </a:lnTo>
                <a:lnTo>
                  <a:pt x="119" y="165"/>
                </a:lnTo>
                <a:lnTo>
                  <a:pt x="138" y="173"/>
                </a:lnTo>
                <a:close/>
                <a:moveTo>
                  <a:pt x="108" y="184"/>
                </a:moveTo>
                <a:lnTo>
                  <a:pt x="130" y="154"/>
                </a:lnTo>
                <a:lnTo>
                  <a:pt x="108" y="184"/>
                </a:lnTo>
                <a:lnTo>
                  <a:pt x="118" y="190"/>
                </a:lnTo>
                <a:lnTo>
                  <a:pt x="108" y="184"/>
                </a:lnTo>
                <a:close/>
                <a:moveTo>
                  <a:pt x="126" y="196"/>
                </a:moveTo>
                <a:lnTo>
                  <a:pt x="118" y="205"/>
                </a:lnTo>
                <a:lnTo>
                  <a:pt x="109" y="213"/>
                </a:lnTo>
                <a:lnTo>
                  <a:pt x="97" y="195"/>
                </a:lnTo>
                <a:lnTo>
                  <a:pt x="103" y="190"/>
                </a:lnTo>
                <a:lnTo>
                  <a:pt x="108" y="184"/>
                </a:lnTo>
                <a:lnTo>
                  <a:pt x="126" y="196"/>
                </a:lnTo>
                <a:close/>
                <a:moveTo>
                  <a:pt x="97" y="195"/>
                </a:moveTo>
                <a:lnTo>
                  <a:pt x="90" y="200"/>
                </a:lnTo>
                <a:lnTo>
                  <a:pt x="97" y="195"/>
                </a:lnTo>
                <a:lnTo>
                  <a:pt x="103" y="203"/>
                </a:lnTo>
                <a:lnTo>
                  <a:pt x="97" y="195"/>
                </a:lnTo>
                <a:close/>
                <a:moveTo>
                  <a:pt x="109" y="213"/>
                </a:moveTo>
                <a:lnTo>
                  <a:pt x="101" y="218"/>
                </a:lnTo>
                <a:lnTo>
                  <a:pt x="92" y="222"/>
                </a:lnTo>
                <a:lnTo>
                  <a:pt x="84" y="201"/>
                </a:lnTo>
                <a:lnTo>
                  <a:pt x="91" y="199"/>
                </a:lnTo>
                <a:lnTo>
                  <a:pt x="97" y="195"/>
                </a:lnTo>
                <a:lnTo>
                  <a:pt x="109" y="213"/>
                </a:lnTo>
                <a:close/>
                <a:moveTo>
                  <a:pt x="92" y="222"/>
                </a:moveTo>
                <a:lnTo>
                  <a:pt x="82" y="224"/>
                </a:lnTo>
                <a:lnTo>
                  <a:pt x="74" y="225"/>
                </a:lnTo>
                <a:lnTo>
                  <a:pt x="74" y="203"/>
                </a:lnTo>
                <a:lnTo>
                  <a:pt x="79" y="203"/>
                </a:lnTo>
                <a:lnTo>
                  <a:pt x="84" y="201"/>
                </a:lnTo>
                <a:lnTo>
                  <a:pt x="92" y="222"/>
                </a:lnTo>
                <a:close/>
                <a:moveTo>
                  <a:pt x="74" y="225"/>
                </a:moveTo>
                <a:lnTo>
                  <a:pt x="65" y="224"/>
                </a:lnTo>
                <a:lnTo>
                  <a:pt x="57" y="222"/>
                </a:lnTo>
                <a:lnTo>
                  <a:pt x="49" y="219"/>
                </a:lnTo>
                <a:lnTo>
                  <a:pt x="42" y="215"/>
                </a:lnTo>
                <a:lnTo>
                  <a:pt x="54" y="197"/>
                </a:lnTo>
                <a:lnTo>
                  <a:pt x="58" y="200"/>
                </a:lnTo>
                <a:lnTo>
                  <a:pt x="64" y="202"/>
                </a:lnTo>
                <a:lnTo>
                  <a:pt x="69" y="203"/>
                </a:lnTo>
                <a:lnTo>
                  <a:pt x="74" y="203"/>
                </a:lnTo>
                <a:lnTo>
                  <a:pt x="74" y="225"/>
                </a:lnTo>
                <a:close/>
                <a:moveTo>
                  <a:pt x="42" y="215"/>
                </a:moveTo>
                <a:lnTo>
                  <a:pt x="36" y="210"/>
                </a:lnTo>
                <a:lnTo>
                  <a:pt x="29" y="202"/>
                </a:lnTo>
                <a:lnTo>
                  <a:pt x="23" y="195"/>
                </a:lnTo>
                <a:lnTo>
                  <a:pt x="18" y="187"/>
                </a:lnTo>
                <a:lnTo>
                  <a:pt x="36" y="176"/>
                </a:lnTo>
                <a:lnTo>
                  <a:pt x="40" y="183"/>
                </a:lnTo>
                <a:lnTo>
                  <a:pt x="45" y="189"/>
                </a:lnTo>
                <a:lnTo>
                  <a:pt x="49" y="194"/>
                </a:lnTo>
                <a:lnTo>
                  <a:pt x="54" y="197"/>
                </a:lnTo>
                <a:lnTo>
                  <a:pt x="42" y="215"/>
                </a:lnTo>
                <a:close/>
                <a:moveTo>
                  <a:pt x="18" y="187"/>
                </a:moveTo>
                <a:lnTo>
                  <a:pt x="14" y="178"/>
                </a:lnTo>
                <a:lnTo>
                  <a:pt x="10" y="170"/>
                </a:lnTo>
                <a:lnTo>
                  <a:pt x="7" y="162"/>
                </a:lnTo>
                <a:lnTo>
                  <a:pt x="5" y="153"/>
                </a:lnTo>
                <a:lnTo>
                  <a:pt x="25" y="148"/>
                </a:lnTo>
                <a:lnTo>
                  <a:pt x="27" y="156"/>
                </a:lnTo>
                <a:lnTo>
                  <a:pt x="29" y="163"/>
                </a:lnTo>
                <a:lnTo>
                  <a:pt x="33" y="169"/>
                </a:lnTo>
                <a:lnTo>
                  <a:pt x="36" y="176"/>
                </a:lnTo>
                <a:lnTo>
                  <a:pt x="18" y="187"/>
                </a:lnTo>
                <a:close/>
                <a:moveTo>
                  <a:pt x="5" y="153"/>
                </a:moveTo>
                <a:lnTo>
                  <a:pt x="2" y="143"/>
                </a:lnTo>
                <a:lnTo>
                  <a:pt x="1" y="134"/>
                </a:lnTo>
                <a:lnTo>
                  <a:pt x="0" y="125"/>
                </a:lnTo>
                <a:lnTo>
                  <a:pt x="0" y="114"/>
                </a:lnTo>
                <a:lnTo>
                  <a:pt x="22" y="114"/>
                </a:lnTo>
                <a:lnTo>
                  <a:pt x="22" y="122"/>
                </a:lnTo>
                <a:lnTo>
                  <a:pt x="22" y="132"/>
                </a:lnTo>
                <a:lnTo>
                  <a:pt x="24" y="140"/>
                </a:lnTo>
                <a:lnTo>
                  <a:pt x="25" y="148"/>
                </a:lnTo>
                <a:lnTo>
                  <a:pt x="5" y="153"/>
                </a:lnTo>
                <a:close/>
                <a:moveTo>
                  <a:pt x="50" y="117"/>
                </a:moveTo>
                <a:lnTo>
                  <a:pt x="50" y="127"/>
                </a:lnTo>
                <a:lnTo>
                  <a:pt x="50" y="136"/>
                </a:lnTo>
                <a:lnTo>
                  <a:pt x="51" y="144"/>
                </a:lnTo>
                <a:lnTo>
                  <a:pt x="52" y="153"/>
                </a:lnTo>
                <a:lnTo>
                  <a:pt x="32" y="156"/>
                </a:lnTo>
                <a:lnTo>
                  <a:pt x="30" y="147"/>
                </a:lnTo>
                <a:lnTo>
                  <a:pt x="29" y="138"/>
                </a:lnTo>
                <a:lnTo>
                  <a:pt x="29" y="128"/>
                </a:lnTo>
                <a:lnTo>
                  <a:pt x="28" y="117"/>
                </a:lnTo>
                <a:lnTo>
                  <a:pt x="50" y="117"/>
                </a:lnTo>
                <a:close/>
                <a:moveTo>
                  <a:pt x="52" y="153"/>
                </a:moveTo>
                <a:lnTo>
                  <a:pt x="55" y="167"/>
                </a:lnTo>
                <a:lnTo>
                  <a:pt x="60" y="180"/>
                </a:lnTo>
                <a:lnTo>
                  <a:pt x="40" y="188"/>
                </a:lnTo>
                <a:lnTo>
                  <a:pt x="37" y="181"/>
                </a:lnTo>
                <a:lnTo>
                  <a:pt x="35" y="172"/>
                </a:lnTo>
                <a:lnTo>
                  <a:pt x="33" y="165"/>
                </a:lnTo>
                <a:lnTo>
                  <a:pt x="32" y="156"/>
                </a:lnTo>
                <a:lnTo>
                  <a:pt x="52" y="153"/>
                </a:lnTo>
                <a:close/>
                <a:moveTo>
                  <a:pt x="60" y="180"/>
                </a:moveTo>
                <a:lnTo>
                  <a:pt x="60" y="181"/>
                </a:lnTo>
                <a:lnTo>
                  <a:pt x="60" y="180"/>
                </a:lnTo>
                <a:lnTo>
                  <a:pt x="49" y="184"/>
                </a:lnTo>
                <a:lnTo>
                  <a:pt x="60" y="180"/>
                </a:lnTo>
                <a:close/>
                <a:moveTo>
                  <a:pt x="60" y="180"/>
                </a:moveTo>
                <a:lnTo>
                  <a:pt x="63" y="187"/>
                </a:lnTo>
                <a:lnTo>
                  <a:pt x="67" y="192"/>
                </a:lnTo>
                <a:lnTo>
                  <a:pt x="53" y="208"/>
                </a:lnTo>
                <a:lnTo>
                  <a:pt x="49" y="204"/>
                </a:lnTo>
                <a:lnTo>
                  <a:pt x="45" y="199"/>
                </a:lnTo>
                <a:lnTo>
                  <a:pt x="42" y="194"/>
                </a:lnTo>
                <a:lnTo>
                  <a:pt x="40" y="188"/>
                </a:lnTo>
                <a:lnTo>
                  <a:pt x="60" y="180"/>
                </a:lnTo>
                <a:close/>
                <a:moveTo>
                  <a:pt x="67" y="192"/>
                </a:moveTo>
                <a:lnTo>
                  <a:pt x="70" y="194"/>
                </a:lnTo>
                <a:lnTo>
                  <a:pt x="74" y="195"/>
                </a:lnTo>
                <a:lnTo>
                  <a:pt x="74" y="216"/>
                </a:lnTo>
                <a:lnTo>
                  <a:pt x="68" y="216"/>
                </a:lnTo>
                <a:lnTo>
                  <a:pt x="63" y="214"/>
                </a:lnTo>
                <a:lnTo>
                  <a:pt x="57" y="212"/>
                </a:lnTo>
                <a:lnTo>
                  <a:pt x="53" y="208"/>
                </a:lnTo>
                <a:lnTo>
                  <a:pt x="67" y="192"/>
                </a:lnTo>
                <a:close/>
                <a:moveTo>
                  <a:pt x="74" y="195"/>
                </a:moveTo>
                <a:lnTo>
                  <a:pt x="76" y="194"/>
                </a:lnTo>
                <a:lnTo>
                  <a:pt x="78" y="194"/>
                </a:lnTo>
                <a:lnTo>
                  <a:pt x="87" y="214"/>
                </a:lnTo>
                <a:lnTo>
                  <a:pt x="80" y="215"/>
                </a:lnTo>
                <a:lnTo>
                  <a:pt x="74" y="216"/>
                </a:lnTo>
                <a:lnTo>
                  <a:pt x="74" y="195"/>
                </a:lnTo>
                <a:close/>
                <a:moveTo>
                  <a:pt x="87" y="214"/>
                </a:moveTo>
                <a:lnTo>
                  <a:pt x="76" y="218"/>
                </a:lnTo>
                <a:lnTo>
                  <a:pt x="87" y="214"/>
                </a:lnTo>
                <a:lnTo>
                  <a:pt x="82" y="203"/>
                </a:lnTo>
                <a:lnTo>
                  <a:pt x="87" y="214"/>
                </a:lnTo>
                <a:close/>
                <a:moveTo>
                  <a:pt x="78" y="194"/>
                </a:moveTo>
                <a:lnTo>
                  <a:pt x="80" y="192"/>
                </a:lnTo>
                <a:lnTo>
                  <a:pt x="83" y="190"/>
                </a:lnTo>
                <a:lnTo>
                  <a:pt x="97" y="206"/>
                </a:lnTo>
                <a:lnTo>
                  <a:pt x="92" y="211"/>
                </a:lnTo>
                <a:lnTo>
                  <a:pt x="87" y="214"/>
                </a:lnTo>
                <a:lnTo>
                  <a:pt x="78" y="194"/>
                </a:lnTo>
                <a:close/>
                <a:moveTo>
                  <a:pt x="83" y="190"/>
                </a:moveTo>
                <a:lnTo>
                  <a:pt x="87" y="188"/>
                </a:lnTo>
                <a:lnTo>
                  <a:pt x="89" y="184"/>
                </a:lnTo>
                <a:lnTo>
                  <a:pt x="107" y="194"/>
                </a:lnTo>
                <a:lnTo>
                  <a:pt x="102" y="201"/>
                </a:lnTo>
                <a:lnTo>
                  <a:pt x="97" y="206"/>
                </a:lnTo>
                <a:lnTo>
                  <a:pt x="83" y="190"/>
                </a:lnTo>
                <a:close/>
                <a:moveTo>
                  <a:pt x="89" y="184"/>
                </a:moveTo>
                <a:lnTo>
                  <a:pt x="91" y="178"/>
                </a:lnTo>
                <a:lnTo>
                  <a:pt x="93" y="172"/>
                </a:lnTo>
                <a:lnTo>
                  <a:pt x="113" y="177"/>
                </a:lnTo>
                <a:lnTo>
                  <a:pt x="110" y="187"/>
                </a:lnTo>
                <a:lnTo>
                  <a:pt x="107" y="194"/>
                </a:lnTo>
                <a:lnTo>
                  <a:pt x="89" y="184"/>
                </a:lnTo>
                <a:close/>
                <a:moveTo>
                  <a:pt x="93" y="172"/>
                </a:moveTo>
                <a:lnTo>
                  <a:pt x="94" y="168"/>
                </a:lnTo>
                <a:lnTo>
                  <a:pt x="93" y="172"/>
                </a:lnTo>
                <a:lnTo>
                  <a:pt x="103" y="174"/>
                </a:lnTo>
                <a:lnTo>
                  <a:pt x="93" y="172"/>
                </a:lnTo>
                <a:close/>
                <a:moveTo>
                  <a:pt x="93" y="172"/>
                </a:moveTo>
                <a:lnTo>
                  <a:pt x="96" y="159"/>
                </a:lnTo>
                <a:lnTo>
                  <a:pt x="98" y="143"/>
                </a:lnTo>
                <a:lnTo>
                  <a:pt x="119" y="145"/>
                </a:lnTo>
                <a:lnTo>
                  <a:pt x="118" y="155"/>
                </a:lnTo>
                <a:lnTo>
                  <a:pt x="117" y="163"/>
                </a:lnTo>
                <a:lnTo>
                  <a:pt x="116" y="170"/>
                </a:lnTo>
                <a:lnTo>
                  <a:pt x="113" y="177"/>
                </a:lnTo>
                <a:lnTo>
                  <a:pt x="93" y="172"/>
                </a:lnTo>
                <a:close/>
                <a:moveTo>
                  <a:pt x="98" y="143"/>
                </a:moveTo>
                <a:lnTo>
                  <a:pt x="98" y="135"/>
                </a:lnTo>
                <a:lnTo>
                  <a:pt x="99" y="126"/>
                </a:lnTo>
                <a:lnTo>
                  <a:pt x="99" y="115"/>
                </a:lnTo>
                <a:lnTo>
                  <a:pt x="99" y="105"/>
                </a:lnTo>
                <a:lnTo>
                  <a:pt x="121" y="105"/>
                </a:lnTo>
                <a:lnTo>
                  <a:pt x="121" y="115"/>
                </a:lnTo>
                <a:lnTo>
                  <a:pt x="120" y="127"/>
                </a:lnTo>
                <a:lnTo>
                  <a:pt x="120" y="136"/>
                </a:lnTo>
                <a:lnTo>
                  <a:pt x="119" y="145"/>
                </a:lnTo>
                <a:lnTo>
                  <a:pt x="98" y="143"/>
                </a:lnTo>
                <a:close/>
                <a:moveTo>
                  <a:pt x="99" y="105"/>
                </a:moveTo>
                <a:lnTo>
                  <a:pt x="99" y="89"/>
                </a:lnTo>
                <a:lnTo>
                  <a:pt x="98" y="75"/>
                </a:lnTo>
                <a:lnTo>
                  <a:pt x="119" y="73"/>
                </a:lnTo>
                <a:lnTo>
                  <a:pt x="120" y="80"/>
                </a:lnTo>
                <a:lnTo>
                  <a:pt x="120" y="87"/>
                </a:lnTo>
                <a:lnTo>
                  <a:pt x="121" y="95"/>
                </a:lnTo>
                <a:lnTo>
                  <a:pt x="121" y="105"/>
                </a:lnTo>
                <a:lnTo>
                  <a:pt x="99" y="105"/>
                </a:lnTo>
                <a:close/>
                <a:moveTo>
                  <a:pt x="98" y="75"/>
                </a:moveTo>
                <a:lnTo>
                  <a:pt x="96" y="62"/>
                </a:lnTo>
                <a:lnTo>
                  <a:pt x="93" y="51"/>
                </a:lnTo>
                <a:lnTo>
                  <a:pt x="113" y="45"/>
                </a:lnTo>
                <a:lnTo>
                  <a:pt x="117" y="58"/>
                </a:lnTo>
                <a:lnTo>
                  <a:pt x="119" y="73"/>
                </a:lnTo>
                <a:lnTo>
                  <a:pt x="98" y="75"/>
                </a:lnTo>
                <a:close/>
                <a:moveTo>
                  <a:pt x="93" y="51"/>
                </a:moveTo>
                <a:lnTo>
                  <a:pt x="91" y="45"/>
                </a:lnTo>
                <a:lnTo>
                  <a:pt x="88" y="39"/>
                </a:lnTo>
                <a:lnTo>
                  <a:pt x="106" y="29"/>
                </a:lnTo>
                <a:lnTo>
                  <a:pt x="109" y="36"/>
                </a:lnTo>
                <a:lnTo>
                  <a:pt x="113" y="45"/>
                </a:lnTo>
                <a:lnTo>
                  <a:pt x="93" y="51"/>
                </a:lnTo>
                <a:close/>
                <a:moveTo>
                  <a:pt x="88" y="39"/>
                </a:moveTo>
                <a:lnTo>
                  <a:pt x="85" y="35"/>
                </a:lnTo>
                <a:lnTo>
                  <a:pt x="82" y="32"/>
                </a:lnTo>
                <a:lnTo>
                  <a:pt x="96" y="17"/>
                </a:lnTo>
                <a:lnTo>
                  <a:pt x="101" y="22"/>
                </a:lnTo>
                <a:lnTo>
                  <a:pt x="106" y="29"/>
                </a:lnTo>
                <a:lnTo>
                  <a:pt x="88" y="39"/>
                </a:lnTo>
                <a:close/>
                <a:moveTo>
                  <a:pt x="96" y="17"/>
                </a:moveTo>
                <a:lnTo>
                  <a:pt x="96" y="16"/>
                </a:lnTo>
                <a:lnTo>
                  <a:pt x="96" y="17"/>
                </a:lnTo>
                <a:lnTo>
                  <a:pt x="90" y="25"/>
                </a:lnTo>
                <a:lnTo>
                  <a:pt x="96" y="17"/>
                </a:lnTo>
                <a:close/>
                <a:moveTo>
                  <a:pt x="82" y="33"/>
                </a:moveTo>
                <a:lnTo>
                  <a:pt x="81" y="32"/>
                </a:lnTo>
                <a:lnTo>
                  <a:pt x="79" y="31"/>
                </a:lnTo>
                <a:lnTo>
                  <a:pt x="87" y="11"/>
                </a:lnTo>
                <a:lnTo>
                  <a:pt x="92" y="14"/>
                </a:lnTo>
                <a:lnTo>
                  <a:pt x="96" y="17"/>
                </a:lnTo>
                <a:lnTo>
                  <a:pt x="82" y="33"/>
                </a:lnTo>
                <a:close/>
                <a:moveTo>
                  <a:pt x="79" y="31"/>
                </a:moveTo>
                <a:lnTo>
                  <a:pt x="77" y="30"/>
                </a:lnTo>
                <a:lnTo>
                  <a:pt x="75" y="30"/>
                </a:lnTo>
                <a:lnTo>
                  <a:pt x="75" y="9"/>
                </a:lnTo>
                <a:lnTo>
                  <a:pt x="80" y="9"/>
                </a:lnTo>
                <a:lnTo>
                  <a:pt x="87" y="11"/>
                </a:lnTo>
                <a:lnTo>
                  <a:pt x="79" y="31"/>
                </a:lnTo>
                <a:close/>
                <a:moveTo>
                  <a:pt x="75" y="30"/>
                </a:moveTo>
                <a:lnTo>
                  <a:pt x="73" y="31"/>
                </a:lnTo>
                <a:lnTo>
                  <a:pt x="71" y="31"/>
                </a:lnTo>
                <a:lnTo>
                  <a:pt x="61" y="12"/>
                </a:lnTo>
                <a:lnTo>
                  <a:pt x="68" y="10"/>
                </a:lnTo>
                <a:lnTo>
                  <a:pt x="75" y="9"/>
                </a:lnTo>
                <a:lnTo>
                  <a:pt x="75" y="30"/>
                </a:lnTo>
                <a:close/>
                <a:moveTo>
                  <a:pt x="71" y="31"/>
                </a:moveTo>
                <a:lnTo>
                  <a:pt x="68" y="33"/>
                </a:lnTo>
                <a:lnTo>
                  <a:pt x="66" y="35"/>
                </a:lnTo>
                <a:lnTo>
                  <a:pt x="49" y="22"/>
                </a:lnTo>
                <a:lnTo>
                  <a:pt x="55" y="17"/>
                </a:lnTo>
                <a:lnTo>
                  <a:pt x="61" y="12"/>
                </a:lnTo>
                <a:lnTo>
                  <a:pt x="71" y="31"/>
                </a:lnTo>
                <a:close/>
                <a:moveTo>
                  <a:pt x="49" y="22"/>
                </a:moveTo>
                <a:lnTo>
                  <a:pt x="49" y="22"/>
                </a:lnTo>
                <a:lnTo>
                  <a:pt x="57" y="29"/>
                </a:lnTo>
                <a:lnTo>
                  <a:pt x="49" y="22"/>
                </a:lnTo>
                <a:close/>
                <a:moveTo>
                  <a:pt x="66" y="35"/>
                </a:moveTo>
                <a:lnTo>
                  <a:pt x="62" y="41"/>
                </a:lnTo>
                <a:lnTo>
                  <a:pt x="58" y="48"/>
                </a:lnTo>
                <a:lnTo>
                  <a:pt x="39" y="41"/>
                </a:lnTo>
                <a:lnTo>
                  <a:pt x="44" y="30"/>
                </a:lnTo>
                <a:lnTo>
                  <a:pt x="49" y="22"/>
                </a:lnTo>
                <a:lnTo>
                  <a:pt x="66" y="35"/>
                </a:lnTo>
                <a:close/>
                <a:moveTo>
                  <a:pt x="58" y="48"/>
                </a:moveTo>
                <a:lnTo>
                  <a:pt x="53" y="62"/>
                </a:lnTo>
                <a:lnTo>
                  <a:pt x="58" y="48"/>
                </a:lnTo>
                <a:lnTo>
                  <a:pt x="49" y="45"/>
                </a:lnTo>
                <a:lnTo>
                  <a:pt x="58" y="48"/>
                </a:lnTo>
                <a:close/>
                <a:moveTo>
                  <a:pt x="58" y="48"/>
                </a:moveTo>
                <a:lnTo>
                  <a:pt x="55" y="57"/>
                </a:lnTo>
                <a:lnTo>
                  <a:pt x="53" y="69"/>
                </a:lnTo>
                <a:lnTo>
                  <a:pt x="33" y="65"/>
                </a:lnTo>
                <a:lnTo>
                  <a:pt x="36" y="52"/>
                </a:lnTo>
                <a:lnTo>
                  <a:pt x="39" y="41"/>
                </a:lnTo>
                <a:lnTo>
                  <a:pt x="58" y="48"/>
                </a:lnTo>
                <a:close/>
                <a:moveTo>
                  <a:pt x="33" y="65"/>
                </a:moveTo>
                <a:lnTo>
                  <a:pt x="34" y="57"/>
                </a:lnTo>
                <a:lnTo>
                  <a:pt x="33" y="65"/>
                </a:lnTo>
                <a:lnTo>
                  <a:pt x="43" y="66"/>
                </a:lnTo>
                <a:lnTo>
                  <a:pt x="33" y="65"/>
                </a:lnTo>
                <a:close/>
                <a:moveTo>
                  <a:pt x="53" y="69"/>
                </a:moveTo>
                <a:lnTo>
                  <a:pt x="52" y="80"/>
                </a:lnTo>
                <a:lnTo>
                  <a:pt x="51" y="92"/>
                </a:lnTo>
                <a:lnTo>
                  <a:pt x="29" y="91"/>
                </a:lnTo>
                <a:lnTo>
                  <a:pt x="32" y="79"/>
                </a:lnTo>
                <a:lnTo>
                  <a:pt x="33" y="65"/>
                </a:lnTo>
                <a:lnTo>
                  <a:pt x="53" y="69"/>
                </a:lnTo>
                <a:close/>
                <a:moveTo>
                  <a:pt x="51" y="92"/>
                </a:moveTo>
                <a:lnTo>
                  <a:pt x="50" y="106"/>
                </a:lnTo>
                <a:lnTo>
                  <a:pt x="50" y="117"/>
                </a:lnTo>
                <a:lnTo>
                  <a:pt x="28" y="117"/>
                </a:lnTo>
                <a:lnTo>
                  <a:pt x="29"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22" name="Freeform 235"/>
          <p:cNvSpPr>
            <a:spLocks/>
          </p:cNvSpPr>
          <p:nvPr/>
        </p:nvSpPr>
        <p:spPr bwMode="auto">
          <a:xfrm>
            <a:off x="7669213" y="1885950"/>
            <a:ext cx="39687" cy="106363"/>
          </a:xfrm>
          <a:custGeom>
            <a:avLst/>
            <a:gdLst>
              <a:gd name="T0" fmla="*/ 0 w 76"/>
              <a:gd name="T1" fmla="*/ 23 h 201"/>
              <a:gd name="T2" fmla="*/ 47 w 76"/>
              <a:gd name="T3" fmla="*/ 0 h 201"/>
              <a:gd name="T4" fmla="*/ 51 w 76"/>
              <a:gd name="T5" fmla="*/ 0 h 201"/>
              <a:gd name="T6" fmla="*/ 51 w 76"/>
              <a:gd name="T7" fmla="*/ 166 h 201"/>
              <a:gd name="T8" fmla="*/ 52 w 76"/>
              <a:gd name="T9" fmla="*/ 180 h 201"/>
              <a:gd name="T10" fmla="*/ 53 w 76"/>
              <a:gd name="T11" fmla="*/ 187 h 201"/>
              <a:gd name="T12" fmla="*/ 56 w 76"/>
              <a:gd name="T13" fmla="*/ 190 h 201"/>
              <a:gd name="T14" fmla="*/ 59 w 76"/>
              <a:gd name="T15" fmla="*/ 193 h 201"/>
              <a:gd name="T16" fmla="*/ 66 w 76"/>
              <a:gd name="T17" fmla="*/ 194 h 201"/>
              <a:gd name="T18" fmla="*/ 76 w 76"/>
              <a:gd name="T19" fmla="*/ 195 h 201"/>
              <a:gd name="T20" fmla="*/ 76 w 76"/>
              <a:gd name="T21" fmla="*/ 201 h 201"/>
              <a:gd name="T22" fmla="*/ 3 w 76"/>
              <a:gd name="T23" fmla="*/ 201 h 201"/>
              <a:gd name="T24" fmla="*/ 3 w 76"/>
              <a:gd name="T25" fmla="*/ 195 h 201"/>
              <a:gd name="T26" fmla="*/ 14 w 76"/>
              <a:gd name="T27" fmla="*/ 194 h 201"/>
              <a:gd name="T28" fmla="*/ 20 w 76"/>
              <a:gd name="T29" fmla="*/ 193 h 201"/>
              <a:gd name="T30" fmla="*/ 24 w 76"/>
              <a:gd name="T31" fmla="*/ 190 h 201"/>
              <a:gd name="T32" fmla="*/ 26 w 76"/>
              <a:gd name="T33" fmla="*/ 187 h 201"/>
              <a:gd name="T34" fmla="*/ 28 w 76"/>
              <a:gd name="T35" fmla="*/ 181 h 201"/>
              <a:gd name="T36" fmla="*/ 28 w 76"/>
              <a:gd name="T37" fmla="*/ 166 h 201"/>
              <a:gd name="T38" fmla="*/ 28 w 76"/>
              <a:gd name="T39" fmla="*/ 61 h 201"/>
              <a:gd name="T40" fmla="*/ 28 w 76"/>
              <a:gd name="T41" fmla="*/ 43 h 201"/>
              <a:gd name="T42" fmla="*/ 26 w 76"/>
              <a:gd name="T43" fmla="*/ 33 h 201"/>
              <a:gd name="T44" fmla="*/ 25 w 76"/>
              <a:gd name="T45" fmla="*/ 28 h 201"/>
              <a:gd name="T46" fmla="*/ 22 w 76"/>
              <a:gd name="T47" fmla="*/ 25 h 201"/>
              <a:gd name="T48" fmla="*/ 20 w 76"/>
              <a:gd name="T49" fmla="*/ 24 h 201"/>
              <a:gd name="T50" fmla="*/ 16 w 76"/>
              <a:gd name="T51" fmla="*/ 23 h 201"/>
              <a:gd name="T52" fmla="*/ 10 w 76"/>
              <a:gd name="T53" fmla="*/ 24 h 201"/>
              <a:gd name="T54" fmla="*/ 2 w 76"/>
              <a:gd name="T55" fmla="*/ 28 h 201"/>
              <a:gd name="T56" fmla="*/ 0 w 76"/>
              <a:gd name="T57" fmla="*/ 23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
              <a:gd name="T88" fmla="*/ 0 h 201"/>
              <a:gd name="T89" fmla="*/ 76 w 76"/>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 h="201">
                <a:moveTo>
                  <a:pt x="0" y="23"/>
                </a:moveTo>
                <a:lnTo>
                  <a:pt x="47" y="0"/>
                </a:lnTo>
                <a:lnTo>
                  <a:pt x="51" y="0"/>
                </a:lnTo>
                <a:lnTo>
                  <a:pt x="51" y="166"/>
                </a:lnTo>
                <a:lnTo>
                  <a:pt x="52" y="180"/>
                </a:lnTo>
                <a:lnTo>
                  <a:pt x="53" y="187"/>
                </a:lnTo>
                <a:lnTo>
                  <a:pt x="56" y="190"/>
                </a:lnTo>
                <a:lnTo>
                  <a:pt x="59" y="193"/>
                </a:lnTo>
                <a:lnTo>
                  <a:pt x="66" y="194"/>
                </a:lnTo>
                <a:lnTo>
                  <a:pt x="76" y="195"/>
                </a:lnTo>
                <a:lnTo>
                  <a:pt x="76" y="201"/>
                </a:lnTo>
                <a:lnTo>
                  <a:pt x="3" y="201"/>
                </a:lnTo>
                <a:lnTo>
                  <a:pt x="3" y="195"/>
                </a:lnTo>
                <a:lnTo>
                  <a:pt x="14" y="194"/>
                </a:lnTo>
                <a:lnTo>
                  <a:pt x="20" y="193"/>
                </a:lnTo>
                <a:lnTo>
                  <a:pt x="24" y="190"/>
                </a:lnTo>
                <a:lnTo>
                  <a:pt x="26" y="187"/>
                </a:lnTo>
                <a:lnTo>
                  <a:pt x="28" y="181"/>
                </a:lnTo>
                <a:lnTo>
                  <a:pt x="28" y="166"/>
                </a:lnTo>
                <a:lnTo>
                  <a:pt x="28" y="61"/>
                </a:lnTo>
                <a:lnTo>
                  <a:pt x="28" y="43"/>
                </a:lnTo>
                <a:lnTo>
                  <a:pt x="26" y="33"/>
                </a:lnTo>
                <a:lnTo>
                  <a:pt x="25" y="28"/>
                </a:lnTo>
                <a:lnTo>
                  <a:pt x="22" y="25"/>
                </a:lnTo>
                <a:lnTo>
                  <a:pt x="20" y="24"/>
                </a:lnTo>
                <a:lnTo>
                  <a:pt x="16" y="23"/>
                </a:lnTo>
                <a:lnTo>
                  <a:pt x="10" y="24"/>
                </a:lnTo>
                <a:lnTo>
                  <a:pt x="2" y="28"/>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23" name="Freeform 236"/>
          <p:cNvSpPr>
            <a:spLocks noEditPoints="1"/>
          </p:cNvSpPr>
          <p:nvPr/>
        </p:nvSpPr>
        <p:spPr bwMode="auto">
          <a:xfrm>
            <a:off x="7734300" y="1885950"/>
            <a:ext cx="68263" cy="109538"/>
          </a:xfrm>
          <a:custGeom>
            <a:avLst/>
            <a:gdLst>
              <a:gd name="T0" fmla="*/ 0 w 127"/>
              <a:gd name="T1" fmla="*/ 88 h 205"/>
              <a:gd name="T2" fmla="*/ 5 w 127"/>
              <a:gd name="T3" fmla="*/ 59 h 205"/>
              <a:gd name="T4" fmla="*/ 16 w 127"/>
              <a:gd name="T5" fmla="*/ 35 h 205"/>
              <a:gd name="T6" fmla="*/ 29 w 127"/>
              <a:gd name="T7" fmla="*/ 16 h 205"/>
              <a:gd name="T8" fmla="*/ 44 w 127"/>
              <a:gd name="T9" fmla="*/ 6 h 205"/>
              <a:gd name="T10" fmla="*/ 57 w 127"/>
              <a:gd name="T11" fmla="*/ 0 h 205"/>
              <a:gd name="T12" fmla="*/ 70 w 127"/>
              <a:gd name="T13" fmla="*/ 0 h 205"/>
              <a:gd name="T14" fmla="*/ 80 w 127"/>
              <a:gd name="T15" fmla="*/ 4 h 205"/>
              <a:gd name="T16" fmla="*/ 90 w 127"/>
              <a:gd name="T17" fmla="*/ 10 h 205"/>
              <a:gd name="T18" fmla="*/ 100 w 127"/>
              <a:gd name="T19" fmla="*/ 18 h 205"/>
              <a:gd name="T20" fmla="*/ 110 w 127"/>
              <a:gd name="T21" fmla="*/ 31 h 205"/>
              <a:gd name="T22" fmla="*/ 118 w 127"/>
              <a:gd name="T23" fmla="*/ 47 h 205"/>
              <a:gd name="T24" fmla="*/ 124 w 127"/>
              <a:gd name="T25" fmla="*/ 67 h 205"/>
              <a:gd name="T26" fmla="*/ 127 w 127"/>
              <a:gd name="T27" fmla="*/ 89 h 205"/>
              <a:gd name="T28" fmla="*/ 127 w 127"/>
              <a:gd name="T29" fmla="*/ 118 h 205"/>
              <a:gd name="T30" fmla="*/ 121 w 127"/>
              <a:gd name="T31" fmla="*/ 147 h 205"/>
              <a:gd name="T32" fmla="*/ 112 w 127"/>
              <a:gd name="T33" fmla="*/ 171 h 205"/>
              <a:gd name="T34" fmla="*/ 100 w 127"/>
              <a:gd name="T35" fmla="*/ 187 h 205"/>
              <a:gd name="T36" fmla="*/ 84 w 127"/>
              <a:gd name="T37" fmla="*/ 199 h 205"/>
              <a:gd name="T38" fmla="*/ 70 w 127"/>
              <a:gd name="T39" fmla="*/ 204 h 205"/>
              <a:gd name="T40" fmla="*/ 55 w 127"/>
              <a:gd name="T41" fmla="*/ 204 h 205"/>
              <a:gd name="T42" fmla="*/ 43 w 127"/>
              <a:gd name="T43" fmla="*/ 200 h 205"/>
              <a:gd name="T44" fmla="*/ 31 w 127"/>
              <a:gd name="T45" fmla="*/ 191 h 205"/>
              <a:gd name="T46" fmla="*/ 21 w 127"/>
              <a:gd name="T47" fmla="*/ 179 h 205"/>
              <a:gd name="T48" fmla="*/ 11 w 127"/>
              <a:gd name="T49" fmla="*/ 164 h 205"/>
              <a:gd name="T50" fmla="*/ 6 w 127"/>
              <a:gd name="T51" fmla="*/ 149 h 205"/>
              <a:gd name="T52" fmla="*/ 2 w 127"/>
              <a:gd name="T53" fmla="*/ 132 h 205"/>
              <a:gd name="T54" fmla="*/ 0 w 127"/>
              <a:gd name="T55" fmla="*/ 114 h 205"/>
              <a:gd name="T56" fmla="*/ 28 w 127"/>
              <a:gd name="T57" fmla="*/ 107 h 205"/>
              <a:gd name="T58" fmla="*/ 30 w 127"/>
              <a:gd name="T59" fmla="*/ 145 h 205"/>
              <a:gd name="T60" fmla="*/ 38 w 127"/>
              <a:gd name="T61" fmla="*/ 174 h 205"/>
              <a:gd name="T62" fmla="*/ 43 w 127"/>
              <a:gd name="T63" fmla="*/ 183 h 205"/>
              <a:gd name="T64" fmla="*/ 49 w 127"/>
              <a:gd name="T65" fmla="*/ 190 h 205"/>
              <a:gd name="T66" fmla="*/ 55 w 127"/>
              <a:gd name="T67" fmla="*/ 194 h 205"/>
              <a:gd name="T68" fmla="*/ 62 w 127"/>
              <a:gd name="T69" fmla="*/ 195 h 205"/>
              <a:gd name="T70" fmla="*/ 71 w 127"/>
              <a:gd name="T71" fmla="*/ 193 h 205"/>
              <a:gd name="T72" fmla="*/ 79 w 127"/>
              <a:gd name="T73" fmla="*/ 188 h 205"/>
              <a:gd name="T74" fmla="*/ 86 w 127"/>
              <a:gd name="T75" fmla="*/ 179 h 205"/>
              <a:gd name="T76" fmla="*/ 91 w 127"/>
              <a:gd name="T77" fmla="*/ 164 h 205"/>
              <a:gd name="T78" fmla="*/ 97 w 127"/>
              <a:gd name="T79" fmla="*/ 134 h 205"/>
              <a:gd name="T80" fmla="*/ 99 w 127"/>
              <a:gd name="T81" fmla="*/ 95 h 205"/>
              <a:gd name="T82" fmla="*/ 97 w 127"/>
              <a:gd name="T83" fmla="*/ 64 h 205"/>
              <a:gd name="T84" fmla="*/ 91 w 127"/>
              <a:gd name="T85" fmla="*/ 38 h 205"/>
              <a:gd name="T86" fmla="*/ 85 w 127"/>
              <a:gd name="T87" fmla="*/ 24 h 205"/>
              <a:gd name="T88" fmla="*/ 78 w 127"/>
              <a:gd name="T89" fmla="*/ 15 h 205"/>
              <a:gd name="T90" fmla="*/ 72 w 127"/>
              <a:gd name="T91" fmla="*/ 11 h 205"/>
              <a:gd name="T92" fmla="*/ 63 w 127"/>
              <a:gd name="T93" fmla="*/ 10 h 205"/>
              <a:gd name="T94" fmla="*/ 54 w 127"/>
              <a:gd name="T95" fmla="*/ 12 h 205"/>
              <a:gd name="T96" fmla="*/ 46 w 127"/>
              <a:gd name="T97" fmla="*/ 19 h 205"/>
              <a:gd name="T98" fmla="*/ 37 w 127"/>
              <a:gd name="T99" fmla="*/ 34 h 205"/>
              <a:gd name="T100" fmla="*/ 32 w 127"/>
              <a:gd name="T101" fmla="*/ 56 h 205"/>
              <a:gd name="T102" fmla="*/ 29 w 127"/>
              <a:gd name="T103" fmla="*/ 82 h 205"/>
              <a:gd name="T104" fmla="*/ 28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0" y="88"/>
                </a:lnTo>
                <a:lnTo>
                  <a:pt x="2" y="72"/>
                </a:lnTo>
                <a:lnTo>
                  <a:pt x="5" y="59"/>
                </a:lnTo>
                <a:lnTo>
                  <a:pt x="9" y="46"/>
                </a:lnTo>
                <a:lnTo>
                  <a:pt x="16" y="35"/>
                </a:lnTo>
                <a:lnTo>
                  <a:pt x="22" y="24"/>
                </a:lnTo>
                <a:lnTo>
                  <a:pt x="29" y="16"/>
                </a:lnTo>
                <a:lnTo>
                  <a:pt x="36" y="10"/>
                </a:lnTo>
                <a:lnTo>
                  <a:pt x="44" y="6"/>
                </a:lnTo>
                <a:lnTo>
                  <a:pt x="50" y="2"/>
                </a:lnTo>
                <a:lnTo>
                  <a:pt x="57" y="0"/>
                </a:lnTo>
                <a:lnTo>
                  <a:pt x="63" y="0"/>
                </a:lnTo>
                <a:lnTo>
                  <a:pt x="70" y="0"/>
                </a:lnTo>
                <a:lnTo>
                  <a:pt x="75" y="1"/>
                </a:lnTo>
                <a:lnTo>
                  <a:pt x="80" y="4"/>
                </a:lnTo>
                <a:lnTo>
                  <a:pt x="85" y="6"/>
                </a:lnTo>
                <a:lnTo>
                  <a:pt x="90" y="10"/>
                </a:lnTo>
                <a:lnTo>
                  <a:pt x="95" y="13"/>
                </a:lnTo>
                <a:lnTo>
                  <a:pt x="100" y="18"/>
                </a:lnTo>
                <a:lnTo>
                  <a:pt x="105" y="23"/>
                </a:lnTo>
                <a:lnTo>
                  <a:pt x="110" y="31"/>
                </a:lnTo>
                <a:lnTo>
                  <a:pt x="114" y="39"/>
                </a:lnTo>
                <a:lnTo>
                  <a:pt x="118" y="47"/>
                </a:lnTo>
                <a:lnTo>
                  <a:pt x="121" y="56"/>
                </a:lnTo>
                <a:lnTo>
                  <a:pt x="124" y="67"/>
                </a:lnTo>
                <a:lnTo>
                  <a:pt x="126" y="77"/>
                </a:lnTo>
                <a:lnTo>
                  <a:pt x="127" y="89"/>
                </a:lnTo>
                <a:lnTo>
                  <a:pt x="127" y="101"/>
                </a:lnTo>
                <a:lnTo>
                  <a:pt x="127" y="118"/>
                </a:lnTo>
                <a:lnTo>
                  <a:pt x="125" y="132"/>
                </a:lnTo>
                <a:lnTo>
                  <a:pt x="121" y="147"/>
                </a:lnTo>
                <a:lnTo>
                  <a:pt x="117" y="159"/>
                </a:lnTo>
                <a:lnTo>
                  <a:pt x="112" y="171"/>
                </a:lnTo>
                <a:lnTo>
                  <a:pt x="106" y="180"/>
                </a:lnTo>
                <a:lnTo>
                  <a:pt x="100" y="187"/>
                </a:lnTo>
                <a:lnTo>
                  <a:pt x="92" y="193"/>
                </a:lnTo>
                <a:lnTo>
                  <a:pt x="84" y="199"/>
                </a:lnTo>
                <a:lnTo>
                  <a:pt x="77" y="202"/>
                </a:lnTo>
                <a:lnTo>
                  <a:pt x="70" y="204"/>
                </a:lnTo>
                <a:lnTo>
                  <a:pt x="62" y="205"/>
                </a:lnTo>
                <a:lnTo>
                  <a:pt x="55" y="204"/>
                </a:lnTo>
                <a:lnTo>
                  <a:pt x="49" y="203"/>
                </a:lnTo>
                <a:lnTo>
                  <a:pt x="43" y="200"/>
                </a:lnTo>
                <a:lnTo>
                  <a:pt x="36" y="196"/>
                </a:lnTo>
                <a:lnTo>
                  <a:pt x="31" y="191"/>
                </a:lnTo>
                <a:lnTo>
                  <a:pt x="26" y="186"/>
                </a:lnTo>
                <a:lnTo>
                  <a:pt x="21" y="179"/>
                </a:lnTo>
                <a:lnTo>
                  <a:pt x="16" y="172"/>
                </a:lnTo>
                <a:lnTo>
                  <a:pt x="11" y="164"/>
                </a:lnTo>
                <a:lnTo>
                  <a:pt x="8" y="156"/>
                </a:lnTo>
                <a:lnTo>
                  <a:pt x="6" y="149"/>
                </a:lnTo>
                <a:lnTo>
                  <a:pt x="3" y="140"/>
                </a:lnTo>
                <a:lnTo>
                  <a:pt x="2" y="132"/>
                </a:lnTo>
                <a:lnTo>
                  <a:pt x="1" y="123"/>
                </a:lnTo>
                <a:lnTo>
                  <a:pt x="0" y="114"/>
                </a:lnTo>
                <a:lnTo>
                  <a:pt x="0" y="104"/>
                </a:lnTo>
                <a:close/>
                <a:moveTo>
                  <a:pt x="28" y="107"/>
                </a:moveTo>
                <a:lnTo>
                  <a:pt x="29" y="127"/>
                </a:lnTo>
                <a:lnTo>
                  <a:pt x="30" y="145"/>
                </a:lnTo>
                <a:lnTo>
                  <a:pt x="33" y="160"/>
                </a:lnTo>
                <a:lnTo>
                  <a:pt x="38" y="174"/>
                </a:lnTo>
                <a:lnTo>
                  <a:pt x="40" y="179"/>
                </a:lnTo>
                <a:lnTo>
                  <a:pt x="43" y="183"/>
                </a:lnTo>
                <a:lnTo>
                  <a:pt x="46" y="187"/>
                </a:lnTo>
                <a:lnTo>
                  <a:pt x="49" y="190"/>
                </a:lnTo>
                <a:lnTo>
                  <a:pt x="52" y="192"/>
                </a:lnTo>
                <a:lnTo>
                  <a:pt x="55" y="194"/>
                </a:lnTo>
                <a:lnTo>
                  <a:pt x="59" y="195"/>
                </a:lnTo>
                <a:lnTo>
                  <a:pt x="62" y="195"/>
                </a:lnTo>
                <a:lnTo>
                  <a:pt x="66" y="194"/>
                </a:lnTo>
                <a:lnTo>
                  <a:pt x="71" y="193"/>
                </a:lnTo>
                <a:lnTo>
                  <a:pt x="75" y="191"/>
                </a:lnTo>
                <a:lnTo>
                  <a:pt x="79" y="188"/>
                </a:lnTo>
                <a:lnTo>
                  <a:pt x="83" y="184"/>
                </a:lnTo>
                <a:lnTo>
                  <a:pt x="86" y="179"/>
                </a:lnTo>
                <a:lnTo>
                  <a:pt x="89" y="173"/>
                </a:lnTo>
                <a:lnTo>
                  <a:pt x="91" y="164"/>
                </a:lnTo>
                <a:lnTo>
                  <a:pt x="94" y="151"/>
                </a:lnTo>
                <a:lnTo>
                  <a:pt x="97" y="134"/>
                </a:lnTo>
                <a:lnTo>
                  <a:pt x="98" y="116"/>
                </a:lnTo>
                <a:lnTo>
                  <a:pt x="99" y="95"/>
                </a:lnTo>
                <a:lnTo>
                  <a:pt x="98" y="78"/>
                </a:lnTo>
                <a:lnTo>
                  <a:pt x="97" y="64"/>
                </a:lnTo>
                <a:lnTo>
                  <a:pt x="94" y="50"/>
                </a:lnTo>
                <a:lnTo>
                  <a:pt x="91" y="38"/>
                </a:lnTo>
                <a:lnTo>
                  <a:pt x="88" y="31"/>
                </a:lnTo>
                <a:lnTo>
                  <a:pt x="85" y="24"/>
                </a:lnTo>
                <a:lnTo>
                  <a:pt x="82" y="19"/>
                </a:lnTo>
                <a:lnTo>
                  <a:pt x="78" y="15"/>
                </a:lnTo>
                <a:lnTo>
                  <a:pt x="75" y="13"/>
                </a:lnTo>
                <a:lnTo>
                  <a:pt x="72" y="11"/>
                </a:lnTo>
                <a:lnTo>
                  <a:pt x="67" y="10"/>
                </a:lnTo>
                <a:lnTo>
                  <a:pt x="63" y="10"/>
                </a:lnTo>
                <a:lnTo>
                  <a:pt x="59" y="11"/>
                </a:lnTo>
                <a:lnTo>
                  <a:pt x="54" y="12"/>
                </a:lnTo>
                <a:lnTo>
                  <a:pt x="50" y="15"/>
                </a:lnTo>
                <a:lnTo>
                  <a:pt x="46" y="19"/>
                </a:lnTo>
                <a:lnTo>
                  <a:pt x="42" y="25"/>
                </a:lnTo>
                <a:lnTo>
                  <a:pt x="37" y="34"/>
                </a:lnTo>
                <a:lnTo>
                  <a:pt x="34" y="44"/>
                </a:lnTo>
                <a:lnTo>
                  <a:pt x="32" y="56"/>
                </a:lnTo>
                <a:lnTo>
                  <a:pt x="30" y="69"/>
                </a:lnTo>
                <a:lnTo>
                  <a:pt x="29" y="82"/>
                </a:lnTo>
                <a:lnTo>
                  <a:pt x="28"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24" name="Freeform 237"/>
          <p:cNvSpPr>
            <a:spLocks noEditPoints="1"/>
          </p:cNvSpPr>
          <p:nvPr/>
        </p:nvSpPr>
        <p:spPr bwMode="auto">
          <a:xfrm>
            <a:off x="7813675" y="1885950"/>
            <a:ext cx="66675" cy="109538"/>
          </a:xfrm>
          <a:custGeom>
            <a:avLst/>
            <a:gdLst>
              <a:gd name="T0" fmla="*/ 0 w 127"/>
              <a:gd name="T1" fmla="*/ 88 h 205"/>
              <a:gd name="T2" fmla="*/ 6 w 127"/>
              <a:gd name="T3" fmla="*/ 59 h 205"/>
              <a:gd name="T4" fmla="*/ 16 w 127"/>
              <a:gd name="T5" fmla="*/ 35 h 205"/>
              <a:gd name="T6" fmla="*/ 29 w 127"/>
              <a:gd name="T7" fmla="*/ 16 h 205"/>
              <a:gd name="T8" fmla="*/ 44 w 127"/>
              <a:gd name="T9" fmla="*/ 6 h 205"/>
              <a:gd name="T10" fmla="*/ 57 w 127"/>
              <a:gd name="T11" fmla="*/ 0 h 205"/>
              <a:gd name="T12" fmla="*/ 70 w 127"/>
              <a:gd name="T13" fmla="*/ 0 h 205"/>
              <a:gd name="T14" fmla="*/ 80 w 127"/>
              <a:gd name="T15" fmla="*/ 4 h 205"/>
              <a:gd name="T16" fmla="*/ 91 w 127"/>
              <a:gd name="T17" fmla="*/ 10 h 205"/>
              <a:gd name="T18" fmla="*/ 100 w 127"/>
              <a:gd name="T19" fmla="*/ 18 h 205"/>
              <a:gd name="T20" fmla="*/ 110 w 127"/>
              <a:gd name="T21" fmla="*/ 31 h 205"/>
              <a:gd name="T22" fmla="*/ 119 w 127"/>
              <a:gd name="T23" fmla="*/ 47 h 205"/>
              <a:gd name="T24" fmla="*/ 124 w 127"/>
              <a:gd name="T25" fmla="*/ 67 h 205"/>
              <a:gd name="T26" fmla="*/ 127 w 127"/>
              <a:gd name="T27" fmla="*/ 89 h 205"/>
              <a:gd name="T28" fmla="*/ 127 w 127"/>
              <a:gd name="T29" fmla="*/ 118 h 205"/>
              <a:gd name="T30" fmla="*/ 122 w 127"/>
              <a:gd name="T31" fmla="*/ 147 h 205"/>
              <a:gd name="T32" fmla="*/ 112 w 127"/>
              <a:gd name="T33" fmla="*/ 171 h 205"/>
              <a:gd name="T34" fmla="*/ 100 w 127"/>
              <a:gd name="T35" fmla="*/ 187 h 205"/>
              <a:gd name="T36" fmla="*/ 84 w 127"/>
              <a:gd name="T37" fmla="*/ 199 h 205"/>
              <a:gd name="T38" fmla="*/ 70 w 127"/>
              <a:gd name="T39" fmla="*/ 204 h 205"/>
              <a:gd name="T40" fmla="*/ 56 w 127"/>
              <a:gd name="T41" fmla="*/ 204 h 205"/>
              <a:gd name="T42" fmla="*/ 43 w 127"/>
              <a:gd name="T43" fmla="*/ 200 h 205"/>
              <a:gd name="T44" fmla="*/ 32 w 127"/>
              <a:gd name="T45" fmla="*/ 191 h 205"/>
              <a:gd name="T46" fmla="*/ 21 w 127"/>
              <a:gd name="T47" fmla="*/ 179 h 205"/>
              <a:gd name="T48" fmla="*/ 13 w 127"/>
              <a:gd name="T49" fmla="*/ 164 h 205"/>
              <a:gd name="T50" fmla="*/ 7 w 127"/>
              <a:gd name="T51" fmla="*/ 149 h 205"/>
              <a:gd name="T52" fmla="*/ 2 w 127"/>
              <a:gd name="T53" fmla="*/ 132 h 205"/>
              <a:gd name="T54" fmla="*/ 0 w 127"/>
              <a:gd name="T55" fmla="*/ 114 h 205"/>
              <a:gd name="T56" fmla="*/ 28 w 127"/>
              <a:gd name="T57" fmla="*/ 107 h 205"/>
              <a:gd name="T58" fmla="*/ 32 w 127"/>
              <a:gd name="T59" fmla="*/ 145 h 205"/>
              <a:gd name="T60" fmla="*/ 39 w 127"/>
              <a:gd name="T61" fmla="*/ 174 h 205"/>
              <a:gd name="T62" fmla="*/ 43 w 127"/>
              <a:gd name="T63" fmla="*/ 183 h 205"/>
              <a:gd name="T64" fmla="*/ 49 w 127"/>
              <a:gd name="T65" fmla="*/ 190 h 205"/>
              <a:gd name="T66" fmla="*/ 55 w 127"/>
              <a:gd name="T67" fmla="*/ 194 h 205"/>
              <a:gd name="T68" fmla="*/ 64 w 127"/>
              <a:gd name="T69" fmla="*/ 195 h 205"/>
              <a:gd name="T70" fmla="*/ 71 w 127"/>
              <a:gd name="T71" fmla="*/ 193 h 205"/>
              <a:gd name="T72" fmla="*/ 79 w 127"/>
              <a:gd name="T73" fmla="*/ 188 h 205"/>
              <a:gd name="T74" fmla="*/ 87 w 127"/>
              <a:gd name="T75" fmla="*/ 179 h 205"/>
              <a:gd name="T76" fmla="*/ 93 w 127"/>
              <a:gd name="T77" fmla="*/ 164 h 205"/>
              <a:gd name="T78" fmla="*/ 97 w 127"/>
              <a:gd name="T79" fmla="*/ 134 h 205"/>
              <a:gd name="T80" fmla="*/ 99 w 127"/>
              <a:gd name="T81" fmla="*/ 95 h 205"/>
              <a:gd name="T82" fmla="*/ 97 w 127"/>
              <a:gd name="T83" fmla="*/ 64 h 205"/>
              <a:gd name="T84" fmla="*/ 92 w 127"/>
              <a:gd name="T85" fmla="*/ 38 h 205"/>
              <a:gd name="T86" fmla="*/ 87 w 127"/>
              <a:gd name="T87" fmla="*/ 24 h 205"/>
              <a:gd name="T88" fmla="*/ 78 w 127"/>
              <a:gd name="T89" fmla="*/ 15 h 205"/>
              <a:gd name="T90" fmla="*/ 72 w 127"/>
              <a:gd name="T91" fmla="*/ 11 h 205"/>
              <a:gd name="T92" fmla="*/ 65 w 127"/>
              <a:gd name="T93" fmla="*/ 10 h 205"/>
              <a:gd name="T94" fmla="*/ 55 w 127"/>
              <a:gd name="T95" fmla="*/ 12 h 205"/>
              <a:gd name="T96" fmla="*/ 47 w 127"/>
              <a:gd name="T97" fmla="*/ 19 h 205"/>
              <a:gd name="T98" fmla="*/ 38 w 127"/>
              <a:gd name="T99" fmla="*/ 34 h 205"/>
              <a:gd name="T100" fmla="*/ 33 w 127"/>
              <a:gd name="T101" fmla="*/ 56 h 205"/>
              <a:gd name="T102" fmla="*/ 29 w 127"/>
              <a:gd name="T103" fmla="*/ 82 h 205"/>
              <a:gd name="T104" fmla="*/ 28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0" y="88"/>
                </a:lnTo>
                <a:lnTo>
                  <a:pt x="2" y="72"/>
                </a:lnTo>
                <a:lnTo>
                  <a:pt x="6" y="59"/>
                </a:lnTo>
                <a:lnTo>
                  <a:pt x="11" y="46"/>
                </a:lnTo>
                <a:lnTo>
                  <a:pt x="16" y="35"/>
                </a:lnTo>
                <a:lnTo>
                  <a:pt x="22" y="24"/>
                </a:lnTo>
                <a:lnTo>
                  <a:pt x="29" y="16"/>
                </a:lnTo>
                <a:lnTo>
                  <a:pt x="38" y="10"/>
                </a:lnTo>
                <a:lnTo>
                  <a:pt x="44" y="6"/>
                </a:lnTo>
                <a:lnTo>
                  <a:pt x="50" y="2"/>
                </a:lnTo>
                <a:lnTo>
                  <a:pt x="57" y="0"/>
                </a:lnTo>
                <a:lnTo>
                  <a:pt x="65" y="0"/>
                </a:lnTo>
                <a:lnTo>
                  <a:pt x="70" y="0"/>
                </a:lnTo>
                <a:lnTo>
                  <a:pt x="75" y="1"/>
                </a:lnTo>
                <a:lnTo>
                  <a:pt x="80" y="4"/>
                </a:lnTo>
                <a:lnTo>
                  <a:pt x="85" y="6"/>
                </a:lnTo>
                <a:lnTo>
                  <a:pt x="91" y="10"/>
                </a:lnTo>
                <a:lnTo>
                  <a:pt x="96" y="13"/>
                </a:lnTo>
                <a:lnTo>
                  <a:pt x="100" y="18"/>
                </a:lnTo>
                <a:lnTo>
                  <a:pt x="105" y="23"/>
                </a:lnTo>
                <a:lnTo>
                  <a:pt x="110" y="31"/>
                </a:lnTo>
                <a:lnTo>
                  <a:pt x="115" y="39"/>
                </a:lnTo>
                <a:lnTo>
                  <a:pt x="119" y="47"/>
                </a:lnTo>
                <a:lnTo>
                  <a:pt x="122" y="56"/>
                </a:lnTo>
                <a:lnTo>
                  <a:pt x="124" y="67"/>
                </a:lnTo>
                <a:lnTo>
                  <a:pt x="126" y="77"/>
                </a:lnTo>
                <a:lnTo>
                  <a:pt x="127" y="89"/>
                </a:lnTo>
                <a:lnTo>
                  <a:pt x="127" y="101"/>
                </a:lnTo>
                <a:lnTo>
                  <a:pt x="127" y="118"/>
                </a:lnTo>
                <a:lnTo>
                  <a:pt x="125" y="132"/>
                </a:lnTo>
                <a:lnTo>
                  <a:pt x="122" y="147"/>
                </a:lnTo>
                <a:lnTo>
                  <a:pt x="118" y="159"/>
                </a:lnTo>
                <a:lnTo>
                  <a:pt x="112" y="171"/>
                </a:lnTo>
                <a:lnTo>
                  <a:pt x="106" y="180"/>
                </a:lnTo>
                <a:lnTo>
                  <a:pt x="100" y="187"/>
                </a:lnTo>
                <a:lnTo>
                  <a:pt x="93" y="193"/>
                </a:lnTo>
                <a:lnTo>
                  <a:pt x="84" y="199"/>
                </a:lnTo>
                <a:lnTo>
                  <a:pt x="77" y="202"/>
                </a:lnTo>
                <a:lnTo>
                  <a:pt x="70" y="204"/>
                </a:lnTo>
                <a:lnTo>
                  <a:pt x="63" y="205"/>
                </a:lnTo>
                <a:lnTo>
                  <a:pt x="56" y="204"/>
                </a:lnTo>
                <a:lnTo>
                  <a:pt x="49" y="203"/>
                </a:lnTo>
                <a:lnTo>
                  <a:pt x="43" y="200"/>
                </a:lnTo>
                <a:lnTo>
                  <a:pt x="37" y="196"/>
                </a:lnTo>
                <a:lnTo>
                  <a:pt x="32" y="191"/>
                </a:lnTo>
                <a:lnTo>
                  <a:pt x="26" y="186"/>
                </a:lnTo>
                <a:lnTo>
                  <a:pt x="21" y="179"/>
                </a:lnTo>
                <a:lnTo>
                  <a:pt x="16" y="172"/>
                </a:lnTo>
                <a:lnTo>
                  <a:pt x="13" y="164"/>
                </a:lnTo>
                <a:lnTo>
                  <a:pt x="9" y="156"/>
                </a:lnTo>
                <a:lnTo>
                  <a:pt x="7" y="149"/>
                </a:lnTo>
                <a:lnTo>
                  <a:pt x="5" y="140"/>
                </a:lnTo>
                <a:lnTo>
                  <a:pt x="2" y="132"/>
                </a:lnTo>
                <a:lnTo>
                  <a:pt x="1" y="123"/>
                </a:lnTo>
                <a:lnTo>
                  <a:pt x="0" y="114"/>
                </a:lnTo>
                <a:lnTo>
                  <a:pt x="0" y="104"/>
                </a:lnTo>
                <a:close/>
                <a:moveTo>
                  <a:pt x="28" y="107"/>
                </a:moveTo>
                <a:lnTo>
                  <a:pt x="29" y="127"/>
                </a:lnTo>
                <a:lnTo>
                  <a:pt x="32" y="145"/>
                </a:lnTo>
                <a:lnTo>
                  <a:pt x="35" y="160"/>
                </a:lnTo>
                <a:lnTo>
                  <a:pt x="39" y="174"/>
                </a:lnTo>
                <a:lnTo>
                  <a:pt x="41" y="179"/>
                </a:lnTo>
                <a:lnTo>
                  <a:pt x="43" y="183"/>
                </a:lnTo>
                <a:lnTo>
                  <a:pt x="46" y="187"/>
                </a:lnTo>
                <a:lnTo>
                  <a:pt x="49" y="190"/>
                </a:lnTo>
                <a:lnTo>
                  <a:pt x="52" y="192"/>
                </a:lnTo>
                <a:lnTo>
                  <a:pt x="55" y="194"/>
                </a:lnTo>
                <a:lnTo>
                  <a:pt x="60" y="195"/>
                </a:lnTo>
                <a:lnTo>
                  <a:pt x="64" y="195"/>
                </a:lnTo>
                <a:lnTo>
                  <a:pt x="67" y="194"/>
                </a:lnTo>
                <a:lnTo>
                  <a:pt x="71" y="193"/>
                </a:lnTo>
                <a:lnTo>
                  <a:pt x="75" y="191"/>
                </a:lnTo>
                <a:lnTo>
                  <a:pt x="79" y="188"/>
                </a:lnTo>
                <a:lnTo>
                  <a:pt x="83" y="184"/>
                </a:lnTo>
                <a:lnTo>
                  <a:pt x="87" y="179"/>
                </a:lnTo>
                <a:lnTo>
                  <a:pt x="90" y="173"/>
                </a:lnTo>
                <a:lnTo>
                  <a:pt x="93" y="164"/>
                </a:lnTo>
                <a:lnTo>
                  <a:pt x="95" y="151"/>
                </a:lnTo>
                <a:lnTo>
                  <a:pt x="97" y="134"/>
                </a:lnTo>
                <a:lnTo>
                  <a:pt x="99" y="116"/>
                </a:lnTo>
                <a:lnTo>
                  <a:pt x="99" y="95"/>
                </a:lnTo>
                <a:lnTo>
                  <a:pt x="99" y="78"/>
                </a:lnTo>
                <a:lnTo>
                  <a:pt x="97" y="64"/>
                </a:lnTo>
                <a:lnTo>
                  <a:pt x="95" y="50"/>
                </a:lnTo>
                <a:lnTo>
                  <a:pt x="92" y="38"/>
                </a:lnTo>
                <a:lnTo>
                  <a:pt x="90" y="31"/>
                </a:lnTo>
                <a:lnTo>
                  <a:pt x="87" y="24"/>
                </a:lnTo>
                <a:lnTo>
                  <a:pt x="82" y="19"/>
                </a:lnTo>
                <a:lnTo>
                  <a:pt x="78" y="15"/>
                </a:lnTo>
                <a:lnTo>
                  <a:pt x="75" y="13"/>
                </a:lnTo>
                <a:lnTo>
                  <a:pt x="72" y="11"/>
                </a:lnTo>
                <a:lnTo>
                  <a:pt x="68" y="10"/>
                </a:lnTo>
                <a:lnTo>
                  <a:pt x="65" y="10"/>
                </a:lnTo>
                <a:lnTo>
                  <a:pt x="60" y="11"/>
                </a:lnTo>
                <a:lnTo>
                  <a:pt x="55" y="12"/>
                </a:lnTo>
                <a:lnTo>
                  <a:pt x="50" y="15"/>
                </a:lnTo>
                <a:lnTo>
                  <a:pt x="47" y="19"/>
                </a:lnTo>
                <a:lnTo>
                  <a:pt x="42" y="25"/>
                </a:lnTo>
                <a:lnTo>
                  <a:pt x="38" y="34"/>
                </a:lnTo>
                <a:lnTo>
                  <a:pt x="35" y="44"/>
                </a:lnTo>
                <a:lnTo>
                  <a:pt x="33" y="56"/>
                </a:lnTo>
                <a:lnTo>
                  <a:pt x="30" y="69"/>
                </a:lnTo>
                <a:lnTo>
                  <a:pt x="29" y="82"/>
                </a:lnTo>
                <a:lnTo>
                  <a:pt x="28"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25" name="Freeform 238"/>
          <p:cNvSpPr>
            <a:spLocks noEditPoints="1"/>
          </p:cNvSpPr>
          <p:nvPr/>
        </p:nvSpPr>
        <p:spPr bwMode="auto">
          <a:xfrm>
            <a:off x="7891463" y="1885950"/>
            <a:ext cx="68262" cy="109538"/>
          </a:xfrm>
          <a:custGeom>
            <a:avLst/>
            <a:gdLst>
              <a:gd name="T0" fmla="*/ 1 w 127"/>
              <a:gd name="T1" fmla="*/ 88 h 205"/>
              <a:gd name="T2" fmla="*/ 6 w 127"/>
              <a:gd name="T3" fmla="*/ 59 h 205"/>
              <a:gd name="T4" fmla="*/ 15 w 127"/>
              <a:gd name="T5" fmla="*/ 35 h 205"/>
              <a:gd name="T6" fmla="*/ 29 w 127"/>
              <a:gd name="T7" fmla="*/ 16 h 205"/>
              <a:gd name="T8" fmla="*/ 43 w 127"/>
              <a:gd name="T9" fmla="*/ 6 h 205"/>
              <a:gd name="T10" fmla="*/ 57 w 127"/>
              <a:gd name="T11" fmla="*/ 0 h 205"/>
              <a:gd name="T12" fmla="*/ 69 w 127"/>
              <a:gd name="T13" fmla="*/ 0 h 205"/>
              <a:gd name="T14" fmla="*/ 81 w 127"/>
              <a:gd name="T15" fmla="*/ 4 h 205"/>
              <a:gd name="T16" fmla="*/ 90 w 127"/>
              <a:gd name="T17" fmla="*/ 10 h 205"/>
              <a:gd name="T18" fmla="*/ 100 w 127"/>
              <a:gd name="T19" fmla="*/ 18 h 205"/>
              <a:gd name="T20" fmla="*/ 110 w 127"/>
              <a:gd name="T21" fmla="*/ 31 h 205"/>
              <a:gd name="T22" fmla="*/ 118 w 127"/>
              <a:gd name="T23" fmla="*/ 47 h 205"/>
              <a:gd name="T24" fmla="*/ 124 w 127"/>
              <a:gd name="T25" fmla="*/ 67 h 205"/>
              <a:gd name="T26" fmla="*/ 126 w 127"/>
              <a:gd name="T27" fmla="*/ 89 h 205"/>
              <a:gd name="T28" fmla="*/ 126 w 127"/>
              <a:gd name="T29" fmla="*/ 118 h 205"/>
              <a:gd name="T30" fmla="*/ 121 w 127"/>
              <a:gd name="T31" fmla="*/ 147 h 205"/>
              <a:gd name="T32" fmla="*/ 112 w 127"/>
              <a:gd name="T33" fmla="*/ 171 h 205"/>
              <a:gd name="T34" fmla="*/ 99 w 127"/>
              <a:gd name="T35" fmla="*/ 187 h 205"/>
              <a:gd name="T36" fmla="*/ 85 w 127"/>
              <a:gd name="T37" fmla="*/ 199 h 205"/>
              <a:gd name="T38" fmla="*/ 69 w 127"/>
              <a:gd name="T39" fmla="*/ 204 h 205"/>
              <a:gd name="T40" fmla="*/ 56 w 127"/>
              <a:gd name="T41" fmla="*/ 204 h 205"/>
              <a:gd name="T42" fmla="*/ 42 w 127"/>
              <a:gd name="T43" fmla="*/ 200 h 205"/>
              <a:gd name="T44" fmla="*/ 31 w 127"/>
              <a:gd name="T45" fmla="*/ 191 h 205"/>
              <a:gd name="T46" fmla="*/ 21 w 127"/>
              <a:gd name="T47" fmla="*/ 179 h 205"/>
              <a:gd name="T48" fmla="*/ 12 w 127"/>
              <a:gd name="T49" fmla="*/ 164 h 205"/>
              <a:gd name="T50" fmla="*/ 6 w 127"/>
              <a:gd name="T51" fmla="*/ 149 h 205"/>
              <a:gd name="T52" fmla="*/ 2 w 127"/>
              <a:gd name="T53" fmla="*/ 132 h 205"/>
              <a:gd name="T54" fmla="*/ 0 w 127"/>
              <a:gd name="T55" fmla="*/ 114 h 205"/>
              <a:gd name="T56" fmla="*/ 28 w 127"/>
              <a:gd name="T57" fmla="*/ 107 h 205"/>
              <a:gd name="T58" fmla="*/ 31 w 127"/>
              <a:gd name="T59" fmla="*/ 145 h 205"/>
              <a:gd name="T60" fmla="*/ 38 w 127"/>
              <a:gd name="T61" fmla="*/ 174 h 205"/>
              <a:gd name="T62" fmla="*/ 43 w 127"/>
              <a:gd name="T63" fmla="*/ 183 h 205"/>
              <a:gd name="T64" fmla="*/ 49 w 127"/>
              <a:gd name="T65" fmla="*/ 190 h 205"/>
              <a:gd name="T66" fmla="*/ 55 w 127"/>
              <a:gd name="T67" fmla="*/ 194 h 205"/>
              <a:gd name="T68" fmla="*/ 63 w 127"/>
              <a:gd name="T69" fmla="*/ 195 h 205"/>
              <a:gd name="T70" fmla="*/ 71 w 127"/>
              <a:gd name="T71" fmla="*/ 193 h 205"/>
              <a:gd name="T72" fmla="*/ 80 w 127"/>
              <a:gd name="T73" fmla="*/ 188 h 205"/>
              <a:gd name="T74" fmla="*/ 87 w 127"/>
              <a:gd name="T75" fmla="*/ 179 h 205"/>
              <a:gd name="T76" fmla="*/ 92 w 127"/>
              <a:gd name="T77" fmla="*/ 164 h 205"/>
              <a:gd name="T78" fmla="*/ 97 w 127"/>
              <a:gd name="T79" fmla="*/ 134 h 205"/>
              <a:gd name="T80" fmla="*/ 98 w 127"/>
              <a:gd name="T81" fmla="*/ 95 h 205"/>
              <a:gd name="T82" fmla="*/ 97 w 127"/>
              <a:gd name="T83" fmla="*/ 64 h 205"/>
              <a:gd name="T84" fmla="*/ 92 w 127"/>
              <a:gd name="T85" fmla="*/ 38 h 205"/>
              <a:gd name="T86" fmla="*/ 86 w 127"/>
              <a:gd name="T87" fmla="*/ 24 h 205"/>
              <a:gd name="T88" fmla="*/ 79 w 127"/>
              <a:gd name="T89" fmla="*/ 15 h 205"/>
              <a:gd name="T90" fmla="*/ 71 w 127"/>
              <a:gd name="T91" fmla="*/ 11 h 205"/>
              <a:gd name="T92" fmla="*/ 64 w 127"/>
              <a:gd name="T93" fmla="*/ 10 h 205"/>
              <a:gd name="T94" fmla="*/ 55 w 127"/>
              <a:gd name="T95" fmla="*/ 12 h 205"/>
              <a:gd name="T96" fmla="*/ 46 w 127"/>
              <a:gd name="T97" fmla="*/ 19 h 205"/>
              <a:gd name="T98" fmla="*/ 37 w 127"/>
              <a:gd name="T99" fmla="*/ 34 h 205"/>
              <a:gd name="T100" fmla="*/ 32 w 127"/>
              <a:gd name="T101" fmla="*/ 56 h 205"/>
              <a:gd name="T102" fmla="*/ 29 w 127"/>
              <a:gd name="T103" fmla="*/ 82 h 205"/>
              <a:gd name="T104" fmla="*/ 28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2" y="72"/>
                </a:lnTo>
                <a:lnTo>
                  <a:pt x="6" y="59"/>
                </a:lnTo>
                <a:lnTo>
                  <a:pt x="10" y="46"/>
                </a:lnTo>
                <a:lnTo>
                  <a:pt x="15" y="35"/>
                </a:lnTo>
                <a:lnTo>
                  <a:pt x="22" y="24"/>
                </a:lnTo>
                <a:lnTo>
                  <a:pt x="29" y="16"/>
                </a:lnTo>
                <a:lnTo>
                  <a:pt x="37" y="10"/>
                </a:lnTo>
                <a:lnTo>
                  <a:pt x="43" y="6"/>
                </a:lnTo>
                <a:lnTo>
                  <a:pt x="51" y="2"/>
                </a:lnTo>
                <a:lnTo>
                  <a:pt x="57" y="0"/>
                </a:lnTo>
                <a:lnTo>
                  <a:pt x="64" y="0"/>
                </a:lnTo>
                <a:lnTo>
                  <a:pt x="69" y="0"/>
                </a:lnTo>
                <a:lnTo>
                  <a:pt x="74" y="1"/>
                </a:lnTo>
                <a:lnTo>
                  <a:pt x="81" y="4"/>
                </a:lnTo>
                <a:lnTo>
                  <a:pt x="86" y="6"/>
                </a:lnTo>
                <a:lnTo>
                  <a:pt x="90" y="10"/>
                </a:lnTo>
                <a:lnTo>
                  <a:pt x="95" y="13"/>
                </a:lnTo>
                <a:lnTo>
                  <a:pt x="100" y="18"/>
                </a:lnTo>
                <a:lnTo>
                  <a:pt x="105" y="23"/>
                </a:lnTo>
                <a:lnTo>
                  <a:pt x="110" y="31"/>
                </a:lnTo>
                <a:lnTo>
                  <a:pt x="114" y="39"/>
                </a:lnTo>
                <a:lnTo>
                  <a:pt x="118" y="47"/>
                </a:lnTo>
                <a:lnTo>
                  <a:pt x="121" y="56"/>
                </a:lnTo>
                <a:lnTo>
                  <a:pt x="124" y="67"/>
                </a:lnTo>
                <a:lnTo>
                  <a:pt x="125" y="77"/>
                </a:lnTo>
                <a:lnTo>
                  <a:pt x="126" y="89"/>
                </a:lnTo>
                <a:lnTo>
                  <a:pt x="127" y="101"/>
                </a:lnTo>
                <a:lnTo>
                  <a:pt x="126" y="118"/>
                </a:lnTo>
                <a:lnTo>
                  <a:pt x="124" y="132"/>
                </a:lnTo>
                <a:lnTo>
                  <a:pt x="121" y="147"/>
                </a:lnTo>
                <a:lnTo>
                  <a:pt x="117" y="159"/>
                </a:lnTo>
                <a:lnTo>
                  <a:pt x="112" y="171"/>
                </a:lnTo>
                <a:lnTo>
                  <a:pt x="106" y="180"/>
                </a:lnTo>
                <a:lnTo>
                  <a:pt x="99" y="187"/>
                </a:lnTo>
                <a:lnTo>
                  <a:pt x="92" y="193"/>
                </a:lnTo>
                <a:lnTo>
                  <a:pt x="85" y="199"/>
                </a:lnTo>
                <a:lnTo>
                  <a:pt x="77" y="202"/>
                </a:lnTo>
                <a:lnTo>
                  <a:pt x="69" y="204"/>
                </a:lnTo>
                <a:lnTo>
                  <a:pt x="62" y="205"/>
                </a:lnTo>
                <a:lnTo>
                  <a:pt x="56" y="204"/>
                </a:lnTo>
                <a:lnTo>
                  <a:pt x="49" y="203"/>
                </a:lnTo>
                <a:lnTo>
                  <a:pt x="42" y="200"/>
                </a:lnTo>
                <a:lnTo>
                  <a:pt x="37" y="196"/>
                </a:lnTo>
                <a:lnTo>
                  <a:pt x="31" y="191"/>
                </a:lnTo>
                <a:lnTo>
                  <a:pt x="26" y="186"/>
                </a:lnTo>
                <a:lnTo>
                  <a:pt x="21" y="179"/>
                </a:lnTo>
                <a:lnTo>
                  <a:pt x="15" y="172"/>
                </a:lnTo>
                <a:lnTo>
                  <a:pt x="12" y="164"/>
                </a:lnTo>
                <a:lnTo>
                  <a:pt x="9" y="156"/>
                </a:lnTo>
                <a:lnTo>
                  <a:pt x="6" y="149"/>
                </a:lnTo>
                <a:lnTo>
                  <a:pt x="4" y="140"/>
                </a:lnTo>
                <a:lnTo>
                  <a:pt x="2" y="132"/>
                </a:lnTo>
                <a:lnTo>
                  <a:pt x="1" y="123"/>
                </a:lnTo>
                <a:lnTo>
                  <a:pt x="0" y="114"/>
                </a:lnTo>
                <a:lnTo>
                  <a:pt x="0" y="104"/>
                </a:lnTo>
                <a:close/>
                <a:moveTo>
                  <a:pt x="28" y="107"/>
                </a:moveTo>
                <a:lnTo>
                  <a:pt x="29" y="127"/>
                </a:lnTo>
                <a:lnTo>
                  <a:pt x="31" y="145"/>
                </a:lnTo>
                <a:lnTo>
                  <a:pt x="34" y="160"/>
                </a:lnTo>
                <a:lnTo>
                  <a:pt x="38" y="174"/>
                </a:lnTo>
                <a:lnTo>
                  <a:pt x="40" y="179"/>
                </a:lnTo>
                <a:lnTo>
                  <a:pt x="43" y="183"/>
                </a:lnTo>
                <a:lnTo>
                  <a:pt x="45" y="187"/>
                </a:lnTo>
                <a:lnTo>
                  <a:pt x="49" y="190"/>
                </a:lnTo>
                <a:lnTo>
                  <a:pt x="52" y="192"/>
                </a:lnTo>
                <a:lnTo>
                  <a:pt x="55" y="194"/>
                </a:lnTo>
                <a:lnTo>
                  <a:pt x="59" y="195"/>
                </a:lnTo>
                <a:lnTo>
                  <a:pt x="63" y="195"/>
                </a:lnTo>
                <a:lnTo>
                  <a:pt x="67" y="194"/>
                </a:lnTo>
                <a:lnTo>
                  <a:pt x="71" y="193"/>
                </a:lnTo>
                <a:lnTo>
                  <a:pt x="74" y="191"/>
                </a:lnTo>
                <a:lnTo>
                  <a:pt x="80" y="188"/>
                </a:lnTo>
                <a:lnTo>
                  <a:pt x="83" y="184"/>
                </a:lnTo>
                <a:lnTo>
                  <a:pt x="87" y="179"/>
                </a:lnTo>
                <a:lnTo>
                  <a:pt x="89" y="173"/>
                </a:lnTo>
                <a:lnTo>
                  <a:pt x="92" y="164"/>
                </a:lnTo>
                <a:lnTo>
                  <a:pt x="95" y="151"/>
                </a:lnTo>
                <a:lnTo>
                  <a:pt x="97" y="134"/>
                </a:lnTo>
                <a:lnTo>
                  <a:pt x="98" y="116"/>
                </a:lnTo>
                <a:lnTo>
                  <a:pt x="98" y="95"/>
                </a:lnTo>
                <a:lnTo>
                  <a:pt x="98" y="78"/>
                </a:lnTo>
                <a:lnTo>
                  <a:pt x="97" y="64"/>
                </a:lnTo>
                <a:lnTo>
                  <a:pt x="94" y="50"/>
                </a:lnTo>
                <a:lnTo>
                  <a:pt x="92" y="38"/>
                </a:lnTo>
                <a:lnTo>
                  <a:pt x="89" y="31"/>
                </a:lnTo>
                <a:lnTo>
                  <a:pt x="86" y="24"/>
                </a:lnTo>
                <a:lnTo>
                  <a:pt x="82" y="19"/>
                </a:lnTo>
                <a:lnTo>
                  <a:pt x="79" y="15"/>
                </a:lnTo>
                <a:lnTo>
                  <a:pt x="76" y="13"/>
                </a:lnTo>
                <a:lnTo>
                  <a:pt x="71" y="11"/>
                </a:lnTo>
                <a:lnTo>
                  <a:pt x="68" y="10"/>
                </a:lnTo>
                <a:lnTo>
                  <a:pt x="64" y="10"/>
                </a:lnTo>
                <a:lnTo>
                  <a:pt x="59" y="11"/>
                </a:lnTo>
                <a:lnTo>
                  <a:pt x="55" y="12"/>
                </a:lnTo>
                <a:lnTo>
                  <a:pt x="51" y="15"/>
                </a:lnTo>
                <a:lnTo>
                  <a:pt x="46" y="19"/>
                </a:lnTo>
                <a:lnTo>
                  <a:pt x="41" y="25"/>
                </a:lnTo>
                <a:lnTo>
                  <a:pt x="37" y="34"/>
                </a:lnTo>
                <a:lnTo>
                  <a:pt x="34" y="44"/>
                </a:lnTo>
                <a:lnTo>
                  <a:pt x="32" y="56"/>
                </a:lnTo>
                <a:lnTo>
                  <a:pt x="30" y="69"/>
                </a:lnTo>
                <a:lnTo>
                  <a:pt x="29" y="82"/>
                </a:lnTo>
                <a:lnTo>
                  <a:pt x="29"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26" name="Freeform 239"/>
          <p:cNvSpPr>
            <a:spLocks noEditPoints="1"/>
          </p:cNvSpPr>
          <p:nvPr/>
        </p:nvSpPr>
        <p:spPr bwMode="auto">
          <a:xfrm>
            <a:off x="7661275" y="1881188"/>
            <a:ext cx="53975" cy="117475"/>
          </a:xfrm>
          <a:custGeom>
            <a:avLst/>
            <a:gdLst>
              <a:gd name="T0" fmla="*/ 9 w 103"/>
              <a:gd name="T1" fmla="*/ 24 h 222"/>
              <a:gd name="T2" fmla="*/ 57 w 103"/>
              <a:gd name="T3" fmla="*/ 1 h 222"/>
              <a:gd name="T4" fmla="*/ 62 w 103"/>
              <a:gd name="T5" fmla="*/ 0 h 222"/>
              <a:gd name="T6" fmla="*/ 66 w 103"/>
              <a:gd name="T7" fmla="*/ 0 h 222"/>
              <a:gd name="T8" fmla="*/ 78 w 103"/>
              <a:gd name="T9" fmla="*/ 10 h 222"/>
              <a:gd name="T10" fmla="*/ 56 w 103"/>
              <a:gd name="T11" fmla="*/ 185 h 222"/>
              <a:gd name="T12" fmla="*/ 78 w 103"/>
              <a:gd name="T13" fmla="*/ 194 h 222"/>
              <a:gd name="T14" fmla="*/ 58 w 103"/>
              <a:gd name="T15" fmla="*/ 200 h 222"/>
              <a:gd name="T16" fmla="*/ 78 w 103"/>
              <a:gd name="T17" fmla="*/ 193 h 222"/>
              <a:gd name="T18" fmla="*/ 58 w 103"/>
              <a:gd name="T19" fmla="*/ 200 h 222"/>
              <a:gd name="T20" fmla="*/ 71 w 103"/>
              <a:gd name="T21" fmla="*/ 200 h 222"/>
              <a:gd name="T22" fmla="*/ 70 w 103"/>
              <a:gd name="T23" fmla="*/ 213 h 222"/>
              <a:gd name="T24" fmla="*/ 71 w 103"/>
              <a:gd name="T25" fmla="*/ 213 h 222"/>
              <a:gd name="T26" fmla="*/ 80 w 103"/>
              <a:gd name="T27" fmla="*/ 194 h 222"/>
              <a:gd name="T28" fmla="*/ 79 w 103"/>
              <a:gd name="T29" fmla="*/ 194 h 222"/>
              <a:gd name="T30" fmla="*/ 82 w 103"/>
              <a:gd name="T31" fmla="*/ 194 h 222"/>
              <a:gd name="T32" fmla="*/ 85 w 103"/>
              <a:gd name="T33" fmla="*/ 216 h 222"/>
              <a:gd name="T34" fmla="*/ 103 w 103"/>
              <a:gd name="T35" fmla="*/ 205 h 222"/>
              <a:gd name="T36" fmla="*/ 81 w 103"/>
              <a:gd name="T37" fmla="*/ 211 h 222"/>
              <a:gd name="T38" fmla="*/ 91 w 103"/>
              <a:gd name="T39" fmla="*/ 222 h 222"/>
              <a:gd name="T40" fmla="*/ 18 w 103"/>
              <a:gd name="T41" fmla="*/ 200 h 222"/>
              <a:gd name="T42" fmla="*/ 7 w 103"/>
              <a:gd name="T43" fmla="*/ 211 h 222"/>
              <a:gd name="T44" fmla="*/ 28 w 103"/>
              <a:gd name="T45" fmla="*/ 205 h 222"/>
              <a:gd name="T46" fmla="*/ 18 w 103"/>
              <a:gd name="T47" fmla="*/ 195 h 222"/>
              <a:gd name="T48" fmla="*/ 28 w 103"/>
              <a:gd name="T49" fmla="*/ 194 h 222"/>
              <a:gd name="T50" fmla="*/ 28 w 103"/>
              <a:gd name="T51" fmla="*/ 194 h 222"/>
              <a:gd name="T52" fmla="*/ 30 w 103"/>
              <a:gd name="T53" fmla="*/ 216 h 222"/>
              <a:gd name="T54" fmla="*/ 35 w 103"/>
              <a:gd name="T55" fmla="*/ 203 h 222"/>
              <a:gd name="T56" fmla="*/ 47 w 103"/>
              <a:gd name="T57" fmla="*/ 209 h 222"/>
              <a:gd name="T58" fmla="*/ 47 w 103"/>
              <a:gd name="T59" fmla="*/ 209 h 222"/>
              <a:gd name="T60" fmla="*/ 32 w 103"/>
              <a:gd name="T61" fmla="*/ 193 h 222"/>
              <a:gd name="T62" fmla="*/ 31 w 103"/>
              <a:gd name="T63" fmla="*/ 193 h 222"/>
              <a:gd name="T64" fmla="*/ 51 w 103"/>
              <a:gd name="T65" fmla="*/ 201 h 222"/>
              <a:gd name="T66" fmla="*/ 52 w 103"/>
              <a:gd name="T67" fmla="*/ 197 h 222"/>
              <a:gd name="T68" fmla="*/ 53 w 103"/>
              <a:gd name="T69" fmla="*/ 191 h 222"/>
              <a:gd name="T70" fmla="*/ 32 w 103"/>
              <a:gd name="T71" fmla="*/ 176 h 222"/>
              <a:gd name="T72" fmla="*/ 32 w 103"/>
              <a:gd name="T73" fmla="*/ 176 h 222"/>
              <a:gd name="T74" fmla="*/ 32 w 103"/>
              <a:gd name="T75" fmla="*/ 71 h 222"/>
              <a:gd name="T76" fmla="*/ 54 w 103"/>
              <a:gd name="T77" fmla="*/ 71 h 222"/>
              <a:gd name="T78" fmla="*/ 52 w 103"/>
              <a:gd name="T79" fmla="*/ 41 h 222"/>
              <a:gd name="T80" fmla="*/ 32 w 103"/>
              <a:gd name="T81" fmla="*/ 47 h 222"/>
              <a:gd name="T82" fmla="*/ 31 w 103"/>
              <a:gd name="T83" fmla="*/ 45 h 222"/>
              <a:gd name="T84" fmla="*/ 31 w 103"/>
              <a:gd name="T85" fmla="*/ 45 h 222"/>
              <a:gd name="T86" fmla="*/ 50 w 103"/>
              <a:gd name="T87" fmla="*/ 33 h 222"/>
              <a:gd name="T88" fmla="*/ 47 w 103"/>
              <a:gd name="T89" fmla="*/ 30 h 222"/>
              <a:gd name="T90" fmla="*/ 31 w 103"/>
              <a:gd name="T91" fmla="*/ 44 h 222"/>
              <a:gd name="T92" fmla="*/ 31 w 103"/>
              <a:gd name="T93" fmla="*/ 45 h 222"/>
              <a:gd name="T94" fmla="*/ 38 w 103"/>
              <a:gd name="T95" fmla="*/ 24 h 222"/>
              <a:gd name="T96" fmla="*/ 31 w 103"/>
              <a:gd name="T97" fmla="*/ 45 h 222"/>
              <a:gd name="T98" fmla="*/ 38 w 103"/>
              <a:gd name="T99" fmla="*/ 24 h 222"/>
              <a:gd name="T100" fmla="*/ 22 w 103"/>
              <a:gd name="T101" fmla="*/ 25 h 222"/>
              <a:gd name="T102" fmla="*/ 32 w 103"/>
              <a:gd name="T103" fmla="*/ 44 h 222"/>
              <a:gd name="T104" fmla="*/ 25 w 103"/>
              <a:gd name="T105" fmla="*/ 46 h 222"/>
              <a:gd name="T106" fmla="*/ 28 w 103"/>
              <a:gd name="T107" fmla="*/ 45 h 222"/>
              <a:gd name="T108" fmla="*/ 21 w 103"/>
              <a:gd name="T109" fmla="*/ 48 h 222"/>
              <a:gd name="T110" fmla="*/ 7 w 103"/>
              <a:gd name="T111" fmla="*/ 43 h 222"/>
              <a:gd name="T112" fmla="*/ 5 w 103"/>
              <a:gd name="T113" fmla="*/ 38 h 2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3"/>
              <a:gd name="T172" fmla="*/ 0 h 222"/>
              <a:gd name="T173" fmla="*/ 103 w 103"/>
              <a:gd name="T174" fmla="*/ 222 h 2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3" h="222">
                <a:moveTo>
                  <a:pt x="9" y="24"/>
                </a:moveTo>
                <a:lnTo>
                  <a:pt x="57" y="1"/>
                </a:lnTo>
                <a:lnTo>
                  <a:pt x="66" y="20"/>
                </a:lnTo>
                <a:lnTo>
                  <a:pt x="19" y="44"/>
                </a:lnTo>
                <a:lnTo>
                  <a:pt x="9" y="24"/>
                </a:lnTo>
                <a:close/>
                <a:moveTo>
                  <a:pt x="57" y="1"/>
                </a:moveTo>
                <a:lnTo>
                  <a:pt x="60" y="0"/>
                </a:lnTo>
                <a:lnTo>
                  <a:pt x="62" y="0"/>
                </a:lnTo>
                <a:lnTo>
                  <a:pt x="62" y="10"/>
                </a:lnTo>
                <a:lnTo>
                  <a:pt x="57" y="1"/>
                </a:lnTo>
                <a:close/>
                <a:moveTo>
                  <a:pt x="62" y="0"/>
                </a:moveTo>
                <a:lnTo>
                  <a:pt x="66" y="0"/>
                </a:lnTo>
                <a:lnTo>
                  <a:pt x="66" y="21"/>
                </a:lnTo>
                <a:lnTo>
                  <a:pt x="62" y="21"/>
                </a:lnTo>
                <a:lnTo>
                  <a:pt x="62" y="0"/>
                </a:lnTo>
                <a:close/>
                <a:moveTo>
                  <a:pt x="66" y="0"/>
                </a:moveTo>
                <a:lnTo>
                  <a:pt x="78" y="0"/>
                </a:lnTo>
                <a:lnTo>
                  <a:pt x="78" y="10"/>
                </a:lnTo>
                <a:lnTo>
                  <a:pt x="66" y="10"/>
                </a:lnTo>
                <a:lnTo>
                  <a:pt x="66" y="0"/>
                </a:lnTo>
                <a:close/>
                <a:moveTo>
                  <a:pt x="78" y="10"/>
                </a:moveTo>
                <a:lnTo>
                  <a:pt x="78" y="176"/>
                </a:lnTo>
                <a:lnTo>
                  <a:pt x="56" y="176"/>
                </a:lnTo>
                <a:lnTo>
                  <a:pt x="56" y="10"/>
                </a:lnTo>
                <a:lnTo>
                  <a:pt x="78" y="10"/>
                </a:lnTo>
                <a:close/>
                <a:moveTo>
                  <a:pt x="78" y="176"/>
                </a:moveTo>
                <a:lnTo>
                  <a:pt x="78" y="184"/>
                </a:lnTo>
                <a:lnTo>
                  <a:pt x="78" y="189"/>
                </a:lnTo>
                <a:lnTo>
                  <a:pt x="57" y="190"/>
                </a:lnTo>
                <a:lnTo>
                  <a:pt x="56" y="185"/>
                </a:lnTo>
                <a:lnTo>
                  <a:pt x="56" y="176"/>
                </a:lnTo>
                <a:lnTo>
                  <a:pt x="78" y="176"/>
                </a:lnTo>
                <a:close/>
                <a:moveTo>
                  <a:pt x="78" y="189"/>
                </a:moveTo>
                <a:lnTo>
                  <a:pt x="78" y="192"/>
                </a:lnTo>
                <a:lnTo>
                  <a:pt x="78" y="194"/>
                </a:lnTo>
                <a:lnTo>
                  <a:pt x="58" y="200"/>
                </a:lnTo>
                <a:lnTo>
                  <a:pt x="57" y="196"/>
                </a:lnTo>
                <a:lnTo>
                  <a:pt x="57" y="190"/>
                </a:lnTo>
                <a:lnTo>
                  <a:pt x="78" y="189"/>
                </a:lnTo>
                <a:close/>
                <a:moveTo>
                  <a:pt x="58" y="200"/>
                </a:moveTo>
                <a:lnTo>
                  <a:pt x="58" y="200"/>
                </a:lnTo>
                <a:lnTo>
                  <a:pt x="68" y="197"/>
                </a:lnTo>
                <a:lnTo>
                  <a:pt x="58" y="200"/>
                </a:lnTo>
                <a:close/>
                <a:moveTo>
                  <a:pt x="78" y="193"/>
                </a:moveTo>
                <a:lnTo>
                  <a:pt x="78" y="193"/>
                </a:lnTo>
                <a:lnTo>
                  <a:pt x="62" y="208"/>
                </a:lnTo>
                <a:lnTo>
                  <a:pt x="60" y="204"/>
                </a:lnTo>
                <a:lnTo>
                  <a:pt x="58" y="200"/>
                </a:lnTo>
                <a:lnTo>
                  <a:pt x="78" y="193"/>
                </a:lnTo>
                <a:close/>
                <a:moveTo>
                  <a:pt x="78" y="193"/>
                </a:moveTo>
                <a:lnTo>
                  <a:pt x="71" y="186"/>
                </a:lnTo>
                <a:lnTo>
                  <a:pt x="78" y="193"/>
                </a:lnTo>
                <a:lnTo>
                  <a:pt x="71" y="200"/>
                </a:lnTo>
                <a:lnTo>
                  <a:pt x="78" y="193"/>
                </a:lnTo>
                <a:close/>
                <a:moveTo>
                  <a:pt x="78" y="193"/>
                </a:moveTo>
                <a:lnTo>
                  <a:pt x="79" y="194"/>
                </a:lnTo>
                <a:lnTo>
                  <a:pt x="70" y="213"/>
                </a:lnTo>
                <a:lnTo>
                  <a:pt x="65" y="211"/>
                </a:lnTo>
                <a:lnTo>
                  <a:pt x="62" y="208"/>
                </a:lnTo>
                <a:lnTo>
                  <a:pt x="78" y="193"/>
                </a:lnTo>
                <a:close/>
                <a:moveTo>
                  <a:pt x="70" y="213"/>
                </a:moveTo>
                <a:lnTo>
                  <a:pt x="71" y="213"/>
                </a:lnTo>
                <a:lnTo>
                  <a:pt x="70" y="213"/>
                </a:lnTo>
                <a:lnTo>
                  <a:pt x="74" y="203"/>
                </a:lnTo>
                <a:lnTo>
                  <a:pt x="70" y="213"/>
                </a:lnTo>
                <a:close/>
                <a:moveTo>
                  <a:pt x="79" y="194"/>
                </a:moveTo>
                <a:lnTo>
                  <a:pt x="80" y="194"/>
                </a:lnTo>
                <a:lnTo>
                  <a:pt x="82" y="194"/>
                </a:lnTo>
                <a:lnTo>
                  <a:pt x="79" y="216"/>
                </a:lnTo>
                <a:lnTo>
                  <a:pt x="74" y="214"/>
                </a:lnTo>
                <a:lnTo>
                  <a:pt x="70" y="213"/>
                </a:lnTo>
                <a:lnTo>
                  <a:pt x="79" y="194"/>
                </a:lnTo>
                <a:close/>
                <a:moveTo>
                  <a:pt x="82" y="194"/>
                </a:moveTo>
                <a:lnTo>
                  <a:pt x="84" y="195"/>
                </a:lnTo>
                <a:lnTo>
                  <a:pt x="82" y="194"/>
                </a:lnTo>
                <a:lnTo>
                  <a:pt x="81" y="204"/>
                </a:lnTo>
                <a:lnTo>
                  <a:pt x="82" y="194"/>
                </a:lnTo>
                <a:close/>
                <a:moveTo>
                  <a:pt x="82" y="194"/>
                </a:moveTo>
                <a:lnTo>
                  <a:pt x="86" y="195"/>
                </a:lnTo>
                <a:lnTo>
                  <a:pt x="92" y="195"/>
                </a:lnTo>
                <a:lnTo>
                  <a:pt x="91" y="216"/>
                </a:lnTo>
                <a:lnTo>
                  <a:pt x="85" y="216"/>
                </a:lnTo>
                <a:lnTo>
                  <a:pt x="79" y="216"/>
                </a:lnTo>
                <a:lnTo>
                  <a:pt x="82" y="194"/>
                </a:lnTo>
                <a:close/>
                <a:moveTo>
                  <a:pt x="92" y="195"/>
                </a:moveTo>
                <a:lnTo>
                  <a:pt x="103" y="195"/>
                </a:lnTo>
                <a:lnTo>
                  <a:pt x="103" y="205"/>
                </a:lnTo>
                <a:lnTo>
                  <a:pt x="91" y="205"/>
                </a:lnTo>
                <a:lnTo>
                  <a:pt x="92" y="195"/>
                </a:lnTo>
                <a:close/>
                <a:moveTo>
                  <a:pt x="103" y="205"/>
                </a:moveTo>
                <a:lnTo>
                  <a:pt x="103" y="211"/>
                </a:lnTo>
                <a:lnTo>
                  <a:pt x="81" y="211"/>
                </a:lnTo>
                <a:lnTo>
                  <a:pt x="81" y="205"/>
                </a:lnTo>
                <a:lnTo>
                  <a:pt x="103" y="205"/>
                </a:lnTo>
                <a:close/>
                <a:moveTo>
                  <a:pt x="103" y="211"/>
                </a:moveTo>
                <a:lnTo>
                  <a:pt x="103" y="222"/>
                </a:lnTo>
                <a:lnTo>
                  <a:pt x="91" y="222"/>
                </a:lnTo>
                <a:lnTo>
                  <a:pt x="91" y="211"/>
                </a:lnTo>
                <a:lnTo>
                  <a:pt x="103" y="211"/>
                </a:lnTo>
                <a:close/>
                <a:moveTo>
                  <a:pt x="91" y="222"/>
                </a:moveTo>
                <a:lnTo>
                  <a:pt x="18" y="222"/>
                </a:lnTo>
                <a:lnTo>
                  <a:pt x="18" y="200"/>
                </a:lnTo>
                <a:lnTo>
                  <a:pt x="91" y="200"/>
                </a:lnTo>
                <a:lnTo>
                  <a:pt x="91" y="222"/>
                </a:lnTo>
                <a:close/>
                <a:moveTo>
                  <a:pt x="18" y="222"/>
                </a:moveTo>
                <a:lnTo>
                  <a:pt x="7" y="222"/>
                </a:lnTo>
                <a:lnTo>
                  <a:pt x="7" y="211"/>
                </a:lnTo>
                <a:lnTo>
                  <a:pt x="18" y="211"/>
                </a:lnTo>
                <a:lnTo>
                  <a:pt x="18" y="222"/>
                </a:lnTo>
                <a:close/>
                <a:moveTo>
                  <a:pt x="7" y="211"/>
                </a:moveTo>
                <a:lnTo>
                  <a:pt x="7" y="205"/>
                </a:lnTo>
                <a:lnTo>
                  <a:pt x="28" y="205"/>
                </a:lnTo>
                <a:lnTo>
                  <a:pt x="28" y="211"/>
                </a:lnTo>
                <a:lnTo>
                  <a:pt x="7" y="211"/>
                </a:lnTo>
                <a:close/>
                <a:moveTo>
                  <a:pt x="7" y="205"/>
                </a:moveTo>
                <a:lnTo>
                  <a:pt x="7" y="195"/>
                </a:lnTo>
                <a:lnTo>
                  <a:pt x="18" y="195"/>
                </a:lnTo>
                <a:lnTo>
                  <a:pt x="18" y="205"/>
                </a:lnTo>
                <a:lnTo>
                  <a:pt x="7" y="205"/>
                </a:lnTo>
                <a:close/>
                <a:moveTo>
                  <a:pt x="18" y="195"/>
                </a:moveTo>
                <a:lnTo>
                  <a:pt x="24" y="195"/>
                </a:lnTo>
                <a:lnTo>
                  <a:pt x="28" y="194"/>
                </a:lnTo>
                <a:lnTo>
                  <a:pt x="30" y="216"/>
                </a:lnTo>
                <a:lnTo>
                  <a:pt x="25" y="216"/>
                </a:lnTo>
                <a:lnTo>
                  <a:pt x="18" y="216"/>
                </a:lnTo>
                <a:lnTo>
                  <a:pt x="18" y="195"/>
                </a:lnTo>
                <a:close/>
                <a:moveTo>
                  <a:pt x="28" y="194"/>
                </a:moveTo>
                <a:lnTo>
                  <a:pt x="30" y="194"/>
                </a:lnTo>
                <a:lnTo>
                  <a:pt x="31" y="194"/>
                </a:lnTo>
                <a:lnTo>
                  <a:pt x="40" y="213"/>
                </a:lnTo>
                <a:lnTo>
                  <a:pt x="36" y="214"/>
                </a:lnTo>
                <a:lnTo>
                  <a:pt x="30" y="216"/>
                </a:lnTo>
                <a:lnTo>
                  <a:pt x="28" y="194"/>
                </a:lnTo>
                <a:close/>
                <a:moveTo>
                  <a:pt x="31" y="194"/>
                </a:moveTo>
                <a:lnTo>
                  <a:pt x="30" y="194"/>
                </a:lnTo>
                <a:lnTo>
                  <a:pt x="31" y="194"/>
                </a:lnTo>
                <a:lnTo>
                  <a:pt x="35" y="203"/>
                </a:lnTo>
                <a:lnTo>
                  <a:pt x="31" y="194"/>
                </a:lnTo>
                <a:close/>
                <a:moveTo>
                  <a:pt x="31" y="194"/>
                </a:moveTo>
                <a:lnTo>
                  <a:pt x="31" y="194"/>
                </a:lnTo>
                <a:lnTo>
                  <a:pt x="32" y="193"/>
                </a:lnTo>
                <a:lnTo>
                  <a:pt x="47" y="209"/>
                </a:lnTo>
                <a:lnTo>
                  <a:pt x="44" y="211"/>
                </a:lnTo>
                <a:lnTo>
                  <a:pt x="40" y="213"/>
                </a:lnTo>
                <a:lnTo>
                  <a:pt x="31" y="194"/>
                </a:lnTo>
                <a:close/>
                <a:moveTo>
                  <a:pt x="47" y="209"/>
                </a:moveTo>
                <a:lnTo>
                  <a:pt x="47" y="209"/>
                </a:lnTo>
                <a:lnTo>
                  <a:pt x="39" y="200"/>
                </a:lnTo>
                <a:lnTo>
                  <a:pt x="47" y="209"/>
                </a:lnTo>
                <a:close/>
                <a:moveTo>
                  <a:pt x="31" y="193"/>
                </a:moveTo>
                <a:lnTo>
                  <a:pt x="32" y="193"/>
                </a:lnTo>
                <a:lnTo>
                  <a:pt x="51" y="202"/>
                </a:lnTo>
                <a:lnTo>
                  <a:pt x="49" y="205"/>
                </a:lnTo>
                <a:lnTo>
                  <a:pt x="47" y="209"/>
                </a:lnTo>
                <a:lnTo>
                  <a:pt x="31" y="193"/>
                </a:lnTo>
                <a:close/>
                <a:moveTo>
                  <a:pt x="51" y="201"/>
                </a:moveTo>
                <a:lnTo>
                  <a:pt x="51" y="201"/>
                </a:lnTo>
                <a:lnTo>
                  <a:pt x="51" y="202"/>
                </a:lnTo>
                <a:lnTo>
                  <a:pt x="41" y="197"/>
                </a:lnTo>
                <a:lnTo>
                  <a:pt x="51" y="201"/>
                </a:lnTo>
                <a:close/>
                <a:moveTo>
                  <a:pt x="32" y="193"/>
                </a:moveTo>
                <a:lnTo>
                  <a:pt x="32" y="192"/>
                </a:lnTo>
                <a:lnTo>
                  <a:pt x="32" y="190"/>
                </a:lnTo>
                <a:lnTo>
                  <a:pt x="53" y="191"/>
                </a:lnTo>
                <a:lnTo>
                  <a:pt x="52" y="197"/>
                </a:lnTo>
                <a:lnTo>
                  <a:pt x="51" y="201"/>
                </a:lnTo>
                <a:lnTo>
                  <a:pt x="32" y="193"/>
                </a:lnTo>
                <a:close/>
                <a:moveTo>
                  <a:pt x="53" y="191"/>
                </a:moveTo>
                <a:lnTo>
                  <a:pt x="53" y="192"/>
                </a:lnTo>
                <a:lnTo>
                  <a:pt x="53" y="191"/>
                </a:lnTo>
                <a:lnTo>
                  <a:pt x="43" y="191"/>
                </a:lnTo>
                <a:lnTo>
                  <a:pt x="53" y="191"/>
                </a:lnTo>
                <a:close/>
                <a:moveTo>
                  <a:pt x="32" y="190"/>
                </a:moveTo>
                <a:lnTo>
                  <a:pt x="32" y="184"/>
                </a:lnTo>
                <a:lnTo>
                  <a:pt x="32" y="176"/>
                </a:lnTo>
                <a:lnTo>
                  <a:pt x="54" y="176"/>
                </a:lnTo>
                <a:lnTo>
                  <a:pt x="54" y="185"/>
                </a:lnTo>
                <a:lnTo>
                  <a:pt x="53" y="191"/>
                </a:lnTo>
                <a:lnTo>
                  <a:pt x="32" y="190"/>
                </a:lnTo>
                <a:close/>
                <a:moveTo>
                  <a:pt x="32" y="176"/>
                </a:moveTo>
                <a:lnTo>
                  <a:pt x="32" y="71"/>
                </a:lnTo>
                <a:lnTo>
                  <a:pt x="54" y="71"/>
                </a:lnTo>
                <a:lnTo>
                  <a:pt x="54" y="176"/>
                </a:lnTo>
                <a:lnTo>
                  <a:pt x="32" y="176"/>
                </a:lnTo>
                <a:close/>
                <a:moveTo>
                  <a:pt x="32" y="71"/>
                </a:moveTo>
                <a:lnTo>
                  <a:pt x="32" y="61"/>
                </a:lnTo>
                <a:lnTo>
                  <a:pt x="32" y="53"/>
                </a:lnTo>
                <a:lnTo>
                  <a:pt x="53" y="52"/>
                </a:lnTo>
                <a:lnTo>
                  <a:pt x="54" y="60"/>
                </a:lnTo>
                <a:lnTo>
                  <a:pt x="54" y="71"/>
                </a:lnTo>
                <a:lnTo>
                  <a:pt x="32" y="71"/>
                </a:lnTo>
                <a:close/>
                <a:moveTo>
                  <a:pt x="32" y="53"/>
                </a:moveTo>
                <a:lnTo>
                  <a:pt x="31" y="48"/>
                </a:lnTo>
                <a:lnTo>
                  <a:pt x="31" y="45"/>
                </a:lnTo>
                <a:lnTo>
                  <a:pt x="52" y="41"/>
                </a:lnTo>
                <a:lnTo>
                  <a:pt x="53" y="46"/>
                </a:lnTo>
                <a:lnTo>
                  <a:pt x="53" y="52"/>
                </a:lnTo>
                <a:lnTo>
                  <a:pt x="32" y="53"/>
                </a:lnTo>
                <a:close/>
                <a:moveTo>
                  <a:pt x="31" y="45"/>
                </a:moveTo>
                <a:lnTo>
                  <a:pt x="32" y="47"/>
                </a:lnTo>
                <a:lnTo>
                  <a:pt x="31" y="45"/>
                </a:lnTo>
                <a:lnTo>
                  <a:pt x="41" y="43"/>
                </a:lnTo>
                <a:lnTo>
                  <a:pt x="31" y="45"/>
                </a:lnTo>
                <a:close/>
                <a:moveTo>
                  <a:pt x="31" y="45"/>
                </a:moveTo>
                <a:lnTo>
                  <a:pt x="31" y="45"/>
                </a:lnTo>
                <a:lnTo>
                  <a:pt x="31" y="44"/>
                </a:lnTo>
                <a:lnTo>
                  <a:pt x="50" y="33"/>
                </a:lnTo>
                <a:lnTo>
                  <a:pt x="51" y="36"/>
                </a:lnTo>
                <a:lnTo>
                  <a:pt x="52" y="41"/>
                </a:lnTo>
                <a:lnTo>
                  <a:pt x="31" y="45"/>
                </a:lnTo>
                <a:close/>
                <a:moveTo>
                  <a:pt x="50" y="33"/>
                </a:moveTo>
                <a:lnTo>
                  <a:pt x="56" y="46"/>
                </a:lnTo>
                <a:lnTo>
                  <a:pt x="50" y="33"/>
                </a:lnTo>
                <a:lnTo>
                  <a:pt x="40" y="38"/>
                </a:lnTo>
                <a:lnTo>
                  <a:pt x="50" y="33"/>
                </a:lnTo>
                <a:close/>
                <a:moveTo>
                  <a:pt x="31" y="44"/>
                </a:moveTo>
                <a:lnTo>
                  <a:pt x="31" y="44"/>
                </a:lnTo>
                <a:lnTo>
                  <a:pt x="45" y="27"/>
                </a:lnTo>
                <a:lnTo>
                  <a:pt x="47" y="30"/>
                </a:lnTo>
                <a:lnTo>
                  <a:pt x="50" y="33"/>
                </a:lnTo>
                <a:lnTo>
                  <a:pt x="31" y="44"/>
                </a:lnTo>
                <a:close/>
                <a:moveTo>
                  <a:pt x="31" y="44"/>
                </a:moveTo>
                <a:lnTo>
                  <a:pt x="33" y="46"/>
                </a:lnTo>
                <a:lnTo>
                  <a:pt x="31" y="44"/>
                </a:lnTo>
                <a:lnTo>
                  <a:pt x="37" y="35"/>
                </a:lnTo>
                <a:lnTo>
                  <a:pt x="31" y="44"/>
                </a:lnTo>
                <a:close/>
                <a:moveTo>
                  <a:pt x="31" y="44"/>
                </a:moveTo>
                <a:lnTo>
                  <a:pt x="31" y="44"/>
                </a:lnTo>
                <a:lnTo>
                  <a:pt x="31" y="45"/>
                </a:lnTo>
                <a:lnTo>
                  <a:pt x="38" y="24"/>
                </a:lnTo>
                <a:lnTo>
                  <a:pt x="41" y="26"/>
                </a:lnTo>
                <a:lnTo>
                  <a:pt x="45" y="28"/>
                </a:lnTo>
                <a:lnTo>
                  <a:pt x="31" y="44"/>
                </a:lnTo>
                <a:close/>
                <a:moveTo>
                  <a:pt x="38" y="24"/>
                </a:moveTo>
                <a:lnTo>
                  <a:pt x="40" y="25"/>
                </a:lnTo>
                <a:lnTo>
                  <a:pt x="38" y="24"/>
                </a:lnTo>
                <a:lnTo>
                  <a:pt x="35" y="34"/>
                </a:lnTo>
                <a:lnTo>
                  <a:pt x="38" y="24"/>
                </a:lnTo>
                <a:close/>
                <a:moveTo>
                  <a:pt x="31" y="45"/>
                </a:moveTo>
                <a:lnTo>
                  <a:pt x="31" y="45"/>
                </a:lnTo>
                <a:lnTo>
                  <a:pt x="31" y="23"/>
                </a:lnTo>
                <a:lnTo>
                  <a:pt x="35" y="23"/>
                </a:lnTo>
                <a:lnTo>
                  <a:pt x="38" y="24"/>
                </a:lnTo>
                <a:lnTo>
                  <a:pt x="31" y="45"/>
                </a:lnTo>
                <a:close/>
                <a:moveTo>
                  <a:pt x="31" y="45"/>
                </a:moveTo>
                <a:lnTo>
                  <a:pt x="30" y="45"/>
                </a:lnTo>
                <a:lnTo>
                  <a:pt x="28" y="45"/>
                </a:lnTo>
                <a:lnTo>
                  <a:pt x="22" y="25"/>
                </a:lnTo>
                <a:lnTo>
                  <a:pt x="27" y="23"/>
                </a:lnTo>
                <a:lnTo>
                  <a:pt x="31" y="23"/>
                </a:lnTo>
                <a:lnTo>
                  <a:pt x="31" y="45"/>
                </a:lnTo>
                <a:close/>
                <a:moveTo>
                  <a:pt x="28" y="45"/>
                </a:moveTo>
                <a:lnTo>
                  <a:pt x="32" y="44"/>
                </a:lnTo>
                <a:lnTo>
                  <a:pt x="28" y="45"/>
                </a:lnTo>
                <a:lnTo>
                  <a:pt x="25" y="34"/>
                </a:lnTo>
                <a:lnTo>
                  <a:pt x="28" y="45"/>
                </a:lnTo>
                <a:close/>
                <a:moveTo>
                  <a:pt x="28" y="45"/>
                </a:moveTo>
                <a:lnTo>
                  <a:pt x="25" y="46"/>
                </a:lnTo>
                <a:lnTo>
                  <a:pt x="21" y="48"/>
                </a:lnTo>
                <a:lnTo>
                  <a:pt x="11" y="28"/>
                </a:lnTo>
                <a:lnTo>
                  <a:pt x="18" y="26"/>
                </a:lnTo>
                <a:lnTo>
                  <a:pt x="22" y="25"/>
                </a:lnTo>
                <a:lnTo>
                  <a:pt x="28" y="45"/>
                </a:lnTo>
                <a:close/>
                <a:moveTo>
                  <a:pt x="21" y="48"/>
                </a:moveTo>
                <a:lnTo>
                  <a:pt x="11" y="52"/>
                </a:lnTo>
                <a:lnTo>
                  <a:pt x="7" y="43"/>
                </a:lnTo>
                <a:lnTo>
                  <a:pt x="17" y="38"/>
                </a:lnTo>
                <a:lnTo>
                  <a:pt x="21" y="48"/>
                </a:lnTo>
                <a:close/>
                <a:moveTo>
                  <a:pt x="7" y="43"/>
                </a:moveTo>
                <a:lnTo>
                  <a:pt x="5" y="38"/>
                </a:lnTo>
                <a:lnTo>
                  <a:pt x="24" y="29"/>
                </a:lnTo>
                <a:lnTo>
                  <a:pt x="26" y="33"/>
                </a:lnTo>
                <a:lnTo>
                  <a:pt x="7" y="43"/>
                </a:lnTo>
                <a:close/>
                <a:moveTo>
                  <a:pt x="5" y="38"/>
                </a:moveTo>
                <a:lnTo>
                  <a:pt x="0" y="29"/>
                </a:lnTo>
                <a:lnTo>
                  <a:pt x="9" y="24"/>
                </a:lnTo>
                <a:lnTo>
                  <a:pt x="15" y="33"/>
                </a:lnTo>
                <a:lnTo>
                  <a:pt x="5" y="3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27" name="Freeform 240"/>
          <p:cNvSpPr>
            <a:spLocks noEditPoints="1"/>
          </p:cNvSpPr>
          <p:nvPr/>
        </p:nvSpPr>
        <p:spPr bwMode="auto">
          <a:xfrm>
            <a:off x="7729538" y="1881188"/>
            <a:ext cx="77787" cy="119062"/>
          </a:xfrm>
          <a:custGeom>
            <a:avLst/>
            <a:gdLst>
              <a:gd name="T0" fmla="*/ 21 w 149"/>
              <a:gd name="T1" fmla="*/ 99 h 225"/>
              <a:gd name="T2" fmla="*/ 27 w 149"/>
              <a:gd name="T3" fmla="*/ 72 h 225"/>
              <a:gd name="T4" fmla="*/ 36 w 149"/>
              <a:gd name="T5" fmla="*/ 50 h 225"/>
              <a:gd name="T6" fmla="*/ 47 w 149"/>
              <a:gd name="T7" fmla="*/ 34 h 225"/>
              <a:gd name="T8" fmla="*/ 54 w 149"/>
              <a:gd name="T9" fmla="*/ 28 h 225"/>
              <a:gd name="T10" fmla="*/ 42 w 149"/>
              <a:gd name="T11" fmla="*/ 11 h 225"/>
              <a:gd name="T12" fmla="*/ 66 w 149"/>
              <a:gd name="T13" fmla="*/ 0 h 225"/>
              <a:gd name="T14" fmla="*/ 82 w 149"/>
              <a:gd name="T15" fmla="*/ 0 h 225"/>
              <a:gd name="T16" fmla="*/ 80 w 149"/>
              <a:gd name="T17" fmla="*/ 21 h 225"/>
              <a:gd name="T18" fmla="*/ 124 w 149"/>
              <a:gd name="T19" fmla="*/ 27 h 225"/>
              <a:gd name="T20" fmla="*/ 108 w 149"/>
              <a:gd name="T21" fmla="*/ 39 h 225"/>
              <a:gd name="T22" fmla="*/ 135 w 149"/>
              <a:gd name="T23" fmla="*/ 44 h 225"/>
              <a:gd name="T24" fmla="*/ 108 w 149"/>
              <a:gd name="T25" fmla="*/ 39 h 225"/>
              <a:gd name="T26" fmla="*/ 127 w 149"/>
              <a:gd name="T27" fmla="*/ 111 h 225"/>
              <a:gd name="T28" fmla="*/ 148 w 149"/>
              <a:gd name="T29" fmla="*/ 119 h 225"/>
              <a:gd name="T30" fmla="*/ 149 w 149"/>
              <a:gd name="T31" fmla="*/ 111 h 225"/>
              <a:gd name="T32" fmla="*/ 146 w 149"/>
              <a:gd name="T33" fmla="*/ 144 h 225"/>
              <a:gd name="T34" fmla="*/ 138 w 149"/>
              <a:gd name="T35" fmla="*/ 173 h 225"/>
              <a:gd name="T36" fmla="*/ 118 w 149"/>
              <a:gd name="T37" fmla="*/ 205 h 225"/>
              <a:gd name="T38" fmla="*/ 90 w 149"/>
              <a:gd name="T39" fmla="*/ 200 h 225"/>
              <a:gd name="T40" fmla="*/ 85 w 149"/>
              <a:gd name="T41" fmla="*/ 201 h 225"/>
              <a:gd name="T42" fmla="*/ 73 w 149"/>
              <a:gd name="T43" fmla="*/ 203 h 225"/>
              <a:gd name="T44" fmla="*/ 48 w 149"/>
              <a:gd name="T45" fmla="*/ 219 h 225"/>
              <a:gd name="T46" fmla="*/ 73 w 149"/>
              <a:gd name="T47" fmla="*/ 225 h 225"/>
              <a:gd name="T48" fmla="*/ 40 w 149"/>
              <a:gd name="T49" fmla="*/ 183 h 225"/>
              <a:gd name="T50" fmla="*/ 10 w 149"/>
              <a:gd name="T51" fmla="*/ 170 h 225"/>
              <a:gd name="T52" fmla="*/ 36 w 149"/>
              <a:gd name="T53" fmla="*/ 176 h 225"/>
              <a:gd name="T54" fmla="*/ 21 w 149"/>
              <a:gd name="T55" fmla="*/ 114 h 225"/>
              <a:gd name="T56" fmla="*/ 49 w 149"/>
              <a:gd name="T57" fmla="*/ 127 h 225"/>
              <a:gd name="T58" fmla="*/ 29 w 149"/>
              <a:gd name="T59" fmla="*/ 128 h 225"/>
              <a:gd name="T60" fmla="*/ 37 w 149"/>
              <a:gd name="T61" fmla="*/ 181 h 225"/>
              <a:gd name="T62" fmla="*/ 59 w 149"/>
              <a:gd name="T63" fmla="*/ 180 h 225"/>
              <a:gd name="T64" fmla="*/ 48 w 149"/>
              <a:gd name="T65" fmla="*/ 204 h 225"/>
              <a:gd name="T66" fmla="*/ 73 w 149"/>
              <a:gd name="T67" fmla="*/ 195 h 225"/>
              <a:gd name="T68" fmla="*/ 73 w 149"/>
              <a:gd name="T69" fmla="*/ 195 h 225"/>
              <a:gd name="T70" fmla="*/ 86 w 149"/>
              <a:gd name="T71" fmla="*/ 214 h 225"/>
              <a:gd name="T72" fmla="*/ 84 w 149"/>
              <a:gd name="T73" fmla="*/ 190 h 225"/>
              <a:gd name="T74" fmla="*/ 88 w 149"/>
              <a:gd name="T75" fmla="*/ 184 h 225"/>
              <a:gd name="T76" fmla="*/ 93 w 149"/>
              <a:gd name="T77" fmla="*/ 172 h 225"/>
              <a:gd name="T78" fmla="*/ 93 w 149"/>
              <a:gd name="T79" fmla="*/ 172 h 225"/>
              <a:gd name="T80" fmla="*/ 117 w 149"/>
              <a:gd name="T81" fmla="*/ 155 h 225"/>
              <a:gd name="T82" fmla="*/ 98 w 149"/>
              <a:gd name="T83" fmla="*/ 126 h 225"/>
              <a:gd name="T84" fmla="*/ 118 w 149"/>
              <a:gd name="T85" fmla="*/ 145 h 225"/>
              <a:gd name="T86" fmla="*/ 120 w 149"/>
              <a:gd name="T87" fmla="*/ 87 h 225"/>
              <a:gd name="T88" fmla="*/ 113 w 149"/>
              <a:gd name="T89" fmla="*/ 45 h 225"/>
              <a:gd name="T90" fmla="*/ 105 w 149"/>
              <a:gd name="T91" fmla="*/ 29 h 225"/>
              <a:gd name="T92" fmla="*/ 96 w 149"/>
              <a:gd name="T93" fmla="*/ 17 h 225"/>
              <a:gd name="T94" fmla="*/ 89 w 149"/>
              <a:gd name="T95" fmla="*/ 25 h 225"/>
              <a:gd name="T96" fmla="*/ 96 w 149"/>
              <a:gd name="T97" fmla="*/ 17 h 225"/>
              <a:gd name="T98" fmla="*/ 86 w 149"/>
              <a:gd name="T99" fmla="*/ 11 h 225"/>
              <a:gd name="T100" fmla="*/ 74 w 149"/>
              <a:gd name="T101" fmla="*/ 9 h 225"/>
              <a:gd name="T102" fmla="*/ 61 w 149"/>
              <a:gd name="T103" fmla="*/ 12 h 225"/>
              <a:gd name="T104" fmla="*/ 65 w 149"/>
              <a:gd name="T105" fmla="*/ 35 h 225"/>
              <a:gd name="T106" fmla="*/ 59 w 149"/>
              <a:gd name="T107" fmla="*/ 48 h 225"/>
              <a:gd name="T108" fmla="*/ 54 w 149"/>
              <a:gd name="T109" fmla="*/ 69 h 225"/>
              <a:gd name="T110" fmla="*/ 50 w 149"/>
              <a:gd name="T111" fmla="*/ 92 h 225"/>
              <a:gd name="T112" fmla="*/ 49 w 149"/>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225"/>
              <a:gd name="T173" fmla="*/ 149 w 149"/>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225">
                <a:moveTo>
                  <a:pt x="0" y="114"/>
                </a:moveTo>
                <a:lnTo>
                  <a:pt x="1" y="105"/>
                </a:lnTo>
                <a:lnTo>
                  <a:pt x="1" y="97"/>
                </a:lnTo>
                <a:lnTo>
                  <a:pt x="2" y="88"/>
                </a:lnTo>
                <a:lnTo>
                  <a:pt x="3" y="81"/>
                </a:lnTo>
                <a:lnTo>
                  <a:pt x="23" y="84"/>
                </a:lnTo>
                <a:lnTo>
                  <a:pt x="21" y="99"/>
                </a:lnTo>
                <a:lnTo>
                  <a:pt x="21" y="114"/>
                </a:lnTo>
                <a:lnTo>
                  <a:pt x="0" y="114"/>
                </a:lnTo>
                <a:close/>
                <a:moveTo>
                  <a:pt x="3" y="81"/>
                </a:moveTo>
                <a:lnTo>
                  <a:pt x="6" y="65"/>
                </a:lnTo>
                <a:lnTo>
                  <a:pt x="11" y="52"/>
                </a:lnTo>
                <a:lnTo>
                  <a:pt x="31" y="60"/>
                </a:lnTo>
                <a:lnTo>
                  <a:pt x="27" y="72"/>
                </a:lnTo>
                <a:lnTo>
                  <a:pt x="23" y="84"/>
                </a:lnTo>
                <a:lnTo>
                  <a:pt x="3" y="81"/>
                </a:lnTo>
                <a:close/>
                <a:moveTo>
                  <a:pt x="11" y="52"/>
                </a:moveTo>
                <a:lnTo>
                  <a:pt x="17" y="39"/>
                </a:lnTo>
                <a:lnTo>
                  <a:pt x="25" y="28"/>
                </a:lnTo>
                <a:lnTo>
                  <a:pt x="41" y="41"/>
                </a:lnTo>
                <a:lnTo>
                  <a:pt x="36" y="50"/>
                </a:lnTo>
                <a:lnTo>
                  <a:pt x="31" y="60"/>
                </a:lnTo>
                <a:lnTo>
                  <a:pt x="11" y="52"/>
                </a:lnTo>
                <a:close/>
                <a:moveTo>
                  <a:pt x="25" y="28"/>
                </a:moveTo>
                <a:lnTo>
                  <a:pt x="33" y="19"/>
                </a:lnTo>
                <a:lnTo>
                  <a:pt x="42" y="11"/>
                </a:lnTo>
                <a:lnTo>
                  <a:pt x="54" y="28"/>
                </a:lnTo>
                <a:lnTo>
                  <a:pt x="47" y="34"/>
                </a:lnTo>
                <a:lnTo>
                  <a:pt x="41" y="41"/>
                </a:lnTo>
                <a:lnTo>
                  <a:pt x="25" y="28"/>
                </a:lnTo>
                <a:close/>
                <a:moveTo>
                  <a:pt x="54" y="28"/>
                </a:moveTo>
                <a:lnTo>
                  <a:pt x="53" y="29"/>
                </a:lnTo>
                <a:lnTo>
                  <a:pt x="54" y="28"/>
                </a:lnTo>
                <a:lnTo>
                  <a:pt x="47" y="20"/>
                </a:lnTo>
                <a:lnTo>
                  <a:pt x="54" y="28"/>
                </a:lnTo>
                <a:close/>
                <a:moveTo>
                  <a:pt x="42" y="11"/>
                </a:moveTo>
                <a:lnTo>
                  <a:pt x="49" y="6"/>
                </a:lnTo>
                <a:lnTo>
                  <a:pt x="58" y="2"/>
                </a:lnTo>
                <a:lnTo>
                  <a:pt x="65" y="23"/>
                </a:lnTo>
                <a:lnTo>
                  <a:pt x="60" y="25"/>
                </a:lnTo>
                <a:lnTo>
                  <a:pt x="54" y="28"/>
                </a:lnTo>
                <a:lnTo>
                  <a:pt x="42" y="11"/>
                </a:lnTo>
                <a:close/>
                <a:moveTo>
                  <a:pt x="58" y="2"/>
                </a:moveTo>
                <a:lnTo>
                  <a:pt x="46" y="6"/>
                </a:lnTo>
                <a:lnTo>
                  <a:pt x="58" y="2"/>
                </a:lnTo>
                <a:lnTo>
                  <a:pt x="61" y="12"/>
                </a:lnTo>
                <a:lnTo>
                  <a:pt x="58" y="2"/>
                </a:lnTo>
                <a:close/>
                <a:moveTo>
                  <a:pt x="58" y="2"/>
                </a:moveTo>
                <a:lnTo>
                  <a:pt x="66" y="0"/>
                </a:lnTo>
                <a:lnTo>
                  <a:pt x="74" y="0"/>
                </a:lnTo>
                <a:lnTo>
                  <a:pt x="74" y="21"/>
                </a:lnTo>
                <a:lnTo>
                  <a:pt x="69" y="21"/>
                </a:lnTo>
                <a:lnTo>
                  <a:pt x="65" y="23"/>
                </a:lnTo>
                <a:lnTo>
                  <a:pt x="58" y="2"/>
                </a:lnTo>
                <a:close/>
                <a:moveTo>
                  <a:pt x="74" y="0"/>
                </a:moveTo>
                <a:lnTo>
                  <a:pt x="82" y="0"/>
                </a:lnTo>
                <a:lnTo>
                  <a:pt x="89" y="1"/>
                </a:lnTo>
                <a:lnTo>
                  <a:pt x="95" y="3"/>
                </a:lnTo>
                <a:lnTo>
                  <a:pt x="101" y="6"/>
                </a:lnTo>
                <a:lnTo>
                  <a:pt x="91" y="25"/>
                </a:lnTo>
                <a:lnTo>
                  <a:pt x="87" y="23"/>
                </a:lnTo>
                <a:lnTo>
                  <a:pt x="84" y="22"/>
                </a:lnTo>
                <a:lnTo>
                  <a:pt x="80" y="21"/>
                </a:lnTo>
                <a:lnTo>
                  <a:pt x="74" y="21"/>
                </a:lnTo>
                <a:lnTo>
                  <a:pt x="74" y="0"/>
                </a:lnTo>
                <a:close/>
                <a:moveTo>
                  <a:pt x="101" y="6"/>
                </a:moveTo>
                <a:lnTo>
                  <a:pt x="108" y="10"/>
                </a:lnTo>
                <a:lnTo>
                  <a:pt x="113" y="16"/>
                </a:lnTo>
                <a:lnTo>
                  <a:pt x="119" y="21"/>
                </a:lnTo>
                <a:lnTo>
                  <a:pt x="124" y="27"/>
                </a:lnTo>
                <a:lnTo>
                  <a:pt x="108" y="39"/>
                </a:lnTo>
                <a:lnTo>
                  <a:pt x="103" y="35"/>
                </a:lnTo>
                <a:lnTo>
                  <a:pt x="99" y="31"/>
                </a:lnTo>
                <a:lnTo>
                  <a:pt x="95" y="28"/>
                </a:lnTo>
                <a:lnTo>
                  <a:pt x="91" y="25"/>
                </a:lnTo>
                <a:lnTo>
                  <a:pt x="101" y="6"/>
                </a:lnTo>
                <a:close/>
                <a:moveTo>
                  <a:pt x="108" y="39"/>
                </a:moveTo>
                <a:lnTo>
                  <a:pt x="111" y="45"/>
                </a:lnTo>
                <a:lnTo>
                  <a:pt x="108" y="39"/>
                </a:lnTo>
                <a:lnTo>
                  <a:pt x="116" y="33"/>
                </a:lnTo>
                <a:lnTo>
                  <a:pt x="108" y="39"/>
                </a:lnTo>
                <a:close/>
                <a:moveTo>
                  <a:pt x="124" y="27"/>
                </a:moveTo>
                <a:lnTo>
                  <a:pt x="129" y="35"/>
                </a:lnTo>
                <a:lnTo>
                  <a:pt x="135" y="44"/>
                </a:lnTo>
                <a:lnTo>
                  <a:pt x="139" y="54"/>
                </a:lnTo>
                <a:lnTo>
                  <a:pt x="143" y="64"/>
                </a:lnTo>
                <a:lnTo>
                  <a:pt x="122" y="70"/>
                </a:lnTo>
                <a:lnTo>
                  <a:pt x="119" y="61"/>
                </a:lnTo>
                <a:lnTo>
                  <a:pt x="116" y="54"/>
                </a:lnTo>
                <a:lnTo>
                  <a:pt x="112" y="47"/>
                </a:lnTo>
                <a:lnTo>
                  <a:pt x="108" y="39"/>
                </a:lnTo>
                <a:lnTo>
                  <a:pt x="124" y="27"/>
                </a:lnTo>
                <a:close/>
                <a:moveTo>
                  <a:pt x="143" y="64"/>
                </a:moveTo>
                <a:lnTo>
                  <a:pt x="145" y="75"/>
                </a:lnTo>
                <a:lnTo>
                  <a:pt x="147" y="86"/>
                </a:lnTo>
                <a:lnTo>
                  <a:pt x="148" y="99"/>
                </a:lnTo>
                <a:lnTo>
                  <a:pt x="149" y="111"/>
                </a:lnTo>
                <a:lnTo>
                  <a:pt x="127" y="111"/>
                </a:lnTo>
                <a:lnTo>
                  <a:pt x="127" y="100"/>
                </a:lnTo>
                <a:lnTo>
                  <a:pt x="126" y="89"/>
                </a:lnTo>
                <a:lnTo>
                  <a:pt x="124" y="79"/>
                </a:lnTo>
                <a:lnTo>
                  <a:pt x="122" y="70"/>
                </a:lnTo>
                <a:lnTo>
                  <a:pt x="143" y="64"/>
                </a:lnTo>
                <a:close/>
                <a:moveTo>
                  <a:pt x="149" y="111"/>
                </a:moveTo>
                <a:lnTo>
                  <a:pt x="148" y="119"/>
                </a:lnTo>
                <a:lnTo>
                  <a:pt x="148" y="128"/>
                </a:lnTo>
                <a:lnTo>
                  <a:pt x="147" y="136"/>
                </a:lnTo>
                <a:lnTo>
                  <a:pt x="146" y="144"/>
                </a:lnTo>
                <a:lnTo>
                  <a:pt x="125" y="141"/>
                </a:lnTo>
                <a:lnTo>
                  <a:pt x="127" y="127"/>
                </a:lnTo>
                <a:lnTo>
                  <a:pt x="127" y="111"/>
                </a:lnTo>
                <a:lnTo>
                  <a:pt x="149" y="111"/>
                </a:lnTo>
                <a:close/>
                <a:moveTo>
                  <a:pt x="146" y="144"/>
                </a:moveTo>
                <a:lnTo>
                  <a:pt x="143" y="159"/>
                </a:lnTo>
                <a:lnTo>
                  <a:pt x="138" y="173"/>
                </a:lnTo>
                <a:lnTo>
                  <a:pt x="118" y="165"/>
                </a:lnTo>
                <a:lnTo>
                  <a:pt x="122" y="154"/>
                </a:lnTo>
                <a:lnTo>
                  <a:pt x="125" y="141"/>
                </a:lnTo>
                <a:lnTo>
                  <a:pt x="146" y="144"/>
                </a:lnTo>
                <a:close/>
                <a:moveTo>
                  <a:pt x="138" y="173"/>
                </a:moveTo>
                <a:lnTo>
                  <a:pt x="132" y="185"/>
                </a:lnTo>
                <a:lnTo>
                  <a:pt x="125" y="196"/>
                </a:lnTo>
                <a:lnTo>
                  <a:pt x="109" y="184"/>
                </a:lnTo>
                <a:lnTo>
                  <a:pt x="114" y="175"/>
                </a:lnTo>
                <a:lnTo>
                  <a:pt x="118" y="165"/>
                </a:lnTo>
                <a:lnTo>
                  <a:pt x="138" y="173"/>
                </a:lnTo>
                <a:close/>
                <a:moveTo>
                  <a:pt x="125" y="196"/>
                </a:moveTo>
                <a:lnTo>
                  <a:pt x="104" y="225"/>
                </a:lnTo>
                <a:lnTo>
                  <a:pt x="125" y="196"/>
                </a:lnTo>
                <a:lnTo>
                  <a:pt x="117" y="190"/>
                </a:lnTo>
                <a:lnTo>
                  <a:pt x="125" y="196"/>
                </a:lnTo>
                <a:close/>
                <a:moveTo>
                  <a:pt x="125" y="196"/>
                </a:moveTo>
                <a:lnTo>
                  <a:pt x="118" y="205"/>
                </a:lnTo>
                <a:lnTo>
                  <a:pt x="109" y="213"/>
                </a:lnTo>
                <a:lnTo>
                  <a:pt x="97" y="195"/>
                </a:lnTo>
                <a:lnTo>
                  <a:pt x="102" y="190"/>
                </a:lnTo>
                <a:lnTo>
                  <a:pt x="109" y="184"/>
                </a:lnTo>
                <a:lnTo>
                  <a:pt x="125" y="196"/>
                </a:lnTo>
                <a:close/>
                <a:moveTo>
                  <a:pt x="97" y="195"/>
                </a:moveTo>
                <a:lnTo>
                  <a:pt x="90" y="200"/>
                </a:lnTo>
                <a:lnTo>
                  <a:pt x="97" y="195"/>
                </a:lnTo>
                <a:lnTo>
                  <a:pt x="103" y="203"/>
                </a:lnTo>
                <a:lnTo>
                  <a:pt x="97" y="195"/>
                </a:lnTo>
                <a:close/>
                <a:moveTo>
                  <a:pt x="109" y="213"/>
                </a:moveTo>
                <a:lnTo>
                  <a:pt x="100" y="218"/>
                </a:lnTo>
                <a:lnTo>
                  <a:pt x="92" y="222"/>
                </a:lnTo>
                <a:lnTo>
                  <a:pt x="85" y="201"/>
                </a:lnTo>
                <a:lnTo>
                  <a:pt x="90" y="199"/>
                </a:lnTo>
                <a:lnTo>
                  <a:pt x="97" y="195"/>
                </a:lnTo>
                <a:lnTo>
                  <a:pt x="109" y="213"/>
                </a:lnTo>
                <a:close/>
                <a:moveTo>
                  <a:pt x="92" y="222"/>
                </a:moveTo>
                <a:lnTo>
                  <a:pt x="83" y="224"/>
                </a:lnTo>
                <a:lnTo>
                  <a:pt x="73" y="225"/>
                </a:lnTo>
                <a:lnTo>
                  <a:pt x="73" y="203"/>
                </a:lnTo>
                <a:lnTo>
                  <a:pt x="78" y="203"/>
                </a:lnTo>
                <a:lnTo>
                  <a:pt x="85" y="201"/>
                </a:lnTo>
                <a:lnTo>
                  <a:pt x="92" y="222"/>
                </a:lnTo>
                <a:close/>
                <a:moveTo>
                  <a:pt x="73" y="225"/>
                </a:moveTo>
                <a:lnTo>
                  <a:pt x="65" y="224"/>
                </a:lnTo>
                <a:lnTo>
                  <a:pt x="57" y="222"/>
                </a:lnTo>
                <a:lnTo>
                  <a:pt x="48" y="219"/>
                </a:lnTo>
                <a:lnTo>
                  <a:pt x="41" y="215"/>
                </a:lnTo>
                <a:lnTo>
                  <a:pt x="54" y="197"/>
                </a:lnTo>
                <a:lnTo>
                  <a:pt x="59" y="200"/>
                </a:lnTo>
                <a:lnTo>
                  <a:pt x="63" y="202"/>
                </a:lnTo>
                <a:lnTo>
                  <a:pt x="68" y="203"/>
                </a:lnTo>
                <a:lnTo>
                  <a:pt x="73" y="203"/>
                </a:lnTo>
                <a:lnTo>
                  <a:pt x="73" y="225"/>
                </a:lnTo>
                <a:close/>
                <a:moveTo>
                  <a:pt x="41" y="215"/>
                </a:moveTo>
                <a:lnTo>
                  <a:pt x="35" y="210"/>
                </a:lnTo>
                <a:lnTo>
                  <a:pt x="29" y="202"/>
                </a:lnTo>
                <a:lnTo>
                  <a:pt x="22" y="195"/>
                </a:lnTo>
                <a:lnTo>
                  <a:pt x="17" y="187"/>
                </a:lnTo>
                <a:lnTo>
                  <a:pt x="36" y="176"/>
                </a:lnTo>
                <a:lnTo>
                  <a:pt x="40" y="183"/>
                </a:lnTo>
                <a:lnTo>
                  <a:pt x="44" y="189"/>
                </a:lnTo>
                <a:lnTo>
                  <a:pt x="49" y="194"/>
                </a:lnTo>
                <a:lnTo>
                  <a:pt x="54" y="197"/>
                </a:lnTo>
                <a:lnTo>
                  <a:pt x="41" y="215"/>
                </a:lnTo>
                <a:close/>
                <a:moveTo>
                  <a:pt x="17" y="187"/>
                </a:moveTo>
                <a:lnTo>
                  <a:pt x="13" y="178"/>
                </a:lnTo>
                <a:lnTo>
                  <a:pt x="10" y="170"/>
                </a:lnTo>
                <a:lnTo>
                  <a:pt x="7" y="162"/>
                </a:lnTo>
                <a:lnTo>
                  <a:pt x="5" y="153"/>
                </a:lnTo>
                <a:lnTo>
                  <a:pt x="25" y="148"/>
                </a:lnTo>
                <a:lnTo>
                  <a:pt x="27" y="156"/>
                </a:lnTo>
                <a:lnTo>
                  <a:pt x="30" y="163"/>
                </a:lnTo>
                <a:lnTo>
                  <a:pt x="33" y="169"/>
                </a:lnTo>
                <a:lnTo>
                  <a:pt x="36" y="176"/>
                </a:lnTo>
                <a:lnTo>
                  <a:pt x="17" y="187"/>
                </a:lnTo>
                <a:close/>
                <a:moveTo>
                  <a:pt x="5" y="153"/>
                </a:moveTo>
                <a:lnTo>
                  <a:pt x="3" y="143"/>
                </a:lnTo>
                <a:lnTo>
                  <a:pt x="1" y="134"/>
                </a:lnTo>
                <a:lnTo>
                  <a:pt x="1" y="125"/>
                </a:lnTo>
                <a:lnTo>
                  <a:pt x="0" y="114"/>
                </a:lnTo>
                <a:lnTo>
                  <a:pt x="21" y="114"/>
                </a:lnTo>
                <a:lnTo>
                  <a:pt x="21" y="122"/>
                </a:lnTo>
                <a:lnTo>
                  <a:pt x="22" y="132"/>
                </a:lnTo>
                <a:lnTo>
                  <a:pt x="23" y="140"/>
                </a:lnTo>
                <a:lnTo>
                  <a:pt x="25" y="148"/>
                </a:lnTo>
                <a:lnTo>
                  <a:pt x="5" y="153"/>
                </a:lnTo>
                <a:close/>
                <a:moveTo>
                  <a:pt x="49" y="117"/>
                </a:moveTo>
                <a:lnTo>
                  <a:pt x="49" y="127"/>
                </a:lnTo>
                <a:lnTo>
                  <a:pt x="50" y="136"/>
                </a:lnTo>
                <a:lnTo>
                  <a:pt x="51" y="144"/>
                </a:lnTo>
                <a:lnTo>
                  <a:pt x="53" y="153"/>
                </a:lnTo>
                <a:lnTo>
                  <a:pt x="31" y="156"/>
                </a:lnTo>
                <a:lnTo>
                  <a:pt x="30" y="147"/>
                </a:lnTo>
                <a:lnTo>
                  <a:pt x="29" y="138"/>
                </a:lnTo>
                <a:lnTo>
                  <a:pt x="29" y="128"/>
                </a:lnTo>
                <a:lnTo>
                  <a:pt x="29" y="117"/>
                </a:lnTo>
                <a:lnTo>
                  <a:pt x="49" y="117"/>
                </a:lnTo>
                <a:close/>
                <a:moveTo>
                  <a:pt x="53" y="153"/>
                </a:moveTo>
                <a:lnTo>
                  <a:pt x="55" y="167"/>
                </a:lnTo>
                <a:lnTo>
                  <a:pt x="59" y="180"/>
                </a:lnTo>
                <a:lnTo>
                  <a:pt x="39" y="188"/>
                </a:lnTo>
                <a:lnTo>
                  <a:pt x="37" y="181"/>
                </a:lnTo>
                <a:lnTo>
                  <a:pt x="35" y="172"/>
                </a:lnTo>
                <a:lnTo>
                  <a:pt x="33" y="165"/>
                </a:lnTo>
                <a:lnTo>
                  <a:pt x="31" y="156"/>
                </a:lnTo>
                <a:lnTo>
                  <a:pt x="53" y="153"/>
                </a:lnTo>
                <a:close/>
                <a:moveTo>
                  <a:pt x="59" y="180"/>
                </a:moveTo>
                <a:lnTo>
                  <a:pt x="60" y="181"/>
                </a:lnTo>
                <a:lnTo>
                  <a:pt x="59" y="180"/>
                </a:lnTo>
                <a:lnTo>
                  <a:pt x="49" y="184"/>
                </a:lnTo>
                <a:lnTo>
                  <a:pt x="59" y="180"/>
                </a:lnTo>
                <a:close/>
                <a:moveTo>
                  <a:pt x="59" y="180"/>
                </a:moveTo>
                <a:lnTo>
                  <a:pt x="63" y="187"/>
                </a:lnTo>
                <a:lnTo>
                  <a:pt x="66" y="192"/>
                </a:lnTo>
                <a:lnTo>
                  <a:pt x="53" y="208"/>
                </a:lnTo>
                <a:lnTo>
                  <a:pt x="48" y="204"/>
                </a:lnTo>
                <a:lnTo>
                  <a:pt x="45" y="199"/>
                </a:lnTo>
                <a:lnTo>
                  <a:pt x="42" y="194"/>
                </a:lnTo>
                <a:lnTo>
                  <a:pt x="39" y="188"/>
                </a:lnTo>
                <a:lnTo>
                  <a:pt x="59" y="180"/>
                </a:lnTo>
                <a:close/>
                <a:moveTo>
                  <a:pt x="66" y="192"/>
                </a:moveTo>
                <a:lnTo>
                  <a:pt x="70" y="194"/>
                </a:lnTo>
                <a:lnTo>
                  <a:pt x="73" y="195"/>
                </a:lnTo>
                <a:lnTo>
                  <a:pt x="73" y="216"/>
                </a:lnTo>
                <a:lnTo>
                  <a:pt x="68" y="216"/>
                </a:lnTo>
                <a:lnTo>
                  <a:pt x="63" y="214"/>
                </a:lnTo>
                <a:lnTo>
                  <a:pt x="58" y="212"/>
                </a:lnTo>
                <a:lnTo>
                  <a:pt x="53" y="208"/>
                </a:lnTo>
                <a:lnTo>
                  <a:pt x="66" y="192"/>
                </a:lnTo>
                <a:close/>
                <a:moveTo>
                  <a:pt x="73" y="195"/>
                </a:moveTo>
                <a:lnTo>
                  <a:pt x="75" y="194"/>
                </a:lnTo>
                <a:lnTo>
                  <a:pt x="77" y="194"/>
                </a:lnTo>
                <a:lnTo>
                  <a:pt x="86" y="214"/>
                </a:lnTo>
                <a:lnTo>
                  <a:pt x="80" y="215"/>
                </a:lnTo>
                <a:lnTo>
                  <a:pt x="73" y="216"/>
                </a:lnTo>
                <a:lnTo>
                  <a:pt x="73" y="195"/>
                </a:lnTo>
                <a:close/>
                <a:moveTo>
                  <a:pt x="86" y="214"/>
                </a:moveTo>
                <a:lnTo>
                  <a:pt x="75" y="218"/>
                </a:lnTo>
                <a:lnTo>
                  <a:pt x="86" y="214"/>
                </a:lnTo>
                <a:lnTo>
                  <a:pt x="82" y="203"/>
                </a:lnTo>
                <a:lnTo>
                  <a:pt x="86" y="214"/>
                </a:lnTo>
                <a:close/>
                <a:moveTo>
                  <a:pt x="77" y="194"/>
                </a:moveTo>
                <a:lnTo>
                  <a:pt x="81" y="192"/>
                </a:lnTo>
                <a:lnTo>
                  <a:pt x="84" y="190"/>
                </a:lnTo>
                <a:lnTo>
                  <a:pt x="97" y="206"/>
                </a:lnTo>
                <a:lnTo>
                  <a:pt x="92" y="211"/>
                </a:lnTo>
                <a:lnTo>
                  <a:pt x="86" y="214"/>
                </a:lnTo>
                <a:lnTo>
                  <a:pt x="77" y="194"/>
                </a:lnTo>
                <a:close/>
                <a:moveTo>
                  <a:pt x="84" y="190"/>
                </a:moveTo>
                <a:lnTo>
                  <a:pt x="86" y="188"/>
                </a:lnTo>
                <a:lnTo>
                  <a:pt x="88" y="184"/>
                </a:lnTo>
                <a:lnTo>
                  <a:pt x="106" y="194"/>
                </a:lnTo>
                <a:lnTo>
                  <a:pt x="102" y="201"/>
                </a:lnTo>
                <a:lnTo>
                  <a:pt x="97" y="206"/>
                </a:lnTo>
                <a:lnTo>
                  <a:pt x="84" y="190"/>
                </a:lnTo>
                <a:close/>
                <a:moveTo>
                  <a:pt x="88" y="184"/>
                </a:moveTo>
                <a:lnTo>
                  <a:pt x="91" y="178"/>
                </a:lnTo>
                <a:lnTo>
                  <a:pt x="93" y="172"/>
                </a:lnTo>
                <a:lnTo>
                  <a:pt x="113" y="177"/>
                </a:lnTo>
                <a:lnTo>
                  <a:pt x="111" y="187"/>
                </a:lnTo>
                <a:lnTo>
                  <a:pt x="106" y="194"/>
                </a:lnTo>
                <a:lnTo>
                  <a:pt x="88" y="184"/>
                </a:lnTo>
                <a:close/>
                <a:moveTo>
                  <a:pt x="93" y="172"/>
                </a:moveTo>
                <a:lnTo>
                  <a:pt x="94" y="168"/>
                </a:lnTo>
                <a:lnTo>
                  <a:pt x="93" y="172"/>
                </a:lnTo>
                <a:lnTo>
                  <a:pt x="102" y="174"/>
                </a:lnTo>
                <a:lnTo>
                  <a:pt x="93" y="172"/>
                </a:lnTo>
                <a:close/>
                <a:moveTo>
                  <a:pt x="93" y="172"/>
                </a:moveTo>
                <a:lnTo>
                  <a:pt x="95" y="159"/>
                </a:lnTo>
                <a:lnTo>
                  <a:pt x="97" y="143"/>
                </a:lnTo>
                <a:lnTo>
                  <a:pt x="118" y="145"/>
                </a:lnTo>
                <a:lnTo>
                  <a:pt x="117" y="155"/>
                </a:lnTo>
                <a:lnTo>
                  <a:pt x="116" y="163"/>
                </a:lnTo>
                <a:lnTo>
                  <a:pt x="115" y="170"/>
                </a:lnTo>
                <a:lnTo>
                  <a:pt x="113" y="177"/>
                </a:lnTo>
                <a:lnTo>
                  <a:pt x="93" y="172"/>
                </a:lnTo>
                <a:close/>
                <a:moveTo>
                  <a:pt x="97" y="143"/>
                </a:moveTo>
                <a:lnTo>
                  <a:pt x="98" y="135"/>
                </a:lnTo>
                <a:lnTo>
                  <a:pt x="98" y="126"/>
                </a:lnTo>
                <a:lnTo>
                  <a:pt x="99" y="115"/>
                </a:lnTo>
                <a:lnTo>
                  <a:pt x="99" y="105"/>
                </a:lnTo>
                <a:lnTo>
                  <a:pt x="120" y="105"/>
                </a:lnTo>
                <a:lnTo>
                  <a:pt x="120" y="115"/>
                </a:lnTo>
                <a:lnTo>
                  <a:pt x="120" y="127"/>
                </a:lnTo>
                <a:lnTo>
                  <a:pt x="119" y="136"/>
                </a:lnTo>
                <a:lnTo>
                  <a:pt x="118" y="145"/>
                </a:lnTo>
                <a:lnTo>
                  <a:pt x="97" y="143"/>
                </a:lnTo>
                <a:close/>
                <a:moveTo>
                  <a:pt x="99" y="105"/>
                </a:moveTo>
                <a:lnTo>
                  <a:pt x="98" y="89"/>
                </a:lnTo>
                <a:lnTo>
                  <a:pt x="97" y="75"/>
                </a:lnTo>
                <a:lnTo>
                  <a:pt x="118" y="73"/>
                </a:lnTo>
                <a:lnTo>
                  <a:pt x="119" y="80"/>
                </a:lnTo>
                <a:lnTo>
                  <a:pt x="120" y="87"/>
                </a:lnTo>
                <a:lnTo>
                  <a:pt x="120" y="95"/>
                </a:lnTo>
                <a:lnTo>
                  <a:pt x="120" y="105"/>
                </a:lnTo>
                <a:lnTo>
                  <a:pt x="99" y="105"/>
                </a:lnTo>
                <a:close/>
                <a:moveTo>
                  <a:pt x="97" y="75"/>
                </a:moveTo>
                <a:lnTo>
                  <a:pt x="95" y="62"/>
                </a:lnTo>
                <a:lnTo>
                  <a:pt x="92" y="51"/>
                </a:lnTo>
                <a:lnTo>
                  <a:pt x="113" y="45"/>
                </a:lnTo>
                <a:lnTo>
                  <a:pt x="116" y="58"/>
                </a:lnTo>
                <a:lnTo>
                  <a:pt x="118" y="73"/>
                </a:lnTo>
                <a:lnTo>
                  <a:pt x="97" y="75"/>
                </a:lnTo>
                <a:close/>
                <a:moveTo>
                  <a:pt x="92" y="51"/>
                </a:moveTo>
                <a:lnTo>
                  <a:pt x="90" y="45"/>
                </a:lnTo>
                <a:lnTo>
                  <a:pt x="88" y="39"/>
                </a:lnTo>
                <a:lnTo>
                  <a:pt x="105" y="29"/>
                </a:lnTo>
                <a:lnTo>
                  <a:pt x="110" y="36"/>
                </a:lnTo>
                <a:lnTo>
                  <a:pt x="113" y="45"/>
                </a:lnTo>
                <a:lnTo>
                  <a:pt x="92" y="51"/>
                </a:lnTo>
                <a:close/>
                <a:moveTo>
                  <a:pt x="88" y="39"/>
                </a:moveTo>
                <a:lnTo>
                  <a:pt x="85" y="35"/>
                </a:lnTo>
                <a:lnTo>
                  <a:pt x="83" y="32"/>
                </a:lnTo>
                <a:lnTo>
                  <a:pt x="96" y="17"/>
                </a:lnTo>
                <a:lnTo>
                  <a:pt x="101" y="22"/>
                </a:lnTo>
                <a:lnTo>
                  <a:pt x="105" y="29"/>
                </a:lnTo>
                <a:lnTo>
                  <a:pt x="88" y="39"/>
                </a:lnTo>
                <a:close/>
                <a:moveTo>
                  <a:pt x="96" y="17"/>
                </a:moveTo>
                <a:lnTo>
                  <a:pt x="95" y="16"/>
                </a:lnTo>
                <a:lnTo>
                  <a:pt x="96" y="17"/>
                </a:lnTo>
                <a:lnTo>
                  <a:pt x="89" y="25"/>
                </a:lnTo>
                <a:lnTo>
                  <a:pt x="96" y="17"/>
                </a:lnTo>
                <a:close/>
                <a:moveTo>
                  <a:pt x="83" y="33"/>
                </a:moveTo>
                <a:lnTo>
                  <a:pt x="81" y="32"/>
                </a:lnTo>
                <a:lnTo>
                  <a:pt x="80" y="31"/>
                </a:lnTo>
                <a:lnTo>
                  <a:pt x="86" y="11"/>
                </a:lnTo>
                <a:lnTo>
                  <a:pt x="91" y="14"/>
                </a:lnTo>
                <a:lnTo>
                  <a:pt x="96" y="17"/>
                </a:lnTo>
                <a:lnTo>
                  <a:pt x="83" y="33"/>
                </a:lnTo>
                <a:close/>
                <a:moveTo>
                  <a:pt x="80" y="31"/>
                </a:moveTo>
                <a:lnTo>
                  <a:pt x="77" y="30"/>
                </a:lnTo>
                <a:lnTo>
                  <a:pt x="74" y="30"/>
                </a:lnTo>
                <a:lnTo>
                  <a:pt x="74" y="9"/>
                </a:lnTo>
                <a:lnTo>
                  <a:pt x="81" y="9"/>
                </a:lnTo>
                <a:lnTo>
                  <a:pt x="86" y="11"/>
                </a:lnTo>
                <a:lnTo>
                  <a:pt x="80" y="31"/>
                </a:lnTo>
                <a:close/>
                <a:moveTo>
                  <a:pt x="74" y="30"/>
                </a:moveTo>
                <a:lnTo>
                  <a:pt x="72" y="31"/>
                </a:lnTo>
                <a:lnTo>
                  <a:pt x="70" y="31"/>
                </a:lnTo>
                <a:lnTo>
                  <a:pt x="61" y="12"/>
                </a:lnTo>
                <a:lnTo>
                  <a:pt x="67" y="10"/>
                </a:lnTo>
                <a:lnTo>
                  <a:pt x="74" y="9"/>
                </a:lnTo>
                <a:lnTo>
                  <a:pt x="74" y="30"/>
                </a:lnTo>
                <a:close/>
                <a:moveTo>
                  <a:pt x="70" y="31"/>
                </a:moveTo>
                <a:lnTo>
                  <a:pt x="67" y="33"/>
                </a:lnTo>
                <a:lnTo>
                  <a:pt x="65" y="35"/>
                </a:lnTo>
                <a:lnTo>
                  <a:pt x="49" y="22"/>
                </a:lnTo>
                <a:lnTo>
                  <a:pt x="55" y="17"/>
                </a:lnTo>
                <a:lnTo>
                  <a:pt x="61" y="12"/>
                </a:lnTo>
                <a:lnTo>
                  <a:pt x="70" y="31"/>
                </a:lnTo>
                <a:close/>
                <a:moveTo>
                  <a:pt x="49" y="22"/>
                </a:moveTo>
                <a:lnTo>
                  <a:pt x="48" y="22"/>
                </a:lnTo>
                <a:lnTo>
                  <a:pt x="49" y="22"/>
                </a:lnTo>
                <a:lnTo>
                  <a:pt x="57" y="29"/>
                </a:lnTo>
                <a:lnTo>
                  <a:pt x="49" y="22"/>
                </a:lnTo>
                <a:close/>
                <a:moveTo>
                  <a:pt x="65" y="35"/>
                </a:moveTo>
                <a:lnTo>
                  <a:pt x="62" y="41"/>
                </a:lnTo>
                <a:lnTo>
                  <a:pt x="59" y="48"/>
                </a:lnTo>
                <a:lnTo>
                  <a:pt x="38" y="41"/>
                </a:lnTo>
                <a:lnTo>
                  <a:pt x="43" y="30"/>
                </a:lnTo>
                <a:lnTo>
                  <a:pt x="49" y="22"/>
                </a:lnTo>
                <a:lnTo>
                  <a:pt x="65" y="35"/>
                </a:lnTo>
                <a:close/>
                <a:moveTo>
                  <a:pt x="59" y="48"/>
                </a:moveTo>
                <a:lnTo>
                  <a:pt x="53" y="62"/>
                </a:lnTo>
                <a:lnTo>
                  <a:pt x="59" y="48"/>
                </a:lnTo>
                <a:lnTo>
                  <a:pt x="48" y="45"/>
                </a:lnTo>
                <a:lnTo>
                  <a:pt x="59" y="48"/>
                </a:lnTo>
                <a:close/>
                <a:moveTo>
                  <a:pt x="59" y="48"/>
                </a:moveTo>
                <a:lnTo>
                  <a:pt x="56" y="57"/>
                </a:lnTo>
                <a:lnTo>
                  <a:pt x="54" y="69"/>
                </a:lnTo>
                <a:lnTo>
                  <a:pt x="33" y="65"/>
                </a:lnTo>
                <a:lnTo>
                  <a:pt x="35" y="52"/>
                </a:lnTo>
                <a:lnTo>
                  <a:pt x="38" y="41"/>
                </a:lnTo>
                <a:lnTo>
                  <a:pt x="59" y="48"/>
                </a:lnTo>
                <a:close/>
                <a:moveTo>
                  <a:pt x="54" y="69"/>
                </a:moveTo>
                <a:lnTo>
                  <a:pt x="51" y="80"/>
                </a:lnTo>
                <a:lnTo>
                  <a:pt x="50" y="92"/>
                </a:lnTo>
                <a:lnTo>
                  <a:pt x="30" y="91"/>
                </a:lnTo>
                <a:lnTo>
                  <a:pt x="31" y="79"/>
                </a:lnTo>
                <a:lnTo>
                  <a:pt x="33" y="65"/>
                </a:lnTo>
                <a:lnTo>
                  <a:pt x="54" y="69"/>
                </a:lnTo>
                <a:close/>
                <a:moveTo>
                  <a:pt x="50" y="92"/>
                </a:moveTo>
                <a:lnTo>
                  <a:pt x="50" y="106"/>
                </a:lnTo>
                <a:lnTo>
                  <a:pt x="49" y="117"/>
                </a:lnTo>
                <a:lnTo>
                  <a:pt x="29" y="117"/>
                </a:lnTo>
                <a:lnTo>
                  <a:pt x="29" y="104"/>
                </a:lnTo>
                <a:lnTo>
                  <a:pt x="30" y="91"/>
                </a:lnTo>
                <a:lnTo>
                  <a:pt x="50"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28" name="Freeform 241"/>
          <p:cNvSpPr>
            <a:spLocks noEditPoints="1"/>
          </p:cNvSpPr>
          <p:nvPr/>
        </p:nvSpPr>
        <p:spPr bwMode="auto">
          <a:xfrm>
            <a:off x="7807325" y="1881188"/>
            <a:ext cx="79375" cy="119062"/>
          </a:xfrm>
          <a:custGeom>
            <a:avLst/>
            <a:gdLst>
              <a:gd name="T0" fmla="*/ 22 w 148"/>
              <a:gd name="T1" fmla="*/ 99 h 225"/>
              <a:gd name="T2" fmla="*/ 26 w 148"/>
              <a:gd name="T3" fmla="*/ 72 h 225"/>
              <a:gd name="T4" fmla="*/ 35 w 148"/>
              <a:gd name="T5" fmla="*/ 50 h 225"/>
              <a:gd name="T6" fmla="*/ 47 w 148"/>
              <a:gd name="T7" fmla="*/ 34 h 225"/>
              <a:gd name="T8" fmla="*/ 54 w 148"/>
              <a:gd name="T9" fmla="*/ 28 h 225"/>
              <a:gd name="T10" fmla="*/ 42 w 148"/>
              <a:gd name="T11" fmla="*/ 11 h 225"/>
              <a:gd name="T12" fmla="*/ 65 w 148"/>
              <a:gd name="T13" fmla="*/ 0 h 225"/>
              <a:gd name="T14" fmla="*/ 81 w 148"/>
              <a:gd name="T15" fmla="*/ 0 h 225"/>
              <a:gd name="T16" fmla="*/ 79 w 148"/>
              <a:gd name="T17" fmla="*/ 21 h 225"/>
              <a:gd name="T18" fmla="*/ 124 w 148"/>
              <a:gd name="T19" fmla="*/ 27 h 225"/>
              <a:gd name="T20" fmla="*/ 107 w 148"/>
              <a:gd name="T21" fmla="*/ 39 h 225"/>
              <a:gd name="T22" fmla="*/ 134 w 148"/>
              <a:gd name="T23" fmla="*/ 44 h 225"/>
              <a:gd name="T24" fmla="*/ 107 w 148"/>
              <a:gd name="T25" fmla="*/ 39 h 225"/>
              <a:gd name="T26" fmla="*/ 127 w 148"/>
              <a:gd name="T27" fmla="*/ 111 h 225"/>
              <a:gd name="T28" fmla="*/ 148 w 148"/>
              <a:gd name="T29" fmla="*/ 119 h 225"/>
              <a:gd name="T30" fmla="*/ 148 w 148"/>
              <a:gd name="T31" fmla="*/ 111 h 225"/>
              <a:gd name="T32" fmla="*/ 145 w 148"/>
              <a:gd name="T33" fmla="*/ 144 h 225"/>
              <a:gd name="T34" fmla="*/ 137 w 148"/>
              <a:gd name="T35" fmla="*/ 173 h 225"/>
              <a:gd name="T36" fmla="*/ 117 w 148"/>
              <a:gd name="T37" fmla="*/ 205 h 225"/>
              <a:gd name="T38" fmla="*/ 89 w 148"/>
              <a:gd name="T39" fmla="*/ 200 h 225"/>
              <a:gd name="T40" fmla="*/ 84 w 148"/>
              <a:gd name="T41" fmla="*/ 201 h 225"/>
              <a:gd name="T42" fmla="*/ 73 w 148"/>
              <a:gd name="T43" fmla="*/ 203 h 225"/>
              <a:gd name="T44" fmla="*/ 49 w 148"/>
              <a:gd name="T45" fmla="*/ 219 h 225"/>
              <a:gd name="T46" fmla="*/ 73 w 148"/>
              <a:gd name="T47" fmla="*/ 225 h 225"/>
              <a:gd name="T48" fmla="*/ 39 w 148"/>
              <a:gd name="T49" fmla="*/ 183 h 225"/>
              <a:gd name="T50" fmla="*/ 9 w 148"/>
              <a:gd name="T51" fmla="*/ 170 h 225"/>
              <a:gd name="T52" fmla="*/ 35 w 148"/>
              <a:gd name="T53" fmla="*/ 176 h 225"/>
              <a:gd name="T54" fmla="*/ 21 w 148"/>
              <a:gd name="T55" fmla="*/ 114 h 225"/>
              <a:gd name="T56" fmla="*/ 50 w 148"/>
              <a:gd name="T57" fmla="*/ 127 h 225"/>
              <a:gd name="T58" fmla="*/ 28 w 148"/>
              <a:gd name="T59" fmla="*/ 128 h 225"/>
              <a:gd name="T60" fmla="*/ 36 w 148"/>
              <a:gd name="T61" fmla="*/ 181 h 225"/>
              <a:gd name="T62" fmla="*/ 58 w 148"/>
              <a:gd name="T63" fmla="*/ 180 h 225"/>
              <a:gd name="T64" fmla="*/ 48 w 148"/>
              <a:gd name="T65" fmla="*/ 204 h 225"/>
              <a:gd name="T66" fmla="*/ 74 w 148"/>
              <a:gd name="T67" fmla="*/ 195 h 225"/>
              <a:gd name="T68" fmla="*/ 74 w 148"/>
              <a:gd name="T69" fmla="*/ 195 h 225"/>
              <a:gd name="T70" fmla="*/ 85 w 148"/>
              <a:gd name="T71" fmla="*/ 214 h 225"/>
              <a:gd name="T72" fmla="*/ 83 w 148"/>
              <a:gd name="T73" fmla="*/ 190 h 225"/>
              <a:gd name="T74" fmla="*/ 88 w 148"/>
              <a:gd name="T75" fmla="*/ 184 h 225"/>
              <a:gd name="T76" fmla="*/ 92 w 148"/>
              <a:gd name="T77" fmla="*/ 172 h 225"/>
              <a:gd name="T78" fmla="*/ 92 w 148"/>
              <a:gd name="T79" fmla="*/ 172 h 225"/>
              <a:gd name="T80" fmla="*/ 117 w 148"/>
              <a:gd name="T81" fmla="*/ 155 h 225"/>
              <a:gd name="T82" fmla="*/ 98 w 148"/>
              <a:gd name="T83" fmla="*/ 126 h 225"/>
              <a:gd name="T84" fmla="*/ 118 w 148"/>
              <a:gd name="T85" fmla="*/ 145 h 225"/>
              <a:gd name="T86" fmla="*/ 119 w 148"/>
              <a:gd name="T87" fmla="*/ 87 h 225"/>
              <a:gd name="T88" fmla="*/ 112 w 148"/>
              <a:gd name="T89" fmla="*/ 45 h 225"/>
              <a:gd name="T90" fmla="*/ 105 w 148"/>
              <a:gd name="T91" fmla="*/ 29 h 225"/>
              <a:gd name="T92" fmla="*/ 95 w 148"/>
              <a:gd name="T93" fmla="*/ 17 h 225"/>
              <a:gd name="T94" fmla="*/ 88 w 148"/>
              <a:gd name="T95" fmla="*/ 25 h 225"/>
              <a:gd name="T96" fmla="*/ 95 w 148"/>
              <a:gd name="T97" fmla="*/ 17 h 225"/>
              <a:gd name="T98" fmla="*/ 85 w 148"/>
              <a:gd name="T99" fmla="*/ 11 h 225"/>
              <a:gd name="T100" fmla="*/ 75 w 148"/>
              <a:gd name="T101" fmla="*/ 9 h 225"/>
              <a:gd name="T102" fmla="*/ 60 w 148"/>
              <a:gd name="T103" fmla="*/ 12 h 225"/>
              <a:gd name="T104" fmla="*/ 64 w 148"/>
              <a:gd name="T105" fmla="*/ 35 h 225"/>
              <a:gd name="T106" fmla="*/ 58 w 148"/>
              <a:gd name="T107" fmla="*/ 48 h 225"/>
              <a:gd name="T108" fmla="*/ 53 w 148"/>
              <a:gd name="T109" fmla="*/ 69 h 225"/>
              <a:gd name="T110" fmla="*/ 50 w 148"/>
              <a:gd name="T111" fmla="*/ 92 h 225"/>
              <a:gd name="T112" fmla="*/ 49 w 148"/>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8"/>
              <a:gd name="T172" fmla="*/ 0 h 225"/>
              <a:gd name="T173" fmla="*/ 148 w 148"/>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8" h="225">
                <a:moveTo>
                  <a:pt x="0" y="114"/>
                </a:moveTo>
                <a:lnTo>
                  <a:pt x="0" y="105"/>
                </a:lnTo>
                <a:lnTo>
                  <a:pt x="0" y="97"/>
                </a:lnTo>
                <a:lnTo>
                  <a:pt x="1" y="88"/>
                </a:lnTo>
                <a:lnTo>
                  <a:pt x="2" y="81"/>
                </a:lnTo>
                <a:lnTo>
                  <a:pt x="23" y="84"/>
                </a:lnTo>
                <a:lnTo>
                  <a:pt x="22" y="99"/>
                </a:lnTo>
                <a:lnTo>
                  <a:pt x="21" y="114"/>
                </a:lnTo>
                <a:lnTo>
                  <a:pt x="0" y="114"/>
                </a:lnTo>
                <a:close/>
                <a:moveTo>
                  <a:pt x="2" y="81"/>
                </a:moveTo>
                <a:lnTo>
                  <a:pt x="6" y="65"/>
                </a:lnTo>
                <a:lnTo>
                  <a:pt x="10" y="52"/>
                </a:lnTo>
                <a:lnTo>
                  <a:pt x="30" y="60"/>
                </a:lnTo>
                <a:lnTo>
                  <a:pt x="26" y="72"/>
                </a:lnTo>
                <a:lnTo>
                  <a:pt x="23" y="84"/>
                </a:lnTo>
                <a:lnTo>
                  <a:pt x="2" y="81"/>
                </a:lnTo>
                <a:close/>
                <a:moveTo>
                  <a:pt x="10" y="52"/>
                </a:moveTo>
                <a:lnTo>
                  <a:pt x="17" y="39"/>
                </a:lnTo>
                <a:lnTo>
                  <a:pt x="24" y="28"/>
                </a:lnTo>
                <a:lnTo>
                  <a:pt x="40" y="41"/>
                </a:lnTo>
                <a:lnTo>
                  <a:pt x="35" y="50"/>
                </a:lnTo>
                <a:lnTo>
                  <a:pt x="30" y="60"/>
                </a:lnTo>
                <a:lnTo>
                  <a:pt x="10" y="52"/>
                </a:lnTo>
                <a:close/>
                <a:moveTo>
                  <a:pt x="24" y="28"/>
                </a:moveTo>
                <a:lnTo>
                  <a:pt x="32" y="19"/>
                </a:lnTo>
                <a:lnTo>
                  <a:pt x="42" y="11"/>
                </a:lnTo>
                <a:lnTo>
                  <a:pt x="54" y="28"/>
                </a:lnTo>
                <a:lnTo>
                  <a:pt x="47" y="34"/>
                </a:lnTo>
                <a:lnTo>
                  <a:pt x="40" y="41"/>
                </a:lnTo>
                <a:lnTo>
                  <a:pt x="24" y="28"/>
                </a:lnTo>
                <a:close/>
                <a:moveTo>
                  <a:pt x="54" y="28"/>
                </a:moveTo>
                <a:lnTo>
                  <a:pt x="52" y="29"/>
                </a:lnTo>
                <a:lnTo>
                  <a:pt x="54" y="28"/>
                </a:lnTo>
                <a:lnTo>
                  <a:pt x="48" y="20"/>
                </a:lnTo>
                <a:lnTo>
                  <a:pt x="54" y="28"/>
                </a:lnTo>
                <a:close/>
                <a:moveTo>
                  <a:pt x="42" y="11"/>
                </a:moveTo>
                <a:lnTo>
                  <a:pt x="49" y="6"/>
                </a:lnTo>
                <a:lnTo>
                  <a:pt x="57" y="2"/>
                </a:lnTo>
                <a:lnTo>
                  <a:pt x="64" y="23"/>
                </a:lnTo>
                <a:lnTo>
                  <a:pt x="59" y="25"/>
                </a:lnTo>
                <a:lnTo>
                  <a:pt x="54" y="28"/>
                </a:lnTo>
                <a:lnTo>
                  <a:pt x="42" y="11"/>
                </a:lnTo>
                <a:close/>
                <a:moveTo>
                  <a:pt x="57" y="2"/>
                </a:moveTo>
                <a:lnTo>
                  <a:pt x="46" y="6"/>
                </a:lnTo>
                <a:lnTo>
                  <a:pt x="57" y="2"/>
                </a:lnTo>
                <a:lnTo>
                  <a:pt x="60" y="12"/>
                </a:lnTo>
                <a:lnTo>
                  <a:pt x="57" y="2"/>
                </a:lnTo>
                <a:close/>
                <a:moveTo>
                  <a:pt x="57" y="2"/>
                </a:moveTo>
                <a:lnTo>
                  <a:pt x="65" y="0"/>
                </a:lnTo>
                <a:lnTo>
                  <a:pt x="75" y="0"/>
                </a:lnTo>
                <a:lnTo>
                  <a:pt x="75" y="21"/>
                </a:lnTo>
                <a:lnTo>
                  <a:pt x="70" y="21"/>
                </a:lnTo>
                <a:lnTo>
                  <a:pt x="64" y="23"/>
                </a:lnTo>
                <a:lnTo>
                  <a:pt x="57" y="2"/>
                </a:lnTo>
                <a:close/>
                <a:moveTo>
                  <a:pt x="75" y="0"/>
                </a:moveTo>
                <a:lnTo>
                  <a:pt x="81" y="0"/>
                </a:lnTo>
                <a:lnTo>
                  <a:pt x="88" y="1"/>
                </a:lnTo>
                <a:lnTo>
                  <a:pt x="94" y="3"/>
                </a:lnTo>
                <a:lnTo>
                  <a:pt x="101" y="6"/>
                </a:lnTo>
                <a:lnTo>
                  <a:pt x="90" y="25"/>
                </a:lnTo>
                <a:lnTo>
                  <a:pt x="87" y="23"/>
                </a:lnTo>
                <a:lnTo>
                  <a:pt x="83" y="22"/>
                </a:lnTo>
                <a:lnTo>
                  <a:pt x="79" y="21"/>
                </a:lnTo>
                <a:lnTo>
                  <a:pt x="75" y="21"/>
                </a:lnTo>
                <a:lnTo>
                  <a:pt x="75" y="0"/>
                </a:lnTo>
                <a:close/>
                <a:moveTo>
                  <a:pt x="101" y="6"/>
                </a:moveTo>
                <a:lnTo>
                  <a:pt x="107" y="10"/>
                </a:lnTo>
                <a:lnTo>
                  <a:pt x="113" y="16"/>
                </a:lnTo>
                <a:lnTo>
                  <a:pt x="118" y="21"/>
                </a:lnTo>
                <a:lnTo>
                  <a:pt x="124" y="27"/>
                </a:lnTo>
                <a:lnTo>
                  <a:pt x="107" y="39"/>
                </a:lnTo>
                <a:lnTo>
                  <a:pt x="103" y="35"/>
                </a:lnTo>
                <a:lnTo>
                  <a:pt x="99" y="31"/>
                </a:lnTo>
                <a:lnTo>
                  <a:pt x="94" y="28"/>
                </a:lnTo>
                <a:lnTo>
                  <a:pt x="90" y="25"/>
                </a:lnTo>
                <a:lnTo>
                  <a:pt x="101" y="6"/>
                </a:lnTo>
                <a:close/>
                <a:moveTo>
                  <a:pt x="107" y="39"/>
                </a:moveTo>
                <a:lnTo>
                  <a:pt x="110" y="45"/>
                </a:lnTo>
                <a:lnTo>
                  <a:pt x="107" y="39"/>
                </a:lnTo>
                <a:lnTo>
                  <a:pt x="115" y="33"/>
                </a:lnTo>
                <a:lnTo>
                  <a:pt x="107" y="39"/>
                </a:lnTo>
                <a:close/>
                <a:moveTo>
                  <a:pt x="124" y="27"/>
                </a:moveTo>
                <a:lnTo>
                  <a:pt x="129" y="35"/>
                </a:lnTo>
                <a:lnTo>
                  <a:pt x="134" y="44"/>
                </a:lnTo>
                <a:lnTo>
                  <a:pt x="138" y="54"/>
                </a:lnTo>
                <a:lnTo>
                  <a:pt x="142" y="64"/>
                </a:lnTo>
                <a:lnTo>
                  <a:pt x="121" y="70"/>
                </a:lnTo>
                <a:lnTo>
                  <a:pt x="119" y="61"/>
                </a:lnTo>
                <a:lnTo>
                  <a:pt x="115" y="54"/>
                </a:lnTo>
                <a:lnTo>
                  <a:pt x="111" y="47"/>
                </a:lnTo>
                <a:lnTo>
                  <a:pt x="107" y="39"/>
                </a:lnTo>
                <a:lnTo>
                  <a:pt x="124" y="27"/>
                </a:lnTo>
                <a:close/>
                <a:moveTo>
                  <a:pt x="142" y="64"/>
                </a:moveTo>
                <a:lnTo>
                  <a:pt x="144" y="75"/>
                </a:lnTo>
                <a:lnTo>
                  <a:pt x="146" y="86"/>
                </a:lnTo>
                <a:lnTo>
                  <a:pt x="147" y="99"/>
                </a:lnTo>
                <a:lnTo>
                  <a:pt x="148" y="111"/>
                </a:lnTo>
                <a:lnTo>
                  <a:pt x="127" y="111"/>
                </a:lnTo>
                <a:lnTo>
                  <a:pt x="127" y="100"/>
                </a:lnTo>
                <a:lnTo>
                  <a:pt x="126" y="89"/>
                </a:lnTo>
                <a:lnTo>
                  <a:pt x="124" y="79"/>
                </a:lnTo>
                <a:lnTo>
                  <a:pt x="121" y="70"/>
                </a:lnTo>
                <a:lnTo>
                  <a:pt x="142" y="64"/>
                </a:lnTo>
                <a:close/>
                <a:moveTo>
                  <a:pt x="148" y="111"/>
                </a:moveTo>
                <a:lnTo>
                  <a:pt x="148" y="119"/>
                </a:lnTo>
                <a:lnTo>
                  <a:pt x="147" y="128"/>
                </a:lnTo>
                <a:lnTo>
                  <a:pt x="146" y="136"/>
                </a:lnTo>
                <a:lnTo>
                  <a:pt x="145" y="144"/>
                </a:lnTo>
                <a:lnTo>
                  <a:pt x="125" y="141"/>
                </a:lnTo>
                <a:lnTo>
                  <a:pt x="127" y="127"/>
                </a:lnTo>
                <a:lnTo>
                  <a:pt x="127" y="111"/>
                </a:lnTo>
                <a:lnTo>
                  <a:pt x="148" y="111"/>
                </a:lnTo>
                <a:close/>
                <a:moveTo>
                  <a:pt x="145" y="144"/>
                </a:moveTo>
                <a:lnTo>
                  <a:pt x="142" y="159"/>
                </a:lnTo>
                <a:lnTo>
                  <a:pt x="137" y="173"/>
                </a:lnTo>
                <a:lnTo>
                  <a:pt x="118" y="165"/>
                </a:lnTo>
                <a:lnTo>
                  <a:pt x="121" y="154"/>
                </a:lnTo>
                <a:lnTo>
                  <a:pt x="125" y="141"/>
                </a:lnTo>
                <a:lnTo>
                  <a:pt x="145" y="144"/>
                </a:lnTo>
                <a:close/>
                <a:moveTo>
                  <a:pt x="137" y="173"/>
                </a:moveTo>
                <a:lnTo>
                  <a:pt x="132" y="185"/>
                </a:lnTo>
                <a:lnTo>
                  <a:pt x="125" y="196"/>
                </a:lnTo>
                <a:lnTo>
                  <a:pt x="108" y="184"/>
                </a:lnTo>
                <a:lnTo>
                  <a:pt x="113" y="175"/>
                </a:lnTo>
                <a:lnTo>
                  <a:pt x="118" y="165"/>
                </a:lnTo>
                <a:lnTo>
                  <a:pt x="137" y="173"/>
                </a:lnTo>
                <a:close/>
                <a:moveTo>
                  <a:pt x="125" y="196"/>
                </a:moveTo>
                <a:lnTo>
                  <a:pt x="104" y="225"/>
                </a:lnTo>
                <a:lnTo>
                  <a:pt x="125" y="196"/>
                </a:lnTo>
                <a:lnTo>
                  <a:pt x="116" y="190"/>
                </a:lnTo>
                <a:lnTo>
                  <a:pt x="125" y="196"/>
                </a:lnTo>
                <a:close/>
                <a:moveTo>
                  <a:pt x="125" y="196"/>
                </a:moveTo>
                <a:lnTo>
                  <a:pt x="117" y="205"/>
                </a:lnTo>
                <a:lnTo>
                  <a:pt x="109" y="213"/>
                </a:lnTo>
                <a:lnTo>
                  <a:pt x="97" y="195"/>
                </a:lnTo>
                <a:lnTo>
                  <a:pt x="103" y="190"/>
                </a:lnTo>
                <a:lnTo>
                  <a:pt x="108" y="184"/>
                </a:lnTo>
                <a:lnTo>
                  <a:pt x="125" y="196"/>
                </a:lnTo>
                <a:close/>
                <a:moveTo>
                  <a:pt x="97" y="195"/>
                </a:moveTo>
                <a:lnTo>
                  <a:pt x="89" y="200"/>
                </a:lnTo>
                <a:lnTo>
                  <a:pt x="97" y="195"/>
                </a:lnTo>
                <a:lnTo>
                  <a:pt x="103" y="203"/>
                </a:lnTo>
                <a:lnTo>
                  <a:pt x="97" y="195"/>
                </a:lnTo>
                <a:close/>
                <a:moveTo>
                  <a:pt x="109" y="213"/>
                </a:moveTo>
                <a:lnTo>
                  <a:pt x="100" y="218"/>
                </a:lnTo>
                <a:lnTo>
                  <a:pt x="91" y="222"/>
                </a:lnTo>
                <a:lnTo>
                  <a:pt x="84" y="201"/>
                </a:lnTo>
                <a:lnTo>
                  <a:pt x="90" y="199"/>
                </a:lnTo>
                <a:lnTo>
                  <a:pt x="97" y="195"/>
                </a:lnTo>
                <a:lnTo>
                  <a:pt x="109" y="213"/>
                </a:lnTo>
                <a:close/>
                <a:moveTo>
                  <a:pt x="91" y="222"/>
                </a:moveTo>
                <a:lnTo>
                  <a:pt x="82" y="224"/>
                </a:lnTo>
                <a:lnTo>
                  <a:pt x="73" y="225"/>
                </a:lnTo>
                <a:lnTo>
                  <a:pt x="73" y="203"/>
                </a:lnTo>
                <a:lnTo>
                  <a:pt x="78" y="203"/>
                </a:lnTo>
                <a:lnTo>
                  <a:pt x="84" y="201"/>
                </a:lnTo>
                <a:lnTo>
                  <a:pt x="91" y="222"/>
                </a:lnTo>
                <a:close/>
                <a:moveTo>
                  <a:pt x="73" y="225"/>
                </a:moveTo>
                <a:lnTo>
                  <a:pt x="64" y="224"/>
                </a:lnTo>
                <a:lnTo>
                  <a:pt x="56" y="222"/>
                </a:lnTo>
                <a:lnTo>
                  <a:pt x="49" y="219"/>
                </a:lnTo>
                <a:lnTo>
                  <a:pt x="40" y="215"/>
                </a:lnTo>
                <a:lnTo>
                  <a:pt x="53" y="197"/>
                </a:lnTo>
                <a:lnTo>
                  <a:pt x="58" y="200"/>
                </a:lnTo>
                <a:lnTo>
                  <a:pt x="62" y="202"/>
                </a:lnTo>
                <a:lnTo>
                  <a:pt x="67" y="203"/>
                </a:lnTo>
                <a:lnTo>
                  <a:pt x="73" y="203"/>
                </a:lnTo>
                <a:lnTo>
                  <a:pt x="73" y="225"/>
                </a:lnTo>
                <a:close/>
                <a:moveTo>
                  <a:pt x="40" y="215"/>
                </a:moveTo>
                <a:lnTo>
                  <a:pt x="34" y="210"/>
                </a:lnTo>
                <a:lnTo>
                  <a:pt x="28" y="202"/>
                </a:lnTo>
                <a:lnTo>
                  <a:pt x="22" y="195"/>
                </a:lnTo>
                <a:lnTo>
                  <a:pt x="17" y="187"/>
                </a:lnTo>
                <a:lnTo>
                  <a:pt x="35" y="176"/>
                </a:lnTo>
                <a:lnTo>
                  <a:pt x="39" y="183"/>
                </a:lnTo>
                <a:lnTo>
                  <a:pt x="44" y="189"/>
                </a:lnTo>
                <a:lnTo>
                  <a:pt x="49" y="194"/>
                </a:lnTo>
                <a:lnTo>
                  <a:pt x="53" y="197"/>
                </a:lnTo>
                <a:lnTo>
                  <a:pt x="40" y="215"/>
                </a:lnTo>
                <a:close/>
                <a:moveTo>
                  <a:pt x="17" y="187"/>
                </a:moveTo>
                <a:lnTo>
                  <a:pt x="12" y="178"/>
                </a:lnTo>
                <a:lnTo>
                  <a:pt x="9" y="170"/>
                </a:lnTo>
                <a:lnTo>
                  <a:pt x="6" y="162"/>
                </a:lnTo>
                <a:lnTo>
                  <a:pt x="4" y="153"/>
                </a:lnTo>
                <a:lnTo>
                  <a:pt x="25" y="148"/>
                </a:lnTo>
                <a:lnTo>
                  <a:pt x="27" y="156"/>
                </a:lnTo>
                <a:lnTo>
                  <a:pt x="29" y="163"/>
                </a:lnTo>
                <a:lnTo>
                  <a:pt x="32" y="169"/>
                </a:lnTo>
                <a:lnTo>
                  <a:pt x="35" y="176"/>
                </a:lnTo>
                <a:lnTo>
                  <a:pt x="17" y="187"/>
                </a:lnTo>
                <a:close/>
                <a:moveTo>
                  <a:pt x="4" y="153"/>
                </a:moveTo>
                <a:lnTo>
                  <a:pt x="2" y="143"/>
                </a:lnTo>
                <a:lnTo>
                  <a:pt x="1" y="134"/>
                </a:lnTo>
                <a:lnTo>
                  <a:pt x="0" y="125"/>
                </a:lnTo>
                <a:lnTo>
                  <a:pt x="0" y="114"/>
                </a:lnTo>
                <a:lnTo>
                  <a:pt x="21" y="114"/>
                </a:lnTo>
                <a:lnTo>
                  <a:pt x="21" y="122"/>
                </a:lnTo>
                <a:lnTo>
                  <a:pt x="22" y="132"/>
                </a:lnTo>
                <a:lnTo>
                  <a:pt x="23" y="140"/>
                </a:lnTo>
                <a:lnTo>
                  <a:pt x="25" y="148"/>
                </a:lnTo>
                <a:lnTo>
                  <a:pt x="4" y="153"/>
                </a:lnTo>
                <a:close/>
                <a:moveTo>
                  <a:pt x="49" y="117"/>
                </a:moveTo>
                <a:lnTo>
                  <a:pt x="50" y="127"/>
                </a:lnTo>
                <a:lnTo>
                  <a:pt x="50" y="136"/>
                </a:lnTo>
                <a:lnTo>
                  <a:pt x="51" y="144"/>
                </a:lnTo>
                <a:lnTo>
                  <a:pt x="52" y="153"/>
                </a:lnTo>
                <a:lnTo>
                  <a:pt x="31" y="156"/>
                </a:lnTo>
                <a:lnTo>
                  <a:pt x="29" y="147"/>
                </a:lnTo>
                <a:lnTo>
                  <a:pt x="29" y="138"/>
                </a:lnTo>
                <a:lnTo>
                  <a:pt x="28" y="128"/>
                </a:lnTo>
                <a:lnTo>
                  <a:pt x="28" y="117"/>
                </a:lnTo>
                <a:lnTo>
                  <a:pt x="49" y="117"/>
                </a:lnTo>
                <a:close/>
                <a:moveTo>
                  <a:pt x="52" y="153"/>
                </a:moveTo>
                <a:lnTo>
                  <a:pt x="55" y="167"/>
                </a:lnTo>
                <a:lnTo>
                  <a:pt x="58" y="180"/>
                </a:lnTo>
                <a:lnTo>
                  <a:pt x="38" y="188"/>
                </a:lnTo>
                <a:lnTo>
                  <a:pt x="36" y="181"/>
                </a:lnTo>
                <a:lnTo>
                  <a:pt x="34" y="172"/>
                </a:lnTo>
                <a:lnTo>
                  <a:pt x="32" y="165"/>
                </a:lnTo>
                <a:lnTo>
                  <a:pt x="31" y="156"/>
                </a:lnTo>
                <a:lnTo>
                  <a:pt x="52" y="153"/>
                </a:lnTo>
                <a:close/>
                <a:moveTo>
                  <a:pt x="58" y="180"/>
                </a:moveTo>
                <a:lnTo>
                  <a:pt x="59" y="181"/>
                </a:lnTo>
                <a:lnTo>
                  <a:pt x="58" y="180"/>
                </a:lnTo>
                <a:lnTo>
                  <a:pt x="49" y="184"/>
                </a:lnTo>
                <a:lnTo>
                  <a:pt x="58" y="180"/>
                </a:lnTo>
                <a:close/>
                <a:moveTo>
                  <a:pt x="58" y="180"/>
                </a:moveTo>
                <a:lnTo>
                  <a:pt x="62" y="187"/>
                </a:lnTo>
                <a:lnTo>
                  <a:pt x="66" y="192"/>
                </a:lnTo>
                <a:lnTo>
                  <a:pt x="52" y="208"/>
                </a:lnTo>
                <a:lnTo>
                  <a:pt x="48" y="204"/>
                </a:lnTo>
                <a:lnTo>
                  <a:pt x="45" y="199"/>
                </a:lnTo>
                <a:lnTo>
                  <a:pt x="42" y="194"/>
                </a:lnTo>
                <a:lnTo>
                  <a:pt x="38" y="188"/>
                </a:lnTo>
                <a:lnTo>
                  <a:pt x="58" y="180"/>
                </a:lnTo>
                <a:close/>
                <a:moveTo>
                  <a:pt x="66" y="192"/>
                </a:moveTo>
                <a:lnTo>
                  <a:pt x="70" y="194"/>
                </a:lnTo>
                <a:lnTo>
                  <a:pt x="74" y="195"/>
                </a:lnTo>
                <a:lnTo>
                  <a:pt x="74" y="216"/>
                </a:lnTo>
                <a:lnTo>
                  <a:pt x="67" y="216"/>
                </a:lnTo>
                <a:lnTo>
                  <a:pt x="62" y="214"/>
                </a:lnTo>
                <a:lnTo>
                  <a:pt x="57" y="212"/>
                </a:lnTo>
                <a:lnTo>
                  <a:pt x="52" y="208"/>
                </a:lnTo>
                <a:lnTo>
                  <a:pt x="66" y="192"/>
                </a:lnTo>
                <a:close/>
                <a:moveTo>
                  <a:pt x="74" y="195"/>
                </a:moveTo>
                <a:lnTo>
                  <a:pt x="75" y="194"/>
                </a:lnTo>
                <a:lnTo>
                  <a:pt x="77" y="194"/>
                </a:lnTo>
                <a:lnTo>
                  <a:pt x="85" y="214"/>
                </a:lnTo>
                <a:lnTo>
                  <a:pt x="80" y="215"/>
                </a:lnTo>
                <a:lnTo>
                  <a:pt x="74" y="216"/>
                </a:lnTo>
                <a:lnTo>
                  <a:pt x="74" y="195"/>
                </a:lnTo>
                <a:close/>
                <a:moveTo>
                  <a:pt x="85" y="214"/>
                </a:moveTo>
                <a:lnTo>
                  <a:pt x="75" y="218"/>
                </a:lnTo>
                <a:lnTo>
                  <a:pt x="85" y="214"/>
                </a:lnTo>
                <a:lnTo>
                  <a:pt x="81" y="203"/>
                </a:lnTo>
                <a:lnTo>
                  <a:pt x="85" y="214"/>
                </a:lnTo>
                <a:close/>
                <a:moveTo>
                  <a:pt x="77" y="194"/>
                </a:moveTo>
                <a:lnTo>
                  <a:pt x="80" y="192"/>
                </a:lnTo>
                <a:lnTo>
                  <a:pt x="83" y="190"/>
                </a:lnTo>
                <a:lnTo>
                  <a:pt x="97" y="206"/>
                </a:lnTo>
                <a:lnTo>
                  <a:pt x="91" y="211"/>
                </a:lnTo>
                <a:lnTo>
                  <a:pt x="85" y="214"/>
                </a:lnTo>
                <a:lnTo>
                  <a:pt x="77" y="194"/>
                </a:lnTo>
                <a:close/>
                <a:moveTo>
                  <a:pt x="83" y="190"/>
                </a:moveTo>
                <a:lnTo>
                  <a:pt x="85" y="188"/>
                </a:lnTo>
                <a:lnTo>
                  <a:pt x="88" y="184"/>
                </a:lnTo>
                <a:lnTo>
                  <a:pt x="106" y="194"/>
                </a:lnTo>
                <a:lnTo>
                  <a:pt x="102" y="201"/>
                </a:lnTo>
                <a:lnTo>
                  <a:pt x="97" y="206"/>
                </a:lnTo>
                <a:lnTo>
                  <a:pt x="83" y="190"/>
                </a:lnTo>
                <a:close/>
                <a:moveTo>
                  <a:pt x="88" y="184"/>
                </a:moveTo>
                <a:lnTo>
                  <a:pt x="90" y="178"/>
                </a:lnTo>
                <a:lnTo>
                  <a:pt x="92" y="172"/>
                </a:lnTo>
                <a:lnTo>
                  <a:pt x="113" y="177"/>
                </a:lnTo>
                <a:lnTo>
                  <a:pt x="110" y="187"/>
                </a:lnTo>
                <a:lnTo>
                  <a:pt x="106" y="194"/>
                </a:lnTo>
                <a:lnTo>
                  <a:pt x="88" y="184"/>
                </a:lnTo>
                <a:close/>
                <a:moveTo>
                  <a:pt x="92" y="172"/>
                </a:moveTo>
                <a:lnTo>
                  <a:pt x="93" y="168"/>
                </a:lnTo>
                <a:lnTo>
                  <a:pt x="92" y="172"/>
                </a:lnTo>
                <a:lnTo>
                  <a:pt x="103" y="174"/>
                </a:lnTo>
                <a:lnTo>
                  <a:pt x="92" y="172"/>
                </a:lnTo>
                <a:close/>
                <a:moveTo>
                  <a:pt x="92" y="172"/>
                </a:moveTo>
                <a:lnTo>
                  <a:pt x="94" y="159"/>
                </a:lnTo>
                <a:lnTo>
                  <a:pt x="97" y="143"/>
                </a:lnTo>
                <a:lnTo>
                  <a:pt x="118" y="145"/>
                </a:lnTo>
                <a:lnTo>
                  <a:pt x="117" y="155"/>
                </a:lnTo>
                <a:lnTo>
                  <a:pt x="115" y="163"/>
                </a:lnTo>
                <a:lnTo>
                  <a:pt x="114" y="170"/>
                </a:lnTo>
                <a:lnTo>
                  <a:pt x="113" y="177"/>
                </a:lnTo>
                <a:lnTo>
                  <a:pt x="92" y="172"/>
                </a:lnTo>
                <a:close/>
                <a:moveTo>
                  <a:pt x="97" y="143"/>
                </a:moveTo>
                <a:lnTo>
                  <a:pt x="98" y="135"/>
                </a:lnTo>
                <a:lnTo>
                  <a:pt x="98" y="126"/>
                </a:lnTo>
                <a:lnTo>
                  <a:pt x="99" y="115"/>
                </a:lnTo>
                <a:lnTo>
                  <a:pt x="99" y="105"/>
                </a:lnTo>
                <a:lnTo>
                  <a:pt x="119" y="105"/>
                </a:lnTo>
                <a:lnTo>
                  <a:pt x="119" y="115"/>
                </a:lnTo>
                <a:lnTo>
                  <a:pt x="119" y="127"/>
                </a:lnTo>
                <a:lnTo>
                  <a:pt x="118" y="136"/>
                </a:lnTo>
                <a:lnTo>
                  <a:pt x="118" y="145"/>
                </a:lnTo>
                <a:lnTo>
                  <a:pt x="97" y="143"/>
                </a:lnTo>
                <a:close/>
                <a:moveTo>
                  <a:pt x="99" y="105"/>
                </a:moveTo>
                <a:lnTo>
                  <a:pt x="98" y="89"/>
                </a:lnTo>
                <a:lnTo>
                  <a:pt x="97" y="75"/>
                </a:lnTo>
                <a:lnTo>
                  <a:pt x="118" y="73"/>
                </a:lnTo>
                <a:lnTo>
                  <a:pt x="118" y="80"/>
                </a:lnTo>
                <a:lnTo>
                  <a:pt x="119" y="87"/>
                </a:lnTo>
                <a:lnTo>
                  <a:pt x="119" y="95"/>
                </a:lnTo>
                <a:lnTo>
                  <a:pt x="119" y="105"/>
                </a:lnTo>
                <a:lnTo>
                  <a:pt x="99" y="105"/>
                </a:lnTo>
                <a:close/>
                <a:moveTo>
                  <a:pt x="97" y="75"/>
                </a:moveTo>
                <a:lnTo>
                  <a:pt x="94" y="62"/>
                </a:lnTo>
                <a:lnTo>
                  <a:pt x="92" y="51"/>
                </a:lnTo>
                <a:lnTo>
                  <a:pt x="112" y="45"/>
                </a:lnTo>
                <a:lnTo>
                  <a:pt x="115" y="58"/>
                </a:lnTo>
                <a:lnTo>
                  <a:pt x="118" y="73"/>
                </a:lnTo>
                <a:lnTo>
                  <a:pt x="97" y="75"/>
                </a:lnTo>
                <a:close/>
                <a:moveTo>
                  <a:pt x="92" y="51"/>
                </a:moveTo>
                <a:lnTo>
                  <a:pt x="89" y="45"/>
                </a:lnTo>
                <a:lnTo>
                  <a:pt x="87" y="39"/>
                </a:lnTo>
                <a:lnTo>
                  <a:pt x="105" y="29"/>
                </a:lnTo>
                <a:lnTo>
                  <a:pt x="109" y="36"/>
                </a:lnTo>
                <a:lnTo>
                  <a:pt x="112" y="45"/>
                </a:lnTo>
                <a:lnTo>
                  <a:pt x="92" y="51"/>
                </a:lnTo>
                <a:close/>
                <a:moveTo>
                  <a:pt x="87" y="39"/>
                </a:moveTo>
                <a:lnTo>
                  <a:pt x="84" y="35"/>
                </a:lnTo>
                <a:lnTo>
                  <a:pt x="82" y="32"/>
                </a:lnTo>
                <a:lnTo>
                  <a:pt x="95" y="17"/>
                </a:lnTo>
                <a:lnTo>
                  <a:pt x="101" y="22"/>
                </a:lnTo>
                <a:lnTo>
                  <a:pt x="105" y="29"/>
                </a:lnTo>
                <a:lnTo>
                  <a:pt x="87" y="39"/>
                </a:lnTo>
                <a:close/>
                <a:moveTo>
                  <a:pt x="95" y="17"/>
                </a:moveTo>
                <a:lnTo>
                  <a:pt x="94" y="16"/>
                </a:lnTo>
                <a:lnTo>
                  <a:pt x="95" y="17"/>
                </a:lnTo>
                <a:lnTo>
                  <a:pt x="88" y="25"/>
                </a:lnTo>
                <a:lnTo>
                  <a:pt x="95" y="17"/>
                </a:lnTo>
                <a:close/>
                <a:moveTo>
                  <a:pt x="82" y="33"/>
                </a:moveTo>
                <a:lnTo>
                  <a:pt x="80" y="32"/>
                </a:lnTo>
                <a:lnTo>
                  <a:pt x="79" y="31"/>
                </a:lnTo>
                <a:lnTo>
                  <a:pt x="85" y="11"/>
                </a:lnTo>
                <a:lnTo>
                  <a:pt x="90" y="14"/>
                </a:lnTo>
                <a:lnTo>
                  <a:pt x="95" y="17"/>
                </a:lnTo>
                <a:lnTo>
                  <a:pt x="82" y="33"/>
                </a:lnTo>
                <a:close/>
                <a:moveTo>
                  <a:pt x="79" y="31"/>
                </a:moveTo>
                <a:lnTo>
                  <a:pt x="77" y="30"/>
                </a:lnTo>
                <a:lnTo>
                  <a:pt x="75" y="30"/>
                </a:lnTo>
                <a:lnTo>
                  <a:pt x="75" y="9"/>
                </a:lnTo>
                <a:lnTo>
                  <a:pt x="80" y="9"/>
                </a:lnTo>
                <a:lnTo>
                  <a:pt x="85" y="11"/>
                </a:lnTo>
                <a:lnTo>
                  <a:pt x="79" y="31"/>
                </a:lnTo>
                <a:close/>
                <a:moveTo>
                  <a:pt x="75" y="30"/>
                </a:moveTo>
                <a:lnTo>
                  <a:pt x="72" y="31"/>
                </a:lnTo>
                <a:lnTo>
                  <a:pt x="70" y="31"/>
                </a:lnTo>
                <a:lnTo>
                  <a:pt x="60" y="12"/>
                </a:lnTo>
                <a:lnTo>
                  <a:pt x="67" y="10"/>
                </a:lnTo>
                <a:lnTo>
                  <a:pt x="75" y="9"/>
                </a:lnTo>
                <a:lnTo>
                  <a:pt x="75" y="30"/>
                </a:lnTo>
                <a:close/>
                <a:moveTo>
                  <a:pt x="70" y="31"/>
                </a:moveTo>
                <a:lnTo>
                  <a:pt x="67" y="33"/>
                </a:lnTo>
                <a:lnTo>
                  <a:pt x="64" y="35"/>
                </a:lnTo>
                <a:lnTo>
                  <a:pt x="49" y="22"/>
                </a:lnTo>
                <a:lnTo>
                  <a:pt x="54" y="17"/>
                </a:lnTo>
                <a:lnTo>
                  <a:pt x="60" y="12"/>
                </a:lnTo>
                <a:lnTo>
                  <a:pt x="70" y="31"/>
                </a:lnTo>
                <a:close/>
                <a:moveTo>
                  <a:pt x="49" y="22"/>
                </a:moveTo>
                <a:lnTo>
                  <a:pt x="48" y="22"/>
                </a:lnTo>
                <a:lnTo>
                  <a:pt x="49" y="22"/>
                </a:lnTo>
                <a:lnTo>
                  <a:pt x="57" y="29"/>
                </a:lnTo>
                <a:lnTo>
                  <a:pt x="49" y="22"/>
                </a:lnTo>
                <a:close/>
                <a:moveTo>
                  <a:pt x="64" y="35"/>
                </a:moveTo>
                <a:lnTo>
                  <a:pt x="61" y="41"/>
                </a:lnTo>
                <a:lnTo>
                  <a:pt x="58" y="48"/>
                </a:lnTo>
                <a:lnTo>
                  <a:pt x="38" y="41"/>
                </a:lnTo>
                <a:lnTo>
                  <a:pt x="43" y="30"/>
                </a:lnTo>
                <a:lnTo>
                  <a:pt x="49" y="22"/>
                </a:lnTo>
                <a:lnTo>
                  <a:pt x="64" y="35"/>
                </a:lnTo>
                <a:close/>
                <a:moveTo>
                  <a:pt x="58" y="48"/>
                </a:moveTo>
                <a:lnTo>
                  <a:pt x="52" y="62"/>
                </a:lnTo>
                <a:lnTo>
                  <a:pt x="58" y="48"/>
                </a:lnTo>
                <a:lnTo>
                  <a:pt x="48" y="45"/>
                </a:lnTo>
                <a:lnTo>
                  <a:pt x="58" y="48"/>
                </a:lnTo>
                <a:close/>
                <a:moveTo>
                  <a:pt x="58" y="48"/>
                </a:moveTo>
                <a:lnTo>
                  <a:pt x="55" y="57"/>
                </a:lnTo>
                <a:lnTo>
                  <a:pt x="53" y="69"/>
                </a:lnTo>
                <a:lnTo>
                  <a:pt x="32" y="65"/>
                </a:lnTo>
                <a:lnTo>
                  <a:pt x="34" y="52"/>
                </a:lnTo>
                <a:lnTo>
                  <a:pt x="38" y="41"/>
                </a:lnTo>
                <a:lnTo>
                  <a:pt x="58" y="48"/>
                </a:lnTo>
                <a:close/>
                <a:moveTo>
                  <a:pt x="53" y="69"/>
                </a:moveTo>
                <a:lnTo>
                  <a:pt x="52" y="80"/>
                </a:lnTo>
                <a:lnTo>
                  <a:pt x="50" y="92"/>
                </a:lnTo>
                <a:lnTo>
                  <a:pt x="29" y="91"/>
                </a:lnTo>
                <a:lnTo>
                  <a:pt x="30" y="79"/>
                </a:lnTo>
                <a:lnTo>
                  <a:pt x="32" y="65"/>
                </a:lnTo>
                <a:lnTo>
                  <a:pt x="53" y="69"/>
                </a:lnTo>
                <a:close/>
                <a:moveTo>
                  <a:pt x="50" y="92"/>
                </a:moveTo>
                <a:lnTo>
                  <a:pt x="50" y="106"/>
                </a:lnTo>
                <a:lnTo>
                  <a:pt x="49" y="117"/>
                </a:lnTo>
                <a:lnTo>
                  <a:pt x="28" y="117"/>
                </a:lnTo>
                <a:lnTo>
                  <a:pt x="28" y="104"/>
                </a:lnTo>
                <a:lnTo>
                  <a:pt x="29" y="91"/>
                </a:lnTo>
                <a:lnTo>
                  <a:pt x="50"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29" name="Freeform 242"/>
          <p:cNvSpPr>
            <a:spLocks noEditPoints="1"/>
          </p:cNvSpPr>
          <p:nvPr/>
        </p:nvSpPr>
        <p:spPr bwMode="auto">
          <a:xfrm>
            <a:off x="7886700" y="1881188"/>
            <a:ext cx="77788" cy="119062"/>
          </a:xfrm>
          <a:custGeom>
            <a:avLst/>
            <a:gdLst>
              <a:gd name="T0" fmla="*/ 22 w 149"/>
              <a:gd name="T1" fmla="*/ 99 h 225"/>
              <a:gd name="T2" fmla="*/ 26 w 149"/>
              <a:gd name="T3" fmla="*/ 72 h 225"/>
              <a:gd name="T4" fmla="*/ 36 w 149"/>
              <a:gd name="T5" fmla="*/ 50 h 225"/>
              <a:gd name="T6" fmla="*/ 47 w 149"/>
              <a:gd name="T7" fmla="*/ 34 h 225"/>
              <a:gd name="T8" fmla="*/ 54 w 149"/>
              <a:gd name="T9" fmla="*/ 28 h 225"/>
              <a:gd name="T10" fmla="*/ 42 w 149"/>
              <a:gd name="T11" fmla="*/ 11 h 225"/>
              <a:gd name="T12" fmla="*/ 67 w 149"/>
              <a:gd name="T13" fmla="*/ 0 h 225"/>
              <a:gd name="T14" fmla="*/ 82 w 149"/>
              <a:gd name="T15" fmla="*/ 0 h 225"/>
              <a:gd name="T16" fmla="*/ 79 w 149"/>
              <a:gd name="T17" fmla="*/ 21 h 225"/>
              <a:gd name="T18" fmla="*/ 124 w 149"/>
              <a:gd name="T19" fmla="*/ 27 h 225"/>
              <a:gd name="T20" fmla="*/ 107 w 149"/>
              <a:gd name="T21" fmla="*/ 39 h 225"/>
              <a:gd name="T22" fmla="*/ 135 w 149"/>
              <a:gd name="T23" fmla="*/ 44 h 225"/>
              <a:gd name="T24" fmla="*/ 107 w 149"/>
              <a:gd name="T25" fmla="*/ 39 h 225"/>
              <a:gd name="T26" fmla="*/ 127 w 149"/>
              <a:gd name="T27" fmla="*/ 111 h 225"/>
              <a:gd name="T28" fmla="*/ 149 w 149"/>
              <a:gd name="T29" fmla="*/ 119 h 225"/>
              <a:gd name="T30" fmla="*/ 149 w 149"/>
              <a:gd name="T31" fmla="*/ 111 h 225"/>
              <a:gd name="T32" fmla="*/ 146 w 149"/>
              <a:gd name="T33" fmla="*/ 144 h 225"/>
              <a:gd name="T34" fmla="*/ 138 w 149"/>
              <a:gd name="T35" fmla="*/ 173 h 225"/>
              <a:gd name="T36" fmla="*/ 118 w 149"/>
              <a:gd name="T37" fmla="*/ 205 h 225"/>
              <a:gd name="T38" fmla="*/ 90 w 149"/>
              <a:gd name="T39" fmla="*/ 200 h 225"/>
              <a:gd name="T40" fmla="*/ 84 w 149"/>
              <a:gd name="T41" fmla="*/ 201 h 225"/>
              <a:gd name="T42" fmla="*/ 73 w 149"/>
              <a:gd name="T43" fmla="*/ 203 h 225"/>
              <a:gd name="T44" fmla="*/ 49 w 149"/>
              <a:gd name="T45" fmla="*/ 219 h 225"/>
              <a:gd name="T46" fmla="*/ 73 w 149"/>
              <a:gd name="T47" fmla="*/ 225 h 225"/>
              <a:gd name="T48" fmla="*/ 40 w 149"/>
              <a:gd name="T49" fmla="*/ 183 h 225"/>
              <a:gd name="T50" fmla="*/ 10 w 149"/>
              <a:gd name="T51" fmla="*/ 170 h 225"/>
              <a:gd name="T52" fmla="*/ 36 w 149"/>
              <a:gd name="T53" fmla="*/ 176 h 225"/>
              <a:gd name="T54" fmla="*/ 21 w 149"/>
              <a:gd name="T55" fmla="*/ 114 h 225"/>
              <a:gd name="T56" fmla="*/ 50 w 149"/>
              <a:gd name="T57" fmla="*/ 127 h 225"/>
              <a:gd name="T58" fmla="*/ 28 w 149"/>
              <a:gd name="T59" fmla="*/ 128 h 225"/>
              <a:gd name="T60" fmla="*/ 37 w 149"/>
              <a:gd name="T61" fmla="*/ 181 h 225"/>
              <a:gd name="T62" fmla="*/ 60 w 149"/>
              <a:gd name="T63" fmla="*/ 180 h 225"/>
              <a:gd name="T64" fmla="*/ 49 w 149"/>
              <a:gd name="T65" fmla="*/ 204 h 225"/>
              <a:gd name="T66" fmla="*/ 74 w 149"/>
              <a:gd name="T67" fmla="*/ 195 h 225"/>
              <a:gd name="T68" fmla="*/ 74 w 149"/>
              <a:gd name="T69" fmla="*/ 195 h 225"/>
              <a:gd name="T70" fmla="*/ 87 w 149"/>
              <a:gd name="T71" fmla="*/ 214 h 225"/>
              <a:gd name="T72" fmla="*/ 83 w 149"/>
              <a:gd name="T73" fmla="*/ 190 h 225"/>
              <a:gd name="T74" fmla="*/ 89 w 149"/>
              <a:gd name="T75" fmla="*/ 184 h 225"/>
              <a:gd name="T76" fmla="*/ 93 w 149"/>
              <a:gd name="T77" fmla="*/ 172 h 225"/>
              <a:gd name="T78" fmla="*/ 93 w 149"/>
              <a:gd name="T79" fmla="*/ 172 h 225"/>
              <a:gd name="T80" fmla="*/ 118 w 149"/>
              <a:gd name="T81" fmla="*/ 155 h 225"/>
              <a:gd name="T82" fmla="*/ 99 w 149"/>
              <a:gd name="T83" fmla="*/ 126 h 225"/>
              <a:gd name="T84" fmla="*/ 119 w 149"/>
              <a:gd name="T85" fmla="*/ 145 h 225"/>
              <a:gd name="T86" fmla="*/ 120 w 149"/>
              <a:gd name="T87" fmla="*/ 87 h 225"/>
              <a:gd name="T88" fmla="*/ 112 w 149"/>
              <a:gd name="T89" fmla="*/ 45 h 225"/>
              <a:gd name="T90" fmla="*/ 106 w 149"/>
              <a:gd name="T91" fmla="*/ 29 h 225"/>
              <a:gd name="T92" fmla="*/ 96 w 149"/>
              <a:gd name="T93" fmla="*/ 17 h 225"/>
              <a:gd name="T94" fmla="*/ 90 w 149"/>
              <a:gd name="T95" fmla="*/ 25 h 225"/>
              <a:gd name="T96" fmla="*/ 96 w 149"/>
              <a:gd name="T97" fmla="*/ 17 h 225"/>
              <a:gd name="T98" fmla="*/ 85 w 149"/>
              <a:gd name="T99" fmla="*/ 11 h 225"/>
              <a:gd name="T100" fmla="*/ 75 w 149"/>
              <a:gd name="T101" fmla="*/ 9 h 225"/>
              <a:gd name="T102" fmla="*/ 61 w 149"/>
              <a:gd name="T103" fmla="*/ 12 h 225"/>
              <a:gd name="T104" fmla="*/ 65 w 149"/>
              <a:gd name="T105" fmla="*/ 35 h 225"/>
              <a:gd name="T106" fmla="*/ 59 w 149"/>
              <a:gd name="T107" fmla="*/ 48 h 225"/>
              <a:gd name="T108" fmla="*/ 53 w 149"/>
              <a:gd name="T109" fmla="*/ 69 h 225"/>
              <a:gd name="T110" fmla="*/ 51 w 149"/>
              <a:gd name="T111" fmla="*/ 92 h 225"/>
              <a:gd name="T112" fmla="*/ 50 w 149"/>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225"/>
              <a:gd name="T173" fmla="*/ 149 w 149"/>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225">
                <a:moveTo>
                  <a:pt x="0" y="114"/>
                </a:moveTo>
                <a:lnTo>
                  <a:pt x="0" y="105"/>
                </a:lnTo>
                <a:lnTo>
                  <a:pt x="0" y="97"/>
                </a:lnTo>
                <a:lnTo>
                  <a:pt x="1" y="88"/>
                </a:lnTo>
                <a:lnTo>
                  <a:pt x="2" y="81"/>
                </a:lnTo>
                <a:lnTo>
                  <a:pt x="24" y="84"/>
                </a:lnTo>
                <a:lnTo>
                  <a:pt x="22" y="99"/>
                </a:lnTo>
                <a:lnTo>
                  <a:pt x="21" y="114"/>
                </a:lnTo>
                <a:lnTo>
                  <a:pt x="0" y="114"/>
                </a:lnTo>
                <a:close/>
                <a:moveTo>
                  <a:pt x="2" y="81"/>
                </a:moveTo>
                <a:lnTo>
                  <a:pt x="7" y="65"/>
                </a:lnTo>
                <a:lnTo>
                  <a:pt x="11" y="52"/>
                </a:lnTo>
                <a:lnTo>
                  <a:pt x="30" y="60"/>
                </a:lnTo>
                <a:lnTo>
                  <a:pt x="26" y="72"/>
                </a:lnTo>
                <a:lnTo>
                  <a:pt x="24" y="84"/>
                </a:lnTo>
                <a:lnTo>
                  <a:pt x="2" y="81"/>
                </a:lnTo>
                <a:close/>
                <a:moveTo>
                  <a:pt x="11" y="52"/>
                </a:moveTo>
                <a:lnTo>
                  <a:pt x="17" y="39"/>
                </a:lnTo>
                <a:lnTo>
                  <a:pt x="24" y="28"/>
                </a:lnTo>
                <a:lnTo>
                  <a:pt x="41" y="41"/>
                </a:lnTo>
                <a:lnTo>
                  <a:pt x="36" y="50"/>
                </a:lnTo>
                <a:lnTo>
                  <a:pt x="30" y="60"/>
                </a:lnTo>
                <a:lnTo>
                  <a:pt x="11" y="52"/>
                </a:lnTo>
                <a:close/>
                <a:moveTo>
                  <a:pt x="24" y="28"/>
                </a:moveTo>
                <a:lnTo>
                  <a:pt x="33" y="19"/>
                </a:lnTo>
                <a:lnTo>
                  <a:pt x="42" y="11"/>
                </a:lnTo>
                <a:lnTo>
                  <a:pt x="54" y="28"/>
                </a:lnTo>
                <a:lnTo>
                  <a:pt x="47" y="34"/>
                </a:lnTo>
                <a:lnTo>
                  <a:pt x="41" y="41"/>
                </a:lnTo>
                <a:lnTo>
                  <a:pt x="24" y="28"/>
                </a:lnTo>
                <a:close/>
                <a:moveTo>
                  <a:pt x="54" y="28"/>
                </a:moveTo>
                <a:lnTo>
                  <a:pt x="52" y="29"/>
                </a:lnTo>
                <a:lnTo>
                  <a:pt x="54" y="28"/>
                </a:lnTo>
                <a:lnTo>
                  <a:pt x="48" y="20"/>
                </a:lnTo>
                <a:lnTo>
                  <a:pt x="54" y="28"/>
                </a:lnTo>
                <a:close/>
                <a:moveTo>
                  <a:pt x="42" y="11"/>
                </a:moveTo>
                <a:lnTo>
                  <a:pt x="49" y="6"/>
                </a:lnTo>
                <a:lnTo>
                  <a:pt x="57" y="2"/>
                </a:lnTo>
                <a:lnTo>
                  <a:pt x="65" y="23"/>
                </a:lnTo>
                <a:lnTo>
                  <a:pt x="60" y="25"/>
                </a:lnTo>
                <a:lnTo>
                  <a:pt x="54" y="28"/>
                </a:lnTo>
                <a:lnTo>
                  <a:pt x="42" y="11"/>
                </a:lnTo>
                <a:close/>
                <a:moveTo>
                  <a:pt x="57" y="2"/>
                </a:moveTo>
                <a:lnTo>
                  <a:pt x="47" y="6"/>
                </a:lnTo>
                <a:lnTo>
                  <a:pt x="57" y="2"/>
                </a:lnTo>
                <a:lnTo>
                  <a:pt x="62" y="12"/>
                </a:lnTo>
                <a:lnTo>
                  <a:pt x="57" y="2"/>
                </a:lnTo>
                <a:close/>
                <a:moveTo>
                  <a:pt x="57" y="2"/>
                </a:moveTo>
                <a:lnTo>
                  <a:pt x="67" y="0"/>
                </a:lnTo>
                <a:lnTo>
                  <a:pt x="75" y="0"/>
                </a:lnTo>
                <a:lnTo>
                  <a:pt x="75" y="21"/>
                </a:lnTo>
                <a:lnTo>
                  <a:pt x="70" y="21"/>
                </a:lnTo>
                <a:lnTo>
                  <a:pt x="65" y="23"/>
                </a:lnTo>
                <a:lnTo>
                  <a:pt x="57" y="2"/>
                </a:lnTo>
                <a:close/>
                <a:moveTo>
                  <a:pt x="75" y="0"/>
                </a:moveTo>
                <a:lnTo>
                  <a:pt x="82" y="0"/>
                </a:lnTo>
                <a:lnTo>
                  <a:pt x="89" y="1"/>
                </a:lnTo>
                <a:lnTo>
                  <a:pt x="95" y="3"/>
                </a:lnTo>
                <a:lnTo>
                  <a:pt x="102" y="6"/>
                </a:lnTo>
                <a:lnTo>
                  <a:pt x="91" y="25"/>
                </a:lnTo>
                <a:lnTo>
                  <a:pt x="88" y="23"/>
                </a:lnTo>
                <a:lnTo>
                  <a:pt x="83" y="22"/>
                </a:lnTo>
                <a:lnTo>
                  <a:pt x="79" y="21"/>
                </a:lnTo>
                <a:lnTo>
                  <a:pt x="75" y="21"/>
                </a:lnTo>
                <a:lnTo>
                  <a:pt x="75" y="0"/>
                </a:lnTo>
                <a:close/>
                <a:moveTo>
                  <a:pt x="102" y="6"/>
                </a:moveTo>
                <a:lnTo>
                  <a:pt x="107" y="10"/>
                </a:lnTo>
                <a:lnTo>
                  <a:pt x="114" y="16"/>
                </a:lnTo>
                <a:lnTo>
                  <a:pt x="119" y="21"/>
                </a:lnTo>
                <a:lnTo>
                  <a:pt x="124" y="27"/>
                </a:lnTo>
                <a:lnTo>
                  <a:pt x="107" y="39"/>
                </a:lnTo>
                <a:lnTo>
                  <a:pt x="103" y="35"/>
                </a:lnTo>
                <a:lnTo>
                  <a:pt x="99" y="31"/>
                </a:lnTo>
                <a:lnTo>
                  <a:pt x="95" y="28"/>
                </a:lnTo>
                <a:lnTo>
                  <a:pt x="91" y="25"/>
                </a:lnTo>
                <a:lnTo>
                  <a:pt x="102" y="6"/>
                </a:lnTo>
                <a:close/>
                <a:moveTo>
                  <a:pt x="107" y="39"/>
                </a:moveTo>
                <a:lnTo>
                  <a:pt x="110" y="45"/>
                </a:lnTo>
                <a:lnTo>
                  <a:pt x="107" y="39"/>
                </a:lnTo>
                <a:lnTo>
                  <a:pt x="116" y="33"/>
                </a:lnTo>
                <a:lnTo>
                  <a:pt x="107" y="39"/>
                </a:lnTo>
                <a:close/>
                <a:moveTo>
                  <a:pt x="124" y="27"/>
                </a:moveTo>
                <a:lnTo>
                  <a:pt x="130" y="35"/>
                </a:lnTo>
                <a:lnTo>
                  <a:pt x="135" y="44"/>
                </a:lnTo>
                <a:lnTo>
                  <a:pt x="139" y="54"/>
                </a:lnTo>
                <a:lnTo>
                  <a:pt x="143" y="64"/>
                </a:lnTo>
                <a:lnTo>
                  <a:pt x="122" y="70"/>
                </a:lnTo>
                <a:lnTo>
                  <a:pt x="120" y="61"/>
                </a:lnTo>
                <a:lnTo>
                  <a:pt x="116" y="54"/>
                </a:lnTo>
                <a:lnTo>
                  <a:pt x="111" y="47"/>
                </a:lnTo>
                <a:lnTo>
                  <a:pt x="107" y="39"/>
                </a:lnTo>
                <a:lnTo>
                  <a:pt x="124" y="27"/>
                </a:lnTo>
                <a:close/>
                <a:moveTo>
                  <a:pt x="143" y="64"/>
                </a:moveTo>
                <a:lnTo>
                  <a:pt x="146" y="75"/>
                </a:lnTo>
                <a:lnTo>
                  <a:pt x="147" y="86"/>
                </a:lnTo>
                <a:lnTo>
                  <a:pt x="149" y="99"/>
                </a:lnTo>
                <a:lnTo>
                  <a:pt x="149" y="111"/>
                </a:lnTo>
                <a:lnTo>
                  <a:pt x="127" y="111"/>
                </a:lnTo>
                <a:lnTo>
                  <a:pt x="127" y="100"/>
                </a:lnTo>
                <a:lnTo>
                  <a:pt x="126" y="89"/>
                </a:lnTo>
                <a:lnTo>
                  <a:pt x="125" y="79"/>
                </a:lnTo>
                <a:lnTo>
                  <a:pt x="122" y="70"/>
                </a:lnTo>
                <a:lnTo>
                  <a:pt x="143" y="64"/>
                </a:lnTo>
                <a:close/>
                <a:moveTo>
                  <a:pt x="149" y="111"/>
                </a:moveTo>
                <a:lnTo>
                  <a:pt x="149" y="119"/>
                </a:lnTo>
                <a:lnTo>
                  <a:pt x="148" y="128"/>
                </a:lnTo>
                <a:lnTo>
                  <a:pt x="147" y="136"/>
                </a:lnTo>
                <a:lnTo>
                  <a:pt x="146" y="144"/>
                </a:lnTo>
                <a:lnTo>
                  <a:pt x="125" y="141"/>
                </a:lnTo>
                <a:lnTo>
                  <a:pt x="127" y="127"/>
                </a:lnTo>
                <a:lnTo>
                  <a:pt x="127" y="111"/>
                </a:lnTo>
                <a:lnTo>
                  <a:pt x="149" y="111"/>
                </a:lnTo>
                <a:close/>
                <a:moveTo>
                  <a:pt x="146" y="144"/>
                </a:moveTo>
                <a:lnTo>
                  <a:pt x="143" y="159"/>
                </a:lnTo>
                <a:lnTo>
                  <a:pt x="138" y="173"/>
                </a:lnTo>
                <a:lnTo>
                  <a:pt x="119" y="165"/>
                </a:lnTo>
                <a:lnTo>
                  <a:pt x="123" y="154"/>
                </a:lnTo>
                <a:lnTo>
                  <a:pt x="125" y="141"/>
                </a:lnTo>
                <a:lnTo>
                  <a:pt x="146" y="144"/>
                </a:lnTo>
                <a:close/>
                <a:moveTo>
                  <a:pt x="138" y="173"/>
                </a:moveTo>
                <a:lnTo>
                  <a:pt x="132" y="185"/>
                </a:lnTo>
                <a:lnTo>
                  <a:pt x="126" y="196"/>
                </a:lnTo>
                <a:lnTo>
                  <a:pt x="108" y="184"/>
                </a:lnTo>
                <a:lnTo>
                  <a:pt x="114" y="175"/>
                </a:lnTo>
                <a:lnTo>
                  <a:pt x="119" y="165"/>
                </a:lnTo>
                <a:lnTo>
                  <a:pt x="138" y="173"/>
                </a:lnTo>
                <a:close/>
                <a:moveTo>
                  <a:pt x="126" y="196"/>
                </a:moveTo>
                <a:lnTo>
                  <a:pt x="104" y="225"/>
                </a:lnTo>
                <a:lnTo>
                  <a:pt x="126" y="196"/>
                </a:lnTo>
                <a:lnTo>
                  <a:pt x="117" y="190"/>
                </a:lnTo>
                <a:lnTo>
                  <a:pt x="126" y="196"/>
                </a:lnTo>
                <a:close/>
                <a:moveTo>
                  <a:pt x="126" y="196"/>
                </a:moveTo>
                <a:lnTo>
                  <a:pt x="118" y="205"/>
                </a:lnTo>
                <a:lnTo>
                  <a:pt x="109" y="213"/>
                </a:lnTo>
                <a:lnTo>
                  <a:pt x="97" y="195"/>
                </a:lnTo>
                <a:lnTo>
                  <a:pt x="103" y="190"/>
                </a:lnTo>
                <a:lnTo>
                  <a:pt x="108" y="184"/>
                </a:lnTo>
                <a:lnTo>
                  <a:pt x="126" y="196"/>
                </a:lnTo>
                <a:close/>
                <a:moveTo>
                  <a:pt x="97" y="195"/>
                </a:moveTo>
                <a:lnTo>
                  <a:pt x="90" y="200"/>
                </a:lnTo>
                <a:lnTo>
                  <a:pt x="97" y="195"/>
                </a:lnTo>
                <a:lnTo>
                  <a:pt x="103" y="203"/>
                </a:lnTo>
                <a:lnTo>
                  <a:pt x="97" y="195"/>
                </a:lnTo>
                <a:close/>
                <a:moveTo>
                  <a:pt x="109" y="213"/>
                </a:moveTo>
                <a:lnTo>
                  <a:pt x="100" y="218"/>
                </a:lnTo>
                <a:lnTo>
                  <a:pt x="92" y="222"/>
                </a:lnTo>
                <a:lnTo>
                  <a:pt x="84" y="201"/>
                </a:lnTo>
                <a:lnTo>
                  <a:pt x="91" y="199"/>
                </a:lnTo>
                <a:lnTo>
                  <a:pt x="97" y="195"/>
                </a:lnTo>
                <a:lnTo>
                  <a:pt x="109" y="213"/>
                </a:lnTo>
                <a:close/>
                <a:moveTo>
                  <a:pt x="92" y="222"/>
                </a:moveTo>
                <a:lnTo>
                  <a:pt x="82" y="224"/>
                </a:lnTo>
                <a:lnTo>
                  <a:pt x="73" y="225"/>
                </a:lnTo>
                <a:lnTo>
                  <a:pt x="73" y="203"/>
                </a:lnTo>
                <a:lnTo>
                  <a:pt x="79" y="203"/>
                </a:lnTo>
                <a:lnTo>
                  <a:pt x="84" y="201"/>
                </a:lnTo>
                <a:lnTo>
                  <a:pt x="92" y="222"/>
                </a:lnTo>
                <a:close/>
                <a:moveTo>
                  <a:pt x="73" y="225"/>
                </a:moveTo>
                <a:lnTo>
                  <a:pt x="65" y="224"/>
                </a:lnTo>
                <a:lnTo>
                  <a:pt x="56" y="222"/>
                </a:lnTo>
                <a:lnTo>
                  <a:pt x="49" y="219"/>
                </a:lnTo>
                <a:lnTo>
                  <a:pt x="42" y="215"/>
                </a:lnTo>
                <a:lnTo>
                  <a:pt x="53" y="197"/>
                </a:lnTo>
                <a:lnTo>
                  <a:pt x="59" y="200"/>
                </a:lnTo>
                <a:lnTo>
                  <a:pt x="64" y="202"/>
                </a:lnTo>
                <a:lnTo>
                  <a:pt x="68" y="203"/>
                </a:lnTo>
                <a:lnTo>
                  <a:pt x="73" y="203"/>
                </a:lnTo>
                <a:lnTo>
                  <a:pt x="73" y="225"/>
                </a:lnTo>
                <a:close/>
                <a:moveTo>
                  <a:pt x="42" y="215"/>
                </a:moveTo>
                <a:lnTo>
                  <a:pt x="35" y="210"/>
                </a:lnTo>
                <a:lnTo>
                  <a:pt x="28" y="202"/>
                </a:lnTo>
                <a:lnTo>
                  <a:pt x="23" y="195"/>
                </a:lnTo>
                <a:lnTo>
                  <a:pt x="17" y="187"/>
                </a:lnTo>
                <a:lnTo>
                  <a:pt x="36" y="176"/>
                </a:lnTo>
                <a:lnTo>
                  <a:pt x="40" y="183"/>
                </a:lnTo>
                <a:lnTo>
                  <a:pt x="44" y="189"/>
                </a:lnTo>
                <a:lnTo>
                  <a:pt x="49" y="194"/>
                </a:lnTo>
                <a:lnTo>
                  <a:pt x="53" y="197"/>
                </a:lnTo>
                <a:lnTo>
                  <a:pt x="42" y="215"/>
                </a:lnTo>
                <a:close/>
                <a:moveTo>
                  <a:pt x="17" y="187"/>
                </a:moveTo>
                <a:lnTo>
                  <a:pt x="13" y="178"/>
                </a:lnTo>
                <a:lnTo>
                  <a:pt x="10" y="170"/>
                </a:lnTo>
                <a:lnTo>
                  <a:pt x="7" y="162"/>
                </a:lnTo>
                <a:lnTo>
                  <a:pt x="5" y="153"/>
                </a:lnTo>
                <a:lnTo>
                  <a:pt x="25" y="148"/>
                </a:lnTo>
                <a:lnTo>
                  <a:pt x="27" y="156"/>
                </a:lnTo>
                <a:lnTo>
                  <a:pt x="29" y="163"/>
                </a:lnTo>
                <a:lnTo>
                  <a:pt x="33" y="169"/>
                </a:lnTo>
                <a:lnTo>
                  <a:pt x="36" y="176"/>
                </a:lnTo>
                <a:lnTo>
                  <a:pt x="17" y="187"/>
                </a:lnTo>
                <a:close/>
                <a:moveTo>
                  <a:pt x="5" y="153"/>
                </a:moveTo>
                <a:lnTo>
                  <a:pt x="2" y="143"/>
                </a:lnTo>
                <a:lnTo>
                  <a:pt x="1" y="134"/>
                </a:lnTo>
                <a:lnTo>
                  <a:pt x="0" y="125"/>
                </a:lnTo>
                <a:lnTo>
                  <a:pt x="0" y="114"/>
                </a:lnTo>
                <a:lnTo>
                  <a:pt x="21" y="114"/>
                </a:lnTo>
                <a:lnTo>
                  <a:pt x="21" y="122"/>
                </a:lnTo>
                <a:lnTo>
                  <a:pt x="22" y="132"/>
                </a:lnTo>
                <a:lnTo>
                  <a:pt x="23" y="140"/>
                </a:lnTo>
                <a:lnTo>
                  <a:pt x="25" y="148"/>
                </a:lnTo>
                <a:lnTo>
                  <a:pt x="5" y="153"/>
                </a:lnTo>
                <a:close/>
                <a:moveTo>
                  <a:pt x="50" y="117"/>
                </a:moveTo>
                <a:lnTo>
                  <a:pt x="50" y="127"/>
                </a:lnTo>
                <a:lnTo>
                  <a:pt x="50" y="136"/>
                </a:lnTo>
                <a:lnTo>
                  <a:pt x="51" y="144"/>
                </a:lnTo>
                <a:lnTo>
                  <a:pt x="52" y="153"/>
                </a:lnTo>
                <a:lnTo>
                  <a:pt x="32" y="156"/>
                </a:lnTo>
                <a:lnTo>
                  <a:pt x="30" y="147"/>
                </a:lnTo>
                <a:lnTo>
                  <a:pt x="29" y="138"/>
                </a:lnTo>
                <a:lnTo>
                  <a:pt x="28" y="128"/>
                </a:lnTo>
                <a:lnTo>
                  <a:pt x="28" y="117"/>
                </a:lnTo>
                <a:lnTo>
                  <a:pt x="50" y="117"/>
                </a:lnTo>
                <a:close/>
                <a:moveTo>
                  <a:pt x="52" y="153"/>
                </a:moveTo>
                <a:lnTo>
                  <a:pt x="55" y="167"/>
                </a:lnTo>
                <a:lnTo>
                  <a:pt x="60" y="180"/>
                </a:lnTo>
                <a:lnTo>
                  <a:pt x="40" y="188"/>
                </a:lnTo>
                <a:lnTo>
                  <a:pt x="37" y="181"/>
                </a:lnTo>
                <a:lnTo>
                  <a:pt x="35" y="172"/>
                </a:lnTo>
                <a:lnTo>
                  <a:pt x="33" y="165"/>
                </a:lnTo>
                <a:lnTo>
                  <a:pt x="32" y="156"/>
                </a:lnTo>
                <a:lnTo>
                  <a:pt x="52" y="153"/>
                </a:lnTo>
                <a:close/>
                <a:moveTo>
                  <a:pt x="60" y="180"/>
                </a:moveTo>
                <a:lnTo>
                  <a:pt x="60" y="181"/>
                </a:lnTo>
                <a:lnTo>
                  <a:pt x="60" y="180"/>
                </a:lnTo>
                <a:lnTo>
                  <a:pt x="49" y="184"/>
                </a:lnTo>
                <a:lnTo>
                  <a:pt x="60" y="180"/>
                </a:lnTo>
                <a:close/>
                <a:moveTo>
                  <a:pt x="60" y="180"/>
                </a:moveTo>
                <a:lnTo>
                  <a:pt x="63" y="187"/>
                </a:lnTo>
                <a:lnTo>
                  <a:pt x="67" y="192"/>
                </a:lnTo>
                <a:lnTo>
                  <a:pt x="52" y="208"/>
                </a:lnTo>
                <a:lnTo>
                  <a:pt x="49" y="204"/>
                </a:lnTo>
                <a:lnTo>
                  <a:pt x="45" y="199"/>
                </a:lnTo>
                <a:lnTo>
                  <a:pt x="42" y="194"/>
                </a:lnTo>
                <a:lnTo>
                  <a:pt x="40" y="188"/>
                </a:lnTo>
                <a:lnTo>
                  <a:pt x="60" y="180"/>
                </a:lnTo>
                <a:close/>
                <a:moveTo>
                  <a:pt x="67" y="192"/>
                </a:moveTo>
                <a:lnTo>
                  <a:pt x="70" y="194"/>
                </a:lnTo>
                <a:lnTo>
                  <a:pt x="74" y="195"/>
                </a:lnTo>
                <a:lnTo>
                  <a:pt x="74" y="216"/>
                </a:lnTo>
                <a:lnTo>
                  <a:pt x="68" y="216"/>
                </a:lnTo>
                <a:lnTo>
                  <a:pt x="63" y="214"/>
                </a:lnTo>
                <a:lnTo>
                  <a:pt x="57" y="212"/>
                </a:lnTo>
                <a:lnTo>
                  <a:pt x="52" y="208"/>
                </a:lnTo>
                <a:lnTo>
                  <a:pt x="67" y="192"/>
                </a:lnTo>
                <a:close/>
                <a:moveTo>
                  <a:pt x="74" y="195"/>
                </a:moveTo>
                <a:lnTo>
                  <a:pt x="76" y="194"/>
                </a:lnTo>
                <a:lnTo>
                  <a:pt x="78" y="194"/>
                </a:lnTo>
                <a:lnTo>
                  <a:pt x="87" y="214"/>
                </a:lnTo>
                <a:lnTo>
                  <a:pt x="80" y="215"/>
                </a:lnTo>
                <a:lnTo>
                  <a:pt x="74" y="216"/>
                </a:lnTo>
                <a:lnTo>
                  <a:pt x="74" y="195"/>
                </a:lnTo>
                <a:close/>
                <a:moveTo>
                  <a:pt x="87" y="214"/>
                </a:moveTo>
                <a:lnTo>
                  <a:pt x="75" y="218"/>
                </a:lnTo>
                <a:lnTo>
                  <a:pt x="87" y="214"/>
                </a:lnTo>
                <a:lnTo>
                  <a:pt x="82" y="203"/>
                </a:lnTo>
                <a:lnTo>
                  <a:pt x="87" y="214"/>
                </a:lnTo>
                <a:close/>
                <a:moveTo>
                  <a:pt x="77" y="194"/>
                </a:moveTo>
                <a:lnTo>
                  <a:pt x="80" y="192"/>
                </a:lnTo>
                <a:lnTo>
                  <a:pt x="83" y="190"/>
                </a:lnTo>
                <a:lnTo>
                  <a:pt x="97" y="206"/>
                </a:lnTo>
                <a:lnTo>
                  <a:pt x="92" y="211"/>
                </a:lnTo>
                <a:lnTo>
                  <a:pt x="87" y="214"/>
                </a:lnTo>
                <a:lnTo>
                  <a:pt x="77" y="194"/>
                </a:lnTo>
                <a:close/>
                <a:moveTo>
                  <a:pt x="83" y="190"/>
                </a:moveTo>
                <a:lnTo>
                  <a:pt x="85" y="188"/>
                </a:lnTo>
                <a:lnTo>
                  <a:pt x="89" y="184"/>
                </a:lnTo>
                <a:lnTo>
                  <a:pt x="107" y="194"/>
                </a:lnTo>
                <a:lnTo>
                  <a:pt x="102" y="201"/>
                </a:lnTo>
                <a:lnTo>
                  <a:pt x="97" y="206"/>
                </a:lnTo>
                <a:lnTo>
                  <a:pt x="83" y="190"/>
                </a:lnTo>
                <a:close/>
                <a:moveTo>
                  <a:pt x="89" y="184"/>
                </a:moveTo>
                <a:lnTo>
                  <a:pt x="91" y="178"/>
                </a:lnTo>
                <a:lnTo>
                  <a:pt x="93" y="172"/>
                </a:lnTo>
                <a:lnTo>
                  <a:pt x="114" y="177"/>
                </a:lnTo>
                <a:lnTo>
                  <a:pt x="110" y="187"/>
                </a:lnTo>
                <a:lnTo>
                  <a:pt x="107" y="194"/>
                </a:lnTo>
                <a:lnTo>
                  <a:pt x="89" y="184"/>
                </a:lnTo>
                <a:close/>
                <a:moveTo>
                  <a:pt x="93" y="172"/>
                </a:moveTo>
                <a:lnTo>
                  <a:pt x="94" y="168"/>
                </a:lnTo>
                <a:lnTo>
                  <a:pt x="93" y="172"/>
                </a:lnTo>
                <a:lnTo>
                  <a:pt x="103" y="174"/>
                </a:lnTo>
                <a:lnTo>
                  <a:pt x="93" y="172"/>
                </a:lnTo>
                <a:close/>
                <a:moveTo>
                  <a:pt x="93" y="172"/>
                </a:moveTo>
                <a:lnTo>
                  <a:pt x="96" y="159"/>
                </a:lnTo>
                <a:lnTo>
                  <a:pt x="98" y="143"/>
                </a:lnTo>
                <a:lnTo>
                  <a:pt x="119" y="145"/>
                </a:lnTo>
                <a:lnTo>
                  <a:pt x="118" y="155"/>
                </a:lnTo>
                <a:lnTo>
                  <a:pt x="117" y="163"/>
                </a:lnTo>
                <a:lnTo>
                  <a:pt x="115" y="170"/>
                </a:lnTo>
                <a:lnTo>
                  <a:pt x="114" y="177"/>
                </a:lnTo>
                <a:lnTo>
                  <a:pt x="93" y="172"/>
                </a:lnTo>
                <a:close/>
                <a:moveTo>
                  <a:pt x="98" y="143"/>
                </a:moveTo>
                <a:lnTo>
                  <a:pt x="98" y="135"/>
                </a:lnTo>
                <a:lnTo>
                  <a:pt x="99" y="126"/>
                </a:lnTo>
                <a:lnTo>
                  <a:pt x="99" y="115"/>
                </a:lnTo>
                <a:lnTo>
                  <a:pt x="99" y="105"/>
                </a:lnTo>
                <a:lnTo>
                  <a:pt x="120" y="105"/>
                </a:lnTo>
                <a:lnTo>
                  <a:pt x="120" y="115"/>
                </a:lnTo>
                <a:lnTo>
                  <a:pt x="120" y="127"/>
                </a:lnTo>
                <a:lnTo>
                  <a:pt x="120" y="136"/>
                </a:lnTo>
                <a:lnTo>
                  <a:pt x="119" y="145"/>
                </a:lnTo>
                <a:lnTo>
                  <a:pt x="98" y="143"/>
                </a:lnTo>
                <a:close/>
                <a:moveTo>
                  <a:pt x="99" y="105"/>
                </a:moveTo>
                <a:lnTo>
                  <a:pt x="99" y="89"/>
                </a:lnTo>
                <a:lnTo>
                  <a:pt x="97" y="75"/>
                </a:lnTo>
                <a:lnTo>
                  <a:pt x="119" y="73"/>
                </a:lnTo>
                <a:lnTo>
                  <a:pt x="119" y="80"/>
                </a:lnTo>
                <a:lnTo>
                  <a:pt x="120" y="87"/>
                </a:lnTo>
                <a:lnTo>
                  <a:pt x="120" y="95"/>
                </a:lnTo>
                <a:lnTo>
                  <a:pt x="120" y="105"/>
                </a:lnTo>
                <a:lnTo>
                  <a:pt x="99" y="105"/>
                </a:lnTo>
                <a:close/>
                <a:moveTo>
                  <a:pt x="97" y="75"/>
                </a:moveTo>
                <a:lnTo>
                  <a:pt x="95" y="62"/>
                </a:lnTo>
                <a:lnTo>
                  <a:pt x="93" y="51"/>
                </a:lnTo>
                <a:lnTo>
                  <a:pt x="112" y="45"/>
                </a:lnTo>
                <a:lnTo>
                  <a:pt x="116" y="58"/>
                </a:lnTo>
                <a:lnTo>
                  <a:pt x="119" y="73"/>
                </a:lnTo>
                <a:lnTo>
                  <a:pt x="97" y="75"/>
                </a:lnTo>
                <a:close/>
                <a:moveTo>
                  <a:pt x="93" y="51"/>
                </a:moveTo>
                <a:lnTo>
                  <a:pt x="90" y="45"/>
                </a:lnTo>
                <a:lnTo>
                  <a:pt x="88" y="39"/>
                </a:lnTo>
                <a:lnTo>
                  <a:pt x="106" y="29"/>
                </a:lnTo>
                <a:lnTo>
                  <a:pt x="109" y="36"/>
                </a:lnTo>
                <a:lnTo>
                  <a:pt x="112" y="45"/>
                </a:lnTo>
                <a:lnTo>
                  <a:pt x="93" y="51"/>
                </a:lnTo>
                <a:close/>
                <a:moveTo>
                  <a:pt x="88" y="39"/>
                </a:moveTo>
                <a:lnTo>
                  <a:pt x="85" y="35"/>
                </a:lnTo>
                <a:lnTo>
                  <a:pt x="82" y="32"/>
                </a:lnTo>
                <a:lnTo>
                  <a:pt x="96" y="17"/>
                </a:lnTo>
                <a:lnTo>
                  <a:pt x="101" y="22"/>
                </a:lnTo>
                <a:lnTo>
                  <a:pt x="106" y="29"/>
                </a:lnTo>
                <a:lnTo>
                  <a:pt x="88" y="39"/>
                </a:lnTo>
                <a:close/>
                <a:moveTo>
                  <a:pt x="96" y="17"/>
                </a:moveTo>
                <a:lnTo>
                  <a:pt x="95" y="16"/>
                </a:lnTo>
                <a:lnTo>
                  <a:pt x="96" y="17"/>
                </a:lnTo>
                <a:lnTo>
                  <a:pt x="90" y="25"/>
                </a:lnTo>
                <a:lnTo>
                  <a:pt x="96" y="17"/>
                </a:lnTo>
                <a:close/>
                <a:moveTo>
                  <a:pt x="82" y="33"/>
                </a:moveTo>
                <a:lnTo>
                  <a:pt x="81" y="32"/>
                </a:lnTo>
                <a:lnTo>
                  <a:pt x="79" y="31"/>
                </a:lnTo>
                <a:lnTo>
                  <a:pt x="85" y="11"/>
                </a:lnTo>
                <a:lnTo>
                  <a:pt x="91" y="14"/>
                </a:lnTo>
                <a:lnTo>
                  <a:pt x="96" y="17"/>
                </a:lnTo>
                <a:lnTo>
                  <a:pt x="82" y="33"/>
                </a:lnTo>
                <a:close/>
                <a:moveTo>
                  <a:pt x="79" y="31"/>
                </a:moveTo>
                <a:lnTo>
                  <a:pt x="77" y="30"/>
                </a:lnTo>
                <a:lnTo>
                  <a:pt x="75" y="30"/>
                </a:lnTo>
                <a:lnTo>
                  <a:pt x="75" y="9"/>
                </a:lnTo>
                <a:lnTo>
                  <a:pt x="80" y="9"/>
                </a:lnTo>
                <a:lnTo>
                  <a:pt x="85" y="11"/>
                </a:lnTo>
                <a:lnTo>
                  <a:pt x="79" y="31"/>
                </a:lnTo>
                <a:close/>
                <a:moveTo>
                  <a:pt x="75" y="30"/>
                </a:moveTo>
                <a:lnTo>
                  <a:pt x="72" y="31"/>
                </a:lnTo>
                <a:lnTo>
                  <a:pt x="70" y="31"/>
                </a:lnTo>
                <a:lnTo>
                  <a:pt x="61" y="12"/>
                </a:lnTo>
                <a:lnTo>
                  <a:pt x="68" y="10"/>
                </a:lnTo>
                <a:lnTo>
                  <a:pt x="75" y="9"/>
                </a:lnTo>
                <a:lnTo>
                  <a:pt x="75" y="30"/>
                </a:lnTo>
                <a:close/>
                <a:moveTo>
                  <a:pt x="70" y="31"/>
                </a:moveTo>
                <a:lnTo>
                  <a:pt x="68" y="33"/>
                </a:lnTo>
                <a:lnTo>
                  <a:pt x="65" y="35"/>
                </a:lnTo>
                <a:lnTo>
                  <a:pt x="49" y="22"/>
                </a:lnTo>
                <a:lnTo>
                  <a:pt x="54" y="17"/>
                </a:lnTo>
                <a:lnTo>
                  <a:pt x="61" y="12"/>
                </a:lnTo>
                <a:lnTo>
                  <a:pt x="70" y="31"/>
                </a:lnTo>
                <a:close/>
                <a:moveTo>
                  <a:pt x="49" y="22"/>
                </a:moveTo>
                <a:lnTo>
                  <a:pt x="49" y="22"/>
                </a:lnTo>
                <a:lnTo>
                  <a:pt x="57" y="29"/>
                </a:lnTo>
                <a:lnTo>
                  <a:pt x="49" y="22"/>
                </a:lnTo>
                <a:close/>
                <a:moveTo>
                  <a:pt x="65" y="35"/>
                </a:moveTo>
                <a:lnTo>
                  <a:pt x="62" y="41"/>
                </a:lnTo>
                <a:lnTo>
                  <a:pt x="59" y="48"/>
                </a:lnTo>
                <a:lnTo>
                  <a:pt x="39" y="41"/>
                </a:lnTo>
                <a:lnTo>
                  <a:pt x="43" y="30"/>
                </a:lnTo>
                <a:lnTo>
                  <a:pt x="49" y="22"/>
                </a:lnTo>
                <a:lnTo>
                  <a:pt x="65" y="35"/>
                </a:lnTo>
                <a:close/>
                <a:moveTo>
                  <a:pt x="59" y="48"/>
                </a:moveTo>
                <a:lnTo>
                  <a:pt x="53" y="62"/>
                </a:lnTo>
                <a:lnTo>
                  <a:pt x="59" y="48"/>
                </a:lnTo>
                <a:lnTo>
                  <a:pt x="48" y="45"/>
                </a:lnTo>
                <a:lnTo>
                  <a:pt x="59" y="48"/>
                </a:lnTo>
                <a:close/>
                <a:moveTo>
                  <a:pt x="59" y="48"/>
                </a:moveTo>
                <a:lnTo>
                  <a:pt x="55" y="57"/>
                </a:lnTo>
                <a:lnTo>
                  <a:pt x="53" y="69"/>
                </a:lnTo>
                <a:lnTo>
                  <a:pt x="33" y="65"/>
                </a:lnTo>
                <a:lnTo>
                  <a:pt x="35" y="52"/>
                </a:lnTo>
                <a:lnTo>
                  <a:pt x="39" y="41"/>
                </a:lnTo>
                <a:lnTo>
                  <a:pt x="59" y="48"/>
                </a:lnTo>
                <a:close/>
                <a:moveTo>
                  <a:pt x="53" y="69"/>
                </a:moveTo>
                <a:lnTo>
                  <a:pt x="52" y="80"/>
                </a:lnTo>
                <a:lnTo>
                  <a:pt x="51" y="92"/>
                </a:lnTo>
                <a:lnTo>
                  <a:pt x="29" y="91"/>
                </a:lnTo>
                <a:lnTo>
                  <a:pt x="30" y="79"/>
                </a:lnTo>
                <a:lnTo>
                  <a:pt x="33" y="65"/>
                </a:lnTo>
                <a:lnTo>
                  <a:pt x="53" y="69"/>
                </a:lnTo>
                <a:close/>
                <a:moveTo>
                  <a:pt x="51" y="92"/>
                </a:moveTo>
                <a:lnTo>
                  <a:pt x="50" y="106"/>
                </a:lnTo>
                <a:lnTo>
                  <a:pt x="50" y="117"/>
                </a:lnTo>
                <a:lnTo>
                  <a:pt x="28" y="117"/>
                </a:lnTo>
                <a:lnTo>
                  <a:pt x="28"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30" name="Freeform 243"/>
          <p:cNvSpPr>
            <a:spLocks noEditPoints="1"/>
          </p:cNvSpPr>
          <p:nvPr/>
        </p:nvSpPr>
        <p:spPr bwMode="auto">
          <a:xfrm>
            <a:off x="8601075" y="2579688"/>
            <a:ext cx="96838" cy="63500"/>
          </a:xfrm>
          <a:custGeom>
            <a:avLst/>
            <a:gdLst>
              <a:gd name="T0" fmla="*/ 66 w 182"/>
              <a:gd name="T1" fmla="*/ 120 h 120"/>
              <a:gd name="T2" fmla="*/ 47 w 182"/>
              <a:gd name="T3" fmla="*/ 120 h 120"/>
              <a:gd name="T4" fmla="*/ 47 w 182"/>
              <a:gd name="T5" fmla="*/ 96 h 120"/>
              <a:gd name="T6" fmla="*/ 0 w 182"/>
              <a:gd name="T7" fmla="*/ 96 h 120"/>
              <a:gd name="T8" fmla="*/ 0 w 182"/>
              <a:gd name="T9" fmla="*/ 74 h 120"/>
              <a:gd name="T10" fmla="*/ 47 w 182"/>
              <a:gd name="T11" fmla="*/ 74 h 120"/>
              <a:gd name="T12" fmla="*/ 47 w 182"/>
              <a:gd name="T13" fmla="*/ 0 h 120"/>
              <a:gd name="T14" fmla="*/ 64 w 182"/>
              <a:gd name="T15" fmla="*/ 0 h 120"/>
              <a:gd name="T16" fmla="*/ 182 w 182"/>
              <a:gd name="T17" fmla="*/ 82 h 120"/>
              <a:gd name="T18" fmla="*/ 182 w 182"/>
              <a:gd name="T19" fmla="*/ 96 h 120"/>
              <a:gd name="T20" fmla="*/ 66 w 182"/>
              <a:gd name="T21" fmla="*/ 96 h 120"/>
              <a:gd name="T22" fmla="*/ 66 w 182"/>
              <a:gd name="T23" fmla="*/ 120 h 120"/>
              <a:gd name="T24" fmla="*/ 66 w 182"/>
              <a:gd name="T25" fmla="*/ 74 h 120"/>
              <a:gd name="T26" fmla="*/ 154 w 182"/>
              <a:gd name="T27" fmla="*/ 74 h 120"/>
              <a:gd name="T28" fmla="*/ 66 w 182"/>
              <a:gd name="T29" fmla="*/ 12 h 120"/>
              <a:gd name="T30" fmla="*/ 66 w 182"/>
              <a:gd name="T31" fmla="*/ 74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2"/>
              <a:gd name="T49" fmla="*/ 0 h 120"/>
              <a:gd name="T50" fmla="*/ 182 w 182"/>
              <a:gd name="T51" fmla="*/ 120 h 1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2" h="120">
                <a:moveTo>
                  <a:pt x="66" y="120"/>
                </a:moveTo>
                <a:lnTo>
                  <a:pt x="47" y="120"/>
                </a:lnTo>
                <a:lnTo>
                  <a:pt x="47" y="96"/>
                </a:lnTo>
                <a:lnTo>
                  <a:pt x="0" y="96"/>
                </a:lnTo>
                <a:lnTo>
                  <a:pt x="0" y="74"/>
                </a:lnTo>
                <a:lnTo>
                  <a:pt x="47" y="74"/>
                </a:lnTo>
                <a:lnTo>
                  <a:pt x="47" y="0"/>
                </a:lnTo>
                <a:lnTo>
                  <a:pt x="64" y="0"/>
                </a:lnTo>
                <a:lnTo>
                  <a:pt x="182" y="82"/>
                </a:lnTo>
                <a:lnTo>
                  <a:pt x="182" y="96"/>
                </a:lnTo>
                <a:lnTo>
                  <a:pt x="66" y="96"/>
                </a:lnTo>
                <a:lnTo>
                  <a:pt x="66" y="120"/>
                </a:lnTo>
                <a:close/>
                <a:moveTo>
                  <a:pt x="66" y="74"/>
                </a:moveTo>
                <a:lnTo>
                  <a:pt x="154" y="74"/>
                </a:lnTo>
                <a:lnTo>
                  <a:pt x="66" y="12"/>
                </a:lnTo>
                <a:lnTo>
                  <a:pt x="66" y="7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31" name="Freeform 244"/>
          <p:cNvSpPr>
            <a:spLocks noEditPoints="1"/>
          </p:cNvSpPr>
          <p:nvPr/>
        </p:nvSpPr>
        <p:spPr bwMode="auto">
          <a:xfrm>
            <a:off x="8594725" y="2573338"/>
            <a:ext cx="107950" cy="74612"/>
          </a:xfrm>
          <a:custGeom>
            <a:avLst/>
            <a:gdLst>
              <a:gd name="T0" fmla="*/ 58 w 203"/>
              <a:gd name="T1" fmla="*/ 121 h 142"/>
              <a:gd name="T2" fmla="*/ 58 w 203"/>
              <a:gd name="T3" fmla="*/ 142 h 142"/>
              <a:gd name="T4" fmla="*/ 58 w 203"/>
              <a:gd name="T5" fmla="*/ 131 h 142"/>
              <a:gd name="T6" fmla="*/ 48 w 203"/>
              <a:gd name="T7" fmla="*/ 107 h 142"/>
              <a:gd name="T8" fmla="*/ 48 w 203"/>
              <a:gd name="T9" fmla="*/ 131 h 142"/>
              <a:gd name="T10" fmla="*/ 68 w 203"/>
              <a:gd name="T11" fmla="*/ 107 h 142"/>
              <a:gd name="T12" fmla="*/ 58 w 203"/>
              <a:gd name="T13" fmla="*/ 119 h 142"/>
              <a:gd name="T14" fmla="*/ 58 w 203"/>
              <a:gd name="T15" fmla="*/ 97 h 142"/>
              <a:gd name="T16" fmla="*/ 0 w 203"/>
              <a:gd name="T17" fmla="*/ 119 h 142"/>
              <a:gd name="T18" fmla="*/ 11 w 203"/>
              <a:gd name="T19" fmla="*/ 119 h 142"/>
              <a:gd name="T20" fmla="*/ 22 w 203"/>
              <a:gd name="T21" fmla="*/ 85 h 142"/>
              <a:gd name="T22" fmla="*/ 0 w 203"/>
              <a:gd name="T23" fmla="*/ 85 h 142"/>
              <a:gd name="T24" fmla="*/ 11 w 203"/>
              <a:gd name="T25" fmla="*/ 85 h 142"/>
              <a:gd name="T26" fmla="*/ 58 w 203"/>
              <a:gd name="T27" fmla="*/ 75 h 142"/>
              <a:gd name="T28" fmla="*/ 11 w 203"/>
              <a:gd name="T29" fmla="*/ 75 h 142"/>
              <a:gd name="T30" fmla="*/ 58 w 203"/>
              <a:gd name="T31" fmla="*/ 97 h 142"/>
              <a:gd name="T32" fmla="*/ 48 w 203"/>
              <a:gd name="T33" fmla="*/ 85 h 142"/>
              <a:gd name="T34" fmla="*/ 68 w 203"/>
              <a:gd name="T35" fmla="*/ 85 h 142"/>
              <a:gd name="T36" fmla="*/ 48 w 203"/>
              <a:gd name="T37" fmla="*/ 0 h 142"/>
              <a:gd name="T38" fmla="*/ 48 w 203"/>
              <a:gd name="T39" fmla="*/ 11 h 142"/>
              <a:gd name="T40" fmla="*/ 75 w 203"/>
              <a:gd name="T41" fmla="*/ 21 h 142"/>
              <a:gd name="T42" fmla="*/ 75 w 203"/>
              <a:gd name="T43" fmla="*/ 0 h 142"/>
              <a:gd name="T44" fmla="*/ 75 w 203"/>
              <a:gd name="T45" fmla="*/ 11 h 142"/>
              <a:gd name="T46" fmla="*/ 199 w 203"/>
              <a:gd name="T47" fmla="*/ 84 h 142"/>
              <a:gd name="T48" fmla="*/ 81 w 203"/>
              <a:gd name="T49" fmla="*/ 1 h 142"/>
              <a:gd name="T50" fmla="*/ 203 w 203"/>
              <a:gd name="T51" fmla="*/ 93 h 142"/>
              <a:gd name="T52" fmla="*/ 203 w 203"/>
              <a:gd name="T53" fmla="*/ 93 h 142"/>
              <a:gd name="T54" fmla="*/ 182 w 203"/>
              <a:gd name="T55" fmla="*/ 93 h 142"/>
              <a:gd name="T56" fmla="*/ 203 w 203"/>
              <a:gd name="T57" fmla="*/ 119 h 142"/>
              <a:gd name="T58" fmla="*/ 203 w 203"/>
              <a:gd name="T59" fmla="*/ 107 h 142"/>
              <a:gd name="T60" fmla="*/ 77 w 203"/>
              <a:gd name="T61" fmla="*/ 97 h 142"/>
              <a:gd name="T62" fmla="*/ 66 w 203"/>
              <a:gd name="T63" fmla="*/ 107 h 142"/>
              <a:gd name="T64" fmla="*/ 77 w 203"/>
              <a:gd name="T65" fmla="*/ 107 h 142"/>
              <a:gd name="T66" fmla="*/ 87 w 203"/>
              <a:gd name="T67" fmla="*/ 131 h 142"/>
              <a:gd name="T68" fmla="*/ 87 w 203"/>
              <a:gd name="T69" fmla="*/ 107 h 142"/>
              <a:gd name="T70" fmla="*/ 77 w 203"/>
              <a:gd name="T71" fmla="*/ 142 h 142"/>
              <a:gd name="T72" fmla="*/ 77 w 203"/>
              <a:gd name="T73" fmla="*/ 75 h 142"/>
              <a:gd name="T74" fmla="*/ 77 w 203"/>
              <a:gd name="T75" fmla="*/ 97 h 142"/>
              <a:gd name="T76" fmla="*/ 198 w 203"/>
              <a:gd name="T77" fmla="*/ 97 h 142"/>
              <a:gd name="T78" fmla="*/ 171 w 203"/>
              <a:gd name="T79" fmla="*/ 77 h 142"/>
              <a:gd name="T80" fmla="*/ 83 w 203"/>
              <a:gd name="T81" fmla="*/ 15 h 142"/>
              <a:gd name="T82" fmla="*/ 66 w 203"/>
              <a:gd name="T83" fmla="*/ 23 h 142"/>
              <a:gd name="T84" fmla="*/ 77 w 203"/>
              <a:gd name="T85" fmla="*/ 23 h 142"/>
              <a:gd name="T86" fmla="*/ 87 w 203"/>
              <a:gd name="T87" fmla="*/ 85 h 142"/>
              <a:gd name="T88" fmla="*/ 87 w 203"/>
              <a:gd name="T89" fmla="*/ 23 h 142"/>
              <a:gd name="T90" fmla="*/ 66 w 203"/>
              <a:gd name="T91" fmla="*/ 85 h 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142"/>
              <a:gd name="T140" fmla="*/ 203 w 203"/>
              <a:gd name="T141" fmla="*/ 142 h 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142">
                <a:moveTo>
                  <a:pt x="77" y="142"/>
                </a:moveTo>
                <a:lnTo>
                  <a:pt x="58" y="142"/>
                </a:lnTo>
                <a:lnTo>
                  <a:pt x="58" y="121"/>
                </a:lnTo>
                <a:lnTo>
                  <a:pt x="77" y="121"/>
                </a:lnTo>
                <a:lnTo>
                  <a:pt x="77" y="142"/>
                </a:lnTo>
                <a:close/>
                <a:moveTo>
                  <a:pt x="58" y="142"/>
                </a:moveTo>
                <a:lnTo>
                  <a:pt x="48" y="142"/>
                </a:lnTo>
                <a:lnTo>
                  <a:pt x="48" y="131"/>
                </a:lnTo>
                <a:lnTo>
                  <a:pt x="58" y="131"/>
                </a:lnTo>
                <a:lnTo>
                  <a:pt x="58" y="142"/>
                </a:lnTo>
                <a:close/>
                <a:moveTo>
                  <a:pt x="48" y="131"/>
                </a:moveTo>
                <a:lnTo>
                  <a:pt x="48" y="107"/>
                </a:lnTo>
                <a:lnTo>
                  <a:pt x="68" y="107"/>
                </a:lnTo>
                <a:lnTo>
                  <a:pt x="68" y="131"/>
                </a:lnTo>
                <a:lnTo>
                  <a:pt x="48" y="131"/>
                </a:lnTo>
                <a:close/>
                <a:moveTo>
                  <a:pt x="58" y="97"/>
                </a:moveTo>
                <a:lnTo>
                  <a:pt x="68" y="97"/>
                </a:lnTo>
                <a:lnTo>
                  <a:pt x="68" y="107"/>
                </a:lnTo>
                <a:lnTo>
                  <a:pt x="58" y="107"/>
                </a:lnTo>
                <a:lnTo>
                  <a:pt x="58" y="97"/>
                </a:lnTo>
                <a:close/>
                <a:moveTo>
                  <a:pt x="58" y="119"/>
                </a:moveTo>
                <a:lnTo>
                  <a:pt x="11" y="119"/>
                </a:lnTo>
                <a:lnTo>
                  <a:pt x="11" y="97"/>
                </a:lnTo>
                <a:lnTo>
                  <a:pt x="58" y="97"/>
                </a:lnTo>
                <a:lnTo>
                  <a:pt x="58" y="119"/>
                </a:lnTo>
                <a:close/>
                <a:moveTo>
                  <a:pt x="11" y="119"/>
                </a:moveTo>
                <a:lnTo>
                  <a:pt x="0" y="119"/>
                </a:lnTo>
                <a:lnTo>
                  <a:pt x="0" y="107"/>
                </a:lnTo>
                <a:lnTo>
                  <a:pt x="11" y="107"/>
                </a:lnTo>
                <a:lnTo>
                  <a:pt x="11" y="119"/>
                </a:lnTo>
                <a:close/>
                <a:moveTo>
                  <a:pt x="0" y="107"/>
                </a:moveTo>
                <a:lnTo>
                  <a:pt x="0" y="85"/>
                </a:lnTo>
                <a:lnTo>
                  <a:pt x="22" y="85"/>
                </a:lnTo>
                <a:lnTo>
                  <a:pt x="22" y="107"/>
                </a:lnTo>
                <a:lnTo>
                  <a:pt x="0" y="107"/>
                </a:lnTo>
                <a:close/>
                <a:moveTo>
                  <a:pt x="0" y="85"/>
                </a:moveTo>
                <a:lnTo>
                  <a:pt x="0" y="75"/>
                </a:lnTo>
                <a:lnTo>
                  <a:pt x="11" y="75"/>
                </a:lnTo>
                <a:lnTo>
                  <a:pt x="11" y="85"/>
                </a:lnTo>
                <a:lnTo>
                  <a:pt x="0" y="85"/>
                </a:lnTo>
                <a:close/>
                <a:moveTo>
                  <a:pt x="11" y="75"/>
                </a:moveTo>
                <a:lnTo>
                  <a:pt x="58" y="75"/>
                </a:lnTo>
                <a:lnTo>
                  <a:pt x="58" y="97"/>
                </a:lnTo>
                <a:lnTo>
                  <a:pt x="11" y="97"/>
                </a:lnTo>
                <a:lnTo>
                  <a:pt x="11" y="75"/>
                </a:lnTo>
                <a:close/>
                <a:moveTo>
                  <a:pt x="68" y="85"/>
                </a:moveTo>
                <a:lnTo>
                  <a:pt x="68" y="97"/>
                </a:lnTo>
                <a:lnTo>
                  <a:pt x="58" y="97"/>
                </a:lnTo>
                <a:lnTo>
                  <a:pt x="58" y="85"/>
                </a:lnTo>
                <a:lnTo>
                  <a:pt x="68" y="85"/>
                </a:lnTo>
                <a:close/>
                <a:moveTo>
                  <a:pt x="48" y="85"/>
                </a:moveTo>
                <a:lnTo>
                  <a:pt x="48" y="11"/>
                </a:lnTo>
                <a:lnTo>
                  <a:pt x="68" y="11"/>
                </a:lnTo>
                <a:lnTo>
                  <a:pt x="68" y="85"/>
                </a:lnTo>
                <a:lnTo>
                  <a:pt x="48" y="85"/>
                </a:lnTo>
                <a:close/>
                <a:moveTo>
                  <a:pt x="48" y="11"/>
                </a:moveTo>
                <a:lnTo>
                  <a:pt x="48" y="0"/>
                </a:lnTo>
                <a:lnTo>
                  <a:pt x="58" y="0"/>
                </a:lnTo>
                <a:lnTo>
                  <a:pt x="58" y="11"/>
                </a:lnTo>
                <a:lnTo>
                  <a:pt x="48" y="11"/>
                </a:lnTo>
                <a:close/>
                <a:moveTo>
                  <a:pt x="58" y="0"/>
                </a:moveTo>
                <a:lnTo>
                  <a:pt x="75" y="0"/>
                </a:lnTo>
                <a:lnTo>
                  <a:pt x="75" y="21"/>
                </a:lnTo>
                <a:lnTo>
                  <a:pt x="58" y="21"/>
                </a:lnTo>
                <a:lnTo>
                  <a:pt x="58" y="0"/>
                </a:lnTo>
                <a:close/>
                <a:moveTo>
                  <a:pt x="75" y="0"/>
                </a:moveTo>
                <a:lnTo>
                  <a:pt x="78" y="0"/>
                </a:lnTo>
                <a:lnTo>
                  <a:pt x="81" y="1"/>
                </a:lnTo>
                <a:lnTo>
                  <a:pt x="75" y="11"/>
                </a:lnTo>
                <a:lnTo>
                  <a:pt x="75" y="0"/>
                </a:lnTo>
                <a:close/>
                <a:moveTo>
                  <a:pt x="81" y="1"/>
                </a:moveTo>
                <a:lnTo>
                  <a:pt x="199" y="84"/>
                </a:lnTo>
                <a:lnTo>
                  <a:pt x="187" y="102"/>
                </a:lnTo>
                <a:lnTo>
                  <a:pt x="68" y="19"/>
                </a:lnTo>
                <a:lnTo>
                  <a:pt x="81" y="1"/>
                </a:lnTo>
                <a:close/>
                <a:moveTo>
                  <a:pt x="199" y="84"/>
                </a:moveTo>
                <a:lnTo>
                  <a:pt x="203" y="87"/>
                </a:lnTo>
                <a:lnTo>
                  <a:pt x="203" y="93"/>
                </a:lnTo>
                <a:lnTo>
                  <a:pt x="193" y="93"/>
                </a:lnTo>
                <a:lnTo>
                  <a:pt x="199" y="84"/>
                </a:lnTo>
                <a:close/>
                <a:moveTo>
                  <a:pt x="203" y="93"/>
                </a:moveTo>
                <a:lnTo>
                  <a:pt x="203" y="107"/>
                </a:lnTo>
                <a:lnTo>
                  <a:pt x="182" y="107"/>
                </a:lnTo>
                <a:lnTo>
                  <a:pt x="182" y="93"/>
                </a:lnTo>
                <a:lnTo>
                  <a:pt x="203" y="93"/>
                </a:lnTo>
                <a:close/>
                <a:moveTo>
                  <a:pt x="203" y="107"/>
                </a:moveTo>
                <a:lnTo>
                  <a:pt x="203" y="119"/>
                </a:lnTo>
                <a:lnTo>
                  <a:pt x="193" y="119"/>
                </a:lnTo>
                <a:lnTo>
                  <a:pt x="193" y="107"/>
                </a:lnTo>
                <a:lnTo>
                  <a:pt x="203" y="107"/>
                </a:lnTo>
                <a:close/>
                <a:moveTo>
                  <a:pt x="193" y="119"/>
                </a:moveTo>
                <a:lnTo>
                  <a:pt x="77" y="119"/>
                </a:lnTo>
                <a:lnTo>
                  <a:pt x="77" y="97"/>
                </a:lnTo>
                <a:lnTo>
                  <a:pt x="193" y="97"/>
                </a:lnTo>
                <a:lnTo>
                  <a:pt x="193" y="119"/>
                </a:lnTo>
                <a:close/>
                <a:moveTo>
                  <a:pt x="66" y="107"/>
                </a:moveTo>
                <a:lnTo>
                  <a:pt x="66" y="97"/>
                </a:lnTo>
                <a:lnTo>
                  <a:pt x="77" y="97"/>
                </a:lnTo>
                <a:lnTo>
                  <a:pt x="77" y="107"/>
                </a:lnTo>
                <a:lnTo>
                  <a:pt x="66" y="107"/>
                </a:lnTo>
                <a:close/>
                <a:moveTo>
                  <a:pt x="87" y="107"/>
                </a:moveTo>
                <a:lnTo>
                  <a:pt x="87" y="131"/>
                </a:lnTo>
                <a:lnTo>
                  <a:pt x="66" y="131"/>
                </a:lnTo>
                <a:lnTo>
                  <a:pt x="66" y="107"/>
                </a:lnTo>
                <a:lnTo>
                  <a:pt x="87" y="107"/>
                </a:lnTo>
                <a:close/>
                <a:moveTo>
                  <a:pt x="87" y="131"/>
                </a:moveTo>
                <a:lnTo>
                  <a:pt x="87" y="142"/>
                </a:lnTo>
                <a:lnTo>
                  <a:pt x="77" y="142"/>
                </a:lnTo>
                <a:lnTo>
                  <a:pt x="77" y="131"/>
                </a:lnTo>
                <a:lnTo>
                  <a:pt x="87" y="131"/>
                </a:lnTo>
                <a:close/>
                <a:moveTo>
                  <a:pt x="77" y="75"/>
                </a:moveTo>
                <a:lnTo>
                  <a:pt x="165" y="75"/>
                </a:lnTo>
                <a:lnTo>
                  <a:pt x="165" y="97"/>
                </a:lnTo>
                <a:lnTo>
                  <a:pt x="77" y="97"/>
                </a:lnTo>
                <a:lnTo>
                  <a:pt x="77" y="75"/>
                </a:lnTo>
                <a:close/>
                <a:moveTo>
                  <a:pt x="171" y="77"/>
                </a:moveTo>
                <a:lnTo>
                  <a:pt x="198" y="97"/>
                </a:lnTo>
                <a:lnTo>
                  <a:pt x="165" y="97"/>
                </a:lnTo>
                <a:lnTo>
                  <a:pt x="165" y="85"/>
                </a:lnTo>
                <a:lnTo>
                  <a:pt x="171" y="77"/>
                </a:lnTo>
                <a:close/>
                <a:moveTo>
                  <a:pt x="159" y="95"/>
                </a:moveTo>
                <a:lnTo>
                  <a:pt x="71" y="32"/>
                </a:lnTo>
                <a:lnTo>
                  <a:pt x="83" y="15"/>
                </a:lnTo>
                <a:lnTo>
                  <a:pt x="171" y="77"/>
                </a:lnTo>
                <a:lnTo>
                  <a:pt x="159" y="95"/>
                </a:lnTo>
                <a:close/>
                <a:moveTo>
                  <a:pt x="66" y="23"/>
                </a:moveTo>
                <a:lnTo>
                  <a:pt x="66" y="3"/>
                </a:lnTo>
                <a:lnTo>
                  <a:pt x="83" y="15"/>
                </a:lnTo>
                <a:lnTo>
                  <a:pt x="77" y="23"/>
                </a:lnTo>
                <a:lnTo>
                  <a:pt x="66" y="23"/>
                </a:lnTo>
                <a:close/>
                <a:moveTo>
                  <a:pt x="87" y="23"/>
                </a:moveTo>
                <a:lnTo>
                  <a:pt x="87" y="85"/>
                </a:lnTo>
                <a:lnTo>
                  <a:pt x="66" y="85"/>
                </a:lnTo>
                <a:lnTo>
                  <a:pt x="66" y="23"/>
                </a:lnTo>
                <a:lnTo>
                  <a:pt x="87" y="23"/>
                </a:lnTo>
                <a:close/>
                <a:moveTo>
                  <a:pt x="77" y="97"/>
                </a:moveTo>
                <a:lnTo>
                  <a:pt x="66" y="97"/>
                </a:lnTo>
                <a:lnTo>
                  <a:pt x="66" y="85"/>
                </a:lnTo>
                <a:lnTo>
                  <a:pt x="77" y="85"/>
                </a:lnTo>
                <a:lnTo>
                  <a:pt x="77" y="9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32" name="Freeform 245"/>
          <p:cNvSpPr>
            <a:spLocks noEditPoints="1"/>
          </p:cNvSpPr>
          <p:nvPr/>
        </p:nvSpPr>
        <p:spPr bwMode="auto">
          <a:xfrm>
            <a:off x="8599488" y="2652713"/>
            <a:ext cx="98425" cy="60325"/>
          </a:xfrm>
          <a:custGeom>
            <a:avLst/>
            <a:gdLst>
              <a:gd name="T0" fmla="*/ 106 w 185"/>
              <a:gd name="T1" fmla="*/ 0 h 114"/>
              <a:gd name="T2" fmla="*/ 132 w 185"/>
              <a:gd name="T3" fmla="*/ 5 h 114"/>
              <a:gd name="T4" fmla="*/ 154 w 185"/>
              <a:gd name="T5" fmla="*/ 13 h 114"/>
              <a:gd name="T6" fmla="*/ 170 w 185"/>
              <a:gd name="T7" fmla="*/ 26 h 114"/>
              <a:gd name="T8" fmla="*/ 180 w 185"/>
              <a:gd name="T9" fmla="*/ 39 h 114"/>
              <a:gd name="T10" fmla="*/ 184 w 185"/>
              <a:gd name="T11" fmla="*/ 50 h 114"/>
              <a:gd name="T12" fmla="*/ 184 w 185"/>
              <a:gd name="T13" fmla="*/ 62 h 114"/>
              <a:gd name="T14" fmla="*/ 182 w 185"/>
              <a:gd name="T15" fmla="*/ 72 h 114"/>
              <a:gd name="T16" fmla="*/ 177 w 185"/>
              <a:gd name="T17" fmla="*/ 82 h 114"/>
              <a:gd name="T18" fmla="*/ 168 w 185"/>
              <a:gd name="T19" fmla="*/ 90 h 114"/>
              <a:gd name="T20" fmla="*/ 157 w 185"/>
              <a:gd name="T21" fmla="*/ 98 h 114"/>
              <a:gd name="T22" fmla="*/ 141 w 185"/>
              <a:gd name="T23" fmla="*/ 107 h 114"/>
              <a:gd name="T24" fmla="*/ 124 w 185"/>
              <a:gd name="T25" fmla="*/ 112 h 114"/>
              <a:gd name="T26" fmla="*/ 104 w 185"/>
              <a:gd name="T27" fmla="*/ 114 h 114"/>
              <a:gd name="T28" fmla="*/ 79 w 185"/>
              <a:gd name="T29" fmla="*/ 114 h 114"/>
              <a:gd name="T30" fmla="*/ 52 w 185"/>
              <a:gd name="T31" fmla="*/ 110 h 114"/>
              <a:gd name="T32" fmla="*/ 31 w 185"/>
              <a:gd name="T33" fmla="*/ 100 h 114"/>
              <a:gd name="T34" fmla="*/ 15 w 185"/>
              <a:gd name="T35" fmla="*/ 89 h 114"/>
              <a:gd name="T36" fmla="*/ 5 w 185"/>
              <a:gd name="T37" fmla="*/ 75 h 114"/>
              <a:gd name="T38" fmla="*/ 0 w 185"/>
              <a:gd name="T39" fmla="*/ 62 h 114"/>
              <a:gd name="T40" fmla="*/ 0 w 185"/>
              <a:gd name="T41" fmla="*/ 49 h 114"/>
              <a:gd name="T42" fmla="*/ 4 w 185"/>
              <a:gd name="T43" fmla="*/ 38 h 114"/>
              <a:gd name="T44" fmla="*/ 12 w 185"/>
              <a:gd name="T45" fmla="*/ 28 h 114"/>
              <a:gd name="T46" fmla="*/ 23 w 185"/>
              <a:gd name="T47" fmla="*/ 18 h 114"/>
              <a:gd name="T48" fmla="*/ 37 w 185"/>
              <a:gd name="T49" fmla="*/ 10 h 114"/>
              <a:gd name="T50" fmla="*/ 50 w 185"/>
              <a:gd name="T51" fmla="*/ 5 h 114"/>
              <a:gd name="T52" fmla="*/ 74 w 185"/>
              <a:gd name="T53" fmla="*/ 0 h 114"/>
              <a:gd name="T54" fmla="*/ 87 w 185"/>
              <a:gd name="T55" fmla="*/ 25 h 114"/>
              <a:gd name="T56" fmla="*/ 54 w 185"/>
              <a:gd name="T57" fmla="*/ 28 h 114"/>
              <a:gd name="T58" fmla="*/ 27 w 185"/>
              <a:gd name="T59" fmla="*/ 34 h 114"/>
              <a:gd name="T60" fmla="*/ 19 w 185"/>
              <a:gd name="T61" fmla="*/ 38 h 114"/>
              <a:gd name="T62" fmla="*/ 13 w 185"/>
              <a:gd name="T63" fmla="*/ 43 h 114"/>
              <a:gd name="T64" fmla="*/ 10 w 185"/>
              <a:gd name="T65" fmla="*/ 49 h 114"/>
              <a:gd name="T66" fmla="*/ 9 w 185"/>
              <a:gd name="T67" fmla="*/ 57 h 114"/>
              <a:gd name="T68" fmla="*/ 10 w 185"/>
              <a:gd name="T69" fmla="*/ 64 h 114"/>
              <a:gd name="T70" fmla="*/ 15 w 185"/>
              <a:gd name="T71" fmla="*/ 71 h 114"/>
              <a:gd name="T72" fmla="*/ 23 w 185"/>
              <a:gd name="T73" fmla="*/ 77 h 114"/>
              <a:gd name="T74" fmla="*/ 36 w 185"/>
              <a:gd name="T75" fmla="*/ 83 h 114"/>
              <a:gd name="T76" fmla="*/ 63 w 185"/>
              <a:gd name="T77" fmla="*/ 87 h 114"/>
              <a:gd name="T78" fmla="*/ 100 w 185"/>
              <a:gd name="T79" fmla="*/ 89 h 114"/>
              <a:gd name="T80" fmla="*/ 127 w 185"/>
              <a:gd name="T81" fmla="*/ 87 h 114"/>
              <a:gd name="T82" fmla="*/ 150 w 185"/>
              <a:gd name="T83" fmla="*/ 83 h 114"/>
              <a:gd name="T84" fmla="*/ 163 w 185"/>
              <a:gd name="T85" fmla="*/ 76 h 114"/>
              <a:gd name="T86" fmla="*/ 171 w 185"/>
              <a:gd name="T87" fmla="*/ 70 h 114"/>
              <a:gd name="T88" fmla="*/ 175 w 185"/>
              <a:gd name="T89" fmla="*/ 64 h 114"/>
              <a:gd name="T90" fmla="*/ 176 w 185"/>
              <a:gd name="T91" fmla="*/ 57 h 114"/>
              <a:gd name="T92" fmla="*/ 174 w 185"/>
              <a:gd name="T93" fmla="*/ 48 h 114"/>
              <a:gd name="T94" fmla="*/ 168 w 185"/>
              <a:gd name="T95" fmla="*/ 41 h 114"/>
              <a:gd name="T96" fmla="*/ 154 w 185"/>
              <a:gd name="T97" fmla="*/ 33 h 114"/>
              <a:gd name="T98" fmla="*/ 134 w 185"/>
              <a:gd name="T99" fmla="*/ 29 h 114"/>
              <a:gd name="T100" fmla="*/ 110 w 185"/>
              <a:gd name="T101" fmla="*/ 26 h 114"/>
              <a:gd name="T102" fmla="*/ 87 w 185"/>
              <a:gd name="T103" fmla="*/ 25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5"/>
              <a:gd name="T157" fmla="*/ 0 h 114"/>
              <a:gd name="T158" fmla="*/ 185 w 185"/>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5" h="114">
                <a:moveTo>
                  <a:pt x="91" y="0"/>
                </a:moveTo>
                <a:lnTo>
                  <a:pt x="106" y="0"/>
                </a:lnTo>
                <a:lnTo>
                  <a:pt x="120" y="2"/>
                </a:lnTo>
                <a:lnTo>
                  <a:pt x="132" y="5"/>
                </a:lnTo>
                <a:lnTo>
                  <a:pt x="143" y="8"/>
                </a:lnTo>
                <a:lnTo>
                  <a:pt x="154" y="13"/>
                </a:lnTo>
                <a:lnTo>
                  <a:pt x="162" y="19"/>
                </a:lnTo>
                <a:lnTo>
                  <a:pt x="170" y="26"/>
                </a:lnTo>
                <a:lnTo>
                  <a:pt x="176" y="33"/>
                </a:lnTo>
                <a:lnTo>
                  <a:pt x="180" y="39"/>
                </a:lnTo>
                <a:lnTo>
                  <a:pt x="183" y="45"/>
                </a:lnTo>
                <a:lnTo>
                  <a:pt x="184" y="50"/>
                </a:lnTo>
                <a:lnTo>
                  <a:pt x="185" y="58"/>
                </a:lnTo>
                <a:lnTo>
                  <a:pt x="184" y="62"/>
                </a:lnTo>
                <a:lnTo>
                  <a:pt x="183" y="67"/>
                </a:lnTo>
                <a:lnTo>
                  <a:pt x="182" y="72"/>
                </a:lnTo>
                <a:lnTo>
                  <a:pt x="180" y="76"/>
                </a:lnTo>
                <a:lnTo>
                  <a:pt x="177" y="82"/>
                </a:lnTo>
                <a:lnTo>
                  <a:pt x="173" y="86"/>
                </a:lnTo>
                <a:lnTo>
                  <a:pt x="168" y="90"/>
                </a:lnTo>
                <a:lnTo>
                  <a:pt x="164" y="94"/>
                </a:lnTo>
                <a:lnTo>
                  <a:pt x="157" y="98"/>
                </a:lnTo>
                <a:lnTo>
                  <a:pt x="150" y="102"/>
                </a:lnTo>
                <a:lnTo>
                  <a:pt x="141" y="107"/>
                </a:lnTo>
                <a:lnTo>
                  <a:pt x="133" y="110"/>
                </a:lnTo>
                <a:lnTo>
                  <a:pt x="124" y="112"/>
                </a:lnTo>
                <a:lnTo>
                  <a:pt x="114" y="113"/>
                </a:lnTo>
                <a:lnTo>
                  <a:pt x="104" y="114"/>
                </a:lnTo>
                <a:lnTo>
                  <a:pt x="94" y="114"/>
                </a:lnTo>
                <a:lnTo>
                  <a:pt x="79" y="114"/>
                </a:lnTo>
                <a:lnTo>
                  <a:pt x="65" y="112"/>
                </a:lnTo>
                <a:lnTo>
                  <a:pt x="52" y="110"/>
                </a:lnTo>
                <a:lnTo>
                  <a:pt x="41" y="105"/>
                </a:lnTo>
                <a:lnTo>
                  <a:pt x="31" y="100"/>
                </a:lnTo>
                <a:lnTo>
                  <a:pt x="22" y="95"/>
                </a:lnTo>
                <a:lnTo>
                  <a:pt x="15" y="89"/>
                </a:lnTo>
                <a:lnTo>
                  <a:pt x="10" y="83"/>
                </a:lnTo>
                <a:lnTo>
                  <a:pt x="5" y="75"/>
                </a:lnTo>
                <a:lnTo>
                  <a:pt x="2" y="69"/>
                </a:lnTo>
                <a:lnTo>
                  <a:pt x="0" y="62"/>
                </a:lnTo>
                <a:lnTo>
                  <a:pt x="0" y="56"/>
                </a:lnTo>
                <a:lnTo>
                  <a:pt x="0" y="49"/>
                </a:lnTo>
                <a:lnTo>
                  <a:pt x="1" y="43"/>
                </a:lnTo>
                <a:lnTo>
                  <a:pt x="4" y="38"/>
                </a:lnTo>
                <a:lnTo>
                  <a:pt x="8" y="33"/>
                </a:lnTo>
                <a:lnTo>
                  <a:pt x="12" y="28"/>
                </a:lnTo>
                <a:lnTo>
                  <a:pt x="17" y="22"/>
                </a:lnTo>
                <a:lnTo>
                  <a:pt x="23" y="18"/>
                </a:lnTo>
                <a:lnTo>
                  <a:pt x="30" y="13"/>
                </a:lnTo>
                <a:lnTo>
                  <a:pt x="37" y="10"/>
                </a:lnTo>
                <a:lnTo>
                  <a:pt x="43" y="7"/>
                </a:lnTo>
                <a:lnTo>
                  <a:pt x="50" y="5"/>
                </a:lnTo>
                <a:lnTo>
                  <a:pt x="57" y="3"/>
                </a:lnTo>
                <a:lnTo>
                  <a:pt x="74" y="0"/>
                </a:lnTo>
                <a:lnTo>
                  <a:pt x="91" y="0"/>
                </a:lnTo>
                <a:close/>
                <a:moveTo>
                  <a:pt x="87" y="25"/>
                </a:moveTo>
                <a:lnTo>
                  <a:pt x="70" y="26"/>
                </a:lnTo>
                <a:lnTo>
                  <a:pt x="54" y="28"/>
                </a:lnTo>
                <a:lnTo>
                  <a:pt x="40" y="30"/>
                </a:lnTo>
                <a:lnTo>
                  <a:pt x="27" y="34"/>
                </a:lnTo>
                <a:lnTo>
                  <a:pt x="23" y="36"/>
                </a:lnTo>
                <a:lnTo>
                  <a:pt x="19" y="38"/>
                </a:lnTo>
                <a:lnTo>
                  <a:pt x="16" y="41"/>
                </a:lnTo>
                <a:lnTo>
                  <a:pt x="13" y="43"/>
                </a:lnTo>
                <a:lnTo>
                  <a:pt x="11" y="46"/>
                </a:lnTo>
                <a:lnTo>
                  <a:pt x="10" y="49"/>
                </a:lnTo>
                <a:lnTo>
                  <a:pt x="9" y="53"/>
                </a:lnTo>
                <a:lnTo>
                  <a:pt x="9" y="57"/>
                </a:lnTo>
                <a:lnTo>
                  <a:pt x="9" y="60"/>
                </a:lnTo>
                <a:lnTo>
                  <a:pt x="10" y="64"/>
                </a:lnTo>
                <a:lnTo>
                  <a:pt x="12" y="67"/>
                </a:lnTo>
                <a:lnTo>
                  <a:pt x="15" y="71"/>
                </a:lnTo>
                <a:lnTo>
                  <a:pt x="18" y="74"/>
                </a:lnTo>
                <a:lnTo>
                  <a:pt x="23" y="77"/>
                </a:lnTo>
                <a:lnTo>
                  <a:pt x="29" y="81"/>
                </a:lnTo>
                <a:lnTo>
                  <a:pt x="36" y="83"/>
                </a:lnTo>
                <a:lnTo>
                  <a:pt x="48" y="85"/>
                </a:lnTo>
                <a:lnTo>
                  <a:pt x="63" y="87"/>
                </a:lnTo>
                <a:lnTo>
                  <a:pt x="80" y="88"/>
                </a:lnTo>
                <a:lnTo>
                  <a:pt x="100" y="89"/>
                </a:lnTo>
                <a:lnTo>
                  <a:pt x="114" y="88"/>
                </a:lnTo>
                <a:lnTo>
                  <a:pt x="127" y="87"/>
                </a:lnTo>
                <a:lnTo>
                  <a:pt x="139" y="85"/>
                </a:lnTo>
                <a:lnTo>
                  <a:pt x="150" y="83"/>
                </a:lnTo>
                <a:lnTo>
                  <a:pt x="157" y="80"/>
                </a:lnTo>
                <a:lnTo>
                  <a:pt x="163" y="76"/>
                </a:lnTo>
                <a:lnTo>
                  <a:pt x="168" y="73"/>
                </a:lnTo>
                <a:lnTo>
                  <a:pt x="171" y="70"/>
                </a:lnTo>
                <a:lnTo>
                  <a:pt x="174" y="67"/>
                </a:lnTo>
                <a:lnTo>
                  <a:pt x="175" y="64"/>
                </a:lnTo>
                <a:lnTo>
                  <a:pt x="176" y="61"/>
                </a:lnTo>
                <a:lnTo>
                  <a:pt x="176" y="57"/>
                </a:lnTo>
                <a:lnTo>
                  <a:pt x="176" y="53"/>
                </a:lnTo>
                <a:lnTo>
                  <a:pt x="174" y="48"/>
                </a:lnTo>
                <a:lnTo>
                  <a:pt x="171" y="45"/>
                </a:lnTo>
                <a:lnTo>
                  <a:pt x="168" y="41"/>
                </a:lnTo>
                <a:lnTo>
                  <a:pt x="162" y="37"/>
                </a:lnTo>
                <a:lnTo>
                  <a:pt x="154" y="33"/>
                </a:lnTo>
                <a:lnTo>
                  <a:pt x="145" y="31"/>
                </a:lnTo>
                <a:lnTo>
                  <a:pt x="134" y="29"/>
                </a:lnTo>
                <a:lnTo>
                  <a:pt x="122" y="27"/>
                </a:lnTo>
                <a:lnTo>
                  <a:pt x="110" y="26"/>
                </a:lnTo>
                <a:lnTo>
                  <a:pt x="99" y="26"/>
                </a:lnTo>
                <a:lnTo>
                  <a:pt x="87" y="2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33" name="Freeform 246"/>
          <p:cNvSpPr>
            <a:spLocks noEditPoints="1"/>
          </p:cNvSpPr>
          <p:nvPr/>
        </p:nvSpPr>
        <p:spPr bwMode="auto">
          <a:xfrm>
            <a:off x="8593138" y="2646363"/>
            <a:ext cx="109537" cy="73025"/>
          </a:xfrm>
          <a:custGeom>
            <a:avLst/>
            <a:gdLst>
              <a:gd name="T0" fmla="*/ 102 w 206"/>
              <a:gd name="T1" fmla="*/ 0 h 137"/>
              <a:gd name="T2" fmla="*/ 132 w 206"/>
              <a:gd name="T3" fmla="*/ 3 h 137"/>
              <a:gd name="T4" fmla="*/ 170 w 206"/>
              <a:gd name="T5" fmla="*/ 16 h 137"/>
              <a:gd name="T6" fmla="*/ 189 w 206"/>
              <a:gd name="T7" fmla="*/ 30 h 137"/>
              <a:gd name="T8" fmla="*/ 177 w 206"/>
              <a:gd name="T9" fmla="*/ 50 h 137"/>
              <a:gd name="T10" fmla="*/ 184 w 206"/>
              <a:gd name="T11" fmla="*/ 60 h 137"/>
              <a:gd name="T12" fmla="*/ 194 w 206"/>
              <a:gd name="T13" fmla="*/ 57 h 137"/>
              <a:gd name="T14" fmla="*/ 184 w 206"/>
              <a:gd name="T15" fmla="*/ 60 h 137"/>
              <a:gd name="T16" fmla="*/ 181 w 206"/>
              <a:gd name="T17" fmla="*/ 83 h 137"/>
              <a:gd name="T18" fmla="*/ 187 w 206"/>
              <a:gd name="T19" fmla="*/ 109 h 137"/>
              <a:gd name="T20" fmla="*/ 163 w 206"/>
              <a:gd name="T21" fmla="*/ 102 h 137"/>
              <a:gd name="T22" fmla="*/ 157 w 206"/>
              <a:gd name="T23" fmla="*/ 128 h 137"/>
              <a:gd name="T24" fmla="*/ 181 w 206"/>
              <a:gd name="T25" fmla="*/ 114 h 137"/>
              <a:gd name="T26" fmla="*/ 115 w 206"/>
              <a:gd name="T27" fmla="*/ 115 h 137"/>
              <a:gd name="T28" fmla="*/ 75 w 206"/>
              <a:gd name="T29" fmla="*/ 134 h 137"/>
              <a:gd name="T30" fmla="*/ 48 w 206"/>
              <a:gd name="T31" fmla="*/ 127 h 137"/>
              <a:gd name="T32" fmla="*/ 27 w 206"/>
              <a:gd name="T33" fmla="*/ 115 h 137"/>
              <a:gd name="T34" fmla="*/ 12 w 206"/>
              <a:gd name="T35" fmla="*/ 101 h 137"/>
              <a:gd name="T36" fmla="*/ 29 w 206"/>
              <a:gd name="T37" fmla="*/ 88 h 137"/>
              <a:gd name="T38" fmla="*/ 26 w 206"/>
              <a:gd name="T39" fmla="*/ 83 h 137"/>
              <a:gd name="T40" fmla="*/ 22 w 206"/>
              <a:gd name="T41" fmla="*/ 73 h 137"/>
              <a:gd name="T42" fmla="*/ 10 w 206"/>
              <a:gd name="T43" fmla="*/ 39 h 137"/>
              <a:gd name="T44" fmla="*/ 10 w 206"/>
              <a:gd name="T45" fmla="*/ 39 h 137"/>
              <a:gd name="T46" fmla="*/ 35 w 206"/>
              <a:gd name="T47" fmla="*/ 43 h 137"/>
              <a:gd name="T48" fmla="*/ 58 w 206"/>
              <a:gd name="T49" fmla="*/ 6 h 137"/>
              <a:gd name="T50" fmla="*/ 75 w 206"/>
              <a:gd name="T51" fmla="*/ 2 h 137"/>
              <a:gd name="T52" fmla="*/ 66 w 206"/>
              <a:gd name="T53" fmla="*/ 4 h 137"/>
              <a:gd name="T54" fmla="*/ 71 w 206"/>
              <a:gd name="T55" fmla="*/ 27 h 137"/>
              <a:gd name="T56" fmla="*/ 42 w 206"/>
              <a:gd name="T57" fmla="*/ 56 h 137"/>
              <a:gd name="T58" fmla="*/ 42 w 206"/>
              <a:gd name="T59" fmla="*/ 56 h 137"/>
              <a:gd name="T60" fmla="*/ 20 w 206"/>
              <a:gd name="T61" fmla="*/ 45 h 137"/>
              <a:gd name="T62" fmla="*/ 30 w 206"/>
              <a:gd name="T63" fmla="*/ 69 h 137"/>
              <a:gd name="T64" fmla="*/ 30 w 206"/>
              <a:gd name="T65" fmla="*/ 69 h 137"/>
              <a:gd name="T66" fmla="*/ 30 w 206"/>
              <a:gd name="T67" fmla="*/ 71 h 137"/>
              <a:gd name="T68" fmla="*/ 34 w 206"/>
              <a:gd name="T69" fmla="*/ 76 h 137"/>
              <a:gd name="T70" fmla="*/ 29 w 206"/>
              <a:gd name="T71" fmla="*/ 99 h 137"/>
              <a:gd name="T72" fmla="*/ 50 w 206"/>
              <a:gd name="T73" fmla="*/ 84 h 137"/>
              <a:gd name="T74" fmla="*/ 50 w 206"/>
              <a:gd name="T75" fmla="*/ 84 h 137"/>
              <a:gd name="T76" fmla="*/ 57 w 206"/>
              <a:gd name="T77" fmla="*/ 107 h 137"/>
              <a:gd name="T78" fmla="*/ 111 w 206"/>
              <a:gd name="T79" fmla="*/ 89 h 137"/>
              <a:gd name="T80" fmla="*/ 111 w 206"/>
              <a:gd name="T81" fmla="*/ 89 h 137"/>
              <a:gd name="T82" fmla="*/ 137 w 206"/>
              <a:gd name="T83" fmla="*/ 88 h 137"/>
              <a:gd name="T84" fmla="*/ 165 w 206"/>
              <a:gd name="T85" fmla="*/ 104 h 137"/>
              <a:gd name="T86" fmla="*/ 169 w 206"/>
              <a:gd name="T87" fmla="*/ 80 h 137"/>
              <a:gd name="T88" fmla="*/ 174 w 206"/>
              <a:gd name="T89" fmla="*/ 75 h 137"/>
              <a:gd name="T90" fmla="*/ 191 w 206"/>
              <a:gd name="T91" fmla="*/ 88 h 137"/>
              <a:gd name="T92" fmla="*/ 194 w 206"/>
              <a:gd name="T93" fmla="*/ 84 h 137"/>
              <a:gd name="T94" fmla="*/ 197 w 206"/>
              <a:gd name="T95" fmla="*/ 75 h 137"/>
              <a:gd name="T96" fmla="*/ 197 w 206"/>
              <a:gd name="T97" fmla="*/ 62 h 137"/>
              <a:gd name="T98" fmla="*/ 191 w 206"/>
              <a:gd name="T99" fmla="*/ 50 h 137"/>
              <a:gd name="T100" fmla="*/ 186 w 206"/>
              <a:gd name="T101" fmla="*/ 45 h 137"/>
              <a:gd name="T102" fmla="*/ 172 w 206"/>
              <a:gd name="T103" fmla="*/ 61 h 137"/>
              <a:gd name="T104" fmla="*/ 162 w 206"/>
              <a:gd name="T105" fmla="*/ 55 h 137"/>
              <a:gd name="T106" fmla="*/ 143 w 206"/>
              <a:gd name="T107" fmla="*/ 51 h 137"/>
              <a:gd name="T108" fmla="*/ 121 w 206"/>
              <a:gd name="T109" fmla="*/ 48 h 1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6"/>
              <a:gd name="T166" fmla="*/ 0 h 137"/>
              <a:gd name="T167" fmla="*/ 206 w 206"/>
              <a:gd name="T168" fmla="*/ 137 h 1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6" h="137">
                <a:moveTo>
                  <a:pt x="102" y="0"/>
                </a:moveTo>
                <a:lnTo>
                  <a:pt x="117" y="1"/>
                </a:lnTo>
                <a:lnTo>
                  <a:pt x="132" y="3"/>
                </a:lnTo>
                <a:lnTo>
                  <a:pt x="129" y="24"/>
                </a:lnTo>
                <a:lnTo>
                  <a:pt x="116" y="22"/>
                </a:lnTo>
                <a:lnTo>
                  <a:pt x="102" y="22"/>
                </a:lnTo>
                <a:lnTo>
                  <a:pt x="102" y="0"/>
                </a:lnTo>
                <a:close/>
                <a:moveTo>
                  <a:pt x="132" y="3"/>
                </a:moveTo>
                <a:lnTo>
                  <a:pt x="146" y="6"/>
                </a:lnTo>
                <a:lnTo>
                  <a:pt x="159" y="11"/>
                </a:lnTo>
                <a:lnTo>
                  <a:pt x="150" y="30"/>
                </a:lnTo>
                <a:lnTo>
                  <a:pt x="140" y="26"/>
                </a:lnTo>
                <a:lnTo>
                  <a:pt x="129" y="24"/>
                </a:lnTo>
                <a:lnTo>
                  <a:pt x="132" y="3"/>
                </a:lnTo>
                <a:close/>
                <a:moveTo>
                  <a:pt x="150" y="30"/>
                </a:moveTo>
                <a:lnTo>
                  <a:pt x="124" y="20"/>
                </a:lnTo>
                <a:lnTo>
                  <a:pt x="150" y="30"/>
                </a:lnTo>
                <a:lnTo>
                  <a:pt x="154" y="20"/>
                </a:lnTo>
                <a:lnTo>
                  <a:pt x="150" y="30"/>
                </a:lnTo>
                <a:close/>
                <a:moveTo>
                  <a:pt x="159" y="11"/>
                </a:moveTo>
                <a:lnTo>
                  <a:pt x="170" y="16"/>
                </a:lnTo>
                <a:lnTo>
                  <a:pt x="179" y="23"/>
                </a:lnTo>
                <a:lnTo>
                  <a:pt x="167" y="40"/>
                </a:lnTo>
                <a:lnTo>
                  <a:pt x="160" y="34"/>
                </a:lnTo>
                <a:lnTo>
                  <a:pt x="150" y="30"/>
                </a:lnTo>
                <a:lnTo>
                  <a:pt x="159" y="11"/>
                </a:lnTo>
                <a:close/>
                <a:moveTo>
                  <a:pt x="179" y="23"/>
                </a:moveTo>
                <a:lnTo>
                  <a:pt x="189" y="30"/>
                </a:lnTo>
                <a:lnTo>
                  <a:pt x="196" y="39"/>
                </a:lnTo>
                <a:lnTo>
                  <a:pt x="178" y="51"/>
                </a:lnTo>
                <a:lnTo>
                  <a:pt x="173" y="45"/>
                </a:lnTo>
                <a:lnTo>
                  <a:pt x="167" y="40"/>
                </a:lnTo>
                <a:lnTo>
                  <a:pt x="179" y="23"/>
                </a:lnTo>
                <a:close/>
                <a:moveTo>
                  <a:pt x="178" y="51"/>
                </a:moveTo>
                <a:lnTo>
                  <a:pt x="177" y="50"/>
                </a:lnTo>
                <a:lnTo>
                  <a:pt x="178" y="51"/>
                </a:lnTo>
                <a:lnTo>
                  <a:pt x="187" y="45"/>
                </a:lnTo>
                <a:lnTo>
                  <a:pt x="178" y="51"/>
                </a:lnTo>
                <a:close/>
                <a:moveTo>
                  <a:pt x="196" y="39"/>
                </a:moveTo>
                <a:lnTo>
                  <a:pt x="200" y="46"/>
                </a:lnTo>
                <a:lnTo>
                  <a:pt x="203" y="53"/>
                </a:lnTo>
                <a:lnTo>
                  <a:pt x="184" y="60"/>
                </a:lnTo>
                <a:lnTo>
                  <a:pt x="181" y="55"/>
                </a:lnTo>
                <a:lnTo>
                  <a:pt x="178" y="51"/>
                </a:lnTo>
                <a:lnTo>
                  <a:pt x="196" y="39"/>
                </a:lnTo>
                <a:close/>
                <a:moveTo>
                  <a:pt x="184" y="60"/>
                </a:moveTo>
                <a:lnTo>
                  <a:pt x="186" y="68"/>
                </a:lnTo>
                <a:lnTo>
                  <a:pt x="184" y="60"/>
                </a:lnTo>
                <a:lnTo>
                  <a:pt x="194" y="57"/>
                </a:lnTo>
                <a:lnTo>
                  <a:pt x="184" y="60"/>
                </a:lnTo>
                <a:close/>
                <a:moveTo>
                  <a:pt x="203" y="53"/>
                </a:moveTo>
                <a:lnTo>
                  <a:pt x="205" y="61"/>
                </a:lnTo>
                <a:lnTo>
                  <a:pt x="206" y="70"/>
                </a:lnTo>
                <a:lnTo>
                  <a:pt x="185" y="70"/>
                </a:lnTo>
                <a:lnTo>
                  <a:pt x="185" y="65"/>
                </a:lnTo>
                <a:lnTo>
                  <a:pt x="184" y="60"/>
                </a:lnTo>
                <a:lnTo>
                  <a:pt x="203" y="53"/>
                </a:lnTo>
                <a:close/>
                <a:moveTo>
                  <a:pt x="206" y="70"/>
                </a:moveTo>
                <a:lnTo>
                  <a:pt x="205" y="76"/>
                </a:lnTo>
                <a:lnTo>
                  <a:pt x="204" y="82"/>
                </a:lnTo>
                <a:lnTo>
                  <a:pt x="202" y="88"/>
                </a:lnTo>
                <a:lnTo>
                  <a:pt x="199" y="94"/>
                </a:lnTo>
                <a:lnTo>
                  <a:pt x="181" y="83"/>
                </a:lnTo>
                <a:lnTo>
                  <a:pt x="184" y="77"/>
                </a:lnTo>
                <a:lnTo>
                  <a:pt x="185" y="70"/>
                </a:lnTo>
                <a:lnTo>
                  <a:pt x="206" y="70"/>
                </a:lnTo>
                <a:close/>
                <a:moveTo>
                  <a:pt x="199" y="94"/>
                </a:moveTo>
                <a:lnTo>
                  <a:pt x="196" y="99"/>
                </a:lnTo>
                <a:lnTo>
                  <a:pt x="192" y="104"/>
                </a:lnTo>
                <a:lnTo>
                  <a:pt x="187" y="109"/>
                </a:lnTo>
                <a:lnTo>
                  <a:pt x="181" y="114"/>
                </a:lnTo>
                <a:lnTo>
                  <a:pt x="168" y="98"/>
                </a:lnTo>
                <a:lnTo>
                  <a:pt x="176" y="91"/>
                </a:lnTo>
                <a:lnTo>
                  <a:pt x="181" y="83"/>
                </a:lnTo>
                <a:lnTo>
                  <a:pt x="199" y="94"/>
                </a:lnTo>
                <a:close/>
                <a:moveTo>
                  <a:pt x="168" y="98"/>
                </a:moveTo>
                <a:lnTo>
                  <a:pt x="163" y="102"/>
                </a:lnTo>
                <a:lnTo>
                  <a:pt x="168" y="98"/>
                </a:lnTo>
                <a:lnTo>
                  <a:pt x="175" y="106"/>
                </a:lnTo>
                <a:lnTo>
                  <a:pt x="168" y="98"/>
                </a:lnTo>
                <a:close/>
                <a:moveTo>
                  <a:pt x="181" y="114"/>
                </a:moveTo>
                <a:lnTo>
                  <a:pt x="174" y="120"/>
                </a:lnTo>
                <a:lnTo>
                  <a:pt x="166" y="125"/>
                </a:lnTo>
                <a:lnTo>
                  <a:pt x="157" y="128"/>
                </a:lnTo>
                <a:lnTo>
                  <a:pt x="147" y="131"/>
                </a:lnTo>
                <a:lnTo>
                  <a:pt x="141" y="111"/>
                </a:lnTo>
                <a:lnTo>
                  <a:pt x="149" y="108"/>
                </a:lnTo>
                <a:lnTo>
                  <a:pt x="156" y="105"/>
                </a:lnTo>
                <a:lnTo>
                  <a:pt x="162" y="102"/>
                </a:lnTo>
                <a:lnTo>
                  <a:pt x="168" y="98"/>
                </a:lnTo>
                <a:lnTo>
                  <a:pt x="181" y="114"/>
                </a:lnTo>
                <a:close/>
                <a:moveTo>
                  <a:pt x="147" y="131"/>
                </a:moveTo>
                <a:lnTo>
                  <a:pt x="138" y="134"/>
                </a:lnTo>
                <a:lnTo>
                  <a:pt x="127" y="135"/>
                </a:lnTo>
                <a:lnTo>
                  <a:pt x="116" y="136"/>
                </a:lnTo>
                <a:lnTo>
                  <a:pt x="105" y="137"/>
                </a:lnTo>
                <a:lnTo>
                  <a:pt x="105" y="115"/>
                </a:lnTo>
                <a:lnTo>
                  <a:pt x="115" y="115"/>
                </a:lnTo>
                <a:lnTo>
                  <a:pt x="124" y="114"/>
                </a:lnTo>
                <a:lnTo>
                  <a:pt x="133" y="113"/>
                </a:lnTo>
                <a:lnTo>
                  <a:pt x="141" y="111"/>
                </a:lnTo>
                <a:lnTo>
                  <a:pt x="147" y="131"/>
                </a:lnTo>
                <a:close/>
                <a:moveTo>
                  <a:pt x="105" y="137"/>
                </a:moveTo>
                <a:lnTo>
                  <a:pt x="89" y="136"/>
                </a:lnTo>
                <a:lnTo>
                  <a:pt x="75" y="134"/>
                </a:lnTo>
                <a:lnTo>
                  <a:pt x="78" y="113"/>
                </a:lnTo>
                <a:lnTo>
                  <a:pt x="90" y="115"/>
                </a:lnTo>
                <a:lnTo>
                  <a:pt x="105" y="115"/>
                </a:lnTo>
                <a:lnTo>
                  <a:pt x="105" y="137"/>
                </a:lnTo>
                <a:close/>
                <a:moveTo>
                  <a:pt x="75" y="134"/>
                </a:moveTo>
                <a:lnTo>
                  <a:pt x="61" y="131"/>
                </a:lnTo>
                <a:lnTo>
                  <a:pt x="48" y="127"/>
                </a:lnTo>
                <a:lnTo>
                  <a:pt x="56" y="107"/>
                </a:lnTo>
                <a:lnTo>
                  <a:pt x="66" y="111"/>
                </a:lnTo>
                <a:lnTo>
                  <a:pt x="78" y="113"/>
                </a:lnTo>
                <a:lnTo>
                  <a:pt x="75" y="134"/>
                </a:lnTo>
                <a:close/>
                <a:moveTo>
                  <a:pt x="48" y="127"/>
                </a:moveTo>
                <a:lnTo>
                  <a:pt x="37" y="122"/>
                </a:lnTo>
                <a:lnTo>
                  <a:pt x="27" y="115"/>
                </a:lnTo>
                <a:lnTo>
                  <a:pt x="39" y="99"/>
                </a:lnTo>
                <a:lnTo>
                  <a:pt x="48" y="103"/>
                </a:lnTo>
                <a:lnTo>
                  <a:pt x="56" y="107"/>
                </a:lnTo>
                <a:lnTo>
                  <a:pt x="48" y="127"/>
                </a:lnTo>
                <a:close/>
                <a:moveTo>
                  <a:pt x="27" y="115"/>
                </a:moveTo>
                <a:lnTo>
                  <a:pt x="19" y="109"/>
                </a:lnTo>
                <a:lnTo>
                  <a:pt x="12" y="101"/>
                </a:lnTo>
                <a:lnTo>
                  <a:pt x="29" y="88"/>
                </a:lnTo>
                <a:lnTo>
                  <a:pt x="34" y="94"/>
                </a:lnTo>
                <a:lnTo>
                  <a:pt x="39" y="99"/>
                </a:lnTo>
                <a:lnTo>
                  <a:pt x="27" y="115"/>
                </a:lnTo>
                <a:close/>
                <a:moveTo>
                  <a:pt x="29" y="88"/>
                </a:moveTo>
                <a:lnTo>
                  <a:pt x="31" y="91"/>
                </a:lnTo>
                <a:lnTo>
                  <a:pt x="29" y="88"/>
                </a:lnTo>
                <a:lnTo>
                  <a:pt x="21" y="95"/>
                </a:lnTo>
                <a:lnTo>
                  <a:pt x="29" y="88"/>
                </a:lnTo>
                <a:close/>
                <a:moveTo>
                  <a:pt x="12" y="101"/>
                </a:moveTo>
                <a:lnTo>
                  <a:pt x="7" y="93"/>
                </a:lnTo>
                <a:lnTo>
                  <a:pt x="3" y="84"/>
                </a:lnTo>
                <a:lnTo>
                  <a:pt x="24" y="77"/>
                </a:lnTo>
                <a:lnTo>
                  <a:pt x="26" y="83"/>
                </a:lnTo>
                <a:lnTo>
                  <a:pt x="29" y="88"/>
                </a:lnTo>
                <a:lnTo>
                  <a:pt x="12" y="101"/>
                </a:lnTo>
                <a:close/>
                <a:moveTo>
                  <a:pt x="3" y="84"/>
                </a:moveTo>
                <a:lnTo>
                  <a:pt x="1" y="76"/>
                </a:lnTo>
                <a:lnTo>
                  <a:pt x="0" y="68"/>
                </a:lnTo>
                <a:lnTo>
                  <a:pt x="22" y="68"/>
                </a:lnTo>
                <a:lnTo>
                  <a:pt x="22" y="73"/>
                </a:lnTo>
                <a:lnTo>
                  <a:pt x="24" y="77"/>
                </a:lnTo>
                <a:lnTo>
                  <a:pt x="3" y="84"/>
                </a:lnTo>
                <a:close/>
                <a:moveTo>
                  <a:pt x="0" y="68"/>
                </a:moveTo>
                <a:lnTo>
                  <a:pt x="1" y="60"/>
                </a:lnTo>
                <a:lnTo>
                  <a:pt x="3" y="52"/>
                </a:lnTo>
                <a:lnTo>
                  <a:pt x="6" y="45"/>
                </a:lnTo>
                <a:lnTo>
                  <a:pt x="10" y="39"/>
                </a:lnTo>
                <a:lnTo>
                  <a:pt x="27" y="51"/>
                </a:lnTo>
                <a:lnTo>
                  <a:pt x="25" y="55"/>
                </a:lnTo>
                <a:lnTo>
                  <a:pt x="23" y="59"/>
                </a:lnTo>
                <a:lnTo>
                  <a:pt x="22" y="64"/>
                </a:lnTo>
                <a:lnTo>
                  <a:pt x="22" y="68"/>
                </a:lnTo>
                <a:lnTo>
                  <a:pt x="0" y="68"/>
                </a:lnTo>
                <a:close/>
                <a:moveTo>
                  <a:pt x="10" y="39"/>
                </a:moveTo>
                <a:lnTo>
                  <a:pt x="14" y="32"/>
                </a:lnTo>
                <a:lnTo>
                  <a:pt x="21" y="26"/>
                </a:lnTo>
                <a:lnTo>
                  <a:pt x="28" y="21"/>
                </a:lnTo>
                <a:lnTo>
                  <a:pt x="36" y="16"/>
                </a:lnTo>
                <a:lnTo>
                  <a:pt x="47" y="34"/>
                </a:lnTo>
                <a:lnTo>
                  <a:pt x="40" y="39"/>
                </a:lnTo>
                <a:lnTo>
                  <a:pt x="35" y="43"/>
                </a:lnTo>
                <a:lnTo>
                  <a:pt x="31" y="47"/>
                </a:lnTo>
                <a:lnTo>
                  <a:pt x="27" y="51"/>
                </a:lnTo>
                <a:lnTo>
                  <a:pt x="10" y="39"/>
                </a:lnTo>
                <a:close/>
                <a:moveTo>
                  <a:pt x="36" y="16"/>
                </a:moveTo>
                <a:lnTo>
                  <a:pt x="42" y="13"/>
                </a:lnTo>
                <a:lnTo>
                  <a:pt x="51" y="10"/>
                </a:lnTo>
                <a:lnTo>
                  <a:pt x="58" y="6"/>
                </a:lnTo>
                <a:lnTo>
                  <a:pt x="66" y="4"/>
                </a:lnTo>
                <a:lnTo>
                  <a:pt x="71" y="25"/>
                </a:lnTo>
                <a:lnTo>
                  <a:pt x="58" y="29"/>
                </a:lnTo>
                <a:lnTo>
                  <a:pt x="47" y="34"/>
                </a:lnTo>
                <a:lnTo>
                  <a:pt x="36" y="16"/>
                </a:lnTo>
                <a:close/>
                <a:moveTo>
                  <a:pt x="66" y="4"/>
                </a:moveTo>
                <a:lnTo>
                  <a:pt x="75" y="2"/>
                </a:lnTo>
                <a:lnTo>
                  <a:pt x="84" y="1"/>
                </a:lnTo>
                <a:lnTo>
                  <a:pt x="92" y="1"/>
                </a:lnTo>
                <a:lnTo>
                  <a:pt x="102" y="0"/>
                </a:lnTo>
                <a:lnTo>
                  <a:pt x="102" y="22"/>
                </a:lnTo>
                <a:lnTo>
                  <a:pt x="86" y="23"/>
                </a:lnTo>
                <a:lnTo>
                  <a:pt x="71" y="25"/>
                </a:lnTo>
                <a:lnTo>
                  <a:pt x="66" y="4"/>
                </a:lnTo>
                <a:close/>
                <a:moveTo>
                  <a:pt x="98" y="48"/>
                </a:moveTo>
                <a:lnTo>
                  <a:pt x="90" y="48"/>
                </a:lnTo>
                <a:lnTo>
                  <a:pt x="82" y="48"/>
                </a:lnTo>
                <a:lnTo>
                  <a:pt x="75" y="49"/>
                </a:lnTo>
                <a:lnTo>
                  <a:pt x="67" y="50"/>
                </a:lnTo>
                <a:lnTo>
                  <a:pt x="63" y="28"/>
                </a:lnTo>
                <a:lnTo>
                  <a:pt x="71" y="27"/>
                </a:lnTo>
                <a:lnTo>
                  <a:pt x="81" y="27"/>
                </a:lnTo>
                <a:lnTo>
                  <a:pt x="89" y="26"/>
                </a:lnTo>
                <a:lnTo>
                  <a:pt x="98" y="26"/>
                </a:lnTo>
                <a:lnTo>
                  <a:pt x="98" y="48"/>
                </a:lnTo>
                <a:close/>
                <a:moveTo>
                  <a:pt x="67" y="50"/>
                </a:moveTo>
                <a:lnTo>
                  <a:pt x="54" y="52"/>
                </a:lnTo>
                <a:lnTo>
                  <a:pt x="42" y="56"/>
                </a:lnTo>
                <a:lnTo>
                  <a:pt x="35" y="37"/>
                </a:lnTo>
                <a:lnTo>
                  <a:pt x="49" y="31"/>
                </a:lnTo>
                <a:lnTo>
                  <a:pt x="63" y="28"/>
                </a:lnTo>
                <a:lnTo>
                  <a:pt x="67" y="50"/>
                </a:lnTo>
                <a:close/>
                <a:moveTo>
                  <a:pt x="42" y="56"/>
                </a:moveTo>
                <a:lnTo>
                  <a:pt x="41" y="56"/>
                </a:lnTo>
                <a:lnTo>
                  <a:pt x="42" y="56"/>
                </a:lnTo>
                <a:lnTo>
                  <a:pt x="38" y="46"/>
                </a:lnTo>
                <a:lnTo>
                  <a:pt x="42" y="56"/>
                </a:lnTo>
                <a:close/>
                <a:moveTo>
                  <a:pt x="42" y="56"/>
                </a:moveTo>
                <a:lnTo>
                  <a:pt x="36" y="59"/>
                </a:lnTo>
                <a:lnTo>
                  <a:pt x="32" y="62"/>
                </a:lnTo>
                <a:lnTo>
                  <a:pt x="16" y="48"/>
                </a:lnTo>
                <a:lnTo>
                  <a:pt x="20" y="45"/>
                </a:lnTo>
                <a:lnTo>
                  <a:pt x="24" y="42"/>
                </a:lnTo>
                <a:lnTo>
                  <a:pt x="29" y="39"/>
                </a:lnTo>
                <a:lnTo>
                  <a:pt x="35" y="37"/>
                </a:lnTo>
                <a:lnTo>
                  <a:pt x="42" y="56"/>
                </a:lnTo>
                <a:close/>
                <a:moveTo>
                  <a:pt x="32" y="62"/>
                </a:moveTo>
                <a:lnTo>
                  <a:pt x="30" y="65"/>
                </a:lnTo>
                <a:lnTo>
                  <a:pt x="30" y="69"/>
                </a:lnTo>
                <a:lnTo>
                  <a:pt x="8" y="69"/>
                </a:lnTo>
                <a:lnTo>
                  <a:pt x="9" y="62"/>
                </a:lnTo>
                <a:lnTo>
                  <a:pt x="10" y="57"/>
                </a:lnTo>
                <a:lnTo>
                  <a:pt x="12" y="53"/>
                </a:lnTo>
                <a:lnTo>
                  <a:pt x="16" y="48"/>
                </a:lnTo>
                <a:lnTo>
                  <a:pt x="32" y="62"/>
                </a:lnTo>
                <a:close/>
                <a:moveTo>
                  <a:pt x="30" y="69"/>
                </a:moveTo>
                <a:lnTo>
                  <a:pt x="30" y="70"/>
                </a:lnTo>
                <a:lnTo>
                  <a:pt x="30" y="71"/>
                </a:lnTo>
                <a:lnTo>
                  <a:pt x="11" y="80"/>
                </a:lnTo>
                <a:lnTo>
                  <a:pt x="9" y="74"/>
                </a:lnTo>
                <a:lnTo>
                  <a:pt x="8" y="69"/>
                </a:lnTo>
                <a:lnTo>
                  <a:pt x="30" y="69"/>
                </a:lnTo>
                <a:close/>
                <a:moveTo>
                  <a:pt x="30" y="71"/>
                </a:moveTo>
                <a:lnTo>
                  <a:pt x="32" y="74"/>
                </a:lnTo>
                <a:lnTo>
                  <a:pt x="34" y="76"/>
                </a:lnTo>
                <a:lnTo>
                  <a:pt x="18" y="89"/>
                </a:lnTo>
                <a:lnTo>
                  <a:pt x="13" y="85"/>
                </a:lnTo>
                <a:lnTo>
                  <a:pt x="11" y="80"/>
                </a:lnTo>
                <a:lnTo>
                  <a:pt x="30" y="71"/>
                </a:lnTo>
                <a:close/>
                <a:moveTo>
                  <a:pt x="34" y="76"/>
                </a:moveTo>
                <a:lnTo>
                  <a:pt x="36" y="78"/>
                </a:lnTo>
                <a:lnTo>
                  <a:pt x="39" y="80"/>
                </a:lnTo>
                <a:lnTo>
                  <a:pt x="29" y="99"/>
                </a:lnTo>
                <a:lnTo>
                  <a:pt x="23" y="95"/>
                </a:lnTo>
                <a:lnTo>
                  <a:pt x="18" y="89"/>
                </a:lnTo>
                <a:lnTo>
                  <a:pt x="34" y="76"/>
                </a:lnTo>
                <a:close/>
                <a:moveTo>
                  <a:pt x="29" y="99"/>
                </a:moveTo>
                <a:lnTo>
                  <a:pt x="16" y="93"/>
                </a:lnTo>
                <a:lnTo>
                  <a:pt x="29" y="99"/>
                </a:lnTo>
                <a:lnTo>
                  <a:pt x="34" y="89"/>
                </a:lnTo>
                <a:lnTo>
                  <a:pt x="29" y="99"/>
                </a:lnTo>
                <a:close/>
                <a:moveTo>
                  <a:pt x="39" y="80"/>
                </a:moveTo>
                <a:lnTo>
                  <a:pt x="43" y="82"/>
                </a:lnTo>
                <a:lnTo>
                  <a:pt x="50" y="84"/>
                </a:lnTo>
                <a:lnTo>
                  <a:pt x="44" y="105"/>
                </a:lnTo>
                <a:lnTo>
                  <a:pt x="36" y="102"/>
                </a:lnTo>
                <a:lnTo>
                  <a:pt x="29" y="99"/>
                </a:lnTo>
                <a:lnTo>
                  <a:pt x="39" y="80"/>
                </a:lnTo>
                <a:close/>
                <a:moveTo>
                  <a:pt x="50" y="84"/>
                </a:moveTo>
                <a:lnTo>
                  <a:pt x="53" y="85"/>
                </a:lnTo>
                <a:lnTo>
                  <a:pt x="50" y="84"/>
                </a:lnTo>
                <a:lnTo>
                  <a:pt x="47" y="95"/>
                </a:lnTo>
                <a:lnTo>
                  <a:pt x="50" y="84"/>
                </a:lnTo>
                <a:close/>
                <a:moveTo>
                  <a:pt x="50" y="84"/>
                </a:moveTo>
                <a:lnTo>
                  <a:pt x="61" y="86"/>
                </a:lnTo>
                <a:lnTo>
                  <a:pt x="75" y="88"/>
                </a:lnTo>
                <a:lnTo>
                  <a:pt x="73" y="109"/>
                </a:lnTo>
                <a:lnTo>
                  <a:pt x="57" y="107"/>
                </a:lnTo>
                <a:lnTo>
                  <a:pt x="44" y="105"/>
                </a:lnTo>
                <a:lnTo>
                  <a:pt x="50" y="84"/>
                </a:lnTo>
                <a:close/>
                <a:moveTo>
                  <a:pt x="75" y="88"/>
                </a:moveTo>
                <a:lnTo>
                  <a:pt x="83" y="89"/>
                </a:lnTo>
                <a:lnTo>
                  <a:pt x="91" y="89"/>
                </a:lnTo>
                <a:lnTo>
                  <a:pt x="101" y="89"/>
                </a:lnTo>
                <a:lnTo>
                  <a:pt x="111" y="89"/>
                </a:lnTo>
                <a:lnTo>
                  <a:pt x="111" y="111"/>
                </a:lnTo>
                <a:lnTo>
                  <a:pt x="101" y="111"/>
                </a:lnTo>
                <a:lnTo>
                  <a:pt x="91" y="111"/>
                </a:lnTo>
                <a:lnTo>
                  <a:pt x="82" y="110"/>
                </a:lnTo>
                <a:lnTo>
                  <a:pt x="73" y="109"/>
                </a:lnTo>
                <a:lnTo>
                  <a:pt x="75" y="88"/>
                </a:lnTo>
                <a:close/>
                <a:moveTo>
                  <a:pt x="111" y="89"/>
                </a:moveTo>
                <a:lnTo>
                  <a:pt x="124" y="89"/>
                </a:lnTo>
                <a:lnTo>
                  <a:pt x="137" y="88"/>
                </a:lnTo>
                <a:lnTo>
                  <a:pt x="140" y="109"/>
                </a:lnTo>
                <a:lnTo>
                  <a:pt x="125" y="111"/>
                </a:lnTo>
                <a:lnTo>
                  <a:pt x="111" y="111"/>
                </a:lnTo>
                <a:lnTo>
                  <a:pt x="111" y="89"/>
                </a:lnTo>
                <a:close/>
                <a:moveTo>
                  <a:pt x="137" y="88"/>
                </a:moveTo>
                <a:lnTo>
                  <a:pt x="148" y="86"/>
                </a:lnTo>
                <a:lnTo>
                  <a:pt x="158" y="84"/>
                </a:lnTo>
                <a:lnTo>
                  <a:pt x="164" y="104"/>
                </a:lnTo>
                <a:lnTo>
                  <a:pt x="152" y="107"/>
                </a:lnTo>
                <a:lnTo>
                  <a:pt x="140" y="109"/>
                </a:lnTo>
                <a:lnTo>
                  <a:pt x="137" y="88"/>
                </a:lnTo>
                <a:close/>
                <a:moveTo>
                  <a:pt x="165" y="104"/>
                </a:moveTo>
                <a:lnTo>
                  <a:pt x="180" y="100"/>
                </a:lnTo>
                <a:lnTo>
                  <a:pt x="164" y="104"/>
                </a:lnTo>
                <a:lnTo>
                  <a:pt x="161" y="95"/>
                </a:lnTo>
                <a:lnTo>
                  <a:pt x="165" y="104"/>
                </a:lnTo>
                <a:close/>
                <a:moveTo>
                  <a:pt x="158" y="84"/>
                </a:moveTo>
                <a:lnTo>
                  <a:pt x="164" y="82"/>
                </a:lnTo>
                <a:lnTo>
                  <a:pt x="169" y="80"/>
                </a:lnTo>
                <a:lnTo>
                  <a:pt x="179" y="98"/>
                </a:lnTo>
                <a:lnTo>
                  <a:pt x="172" y="102"/>
                </a:lnTo>
                <a:lnTo>
                  <a:pt x="165" y="104"/>
                </a:lnTo>
                <a:lnTo>
                  <a:pt x="158" y="84"/>
                </a:lnTo>
                <a:close/>
                <a:moveTo>
                  <a:pt x="169" y="80"/>
                </a:moveTo>
                <a:lnTo>
                  <a:pt x="172" y="77"/>
                </a:lnTo>
                <a:lnTo>
                  <a:pt x="174" y="75"/>
                </a:lnTo>
                <a:lnTo>
                  <a:pt x="191" y="88"/>
                </a:lnTo>
                <a:lnTo>
                  <a:pt x="186" y="94"/>
                </a:lnTo>
                <a:lnTo>
                  <a:pt x="179" y="98"/>
                </a:lnTo>
                <a:lnTo>
                  <a:pt x="169" y="80"/>
                </a:lnTo>
                <a:close/>
                <a:moveTo>
                  <a:pt x="191" y="88"/>
                </a:moveTo>
                <a:lnTo>
                  <a:pt x="191" y="88"/>
                </a:lnTo>
                <a:lnTo>
                  <a:pt x="182" y="82"/>
                </a:lnTo>
                <a:lnTo>
                  <a:pt x="191" y="88"/>
                </a:lnTo>
                <a:close/>
                <a:moveTo>
                  <a:pt x="174" y="76"/>
                </a:moveTo>
                <a:lnTo>
                  <a:pt x="175" y="74"/>
                </a:lnTo>
                <a:lnTo>
                  <a:pt x="176" y="73"/>
                </a:lnTo>
                <a:lnTo>
                  <a:pt x="196" y="79"/>
                </a:lnTo>
                <a:lnTo>
                  <a:pt x="194" y="84"/>
                </a:lnTo>
                <a:lnTo>
                  <a:pt x="191" y="88"/>
                </a:lnTo>
                <a:lnTo>
                  <a:pt x="174" y="76"/>
                </a:lnTo>
                <a:close/>
                <a:moveTo>
                  <a:pt x="176" y="73"/>
                </a:moveTo>
                <a:lnTo>
                  <a:pt x="176" y="71"/>
                </a:lnTo>
                <a:lnTo>
                  <a:pt x="176" y="69"/>
                </a:lnTo>
                <a:lnTo>
                  <a:pt x="197" y="69"/>
                </a:lnTo>
                <a:lnTo>
                  <a:pt x="197" y="75"/>
                </a:lnTo>
                <a:lnTo>
                  <a:pt x="196" y="79"/>
                </a:lnTo>
                <a:lnTo>
                  <a:pt x="176" y="73"/>
                </a:lnTo>
                <a:close/>
                <a:moveTo>
                  <a:pt x="176" y="69"/>
                </a:moveTo>
                <a:lnTo>
                  <a:pt x="176" y="68"/>
                </a:lnTo>
                <a:lnTo>
                  <a:pt x="175" y="66"/>
                </a:lnTo>
                <a:lnTo>
                  <a:pt x="194" y="56"/>
                </a:lnTo>
                <a:lnTo>
                  <a:pt x="197" y="62"/>
                </a:lnTo>
                <a:lnTo>
                  <a:pt x="197" y="69"/>
                </a:lnTo>
                <a:lnTo>
                  <a:pt x="176" y="69"/>
                </a:lnTo>
                <a:close/>
                <a:moveTo>
                  <a:pt x="175" y="66"/>
                </a:moveTo>
                <a:lnTo>
                  <a:pt x="174" y="64"/>
                </a:lnTo>
                <a:lnTo>
                  <a:pt x="172" y="61"/>
                </a:lnTo>
                <a:lnTo>
                  <a:pt x="186" y="45"/>
                </a:lnTo>
                <a:lnTo>
                  <a:pt x="191" y="50"/>
                </a:lnTo>
                <a:lnTo>
                  <a:pt x="194" y="56"/>
                </a:lnTo>
                <a:lnTo>
                  <a:pt x="175" y="66"/>
                </a:lnTo>
                <a:close/>
                <a:moveTo>
                  <a:pt x="186" y="45"/>
                </a:moveTo>
                <a:lnTo>
                  <a:pt x="186" y="45"/>
                </a:lnTo>
                <a:lnTo>
                  <a:pt x="179" y="53"/>
                </a:lnTo>
                <a:lnTo>
                  <a:pt x="186" y="45"/>
                </a:lnTo>
                <a:close/>
                <a:moveTo>
                  <a:pt x="172" y="61"/>
                </a:moveTo>
                <a:lnTo>
                  <a:pt x="167" y="58"/>
                </a:lnTo>
                <a:lnTo>
                  <a:pt x="162" y="55"/>
                </a:lnTo>
                <a:lnTo>
                  <a:pt x="169" y="36"/>
                </a:lnTo>
                <a:lnTo>
                  <a:pt x="178" y="40"/>
                </a:lnTo>
                <a:lnTo>
                  <a:pt x="186" y="45"/>
                </a:lnTo>
                <a:lnTo>
                  <a:pt x="172" y="61"/>
                </a:lnTo>
                <a:close/>
                <a:moveTo>
                  <a:pt x="162" y="55"/>
                </a:moveTo>
                <a:lnTo>
                  <a:pt x="153" y="53"/>
                </a:lnTo>
                <a:lnTo>
                  <a:pt x="143" y="51"/>
                </a:lnTo>
                <a:lnTo>
                  <a:pt x="146" y="30"/>
                </a:lnTo>
                <a:lnTo>
                  <a:pt x="159" y="32"/>
                </a:lnTo>
                <a:lnTo>
                  <a:pt x="169" y="36"/>
                </a:lnTo>
                <a:lnTo>
                  <a:pt x="162" y="55"/>
                </a:lnTo>
                <a:close/>
                <a:moveTo>
                  <a:pt x="143" y="51"/>
                </a:moveTo>
                <a:lnTo>
                  <a:pt x="133" y="49"/>
                </a:lnTo>
                <a:lnTo>
                  <a:pt x="121" y="48"/>
                </a:lnTo>
                <a:lnTo>
                  <a:pt x="122" y="27"/>
                </a:lnTo>
                <a:lnTo>
                  <a:pt x="134" y="28"/>
                </a:lnTo>
                <a:lnTo>
                  <a:pt x="146" y="30"/>
                </a:lnTo>
                <a:lnTo>
                  <a:pt x="143" y="51"/>
                </a:lnTo>
                <a:close/>
                <a:moveTo>
                  <a:pt x="121" y="48"/>
                </a:moveTo>
                <a:lnTo>
                  <a:pt x="110" y="48"/>
                </a:lnTo>
                <a:lnTo>
                  <a:pt x="98" y="48"/>
                </a:lnTo>
                <a:lnTo>
                  <a:pt x="98" y="26"/>
                </a:lnTo>
                <a:lnTo>
                  <a:pt x="111" y="26"/>
                </a:lnTo>
                <a:lnTo>
                  <a:pt x="122" y="27"/>
                </a:lnTo>
                <a:lnTo>
                  <a:pt x="121" y="4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34" name="Freeform 247"/>
          <p:cNvSpPr>
            <a:spLocks noEditPoints="1"/>
          </p:cNvSpPr>
          <p:nvPr/>
        </p:nvSpPr>
        <p:spPr bwMode="auto">
          <a:xfrm>
            <a:off x="8599488" y="2724150"/>
            <a:ext cx="107950" cy="68263"/>
          </a:xfrm>
          <a:custGeom>
            <a:avLst/>
            <a:gdLst>
              <a:gd name="T0" fmla="*/ 117 w 205"/>
              <a:gd name="T1" fmla="*/ 1 h 127"/>
              <a:gd name="T2" fmla="*/ 147 w 205"/>
              <a:gd name="T3" fmla="*/ 6 h 127"/>
              <a:gd name="T4" fmla="*/ 170 w 205"/>
              <a:gd name="T5" fmla="*/ 15 h 127"/>
              <a:gd name="T6" fmla="*/ 189 w 205"/>
              <a:gd name="T7" fmla="*/ 29 h 127"/>
              <a:gd name="T8" fmla="*/ 199 w 205"/>
              <a:gd name="T9" fmla="*/ 43 h 127"/>
              <a:gd name="T10" fmla="*/ 205 w 205"/>
              <a:gd name="T11" fmla="*/ 57 h 127"/>
              <a:gd name="T12" fmla="*/ 205 w 205"/>
              <a:gd name="T13" fmla="*/ 69 h 127"/>
              <a:gd name="T14" fmla="*/ 202 w 205"/>
              <a:gd name="T15" fmla="*/ 80 h 127"/>
              <a:gd name="T16" fmla="*/ 195 w 205"/>
              <a:gd name="T17" fmla="*/ 90 h 127"/>
              <a:gd name="T18" fmla="*/ 187 w 205"/>
              <a:gd name="T19" fmla="*/ 100 h 127"/>
              <a:gd name="T20" fmla="*/ 175 w 205"/>
              <a:gd name="T21" fmla="*/ 109 h 127"/>
              <a:gd name="T22" fmla="*/ 158 w 205"/>
              <a:gd name="T23" fmla="*/ 118 h 127"/>
              <a:gd name="T24" fmla="*/ 138 w 205"/>
              <a:gd name="T25" fmla="*/ 124 h 127"/>
              <a:gd name="T26" fmla="*/ 116 w 205"/>
              <a:gd name="T27" fmla="*/ 126 h 127"/>
              <a:gd name="T28" fmla="*/ 87 w 205"/>
              <a:gd name="T29" fmla="*/ 126 h 127"/>
              <a:gd name="T30" fmla="*/ 58 w 205"/>
              <a:gd name="T31" fmla="*/ 121 h 127"/>
              <a:gd name="T32" fmla="*/ 34 w 205"/>
              <a:gd name="T33" fmla="*/ 112 h 127"/>
              <a:gd name="T34" fmla="*/ 18 w 205"/>
              <a:gd name="T35" fmla="*/ 99 h 127"/>
              <a:gd name="T36" fmla="*/ 6 w 205"/>
              <a:gd name="T37" fmla="*/ 85 h 127"/>
              <a:gd name="T38" fmla="*/ 1 w 205"/>
              <a:gd name="T39" fmla="*/ 69 h 127"/>
              <a:gd name="T40" fmla="*/ 1 w 205"/>
              <a:gd name="T41" fmla="*/ 56 h 127"/>
              <a:gd name="T42" fmla="*/ 5 w 205"/>
              <a:gd name="T43" fmla="*/ 42 h 127"/>
              <a:gd name="T44" fmla="*/ 14 w 205"/>
              <a:gd name="T45" fmla="*/ 31 h 127"/>
              <a:gd name="T46" fmla="*/ 26 w 205"/>
              <a:gd name="T47" fmla="*/ 20 h 127"/>
              <a:gd name="T48" fmla="*/ 41 w 205"/>
              <a:gd name="T49" fmla="*/ 12 h 127"/>
              <a:gd name="T50" fmla="*/ 56 w 205"/>
              <a:gd name="T51" fmla="*/ 6 h 127"/>
              <a:gd name="T52" fmla="*/ 73 w 205"/>
              <a:gd name="T53" fmla="*/ 2 h 127"/>
              <a:gd name="T54" fmla="*/ 92 w 205"/>
              <a:gd name="T55" fmla="*/ 0 h 127"/>
              <a:gd name="T56" fmla="*/ 98 w 205"/>
              <a:gd name="T57" fmla="*/ 28 h 127"/>
              <a:gd name="T58" fmla="*/ 60 w 205"/>
              <a:gd name="T59" fmla="*/ 31 h 127"/>
              <a:gd name="T60" fmla="*/ 31 w 205"/>
              <a:gd name="T61" fmla="*/ 38 h 127"/>
              <a:gd name="T62" fmla="*/ 22 w 205"/>
              <a:gd name="T63" fmla="*/ 43 h 127"/>
              <a:gd name="T64" fmla="*/ 15 w 205"/>
              <a:gd name="T65" fmla="*/ 48 h 127"/>
              <a:gd name="T66" fmla="*/ 11 w 205"/>
              <a:gd name="T67" fmla="*/ 55 h 127"/>
              <a:gd name="T68" fmla="*/ 10 w 205"/>
              <a:gd name="T69" fmla="*/ 63 h 127"/>
              <a:gd name="T70" fmla="*/ 12 w 205"/>
              <a:gd name="T71" fmla="*/ 71 h 127"/>
              <a:gd name="T72" fmla="*/ 17 w 205"/>
              <a:gd name="T73" fmla="*/ 79 h 127"/>
              <a:gd name="T74" fmla="*/ 26 w 205"/>
              <a:gd name="T75" fmla="*/ 87 h 127"/>
              <a:gd name="T76" fmla="*/ 41 w 205"/>
              <a:gd name="T77" fmla="*/ 92 h 127"/>
              <a:gd name="T78" fmla="*/ 71 w 205"/>
              <a:gd name="T79" fmla="*/ 97 h 127"/>
              <a:gd name="T80" fmla="*/ 110 w 205"/>
              <a:gd name="T81" fmla="*/ 98 h 127"/>
              <a:gd name="T82" fmla="*/ 141 w 205"/>
              <a:gd name="T83" fmla="*/ 97 h 127"/>
              <a:gd name="T84" fmla="*/ 167 w 205"/>
              <a:gd name="T85" fmla="*/ 92 h 127"/>
              <a:gd name="T86" fmla="*/ 181 w 205"/>
              <a:gd name="T87" fmla="*/ 86 h 127"/>
              <a:gd name="T88" fmla="*/ 190 w 205"/>
              <a:gd name="T89" fmla="*/ 78 h 127"/>
              <a:gd name="T90" fmla="*/ 194 w 205"/>
              <a:gd name="T91" fmla="*/ 71 h 127"/>
              <a:gd name="T92" fmla="*/ 195 w 205"/>
              <a:gd name="T93" fmla="*/ 64 h 127"/>
              <a:gd name="T94" fmla="*/ 193 w 205"/>
              <a:gd name="T95" fmla="*/ 55 h 127"/>
              <a:gd name="T96" fmla="*/ 186 w 205"/>
              <a:gd name="T97" fmla="*/ 46 h 127"/>
              <a:gd name="T98" fmla="*/ 170 w 205"/>
              <a:gd name="T99" fmla="*/ 37 h 127"/>
              <a:gd name="T100" fmla="*/ 149 w 205"/>
              <a:gd name="T101" fmla="*/ 32 h 127"/>
              <a:gd name="T102" fmla="*/ 123 w 205"/>
              <a:gd name="T103" fmla="*/ 29 h 127"/>
              <a:gd name="T104" fmla="*/ 98 w 205"/>
              <a:gd name="T105" fmla="*/ 28 h 1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27"/>
              <a:gd name="T161" fmla="*/ 205 w 205"/>
              <a:gd name="T162" fmla="*/ 127 h 1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27">
                <a:moveTo>
                  <a:pt x="101" y="0"/>
                </a:moveTo>
                <a:lnTo>
                  <a:pt x="117" y="1"/>
                </a:lnTo>
                <a:lnTo>
                  <a:pt x="133" y="3"/>
                </a:lnTo>
                <a:lnTo>
                  <a:pt x="147" y="6"/>
                </a:lnTo>
                <a:lnTo>
                  <a:pt x="159" y="10"/>
                </a:lnTo>
                <a:lnTo>
                  <a:pt x="170" y="15"/>
                </a:lnTo>
                <a:lnTo>
                  <a:pt x="181" y="21"/>
                </a:lnTo>
                <a:lnTo>
                  <a:pt x="189" y="29"/>
                </a:lnTo>
                <a:lnTo>
                  <a:pt x="195" y="37"/>
                </a:lnTo>
                <a:lnTo>
                  <a:pt x="199" y="43"/>
                </a:lnTo>
                <a:lnTo>
                  <a:pt x="203" y="50"/>
                </a:lnTo>
                <a:lnTo>
                  <a:pt x="205" y="57"/>
                </a:lnTo>
                <a:lnTo>
                  <a:pt x="205" y="64"/>
                </a:lnTo>
                <a:lnTo>
                  <a:pt x="205" y="69"/>
                </a:lnTo>
                <a:lnTo>
                  <a:pt x="204" y="75"/>
                </a:lnTo>
                <a:lnTo>
                  <a:pt x="202" y="80"/>
                </a:lnTo>
                <a:lnTo>
                  <a:pt x="199" y="86"/>
                </a:lnTo>
                <a:lnTo>
                  <a:pt x="195" y="90"/>
                </a:lnTo>
                <a:lnTo>
                  <a:pt x="192" y="95"/>
                </a:lnTo>
                <a:lnTo>
                  <a:pt x="187" y="100"/>
                </a:lnTo>
                <a:lnTo>
                  <a:pt x="182" y="104"/>
                </a:lnTo>
                <a:lnTo>
                  <a:pt x="175" y="109"/>
                </a:lnTo>
                <a:lnTo>
                  <a:pt x="166" y="115"/>
                </a:lnTo>
                <a:lnTo>
                  <a:pt x="158" y="118"/>
                </a:lnTo>
                <a:lnTo>
                  <a:pt x="148" y="121"/>
                </a:lnTo>
                <a:lnTo>
                  <a:pt x="138" y="124"/>
                </a:lnTo>
                <a:lnTo>
                  <a:pt x="128" y="125"/>
                </a:lnTo>
                <a:lnTo>
                  <a:pt x="116" y="126"/>
                </a:lnTo>
                <a:lnTo>
                  <a:pt x="104" y="127"/>
                </a:lnTo>
                <a:lnTo>
                  <a:pt x="87" y="126"/>
                </a:lnTo>
                <a:lnTo>
                  <a:pt x="73" y="124"/>
                </a:lnTo>
                <a:lnTo>
                  <a:pt x="58" y="121"/>
                </a:lnTo>
                <a:lnTo>
                  <a:pt x="46" y="117"/>
                </a:lnTo>
                <a:lnTo>
                  <a:pt x="34" y="112"/>
                </a:lnTo>
                <a:lnTo>
                  <a:pt x="25" y="105"/>
                </a:lnTo>
                <a:lnTo>
                  <a:pt x="18" y="99"/>
                </a:lnTo>
                <a:lnTo>
                  <a:pt x="12" y="92"/>
                </a:lnTo>
                <a:lnTo>
                  <a:pt x="6" y="85"/>
                </a:lnTo>
                <a:lnTo>
                  <a:pt x="3" y="76"/>
                </a:lnTo>
                <a:lnTo>
                  <a:pt x="1" y="69"/>
                </a:lnTo>
                <a:lnTo>
                  <a:pt x="0" y="62"/>
                </a:lnTo>
                <a:lnTo>
                  <a:pt x="1" y="56"/>
                </a:lnTo>
                <a:lnTo>
                  <a:pt x="2" y="48"/>
                </a:lnTo>
                <a:lnTo>
                  <a:pt x="5" y="42"/>
                </a:lnTo>
                <a:lnTo>
                  <a:pt x="9" y="37"/>
                </a:lnTo>
                <a:lnTo>
                  <a:pt x="14" y="31"/>
                </a:lnTo>
                <a:lnTo>
                  <a:pt x="19" y="25"/>
                </a:lnTo>
                <a:lnTo>
                  <a:pt x="26" y="20"/>
                </a:lnTo>
                <a:lnTo>
                  <a:pt x="33" y="15"/>
                </a:lnTo>
                <a:lnTo>
                  <a:pt x="41" y="12"/>
                </a:lnTo>
                <a:lnTo>
                  <a:pt x="49" y="9"/>
                </a:lnTo>
                <a:lnTo>
                  <a:pt x="56" y="6"/>
                </a:lnTo>
                <a:lnTo>
                  <a:pt x="65" y="4"/>
                </a:lnTo>
                <a:lnTo>
                  <a:pt x="73" y="2"/>
                </a:lnTo>
                <a:lnTo>
                  <a:pt x="82" y="1"/>
                </a:lnTo>
                <a:lnTo>
                  <a:pt x="92" y="0"/>
                </a:lnTo>
                <a:lnTo>
                  <a:pt x="101" y="0"/>
                </a:lnTo>
                <a:close/>
                <a:moveTo>
                  <a:pt x="98" y="28"/>
                </a:moveTo>
                <a:lnTo>
                  <a:pt x="78" y="29"/>
                </a:lnTo>
                <a:lnTo>
                  <a:pt x="60" y="31"/>
                </a:lnTo>
                <a:lnTo>
                  <a:pt x="45" y="34"/>
                </a:lnTo>
                <a:lnTo>
                  <a:pt x="31" y="38"/>
                </a:lnTo>
                <a:lnTo>
                  <a:pt x="26" y="40"/>
                </a:lnTo>
                <a:lnTo>
                  <a:pt x="22" y="43"/>
                </a:lnTo>
                <a:lnTo>
                  <a:pt x="18" y="45"/>
                </a:lnTo>
                <a:lnTo>
                  <a:pt x="15" y="48"/>
                </a:lnTo>
                <a:lnTo>
                  <a:pt x="13" y="51"/>
                </a:lnTo>
                <a:lnTo>
                  <a:pt x="11" y="55"/>
                </a:lnTo>
                <a:lnTo>
                  <a:pt x="10" y="59"/>
                </a:lnTo>
                <a:lnTo>
                  <a:pt x="10" y="63"/>
                </a:lnTo>
                <a:lnTo>
                  <a:pt x="11" y="67"/>
                </a:lnTo>
                <a:lnTo>
                  <a:pt x="12" y="71"/>
                </a:lnTo>
                <a:lnTo>
                  <a:pt x="14" y="75"/>
                </a:lnTo>
                <a:lnTo>
                  <a:pt x="17" y="79"/>
                </a:lnTo>
                <a:lnTo>
                  <a:pt x="21" y="83"/>
                </a:lnTo>
                <a:lnTo>
                  <a:pt x="26" y="87"/>
                </a:lnTo>
                <a:lnTo>
                  <a:pt x="32" y="90"/>
                </a:lnTo>
                <a:lnTo>
                  <a:pt x="41" y="92"/>
                </a:lnTo>
                <a:lnTo>
                  <a:pt x="54" y="95"/>
                </a:lnTo>
                <a:lnTo>
                  <a:pt x="71" y="97"/>
                </a:lnTo>
                <a:lnTo>
                  <a:pt x="89" y="98"/>
                </a:lnTo>
                <a:lnTo>
                  <a:pt x="110" y="98"/>
                </a:lnTo>
                <a:lnTo>
                  <a:pt x="127" y="98"/>
                </a:lnTo>
                <a:lnTo>
                  <a:pt x="141" y="97"/>
                </a:lnTo>
                <a:lnTo>
                  <a:pt x="155" y="95"/>
                </a:lnTo>
                <a:lnTo>
                  <a:pt x="167" y="92"/>
                </a:lnTo>
                <a:lnTo>
                  <a:pt x="175" y="89"/>
                </a:lnTo>
                <a:lnTo>
                  <a:pt x="181" y="86"/>
                </a:lnTo>
                <a:lnTo>
                  <a:pt x="186" y="81"/>
                </a:lnTo>
                <a:lnTo>
                  <a:pt x="190" y="78"/>
                </a:lnTo>
                <a:lnTo>
                  <a:pt x="192" y="75"/>
                </a:lnTo>
                <a:lnTo>
                  <a:pt x="194" y="71"/>
                </a:lnTo>
                <a:lnTo>
                  <a:pt x="195" y="68"/>
                </a:lnTo>
                <a:lnTo>
                  <a:pt x="195" y="64"/>
                </a:lnTo>
                <a:lnTo>
                  <a:pt x="194" y="59"/>
                </a:lnTo>
                <a:lnTo>
                  <a:pt x="193" y="55"/>
                </a:lnTo>
                <a:lnTo>
                  <a:pt x="190" y="50"/>
                </a:lnTo>
                <a:lnTo>
                  <a:pt x="186" y="46"/>
                </a:lnTo>
                <a:lnTo>
                  <a:pt x="180" y="41"/>
                </a:lnTo>
                <a:lnTo>
                  <a:pt x="170" y="37"/>
                </a:lnTo>
                <a:lnTo>
                  <a:pt x="161" y="34"/>
                </a:lnTo>
                <a:lnTo>
                  <a:pt x="149" y="32"/>
                </a:lnTo>
                <a:lnTo>
                  <a:pt x="136" y="31"/>
                </a:lnTo>
                <a:lnTo>
                  <a:pt x="123" y="29"/>
                </a:lnTo>
                <a:lnTo>
                  <a:pt x="110" y="29"/>
                </a:lnTo>
                <a:lnTo>
                  <a:pt x="98" y="2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35" name="Freeform 248"/>
          <p:cNvSpPr>
            <a:spLocks noEditPoints="1"/>
          </p:cNvSpPr>
          <p:nvPr/>
        </p:nvSpPr>
        <p:spPr bwMode="auto">
          <a:xfrm>
            <a:off x="8593138" y="2719388"/>
            <a:ext cx="119062" cy="77787"/>
          </a:xfrm>
          <a:custGeom>
            <a:avLst/>
            <a:gdLst>
              <a:gd name="T0" fmla="*/ 126 w 225"/>
              <a:gd name="T1" fmla="*/ 22 h 149"/>
              <a:gd name="T2" fmla="*/ 144 w 225"/>
              <a:gd name="T3" fmla="*/ 2 h 149"/>
              <a:gd name="T4" fmla="*/ 144 w 225"/>
              <a:gd name="T5" fmla="*/ 2 h 149"/>
              <a:gd name="T6" fmla="*/ 173 w 225"/>
              <a:gd name="T7" fmla="*/ 11 h 149"/>
              <a:gd name="T8" fmla="*/ 197 w 225"/>
              <a:gd name="T9" fmla="*/ 24 h 149"/>
              <a:gd name="T10" fmla="*/ 219 w 225"/>
              <a:gd name="T11" fmla="*/ 50 h 149"/>
              <a:gd name="T12" fmla="*/ 225 w 225"/>
              <a:gd name="T13" fmla="*/ 67 h 149"/>
              <a:gd name="T14" fmla="*/ 225 w 225"/>
              <a:gd name="T15" fmla="*/ 82 h 149"/>
              <a:gd name="T16" fmla="*/ 204 w 225"/>
              <a:gd name="T17" fmla="*/ 79 h 149"/>
              <a:gd name="T18" fmla="*/ 198 w 225"/>
              <a:gd name="T19" fmla="*/ 124 h 149"/>
              <a:gd name="T20" fmla="*/ 186 w 225"/>
              <a:gd name="T21" fmla="*/ 107 h 149"/>
              <a:gd name="T22" fmla="*/ 181 w 225"/>
              <a:gd name="T23" fmla="*/ 135 h 149"/>
              <a:gd name="T24" fmla="*/ 186 w 225"/>
              <a:gd name="T25" fmla="*/ 107 h 149"/>
              <a:gd name="T26" fmla="*/ 114 w 225"/>
              <a:gd name="T27" fmla="*/ 127 h 149"/>
              <a:gd name="T28" fmla="*/ 106 w 225"/>
              <a:gd name="T29" fmla="*/ 149 h 149"/>
              <a:gd name="T30" fmla="*/ 114 w 225"/>
              <a:gd name="T31" fmla="*/ 149 h 149"/>
              <a:gd name="T32" fmla="*/ 81 w 225"/>
              <a:gd name="T33" fmla="*/ 145 h 149"/>
              <a:gd name="T34" fmla="*/ 52 w 225"/>
              <a:gd name="T35" fmla="*/ 138 h 149"/>
              <a:gd name="T36" fmla="*/ 20 w 225"/>
              <a:gd name="T37" fmla="*/ 117 h 149"/>
              <a:gd name="T38" fmla="*/ 24 w 225"/>
              <a:gd name="T39" fmla="*/ 87 h 149"/>
              <a:gd name="T40" fmla="*/ 24 w 225"/>
              <a:gd name="T41" fmla="*/ 84 h 149"/>
              <a:gd name="T42" fmla="*/ 22 w 225"/>
              <a:gd name="T43" fmla="*/ 73 h 149"/>
              <a:gd name="T44" fmla="*/ 6 w 225"/>
              <a:gd name="T45" fmla="*/ 49 h 149"/>
              <a:gd name="T46" fmla="*/ 0 w 225"/>
              <a:gd name="T47" fmla="*/ 73 h 149"/>
              <a:gd name="T48" fmla="*/ 42 w 225"/>
              <a:gd name="T49" fmla="*/ 40 h 149"/>
              <a:gd name="T50" fmla="*/ 55 w 225"/>
              <a:gd name="T51" fmla="*/ 9 h 149"/>
              <a:gd name="T52" fmla="*/ 49 w 225"/>
              <a:gd name="T53" fmla="*/ 35 h 149"/>
              <a:gd name="T54" fmla="*/ 111 w 225"/>
              <a:gd name="T55" fmla="*/ 21 h 149"/>
              <a:gd name="T56" fmla="*/ 98 w 225"/>
              <a:gd name="T57" fmla="*/ 50 h 149"/>
              <a:gd name="T58" fmla="*/ 97 w 225"/>
              <a:gd name="T59" fmla="*/ 28 h 149"/>
              <a:gd name="T60" fmla="*/ 44 w 225"/>
              <a:gd name="T61" fmla="*/ 36 h 149"/>
              <a:gd name="T62" fmla="*/ 46 w 225"/>
              <a:gd name="T63" fmla="*/ 59 h 149"/>
              <a:gd name="T64" fmla="*/ 21 w 225"/>
              <a:gd name="T65" fmla="*/ 49 h 149"/>
              <a:gd name="T66" fmla="*/ 30 w 225"/>
              <a:gd name="T67" fmla="*/ 74 h 149"/>
              <a:gd name="T68" fmla="*/ 30 w 225"/>
              <a:gd name="T69" fmla="*/ 74 h 149"/>
              <a:gd name="T70" fmla="*/ 31 w 225"/>
              <a:gd name="T71" fmla="*/ 78 h 149"/>
              <a:gd name="T72" fmla="*/ 35 w 225"/>
              <a:gd name="T73" fmla="*/ 83 h 149"/>
              <a:gd name="T74" fmla="*/ 19 w 225"/>
              <a:gd name="T75" fmla="*/ 97 h 149"/>
              <a:gd name="T76" fmla="*/ 24 w 225"/>
              <a:gd name="T77" fmla="*/ 102 h 149"/>
              <a:gd name="T78" fmla="*/ 38 w 225"/>
              <a:gd name="T79" fmla="*/ 110 h 149"/>
              <a:gd name="T80" fmla="*/ 53 w 225"/>
              <a:gd name="T81" fmla="*/ 92 h 149"/>
              <a:gd name="T82" fmla="*/ 55 w 225"/>
              <a:gd name="T83" fmla="*/ 114 h 149"/>
              <a:gd name="T84" fmla="*/ 120 w 225"/>
              <a:gd name="T85" fmla="*/ 99 h 149"/>
              <a:gd name="T86" fmla="*/ 120 w 225"/>
              <a:gd name="T87" fmla="*/ 99 h 149"/>
              <a:gd name="T88" fmla="*/ 120 w 225"/>
              <a:gd name="T89" fmla="*/ 120 h 149"/>
              <a:gd name="T90" fmla="*/ 152 w 225"/>
              <a:gd name="T91" fmla="*/ 118 h 149"/>
              <a:gd name="T92" fmla="*/ 180 w 225"/>
              <a:gd name="T93" fmla="*/ 112 h 149"/>
              <a:gd name="T94" fmla="*/ 196 w 225"/>
              <a:gd name="T95" fmla="*/ 106 h 149"/>
              <a:gd name="T96" fmla="*/ 192 w 225"/>
              <a:gd name="T97" fmla="*/ 82 h 149"/>
              <a:gd name="T98" fmla="*/ 194 w 225"/>
              <a:gd name="T99" fmla="*/ 79 h 149"/>
              <a:gd name="T100" fmla="*/ 195 w 225"/>
              <a:gd name="T101" fmla="*/ 75 h 149"/>
              <a:gd name="T102" fmla="*/ 194 w 225"/>
              <a:gd name="T103" fmla="*/ 70 h 149"/>
              <a:gd name="T104" fmla="*/ 203 w 225"/>
              <a:gd name="T105" fmla="*/ 49 h 149"/>
              <a:gd name="T106" fmla="*/ 177 w 225"/>
              <a:gd name="T107" fmla="*/ 58 h 149"/>
              <a:gd name="T108" fmla="*/ 177 w 225"/>
              <a:gd name="T109" fmla="*/ 58 h 149"/>
              <a:gd name="T110" fmla="*/ 173 w 225"/>
              <a:gd name="T111" fmla="*/ 34 h 149"/>
              <a:gd name="T112" fmla="*/ 146 w 225"/>
              <a:gd name="T113" fmla="*/ 30 h 149"/>
              <a:gd name="T114" fmla="*/ 121 w 225"/>
              <a:gd name="T115" fmla="*/ 28 h 1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
              <a:gd name="T175" fmla="*/ 0 h 149"/>
              <a:gd name="T176" fmla="*/ 225 w 225"/>
              <a:gd name="T177" fmla="*/ 149 h 1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 h="149">
                <a:moveTo>
                  <a:pt x="111" y="0"/>
                </a:moveTo>
                <a:lnTo>
                  <a:pt x="120" y="0"/>
                </a:lnTo>
                <a:lnTo>
                  <a:pt x="129" y="1"/>
                </a:lnTo>
                <a:lnTo>
                  <a:pt x="137" y="1"/>
                </a:lnTo>
                <a:lnTo>
                  <a:pt x="144" y="2"/>
                </a:lnTo>
                <a:lnTo>
                  <a:pt x="141" y="24"/>
                </a:lnTo>
                <a:lnTo>
                  <a:pt x="126" y="22"/>
                </a:lnTo>
                <a:lnTo>
                  <a:pt x="111" y="21"/>
                </a:lnTo>
                <a:lnTo>
                  <a:pt x="111" y="0"/>
                </a:lnTo>
                <a:close/>
                <a:moveTo>
                  <a:pt x="144" y="2"/>
                </a:moveTo>
                <a:lnTo>
                  <a:pt x="157" y="4"/>
                </a:lnTo>
                <a:lnTo>
                  <a:pt x="144" y="2"/>
                </a:lnTo>
                <a:lnTo>
                  <a:pt x="143" y="14"/>
                </a:lnTo>
                <a:lnTo>
                  <a:pt x="144" y="2"/>
                </a:lnTo>
                <a:close/>
                <a:moveTo>
                  <a:pt x="144" y="2"/>
                </a:moveTo>
                <a:lnTo>
                  <a:pt x="160" y="6"/>
                </a:lnTo>
                <a:lnTo>
                  <a:pt x="173" y="11"/>
                </a:lnTo>
                <a:lnTo>
                  <a:pt x="165" y="30"/>
                </a:lnTo>
                <a:lnTo>
                  <a:pt x="153" y="26"/>
                </a:lnTo>
                <a:lnTo>
                  <a:pt x="141" y="24"/>
                </a:lnTo>
                <a:lnTo>
                  <a:pt x="144" y="2"/>
                </a:lnTo>
                <a:close/>
                <a:moveTo>
                  <a:pt x="173" y="11"/>
                </a:moveTo>
                <a:lnTo>
                  <a:pt x="186" y="17"/>
                </a:lnTo>
                <a:lnTo>
                  <a:pt x="197" y="24"/>
                </a:lnTo>
                <a:lnTo>
                  <a:pt x="185" y="41"/>
                </a:lnTo>
                <a:lnTo>
                  <a:pt x="175" y="35"/>
                </a:lnTo>
                <a:lnTo>
                  <a:pt x="165" y="30"/>
                </a:lnTo>
                <a:lnTo>
                  <a:pt x="173" y="11"/>
                </a:lnTo>
                <a:close/>
                <a:moveTo>
                  <a:pt x="197" y="24"/>
                </a:moveTo>
                <a:lnTo>
                  <a:pt x="206" y="32"/>
                </a:lnTo>
                <a:lnTo>
                  <a:pt x="214" y="42"/>
                </a:lnTo>
                <a:lnTo>
                  <a:pt x="197" y="54"/>
                </a:lnTo>
                <a:lnTo>
                  <a:pt x="191" y="47"/>
                </a:lnTo>
                <a:lnTo>
                  <a:pt x="185" y="41"/>
                </a:lnTo>
                <a:lnTo>
                  <a:pt x="197" y="24"/>
                </a:lnTo>
                <a:close/>
                <a:moveTo>
                  <a:pt x="197" y="54"/>
                </a:moveTo>
                <a:lnTo>
                  <a:pt x="196" y="52"/>
                </a:lnTo>
                <a:lnTo>
                  <a:pt x="197" y="54"/>
                </a:lnTo>
                <a:lnTo>
                  <a:pt x="205" y="48"/>
                </a:lnTo>
                <a:lnTo>
                  <a:pt x="197" y="54"/>
                </a:lnTo>
                <a:close/>
                <a:moveTo>
                  <a:pt x="214" y="42"/>
                </a:moveTo>
                <a:lnTo>
                  <a:pt x="219" y="50"/>
                </a:lnTo>
                <a:lnTo>
                  <a:pt x="223" y="57"/>
                </a:lnTo>
                <a:lnTo>
                  <a:pt x="202" y="64"/>
                </a:lnTo>
                <a:lnTo>
                  <a:pt x="200" y="59"/>
                </a:lnTo>
                <a:lnTo>
                  <a:pt x="197" y="54"/>
                </a:lnTo>
                <a:lnTo>
                  <a:pt x="214" y="42"/>
                </a:lnTo>
                <a:close/>
                <a:moveTo>
                  <a:pt x="223" y="57"/>
                </a:moveTo>
                <a:lnTo>
                  <a:pt x="225" y="67"/>
                </a:lnTo>
                <a:lnTo>
                  <a:pt x="225" y="75"/>
                </a:lnTo>
                <a:lnTo>
                  <a:pt x="204" y="75"/>
                </a:lnTo>
                <a:lnTo>
                  <a:pt x="204" y="70"/>
                </a:lnTo>
                <a:lnTo>
                  <a:pt x="202" y="64"/>
                </a:lnTo>
                <a:lnTo>
                  <a:pt x="223" y="57"/>
                </a:lnTo>
                <a:close/>
                <a:moveTo>
                  <a:pt x="225" y="75"/>
                </a:moveTo>
                <a:lnTo>
                  <a:pt x="225" y="82"/>
                </a:lnTo>
                <a:lnTo>
                  <a:pt x="224" y="88"/>
                </a:lnTo>
                <a:lnTo>
                  <a:pt x="222" y="95"/>
                </a:lnTo>
                <a:lnTo>
                  <a:pt x="218" y="102"/>
                </a:lnTo>
                <a:lnTo>
                  <a:pt x="200" y="91"/>
                </a:lnTo>
                <a:lnTo>
                  <a:pt x="202" y="87"/>
                </a:lnTo>
                <a:lnTo>
                  <a:pt x="203" y="83"/>
                </a:lnTo>
                <a:lnTo>
                  <a:pt x="204" y="79"/>
                </a:lnTo>
                <a:lnTo>
                  <a:pt x="204" y="75"/>
                </a:lnTo>
                <a:lnTo>
                  <a:pt x="225" y="75"/>
                </a:lnTo>
                <a:close/>
                <a:moveTo>
                  <a:pt x="218" y="102"/>
                </a:moveTo>
                <a:lnTo>
                  <a:pt x="215" y="107"/>
                </a:lnTo>
                <a:lnTo>
                  <a:pt x="209" y="113"/>
                </a:lnTo>
                <a:lnTo>
                  <a:pt x="204" y="118"/>
                </a:lnTo>
                <a:lnTo>
                  <a:pt x="198" y="124"/>
                </a:lnTo>
                <a:lnTo>
                  <a:pt x="186" y="107"/>
                </a:lnTo>
                <a:lnTo>
                  <a:pt x="190" y="103"/>
                </a:lnTo>
                <a:lnTo>
                  <a:pt x="194" y="99"/>
                </a:lnTo>
                <a:lnTo>
                  <a:pt x="197" y="96"/>
                </a:lnTo>
                <a:lnTo>
                  <a:pt x="200" y="91"/>
                </a:lnTo>
                <a:lnTo>
                  <a:pt x="218" y="102"/>
                </a:lnTo>
                <a:close/>
                <a:moveTo>
                  <a:pt x="186" y="107"/>
                </a:moveTo>
                <a:lnTo>
                  <a:pt x="180" y="110"/>
                </a:lnTo>
                <a:lnTo>
                  <a:pt x="186" y="107"/>
                </a:lnTo>
                <a:lnTo>
                  <a:pt x="192" y="115"/>
                </a:lnTo>
                <a:lnTo>
                  <a:pt x="186" y="107"/>
                </a:lnTo>
                <a:close/>
                <a:moveTo>
                  <a:pt x="198" y="124"/>
                </a:moveTo>
                <a:lnTo>
                  <a:pt x="190" y="130"/>
                </a:lnTo>
                <a:lnTo>
                  <a:pt x="181" y="135"/>
                </a:lnTo>
                <a:lnTo>
                  <a:pt x="171" y="139"/>
                </a:lnTo>
                <a:lnTo>
                  <a:pt x="161" y="142"/>
                </a:lnTo>
                <a:lnTo>
                  <a:pt x="156" y="122"/>
                </a:lnTo>
                <a:lnTo>
                  <a:pt x="164" y="119"/>
                </a:lnTo>
                <a:lnTo>
                  <a:pt x="171" y="115"/>
                </a:lnTo>
                <a:lnTo>
                  <a:pt x="178" y="112"/>
                </a:lnTo>
                <a:lnTo>
                  <a:pt x="186" y="107"/>
                </a:lnTo>
                <a:lnTo>
                  <a:pt x="198" y="124"/>
                </a:lnTo>
                <a:close/>
                <a:moveTo>
                  <a:pt x="161" y="142"/>
                </a:moveTo>
                <a:lnTo>
                  <a:pt x="150" y="145"/>
                </a:lnTo>
                <a:lnTo>
                  <a:pt x="139" y="146"/>
                </a:lnTo>
                <a:lnTo>
                  <a:pt x="126" y="149"/>
                </a:lnTo>
                <a:lnTo>
                  <a:pt x="114" y="149"/>
                </a:lnTo>
                <a:lnTo>
                  <a:pt x="114" y="127"/>
                </a:lnTo>
                <a:lnTo>
                  <a:pt x="125" y="127"/>
                </a:lnTo>
                <a:lnTo>
                  <a:pt x="136" y="126"/>
                </a:lnTo>
                <a:lnTo>
                  <a:pt x="146" y="125"/>
                </a:lnTo>
                <a:lnTo>
                  <a:pt x="156" y="122"/>
                </a:lnTo>
                <a:lnTo>
                  <a:pt x="161" y="142"/>
                </a:lnTo>
                <a:close/>
                <a:moveTo>
                  <a:pt x="114" y="149"/>
                </a:moveTo>
                <a:lnTo>
                  <a:pt x="106" y="149"/>
                </a:lnTo>
                <a:lnTo>
                  <a:pt x="97" y="147"/>
                </a:lnTo>
                <a:lnTo>
                  <a:pt x="89" y="147"/>
                </a:lnTo>
                <a:lnTo>
                  <a:pt x="81" y="145"/>
                </a:lnTo>
                <a:lnTo>
                  <a:pt x="84" y="125"/>
                </a:lnTo>
                <a:lnTo>
                  <a:pt x="98" y="127"/>
                </a:lnTo>
                <a:lnTo>
                  <a:pt x="114" y="127"/>
                </a:lnTo>
                <a:lnTo>
                  <a:pt x="114" y="149"/>
                </a:lnTo>
                <a:close/>
                <a:moveTo>
                  <a:pt x="81" y="145"/>
                </a:moveTo>
                <a:lnTo>
                  <a:pt x="66" y="142"/>
                </a:lnTo>
                <a:lnTo>
                  <a:pt x="52" y="138"/>
                </a:lnTo>
                <a:lnTo>
                  <a:pt x="60" y="118"/>
                </a:lnTo>
                <a:lnTo>
                  <a:pt x="71" y="123"/>
                </a:lnTo>
                <a:lnTo>
                  <a:pt x="84" y="125"/>
                </a:lnTo>
                <a:lnTo>
                  <a:pt x="81" y="145"/>
                </a:lnTo>
                <a:close/>
                <a:moveTo>
                  <a:pt x="52" y="138"/>
                </a:moveTo>
                <a:lnTo>
                  <a:pt x="39" y="132"/>
                </a:lnTo>
                <a:lnTo>
                  <a:pt x="29" y="126"/>
                </a:lnTo>
                <a:lnTo>
                  <a:pt x="41" y="108"/>
                </a:lnTo>
                <a:lnTo>
                  <a:pt x="50" y="113"/>
                </a:lnTo>
                <a:lnTo>
                  <a:pt x="60" y="118"/>
                </a:lnTo>
                <a:lnTo>
                  <a:pt x="52" y="138"/>
                </a:lnTo>
                <a:close/>
                <a:moveTo>
                  <a:pt x="41" y="108"/>
                </a:moveTo>
                <a:lnTo>
                  <a:pt x="71" y="130"/>
                </a:lnTo>
                <a:lnTo>
                  <a:pt x="41" y="108"/>
                </a:lnTo>
                <a:lnTo>
                  <a:pt x="35" y="116"/>
                </a:lnTo>
                <a:lnTo>
                  <a:pt x="41" y="108"/>
                </a:lnTo>
                <a:close/>
                <a:moveTo>
                  <a:pt x="29" y="126"/>
                </a:moveTo>
                <a:lnTo>
                  <a:pt x="20" y="117"/>
                </a:lnTo>
                <a:lnTo>
                  <a:pt x="12" y="109"/>
                </a:lnTo>
                <a:lnTo>
                  <a:pt x="30" y="97"/>
                </a:lnTo>
                <a:lnTo>
                  <a:pt x="35" y="103"/>
                </a:lnTo>
                <a:lnTo>
                  <a:pt x="41" y="108"/>
                </a:lnTo>
                <a:lnTo>
                  <a:pt x="29" y="126"/>
                </a:lnTo>
                <a:close/>
                <a:moveTo>
                  <a:pt x="30" y="97"/>
                </a:moveTo>
                <a:lnTo>
                  <a:pt x="24" y="87"/>
                </a:lnTo>
                <a:lnTo>
                  <a:pt x="30" y="97"/>
                </a:lnTo>
                <a:lnTo>
                  <a:pt x="22" y="103"/>
                </a:lnTo>
                <a:lnTo>
                  <a:pt x="30" y="97"/>
                </a:lnTo>
                <a:close/>
                <a:moveTo>
                  <a:pt x="12" y="109"/>
                </a:moveTo>
                <a:lnTo>
                  <a:pt x="7" y="100"/>
                </a:lnTo>
                <a:lnTo>
                  <a:pt x="3" y="91"/>
                </a:lnTo>
                <a:lnTo>
                  <a:pt x="24" y="84"/>
                </a:lnTo>
                <a:lnTo>
                  <a:pt x="26" y="90"/>
                </a:lnTo>
                <a:lnTo>
                  <a:pt x="30" y="97"/>
                </a:lnTo>
                <a:lnTo>
                  <a:pt x="12" y="109"/>
                </a:lnTo>
                <a:close/>
                <a:moveTo>
                  <a:pt x="3" y="91"/>
                </a:moveTo>
                <a:lnTo>
                  <a:pt x="1" y="82"/>
                </a:lnTo>
                <a:lnTo>
                  <a:pt x="0" y="73"/>
                </a:lnTo>
                <a:lnTo>
                  <a:pt x="22" y="73"/>
                </a:lnTo>
                <a:lnTo>
                  <a:pt x="22" y="79"/>
                </a:lnTo>
                <a:lnTo>
                  <a:pt x="24" y="84"/>
                </a:lnTo>
                <a:lnTo>
                  <a:pt x="3" y="91"/>
                </a:lnTo>
                <a:close/>
                <a:moveTo>
                  <a:pt x="0" y="73"/>
                </a:moveTo>
                <a:lnTo>
                  <a:pt x="1" y="64"/>
                </a:lnTo>
                <a:lnTo>
                  <a:pt x="3" y="56"/>
                </a:lnTo>
                <a:lnTo>
                  <a:pt x="6" y="49"/>
                </a:lnTo>
                <a:lnTo>
                  <a:pt x="10" y="42"/>
                </a:lnTo>
                <a:lnTo>
                  <a:pt x="28" y="54"/>
                </a:lnTo>
                <a:lnTo>
                  <a:pt x="25" y="58"/>
                </a:lnTo>
                <a:lnTo>
                  <a:pt x="23" y="63"/>
                </a:lnTo>
                <a:lnTo>
                  <a:pt x="22" y="68"/>
                </a:lnTo>
                <a:lnTo>
                  <a:pt x="22" y="73"/>
                </a:lnTo>
                <a:lnTo>
                  <a:pt x="0" y="73"/>
                </a:lnTo>
                <a:close/>
                <a:moveTo>
                  <a:pt x="10" y="42"/>
                </a:moveTo>
                <a:lnTo>
                  <a:pt x="15" y="34"/>
                </a:lnTo>
                <a:lnTo>
                  <a:pt x="23" y="28"/>
                </a:lnTo>
                <a:lnTo>
                  <a:pt x="30" y="23"/>
                </a:lnTo>
                <a:lnTo>
                  <a:pt x="38" y="17"/>
                </a:lnTo>
                <a:lnTo>
                  <a:pt x="49" y="35"/>
                </a:lnTo>
                <a:lnTo>
                  <a:pt x="42" y="40"/>
                </a:lnTo>
                <a:lnTo>
                  <a:pt x="36" y="44"/>
                </a:lnTo>
                <a:lnTo>
                  <a:pt x="31" y="49"/>
                </a:lnTo>
                <a:lnTo>
                  <a:pt x="28" y="54"/>
                </a:lnTo>
                <a:lnTo>
                  <a:pt x="10" y="42"/>
                </a:lnTo>
                <a:close/>
                <a:moveTo>
                  <a:pt x="38" y="17"/>
                </a:moveTo>
                <a:lnTo>
                  <a:pt x="47" y="13"/>
                </a:lnTo>
                <a:lnTo>
                  <a:pt x="55" y="9"/>
                </a:lnTo>
                <a:lnTo>
                  <a:pt x="63" y="6"/>
                </a:lnTo>
                <a:lnTo>
                  <a:pt x="73" y="4"/>
                </a:lnTo>
                <a:lnTo>
                  <a:pt x="77" y="25"/>
                </a:lnTo>
                <a:lnTo>
                  <a:pt x="69" y="27"/>
                </a:lnTo>
                <a:lnTo>
                  <a:pt x="62" y="29"/>
                </a:lnTo>
                <a:lnTo>
                  <a:pt x="56" y="32"/>
                </a:lnTo>
                <a:lnTo>
                  <a:pt x="49" y="35"/>
                </a:lnTo>
                <a:lnTo>
                  <a:pt x="38" y="17"/>
                </a:lnTo>
                <a:close/>
                <a:moveTo>
                  <a:pt x="73" y="4"/>
                </a:moveTo>
                <a:lnTo>
                  <a:pt x="82" y="2"/>
                </a:lnTo>
                <a:lnTo>
                  <a:pt x="91" y="1"/>
                </a:lnTo>
                <a:lnTo>
                  <a:pt x="101" y="0"/>
                </a:lnTo>
                <a:lnTo>
                  <a:pt x="111" y="0"/>
                </a:lnTo>
                <a:lnTo>
                  <a:pt x="111" y="21"/>
                </a:lnTo>
                <a:lnTo>
                  <a:pt x="103" y="22"/>
                </a:lnTo>
                <a:lnTo>
                  <a:pt x="93" y="22"/>
                </a:lnTo>
                <a:lnTo>
                  <a:pt x="85" y="23"/>
                </a:lnTo>
                <a:lnTo>
                  <a:pt x="77" y="25"/>
                </a:lnTo>
                <a:lnTo>
                  <a:pt x="73" y="4"/>
                </a:lnTo>
                <a:close/>
                <a:moveTo>
                  <a:pt x="108" y="50"/>
                </a:moveTo>
                <a:lnTo>
                  <a:pt x="98" y="50"/>
                </a:lnTo>
                <a:lnTo>
                  <a:pt x="89" y="50"/>
                </a:lnTo>
                <a:lnTo>
                  <a:pt x="81" y="51"/>
                </a:lnTo>
                <a:lnTo>
                  <a:pt x="73" y="52"/>
                </a:lnTo>
                <a:lnTo>
                  <a:pt x="69" y="31"/>
                </a:lnTo>
                <a:lnTo>
                  <a:pt x="78" y="30"/>
                </a:lnTo>
                <a:lnTo>
                  <a:pt x="87" y="29"/>
                </a:lnTo>
                <a:lnTo>
                  <a:pt x="97" y="28"/>
                </a:lnTo>
                <a:lnTo>
                  <a:pt x="108" y="28"/>
                </a:lnTo>
                <a:lnTo>
                  <a:pt x="108" y="50"/>
                </a:lnTo>
                <a:close/>
                <a:moveTo>
                  <a:pt x="73" y="52"/>
                </a:moveTo>
                <a:lnTo>
                  <a:pt x="58" y="55"/>
                </a:lnTo>
                <a:lnTo>
                  <a:pt x="46" y="59"/>
                </a:lnTo>
                <a:lnTo>
                  <a:pt x="37" y="40"/>
                </a:lnTo>
                <a:lnTo>
                  <a:pt x="44" y="36"/>
                </a:lnTo>
                <a:lnTo>
                  <a:pt x="53" y="34"/>
                </a:lnTo>
                <a:lnTo>
                  <a:pt x="60" y="32"/>
                </a:lnTo>
                <a:lnTo>
                  <a:pt x="69" y="31"/>
                </a:lnTo>
                <a:lnTo>
                  <a:pt x="73" y="52"/>
                </a:lnTo>
                <a:close/>
                <a:moveTo>
                  <a:pt x="46" y="59"/>
                </a:moveTo>
                <a:lnTo>
                  <a:pt x="44" y="59"/>
                </a:lnTo>
                <a:lnTo>
                  <a:pt x="46" y="59"/>
                </a:lnTo>
                <a:lnTo>
                  <a:pt x="41" y="49"/>
                </a:lnTo>
                <a:lnTo>
                  <a:pt x="46" y="59"/>
                </a:lnTo>
                <a:close/>
                <a:moveTo>
                  <a:pt x="46" y="59"/>
                </a:moveTo>
                <a:lnTo>
                  <a:pt x="38" y="62"/>
                </a:lnTo>
                <a:lnTo>
                  <a:pt x="33" y="67"/>
                </a:lnTo>
                <a:lnTo>
                  <a:pt x="18" y="52"/>
                </a:lnTo>
                <a:lnTo>
                  <a:pt x="21" y="49"/>
                </a:lnTo>
                <a:lnTo>
                  <a:pt x="26" y="45"/>
                </a:lnTo>
                <a:lnTo>
                  <a:pt x="31" y="42"/>
                </a:lnTo>
                <a:lnTo>
                  <a:pt x="37" y="40"/>
                </a:lnTo>
                <a:lnTo>
                  <a:pt x="46" y="59"/>
                </a:lnTo>
                <a:close/>
                <a:moveTo>
                  <a:pt x="33" y="67"/>
                </a:moveTo>
                <a:lnTo>
                  <a:pt x="31" y="70"/>
                </a:lnTo>
                <a:lnTo>
                  <a:pt x="30" y="74"/>
                </a:lnTo>
                <a:lnTo>
                  <a:pt x="9" y="74"/>
                </a:lnTo>
                <a:lnTo>
                  <a:pt x="9" y="68"/>
                </a:lnTo>
                <a:lnTo>
                  <a:pt x="11" y="62"/>
                </a:lnTo>
                <a:lnTo>
                  <a:pt x="13" y="57"/>
                </a:lnTo>
                <a:lnTo>
                  <a:pt x="18" y="52"/>
                </a:lnTo>
                <a:lnTo>
                  <a:pt x="33" y="67"/>
                </a:lnTo>
                <a:close/>
                <a:moveTo>
                  <a:pt x="30" y="74"/>
                </a:moveTo>
                <a:lnTo>
                  <a:pt x="31" y="76"/>
                </a:lnTo>
                <a:lnTo>
                  <a:pt x="31" y="78"/>
                </a:lnTo>
                <a:lnTo>
                  <a:pt x="11" y="86"/>
                </a:lnTo>
                <a:lnTo>
                  <a:pt x="10" y="80"/>
                </a:lnTo>
                <a:lnTo>
                  <a:pt x="9" y="74"/>
                </a:lnTo>
                <a:lnTo>
                  <a:pt x="30" y="74"/>
                </a:lnTo>
                <a:close/>
                <a:moveTo>
                  <a:pt x="31" y="78"/>
                </a:moveTo>
                <a:lnTo>
                  <a:pt x="39" y="97"/>
                </a:lnTo>
                <a:lnTo>
                  <a:pt x="31" y="78"/>
                </a:lnTo>
                <a:lnTo>
                  <a:pt x="22" y="82"/>
                </a:lnTo>
                <a:lnTo>
                  <a:pt x="31" y="78"/>
                </a:lnTo>
                <a:close/>
                <a:moveTo>
                  <a:pt x="31" y="78"/>
                </a:moveTo>
                <a:lnTo>
                  <a:pt x="33" y="80"/>
                </a:lnTo>
                <a:lnTo>
                  <a:pt x="35" y="83"/>
                </a:lnTo>
                <a:lnTo>
                  <a:pt x="19" y="97"/>
                </a:lnTo>
                <a:lnTo>
                  <a:pt x="14" y="91"/>
                </a:lnTo>
                <a:lnTo>
                  <a:pt x="11" y="86"/>
                </a:lnTo>
                <a:lnTo>
                  <a:pt x="31" y="78"/>
                </a:lnTo>
                <a:close/>
                <a:moveTo>
                  <a:pt x="19" y="97"/>
                </a:moveTo>
                <a:lnTo>
                  <a:pt x="24" y="103"/>
                </a:lnTo>
                <a:lnTo>
                  <a:pt x="19" y="97"/>
                </a:lnTo>
                <a:lnTo>
                  <a:pt x="27" y="90"/>
                </a:lnTo>
                <a:lnTo>
                  <a:pt x="19" y="97"/>
                </a:lnTo>
                <a:close/>
                <a:moveTo>
                  <a:pt x="35" y="83"/>
                </a:moveTo>
                <a:lnTo>
                  <a:pt x="37" y="85"/>
                </a:lnTo>
                <a:lnTo>
                  <a:pt x="41" y="88"/>
                </a:lnTo>
                <a:lnTo>
                  <a:pt x="31" y="107"/>
                </a:lnTo>
                <a:lnTo>
                  <a:pt x="24" y="102"/>
                </a:lnTo>
                <a:lnTo>
                  <a:pt x="19" y="97"/>
                </a:lnTo>
                <a:lnTo>
                  <a:pt x="35" y="83"/>
                </a:lnTo>
                <a:close/>
                <a:moveTo>
                  <a:pt x="41" y="88"/>
                </a:moveTo>
                <a:lnTo>
                  <a:pt x="47" y="90"/>
                </a:lnTo>
                <a:lnTo>
                  <a:pt x="53" y="92"/>
                </a:lnTo>
                <a:lnTo>
                  <a:pt x="48" y="113"/>
                </a:lnTo>
                <a:lnTo>
                  <a:pt x="38" y="110"/>
                </a:lnTo>
                <a:lnTo>
                  <a:pt x="31" y="107"/>
                </a:lnTo>
                <a:lnTo>
                  <a:pt x="41" y="88"/>
                </a:lnTo>
                <a:close/>
                <a:moveTo>
                  <a:pt x="53" y="92"/>
                </a:moveTo>
                <a:lnTo>
                  <a:pt x="57" y="94"/>
                </a:lnTo>
                <a:lnTo>
                  <a:pt x="53" y="92"/>
                </a:lnTo>
                <a:lnTo>
                  <a:pt x="51" y="103"/>
                </a:lnTo>
                <a:lnTo>
                  <a:pt x="53" y="92"/>
                </a:lnTo>
                <a:close/>
                <a:moveTo>
                  <a:pt x="53" y="92"/>
                </a:moveTo>
                <a:lnTo>
                  <a:pt x="66" y="96"/>
                </a:lnTo>
                <a:lnTo>
                  <a:pt x="82" y="98"/>
                </a:lnTo>
                <a:lnTo>
                  <a:pt x="80" y="118"/>
                </a:lnTo>
                <a:lnTo>
                  <a:pt x="70" y="117"/>
                </a:lnTo>
                <a:lnTo>
                  <a:pt x="62" y="116"/>
                </a:lnTo>
                <a:lnTo>
                  <a:pt x="55" y="114"/>
                </a:lnTo>
                <a:lnTo>
                  <a:pt x="48" y="113"/>
                </a:lnTo>
                <a:lnTo>
                  <a:pt x="53" y="92"/>
                </a:lnTo>
                <a:close/>
                <a:moveTo>
                  <a:pt x="82" y="98"/>
                </a:moveTo>
                <a:lnTo>
                  <a:pt x="90" y="98"/>
                </a:lnTo>
                <a:lnTo>
                  <a:pt x="99" y="99"/>
                </a:lnTo>
                <a:lnTo>
                  <a:pt x="110" y="99"/>
                </a:lnTo>
                <a:lnTo>
                  <a:pt x="120" y="99"/>
                </a:lnTo>
                <a:lnTo>
                  <a:pt x="120" y="120"/>
                </a:lnTo>
                <a:lnTo>
                  <a:pt x="110" y="119"/>
                </a:lnTo>
                <a:lnTo>
                  <a:pt x="98" y="119"/>
                </a:lnTo>
                <a:lnTo>
                  <a:pt x="89" y="119"/>
                </a:lnTo>
                <a:lnTo>
                  <a:pt x="80" y="118"/>
                </a:lnTo>
                <a:lnTo>
                  <a:pt x="82" y="98"/>
                </a:lnTo>
                <a:close/>
                <a:moveTo>
                  <a:pt x="120" y="99"/>
                </a:moveTo>
                <a:lnTo>
                  <a:pt x="136" y="99"/>
                </a:lnTo>
                <a:lnTo>
                  <a:pt x="150" y="97"/>
                </a:lnTo>
                <a:lnTo>
                  <a:pt x="152" y="118"/>
                </a:lnTo>
                <a:lnTo>
                  <a:pt x="145" y="119"/>
                </a:lnTo>
                <a:lnTo>
                  <a:pt x="138" y="119"/>
                </a:lnTo>
                <a:lnTo>
                  <a:pt x="130" y="119"/>
                </a:lnTo>
                <a:lnTo>
                  <a:pt x="120" y="120"/>
                </a:lnTo>
                <a:lnTo>
                  <a:pt x="120" y="99"/>
                </a:lnTo>
                <a:close/>
                <a:moveTo>
                  <a:pt x="150" y="97"/>
                </a:moveTo>
                <a:lnTo>
                  <a:pt x="163" y="96"/>
                </a:lnTo>
                <a:lnTo>
                  <a:pt x="174" y="92"/>
                </a:lnTo>
                <a:lnTo>
                  <a:pt x="180" y="112"/>
                </a:lnTo>
                <a:lnTo>
                  <a:pt x="167" y="116"/>
                </a:lnTo>
                <a:lnTo>
                  <a:pt x="152" y="118"/>
                </a:lnTo>
                <a:lnTo>
                  <a:pt x="150" y="97"/>
                </a:lnTo>
                <a:close/>
                <a:moveTo>
                  <a:pt x="174" y="92"/>
                </a:moveTo>
                <a:lnTo>
                  <a:pt x="180" y="90"/>
                </a:lnTo>
                <a:lnTo>
                  <a:pt x="186" y="87"/>
                </a:lnTo>
                <a:lnTo>
                  <a:pt x="196" y="106"/>
                </a:lnTo>
                <a:lnTo>
                  <a:pt x="189" y="109"/>
                </a:lnTo>
                <a:lnTo>
                  <a:pt x="180" y="112"/>
                </a:lnTo>
                <a:lnTo>
                  <a:pt x="174" y="92"/>
                </a:lnTo>
                <a:close/>
                <a:moveTo>
                  <a:pt x="186" y="87"/>
                </a:moveTo>
                <a:lnTo>
                  <a:pt x="190" y="85"/>
                </a:lnTo>
                <a:lnTo>
                  <a:pt x="193" y="82"/>
                </a:lnTo>
                <a:lnTo>
                  <a:pt x="208" y="96"/>
                </a:lnTo>
                <a:lnTo>
                  <a:pt x="203" y="101"/>
                </a:lnTo>
                <a:lnTo>
                  <a:pt x="196" y="106"/>
                </a:lnTo>
                <a:lnTo>
                  <a:pt x="186" y="87"/>
                </a:lnTo>
                <a:close/>
                <a:moveTo>
                  <a:pt x="208" y="96"/>
                </a:moveTo>
                <a:lnTo>
                  <a:pt x="209" y="95"/>
                </a:lnTo>
                <a:lnTo>
                  <a:pt x="208" y="96"/>
                </a:lnTo>
                <a:lnTo>
                  <a:pt x="200" y="89"/>
                </a:lnTo>
                <a:lnTo>
                  <a:pt x="208" y="96"/>
                </a:lnTo>
                <a:close/>
                <a:moveTo>
                  <a:pt x="192" y="82"/>
                </a:moveTo>
                <a:lnTo>
                  <a:pt x="193" y="81"/>
                </a:lnTo>
                <a:lnTo>
                  <a:pt x="194" y="79"/>
                </a:lnTo>
                <a:lnTo>
                  <a:pt x="214" y="85"/>
                </a:lnTo>
                <a:lnTo>
                  <a:pt x="212" y="90"/>
                </a:lnTo>
                <a:lnTo>
                  <a:pt x="208" y="96"/>
                </a:lnTo>
                <a:lnTo>
                  <a:pt x="192" y="82"/>
                </a:lnTo>
                <a:close/>
                <a:moveTo>
                  <a:pt x="194" y="79"/>
                </a:moveTo>
                <a:lnTo>
                  <a:pt x="195" y="77"/>
                </a:lnTo>
                <a:lnTo>
                  <a:pt x="195" y="75"/>
                </a:lnTo>
                <a:lnTo>
                  <a:pt x="216" y="75"/>
                </a:lnTo>
                <a:lnTo>
                  <a:pt x="216" y="80"/>
                </a:lnTo>
                <a:lnTo>
                  <a:pt x="214" y="85"/>
                </a:lnTo>
                <a:lnTo>
                  <a:pt x="194" y="79"/>
                </a:lnTo>
                <a:close/>
                <a:moveTo>
                  <a:pt x="195" y="75"/>
                </a:moveTo>
                <a:lnTo>
                  <a:pt x="194" y="72"/>
                </a:lnTo>
                <a:lnTo>
                  <a:pt x="194" y="70"/>
                </a:lnTo>
                <a:lnTo>
                  <a:pt x="213" y="60"/>
                </a:lnTo>
                <a:lnTo>
                  <a:pt x="215" y="68"/>
                </a:lnTo>
                <a:lnTo>
                  <a:pt x="216" y="75"/>
                </a:lnTo>
                <a:lnTo>
                  <a:pt x="195" y="75"/>
                </a:lnTo>
                <a:close/>
                <a:moveTo>
                  <a:pt x="194" y="70"/>
                </a:moveTo>
                <a:lnTo>
                  <a:pt x="192" y="68"/>
                </a:lnTo>
                <a:lnTo>
                  <a:pt x="190" y="66"/>
                </a:lnTo>
                <a:lnTo>
                  <a:pt x="203" y="49"/>
                </a:lnTo>
                <a:lnTo>
                  <a:pt x="208" y="54"/>
                </a:lnTo>
                <a:lnTo>
                  <a:pt x="213" y="60"/>
                </a:lnTo>
                <a:lnTo>
                  <a:pt x="194" y="70"/>
                </a:lnTo>
                <a:close/>
                <a:moveTo>
                  <a:pt x="203" y="49"/>
                </a:moveTo>
                <a:lnTo>
                  <a:pt x="209" y="54"/>
                </a:lnTo>
                <a:lnTo>
                  <a:pt x="203" y="49"/>
                </a:lnTo>
                <a:lnTo>
                  <a:pt x="196" y="57"/>
                </a:lnTo>
                <a:lnTo>
                  <a:pt x="203" y="49"/>
                </a:lnTo>
                <a:close/>
                <a:moveTo>
                  <a:pt x="190" y="66"/>
                </a:moveTo>
                <a:lnTo>
                  <a:pt x="185" y="61"/>
                </a:lnTo>
                <a:lnTo>
                  <a:pt x="177" y="58"/>
                </a:lnTo>
                <a:lnTo>
                  <a:pt x="185" y="39"/>
                </a:lnTo>
                <a:lnTo>
                  <a:pt x="195" y="43"/>
                </a:lnTo>
                <a:lnTo>
                  <a:pt x="203" y="49"/>
                </a:lnTo>
                <a:lnTo>
                  <a:pt x="190" y="66"/>
                </a:lnTo>
                <a:close/>
                <a:moveTo>
                  <a:pt x="177" y="58"/>
                </a:moveTo>
                <a:lnTo>
                  <a:pt x="156" y="50"/>
                </a:lnTo>
                <a:lnTo>
                  <a:pt x="177" y="58"/>
                </a:lnTo>
                <a:lnTo>
                  <a:pt x="180" y="48"/>
                </a:lnTo>
                <a:lnTo>
                  <a:pt x="177" y="58"/>
                </a:lnTo>
                <a:close/>
                <a:moveTo>
                  <a:pt x="177" y="58"/>
                </a:moveTo>
                <a:lnTo>
                  <a:pt x="168" y="55"/>
                </a:lnTo>
                <a:lnTo>
                  <a:pt x="157" y="53"/>
                </a:lnTo>
                <a:lnTo>
                  <a:pt x="160" y="32"/>
                </a:lnTo>
                <a:lnTo>
                  <a:pt x="173" y="34"/>
                </a:lnTo>
                <a:lnTo>
                  <a:pt x="185" y="39"/>
                </a:lnTo>
                <a:lnTo>
                  <a:pt x="177" y="58"/>
                </a:lnTo>
                <a:close/>
                <a:moveTo>
                  <a:pt x="157" y="53"/>
                </a:moveTo>
                <a:lnTo>
                  <a:pt x="145" y="52"/>
                </a:lnTo>
                <a:lnTo>
                  <a:pt x="132" y="51"/>
                </a:lnTo>
                <a:lnTo>
                  <a:pt x="134" y="29"/>
                </a:lnTo>
                <a:lnTo>
                  <a:pt x="146" y="30"/>
                </a:lnTo>
                <a:lnTo>
                  <a:pt x="160" y="32"/>
                </a:lnTo>
                <a:lnTo>
                  <a:pt x="157" y="53"/>
                </a:lnTo>
                <a:close/>
                <a:moveTo>
                  <a:pt x="132" y="51"/>
                </a:moveTo>
                <a:lnTo>
                  <a:pt x="119" y="50"/>
                </a:lnTo>
                <a:lnTo>
                  <a:pt x="108" y="50"/>
                </a:lnTo>
                <a:lnTo>
                  <a:pt x="108" y="28"/>
                </a:lnTo>
                <a:lnTo>
                  <a:pt x="121" y="28"/>
                </a:lnTo>
                <a:lnTo>
                  <a:pt x="134" y="29"/>
                </a:lnTo>
                <a:lnTo>
                  <a:pt x="132" y="5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36" name="Freeform 249"/>
          <p:cNvSpPr>
            <a:spLocks noEditPoints="1"/>
          </p:cNvSpPr>
          <p:nvPr/>
        </p:nvSpPr>
        <p:spPr bwMode="auto">
          <a:xfrm>
            <a:off x="8599488" y="3070225"/>
            <a:ext cx="98425" cy="58738"/>
          </a:xfrm>
          <a:custGeom>
            <a:avLst/>
            <a:gdLst>
              <a:gd name="T0" fmla="*/ 180 w 185"/>
              <a:gd name="T1" fmla="*/ 109 h 112"/>
              <a:gd name="T2" fmla="*/ 177 w 185"/>
              <a:gd name="T3" fmla="*/ 92 h 112"/>
              <a:gd name="T4" fmla="*/ 173 w 185"/>
              <a:gd name="T5" fmla="*/ 80 h 112"/>
              <a:gd name="T6" fmla="*/ 166 w 185"/>
              <a:gd name="T7" fmla="*/ 70 h 112"/>
              <a:gd name="T8" fmla="*/ 157 w 185"/>
              <a:gd name="T9" fmla="*/ 59 h 112"/>
              <a:gd name="T10" fmla="*/ 146 w 185"/>
              <a:gd name="T11" fmla="*/ 49 h 112"/>
              <a:gd name="T12" fmla="*/ 133 w 185"/>
              <a:gd name="T13" fmla="*/ 41 h 112"/>
              <a:gd name="T14" fmla="*/ 102 w 185"/>
              <a:gd name="T15" fmla="*/ 29 h 112"/>
              <a:gd name="T16" fmla="*/ 112 w 185"/>
              <a:gd name="T17" fmla="*/ 48 h 112"/>
              <a:gd name="T18" fmla="*/ 115 w 185"/>
              <a:gd name="T19" fmla="*/ 68 h 112"/>
              <a:gd name="T20" fmla="*/ 111 w 185"/>
              <a:gd name="T21" fmla="*/ 84 h 112"/>
              <a:gd name="T22" fmla="*/ 101 w 185"/>
              <a:gd name="T23" fmla="*/ 99 h 112"/>
              <a:gd name="T24" fmla="*/ 84 w 185"/>
              <a:gd name="T25" fmla="*/ 109 h 112"/>
              <a:gd name="T26" fmla="*/ 63 w 185"/>
              <a:gd name="T27" fmla="*/ 112 h 112"/>
              <a:gd name="T28" fmla="*/ 42 w 185"/>
              <a:gd name="T29" fmla="*/ 109 h 112"/>
              <a:gd name="T30" fmla="*/ 22 w 185"/>
              <a:gd name="T31" fmla="*/ 99 h 112"/>
              <a:gd name="T32" fmla="*/ 13 w 185"/>
              <a:gd name="T33" fmla="*/ 90 h 112"/>
              <a:gd name="T34" fmla="*/ 5 w 185"/>
              <a:gd name="T35" fmla="*/ 80 h 112"/>
              <a:gd name="T36" fmla="*/ 1 w 185"/>
              <a:gd name="T37" fmla="*/ 69 h 112"/>
              <a:gd name="T38" fmla="*/ 0 w 185"/>
              <a:gd name="T39" fmla="*/ 56 h 112"/>
              <a:gd name="T40" fmla="*/ 3 w 185"/>
              <a:gd name="T41" fmla="*/ 38 h 112"/>
              <a:gd name="T42" fmla="*/ 12 w 185"/>
              <a:gd name="T43" fmla="*/ 25 h 112"/>
              <a:gd name="T44" fmla="*/ 24 w 185"/>
              <a:gd name="T45" fmla="*/ 14 h 112"/>
              <a:gd name="T46" fmla="*/ 39 w 185"/>
              <a:gd name="T47" fmla="*/ 6 h 112"/>
              <a:gd name="T48" fmla="*/ 55 w 185"/>
              <a:gd name="T49" fmla="*/ 1 h 112"/>
              <a:gd name="T50" fmla="*/ 73 w 185"/>
              <a:gd name="T51" fmla="*/ 0 h 112"/>
              <a:gd name="T52" fmla="*/ 96 w 185"/>
              <a:gd name="T53" fmla="*/ 2 h 112"/>
              <a:gd name="T54" fmla="*/ 119 w 185"/>
              <a:gd name="T55" fmla="*/ 9 h 112"/>
              <a:gd name="T56" fmla="*/ 138 w 185"/>
              <a:gd name="T57" fmla="*/ 21 h 112"/>
              <a:gd name="T58" fmla="*/ 156 w 185"/>
              <a:gd name="T59" fmla="*/ 36 h 112"/>
              <a:gd name="T60" fmla="*/ 170 w 185"/>
              <a:gd name="T61" fmla="*/ 54 h 112"/>
              <a:gd name="T62" fmla="*/ 179 w 185"/>
              <a:gd name="T63" fmla="*/ 71 h 112"/>
              <a:gd name="T64" fmla="*/ 183 w 185"/>
              <a:gd name="T65" fmla="*/ 86 h 112"/>
              <a:gd name="T66" fmla="*/ 185 w 185"/>
              <a:gd name="T67" fmla="*/ 101 h 112"/>
              <a:gd name="T68" fmla="*/ 93 w 185"/>
              <a:gd name="T69" fmla="*/ 27 h 112"/>
              <a:gd name="T70" fmla="*/ 65 w 185"/>
              <a:gd name="T71" fmla="*/ 25 h 112"/>
              <a:gd name="T72" fmla="*/ 51 w 185"/>
              <a:gd name="T73" fmla="*/ 26 h 112"/>
              <a:gd name="T74" fmla="*/ 37 w 185"/>
              <a:gd name="T75" fmla="*/ 29 h 112"/>
              <a:gd name="T76" fmla="*/ 23 w 185"/>
              <a:gd name="T77" fmla="*/ 35 h 112"/>
              <a:gd name="T78" fmla="*/ 14 w 185"/>
              <a:gd name="T79" fmla="*/ 44 h 112"/>
              <a:gd name="T80" fmla="*/ 9 w 185"/>
              <a:gd name="T81" fmla="*/ 51 h 112"/>
              <a:gd name="T82" fmla="*/ 8 w 185"/>
              <a:gd name="T83" fmla="*/ 59 h 112"/>
              <a:gd name="T84" fmla="*/ 10 w 185"/>
              <a:gd name="T85" fmla="*/ 71 h 112"/>
              <a:gd name="T86" fmla="*/ 18 w 185"/>
              <a:gd name="T87" fmla="*/ 80 h 112"/>
              <a:gd name="T88" fmla="*/ 31 w 185"/>
              <a:gd name="T89" fmla="*/ 86 h 112"/>
              <a:gd name="T90" fmla="*/ 49 w 185"/>
              <a:gd name="T91" fmla="*/ 89 h 112"/>
              <a:gd name="T92" fmla="*/ 70 w 185"/>
              <a:gd name="T93" fmla="*/ 86 h 112"/>
              <a:gd name="T94" fmla="*/ 87 w 185"/>
              <a:gd name="T95" fmla="*/ 80 h 112"/>
              <a:gd name="T96" fmla="*/ 100 w 185"/>
              <a:gd name="T97" fmla="*/ 70 h 112"/>
              <a:gd name="T98" fmla="*/ 103 w 185"/>
              <a:gd name="T99" fmla="*/ 62 h 112"/>
              <a:gd name="T100" fmla="*/ 104 w 185"/>
              <a:gd name="T101" fmla="*/ 54 h 112"/>
              <a:gd name="T102" fmla="*/ 102 w 185"/>
              <a:gd name="T103" fmla="*/ 44 h 112"/>
              <a:gd name="T104" fmla="*/ 93 w 185"/>
              <a:gd name="T105" fmla="*/ 27 h 1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5"/>
              <a:gd name="T160" fmla="*/ 0 h 112"/>
              <a:gd name="T161" fmla="*/ 185 w 185"/>
              <a:gd name="T162" fmla="*/ 112 h 1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5" h="112">
                <a:moveTo>
                  <a:pt x="185" y="109"/>
                </a:moveTo>
                <a:lnTo>
                  <a:pt x="180" y="109"/>
                </a:lnTo>
                <a:lnTo>
                  <a:pt x="179" y="101"/>
                </a:lnTo>
                <a:lnTo>
                  <a:pt x="177" y="92"/>
                </a:lnTo>
                <a:lnTo>
                  <a:pt x="176" y="86"/>
                </a:lnTo>
                <a:lnTo>
                  <a:pt x="173" y="80"/>
                </a:lnTo>
                <a:lnTo>
                  <a:pt x="169" y="75"/>
                </a:lnTo>
                <a:lnTo>
                  <a:pt x="166" y="70"/>
                </a:lnTo>
                <a:lnTo>
                  <a:pt x="162" y="64"/>
                </a:lnTo>
                <a:lnTo>
                  <a:pt x="157" y="59"/>
                </a:lnTo>
                <a:lnTo>
                  <a:pt x="152" y="54"/>
                </a:lnTo>
                <a:lnTo>
                  <a:pt x="146" y="49"/>
                </a:lnTo>
                <a:lnTo>
                  <a:pt x="139" y="45"/>
                </a:lnTo>
                <a:lnTo>
                  <a:pt x="133" y="41"/>
                </a:lnTo>
                <a:lnTo>
                  <a:pt x="119" y="34"/>
                </a:lnTo>
                <a:lnTo>
                  <a:pt x="102" y="29"/>
                </a:lnTo>
                <a:lnTo>
                  <a:pt x="108" y="38"/>
                </a:lnTo>
                <a:lnTo>
                  <a:pt x="112" y="48"/>
                </a:lnTo>
                <a:lnTo>
                  <a:pt x="114" y="57"/>
                </a:lnTo>
                <a:lnTo>
                  <a:pt x="115" y="68"/>
                </a:lnTo>
                <a:lnTo>
                  <a:pt x="114" y="76"/>
                </a:lnTo>
                <a:lnTo>
                  <a:pt x="111" y="84"/>
                </a:lnTo>
                <a:lnTo>
                  <a:pt x="107" y="91"/>
                </a:lnTo>
                <a:lnTo>
                  <a:pt x="101" y="99"/>
                </a:lnTo>
                <a:lnTo>
                  <a:pt x="93" y="105"/>
                </a:lnTo>
                <a:lnTo>
                  <a:pt x="84" y="109"/>
                </a:lnTo>
                <a:lnTo>
                  <a:pt x="74" y="111"/>
                </a:lnTo>
                <a:lnTo>
                  <a:pt x="63" y="112"/>
                </a:lnTo>
                <a:lnTo>
                  <a:pt x="52" y="111"/>
                </a:lnTo>
                <a:lnTo>
                  <a:pt x="42" y="109"/>
                </a:lnTo>
                <a:lnTo>
                  <a:pt x="31" y="105"/>
                </a:lnTo>
                <a:lnTo>
                  <a:pt x="22" y="99"/>
                </a:lnTo>
                <a:lnTo>
                  <a:pt x="17" y="95"/>
                </a:lnTo>
                <a:lnTo>
                  <a:pt x="13" y="90"/>
                </a:lnTo>
                <a:lnTo>
                  <a:pt x="9" y="85"/>
                </a:lnTo>
                <a:lnTo>
                  <a:pt x="5" y="80"/>
                </a:lnTo>
                <a:lnTo>
                  <a:pt x="3" y="74"/>
                </a:lnTo>
                <a:lnTo>
                  <a:pt x="1" y="69"/>
                </a:lnTo>
                <a:lnTo>
                  <a:pt x="0" y="62"/>
                </a:lnTo>
                <a:lnTo>
                  <a:pt x="0" y="56"/>
                </a:lnTo>
                <a:lnTo>
                  <a:pt x="0" y="47"/>
                </a:lnTo>
                <a:lnTo>
                  <a:pt x="3" y="38"/>
                </a:lnTo>
                <a:lnTo>
                  <a:pt x="7" y="31"/>
                </a:lnTo>
                <a:lnTo>
                  <a:pt x="12" y="25"/>
                </a:lnTo>
                <a:lnTo>
                  <a:pt x="18" y="19"/>
                </a:lnTo>
                <a:lnTo>
                  <a:pt x="24" y="14"/>
                </a:lnTo>
                <a:lnTo>
                  <a:pt x="31" y="9"/>
                </a:lnTo>
                <a:lnTo>
                  <a:pt x="39" y="6"/>
                </a:lnTo>
                <a:lnTo>
                  <a:pt x="47" y="3"/>
                </a:lnTo>
                <a:lnTo>
                  <a:pt x="55" y="1"/>
                </a:lnTo>
                <a:lnTo>
                  <a:pt x="64" y="0"/>
                </a:lnTo>
                <a:lnTo>
                  <a:pt x="73" y="0"/>
                </a:lnTo>
                <a:lnTo>
                  <a:pt x="84" y="0"/>
                </a:lnTo>
                <a:lnTo>
                  <a:pt x="96" y="2"/>
                </a:lnTo>
                <a:lnTo>
                  <a:pt x="107" y="5"/>
                </a:lnTo>
                <a:lnTo>
                  <a:pt x="119" y="9"/>
                </a:lnTo>
                <a:lnTo>
                  <a:pt x="129" y="15"/>
                </a:lnTo>
                <a:lnTo>
                  <a:pt x="138" y="21"/>
                </a:lnTo>
                <a:lnTo>
                  <a:pt x="148" y="28"/>
                </a:lnTo>
                <a:lnTo>
                  <a:pt x="156" y="36"/>
                </a:lnTo>
                <a:lnTo>
                  <a:pt x="164" y="46"/>
                </a:lnTo>
                <a:lnTo>
                  <a:pt x="170" y="54"/>
                </a:lnTo>
                <a:lnTo>
                  <a:pt x="176" y="62"/>
                </a:lnTo>
                <a:lnTo>
                  <a:pt x="179" y="71"/>
                </a:lnTo>
                <a:lnTo>
                  <a:pt x="182" y="79"/>
                </a:lnTo>
                <a:lnTo>
                  <a:pt x="183" y="86"/>
                </a:lnTo>
                <a:lnTo>
                  <a:pt x="184" y="93"/>
                </a:lnTo>
                <a:lnTo>
                  <a:pt x="185" y="101"/>
                </a:lnTo>
                <a:lnTo>
                  <a:pt x="185" y="109"/>
                </a:lnTo>
                <a:close/>
                <a:moveTo>
                  <a:pt x="93" y="27"/>
                </a:moveTo>
                <a:lnTo>
                  <a:pt x="77" y="25"/>
                </a:lnTo>
                <a:lnTo>
                  <a:pt x="65" y="25"/>
                </a:lnTo>
                <a:lnTo>
                  <a:pt x="57" y="25"/>
                </a:lnTo>
                <a:lnTo>
                  <a:pt x="51" y="26"/>
                </a:lnTo>
                <a:lnTo>
                  <a:pt x="44" y="27"/>
                </a:lnTo>
                <a:lnTo>
                  <a:pt x="37" y="29"/>
                </a:lnTo>
                <a:lnTo>
                  <a:pt x="29" y="32"/>
                </a:lnTo>
                <a:lnTo>
                  <a:pt x="23" y="35"/>
                </a:lnTo>
                <a:lnTo>
                  <a:pt x="18" y="38"/>
                </a:lnTo>
                <a:lnTo>
                  <a:pt x="14" y="44"/>
                </a:lnTo>
                <a:lnTo>
                  <a:pt x="11" y="47"/>
                </a:lnTo>
                <a:lnTo>
                  <a:pt x="9" y="51"/>
                </a:lnTo>
                <a:lnTo>
                  <a:pt x="8" y="55"/>
                </a:lnTo>
                <a:lnTo>
                  <a:pt x="8" y="59"/>
                </a:lnTo>
                <a:lnTo>
                  <a:pt x="8" y="65"/>
                </a:lnTo>
                <a:lnTo>
                  <a:pt x="10" y="71"/>
                </a:lnTo>
                <a:lnTo>
                  <a:pt x="14" y="75"/>
                </a:lnTo>
                <a:lnTo>
                  <a:pt x="18" y="80"/>
                </a:lnTo>
                <a:lnTo>
                  <a:pt x="24" y="84"/>
                </a:lnTo>
                <a:lnTo>
                  <a:pt x="31" y="86"/>
                </a:lnTo>
                <a:lnTo>
                  <a:pt x="40" y="88"/>
                </a:lnTo>
                <a:lnTo>
                  <a:pt x="49" y="89"/>
                </a:lnTo>
                <a:lnTo>
                  <a:pt x="59" y="88"/>
                </a:lnTo>
                <a:lnTo>
                  <a:pt x="70" y="86"/>
                </a:lnTo>
                <a:lnTo>
                  <a:pt x="79" y="84"/>
                </a:lnTo>
                <a:lnTo>
                  <a:pt x="87" y="80"/>
                </a:lnTo>
                <a:lnTo>
                  <a:pt x="95" y="75"/>
                </a:lnTo>
                <a:lnTo>
                  <a:pt x="100" y="70"/>
                </a:lnTo>
                <a:lnTo>
                  <a:pt x="102" y="65"/>
                </a:lnTo>
                <a:lnTo>
                  <a:pt x="103" y="62"/>
                </a:lnTo>
                <a:lnTo>
                  <a:pt x="104" y="58"/>
                </a:lnTo>
                <a:lnTo>
                  <a:pt x="104" y="54"/>
                </a:lnTo>
                <a:lnTo>
                  <a:pt x="103" y="50"/>
                </a:lnTo>
                <a:lnTo>
                  <a:pt x="102" y="44"/>
                </a:lnTo>
                <a:lnTo>
                  <a:pt x="99" y="36"/>
                </a:lnTo>
                <a:lnTo>
                  <a:pt x="93" y="2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37" name="Freeform 250"/>
          <p:cNvSpPr>
            <a:spLocks noEditPoints="1"/>
          </p:cNvSpPr>
          <p:nvPr/>
        </p:nvSpPr>
        <p:spPr bwMode="auto">
          <a:xfrm>
            <a:off x="8593138" y="3063875"/>
            <a:ext cx="109537" cy="71438"/>
          </a:xfrm>
          <a:custGeom>
            <a:avLst/>
            <a:gdLst>
              <a:gd name="T0" fmla="*/ 180 w 206"/>
              <a:gd name="T1" fmla="*/ 121 h 134"/>
              <a:gd name="T2" fmla="*/ 201 w 206"/>
              <a:gd name="T3" fmla="*/ 119 h 134"/>
              <a:gd name="T4" fmla="*/ 178 w 206"/>
              <a:gd name="T5" fmla="*/ 107 h 134"/>
              <a:gd name="T6" fmla="*/ 169 w 206"/>
              <a:gd name="T7" fmla="*/ 87 h 134"/>
              <a:gd name="T8" fmla="*/ 177 w 206"/>
              <a:gd name="T9" fmla="*/ 81 h 134"/>
              <a:gd name="T10" fmla="*/ 169 w 206"/>
              <a:gd name="T11" fmla="*/ 87 h 134"/>
              <a:gd name="T12" fmla="*/ 150 w 206"/>
              <a:gd name="T13" fmla="*/ 68 h 134"/>
              <a:gd name="T14" fmla="*/ 149 w 206"/>
              <a:gd name="T15" fmla="*/ 42 h 134"/>
              <a:gd name="T16" fmla="*/ 149 w 206"/>
              <a:gd name="T17" fmla="*/ 42 h 134"/>
              <a:gd name="T18" fmla="*/ 126 w 206"/>
              <a:gd name="T19" fmla="*/ 56 h 134"/>
              <a:gd name="T20" fmla="*/ 88 w 206"/>
              <a:gd name="T21" fmla="*/ 23 h 134"/>
              <a:gd name="T22" fmla="*/ 110 w 206"/>
              <a:gd name="T23" fmla="*/ 55 h 134"/>
              <a:gd name="T24" fmla="*/ 113 w 206"/>
              <a:gd name="T25" fmla="*/ 63 h 134"/>
              <a:gd name="T26" fmla="*/ 115 w 206"/>
              <a:gd name="T27" fmla="*/ 85 h 134"/>
              <a:gd name="T28" fmla="*/ 105 w 206"/>
              <a:gd name="T29" fmla="*/ 102 h 134"/>
              <a:gd name="T30" fmla="*/ 98 w 206"/>
              <a:gd name="T31" fmla="*/ 129 h 134"/>
              <a:gd name="T32" fmla="*/ 81 w 206"/>
              <a:gd name="T33" fmla="*/ 134 h 134"/>
              <a:gd name="T34" fmla="*/ 50 w 206"/>
              <a:gd name="T35" fmla="*/ 129 h 134"/>
              <a:gd name="T36" fmla="*/ 39 w 206"/>
              <a:gd name="T37" fmla="*/ 101 h 134"/>
              <a:gd name="T38" fmla="*/ 39 w 206"/>
              <a:gd name="T39" fmla="*/ 101 h 134"/>
              <a:gd name="T40" fmla="*/ 31 w 206"/>
              <a:gd name="T41" fmla="*/ 94 h 134"/>
              <a:gd name="T42" fmla="*/ 0 w 206"/>
              <a:gd name="T43" fmla="*/ 67 h 134"/>
              <a:gd name="T44" fmla="*/ 1 w 206"/>
              <a:gd name="T45" fmla="*/ 56 h 134"/>
              <a:gd name="T46" fmla="*/ 15 w 206"/>
              <a:gd name="T47" fmla="*/ 29 h 134"/>
              <a:gd name="T48" fmla="*/ 37 w 206"/>
              <a:gd name="T49" fmla="*/ 11 h 134"/>
              <a:gd name="T50" fmla="*/ 46 w 206"/>
              <a:gd name="T51" fmla="*/ 7 h 134"/>
              <a:gd name="T52" fmla="*/ 61 w 206"/>
              <a:gd name="T53" fmla="*/ 25 h 134"/>
              <a:gd name="T54" fmla="*/ 84 w 206"/>
              <a:gd name="T55" fmla="*/ 21 h 134"/>
              <a:gd name="T56" fmla="*/ 121 w 206"/>
              <a:gd name="T57" fmla="*/ 6 h 134"/>
              <a:gd name="T58" fmla="*/ 124 w 206"/>
              <a:gd name="T59" fmla="*/ 30 h 134"/>
              <a:gd name="T60" fmla="*/ 125 w 206"/>
              <a:gd name="T61" fmla="*/ 30 h 134"/>
              <a:gd name="T62" fmla="*/ 156 w 206"/>
              <a:gd name="T63" fmla="*/ 24 h 134"/>
              <a:gd name="T64" fmla="*/ 190 w 206"/>
              <a:gd name="T65" fmla="*/ 59 h 134"/>
              <a:gd name="T66" fmla="*/ 181 w 206"/>
              <a:gd name="T67" fmla="*/ 65 h 134"/>
              <a:gd name="T68" fmla="*/ 190 w 206"/>
              <a:gd name="T69" fmla="*/ 59 h 134"/>
              <a:gd name="T70" fmla="*/ 204 w 206"/>
              <a:gd name="T71" fmla="*/ 95 h 134"/>
              <a:gd name="T72" fmla="*/ 206 w 206"/>
              <a:gd name="T73" fmla="*/ 120 h 134"/>
              <a:gd name="T74" fmla="*/ 206 w 206"/>
              <a:gd name="T75" fmla="*/ 120 h 134"/>
              <a:gd name="T76" fmla="*/ 87 w 206"/>
              <a:gd name="T77" fmla="*/ 46 h 134"/>
              <a:gd name="T78" fmla="*/ 69 w 206"/>
              <a:gd name="T79" fmla="*/ 46 h 134"/>
              <a:gd name="T80" fmla="*/ 64 w 206"/>
              <a:gd name="T81" fmla="*/ 47 h 134"/>
              <a:gd name="T82" fmla="*/ 60 w 206"/>
              <a:gd name="T83" fmla="*/ 27 h 134"/>
              <a:gd name="T84" fmla="*/ 46 w 206"/>
              <a:gd name="T85" fmla="*/ 53 h 134"/>
              <a:gd name="T86" fmla="*/ 32 w 206"/>
              <a:gd name="T87" fmla="*/ 62 h 134"/>
              <a:gd name="T88" fmla="*/ 25 w 206"/>
              <a:gd name="T89" fmla="*/ 55 h 134"/>
              <a:gd name="T90" fmla="*/ 32 w 206"/>
              <a:gd name="T91" fmla="*/ 61 h 134"/>
              <a:gd name="T92" fmla="*/ 29 w 206"/>
              <a:gd name="T93" fmla="*/ 70 h 134"/>
              <a:gd name="T94" fmla="*/ 32 w 206"/>
              <a:gd name="T95" fmla="*/ 80 h 134"/>
              <a:gd name="T96" fmla="*/ 36 w 206"/>
              <a:gd name="T97" fmla="*/ 83 h 134"/>
              <a:gd name="T98" fmla="*/ 23 w 206"/>
              <a:gd name="T99" fmla="*/ 99 h 134"/>
              <a:gd name="T100" fmla="*/ 52 w 206"/>
              <a:gd name="T101" fmla="*/ 89 h 134"/>
              <a:gd name="T102" fmla="*/ 79 w 206"/>
              <a:gd name="T103" fmla="*/ 87 h 134"/>
              <a:gd name="T104" fmla="*/ 104 w 206"/>
              <a:gd name="T105" fmla="*/ 100 h 134"/>
              <a:gd name="T106" fmla="*/ 116 w 206"/>
              <a:gd name="T107" fmla="*/ 90 h 134"/>
              <a:gd name="T108" fmla="*/ 125 w 206"/>
              <a:gd name="T109" fmla="*/ 65 h 134"/>
              <a:gd name="T110" fmla="*/ 104 w 206"/>
              <a:gd name="T111" fmla="*/ 62 h 134"/>
              <a:gd name="T112" fmla="*/ 114 w 206"/>
              <a:gd name="T113" fmla="*/ 61 h 134"/>
              <a:gd name="T114" fmla="*/ 104 w 206"/>
              <a:gd name="T115" fmla="*/ 63 h 134"/>
              <a:gd name="T116" fmla="*/ 101 w 206"/>
              <a:gd name="T117" fmla="*/ 53 h 134"/>
              <a:gd name="T118" fmla="*/ 113 w 206"/>
              <a:gd name="T119" fmla="*/ 33 h 134"/>
              <a:gd name="T120" fmla="*/ 105 w 206"/>
              <a:gd name="T121" fmla="*/ 28 h 1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6"/>
              <a:gd name="T184" fmla="*/ 0 h 134"/>
              <a:gd name="T185" fmla="*/ 206 w 206"/>
              <a:gd name="T186" fmla="*/ 134 h 1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6" h="134">
                <a:moveTo>
                  <a:pt x="196" y="130"/>
                </a:moveTo>
                <a:lnTo>
                  <a:pt x="191" y="130"/>
                </a:lnTo>
                <a:lnTo>
                  <a:pt x="191" y="109"/>
                </a:lnTo>
                <a:lnTo>
                  <a:pt x="196" y="109"/>
                </a:lnTo>
                <a:lnTo>
                  <a:pt x="196" y="130"/>
                </a:lnTo>
                <a:close/>
                <a:moveTo>
                  <a:pt x="191" y="130"/>
                </a:moveTo>
                <a:lnTo>
                  <a:pt x="181" y="130"/>
                </a:lnTo>
                <a:lnTo>
                  <a:pt x="180" y="121"/>
                </a:lnTo>
                <a:lnTo>
                  <a:pt x="191" y="120"/>
                </a:lnTo>
                <a:lnTo>
                  <a:pt x="191" y="130"/>
                </a:lnTo>
                <a:close/>
                <a:moveTo>
                  <a:pt x="180" y="121"/>
                </a:moveTo>
                <a:lnTo>
                  <a:pt x="179" y="113"/>
                </a:lnTo>
                <a:lnTo>
                  <a:pt x="178" y="107"/>
                </a:lnTo>
                <a:lnTo>
                  <a:pt x="198" y="101"/>
                </a:lnTo>
                <a:lnTo>
                  <a:pt x="200" y="110"/>
                </a:lnTo>
                <a:lnTo>
                  <a:pt x="201" y="119"/>
                </a:lnTo>
                <a:lnTo>
                  <a:pt x="180" y="121"/>
                </a:lnTo>
                <a:close/>
                <a:moveTo>
                  <a:pt x="178" y="107"/>
                </a:moveTo>
                <a:lnTo>
                  <a:pt x="176" y="100"/>
                </a:lnTo>
                <a:lnTo>
                  <a:pt x="174" y="96"/>
                </a:lnTo>
                <a:lnTo>
                  <a:pt x="194" y="87"/>
                </a:lnTo>
                <a:lnTo>
                  <a:pt x="196" y="94"/>
                </a:lnTo>
                <a:lnTo>
                  <a:pt x="198" y="101"/>
                </a:lnTo>
                <a:lnTo>
                  <a:pt x="178" y="107"/>
                </a:lnTo>
                <a:close/>
                <a:moveTo>
                  <a:pt x="174" y="96"/>
                </a:moveTo>
                <a:lnTo>
                  <a:pt x="175" y="98"/>
                </a:lnTo>
                <a:lnTo>
                  <a:pt x="174" y="96"/>
                </a:lnTo>
                <a:lnTo>
                  <a:pt x="184" y="91"/>
                </a:lnTo>
                <a:lnTo>
                  <a:pt x="174" y="96"/>
                </a:lnTo>
                <a:close/>
                <a:moveTo>
                  <a:pt x="174" y="96"/>
                </a:moveTo>
                <a:lnTo>
                  <a:pt x="172" y="91"/>
                </a:lnTo>
                <a:lnTo>
                  <a:pt x="169" y="87"/>
                </a:lnTo>
                <a:lnTo>
                  <a:pt x="186" y="74"/>
                </a:lnTo>
                <a:lnTo>
                  <a:pt x="190" y="81"/>
                </a:lnTo>
                <a:lnTo>
                  <a:pt x="194" y="87"/>
                </a:lnTo>
                <a:lnTo>
                  <a:pt x="174" y="96"/>
                </a:lnTo>
                <a:close/>
                <a:moveTo>
                  <a:pt x="169" y="87"/>
                </a:moveTo>
                <a:lnTo>
                  <a:pt x="158" y="72"/>
                </a:lnTo>
                <a:lnTo>
                  <a:pt x="169" y="87"/>
                </a:lnTo>
                <a:lnTo>
                  <a:pt x="177" y="81"/>
                </a:lnTo>
                <a:lnTo>
                  <a:pt x="169" y="87"/>
                </a:lnTo>
                <a:close/>
                <a:moveTo>
                  <a:pt x="169" y="87"/>
                </a:moveTo>
                <a:lnTo>
                  <a:pt x="165" y="82"/>
                </a:lnTo>
                <a:lnTo>
                  <a:pt x="161" y="77"/>
                </a:lnTo>
                <a:lnTo>
                  <a:pt x="175" y="62"/>
                </a:lnTo>
                <a:lnTo>
                  <a:pt x="181" y="68"/>
                </a:lnTo>
                <a:lnTo>
                  <a:pt x="186" y="74"/>
                </a:lnTo>
                <a:lnTo>
                  <a:pt x="169" y="87"/>
                </a:lnTo>
                <a:close/>
                <a:moveTo>
                  <a:pt x="161" y="77"/>
                </a:moveTo>
                <a:lnTo>
                  <a:pt x="167" y="84"/>
                </a:lnTo>
                <a:lnTo>
                  <a:pt x="161" y="77"/>
                </a:lnTo>
                <a:lnTo>
                  <a:pt x="168" y="70"/>
                </a:lnTo>
                <a:lnTo>
                  <a:pt x="161" y="77"/>
                </a:lnTo>
                <a:close/>
                <a:moveTo>
                  <a:pt x="161" y="77"/>
                </a:moveTo>
                <a:lnTo>
                  <a:pt x="156" y="72"/>
                </a:lnTo>
                <a:lnTo>
                  <a:pt x="150" y="68"/>
                </a:lnTo>
                <a:lnTo>
                  <a:pt x="163" y="52"/>
                </a:lnTo>
                <a:lnTo>
                  <a:pt x="170" y="57"/>
                </a:lnTo>
                <a:lnTo>
                  <a:pt x="175" y="62"/>
                </a:lnTo>
                <a:lnTo>
                  <a:pt x="161" y="77"/>
                </a:lnTo>
                <a:close/>
                <a:moveTo>
                  <a:pt x="150" y="68"/>
                </a:moveTo>
                <a:lnTo>
                  <a:pt x="145" y="65"/>
                </a:lnTo>
                <a:lnTo>
                  <a:pt x="139" y="61"/>
                </a:lnTo>
                <a:lnTo>
                  <a:pt x="149" y="42"/>
                </a:lnTo>
                <a:lnTo>
                  <a:pt x="157" y="46"/>
                </a:lnTo>
                <a:lnTo>
                  <a:pt x="163" y="52"/>
                </a:lnTo>
                <a:lnTo>
                  <a:pt x="150" y="68"/>
                </a:lnTo>
                <a:close/>
                <a:moveTo>
                  <a:pt x="149" y="42"/>
                </a:moveTo>
                <a:lnTo>
                  <a:pt x="152" y="44"/>
                </a:lnTo>
                <a:lnTo>
                  <a:pt x="149" y="42"/>
                </a:lnTo>
                <a:lnTo>
                  <a:pt x="144" y="52"/>
                </a:lnTo>
                <a:lnTo>
                  <a:pt x="149" y="42"/>
                </a:lnTo>
                <a:close/>
                <a:moveTo>
                  <a:pt x="139" y="61"/>
                </a:moveTo>
                <a:lnTo>
                  <a:pt x="133" y="58"/>
                </a:lnTo>
                <a:lnTo>
                  <a:pt x="126" y="56"/>
                </a:lnTo>
                <a:lnTo>
                  <a:pt x="134" y="36"/>
                </a:lnTo>
                <a:lnTo>
                  <a:pt x="142" y="39"/>
                </a:lnTo>
                <a:lnTo>
                  <a:pt x="149" y="42"/>
                </a:lnTo>
                <a:lnTo>
                  <a:pt x="139" y="61"/>
                </a:lnTo>
                <a:close/>
                <a:moveTo>
                  <a:pt x="126" y="56"/>
                </a:moveTo>
                <a:lnTo>
                  <a:pt x="119" y="53"/>
                </a:lnTo>
                <a:lnTo>
                  <a:pt x="111" y="51"/>
                </a:lnTo>
                <a:lnTo>
                  <a:pt x="116" y="30"/>
                </a:lnTo>
                <a:lnTo>
                  <a:pt x="125" y="33"/>
                </a:lnTo>
                <a:lnTo>
                  <a:pt x="134" y="36"/>
                </a:lnTo>
                <a:lnTo>
                  <a:pt x="126" y="56"/>
                </a:lnTo>
                <a:close/>
                <a:moveTo>
                  <a:pt x="105" y="46"/>
                </a:moveTo>
                <a:lnTo>
                  <a:pt x="88" y="23"/>
                </a:lnTo>
                <a:lnTo>
                  <a:pt x="116" y="30"/>
                </a:lnTo>
                <a:lnTo>
                  <a:pt x="113" y="40"/>
                </a:lnTo>
                <a:lnTo>
                  <a:pt x="105" y="46"/>
                </a:lnTo>
                <a:close/>
                <a:moveTo>
                  <a:pt x="122" y="34"/>
                </a:moveTo>
                <a:lnTo>
                  <a:pt x="129" y="45"/>
                </a:lnTo>
                <a:lnTo>
                  <a:pt x="133" y="56"/>
                </a:lnTo>
                <a:lnTo>
                  <a:pt x="113" y="63"/>
                </a:lnTo>
                <a:lnTo>
                  <a:pt x="110" y="55"/>
                </a:lnTo>
                <a:lnTo>
                  <a:pt x="105" y="46"/>
                </a:lnTo>
                <a:lnTo>
                  <a:pt x="122" y="34"/>
                </a:lnTo>
                <a:close/>
                <a:moveTo>
                  <a:pt x="133" y="56"/>
                </a:moveTo>
                <a:lnTo>
                  <a:pt x="136" y="67"/>
                </a:lnTo>
                <a:lnTo>
                  <a:pt x="137" y="79"/>
                </a:lnTo>
                <a:lnTo>
                  <a:pt x="116" y="79"/>
                </a:lnTo>
                <a:lnTo>
                  <a:pt x="115" y="70"/>
                </a:lnTo>
                <a:lnTo>
                  <a:pt x="113" y="63"/>
                </a:lnTo>
                <a:lnTo>
                  <a:pt x="133" y="56"/>
                </a:lnTo>
                <a:close/>
                <a:moveTo>
                  <a:pt x="137" y="79"/>
                </a:moveTo>
                <a:lnTo>
                  <a:pt x="137" y="84"/>
                </a:lnTo>
                <a:lnTo>
                  <a:pt x="136" y="89"/>
                </a:lnTo>
                <a:lnTo>
                  <a:pt x="135" y="94"/>
                </a:lnTo>
                <a:lnTo>
                  <a:pt x="133" y="99"/>
                </a:lnTo>
                <a:lnTo>
                  <a:pt x="113" y="91"/>
                </a:lnTo>
                <a:lnTo>
                  <a:pt x="115" y="85"/>
                </a:lnTo>
                <a:lnTo>
                  <a:pt x="116" y="79"/>
                </a:lnTo>
                <a:lnTo>
                  <a:pt x="137" y="79"/>
                </a:lnTo>
                <a:close/>
                <a:moveTo>
                  <a:pt x="133" y="99"/>
                </a:moveTo>
                <a:lnTo>
                  <a:pt x="130" y="104"/>
                </a:lnTo>
                <a:lnTo>
                  <a:pt x="126" y="109"/>
                </a:lnTo>
                <a:lnTo>
                  <a:pt x="123" y="114"/>
                </a:lnTo>
                <a:lnTo>
                  <a:pt x="119" y="118"/>
                </a:lnTo>
                <a:lnTo>
                  <a:pt x="105" y="102"/>
                </a:lnTo>
                <a:lnTo>
                  <a:pt x="110" y="96"/>
                </a:lnTo>
                <a:lnTo>
                  <a:pt x="113" y="91"/>
                </a:lnTo>
                <a:lnTo>
                  <a:pt x="133" y="99"/>
                </a:lnTo>
                <a:close/>
                <a:moveTo>
                  <a:pt x="119" y="118"/>
                </a:moveTo>
                <a:lnTo>
                  <a:pt x="114" y="121"/>
                </a:lnTo>
                <a:lnTo>
                  <a:pt x="109" y="125"/>
                </a:lnTo>
                <a:lnTo>
                  <a:pt x="104" y="127"/>
                </a:lnTo>
                <a:lnTo>
                  <a:pt x="98" y="129"/>
                </a:lnTo>
                <a:lnTo>
                  <a:pt x="91" y="110"/>
                </a:lnTo>
                <a:lnTo>
                  <a:pt x="98" y="107"/>
                </a:lnTo>
                <a:lnTo>
                  <a:pt x="105" y="102"/>
                </a:lnTo>
                <a:lnTo>
                  <a:pt x="119" y="118"/>
                </a:lnTo>
                <a:close/>
                <a:moveTo>
                  <a:pt x="98" y="129"/>
                </a:moveTo>
                <a:lnTo>
                  <a:pt x="92" y="131"/>
                </a:lnTo>
                <a:lnTo>
                  <a:pt x="87" y="132"/>
                </a:lnTo>
                <a:lnTo>
                  <a:pt x="81" y="134"/>
                </a:lnTo>
                <a:lnTo>
                  <a:pt x="74" y="134"/>
                </a:lnTo>
                <a:lnTo>
                  <a:pt x="74" y="113"/>
                </a:lnTo>
                <a:lnTo>
                  <a:pt x="83" y="112"/>
                </a:lnTo>
                <a:lnTo>
                  <a:pt x="91" y="110"/>
                </a:lnTo>
                <a:lnTo>
                  <a:pt x="98" y="129"/>
                </a:lnTo>
                <a:close/>
                <a:moveTo>
                  <a:pt x="74" y="134"/>
                </a:moveTo>
                <a:lnTo>
                  <a:pt x="61" y="132"/>
                </a:lnTo>
                <a:lnTo>
                  <a:pt x="50" y="129"/>
                </a:lnTo>
                <a:lnTo>
                  <a:pt x="56" y="110"/>
                </a:lnTo>
                <a:lnTo>
                  <a:pt x="64" y="112"/>
                </a:lnTo>
                <a:lnTo>
                  <a:pt x="74" y="113"/>
                </a:lnTo>
                <a:lnTo>
                  <a:pt x="74" y="134"/>
                </a:lnTo>
                <a:close/>
                <a:moveTo>
                  <a:pt x="50" y="129"/>
                </a:moveTo>
                <a:lnTo>
                  <a:pt x="38" y="125"/>
                </a:lnTo>
                <a:lnTo>
                  <a:pt x="27" y="118"/>
                </a:lnTo>
                <a:lnTo>
                  <a:pt x="39" y="101"/>
                </a:lnTo>
                <a:lnTo>
                  <a:pt x="48" y="107"/>
                </a:lnTo>
                <a:lnTo>
                  <a:pt x="56" y="110"/>
                </a:lnTo>
                <a:lnTo>
                  <a:pt x="50" y="129"/>
                </a:lnTo>
                <a:close/>
                <a:moveTo>
                  <a:pt x="39" y="101"/>
                </a:moveTo>
                <a:lnTo>
                  <a:pt x="34" y="97"/>
                </a:lnTo>
                <a:lnTo>
                  <a:pt x="39" y="101"/>
                </a:lnTo>
                <a:lnTo>
                  <a:pt x="33" y="110"/>
                </a:lnTo>
                <a:lnTo>
                  <a:pt x="39" y="101"/>
                </a:lnTo>
                <a:close/>
                <a:moveTo>
                  <a:pt x="27" y="118"/>
                </a:moveTo>
                <a:lnTo>
                  <a:pt x="21" y="113"/>
                </a:lnTo>
                <a:lnTo>
                  <a:pt x="15" y="108"/>
                </a:lnTo>
                <a:lnTo>
                  <a:pt x="11" y="102"/>
                </a:lnTo>
                <a:lnTo>
                  <a:pt x="7" y="95"/>
                </a:lnTo>
                <a:lnTo>
                  <a:pt x="26" y="86"/>
                </a:lnTo>
                <a:lnTo>
                  <a:pt x="28" y="90"/>
                </a:lnTo>
                <a:lnTo>
                  <a:pt x="31" y="94"/>
                </a:lnTo>
                <a:lnTo>
                  <a:pt x="35" y="97"/>
                </a:lnTo>
                <a:lnTo>
                  <a:pt x="39" y="101"/>
                </a:lnTo>
                <a:lnTo>
                  <a:pt x="27" y="118"/>
                </a:lnTo>
                <a:close/>
                <a:moveTo>
                  <a:pt x="7" y="95"/>
                </a:moveTo>
                <a:lnTo>
                  <a:pt x="4" y="89"/>
                </a:lnTo>
                <a:lnTo>
                  <a:pt x="2" y="82"/>
                </a:lnTo>
                <a:lnTo>
                  <a:pt x="1" y="74"/>
                </a:lnTo>
                <a:lnTo>
                  <a:pt x="0" y="67"/>
                </a:lnTo>
                <a:lnTo>
                  <a:pt x="22" y="67"/>
                </a:lnTo>
                <a:lnTo>
                  <a:pt x="22" y="72"/>
                </a:lnTo>
                <a:lnTo>
                  <a:pt x="23" y="76"/>
                </a:lnTo>
                <a:lnTo>
                  <a:pt x="24" y="82"/>
                </a:lnTo>
                <a:lnTo>
                  <a:pt x="26" y="86"/>
                </a:lnTo>
                <a:lnTo>
                  <a:pt x="7" y="95"/>
                </a:lnTo>
                <a:close/>
                <a:moveTo>
                  <a:pt x="0" y="67"/>
                </a:moveTo>
                <a:lnTo>
                  <a:pt x="1" y="56"/>
                </a:lnTo>
                <a:lnTo>
                  <a:pt x="4" y="46"/>
                </a:lnTo>
                <a:lnTo>
                  <a:pt x="24" y="54"/>
                </a:lnTo>
                <a:lnTo>
                  <a:pt x="22" y="60"/>
                </a:lnTo>
                <a:lnTo>
                  <a:pt x="22" y="67"/>
                </a:lnTo>
                <a:lnTo>
                  <a:pt x="0" y="67"/>
                </a:lnTo>
                <a:close/>
                <a:moveTo>
                  <a:pt x="4" y="46"/>
                </a:moveTo>
                <a:lnTo>
                  <a:pt x="9" y="37"/>
                </a:lnTo>
                <a:lnTo>
                  <a:pt x="15" y="29"/>
                </a:lnTo>
                <a:lnTo>
                  <a:pt x="31" y="43"/>
                </a:lnTo>
                <a:lnTo>
                  <a:pt x="27" y="48"/>
                </a:lnTo>
                <a:lnTo>
                  <a:pt x="24" y="54"/>
                </a:lnTo>
                <a:lnTo>
                  <a:pt x="4" y="46"/>
                </a:lnTo>
                <a:close/>
                <a:moveTo>
                  <a:pt x="15" y="29"/>
                </a:moveTo>
                <a:lnTo>
                  <a:pt x="22" y="21"/>
                </a:lnTo>
                <a:lnTo>
                  <a:pt x="30" y="16"/>
                </a:lnTo>
                <a:lnTo>
                  <a:pt x="37" y="11"/>
                </a:lnTo>
                <a:lnTo>
                  <a:pt x="46" y="7"/>
                </a:lnTo>
                <a:lnTo>
                  <a:pt x="54" y="27"/>
                </a:lnTo>
                <a:lnTo>
                  <a:pt x="48" y="30"/>
                </a:lnTo>
                <a:lnTo>
                  <a:pt x="41" y="34"/>
                </a:lnTo>
                <a:lnTo>
                  <a:pt x="36" y="38"/>
                </a:lnTo>
                <a:lnTo>
                  <a:pt x="31" y="43"/>
                </a:lnTo>
                <a:lnTo>
                  <a:pt x="15" y="29"/>
                </a:lnTo>
                <a:close/>
                <a:moveTo>
                  <a:pt x="46" y="7"/>
                </a:moveTo>
                <a:lnTo>
                  <a:pt x="55" y="4"/>
                </a:lnTo>
                <a:lnTo>
                  <a:pt x="64" y="2"/>
                </a:lnTo>
                <a:lnTo>
                  <a:pt x="74" y="1"/>
                </a:lnTo>
                <a:lnTo>
                  <a:pt x="84" y="0"/>
                </a:lnTo>
                <a:lnTo>
                  <a:pt x="84" y="21"/>
                </a:lnTo>
                <a:lnTo>
                  <a:pt x="76" y="21"/>
                </a:lnTo>
                <a:lnTo>
                  <a:pt x="68" y="23"/>
                </a:lnTo>
                <a:lnTo>
                  <a:pt x="61" y="25"/>
                </a:lnTo>
                <a:lnTo>
                  <a:pt x="54" y="27"/>
                </a:lnTo>
                <a:lnTo>
                  <a:pt x="46" y="7"/>
                </a:lnTo>
                <a:close/>
                <a:moveTo>
                  <a:pt x="84" y="0"/>
                </a:moveTo>
                <a:lnTo>
                  <a:pt x="96" y="1"/>
                </a:lnTo>
                <a:lnTo>
                  <a:pt x="109" y="3"/>
                </a:lnTo>
                <a:lnTo>
                  <a:pt x="105" y="24"/>
                </a:lnTo>
                <a:lnTo>
                  <a:pt x="94" y="21"/>
                </a:lnTo>
                <a:lnTo>
                  <a:pt x="84" y="21"/>
                </a:lnTo>
                <a:lnTo>
                  <a:pt x="84" y="0"/>
                </a:lnTo>
                <a:close/>
                <a:moveTo>
                  <a:pt x="109" y="3"/>
                </a:moveTo>
                <a:lnTo>
                  <a:pt x="116" y="4"/>
                </a:lnTo>
                <a:lnTo>
                  <a:pt x="109" y="3"/>
                </a:lnTo>
                <a:lnTo>
                  <a:pt x="107" y="13"/>
                </a:lnTo>
                <a:lnTo>
                  <a:pt x="109" y="3"/>
                </a:lnTo>
                <a:close/>
                <a:moveTo>
                  <a:pt x="109" y="3"/>
                </a:moveTo>
                <a:lnTo>
                  <a:pt x="121" y="6"/>
                </a:lnTo>
                <a:lnTo>
                  <a:pt x="134" y="11"/>
                </a:lnTo>
                <a:lnTo>
                  <a:pt x="124" y="30"/>
                </a:lnTo>
                <a:lnTo>
                  <a:pt x="115" y="27"/>
                </a:lnTo>
                <a:lnTo>
                  <a:pt x="105" y="24"/>
                </a:lnTo>
                <a:lnTo>
                  <a:pt x="109" y="3"/>
                </a:lnTo>
                <a:close/>
                <a:moveTo>
                  <a:pt x="125" y="30"/>
                </a:moveTo>
                <a:lnTo>
                  <a:pt x="129" y="32"/>
                </a:lnTo>
                <a:lnTo>
                  <a:pt x="124" y="30"/>
                </a:lnTo>
                <a:lnTo>
                  <a:pt x="130" y="20"/>
                </a:lnTo>
                <a:lnTo>
                  <a:pt x="125" y="30"/>
                </a:lnTo>
                <a:close/>
                <a:moveTo>
                  <a:pt x="134" y="11"/>
                </a:moveTo>
                <a:lnTo>
                  <a:pt x="145" y="16"/>
                </a:lnTo>
                <a:lnTo>
                  <a:pt x="156" y="24"/>
                </a:lnTo>
                <a:lnTo>
                  <a:pt x="143" y="40"/>
                </a:lnTo>
                <a:lnTo>
                  <a:pt x="135" y="35"/>
                </a:lnTo>
                <a:lnTo>
                  <a:pt x="125" y="30"/>
                </a:lnTo>
                <a:lnTo>
                  <a:pt x="134" y="11"/>
                </a:lnTo>
                <a:close/>
                <a:moveTo>
                  <a:pt x="156" y="24"/>
                </a:moveTo>
                <a:lnTo>
                  <a:pt x="166" y="32"/>
                </a:lnTo>
                <a:lnTo>
                  <a:pt x="175" y="40"/>
                </a:lnTo>
                <a:lnTo>
                  <a:pt x="160" y="55"/>
                </a:lnTo>
                <a:lnTo>
                  <a:pt x="151" y="47"/>
                </a:lnTo>
                <a:lnTo>
                  <a:pt x="143" y="40"/>
                </a:lnTo>
                <a:lnTo>
                  <a:pt x="156" y="24"/>
                </a:lnTo>
                <a:close/>
                <a:moveTo>
                  <a:pt x="160" y="55"/>
                </a:moveTo>
                <a:lnTo>
                  <a:pt x="151" y="46"/>
                </a:lnTo>
                <a:lnTo>
                  <a:pt x="160" y="55"/>
                </a:lnTo>
                <a:lnTo>
                  <a:pt x="167" y="47"/>
                </a:lnTo>
                <a:lnTo>
                  <a:pt x="160" y="55"/>
                </a:lnTo>
                <a:close/>
                <a:moveTo>
                  <a:pt x="175" y="40"/>
                </a:moveTo>
                <a:lnTo>
                  <a:pt x="184" y="49"/>
                </a:lnTo>
                <a:lnTo>
                  <a:pt x="190" y="59"/>
                </a:lnTo>
                <a:lnTo>
                  <a:pt x="172" y="71"/>
                </a:lnTo>
                <a:lnTo>
                  <a:pt x="167" y="63"/>
                </a:lnTo>
                <a:lnTo>
                  <a:pt x="160" y="55"/>
                </a:lnTo>
                <a:lnTo>
                  <a:pt x="175" y="40"/>
                </a:lnTo>
                <a:close/>
                <a:moveTo>
                  <a:pt x="172" y="71"/>
                </a:moveTo>
                <a:lnTo>
                  <a:pt x="147" y="32"/>
                </a:lnTo>
                <a:lnTo>
                  <a:pt x="172" y="71"/>
                </a:lnTo>
                <a:lnTo>
                  <a:pt x="181" y="65"/>
                </a:lnTo>
                <a:lnTo>
                  <a:pt x="172" y="71"/>
                </a:lnTo>
                <a:close/>
                <a:moveTo>
                  <a:pt x="190" y="59"/>
                </a:moveTo>
                <a:lnTo>
                  <a:pt x="196" y="69"/>
                </a:lnTo>
                <a:lnTo>
                  <a:pt x="200" y="79"/>
                </a:lnTo>
                <a:lnTo>
                  <a:pt x="179" y="85"/>
                </a:lnTo>
                <a:lnTo>
                  <a:pt x="176" y="79"/>
                </a:lnTo>
                <a:lnTo>
                  <a:pt x="172" y="71"/>
                </a:lnTo>
                <a:lnTo>
                  <a:pt x="190" y="59"/>
                </a:lnTo>
                <a:close/>
                <a:moveTo>
                  <a:pt x="200" y="79"/>
                </a:moveTo>
                <a:lnTo>
                  <a:pt x="202" y="87"/>
                </a:lnTo>
                <a:lnTo>
                  <a:pt x="204" y="95"/>
                </a:lnTo>
                <a:lnTo>
                  <a:pt x="184" y="99"/>
                </a:lnTo>
                <a:lnTo>
                  <a:pt x="182" y="92"/>
                </a:lnTo>
                <a:lnTo>
                  <a:pt x="179" y="85"/>
                </a:lnTo>
                <a:lnTo>
                  <a:pt x="200" y="79"/>
                </a:lnTo>
                <a:close/>
                <a:moveTo>
                  <a:pt x="204" y="95"/>
                </a:moveTo>
                <a:lnTo>
                  <a:pt x="205" y="103"/>
                </a:lnTo>
                <a:lnTo>
                  <a:pt x="206" y="112"/>
                </a:lnTo>
                <a:lnTo>
                  <a:pt x="185" y="112"/>
                </a:lnTo>
                <a:lnTo>
                  <a:pt x="185" y="106"/>
                </a:lnTo>
                <a:lnTo>
                  <a:pt x="184" y="99"/>
                </a:lnTo>
                <a:lnTo>
                  <a:pt x="204" y="95"/>
                </a:lnTo>
                <a:close/>
                <a:moveTo>
                  <a:pt x="206" y="112"/>
                </a:moveTo>
                <a:lnTo>
                  <a:pt x="206" y="120"/>
                </a:lnTo>
                <a:lnTo>
                  <a:pt x="185" y="120"/>
                </a:lnTo>
                <a:lnTo>
                  <a:pt x="185" y="112"/>
                </a:lnTo>
                <a:lnTo>
                  <a:pt x="206" y="112"/>
                </a:lnTo>
                <a:close/>
                <a:moveTo>
                  <a:pt x="206" y="120"/>
                </a:moveTo>
                <a:lnTo>
                  <a:pt x="206" y="130"/>
                </a:lnTo>
                <a:lnTo>
                  <a:pt x="196" y="130"/>
                </a:lnTo>
                <a:lnTo>
                  <a:pt x="196" y="120"/>
                </a:lnTo>
                <a:lnTo>
                  <a:pt x="206" y="120"/>
                </a:lnTo>
                <a:close/>
                <a:moveTo>
                  <a:pt x="103" y="48"/>
                </a:moveTo>
                <a:lnTo>
                  <a:pt x="95" y="47"/>
                </a:lnTo>
                <a:lnTo>
                  <a:pt x="87" y="46"/>
                </a:lnTo>
                <a:lnTo>
                  <a:pt x="89" y="26"/>
                </a:lnTo>
                <a:lnTo>
                  <a:pt x="95" y="27"/>
                </a:lnTo>
                <a:lnTo>
                  <a:pt x="105" y="28"/>
                </a:lnTo>
                <a:lnTo>
                  <a:pt x="103" y="48"/>
                </a:lnTo>
                <a:close/>
                <a:moveTo>
                  <a:pt x="87" y="46"/>
                </a:moveTo>
                <a:lnTo>
                  <a:pt x="81" y="46"/>
                </a:lnTo>
                <a:lnTo>
                  <a:pt x="76" y="46"/>
                </a:lnTo>
                <a:lnTo>
                  <a:pt x="76" y="25"/>
                </a:lnTo>
                <a:lnTo>
                  <a:pt x="82" y="26"/>
                </a:lnTo>
                <a:lnTo>
                  <a:pt x="89" y="26"/>
                </a:lnTo>
                <a:lnTo>
                  <a:pt x="87" y="46"/>
                </a:lnTo>
                <a:close/>
                <a:moveTo>
                  <a:pt x="76" y="46"/>
                </a:moveTo>
                <a:lnTo>
                  <a:pt x="69" y="46"/>
                </a:lnTo>
                <a:lnTo>
                  <a:pt x="64" y="47"/>
                </a:lnTo>
                <a:lnTo>
                  <a:pt x="60" y="27"/>
                </a:lnTo>
                <a:lnTo>
                  <a:pt x="68" y="26"/>
                </a:lnTo>
                <a:lnTo>
                  <a:pt x="76" y="25"/>
                </a:lnTo>
                <a:lnTo>
                  <a:pt x="76" y="46"/>
                </a:lnTo>
                <a:close/>
                <a:moveTo>
                  <a:pt x="64" y="47"/>
                </a:moveTo>
                <a:lnTo>
                  <a:pt x="80" y="44"/>
                </a:lnTo>
                <a:lnTo>
                  <a:pt x="64" y="47"/>
                </a:lnTo>
                <a:lnTo>
                  <a:pt x="62" y="37"/>
                </a:lnTo>
                <a:lnTo>
                  <a:pt x="64" y="47"/>
                </a:lnTo>
                <a:close/>
                <a:moveTo>
                  <a:pt x="64" y="47"/>
                </a:moveTo>
                <a:lnTo>
                  <a:pt x="58" y="48"/>
                </a:lnTo>
                <a:lnTo>
                  <a:pt x="51" y="51"/>
                </a:lnTo>
                <a:lnTo>
                  <a:pt x="44" y="30"/>
                </a:lnTo>
                <a:lnTo>
                  <a:pt x="53" y="28"/>
                </a:lnTo>
                <a:lnTo>
                  <a:pt x="60" y="27"/>
                </a:lnTo>
                <a:lnTo>
                  <a:pt x="64" y="47"/>
                </a:lnTo>
                <a:close/>
                <a:moveTo>
                  <a:pt x="44" y="30"/>
                </a:moveTo>
                <a:lnTo>
                  <a:pt x="42" y="31"/>
                </a:lnTo>
                <a:lnTo>
                  <a:pt x="44" y="30"/>
                </a:lnTo>
                <a:lnTo>
                  <a:pt x="48" y="40"/>
                </a:lnTo>
                <a:lnTo>
                  <a:pt x="44" y="30"/>
                </a:lnTo>
                <a:close/>
                <a:moveTo>
                  <a:pt x="51" y="51"/>
                </a:moveTo>
                <a:lnTo>
                  <a:pt x="46" y="53"/>
                </a:lnTo>
                <a:lnTo>
                  <a:pt x="40" y="56"/>
                </a:lnTo>
                <a:lnTo>
                  <a:pt x="29" y="37"/>
                </a:lnTo>
                <a:lnTo>
                  <a:pt x="36" y="33"/>
                </a:lnTo>
                <a:lnTo>
                  <a:pt x="44" y="30"/>
                </a:lnTo>
                <a:lnTo>
                  <a:pt x="51" y="51"/>
                </a:lnTo>
                <a:close/>
                <a:moveTo>
                  <a:pt x="40" y="56"/>
                </a:moveTo>
                <a:lnTo>
                  <a:pt x="36" y="58"/>
                </a:lnTo>
                <a:lnTo>
                  <a:pt x="32" y="62"/>
                </a:lnTo>
                <a:lnTo>
                  <a:pt x="16" y="47"/>
                </a:lnTo>
                <a:lnTo>
                  <a:pt x="23" y="41"/>
                </a:lnTo>
                <a:lnTo>
                  <a:pt x="29" y="37"/>
                </a:lnTo>
                <a:lnTo>
                  <a:pt x="40" y="56"/>
                </a:lnTo>
                <a:close/>
                <a:moveTo>
                  <a:pt x="16" y="47"/>
                </a:moveTo>
                <a:lnTo>
                  <a:pt x="16" y="47"/>
                </a:lnTo>
                <a:lnTo>
                  <a:pt x="25" y="55"/>
                </a:lnTo>
                <a:lnTo>
                  <a:pt x="16" y="47"/>
                </a:lnTo>
                <a:close/>
                <a:moveTo>
                  <a:pt x="32" y="61"/>
                </a:moveTo>
                <a:lnTo>
                  <a:pt x="31" y="63"/>
                </a:lnTo>
                <a:lnTo>
                  <a:pt x="30" y="65"/>
                </a:lnTo>
                <a:lnTo>
                  <a:pt x="10" y="58"/>
                </a:lnTo>
                <a:lnTo>
                  <a:pt x="12" y="53"/>
                </a:lnTo>
                <a:lnTo>
                  <a:pt x="16" y="47"/>
                </a:lnTo>
                <a:lnTo>
                  <a:pt x="32" y="61"/>
                </a:lnTo>
                <a:close/>
                <a:moveTo>
                  <a:pt x="30" y="65"/>
                </a:moveTo>
                <a:lnTo>
                  <a:pt x="29" y="68"/>
                </a:lnTo>
                <a:lnTo>
                  <a:pt x="29" y="70"/>
                </a:lnTo>
                <a:lnTo>
                  <a:pt x="7" y="70"/>
                </a:lnTo>
                <a:lnTo>
                  <a:pt x="8" y="64"/>
                </a:lnTo>
                <a:lnTo>
                  <a:pt x="10" y="58"/>
                </a:lnTo>
                <a:lnTo>
                  <a:pt x="30" y="65"/>
                </a:lnTo>
                <a:close/>
                <a:moveTo>
                  <a:pt x="29" y="70"/>
                </a:moveTo>
                <a:lnTo>
                  <a:pt x="29" y="73"/>
                </a:lnTo>
                <a:lnTo>
                  <a:pt x="30" y="76"/>
                </a:lnTo>
                <a:lnTo>
                  <a:pt x="11" y="86"/>
                </a:lnTo>
                <a:lnTo>
                  <a:pt x="8" y="79"/>
                </a:lnTo>
                <a:lnTo>
                  <a:pt x="7" y="70"/>
                </a:lnTo>
                <a:lnTo>
                  <a:pt x="29" y="70"/>
                </a:lnTo>
                <a:close/>
                <a:moveTo>
                  <a:pt x="30" y="76"/>
                </a:moveTo>
                <a:lnTo>
                  <a:pt x="32" y="80"/>
                </a:lnTo>
                <a:lnTo>
                  <a:pt x="36" y="83"/>
                </a:lnTo>
                <a:lnTo>
                  <a:pt x="23" y="99"/>
                </a:lnTo>
                <a:lnTo>
                  <a:pt x="16" y="93"/>
                </a:lnTo>
                <a:lnTo>
                  <a:pt x="11" y="86"/>
                </a:lnTo>
                <a:lnTo>
                  <a:pt x="30" y="76"/>
                </a:lnTo>
                <a:close/>
                <a:moveTo>
                  <a:pt x="36" y="83"/>
                </a:moveTo>
                <a:lnTo>
                  <a:pt x="29" y="76"/>
                </a:lnTo>
                <a:lnTo>
                  <a:pt x="36" y="83"/>
                </a:lnTo>
                <a:lnTo>
                  <a:pt x="29" y="91"/>
                </a:lnTo>
                <a:lnTo>
                  <a:pt x="36" y="83"/>
                </a:lnTo>
                <a:close/>
                <a:moveTo>
                  <a:pt x="36" y="83"/>
                </a:moveTo>
                <a:lnTo>
                  <a:pt x="40" y="86"/>
                </a:lnTo>
                <a:lnTo>
                  <a:pt x="46" y="88"/>
                </a:lnTo>
                <a:lnTo>
                  <a:pt x="39" y="108"/>
                </a:lnTo>
                <a:lnTo>
                  <a:pt x="30" y="104"/>
                </a:lnTo>
                <a:lnTo>
                  <a:pt x="23" y="99"/>
                </a:lnTo>
                <a:lnTo>
                  <a:pt x="36" y="83"/>
                </a:lnTo>
                <a:close/>
                <a:moveTo>
                  <a:pt x="39" y="108"/>
                </a:moveTo>
                <a:lnTo>
                  <a:pt x="29" y="104"/>
                </a:lnTo>
                <a:lnTo>
                  <a:pt x="39" y="108"/>
                </a:lnTo>
                <a:lnTo>
                  <a:pt x="42" y="97"/>
                </a:lnTo>
                <a:lnTo>
                  <a:pt x="39" y="108"/>
                </a:lnTo>
                <a:close/>
                <a:moveTo>
                  <a:pt x="44" y="88"/>
                </a:moveTo>
                <a:lnTo>
                  <a:pt x="52" y="89"/>
                </a:lnTo>
                <a:lnTo>
                  <a:pt x="60" y="89"/>
                </a:lnTo>
                <a:lnTo>
                  <a:pt x="60" y="111"/>
                </a:lnTo>
                <a:lnTo>
                  <a:pt x="49" y="110"/>
                </a:lnTo>
                <a:lnTo>
                  <a:pt x="39" y="108"/>
                </a:lnTo>
                <a:lnTo>
                  <a:pt x="44" y="88"/>
                </a:lnTo>
                <a:close/>
                <a:moveTo>
                  <a:pt x="60" y="89"/>
                </a:moveTo>
                <a:lnTo>
                  <a:pt x="69" y="89"/>
                </a:lnTo>
                <a:lnTo>
                  <a:pt x="79" y="87"/>
                </a:lnTo>
                <a:lnTo>
                  <a:pt x="83" y="108"/>
                </a:lnTo>
                <a:lnTo>
                  <a:pt x="71" y="110"/>
                </a:lnTo>
                <a:lnTo>
                  <a:pt x="60" y="111"/>
                </a:lnTo>
                <a:lnTo>
                  <a:pt x="60" y="89"/>
                </a:lnTo>
                <a:close/>
                <a:moveTo>
                  <a:pt x="79" y="87"/>
                </a:moveTo>
                <a:lnTo>
                  <a:pt x="86" y="85"/>
                </a:lnTo>
                <a:lnTo>
                  <a:pt x="93" y="82"/>
                </a:lnTo>
                <a:lnTo>
                  <a:pt x="104" y="100"/>
                </a:lnTo>
                <a:lnTo>
                  <a:pt x="93" y="104"/>
                </a:lnTo>
                <a:lnTo>
                  <a:pt x="83" y="108"/>
                </a:lnTo>
                <a:lnTo>
                  <a:pt x="79" y="87"/>
                </a:lnTo>
                <a:close/>
                <a:moveTo>
                  <a:pt x="93" y="82"/>
                </a:moveTo>
                <a:lnTo>
                  <a:pt x="98" y="79"/>
                </a:lnTo>
                <a:lnTo>
                  <a:pt x="102" y="74"/>
                </a:lnTo>
                <a:lnTo>
                  <a:pt x="119" y="86"/>
                </a:lnTo>
                <a:lnTo>
                  <a:pt x="116" y="90"/>
                </a:lnTo>
                <a:lnTo>
                  <a:pt x="113" y="94"/>
                </a:lnTo>
                <a:lnTo>
                  <a:pt x="109" y="97"/>
                </a:lnTo>
                <a:lnTo>
                  <a:pt x="104" y="100"/>
                </a:lnTo>
                <a:lnTo>
                  <a:pt x="93" y="82"/>
                </a:lnTo>
                <a:close/>
                <a:moveTo>
                  <a:pt x="102" y="74"/>
                </a:moveTo>
                <a:lnTo>
                  <a:pt x="104" y="70"/>
                </a:lnTo>
                <a:lnTo>
                  <a:pt x="105" y="65"/>
                </a:lnTo>
                <a:lnTo>
                  <a:pt x="125" y="65"/>
                </a:lnTo>
                <a:lnTo>
                  <a:pt x="125" y="71"/>
                </a:lnTo>
                <a:lnTo>
                  <a:pt x="124" y="76"/>
                </a:lnTo>
                <a:lnTo>
                  <a:pt x="122" y="82"/>
                </a:lnTo>
                <a:lnTo>
                  <a:pt x="119" y="86"/>
                </a:lnTo>
                <a:lnTo>
                  <a:pt x="102" y="74"/>
                </a:lnTo>
                <a:close/>
                <a:moveTo>
                  <a:pt x="105" y="65"/>
                </a:moveTo>
                <a:lnTo>
                  <a:pt x="105" y="64"/>
                </a:lnTo>
                <a:lnTo>
                  <a:pt x="104" y="62"/>
                </a:lnTo>
                <a:lnTo>
                  <a:pt x="124" y="59"/>
                </a:lnTo>
                <a:lnTo>
                  <a:pt x="125" y="62"/>
                </a:lnTo>
                <a:lnTo>
                  <a:pt x="125" y="65"/>
                </a:lnTo>
                <a:lnTo>
                  <a:pt x="105" y="65"/>
                </a:lnTo>
                <a:close/>
                <a:moveTo>
                  <a:pt x="124" y="59"/>
                </a:moveTo>
                <a:lnTo>
                  <a:pt x="124" y="56"/>
                </a:lnTo>
                <a:lnTo>
                  <a:pt x="124" y="59"/>
                </a:lnTo>
                <a:lnTo>
                  <a:pt x="114" y="61"/>
                </a:lnTo>
                <a:lnTo>
                  <a:pt x="124" y="59"/>
                </a:lnTo>
                <a:close/>
                <a:moveTo>
                  <a:pt x="104" y="63"/>
                </a:moveTo>
                <a:lnTo>
                  <a:pt x="104" y="61"/>
                </a:lnTo>
                <a:lnTo>
                  <a:pt x="103" y="59"/>
                </a:lnTo>
                <a:lnTo>
                  <a:pt x="122" y="52"/>
                </a:lnTo>
                <a:lnTo>
                  <a:pt x="124" y="55"/>
                </a:lnTo>
                <a:lnTo>
                  <a:pt x="124" y="59"/>
                </a:lnTo>
                <a:lnTo>
                  <a:pt x="104" y="63"/>
                </a:lnTo>
                <a:close/>
                <a:moveTo>
                  <a:pt x="103" y="59"/>
                </a:moveTo>
                <a:lnTo>
                  <a:pt x="105" y="62"/>
                </a:lnTo>
                <a:lnTo>
                  <a:pt x="103" y="59"/>
                </a:lnTo>
                <a:lnTo>
                  <a:pt x="113" y="55"/>
                </a:lnTo>
                <a:lnTo>
                  <a:pt x="103" y="59"/>
                </a:lnTo>
                <a:close/>
                <a:moveTo>
                  <a:pt x="103" y="59"/>
                </a:moveTo>
                <a:lnTo>
                  <a:pt x="102" y="56"/>
                </a:lnTo>
                <a:lnTo>
                  <a:pt x="101" y="53"/>
                </a:lnTo>
                <a:lnTo>
                  <a:pt x="119" y="43"/>
                </a:lnTo>
                <a:lnTo>
                  <a:pt x="121" y="47"/>
                </a:lnTo>
                <a:lnTo>
                  <a:pt x="122" y="52"/>
                </a:lnTo>
                <a:lnTo>
                  <a:pt x="103" y="59"/>
                </a:lnTo>
                <a:close/>
                <a:moveTo>
                  <a:pt x="101" y="53"/>
                </a:moveTo>
                <a:lnTo>
                  <a:pt x="97" y="48"/>
                </a:lnTo>
                <a:lnTo>
                  <a:pt x="94" y="43"/>
                </a:lnTo>
                <a:lnTo>
                  <a:pt x="113" y="33"/>
                </a:lnTo>
                <a:lnTo>
                  <a:pt x="116" y="38"/>
                </a:lnTo>
                <a:lnTo>
                  <a:pt x="119" y="43"/>
                </a:lnTo>
                <a:lnTo>
                  <a:pt x="101" y="53"/>
                </a:lnTo>
                <a:close/>
                <a:moveTo>
                  <a:pt x="105" y="28"/>
                </a:moveTo>
                <a:lnTo>
                  <a:pt x="110" y="28"/>
                </a:lnTo>
                <a:lnTo>
                  <a:pt x="113" y="33"/>
                </a:lnTo>
                <a:lnTo>
                  <a:pt x="104" y="38"/>
                </a:lnTo>
                <a:lnTo>
                  <a:pt x="105" y="2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38" name="Freeform 251"/>
          <p:cNvSpPr>
            <a:spLocks noEditPoints="1"/>
          </p:cNvSpPr>
          <p:nvPr/>
        </p:nvSpPr>
        <p:spPr bwMode="auto">
          <a:xfrm>
            <a:off x="8599488" y="3140075"/>
            <a:ext cx="98425" cy="60325"/>
          </a:xfrm>
          <a:custGeom>
            <a:avLst/>
            <a:gdLst>
              <a:gd name="T0" fmla="*/ 106 w 185"/>
              <a:gd name="T1" fmla="*/ 1 h 115"/>
              <a:gd name="T2" fmla="*/ 132 w 185"/>
              <a:gd name="T3" fmla="*/ 5 h 115"/>
              <a:gd name="T4" fmla="*/ 154 w 185"/>
              <a:gd name="T5" fmla="*/ 14 h 115"/>
              <a:gd name="T6" fmla="*/ 170 w 185"/>
              <a:gd name="T7" fmla="*/ 27 h 115"/>
              <a:gd name="T8" fmla="*/ 180 w 185"/>
              <a:gd name="T9" fmla="*/ 39 h 115"/>
              <a:gd name="T10" fmla="*/ 184 w 185"/>
              <a:gd name="T11" fmla="*/ 52 h 115"/>
              <a:gd name="T12" fmla="*/ 184 w 185"/>
              <a:gd name="T13" fmla="*/ 63 h 115"/>
              <a:gd name="T14" fmla="*/ 182 w 185"/>
              <a:gd name="T15" fmla="*/ 72 h 115"/>
              <a:gd name="T16" fmla="*/ 177 w 185"/>
              <a:gd name="T17" fmla="*/ 82 h 115"/>
              <a:gd name="T18" fmla="*/ 168 w 185"/>
              <a:gd name="T19" fmla="*/ 91 h 115"/>
              <a:gd name="T20" fmla="*/ 157 w 185"/>
              <a:gd name="T21" fmla="*/ 99 h 115"/>
              <a:gd name="T22" fmla="*/ 141 w 185"/>
              <a:gd name="T23" fmla="*/ 108 h 115"/>
              <a:gd name="T24" fmla="*/ 124 w 185"/>
              <a:gd name="T25" fmla="*/ 112 h 115"/>
              <a:gd name="T26" fmla="*/ 104 w 185"/>
              <a:gd name="T27" fmla="*/ 115 h 115"/>
              <a:gd name="T28" fmla="*/ 79 w 185"/>
              <a:gd name="T29" fmla="*/ 115 h 115"/>
              <a:gd name="T30" fmla="*/ 52 w 185"/>
              <a:gd name="T31" fmla="*/ 110 h 115"/>
              <a:gd name="T32" fmla="*/ 31 w 185"/>
              <a:gd name="T33" fmla="*/ 102 h 115"/>
              <a:gd name="T34" fmla="*/ 15 w 185"/>
              <a:gd name="T35" fmla="*/ 90 h 115"/>
              <a:gd name="T36" fmla="*/ 5 w 185"/>
              <a:gd name="T37" fmla="*/ 77 h 115"/>
              <a:gd name="T38" fmla="*/ 0 w 185"/>
              <a:gd name="T39" fmla="*/ 63 h 115"/>
              <a:gd name="T40" fmla="*/ 0 w 185"/>
              <a:gd name="T41" fmla="*/ 51 h 115"/>
              <a:gd name="T42" fmla="*/ 4 w 185"/>
              <a:gd name="T43" fmla="*/ 39 h 115"/>
              <a:gd name="T44" fmla="*/ 12 w 185"/>
              <a:gd name="T45" fmla="*/ 29 h 115"/>
              <a:gd name="T46" fmla="*/ 23 w 185"/>
              <a:gd name="T47" fmla="*/ 19 h 115"/>
              <a:gd name="T48" fmla="*/ 37 w 185"/>
              <a:gd name="T49" fmla="*/ 11 h 115"/>
              <a:gd name="T50" fmla="*/ 50 w 185"/>
              <a:gd name="T51" fmla="*/ 6 h 115"/>
              <a:gd name="T52" fmla="*/ 74 w 185"/>
              <a:gd name="T53" fmla="*/ 1 h 115"/>
              <a:gd name="T54" fmla="*/ 87 w 185"/>
              <a:gd name="T55" fmla="*/ 26 h 115"/>
              <a:gd name="T56" fmla="*/ 54 w 185"/>
              <a:gd name="T57" fmla="*/ 28 h 115"/>
              <a:gd name="T58" fmla="*/ 27 w 185"/>
              <a:gd name="T59" fmla="*/ 35 h 115"/>
              <a:gd name="T60" fmla="*/ 19 w 185"/>
              <a:gd name="T61" fmla="*/ 39 h 115"/>
              <a:gd name="T62" fmla="*/ 13 w 185"/>
              <a:gd name="T63" fmla="*/ 44 h 115"/>
              <a:gd name="T64" fmla="*/ 10 w 185"/>
              <a:gd name="T65" fmla="*/ 51 h 115"/>
              <a:gd name="T66" fmla="*/ 9 w 185"/>
              <a:gd name="T67" fmla="*/ 57 h 115"/>
              <a:gd name="T68" fmla="*/ 10 w 185"/>
              <a:gd name="T69" fmla="*/ 64 h 115"/>
              <a:gd name="T70" fmla="*/ 15 w 185"/>
              <a:gd name="T71" fmla="*/ 71 h 115"/>
              <a:gd name="T72" fmla="*/ 23 w 185"/>
              <a:gd name="T73" fmla="*/ 79 h 115"/>
              <a:gd name="T74" fmla="*/ 36 w 185"/>
              <a:gd name="T75" fmla="*/ 84 h 115"/>
              <a:gd name="T76" fmla="*/ 63 w 185"/>
              <a:gd name="T77" fmla="*/ 88 h 115"/>
              <a:gd name="T78" fmla="*/ 100 w 185"/>
              <a:gd name="T79" fmla="*/ 89 h 115"/>
              <a:gd name="T80" fmla="*/ 127 w 185"/>
              <a:gd name="T81" fmla="*/ 88 h 115"/>
              <a:gd name="T82" fmla="*/ 150 w 185"/>
              <a:gd name="T83" fmla="*/ 83 h 115"/>
              <a:gd name="T84" fmla="*/ 163 w 185"/>
              <a:gd name="T85" fmla="*/ 78 h 115"/>
              <a:gd name="T86" fmla="*/ 171 w 185"/>
              <a:gd name="T87" fmla="*/ 71 h 115"/>
              <a:gd name="T88" fmla="*/ 175 w 185"/>
              <a:gd name="T89" fmla="*/ 65 h 115"/>
              <a:gd name="T90" fmla="*/ 176 w 185"/>
              <a:gd name="T91" fmla="*/ 58 h 115"/>
              <a:gd name="T92" fmla="*/ 174 w 185"/>
              <a:gd name="T93" fmla="*/ 50 h 115"/>
              <a:gd name="T94" fmla="*/ 168 w 185"/>
              <a:gd name="T95" fmla="*/ 42 h 115"/>
              <a:gd name="T96" fmla="*/ 154 w 185"/>
              <a:gd name="T97" fmla="*/ 34 h 115"/>
              <a:gd name="T98" fmla="*/ 134 w 185"/>
              <a:gd name="T99" fmla="*/ 29 h 115"/>
              <a:gd name="T100" fmla="*/ 110 w 185"/>
              <a:gd name="T101" fmla="*/ 27 h 115"/>
              <a:gd name="T102" fmla="*/ 87 w 185"/>
              <a:gd name="T103" fmla="*/ 26 h 1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5"/>
              <a:gd name="T157" fmla="*/ 0 h 115"/>
              <a:gd name="T158" fmla="*/ 185 w 185"/>
              <a:gd name="T159" fmla="*/ 115 h 11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5" h="115">
                <a:moveTo>
                  <a:pt x="91" y="0"/>
                </a:moveTo>
                <a:lnTo>
                  <a:pt x="106" y="1"/>
                </a:lnTo>
                <a:lnTo>
                  <a:pt x="120" y="3"/>
                </a:lnTo>
                <a:lnTo>
                  <a:pt x="132" y="5"/>
                </a:lnTo>
                <a:lnTo>
                  <a:pt x="143" y="9"/>
                </a:lnTo>
                <a:lnTo>
                  <a:pt x="154" y="14"/>
                </a:lnTo>
                <a:lnTo>
                  <a:pt x="162" y="21"/>
                </a:lnTo>
                <a:lnTo>
                  <a:pt x="170" y="27"/>
                </a:lnTo>
                <a:lnTo>
                  <a:pt x="176" y="34"/>
                </a:lnTo>
                <a:lnTo>
                  <a:pt x="180" y="39"/>
                </a:lnTo>
                <a:lnTo>
                  <a:pt x="183" y="45"/>
                </a:lnTo>
                <a:lnTo>
                  <a:pt x="184" y="52"/>
                </a:lnTo>
                <a:lnTo>
                  <a:pt x="185" y="58"/>
                </a:lnTo>
                <a:lnTo>
                  <a:pt x="184" y="63"/>
                </a:lnTo>
                <a:lnTo>
                  <a:pt x="183" y="68"/>
                </a:lnTo>
                <a:lnTo>
                  <a:pt x="182" y="72"/>
                </a:lnTo>
                <a:lnTo>
                  <a:pt x="180" y="78"/>
                </a:lnTo>
                <a:lnTo>
                  <a:pt x="177" y="82"/>
                </a:lnTo>
                <a:lnTo>
                  <a:pt x="173" y="87"/>
                </a:lnTo>
                <a:lnTo>
                  <a:pt x="168" y="91"/>
                </a:lnTo>
                <a:lnTo>
                  <a:pt x="164" y="95"/>
                </a:lnTo>
                <a:lnTo>
                  <a:pt x="157" y="99"/>
                </a:lnTo>
                <a:lnTo>
                  <a:pt x="150" y="104"/>
                </a:lnTo>
                <a:lnTo>
                  <a:pt x="141" y="108"/>
                </a:lnTo>
                <a:lnTo>
                  <a:pt x="133" y="110"/>
                </a:lnTo>
                <a:lnTo>
                  <a:pt x="124" y="112"/>
                </a:lnTo>
                <a:lnTo>
                  <a:pt x="114" y="114"/>
                </a:lnTo>
                <a:lnTo>
                  <a:pt x="104" y="115"/>
                </a:lnTo>
                <a:lnTo>
                  <a:pt x="94" y="115"/>
                </a:lnTo>
                <a:lnTo>
                  <a:pt x="79" y="115"/>
                </a:lnTo>
                <a:lnTo>
                  <a:pt x="65" y="113"/>
                </a:lnTo>
                <a:lnTo>
                  <a:pt x="52" y="110"/>
                </a:lnTo>
                <a:lnTo>
                  <a:pt x="41" y="107"/>
                </a:lnTo>
                <a:lnTo>
                  <a:pt x="31" y="102"/>
                </a:lnTo>
                <a:lnTo>
                  <a:pt x="22" y="96"/>
                </a:lnTo>
                <a:lnTo>
                  <a:pt x="15" y="90"/>
                </a:lnTo>
                <a:lnTo>
                  <a:pt x="10" y="84"/>
                </a:lnTo>
                <a:lnTo>
                  <a:pt x="5" y="77"/>
                </a:lnTo>
                <a:lnTo>
                  <a:pt x="2" y="70"/>
                </a:lnTo>
                <a:lnTo>
                  <a:pt x="0" y="63"/>
                </a:lnTo>
                <a:lnTo>
                  <a:pt x="0" y="57"/>
                </a:lnTo>
                <a:lnTo>
                  <a:pt x="0" y="51"/>
                </a:lnTo>
                <a:lnTo>
                  <a:pt x="1" y="44"/>
                </a:lnTo>
                <a:lnTo>
                  <a:pt x="4" y="39"/>
                </a:lnTo>
                <a:lnTo>
                  <a:pt x="8" y="34"/>
                </a:lnTo>
                <a:lnTo>
                  <a:pt x="12" y="29"/>
                </a:lnTo>
                <a:lnTo>
                  <a:pt x="17" y="24"/>
                </a:lnTo>
                <a:lnTo>
                  <a:pt x="23" y="19"/>
                </a:lnTo>
                <a:lnTo>
                  <a:pt x="30" y="14"/>
                </a:lnTo>
                <a:lnTo>
                  <a:pt x="37" y="11"/>
                </a:lnTo>
                <a:lnTo>
                  <a:pt x="43" y="8"/>
                </a:lnTo>
                <a:lnTo>
                  <a:pt x="50" y="6"/>
                </a:lnTo>
                <a:lnTo>
                  <a:pt x="57" y="4"/>
                </a:lnTo>
                <a:lnTo>
                  <a:pt x="74" y="1"/>
                </a:lnTo>
                <a:lnTo>
                  <a:pt x="91" y="0"/>
                </a:lnTo>
                <a:close/>
                <a:moveTo>
                  <a:pt x="87" y="26"/>
                </a:moveTo>
                <a:lnTo>
                  <a:pt x="70" y="27"/>
                </a:lnTo>
                <a:lnTo>
                  <a:pt x="54" y="28"/>
                </a:lnTo>
                <a:lnTo>
                  <a:pt x="40" y="31"/>
                </a:lnTo>
                <a:lnTo>
                  <a:pt x="27" y="35"/>
                </a:lnTo>
                <a:lnTo>
                  <a:pt x="23" y="37"/>
                </a:lnTo>
                <a:lnTo>
                  <a:pt x="19" y="39"/>
                </a:lnTo>
                <a:lnTo>
                  <a:pt x="16" y="41"/>
                </a:lnTo>
                <a:lnTo>
                  <a:pt x="13" y="44"/>
                </a:lnTo>
                <a:lnTo>
                  <a:pt x="11" y="48"/>
                </a:lnTo>
                <a:lnTo>
                  <a:pt x="10" y="51"/>
                </a:lnTo>
                <a:lnTo>
                  <a:pt x="9" y="54"/>
                </a:lnTo>
                <a:lnTo>
                  <a:pt x="9" y="57"/>
                </a:lnTo>
                <a:lnTo>
                  <a:pt x="9" y="61"/>
                </a:lnTo>
                <a:lnTo>
                  <a:pt x="10" y="64"/>
                </a:lnTo>
                <a:lnTo>
                  <a:pt x="12" y="68"/>
                </a:lnTo>
                <a:lnTo>
                  <a:pt x="15" y="71"/>
                </a:lnTo>
                <a:lnTo>
                  <a:pt x="18" y="76"/>
                </a:lnTo>
                <a:lnTo>
                  <a:pt x="23" y="79"/>
                </a:lnTo>
                <a:lnTo>
                  <a:pt x="29" y="82"/>
                </a:lnTo>
                <a:lnTo>
                  <a:pt x="36" y="84"/>
                </a:lnTo>
                <a:lnTo>
                  <a:pt x="48" y="86"/>
                </a:lnTo>
                <a:lnTo>
                  <a:pt x="63" y="88"/>
                </a:lnTo>
                <a:lnTo>
                  <a:pt x="80" y="89"/>
                </a:lnTo>
                <a:lnTo>
                  <a:pt x="100" y="89"/>
                </a:lnTo>
                <a:lnTo>
                  <a:pt x="114" y="89"/>
                </a:lnTo>
                <a:lnTo>
                  <a:pt x="127" y="88"/>
                </a:lnTo>
                <a:lnTo>
                  <a:pt x="139" y="86"/>
                </a:lnTo>
                <a:lnTo>
                  <a:pt x="150" y="83"/>
                </a:lnTo>
                <a:lnTo>
                  <a:pt x="157" y="81"/>
                </a:lnTo>
                <a:lnTo>
                  <a:pt x="163" y="78"/>
                </a:lnTo>
                <a:lnTo>
                  <a:pt x="168" y="75"/>
                </a:lnTo>
                <a:lnTo>
                  <a:pt x="171" y="71"/>
                </a:lnTo>
                <a:lnTo>
                  <a:pt x="174" y="68"/>
                </a:lnTo>
                <a:lnTo>
                  <a:pt x="175" y="65"/>
                </a:lnTo>
                <a:lnTo>
                  <a:pt x="176" y="62"/>
                </a:lnTo>
                <a:lnTo>
                  <a:pt x="176" y="58"/>
                </a:lnTo>
                <a:lnTo>
                  <a:pt x="176" y="54"/>
                </a:lnTo>
                <a:lnTo>
                  <a:pt x="174" y="50"/>
                </a:lnTo>
                <a:lnTo>
                  <a:pt x="171" y="45"/>
                </a:lnTo>
                <a:lnTo>
                  <a:pt x="168" y="42"/>
                </a:lnTo>
                <a:lnTo>
                  <a:pt x="162" y="38"/>
                </a:lnTo>
                <a:lnTo>
                  <a:pt x="154" y="34"/>
                </a:lnTo>
                <a:lnTo>
                  <a:pt x="145" y="31"/>
                </a:lnTo>
                <a:lnTo>
                  <a:pt x="134" y="29"/>
                </a:lnTo>
                <a:lnTo>
                  <a:pt x="122" y="28"/>
                </a:lnTo>
                <a:lnTo>
                  <a:pt x="110" y="27"/>
                </a:lnTo>
                <a:lnTo>
                  <a:pt x="99" y="26"/>
                </a:lnTo>
                <a:lnTo>
                  <a:pt x="87" y="2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39" name="Freeform 252"/>
          <p:cNvSpPr>
            <a:spLocks noEditPoints="1"/>
          </p:cNvSpPr>
          <p:nvPr/>
        </p:nvSpPr>
        <p:spPr bwMode="auto">
          <a:xfrm>
            <a:off x="8593138" y="3133725"/>
            <a:ext cx="109537" cy="73025"/>
          </a:xfrm>
          <a:custGeom>
            <a:avLst/>
            <a:gdLst>
              <a:gd name="T0" fmla="*/ 102 w 206"/>
              <a:gd name="T1" fmla="*/ 0 h 136"/>
              <a:gd name="T2" fmla="*/ 132 w 206"/>
              <a:gd name="T3" fmla="*/ 4 h 136"/>
              <a:gd name="T4" fmla="*/ 170 w 206"/>
              <a:gd name="T5" fmla="*/ 16 h 136"/>
              <a:gd name="T6" fmla="*/ 189 w 206"/>
              <a:gd name="T7" fmla="*/ 31 h 136"/>
              <a:gd name="T8" fmla="*/ 178 w 206"/>
              <a:gd name="T9" fmla="*/ 51 h 136"/>
              <a:gd name="T10" fmla="*/ 184 w 206"/>
              <a:gd name="T11" fmla="*/ 61 h 136"/>
              <a:gd name="T12" fmla="*/ 194 w 206"/>
              <a:gd name="T13" fmla="*/ 56 h 136"/>
              <a:gd name="T14" fmla="*/ 184 w 206"/>
              <a:gd name="T15" fmla="*/ 61 h 136"/>
              <a:gd name="T16" fmla="*/ 181 w 206"/>
              <a:gd name="T17" fmla="*/ 83 h 136"/>
              <a:gd name="T18" fmla="*/ 187 w 206"/>
              <a:gd name="T19" fmla="*/ 109 h 136"/>
              <a:gd name="T20" fmla="*/ 163 w 206"/>
              <a:gd name="T21" fmla="*/ 102 h 136"/>
              <a:gd name="T22" fmla="*/ 157 w 206"/>
              <a:gd name="T23" fmla="*/ 128 h 136"/>
              <a:gd name="T24" fmla="*/ 181 w 206"/>
              <a:gd name="T25" fmla="*/ 115 h 136"/>
              <a:gd name="T26" fmla="*/ 115 w 206"/>
              <a:gd name="T27" fmla="*/ 116 h 136"/>
              <a:gd name="T28" fmla="*/ 75 w 206"/>
              <a:gd name="T29" fmla="*/ 134 h 136"/>
              <a:gd name="T30" fmla="*/ 48 w 206"/>
              <a:gd name="T31" fmla="*/ 127 h 136"/>
              <a:gd name="T32" fmla="*/ 27 w 206"/>
              <a:gd name="T33" fmla="*/ 116 h 136"/>
              <a:gd name="T34" fmla="*/ 12 w 206"/>
              <a:gd name="T35" fmla="*/ 101 h 136"/>
              <a:gd name="T36" fmla="*/ 29 w 206"/>
              <a:gd name="T37" fmla="*/ 89 h 136"/>
              <a:gd name="T38" fmla="*/ 26 w 206"/>
              <a:gd name="T39" fmla="*/ 82 h 136"/>
              <a:gd name="T40" fmla="*/ 24 w 206"/>
              <a:gd name="T41" fmla="*/ 77 h 136"/>
              <a:gd name="T42" fmla="*/ 3 w 206"/>
              <a:gd name="T43" fmla="*/ 85 h 136"/>
              <a:gd name="T44" fmla="*/ 25 w 206"/>
              <a:gd name="T45" fmla="*/ 54 h 136"/>
              <a:gd name="T46" fmla="*/ 21 w 206"/>
              <a:gd name="T47" fmla="*/ 26 h 136"/>
              <a:gd name="T48" fmla="*/ 27 w 206"/>
              <a:gd name="T49" fmla="*/ 50 h 136"/>
              <a:gd name="T50" fmla="*/ 71 w 206"/>
              <a:gd name="T51" fmla="*/ 25 h 136"/>
              <a:gd name="T52" fmla="*/ 92 w 206"/>
              <a:gd name="T53" fmla="*/ 0 h 136"/>
              <a:gd name="T54" fmla="*/ 90 w 206"/>
              <a:gd name="T55" fmla="*/ 47 h 136"/>
              <a:gd name="T56" fmla="*/ 89 w 206"/>
              <a:gd name="T57" fmla="*/ 26 h 136"/>
              <a:gd name="T58" fmla="*/ 49 w 206"/>
              <a:gd name="T59" fmla="*/ 32 h 136"/>
              <a:gd name="T60" fmla="*/ 42 w 206"/>
              <a:gd name="T61" fmla="*/ 55 h 136"/>
              <a:gd name="T62" fmla="*/ 29 w 206"/>
              <a:gd name="T63" fmla="*/ 39 h 136"/>
              <a:gd name="T64" fmla="*/ 9 w 206"/>
              <a:gd name="T65" fmla="*/ 63 h 136"/>
              <a:gd name="T66" fmla="*/ 30 w 206"/>
              <a:gd name="T67" fmla="*/ 71 h 136"/>
              <a:gd name="T68" fmla="*/ 34 w 206"/>
              <a:gd name="T69" fmla="*/ 76 h 136"/>
              <a:gd name="T70" fmla="*/ 39 w 206"/>
              <a:gd name="T71" fmla="*/ 80 h 136"/>
              <a:gd name="T72" fmla="*/ 29 w 206"/>
              <a:gd name="T73" fmla="*/ 99 h 136"/>
              <a:gd name="T74" fmla="*/ 36 w 206"/>
              <a:gd name="T75" fmla="*/ 102 h 136"/>
              <a:gd name="T76" fmla="*/ 50 w 206"/>
              <a:gd name="T77" fmla="*/ 85 h 136"/>
              <a:gd name="T78" fmla="*/ 50 w 206"/>
              <a:gd name="T79" fmla="*/ 85 h 136"/>
              <a:gd name="T80" fmla="*/ 101 w 206"/>
              <a:gd name="T81" fmla="*/ 111 h 136"/>
              <a:gd name="T82" fmla="*/ 137 w 206"/>
              <a:gd name="T83" fmla="*/ 89 h 136"/>
              <a:gd name="T84" fmla="*/ 111 w 206"/>
              <a:gd name="T85" fmla="*/ 111 h 136"/>
              <a:gd name="T86" fmla="*/ 158 w 206"/>
              <a:gd name="T87" fmla="*/ 85 h 136"/>
              <a:gd name="T88" fmla="*/ 169 w 206"/>
              <a:gd name="T89" fmla="*/ 79 h 136"/>
              <a:gd name="T90" fmla="*/ 191 w 206"/>
              <a:gd name="T91" fmla="*/ 89 h 136"/>
              <a:gd name="T92" fmla="*/ 176 w 206"/>
              <a:gd name="T93" fmla="*/ 73 h 136"/>
              <a:gd name="T94" fmla="*/ 176 w 206"/>
              <a:gd name="T95" fmla="*/ 69 h 136"/>
              <a:gd name="T96" fmla="*/ 175 w 206"/>
              <a:gd name="T97" fmla="*/ 66 h 136"/>
              <a:gd name="T98" fmla="*/ 172 w 206"/>
              <a:gd name="T99" fmla="*/ 61 h 136"/>
              <a:gd name="T100" fmla="*/ 186 w 206"/>
              <a:gd name="T101" fmla="*/ 45 h 136"/>
              <a:gd name="T102" fmla="*/ 178 w 206"/>
              <a:gd name="T103" fmla="*/ 40 h 136"/>
              <a:gd name="T104" fmla="*/ 159 w 206"/>
              <a:gd name="T105" fmla="*/ 33 h 136"/>
              <a:gd name="T106" fmla="*/ 134 w 206"/>
              <a:gd name="T107" fmla="*/ 28 h 136"/>
              <a:gd name="T108" fmla="*/ 111 w 206"/>
              <a:gd name="T109" fmla="*/ 26 h 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6"/>
              <a:gd name="T166" fmla="*/ 0 h 136"/>
              <a:gd name="T167" fmla="*/ 206 w 206"/>
              <a:gd name="T168" fmla="*/ 136 h 1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6" h="136">
                <a:moveTo>
                  <a:pt x="102" y="0"/>
                </a:moveTo>
                <a:lnTo>
                  <a:pt x="117" y="2"/>
                </a:lnTo>
                <a:lnTo>
                  <a:pt x="132" y="4"/>
                </a:lnTo>
                <a:lnTo>
                  <a:pt x="129" y="24"/>
                </a:lnTo>
                <a:lnTo>
                  <a:pt x="116" y="22"/>
                </a:lnTo>
                <a:lnTo>
                  <a:pt x="102" y="22"/>
                </a:lnTo>
                <a:lnTo>
                  <a:pt x="102" y="0"/>
                </a:lnTo>
                <a:close/>
                <a:moveTo>
                  <a:pt x="132" y="4"/>
                </a:moveTo>
                <a:lnTo>
                  <a:pt x="146" y="7"/>
                </a:lnTo>
                <a:lnTo>
                  <a:pt x="159" y="11"/>
                </a:lnTo>
                <a:lnTo>
                  <a:pt x="150" y="31"/>
                </a:lnTo>
                <a:lnTo>
                  <a:pt x="140" y="26"/>
                </a:lnTo>
                <a:lnTo>
                  <a:pt x="129" y="24"/>
                </a:lnTo>
                <a:lnTo>
                  <a:pt x="132" y="4"/>
                </a:lnTo>
                <a:close/>
                <a:moveTo>
                  <a:pt x="150" y="31"/>
                </a:moveTo>
                <a:lnTo>
                  <a:pt x="124" y="19"/>
                </a:lnTo>
                <a:lnTo>
                  <a:pt x="150" y="31"/>
                </a:lnTo>
                <a:lnTo>
                  <a:pt x="154" y="20"/>
                </a:lnTo>
                <a:lnTo>
                  <a:pt x="150" y="31"/>
                </a:lnTo>
                <a:close/>
                <a:moveTo>
                  <a:pt x="159" y="11"/>
                </a:moveTo>
                <a:lnTo>
                  <a:pt x="170" y="16"/>
                </a:lnTo>
                <a:lnTo>
                  <a:pt x="179" y="22"/>
                </a:lnTo>
                <a:lnTo>
                  <a:pt x="167" y="40"/>
                </a:lnTo>
                <a:lnTo>
                  <a:pt x="160" y="35"/>
                </a:lnTo>
                <a:lnTo>
                  <a:pt x="150" y="31"/>
                </a:lnTo>
                <a:lnTo>
                  <a:pt x="159" y="11"/>
                </a:lnTo>
                <a:close/>
                <a:moveTo>
                  <a:pt x="179" y="22"/>
                </a:moveTo>
                <a:lnTo>
                  <a:pt x="189" y="31"/>
                </a:lnTo>
                <a:lnTo>
                  <a:pt x="196" y="39"/>
                </a:lnTo>
                <a:lnTo>
                  <a:pt x="178" y="51"/>
                </a:lnTo>
                <a:lnTo>
                  <a:pt x="173" y="45"/>
                </a:lnTo>
                <a:lnTo>
                  <a:pt x="167" y="40"/>
                </a:lnTo>
                <a:lnTo>
                  <a:pt x="179" y="22"/>
                </a:lnTo>
                <a:close/>
                <a:moveTo>
                  <a:pt x="178" y="51"/>
                </a:moveTo>
                <a:lnTo>
                  <a:pt x="178" y="51"/>
                </a:lnTo>
                <a:lnTo>
                  <a:pt x="187" y="45"/>
                </a:lnTo>
                <a:lnTo>
                  <a:pt x="178" y="51"/>
                </a:lnTo>
                <a:close/>
                <a:moveTo>
                  <a:pt x="196" y="39"/>
                </a:moveTo>
                <a:lnTo>
                  <a:pt x="200" y="46"/>
                </a:lnTo>
                <a:lnTo>
                  <a:pt x="203" y="53"/>
                </a:lnTo>
                <a:lnTo>
                  <a:pt x="184" y="61"/>
                </a:lnTo>
                <a:lnTo>
                  <a:pt x="181" y="55"/>
                </a:lnTo>
                <a:lnTo>
                  <a:pt x="178" y="51"/>
                </a:lnTo>
                <a:lnTo>
                  <a:pt x="196" y="39"/>
                </a:lnTo>
                <a:close/>
                <a:moveTo>
                  <a:pt x="184" y="61"/>
                </a:moveTo>
                <a:lnTo>
                  <a:pt x="186" y="68"/>
                </a:lnTo>
                <a:lnTo>
                  <a:pt x="184" y="61"/>
                </a:lnTo>
                <a:lnTo>
                  <a:pt x="194" y="56"/>
                </a:lnTo>
                <a:lnTo>
                  <a:pt x="184" y="61"/>
                </a:lnTo>
                <a:close/>
                <a:moveTo>
                  <a:pt x="203" y="53"/>
                </a:moveTo>
                <a:lnTo>
                  <a:pt x="205" y="62"/>
                </a:lnTo>
                <a:lnTo>
                  <a:pt x="206" y="69"/>
                </a:lnTo>
                <a:lnTo>
                  <a:pt x="185" y="69"/>
                </a:lnTo>
                <a:lnTo>
                  <a:pt x="185" y="65"/>
                </a:lnTo>
                <a:lnTo>
                  <a:pt x="184" y="61"/>
                </a:lnTo>
                <a:lnTo>
                  <a:pt x="203" y="53"/>
                </a:lnTo>
                <a:close/>
                <a:moveTo>
                  <a:pt x="206" y="69"/>
                </a:moveTo>
                <a:lnTo>
                  <a:pt x="205" y="75"/>
                </a:lnTo>
                <a:lnTo>
                  <a:pt x="204" y="81"/>
                </a:lnTo>
                <a:lnTo>
                  <a:pt x="202" y="88"/>
                </a:lnTo>
                <a:lnTo>
                  <a:pt x="199" y="94"/>
                </a:lnTo>
                <a:lnTo>
                  <a:pt x="181" y="83"/>
                </a:lnTo>
                <a:lnTo>
                  <a:pt x="184" y="76"/>
                </a:lnTo>
                <a:lnTo>
                  <a:pt x="185" y="69"/>
                </a:lnTo>
                <a:lnTo>
                  <a:pt x="206" y="69"/>
                </a:lnTo>
                <a:close/>
                <a:moveTo>
                  <a:pt x="199" y="94"/>
                </a:moveTo>
                <a:lnTo>
                  <a:pt x="196" y="99"/>
                </a:lnTo>
                <a:lnTo>
                  <a:pt x="192" y="104"/>
                </a:lnTo>
                <a:lnTo>
                  <a:pt x="187" y="109"/>
                </a:lnTo>
                <a:lnTo>
                  <a:pt x="181" y="115"/>
                </a:lnTo>
                <a:lnTo>
                  <a:pt x="168" y="98"/>
                </a:lnTo>
                <a:lnTo>
                  <a:pt x="176" y="91"/>
                </a:lnTo>
                <a:lnTo>
                  <a:pt x="181" y="83"/>
                </a:lnTo>
                <a:lnTo>
                  <a:pt x="199" y="94"/>
                </a:lnTo>
                <a:close/>
                <a:moveTo>
                  <a:pt x="168" y="98"/>
                </a:moveTo>
                <a:lnTo>
                  <a:pt x="163" y="102"/>
                </a:lnTo>
                <a:lnTo>
                  <a:pt x="168" y="98"/>
                </a:lnTo>
                <a:lnTo>
                  <a:pt x="175" y="106"/>
                </a:lnTo>
                <a:lnTo>
                  <a:pt x="168" y="98"/>
                </a:lnTo>
                <a:close/>
                <a:moveTo>
                  <a:pt x="181" y="115"/>
                </a:moveTo>
                <a:lnTo>
                  <a:pt x="174" y="120"/>
                </a:lnTo>
                <a:lnTo>
                  <a:pt x="166" y="124"/>
                </a:lnTo>
                <a:lnTo>
                  <a:pt x="157" y="128"/>
                </a:lnTo>
                <a:lnTo>
                  <a:pt x="147" y="131"/>
                </a:lnTo>
                <a:lnTo>
                  <a:pt x="141" y="111"/>
                </a:lnTo>
                <a:lnTo>
                  <a:pt x="149" y="108"/>
                </a:lnTo>
                <a:lnTo>
                  <a:pt x="156" y="105"/>
                </a:lnTo>
                <a:lnTo>
                  <a:pt x="162" y="102"/>
                </a:lnTo>
                <a:lnTo>
                  <a:pt x="168" y="98"/>
                </a:lnTo>
                <a:lnTo>
                  <a:pt x="181" y="115"/>
                </a:lnTo>
                <a:close/>
                <a:moveTo>
                  <a:pt x="147" y="131"/>
                </a:moveTo>
                <a:lnTo>
                  <a:pt x="138" y="133"/>
                </a:lnTo>
                <a:lnTo>
                  <a:pt x="127" y="135"/>
                </a:lnTo>
                <a:lnTo>
                  <a:pt x="116" y="136"/>
                </a:lnTo>
                <a:lnTo>
                  <a:pt x="105" y="136"/>
                </a:lnTo>
                <a:lnTo>
                  <a:pt x="105" y="116"/>
                </a:lnTo>
                <a:lnTo>
                  <a:pt x="115" y="116"/>
                </a:lnTo>
                <a:lnTo>
                  <a:pt x="124" y="115"/>
                </a:lnTo>
                <a:lnTo>
                  <a:pt x="133" y="113"/>
                </a:lnTo>
                <a:lnTo>
                  <a:pt x="141" y="111"/>
                </a:lnTo>
                <a:lnTo>
                  <a:pt x="147" y="131"/>
                </a:lnTo>
                <a:close/>
                <a:moveTo>
                  <a:pt x="105" y="136"/>
                </a:moveTo>
                <a:lnTo>
                  <a:pt x="89" y="136"/>
                </a:lnTo>
                <a:lnTo>
                  <a:pt x="75" y="134"/>
                </a:lnTo>
                <a:lnTo>
                  <a:pt x="78" y="114"/>
                </a:lnTo>
                <a:lnTo>
                  <a:pt x="90" y="116"/>
                </a:lnTo>
                <a:lnTo>
                  <a:pt x="105" y="116"/>
                </a:lnTo>
                <a:lnTo>
                  <a:pt x="105" y="136"/>
                </a:lnTo>
                <a:close/>
                <a:moveTo>
                  <a:pt x="75" y="134"/>
                </a:moveTo>
                <a:lnTo>
                  <a:pt x="61" y="131"/>
                </a:lnTo>
                <a:lnTo>
                  <a:pt x="48" y="127"/>
                </a:lnTo>
                <a:lnTo>
                  <a:pt x="56" y="107"/>
                </a:lnTo>
                <a:lnTo>
                  <a:pt x="66" y="111"/>
                </a:lnTo>
                <a:lnTo>
                  <a:pt x="78" y="114"/>
                </a:lnTo>
                <a:lnTo>
                  <a:pt x="75" y="134"/>
                </a:lnTo>
                <a:close/>
                <a:moveTo>
                  <a:pt x="48" y="127"/>
                </a:moveTo>
                <a:lnTo>
                  <a:pt x="37" y="122"/>
                </a:lnTo>
                <a:lnTo>
                  <a:pt x="27" y="116"/>
                </a:lnTo>
                <a:lnTo>
                  <a:pt x="39" y="99"/>
                </a:lnTo>
                <a:lnTo>
                  <a:pt x="48" y="103"/>
                </a:lnTo>
                <a:lnTo>
                  <a:pt x="56" y="107"/>
                </a:lnTo>
                <a:lnTo>
                  <a:pt x="48" y="127"/>
                </a:lnTo>
                <a:close/>
                <a:moveTo>
                  <a:pt x="27" y="116"/>
                </a:moveTo>
                <a:lnTo>
                  <a:pt x="19" y="108"/>
                </a:lnTo>
                <a:lnTo>
                  <a:pt x="12" y="101"/>
                </a:lnTo>
                <a:lnTo>
                  <a:pt x="29" y="89"/>
                </a:lnTo>
                <a:lnTo>
                  <a:pt x="34" y="94"/>
                </a:lnTo>
                <a:lnTo>
                  <a:pt x="39" y="99"/>
                </a:lnTo>
                <a:lnTo>
                  <a:pt x="27" y="116"/>
                </a:lnTo>
                <a:close/>
                <a:moveTo>
                  <a:pt x="29" y="89"/>
                </a:moveTo>
                <a:lnTo>
                  <a:pt x="31" y="91"/>
                </a:lnTo>
                <a:lnTo>
                  <a:pt x="29" y="89"/>
                </a:lnTo>
                <a:lnTo>
                  <a:pt x="21" y="95"/>
                </a:lnTo>
                <a:lnTo>
                  <a:pt x="29" y="89"/>
                </a:lnTo>
                <a:close/>
                <a:moveTo>
                  <a:pt x="12" y="101"/>
                </a:moveTo>
                <a:lnTo>
                  <a:pt x="7" y="93"/>
                </a:lnTo>
                <a:lnTo>
                  <a:pt x="3" y="85"/>
                </a:lnTo>
                <a:lnTo>
                  <a:pt x="24" y="77"/>
                </a:lnTo>
                <a:lnTo>
                  <a:pt x="26" y="82"/>
                </a:lnTo>
                <a:lnTo>
                  <a:pt x="29" y="89"/>
                </a:lnTo>
                <a:lnTo>
                  <a:pt x="12" y="101"/>
                </a:lnTo>
                <a:close/>
                <a:moveTo>
                  <a:pt x="24" y="77"/>
                </a:moveTo>
                <a:lnTo>
                  <a:pt x="20" y="68"/>
                </a:lnTo>
                <a:lnTo>
                  <a:pt x="24" y="77"/>
                </a:lnTo>
                <a:lnTo>
                  <a:pt x="13" y="81"/>
                </a:lnTo>
                <a:lnTo>
                  <a:pt x="24" y="77"/>
                </a:lnTo>
                <a:close/>
                <a:moveTo>
                  <a:pt x="3" y="85"/>
                </a:moveTo>
                <a:lnTo>
                  <a:pt x="1" y="76"/>
                </a:lnTo>
                <a:lnTo>
                  <a:pt x="0" y="68"/>
                </a:lnTo>
                <a:lnTo>
                  <a:pt x="22" y="68"/>
                </a:lnTo>
                <a:lnTo>
                  <a:pt x="22" y="72"/>
                </a:lnTo>
                <a:lnTo>
                  <a:pt x="24" y="77"/>
                </a:lnTo>
                <a:lnTo>
                  <a:pt x="3" y="85"/>
                </a:lnTo>
                <a:close/>
                <a:moveTo>
                  <a:pt x="0" y="68"/>
                </a:moveTo>
                <a:lnTo>
                  <a:pt x="1" y="60"/>
                </a:lnTo>
                <a:lnTo>
                  <a:pt x="3" y="52"/>
                </a:lnTo>
                <a:lnTo>
                  <a:pt x="6" y="45"/>
                </a:lnTo>
                <a:lnTo>
                  <a:pt x="10" y="39"/>
                </a:lnTo>
                <a:lnTo>
                  <a:pt x="27" y="50"/>
                </a:lnTo>
                <a:lnTo>
                  <a:pt x="25" y="54"/>
                </a:lnTo>
                <a:lnTo>
                  <a:pt x="23" y="59"/>
                </a:lnTo>
                <a:lnTo>
                  <a:pt x="22" y="64"/>
                </a:lnTo>
                <a:lnTo>
                  <a:pt x="22" y="68"/>
                </a:lnTo>
                <a:lnTo>
                  <a:pt x="0" y="68"/>
                </a:lnTo>
                <a:close/>
                <a:moveTo>
                  <a:pt x="10" y="39"/>
                </a:moveTo>
                <a:lnTo>
                  <a:pt x="14" y="33"/>
                </a:lnTo>
                <a:lnTo>
                  <a:pt x="21" y="26"/>
                </a:lnTo>
                <a:lnTo>
                  <a:pt x="28" y="21"/>
                </a:lnTo>
                <a:lnTo>
                  <a:pt x="36" y="16"/>
                </a:lnTo>
                <a:lnTo>
                  <a:pt x="47" y="35"/>
                </a:lnTo>
                <a:lnTo>
                  <a:pt x="40" y="39"/>
                </a:lnTo>
                <a:lnTo>
                  <a:pt x="35" y="42"/>
                </a:lnTo>
                <a:lnTo>
                  <a:pt x="31" y="46"/>
                </a:lnTo>
                <a:lnTo>
                  <a:pt x="27" y="50"/>
                </a:lnTo>
                <a:lnTo>
                  <a:pt x="10" y="39"/>
                </a:lnTo>
                <a:close/>
                <a:moveTo>
                  <a:pt x="36" y="16"/>
                </a:moveTo>
                <a:lnTo>
                  <a:pt x="42" y="13"/>
                </a:lnTo>
                <a:lnTo>
                  <a:pt x="51" y="10"/>
                </a:lnTo>
                <a:lnTo>
                  <a:pt x="58" y="7"/>
                </a:lnTo>
                <a:lnTo>
                  <a:pt x="66" y="5"/>
                </a:lnTo>
                <a:lnTo>
                  <a:pt x="71" y="25"/>
                </a:lnTo>
                <a:lnTo>
                  <a:pt x="58" y="30"/>
                </a:lnTo>
                <a:lnTo>
                  <a:pt x="47" y="35"/>
                </a:lnTo>
                <a:lnTo>
                  <a:pt x="36" y="16"/>
                </a:lnTo>
                <a:close/>
                <a:moveTo>
                  <a:pt x="66" y="5"/>
                </a:moveTo>
                <a:lnTo>
                  <a:pt x="75" y="3"/>
                </a:lnTo>
                <a:lnTo>
                  <a:pt x="84" y="2"/>
                </a:lnTo>
                <a:lnTo>
                  <a:pt x="92" y="0"/>
                </a:lnTo>
                <a:lnTo>
                  <a:pt x="102" y="0"/>
                </a:lnTo>
                <a:lnTo>
                  <a:pt x="102" y="22"/>
                </a:lnTo>
                <a:lnTo>
                  <a:pt x="86" y="22"/>
                </a:lnTo>
                <a:lnTo>
                  <a:pt x="71" y="25"/>
                </a:lnTo>
                <a:lnTo>
                  <a:pt x="66" y="5"/>
                </a:lnTo>
                <a:close/>
                <a:moveTo>
                  <a:pt x="98" y="47"/>
                </a:moveTo>
                <a:lnTo>
                  <a:pt x="90" y="47"/>
                </a:lnTo>
                <a:lnTo>
                  <a:pt x="82" y="48"/>
                </a:lnTo>
                <a:lnTo>
                  <a:pt x="75" y="49"/>
                </a:lnTo>
                <a:lnTo>
                  <a:pt x="67" y="49"/>
                </a:lnTo>
                <a:lnTo>
                  <a:pt x="63" y="28"/>
                </a:lnTo>
                <a:lnTo>
                  <a:pt x="71" y="27"/>
                </a:lnTo>
                <a:lnTo>
                  <a:pt x="81" y="26"/>
                </a:lnTo>
                <a:lnTo>
                  <a:pt x="89" y="26"/>
                </a:lnTo>
                <a:lnTo>
                  <a:pt x="98" y="26"/>
                </a:lnTo>
                <a:lnTo>
                  <a:pt x="98" y="47"/>
                </a:lnTo>
                <a:close/>
                <a:moveTo>
                  <a:pt x="67" y="49"/>
                </a:moveTo>
                <a:lnTo>
                  <a:pt x="54" y="52"/>
                </a:lnTo>
                <a:lnTo>
                  <a:pt x="42" y="55"/>
                </a:lnTo>
                <a:lnTo>
                  <a:pt x="35" y="36"/>
                </a:lnTo>
                <a:lnTo>
                  <a:pt x="49" y="32"/>
                </a:lnTo>
                <a:lnTo>
                  <a:pt x="63" y="28"/>
                </a:lnTo>
                <a:lnTo>
                  <a:pt x="67" y="49"/>
                </a:lnTo>
                <a:close/>
                <a:moveTo>
                  <a:pt x="42" y="55"/>
                </a:moveTo>
                <a:lnTo>
                  <a:pt x="41" y="56"/>
                </a:lnTo>
                <a:lnTo>
                  <a:pt x="42" y="55"/>
                </a:lnTo>
                <a:lnTo>
                  <a:pt x="38" y="46"/>
                </a:lnTo>
                <a:lnTo>
                  <a:pt x="42" y="55"/>
                </a:lnTo>
                <a:close/>
                <a:moveTo>
                  <a:pt x="42" y="55"/>
                </a:moveTo>
                <a:lnTo>
                  <a:pt x="36" y="59"/>
                </a:lnTo>
                <a:lnTo>
                  <a:pt x="32" y="63"/>
                </a:lnTo>
                <a:lnTo>
                  <a:pt x="16" y="48"/>
                </a:lnTo>
                <a:lnTo>
                  <a:pt x="20" y="45"/>
                </a:lnTo>
                <a:lnTo>
                  <a:pt x="24" y="41"/>
                </a:lnTo>
                <a:lnTo>
                  <a:pt x="29" y="39"/>
                </a:lnTo>
                <a:lnTo>
                  <a:pt x="35" y="36"/>
                </a:lnTo>
                <a:lnTo>
                  <a:pt x="42" y="55"/>
                </a:lnTo>
                <a:close/>
                <a:moveTo>
                  <a:pt x="32" y="63"/>
                </a:moveTo>
                <a:lnTo>
                  <a:pt x="30" y="65"/>
                </a:lnTo>
                <a:lnTo>
                  <a:pt x="30" y="68"/>
                </a:lnTo>
                <a:lnTo>
                  <a:pt x="8" y="68"/>
                </a:lnTo>
                <a:lnTo>
                  <a:pt x="9" y="63"/>
                </a:lnTo>
                <a:lnTo>
                  <a:pt x="10" y="58"/>
                </a:lnTo>
                <a:lnTo>
                  <a:pt x="12" y="52"/>
                </a:lnTo>
                <a:lnTo>
                  <a:pt x="16" y="48"/>
                </a:lnTo>
                <a:lnTo>
                  <a:pt x="32" y="63"/>
                </a:lnTo>
                <a:close/>
                <a:moveTo>
                  <a:pt x="30" y="68"/>
                </a:moveTo>
                <a:lnTo>
                  <a:pt x="30" y="70"/>
                </a:lnTo>
                <a:lnTo>
                  <a:pt x="30" y="71"/>
                </a:lnTo>
                <a:lnTo>
                  <a:pt x="11" y="79"/>
                </a:lnTo>
                <a:lnTo>
                  <a:pt x="9" y="74"/>
                </a:lnTo>
                <a:lnTo>
                  <a:pt x="8" y="68"/>
                </a:lnTo>
                <a:lnTo>
                  <a:pt x="30" y="68"/>
                </a:lnTo>
                <a:close/>
                <a:moveTo>
                  <a:pt x="30" y="71"/>
                </a:moveTo>
                <a:lnTo>
                  <a:pt x="32" y="73"/>
                </a:lnTo>
                <a:lnTo>
                  <a:pt x="34" y="76"/>
                </a:lnTo>
                <a:lnTo>
                  <a:pt x="18" y="90"/>
                </a:lnTo>
                <a:lnTo>
                  <a:pt x="13" y="85"/>
                </a:lnTo>
                <a:lnTo>
                  <a:pt x="11" y="79"/>
                </a:lnTo>
                <a:lnTo>
                  <a:pt x="30" y="71"/>
                </a:lnTo>
                <a:close/>
                <a:moveTo>
                  <a:pt x="34" y="76"/>
                </a:moveTo>
                <a:lnTo>
                  <a:pt x="36" y="78"/>
                </a:lnTo>
                <a:lnTo>
                  <a:pt x="39" y="80"/>
                </a:lnTo>
                <a:lnTo>
                  <a:pt x="29" y="99"/>
                </a:lnTo>
                <a:lnTo>
                  <a:pt x="23" y="95"/>
                </a:lnTo>
                <a:lnTo>
                  <a:pt x="18" y="90"/>
                </a:lnTo>
                <a:lnTo>
                  <a:pt x="34" y="76"/>
                </a:lnTo>
                <a:close/>
                <a:moveTo>
                  <a:pt x="29" y="99"/>
                </a:moveTo>
                <a:lnTo>
                  <a:pt x="16" y="92"/>
                </a:lnTo>
                <a:lnTo>
                  <a:pt x="29" y="99"/>
                </a:lnTo>
                <a:lnTo>
                  <a:pt x="34" y="90"/>
                </a:lnTo>
                <a:lnTo>
                  <a:pt x="29" y="99"/>
                </a:lnTo>
                <a:close/>
                <a:moveTo>
                  <a:pt x="39" y="80"/>
                </a:moveTo>
                <a:lnTo>
                  <a:pt x="43" y="82"/>
                </a:lnTo>
                <a:lnTo>
                  <a:pt x="50" y="85"/>
                </a:lnTo>
                <a:lnTo>
                  <a:pt x="44" y="105"/>
                </a:lnTo>
                <a:lnTo>
                  <a:pt x="36" y="102"/>
                </a:lnTo>
                <a:lnTo>
                  <a:pt x="29" y="99"/>
                </a:lnTo>
                <a:lnTo>
                  <a:pt x="39" y="80"/>
                </a:lnTo>
                <a:close/>
                <a:moveTo>
                  <a:pt x="50" y="85"/>
                </a:moveTo>
                <a:lnTo>
                  <a:pt x="53" y="86"/>
                </a:lnTo>
                <a:lnTo>
                  <a:pt x="50" y="85"/>
                </a:lnTo>
                <a:lnTo>
                  <a:pt x="47" y="95"/>
                </a:lnTo>
                <a:lnTo>
                  <a:pt x="50" y="85"/>
                </a:lnTo>
                <a:close/>
                <a:moveTo>
                  <a:pt x="50" y="85"/>
                </a:moveTo>
                <a:lnTo>
                  <a:pt x="61" y="87"/>
                </a:lnTo>
                <a:lnTo>
                  <a:pt x="75" y="89"/>
                </a:lnTo>
                <a:lnTo>
                  <a:pt x="74" y="109"/>
                </a:lnTo>
                <a:lnTo>
                  <a:pt x="57" y="107"/>
                </a:lnTo>
                <a:lnTo>
                  <a:pt x="44" y="105"/>
                </a:lnTo>
                <a:lnTo>
                  <a:pt x="50" y="85"/>
                </a:lnTo>
                <a:close/>
                <a:moveTo>
                  <a:pt x="75" y="89"/>
                </a:moveTo>
                <a:lnTo>
                  <a:pt x="83" y="89"/>
                </a:lnTo>
                <a:lnTo>
                  <a:pt x="91" y="90"/>
                </a:lnTo>
                <a:lnTo>
                  <a:pt x="101" y="90"/>
                </a:lnTo>
                <a:lnTo>
                  <a:pt x="111" y="90"/>
                </a:lnTo>
                <a:lnTo>
                  <a:pt x="111" y="111"/>
                </a:lnTo>
                <a:lnTo>
                  <a:pt x="101" y="111"/>
                </a:lnTo>
                <a:lnTo>
                  <a:pt x="91" y="110"/>
                </a:lnTo>
                <a:lnTo>
                  <a:pt x="82" y="110"/>
                </a:lnTo>
                <a:lnTo>
                  <a:pt x="74" y="109"/>
                </a:lnTo>
                <a:lnTo>
                  <a:pt x="75" y="89"/>
                </a:lnTo>
                <a:close/>
                <a:moveTo>
                  <a:pt x="111" y="90"/>
                </a:moveTo>
                <a:lnTo>
                  <a:pt x="124" y="90"/>
                </a:lnTo>
                <a:lnTo>
                  <a:pt x="137" y="89"/>
                </a:lnTo>
                <a:lnTo>
                  <a:pt x="148" y="87"/>
                </a:lnTo>
                <a:lnTo>
                  <a:pt x="158" y="85"/>
                </a:lnTo>
                <a:lnTo>
                  <a:pt x="164" y="104"/>
                </a:lnTo>
                <a:lnTo>
                  <a:pt x="152" y="107"/>
                </a:lnTo>
                <a:lnTo>
                  <a:pt x="140" y="109"/>
                </a:lnTo>
                <a:lnTo>
                  <a:pt x="125" y="110"/>
                </a:lnTo>
                <a:lnTo>
                  <a:pt x="111" y="111"/>
                </a:lnTo>
                <a:lnTo>
                  <a:pt x="111" y="90"/>
                </a:lnTo>
                <a:close/>
                <a:moveTo>
                  <a:pt x="165" y="104"/>
                </a:moveTo>
                <a:lnTo>
                  <a:pt x="187" y="97"/>
                </a:lnTo>
                <a:lnTo>
                  <a:pt x="164" y="104"/>
                </a:lnTo>
                <a:lnTo>
                  <a:pt x="161" y="94"/>
                </a:lnTo>
                <a:lnTo>
                  <a:pt x="165" y="104"/>
                </a:lnTo>
                <a:close/>
                <a:moveTo>
                  <a:pt x="158" y="85"/>
                </a:moveTo>
                <a:lnTo>
                  <a:pt x="164" y="82"/>
                </a:lnTo>
                <a:lnTo>
                  <a:pt x="169" y="79"/>
                </a:lnTo>
                <a:lnTo>
                  <a:pt x="179" y="98"/>
                </a:lnTo>
                <a:lnTo>
                  <a:pt x="172" y="101"/>
                </a:lnTo>
                <a:lnTo>
                  <a:pt x="165" y="104"/>
                </a:lnTo>
                <a:lnTo>
                  <a:pt x="158" y="85"/>
                </a:lnTo>
                <a:close/>
                <a:moveTo>
                  <a:pt x="169" y="79"/>
                </a:moveTo>
                <a:lnTo>
                  <a:pt x="172" y="77"/>
                </a:lnTo>
                <a:lnTo>
                  <a:pt x="174" y="75"/>
                </a:lnTo>
                <a:lnTo>
                  <a:pt x="191" y="89"/>
                </a:lnTo>
                <a:lnTo>
                  <a:pt x="186" y="94"/>
                </a:lnTo>
                <a:lnTo>
                  <a:pt x="179" y="98"/>
                </a:lnTo>
                <a:lnTo>
                  <a:pt x="169" y="79"/>
                </a:lnTo>
                <a:close/>
                <a:moveTo>
                  <a:pt x="191" y="89"/>
                </a:moveTo>
                <a:lnTo>
                  <a:pt x="191" y="89"/>
                </a:lnTo>
                <a:lnTo>
                  <a:pt x="182" y="82"/>
                </a:lnTo>
                <a:lnTo>
                  <a:pt x="191" y="89"/>
                </a:lnTo>
                <a:close/>
                <a:moveTo>
                  <a:pt x="174" y="75"/>
                </a:moveTo>
                <a:lnTo>
                  <a:pt x="175" y="74"/>
                </a:lnTo>
                <a:lnTo>
                  <a:pt x="176" y="73"/>
                </a:lnTo>
                <a:lnTo>
                  <a:pt x="196" y="79"/>
                </a:lnTo>
                <a:lnTo>
                  <a:pt x="194" y="85"/>
                </a:lnTo>
                <a:lnTo>
                  <a:pt x="191" y="89"/>
                </a:lnTo>
                <a:lnTo>
                  <a:pt x="174" y="75"/>
                </a:lnTo>
                <a:close/>
                <a:moveTo>
                  <a:pt x="176" y="73"/>
                </a:moveTo>
                <a:lnTo>
                  <a:pt x="176" y="71"/>
                </a:lnTo>
                <a:lnTo>
                  <a:pt x="176" y="69"/>
                </a:lnTo>
                <a:lnTo>
                  <a:pt x="197" y="69"/>
                </a:lnTo>
                <a:lnTo>
                  <a:pt x="197" y="74"/>
                </a:lnTo>
                <a:lnTo>
                  <a:pt x="196" y="79"/>
                </a:lnTo>
                <a:lnTo>
                  <a:pt x="176" y="73"/>
                </a:lnTo>
                <a:close/>
                <a:moveTo>
                  <a:pt x="176" y="69"/>
                </a:moveTo>
                <a:lnTo>
                  <a:pt x="176" y="67"/>
                </a:lnTo>
                <a:lnTo>
                  <a:pt x="175" y="66"/>
                </a:lnTo>
                <a:lnTo>
                  <a:pt x="194" y="55"/>
                </a:lnTo>
                <a:lnTo>
                  <a:pt x="197" y="63"/>
                </a:lnTo>
                <a:lnTo>
                  <a:pt x="197" y="69"/>
                </a:lnTo>
                <a:lnTo>
                  <a:pt x="176" y="69"/>
                </a:lnTo>
                <a:close/>
                <a:moveTo>
                  <a:pt x="175" y="66"/>
                </a:moveTo>
                <a:lnTo>
                  <a:pt x="174" y="63"/>
                </a:lnTo>
                <a:lnTo>
                  <a:pt x="172" y="61"/>
                </a:lnTo>
                <a:lnTo>
                  <a:pt x="186" y="45"/>
                </a:lnTo>
                <a:lnTo>
                  <a:pt x="191" y="50"/>
                </a:lnTo>
                <a:lnTo>
                  <a:pt x="194" y="55"/>
                </a:lnTo>
                <a:lnTo>
                  <a:pt x="175" y="66"/>
                </a:lnTo>
                <a:close/>
                <a:moveTo>
                  <a:pt x="186" y="45"/>
                </a:moveTo>
                <a:lnTo>
                  <a:pt x="186" y="45"/>
                </a:lnTo>
                <a:lnTo>
                  <a:pt x="179" y="53"/>
                </a:lnTo>
                <a:lnTo>
                  <a:pt x="186" y="45"/>
                </a:lnTo>
                <a:close/>
                <a:moveTo>
                  <a:pt x="172" y="62"/>
                </a:moveTo>
                <a:lnTo>
                  <a:pt x="167" y="58"/>
                </a:lnTo>
                <a:lnTo>
                  <a:pt x="162" y="55"/>
                </a:lnTo>
                <a:lnTo>
                  <a:pt x="169" y="36"/>
                </a:lnTo>
                <a:lnTo>
                  <a:pt x="178" y="40"/>
                </a:lnTo>
                <a:lnTo>
                  <a:pt x="186" y="45"/>
                </a:lnTo>
                <a:lnTo>
                  <a:pt x="172" y="62"/>
                </a:lnTo>
                <a:close/>
                <a:moveTo>
                  <a:pt x="162" y="55"/>
                </a:moveTo>
                <a:lnTo>
                  <a:pt x="153" y="52"/>
                </a:lnTo>
                <a:lnTo>
                  <a:pt x="143" y="51"/>
                </a:lnTo>
                <a:lnTo>
                  <a:pt x="146" y="30"/>
                </a:lnTo>
                <a:lnTo>
                  <a:pt x="159" y="33"/>
                </a:lnTo>
                <a:lnTo>
                  <a:pt x="169" y="36"/>
                </a:lnTo>
                <a:lnTo>
                  <a:pt x="162" y="55"/>
                </a:lnTo>
                <a:close/>
                <a:moveTo>
                  <a:pt x="143" y="51"/>
                </a:moveTo>
                <a:lnTo>
                  <a:pt x="133" y="49"/>
                </a:lnTo>
                <a:lnTo>
                  <a:pt x="121" y="48"/>
                </a:lnTo>
                <a:lnTo>
                  <a:pt x="122" y="27"/>
                </a:lnTo>
                <a:lnTo>
                  <a:pt x="134" y="28"/>
                </a:lnTo>
                <a:lnTo>
                  <a:pt x="146" y="30"/>
                </a:lnTo>
                <a:lnTo>
                  <a:pt x="143" y="51"/>
                </a:lnTo>
                <a:close/>
                <a:moveTo>
                  <a:pt x="121" y="48"/>
                </a:moveTo>
                <a:lnTo>
                  <a:pt x="110" y="48"/>
                </a:lnTo>
                <a:lnTo>
                  <a:pt x="98" y="47"/>
                </a:lnTo>
                <a:lnTo>
                  <a:pt x="98" y="26"/>
                </a:lnTo>
                <a:lnTo>
                  <a:pt x="111" y="26"/>
                </a:lnTo>
                <a:lnTo>
                  <a:pt x="122" y="27"/>
                </a:lnTo>
                <a:lnTo>
                  <a:pt x="121" y="4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40" name="Freeform 253"/>
          <p:cNvSpPr>
            <a:spLocks noEditPoints="1"/>
          </p:cNvSpPr>
          <p:nvPr/>
        </p:nvSpPr>
        <p:spPr bwMode="auto">
          <a:xfrm>
            <a:off x="8599488" y="3211513"/>
            <a:ext cx="107950" cy="66675"/>
          </a:xfrm>
          <a:custGeom>
            <a:avLst/>
            <a:gdLst>
              <a:gd name="T0" fmla="*/ 117 w 205"/>
              <a:gd name="T1" fmla="*/ 0 h 126"/>
              <a:gd name="T2" fmla="*/ 147 w 205"/>
              <a:gd name="T3" fmla="*/ 5 h 126"/>
              <a:gd name="T4" fmla="*/ 170 w 205"/>
              <a:gd name="T5" fmla="*/ 15 h 126"/>
              <a:gd name="T6" fmla="*/ 189 w 205"/>
              <a:gd name="T7" fmla="*/ 29 h 126"/>
              <a:gd name="T8" fmla="*/ 199 w 205"/>
              <a:gd name="T9" fmla="*/ 43 h 126"/>
              <a:gd name="T10" fmla="*/ 205 w 205"/>
              <a:gd name="T11" fmla="*/ 57 h 126"/>
              <a:gd name="T12" fmla="*/ 205 w 205"/>
              <a:gd name="T13" fmla="*/ 69 h 126"/>
              <a:gd name="T14" fmla="*/ 202 w 205"/>
              <a:gd name="T15" fmla="*/ 80 h 126"/>
              <a:gd name="T16" fmla="*/ 195 w 205"/>
              <a:gd name="T17" fmla="*/ 90 h 126"/>
              <a:gd name="T18" fmla="*/ 187 w 205"/>
              <a:gd name="T19" fmla="*/ 99 h 126"/>
              <a:gd name="T20" fmla="*/ 175 w 205"/>
              <a:gd name="T21" fmla="*/ 110 h 126"/>
              <a:gd name="T22" fmla="*/ 158 w 205"/>
              <a:gd name="T23" fmla="*/ 118 h 126"/>
              <a:gd name="T24" fmla="*/ 138 w 205"/>
              <a:gd name="T25" fmla="*/ 123 h 126"/>
              <a:gd name="T26" fmla="*/ 116 w 205"/>
              <a:gd name="T27" fmla="*/ 126 h 126"/>
              <a:gd name="T28" fmla="*/ 87 w 205"/>
              <a:gd name="T29" fmla="*/ 126 h 126"/>
              <a:gd name="T30" fmla="*/ 58 w 205"/>
              <a:gd name="T31" fmla="*/ 121 h 126"/>
              <a:gd name="T32" fmla="*/ 34 w 205"/>
              <a:gd name="T33" fmla="*/ 112 h 126"/>
              <a:gd name="T34" fmla="*/ 18 w 205"/>
              <a:gd name="T35" fmla="*/ 99 h 126"/>
              <a:gd name="T36" fmla="*/ 6 w 205"/>
              <a:gd name="T37" fmla="*/ 84 h 126"/>
              <a:gd name="T38" fmla="*/ 1 w 205"/>
              <a:gd name="T39" fmla="*/ 69 h 126"/>
              <a:gd name="T40" fmla="*/ 1 w 205"/>
              <a:gd name="T41" fmla="*/ 56 h 126"/>
              <a:gd name="T42" fmla="*/ 5 w 205"/>
              <a:gd name="T43" fmla="*/ 42 h 126"/>
              <a:gd name="T44" fmla="*/ 14 w 205"/>
              <a:gd name="T45" fmla="*/ 31 h 126"/>
              <a:gd name="T46" fmla="*/ 26 w 205"/>
              <a:gd name="T47" fmla="*/ 21 h 126"/>
              <a:gd name="T48" fmla="*/ 41 w 205"/>
              <a:gd name="T49" fmla="*/ 11 h 126"/>
              <a:gd name="T50" fmla="*/ 56 w 205"/>
              <a:gd name="T51" fmla="*/ 6 h 126"/>
              <a:gd name="T52" fmla="*/ 73 w 205"/>
              <a:gd name="T53" fmla="*/ 2 h 126"/>
              <a:gd name="T54" fmla="*/ 92 w 205"/>
              <a:gd name="T55" fmla="*/ 0 h 126"/>
              <a:gd name="T56" fmla="*/ 98 w 205"/>
              <a:gd name="T57" fmla="*/ 28 h 126"/>
              <a:gd name="T58" fmla="*/ 60 w 205"/>
              <a:gd name="T59" fmla="*/ 31 h 126"/>
              <a:gd name="T60" fmla="*/ 31 w 205"/>
              <a:gd name="T61" fmla="*/ 38 h 126"/>
              <a:gd name="T62" fmla="*/ 22 w 205"/>
              <a:gd name="T63" fmla="*/ 42 h 126"/>
              <a:gd name="T64" fmla="*/ 15 w 205"/>
              <a:gd name="T65" fmla="*/ 49 h 126"/>
              <a:gd name="T66" fmla="*/ 11 w 205"/>
              <a:gd name="T67" fmla="*/ 55 h 126"/>
              <a:gd name="T68" fmla="*/ 10 w 205"/>
              <a:gd name="T69" fmla="*/ 63 h 126"/>
              <a:gd name="T70" fmla="*/ 12 w 205"/>
              <a:gd name="T71" fmla="*/ 70 h 126"/>
              <a:gd name="T72" fmla="*/ 17 w 205"/>
              <a:gd name="T73" fmla="*/ 79 h 126"/>
              <a:gd name="T74" fmla="*/ 26 w 205"/>
              <a:gd name="T75" fmla="*/ 86 h 126"/>
              <a:gd name="T76" fmla="*/ 41 w 205"/>
              <a:gd name="T77" fmla="*/ 92 h 126"/>
              <a:gd name="T78" fmla="*/ 71 w 205"/>
              <a:gd name="T79" fmla="*/ 96 h 126"/>
              <a:gd name="T80" fmla="*/ 110 w 205"/>
              <a:gd name="T81" fmla="*/ 98 h 126"/>
              <a:gd name="T82" fmla="*/ 141 w 205"/>
              <a:gd name="T83" fmla="*/ 96 h 126"/>
              <a:gd name="T84" fmla="*/ 167 w 205"/>
              <a:gd name="T85" fmla="*/ 91 h 126"/>
              <a:gd name="T86" fmla="*/ 181 w 205"/>
              <a:gd name="T87" fmla="*/ 86 h 126"/>
              <a:gd name="T88" fmla="*/ 190 w 205"/>
              <a:gd name="T89" fmla="*/ 78 h 126"/>
              <a:gd name="T90" fmla="*/ 194 w 205"/>
              <a:gd name="T91" fmla="*/ 71 h 126"/>
              <a:gd name="T92" fmla="*/ 195 w 205"/>
              <a:gd name="T93" fmla="*/ 63 h 126"/>
              <a:gd name="T94" fmla="*/ 193 w 205"/>
              <a:gd name="T95" fmla="*/ 54 h 126"/>
              <a:gd name="T96" fmla="*/ 186 w 205"/>
              <a:gd name="T97" fmla="*/ 46 h 126"/>
              <a:gd name="T98" fmla="*/ 170 w 205"/>
              <a:gd name="T99" fmla="*/ 37 h 126"/>
              <a:gd name="T100" fmla="*/ 149 w 205"/>
              <a:gd name="T101" fmla="*/ 32 h 126"/>
              <a:gd name="T102" fmla="*/ 123 w 205"/>
              <a:gd name="T103" fmla="*/ 29 h 126"/>
              <a:gd name="T104" fmla="*/ 98 w 205"/>
              <a:gd name="T105" fmla="*/ 28 h 1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26"/>
              <a:gd name="T161" fmla="*/ 205 w 205"/>
              <a:gd name="T162" fmla="*/ 126 h 1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26">
                <a:moveTo>
                  <a:pt x="101" y="0"/>
                </a:moveTo>
                <a:lnTo>
                  <a:pt x="117" y="0"/>
                </a:lnTo>
                <a:lnTo>
                  <a:pt x="133" y="2"/>
                </a:lnTo>
                <a:lnTo>
                  <a:pt x="147" y="5"/>
                </a:lnTo>
                <a:lnTo>
                  <a:pt x="159" y="10"/>
                </a:lnTo>
                <a:lnTo>
                  <a:pt x="170" y="15"/>
                </a:lnTo>
                <a:lnTo>
                  <a:pt x="181" y="22"/>
                </a:lnTo>
                <a:lnTo>
                  <a:pt x="189" y="29"/>
                </a:lnTo>
                <a:lnTo>
                  <a:pt x="195" y="37"/>
                </a:lnTo>
                <a:lnTo>
                  <a:pt x="199" y="43"/>
                </a:lnTo>
                <a:lnTo>
                  <a:pt x="203" y="50"/>
                </a:lnTo>
                <a:lnTo>
                  <a:pt x="205" y="57"/>
                </a:lnTo>
                <a:lnTo>
                  <a:pt x="205" y="64"/>
                </a:lnTo>
                <a:lnTo>
                  <a:pt x="205" y="69"/>
                </a:lnTo>
                <a:lnTo>
                  <a:pt x="204" y="74"/>
                </a:lnTo>
                <a:lnTo>
                  <a:pt x="202" y="80"/>
                </a:lnTo>
                <a:lnTo>
                  <a:pt x="199" y="85"/>
                </a:lnTo>
                <a:lnTo>
                  <a:pt x="195" y="90"/>
                </a:lnTo>
                <a:lnTo>
                  <a:pt x="192" y="95"/>
                </a:lnTo>
                <a:lnTo>
                  <a:pt x="187" y="99"/>
                </a:lnTo>
                <a:lnTo>
                  <a:pt x="182" y="105"/>
                </a:lnTo>
                <a:lnTo>
                  <a:pt x="175" y="110"/>
                </a:lnTo>
                <a:lnTo>
                  <a:pt x="166" y="114"/>
                </a:lnTo>
                <a:lnTo>
                  <a:pt x="158" y="118"/>
                </a:lnTo>
                <a:lnTo>
                  <a:pt x="148" y="121"/>
                </a:lnTo>
                <a:lnTo>
                  <a:pt x="138" y="123"/>
                </a:lnTo>
                <a:lnTo>
                  <a:pt x="128" y="125"/>
                </a:lnTo>
                <a:lnTo>
                  <a:pt x="116" y="126"/>
                </a:lnTo>
                <a:lnTo>
                  <a:pt x="104" y="126"/>
                </a:lnTo>
                <a:lnTo>
                  <a:pt x="87" y="126"/>
                </a:lnTo>
                <a:lnTo>
                  <a:pt x="73" y="124"/>
                </a:lnTo>
                <a:lnTo>
                  <a:pt x="58" y="121"/>
                </a:lnTo>
                <a:lnTo>
                  <a:pt x="46" y="117"/>
                </a:lnTo>
                <a:lnTo>
                  <a:pt x="34" y="112"/>
                </a:lnTo>
                <a:lnTo>
                  <a:pt x="25" y="106"/>
                </a:lnTo>
                <a:lnTo>
                  <a:pt x="18" y="99"/>
                </a:lnTo>
                <a:lnTo>
                  <a:pt x="12" y="92"/>
                </a:lnTo>
                <a:lnTo>
                  <a:pt x="6" y="84"/>
                </a:lnTo>
                <a:lnTo>
                  <a:pt x="3" y="77"/>
                </a:lnTo>
                <a:lnTo>
                  <a:pt x="1" y="69"/>
                </a:lnTo>
                <a:lnTo>
                  <a:pt x="0" y="62"/>
                </a:lnTo>
                <a:lnTo>
                  <a:pt x="1" y="56"/>
                </a:lnTo>
                <a:lnTo>
                  <a:pt x="2" y="49"/>
                </a:lnTo>
                <a:lnTo>
                  <a:pt x="5" y="42"/>
                </a:lnTo>
                <a:lnTo>
                  <a:pt x="9" y="36"/>
                </a:lnTo>
                <a:lnTo>
                  <a:pt x="14" y="31"/>
                </a:lnTo>
                <a:lnTo>
                  <a:pt x="19" y="26"/>
                </a:lnTo>
                <a:lnTo>
                  <a:pt x="26" y="21"/>
                </a:lnTo>
                <a:lnTo>
                  <a:pt x="33" y="15"/>
                </a:lnTo>
                <a:lnTo>
                  <a:pt x="41" y="11"/>
                </a:lnTo>
                <a:lnTo>
                  <a:pt x="49" y="8"/>
                </a:lnTo>
                <a:lnTo>
                  <a:pt x="56" y="6"/>
                </a:lnTo>
                <a:lnTo>
                  <a:pt x="65" y="4"/>
                </a:lnTo>
                <a:lnTo>
                  <a:pt x="73" y="2"/>
                </a:lnTo>
                <a:lnTo>
                  <a:pt x="82" y="1"/>
                </a:lnTo>
                <a:lnTo>
                  <a:pt x="92" y="0"/>
                </a:lnTo>
                <a:lnTo>
                  <a:pt x="101" y="0"/>
                </a:lnTo>
                <a:close/>
                <a:moveTo>
                  <a:pt x="98" y="28"/>
                </a:moveTo>
                <a:lnTo>
                  <a:pt x="78" y="29"/>
                </a:lnTo>
                <a:lnTo>
                  <a:pt x="60" y="31"/>
                </a:lnTo>
                <a:lnTo>
                  <a:pt x="45" y="34"/>
                </a:lnTo>
                <a:lnTo>
                  <a:pt x="31" y="38"/>
                </a:lnTo>
                <a:lnTo>
                  <a:pt x="26" y="40"/>
                </a:lnTo>
                <a:lnTo>
                  <a:pt x="22" y="42"/>
                </a:lnTo>
                <a:lnTo>
                  <a:pt x="18" y="45"/>
                </a:lnTo>
                <a:lnTo>
                  <a:pt x="15" y="49"/>
                </a:lnTo>
                <a:lnTo>
                  <a:pt x="13" y="52"/>
                </a:lnTo>
                <a:lnTo>
                  <a:pt x="11" y="55"/>
                </a:lnTo>
                <a:lnTo>
                  <a:pt x="10" y="59"/>
                </a:lnTo>
                <a:lnTo>
                  <a:pt x="10" y="63"/>
                </a:lnTo>
                <a:lnTo>
                  <a:pt x="11" y="66"/>
                </a:lnTo>
                <a:lnTo>
                  <a:pt x="12" y="70"/>
                </a:lnTo>
                <a:lnTo>
                  <a:pt x="14" y="74"/>
                </a:lnTo>
                <a:lnTo>
                  <a:pt x="17" y="79"/>
                </a:lnTo>
                <a:lnTo>
                  <a:pt x="21" y="83"/>
                </a:lnTo>
                <a:lnTo>
                  <a:pt x="26" y="86"/>
                </a:lnTo>
                <a:lnTo>
                  <a:pt x="32" y="89"/>
                </a:lnTo>
                <a:lnTo>
                  <a:pt x="41" y="92"/>
                </a:lnTo>
                <a:lnTo>
                  <a:pt x="54" y="94"/>
                </a:lnTo>
                <a:lnTo>
                  <a:pt x="71" y="96"/>
                </a:lnTo>
                <a:lnTo>
                  <a:pt x="89" y="98"/>
                </a:lnTo>
                <a:lnTo>
                  <a:pt x="110" y="98"/>
                </a:lnTo>
                <a:lnTo>
                  <a:pt x="127" y="98"/>
                </a:lnTo>
                <a:lnTo>
                  <a:pt x="141" y="96"/>
                </a:lnTo>
                <a:lnTo>
                  <a:pt x="155" y="94"/>
                </a:lnTo>
                <a:lnTo>
                  <a:pt x="167" y="91"/>
                </a:lnTo>
                <a:lnTo>
                  <a:pt x="175" y="89"/>
                </a:lnTo>
                <a:lnTo>
                  <a:pt x="181" y="86"/>
                </a:lnTo>
                <a:lnTo>
                  <a:pt x="186" y="82"/>
                </a:lnTo>
                <a:lnTo>
                  <a:pt x="190" y="78"/>
                </a:lnTo>
                <a:lnTo>
                  <a:pt x="192" y="74"/>
                </a:lnTo>
                <a:lnTo>
                  <a:pt x="194" y="71"/>
                </a:lnTo>
                <a:lnTo>
                  <a:pt x="195" y="67"/>
                </a:lnTo>
                <a:lnTo>
                  <a:pt x="195" y="63"/>
                </a:lnTo>
                <a:lnTo>
                  <a:pt x="194" y="59"/>
                </a:lnTo>
                <a:lnTo>
                  <a:pt x="193" y="54"/>
                </a:lnTo>
                <a:lnTo>
                  <a:pt x="190" y="50"/>
                </a:lnTo>
                <a:lnTo>
                  <a:pt x="186" y="46"/>
                </a:lnTo>
                <a:lnTo>
                  <a:pt x="180" y="41"/>
                </a:lnTo>
                <a:lnTo>
                  <a:pt x="170" y="37"/>
                </a:lnTo>
                <a:lnTo>
                  <a:pt x="161" y="34"/>
                </a:lnTo>
                <a:lnTo>
                  <a:pt x="149" y="32"/>
                </a:lnTo>
                <a:lnTo>
                  <a:pt x="136" y="30"/>
                </a:lnTo>
                <a:lnTo>
                  <a:pt x="123" y="29"/>
                </a:lnTo>
                <a:lnTo>
                  <a:pt x="110" y="28"/>
                </a:lnTo>
                <a:lnTo>
                  <a:pt x="98" y="2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41" name="Freeform 254"/>
          <p:cNvSpPr>
            <a:spLocks noEditPoints="1"/>
          </p:cNvSpPr>
          <p:nvPr/>
        </p:nvSpPr>
        <p:spPr bwMode="auto">
          <a:xfrm>
            <a:off x="8593138" y="3206750"/>
            <a:ext cx="119062" cy="77788"/>
          </a:xfrm>
          <a:custGeom>
            <a:avLst/>
            <a:gdLst>
              <a:gd name="T0" fmla="*/ 126 w 225"/>
              <a:gd name="T1" fmla="*/ 22 h 149"/>
              <a:gd name="T2" fmla="*/ 144 w 225"/>
              <a:gd name="T3" fmla="*/ 2 h 149"/>
              <a:gd name="T4" fmla="*/ 144 w 225"/>
              <a:gd name="T5" fmla="*/ 2 h 149"/>
              <a:gd name="T6" fmla="*/ 173 w 225"/>
              <a:gd name="T7" fmla="*/ 11 h 149"/>
              <a:gd name="T8" fmla="*/ 197 w 225"/>
              <a:gd name="T9" fmla="*/ 24 h 149"/>
              <a:gd name="T10" fmla="*/ 219 w 225"/>
              <a:gd name="T11" fmla="*/ 49 h 149"/>
              <a:gd name="T12" fmla="*/ 225 w 225"/>
              <a:gd name="T13" fmla="*/ 66 h 149"/>
              <a:gd name="T14" fmla="*/ 225 w 225"/>
              <a:gd name="T15" fmla="*/ 81 h 149"/>
              <a:gd name="T16" fmla="*/ 204 w 225"/>
              <a:gd name="T17" fmla="*/ 79 h 149"/>
              <a:gd name="T18" fmla="*/ 198 w 225"/>
              <a:gd name="T19" fmla="*/ 124 h 149"/>
              <a:gd name="T20" fmla="*/ 186 w 225"/>
              <a:gd name="T21" fmla="*/ 107 h 149"/>
              <a:gd name="T22" fmla="*/ 181 w 225"/>
              <a:gd name="T23" fmla="*/ 134 h 149"/>
              <a:gd name="T24" fmla="*/ 186 w 225"/>
              <a:gd name="T25" fmla="*/ 107 h 149"/>
              <a:gd name="T26" fmla="*/ 114 w 225"/>
              <a:gd name="T27" fmla="*/ 127 h 149"/>
              <a:gd name="T28" fmla="*/ 106 w 225"/>
              <a:gd name="T29" fmla="*/ 149 h 149"/>
              <a:gd name="T30" fmla="*/ 114 w 225"/>
              <a:gd name="T31" fmla="*/ 149 h 149"/>
              <a:gd name="T32" fmla="*/ 81 w 225"/>
              <a:gd name="T33" fmla="*/ 146 h 149"/>
              <a:gd name="T34" fmla="*/ 52 w 225"/>
              <a:gd name="T35" fmla="*/ 137 h 149"/>
              <a:gd name="T36" fmla="*/ 20 w 225"/>
              <a:gd name="T37" fmla="*/ 118 h 149"/>
              <a:gd name="T38" fmla="*/ 32 w 225"/>
              <a:gd name="T39" fmla="*/ 99 h 149"/>
              <a:gd name="T40" fmla="*/ 24 w 225"/>
              <a:gd name="T41" fmla="*/ 84 h 149"/>
              <a:gd name="T42" fmla="*/ 22 w 225"/>
              <a:gd name="T43" fmla="*/ 73 h 149"/>
              <a:gd name="T44" fmla="*/ 6 w 225"/>
              <a:gd name="T45" fmla="*/ 49 h 149"/>
              <a:gd name="T46" fmla="*/ 0 w 225"/>
              <a:gd name="T47" fmla="*/ 73 h 149"/>
              <a:gd name="T48" fmla="*/ 42 w 225"/>
              <a:gd name="T49" fmla="*/ 40 h 149"/>
              <a:gd name="T50" fmla="*/ 55 w 225"/>
              <a:gd name="T51" fmla="*/ 10 h 149"/>
              <a:gd name="T52" fmla="*/ 49 w 225"/>
              <a:gd name="T53" fmla="*/ 36 h 149"/>
              <a:gd name="T54" fmla="*/ 111 w 225"/>
              <a:gd name="T55" fmla="*/ 21 h 149"/>
              <a:gd name="T56" fmla="*/ 98 w 225"/>
              <a:gd name="T57" fmla="*/ 50 h 149"/>
              <a:gd name="T58" fmla="*/ 97 w 225"/>
              <a:gd name="T59" fmla="*/ 28 h 149"/>
              <a:gd name="T60" fmla="*/ 44 w 225"/>
              <a:gd name="T61" fmla="*/ 37 h 149"/>
              <a:gd name="T62" fmla="*/ 46 w 225"/>
              <a:gd name="T63" fmla="*/ 58 h 149"/>
              <a:gd name="T64" fmla="*/ 21 w 225"/>
              <a:gd name="T65" fmla="*/ 48 h 149"/>
              <a:gd name="T66" fmla="*/ 30 w 225"/>
              <a:gd name="T67" fmla="*/ 74 h 149"/>
              <a:gd name="T68" fmla="*/ 30 w 225"/>
              <a:gd name="T69" fmla="*/ 74 h 149"/>
              <a:gd name="T70" fmla="*/ 31 w 225"/>
              <a:gd name="T71" fmla="*/ 77 h 149"/>
              <a:gd name="T72" fmla="*/ 35 w 225"/>
              <a:gd name="T73" fmla="*/ 83 h 149"/>
              <a:gd name="T74" fmla="*/ 19 w 225"/>
              <a:gd name="T75" fmla="*/ 97 h 149"/>
              <a:gd name="T76" fmla="*/ 24 w 225"/>
              <a:gd name="T77" fmla="*/ 102 h 149"/>
              <a:gd name="T78" fmla="*/ 38 w 225"/>
              <a:gd name="T79" fmla="*/ 110 h 149"/>
              <a:gd name="T80" fmla="*/ 53 w 225"/>
              <a:gd name="T81" fmla="*/ 93 h 149"/>
              <a:gd name="T82" fmla="*/ 55 w 225"/>
              <a:gd name="T83" fmla="*/ 114 h 149"/>
              <a:gd name="T84" fmla="*/ 120 w 225"/>
              <a:gd name="T85" fmla="*/ 99 h 149"/>
              <a:gd name="T86" fmla="*/ 120 w 225"/>
              <a:gd name="T87" fmla="*/ 99 h 149"/>
              <a:gd name="T88" fmla="*/ 120 w 225"/>
              <a:gd name="T89" fmla="*/ 120 h 149"/>
              <a:gd name="T90" fmla="*/ 152 w 225"/>
              <a:gd name="T91" fmla="*/ 119 h 149"/>
              <a:gd name="T92" fmla="*/ 180 w 225"/>
              <a:gd name="T93" fmla="*/ 112 h 149"/>
              <a:gd name="T94" fmla="*/ 196 w 225"/>
              <a:gd name="T95" fmla="*/ 105 h 149"/>
              <a:gd name="T96" fmla="*/ 192 w 225"/>
              <a:gd name="T97" fmla="*/ 82 h 149"/>
              <a:gd name="T98" fmla="*/ 194 w 225"/>
              <a:gd name="T99" fmla="*/ 79 h 149"/>
              <a:gd name="T100" fmla="*/ 195 w 225"/>
              <a:gd name="T101" fmla="*/ 74 h 149"/>
              <a:gd name="T102" fmla="*/ 194 w 225"/>
              <a:gd name="T103" fmla="*/ 70 h 149"/>
              <a:gd name="T104" fmla="*/ 203 w 225"/>
              <a:gd name="T105" fmla="*/ 49 h 149"/>
              <a:gd name="T106" fmla="*/ 177 w 225"/>
              <a:gd name="T107" fmla="*/ 58 h 149"/>
              <a:gd name="T108" fmla="*/ 177 w 225"/>
              <a:gd name="T109" fmla="*/ 58 h 149"/>
              <a:gd name="T110" fmla="*/ 173 w 225"/>
              <a:gd name="T111" fmla="*/ 35 h 149"/>
              <a:gd name="T112" fmla="*/ 146 w 225"/>
              <a:gd name="T113" fmla="*/ 30 h 149"/>
              <a:gd name="T114" fmla="*/ 121 w 225"/>
              <a:gd name="T115" fmla="*/ 28 h 1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
              <a:gd name="T175" fmla="*/ 0 h 149"/>
              <a:gd name="T176" fmla="*/ 225 w 225"/>
              <a:gd name="T177" fmla="*/ 149 h 1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 h="149">
                <a:moveTo>
                  <a:pt x="111" y="0"/>
                </a:moveTo>
                <a:lnTo>
                  <a:pt x="120" y="0"/>
                </a:lnTo>
                <a:lnTo>
                  <a:pt x="129" y="0"/>
                </a:lnTo>
                <a:lnTo>
                  <a:pt x="137" y="1"/>
                </a:lnTo>
                <a:lnTo>
                  <a:pt x="144" y="2"/>
                </a:lnTo>
                <a:lnTo>
                  <a:pt x="141" y="23"/>
                </a:lnTo>
                <a:lnTo>
                  <a:pt x="126" y="22"/>
                </a:lnTo>
                <a:lnTo>
                  <a:pt x="111" y="21"/>
                </a:lnTo>
                <a:lnTo>
                  <a:pt x="111" y="0"/>
                </a:lnTo>
                <a:close/>
                <a:moveTo>
                  <a:pt x="144" y="2"/>
                </a:moveTo>
                <a:lnTo>
                  <a:pt x="157" y="5"/>
                </a:lnTo>
                <a:lnTo>
                  <a:pt x="144" y="2"/>
                </a:lnTo>
                <a:lnTo>
                  <a:pt x="143" y="13"/>
                </a:lnTo>
                <a:lnTo>
                  <a:pt x="144" y="2"/>
                </a:lnTo>
                <a:close/>
                <a:moveTo>
                  <a:pt x="144" y="2"/>
                </a:moveTo>
                <a:lnTo>
                  <a:pt x="160" y="7"/>
                </a:lnTo>
                <a:lnTo>
                  <a:pt x="173" y="11"/>
                </a:lnTo>
                <a:lnTo>
                  <a:pt x="165" y="30"/>
                </a:lnTo>
                <a:lnTo>
                  <a:pt x="153" y="26"/>
                </a:lnTo>
                <a:lnTo>
                  <a:pt x="141" y="23"/>
                </a:lnTo>
                <a:lnTo>
                  <a:pt x="144" y="2"/>
                </a:lnTo>
                <a:close/>
                <a:moveTo>
                  <a:pt x="173" y="11"/>
                </a:moveTo>
                <a:lnTo>
                  <a:pt x="186" y="17"/>
                </a:lnTo>
                <a:lnTo>
                  <a:pt x="197" y="24"/>
                </a:lnTo>
                <a:lnTo>
                  <a:pt x="185" y="41"/>
                </a:lnTo>
                <a:lnTo>
                  <a:pt x="175" y="36"/>
                </a:lnTo>
                <a:lnTo>
                  <a:pt x="165" y="30"/>
                </a:lnTo>
                <a:lnTo>
                  <a:pt x="173" y="11"/>
                </a:lnTo>
                <a:close/>
                <a:moveTo>
                  <a:pt x="197" y="24"/>
                </a:moveTo>
                <a:lnTo>
                  <a:pt x="206" y="33"/>
                </a:lnTo>
                <a:lnTo>
                  <a:pt x="214" y="42"/>
                </a:lnTo>
                <a:lnTo>
                  <a:pt x="197" y="53"/>
                </a:lnTo>
                <a:lnTo>
                  <a:pt x="191" y="47"/>
                </a:lnTo>
                <a:lnTo>
                  <a:pt x="185" y="41"/>
                </a:lnTo>
                <a:lnTo>
                  <a:pt x="197" y="24"/>
                </a:lnTo>
                <a:close/>
                <a:moveTo>
                  <a:pt x="197" y="54"/>
                </a:moveTo>
                <a:lnTo>
                  <a:pt x="196" y="52"/>
                </a:lnTo>
                <a:lnTo>
                  <a:pt x="197" y="53"/>
                </a:lnTo>
                <a:lnTo>
                  <a:pt x="205" y="48"/>
                </a:lnTo>
                <a:lnTo>
                  <a:pt x="197" y="54"/>
                </a:lnTo>
                <a:close/>
                <a:moveTo>
                  <a:pt x="214" y="42"/>
                </a:moveTo>
                <a:lnTo>
                  <a:pt x="219" y="49"/>
                </a:lnTo>
                <a:lnTo>
                  <a:pt x="223" y="57"/>
                </a:lnTo>
                <a:lnTo>
                  <a:pt x="202" y="65"/>
                </a:lnTo>
                <a:lnTo>
                  <a:pt x="200" y="60"/>
                </a:lnTo>
                <a:lnTo>
                  <a:pt x="197" y="54"/>
                </a:lnTo>
                <a:lnTo>
                  <a:pt x="214" y="42"/>
                </a:lnTo>
                <a:close/>
                <a:moveTo>
                  <a:pt x="223" y="57"/>
                </a:moveTo>
                <a:lnTo>
                  <a:pt x="225" y="66"/>
                </a:lnTo>
                <a:lnTo>
                  <a:pt x="225" y="75"/>
                </a:lnTo>
                <a:lnTo>
                  <a:pt x="204" y="75"/>
                </a:lnTo>
                <a:lnTo>
                  <a:pt x="204" y="70"/>
                </a:lnTo>
                <a:lnTo>
                  <a:pt x="202" y="65"/>
                </a:lnTo>
                <a:lnTo>
                  <a:pt x="223" y="57"/>
                </a:lnTo>
                <a:close/>
                <a:moveTo>
                  <a:pt x="225" y="75"/>
                </a:moveTo>
                <a:lnTo>
                  <a:pt x="225" y="81"/>
                </a:lnTo>
                <a:lnTo>
                  <a:pt x="224" y="89"/>
                </a:lnTo>
                <a:lnTo>
                  <a:pt x="222" y="95"/>
                </a:lnTo>
                <a:lnTo>
                  <a:pt x="218" y="101"/>
                </a:lnTo>
                <a:lnTo>
                  <a:pt x="200" y="91"/>
                </a:lnTo>
                <a:lnTo>
                  <a:pt x="202" y="88"/>
                </a:lnTo>
                <a:lnTo>
                  <a:pt x="203" y="83"/>
                </a:lnTo>
                <a:lnTo>
                  <a:pt x="204" y="79"/>
                </a:lnTo>
                <a:lnTo>
                  <a:pt x="204" y="75"/>
                </a:lnTo>
                <a:lnTo>
                  <a:pt x="225" y="75"/>
                </a:lnTo>
                <a:close/>
                <a:moveTo>
                  <a:pt x="218" y="101"/>
                </a:moveTo>
                <a:lnTo>
                  <a:pt x="215" y="107"/>
                </a:lnTo>
                <a:lnTo>
                  <a:pt x="209" y="112"/>
                </a:lnTo>
                <a:lnTo>
                  <a:pt x="204" y="119"/>
                </a:lnTo>
                <a:lnTo>
                  <a:pt x="198" y="124"/>
                </a:lnTo>
                <a:lnTo>
                  <a:pt x="186" y="107"/>
                </a:lnTo>
                <a:lnTo>
                  <a:pt x="190" y="103"/>
                </a:lnTo>
                <a:lnTo>
                  <a:pt x="194" y="99"/>
                </a:lnTo>
                <a:lnTo>
                  <a:pt x="197" y="95"/>
                </a:lnTo>
                <a:lnTo>
                  <a:pt x="200" y="91"/>
                </a:lnTo>
                <a:lnTo>
                  <a:pt x="218" y="101"/>
                </a:lnTo>
                <a:close/>
                <a:moveTo>
                  <a:pt x="186" y="107"/>
                </a:moveTo>
                <a:lnTo>
                  <a:pt x="180" y="110"/>
                </a:lnTo>
                <a:lnTo>
                  <a:pt x="186" y="107"/>
                </a:lnTo>
                <a:lnTo>
                  <a:pt x="192" y="116"/>
                </a:lnTo>
                <a:lnTo>
                  <a:pt x="186" y="107"/>
                </a:lnTo>
                <a:close/>
                <a:moveTo>
                  <a:pt x="198" y="124"/>
                </a:moveTo>
                <a:lnTo>
                  <a:pt x="190" y="129"/>
                </a:lnTo>
                <a:lnTo>
                  <a:pt x="181" y="134"/>
                </a:lnTo>
                <a:lnTo>
                  <a:pt x="171" y="138"/>
                </a:lnTo>
                <a:lnTo>
                  <a:pt x="161" y="143"/>
                </a:lnTo>
                <a:lnTo>
                  <a:pt x="156" y="122"/>
                </a:lnTo>
                <a:lnTo>
                  <a:pt x="164" y="120"/>
                </a:lnTo>
                <a:lnTo>
                  <a:pt x="171" y="116"/>
                </a:lnTo>
                <a:lnTo>
                  <a:pt x="178" y="111"/>
                </a:lnTo>
                <a:lnTo>
                  <a:pt x="186" y="107"/>
                </a:lnTo>
                <a:lnTo>
                  <a:pt x="198" y="124"/>
                </a:lnTo>
                <a:close/>
                <a:moveTo>
                  <a:pt x="161" y="143"/>
                </a:moveTo>
                <a:lnTo>
                  <a:pt x="150" y="145"/>
                </a:lnTo>
                <a:lnTo>
                  <a:pt x="139" y="147"/>
                </a:lnTo>
                <a:lnTo>
                  <a:pt x="126" y="148"/>
                </a:lnTo>
                <a:lnTo>
                  <a:pt x="114" y="149"/>
                </a:lnTo>
                <a:lnTo>
                  <a:pt x="114" y="127"/>
                </a:lnTo>
                <a:lnTo>
                  <a:pt x="125" y="127"/>
                </a:lnTo>
                <a:lnTo>
                  <a:pt x="136" y="126"/>
                </a:lnTo>
                <a:lnTo>
                  <a:pt x="146" y="124"/>
                </a:lnTo>
                <a:lnTo>
                  <a:pt x="156" y="122"/>
                </a:lnTo>
                <a:lnTo>
                  <a:pt x="161" y="143"/>
                </a:lnTo>
                <a:close/>
                <a:moveTo>
                  <a:pt x="114" y="149"/>
                </a:moveTo>
                <a:lnTo>
                  <a:pt x="106" y="149"/>
                </a:lnTo>
                <a:lnTo>
                  <a:pt x="97" y="148"/>
                </a:lnTo>
                <a:lnTo>
                  <a:pt x="89" y="147"/>
                </a:lnTo>
                <a:lnTo>
                  <a:pt x="81" y="146"/>
                </a:lnTo>
                <a:lnTo>
                  <a:pt x="84" y="125"/>
                </a:lnTo>
                <a:lnTo>
                  <a:pt x="98" y="127"/>
                </a:lnTo>
                <a:lnTo>
                  <a:pt x="114" y="127"/>
                </a:lnTo>
                <a:lnTo>
                  <a:pt x="114" y="149"/>
                </a:lnTo>
                <a:close/>
                <a:moveTo>
                  <a:pt x="81" y="146"/>
                </a:moveTo>
                <a:lnTo>
                  <a:pt x="66" y="143"/>
                </a:lnTo>
                <a:lnTo>
                  <a:pt x="52" y="137"/>
                </a:lnTo>
                <a:lnTo>
                  <a:pt x="60" y="119"/>
                </a:lnTo>
                <a:lnTo>
                  <a:pt x="71" y="122"/>
                </a:lnTo>
                <a:lnTo>
                  <a:pt x="84" y="125"/>
                </a:lnTo>
                <a:lnTo>
                  <a:pt x="81" y="146"/>
                </a:lnTo>
                <a:close/>
                <a:moveTo>
                  <a:pt x="52" y="137"/>
                </a:moveTo>
                <a:lnTo>
                  <a:pt x="39" y="132"/>
                </a:lnTo>
                <a:lnTo>
                  <a:pt x="29" y="125"/>
                </a:lnTo>
                <a:lnTo>
                  <a:pt x="41" y="108"/>
                </a:lnTo>
                <a:lnTo>
                  <a:pt x="50" y="113"/>
                </a:lnTo>
                <a:lnTo>
                  <a:pt x="60" y="119"/>
                </a:lnTo>
                <a:lnTo>
                  <a:pt x="52" y="137"/>
                </a:lnTo>
                <a:close/>
                <a:moveTo>
                  <a:pt x="29" y="125"/>
                </a:moveTo>
                <a:lnTo>
                  <a:pt x="0" y="104"/>
                </a:lnTo>
                <a:lnTo>
                  <a:pt x="29" y="125"/>
                </a:lnTo>
                <a:lnTo>
                  <a:pt x="35" y="117"/>
                </a:lnTo>
                <a:lnTo>
                  <a:pt x="29" y="125"/>
                </a:lnTo>
                <a:close/>
                <a:moveTo>
                  <a:pt x="29" y="125"/>
                </a:moveTo>
                <a:lnTo>
                  <a:pt x="20" y="118"/>
                </a:lnTo>
                <a:lnTo>
                  <a:pt x="12" y="109"/>
                </a:lnTo>
                <a:lnTo>
                  <a:pt x="30" y="97"/>
                </a:lnTo>
                <a:lnTo>
                  <a:pt x="35" y="103"/>
                </a:lnTo>
                <a:lnTo>
                  <a:pt x="41" y="108"/>
                </a:lnTo>
                <a:lnTo>
                  <a:pt x="29" y="125"/>
                </a:lnTo>
                <a:close/>
                <a:moveTo>
                  <a:pt x="30" y="97"/>
                </a:moveTo>
                <a:lnTo>
                  <a:pt x="32" y="99"/>
                </a:lnTo>
                <a:lnTo>
                  <a:pt x="30" y="97"/>
                </a:lnTo>
                <a:lnTo>
                  <a:pt x="22" y="103"/>
                </a:lnTo>
                <a:lnTo>
                  <a:pt x="30" y="97"/>
                </a:lnTo>
                <a:close/>
                <a:moveTo>
                  <a:pt x="12" y="109"/>
                </a:moveTo>
                <a:lnTo>
                  <a:pt x="7" y="100"/>
                </a:lnTo>
                <a:lnTo>
                  <a:pt x="3" y="92"/>
                </a:lnTo>
                <a:lnTo>
                  <a:pt x="24" y="84"/>
                </a:lnTo>
                <a:lnTo>
                  <a:pt x="26" y="91"/>
                </a:lnTo>
                <a:lnTo>
                  <a:pt x="30" y="97"/>
                </a:lnTo>
                <a:lnTo>
                  <a:pt x="12" y="109"/>
                </a:lnTo>
                <a:close/>
                <a:moveTo>
                  <a:pt x="3" y="92"/>
                </a:moveTo>
                <a:lnTo>
                  <a:pt x="1" y="82"/>
                </a:lnTo>
                <a:lnTo>
                  <a:pt x="0" y="73"/>
                </a:lnTo>
                <a:lnTo>
                  <a:pt x="22" y="73"/>
                </a:lnTo>
                <a:lnTo>
                  <a:pt x="22" y="78"/>
                </a:lnTo>
                <a:lnTo>
                  <a:pt x="24" y="84"/>
                </a:lnTo>
                <a:lnTo>
                  <a:pt x="3" y="92"/>
                </a:lnTo>
                <a:close/>
                <a:moveTo>
                  <a:pt x="0" y="73"/>
                </a:moveTo>
                <a:lnTo>
                  <a:pt x="1" y="65"/>
                </a:lnTo>
                <a:lnTo>
                  <a:pt x="3" y="56"/>
                </a:lnTo>
                <a:lnTo>
                  <a:pt x="6" y="49"/>
                </a:lnTo>
                <a:lnTo>
                  <a:pt x="10" y="41"/>
                </a:lnTo>
                <a:lnTo>
                  <a:pt x="28" y="53"/>
                </a:lnTo>
                <a:lnTo>
                  <a:pt x="25" y="58"/>
                </a:lnTo>
                <a:lnTo>
                  <a:pt x="23" y="63"/>
                </a:lnTo>
                <a:lnTo>
                  <a:pt x="22" y="68"/>
                </a:lnTo>
                <a:lnTo>
                  <a:pt x="22" y="73"/>
                </a:lnTo>
                <a:lnTo>
                  <a:pt x="0" y="73"/>
                </a:lnTo>
                <a:close/>
                <a:moveTo>
                  <a:pt x="10" y="41"/>
                </a:moveTo>
                <a:lnTo>
                  <a:pt x="15" y="35"/>
                </a:lnTo>
                <a:lnTo>
                  <a:pt x="23" y="28"/>
                </a:lnTo>
                <a:lnTo>
                  <a:pt x="30" y="22"/>
                </a:lnTo>
                <a:lnTo>
                  <a:pt x="38" y="17"/>
                </a:lnTo>
                <a:lnTo>
                  <a:pt x="49" y="36"/>
                </a:lnTo>
                <a:lnTo>
                  <a:pt x="42" y="40"/>
                </a:lnTo>
                <a:lnTo>
                  <a:pt x="36" y="44"/>
                </a:lnTo>
                <a:lnTo>
                  <a:pt x="31" y="49"/>
                </a:lnTo>
                <a:lnTo>
                  <a:pt x="28" y="53"/>
                </a:lnTo>
                <a:lnTo>
                  <a:pt x="10" y="41"/>
                </a:lnTo>
                <a:close/>
                <a:moveTo>
                  <a:pt x="38" y="17"/>
                </a:moveTo>
                <a:lnTo>
                  <a:pt x="47" y="13"/>
                </a:lnTo>
                <a:lnTo>
                  <a:pt x="55" y="10"/>
                </a:lnTo>
                <a:lnTo>
                  <a:pt x="63" y="7"/>
                </a:lnTo>
                <a:lnTo>
                  <a:pt x="73" y="5"/>
                </a:lnTo>
                <a:lnTo>
                  <a:pt x="77" y="25"/>
                </a:lnTo>
                <a:lnTo>
                  <a:pt x="69" y="27"/>
                </a:lnTo>
                <a:lnTo>
                  <a:pt x="62" y="29"/>
                </a:lnTo>
                <a:lnTo>
                  <a:pt x="56" y="33"/>
                </a:lnTo>
                <a:lnTo>
                  <a:pt x="49" y="36"/>
                </a:lnTo>
                <a:lnTo>
                  <a:pt x="38" y="17"/>
                </a:lnTo>
                <a:close/>
                <a:moveTo>
                  <a:pt x="73" y="5"/>
                </a:moveTo>
                <a:lnTo>
                  <a:pt x="82" y="2"/>
                </a:lnTo>
                <a:lnTo>
                  <a:pt x="91" y="1"/>
                </a:lnTo>
                <a:lnTo>
                  <a:pt x="101" y="0"/>
                </a:lnTo>
                <a:lnTo>
                  <a:pt x="111" y="0"/>
                </a:lnTo>
                <a:lnTo>
                  <a:pt x="111" y="21"/>
                </a:lnTo>
                <a:lnTo>
                  <a:pt x="103" y="21"/>
                </a:lnTo>
                <a:lnTo>
                  <a:pt x="93" y="22"/>
                </a:lnTo>
                <a:lnTo>
                  <a:pt x="85" y="23"/>
                </a:lnTo>
                <a:lnTo>
                  <a:pt x="77" y="25"/>
                </a:lnTo>
                <a:lnTo>
                  <a:pt x="73" y="5"/>
                </a:lnTo>
                <a:close/>
                <a:moveTo>
                  <a:pt x="108" y="49"/>
                </a:moveTo>
                <a:lnTo>
                  <a:pt x="98" y="50"/>
                </a:lnTo>
                <a:lnTo>
                  <a:pt x="89" y="50"/>
                </a:lnTo>
                <a:lnTo>
                  <a:pt x="81" y="51"/>
                </a:lnTo>
                <a:lnTo>
                  <a:pt x="73" y="52"/>
                </a:lnTo>
                <a:lnTo>
                  <a:pt x="69" y="32"/>
                </a:lnTo>
                <a:lnTo>
                  <a:pt x="78" y="29"/>
                </a:lnTo>
                <a:lnTo>
                  <a:pt x="87" y="29"/>
                </a:lnTo>
                <a:lnTo>
                  <a:pt x="97" y="28"/>
                </a:lnTo>
                <a:lnTo>
                  <a:pt x="108" y="28"/>
                </a:lnTo>
                <a:lnTo>
                  <a:pt x="108" y="49"/>
                </a:lnTo>
                <a:close/>
                <a:moveTo>
                  <a:pt x="73" y="52"/>
                </a:moveTo>
                <a:lnTo>
                  <a:pt x="58" y="55"/>
                </a:lnTo>
                <a:lnTo>
                  <a:pt x="46" y="58"/>
                </a:lnTo>
                <a:lnTo>
                  <a:pt x="37" y="39"/>
                </a:lnTo>
                <a:lnTo>
                  <a:pt x="44" y="37"/>
                </a:lnTo>
                <a:lnTo>
                  <a:pt x="53" y="35"/>
                </a:lnTo>
                <a:lnTo>
                  <a:pt x="60" y="33"/>
                </a:lnTo>
                <a:lnTo>
                  <a:pt x="69" y="32"/>
                </a:lnTo>
                <a:lnTo>
                  <a:pt x="73" y="52"/>
                </a:lnTo>
                <a:close/>
                <a:moveTo>
                  <a:pt x="46" y="58"/>
                </a:moveTo>
                <a:lnTo>
                  <a:pt x="44" y="60"/>
                </a:lnTo>
                <a:lnTo>
                  <a:pt x="46" y="58"/>
                </a:lnTo>
                <a:lnTo>
                  <a:pt x="41" y="49"/>
                </a:lnTo>
                <a:lnTo>
                  <a:pt x="46" y="58"/>
                </a:lnTo>
                <a:close/>
                <a:moveTo>
                  <a:pt x="46" y="58"/>
                </a:moveTo>
                <a:lnTo>
                  <a:pt x="38" y="63"/>
                </a:lnTo>
                <a:lnTo>
                  <a:pt x="33" y="67"/>
                </a:lnTo>
                <a:lnTo>
                  <a:pt x="18" y="52"/>
                </a:lnTo>
                <a:lnTo>
                  <a:pt x="21" y="48"/>
                </a:lnTo>
                <a:lnTo>
                  <a:pt x="26" y="45"/>
                </a:lnTo>
                <a:lnTo>
                  <a:pt x="31" y="42"/>
                </a:lnTo>
                <a:lnTo>
                  <a:pt x="37" y="39"/>
                </a:lnTo>
                <a:lnTo>
                  <a:pt x="46" y="58"/>
                </a:lnTo>
                <a:close/>
                <a:moveTo>
                  <a:pt x="33" y="67"/>
                </a:moveTo>
                <a:lnTo>
                  <a:pt x="31" y="70"/>
                </a:lnTo>
                <a:lnTo>
                  <a:pt x="30" y="74"/>
                </a:lnTo>
                <a:lnTo>
                  <a:pt x="9" y="74"/>
                </a:lnTo>
                <a:lnTo>
                  <a:pt x="9" y="68"/>
                </a:lnTo>
                <a:lnTo>
                  <a:pt x="11" y="63"/>
                </a:lnTo>
                <a:lnTo>
                  <a:pt x="13" y="57"/>
                </a:lnTo>
                <a:lnTo>
                  <a:pt x="18" y="52"/>
                </a:lnTo>
                <a:lnTo>
                  <a:pt x="33" y="67"/>
                </a:lnTo>
                <a:close/>
                <a:moveTo>
                  <a:pt x="30" y="74"/>
                </a:moveTo>
                <a:lnTo>
                  <a:pt x="31" y="75"/>
                </a:lnTo>
                <a:lnTo>
                  <a:pt x="31" y="77"/>
                </a:lnTo>
                <a:lnTo>
                  <a:pt x="11" y="85"/>
                </a:lnTo>
                <a:lnTo>
                  <a:pt x="10" y="80"/>
                </a:lnTo>
                <a:lnTo>
                  <a:pt x="9" y="74"/>
                </a:lnTo>
                <a:lnTo>
                  <a:pt x="30" y="74"/>
                </a:lnTo>
                <a:close/>
                <a:moveTo>
                  <a:pt x="31" y="77"/>
                </a:moveTo>
                <a:lnTo>
                  <a:pt x="39" y="97"/>
                </a:lnTo>
                <a:lnTo>
                  <a:pt x="31" y="77"/>
                </a:lnTo>
                <a:lnTo>
                  <a:pt x="22" y="81"/>
                </a:lnTo>
                <a:lnTo>
                  <a:pt x="31" y="77"/>
                </a:lnTo>
                <a:close/>
                <a:moveTo>
                  <a:pt x="31" y="77"/>
                </a:moveTo>
                <a:lnTo>
                  <a:pt x="33" y="80"/>
                </a:lnTo>
                <a:lnTo>
                  <a:pt x="35" y="83"/>
                </a:lnTo>
                <a:lnTo>
                  <a:pt x="19" y="97"/>
                </a:lnTo>
                <a:lnTo>
                  <a:pt x="14" y="92"/>
                </a:lnTo>
                <a:lnTo>
                  <a:pt x="11" y="85"/>
                </a:lnTo>
                <a:lnTo>
                  <a:pt x="31" y="77"/>
                </a:lnTo>
                <a:close/>
                <a:moveTo>
                  <a:pt x="19" y="97"/>
                </a:moveTo>
                <a:lnTo>
                  <a:pt x="24" y="103"/>
                </a:lnTo>
                <a:lnTo>
                  <a:pt x="19" y="97"/>
                </a:lnTo>
                <a:lnTo>
                  <a:pt x="27" y="90"/>
                </a:lnTo>
                <a:lnTo>
                  <a:pt x="19" y="97"/>
                </a:lnTo>
                <a:close/>
                <a:moveTo>
                  <a:pt x="35" y="83"/>
                </a:moveTo>
                <a:lnTo>
                  <a:pt x="37" y="85"/>
                </a:lnTo>
                <a:lnTo>
                  <a:pt x="41" y="88"/>
                </a:lnTo>
                <a:lnTo>
                  <a:pt x="31" y="106"/>
                </a:lnTo>
                <a:lnTo>
                  <a:pt x="24" y="102"/>
                </a:lnTo>
                <a:lnTo>
                  <a:pt x="19" y="97"/>
                </a:lnTo>
                <a:lnTo>
                  <a:pt x="35" y="83"/>
                </a:lnTo>
                <a:close/>
                <a:moveTo>
                  <a:pt x="41" y="88"/>
                </a:moveTo>
                <a:lnTo>
                  <a:pt x="47" y="91"/>
                </a:lnTo>
                <a:lnTo>
                  <a:pt x="53" y="93"/>
                </a:lnTo>
                <a:lnTo>
                  <a:pt x="48" y="112"/>
                </a:lnTo>
                <a:lnTo>
                  <a:pt x="38" y="110"/>
                </a:lnTo>
                <a:lnTo>
                  <a:pt x="31" y="106"/>
                </a:lnTo>
                <a:lnTo>
                  <a:pt x="41" y="88"/>
                </a:lnTo>
                <a:close/>
                <a:moveTo>
                  <a:pt x="53" y="93"/>
                </a:moveTo>
                <a:lnTo>
                  <a:pt x="57" y="94"/>
                </a:lnTo>
                <a:lnTo>
                  <a:pt x="53" y="93"/>
                </a:lnTo>
                <a:lnTo>
                  <a:pt x="51" y="103"/>
                </a:lnTo>
                <a:lnTo>
                  <a:pt x="53" y="93"/>
                </a:lnTo>
                <a:close/>
                <a:moveTo>
                  <a:pt x="53" y="93"/>
                </a:moveTo>
                <a:lnTo>
                  <a:pt x="66" y="95"/>
                </a:lnTo>
                <a:lnTo>
                  <a:pt x="82" y="97"/>
                </a:lnTo>
                <a:lnTo>
                  <a:pt x="80" y="119"/>
                </a:lnTo>
                <a:lnTo>
                  <a:pt x="70" y="118"/>
                </a:lnTo>
                <a:lnTo>
                  <a:pt x="62" y="116"/>
                </a:lnTo>
                <a:lnTo>
                  <a:pt x="55" y="114"/>
                </a:lnTo>
                <a:lnTo>
                  <a:pt x="48" y="112"/>
                </a:lnTo>
                <a:lnTo>
                  <a:pt x="53" y="93"/>
                </a:lnTo>
                <a:close/>
                <a:moveTo>
                  <a:pt x="82" y="97"/>
                </a:moveTo>
                <a:lnTo>
                  <a:pt x="90" y="98"/>
                </a:lnTo>
                <a:lnTo>
                  <a:pt x="99" y="98"/>
                </a:lnTo>
                <a:lnTo>
                  <a:pt x="110" y="99"/>
                </a:lnTo>
                <a:lnTo>
                  <a:pt x="120" y="99"/>
                </a:lnTo>
                <a:lnTo>
                  <a:pt x="120" y="120"/>
                </a:lnTo>
                <a:lnTo>
                  <a:pt x="110" y="120"/>
                </a:lnTo>
                <a:lnTo>
                  <a:pt x="98" y="120"/>
                </a:lnTo>
                <a:lnTo>
                  <a:pt x="89" y="119"/>
                </a:lnTo>
                <a:lnTo>
                  <a:pt x="80" y="119"/>
                </a:lnTo>
                <a:lnTo>
                  <a:pt x="82" y="97"/>
                </a:lnTo>
                <a:close/>
                <a:moveTo>
                  <a:pt x="120" y="99"/>
                </a:moveTo>
                <a:lnTo>
                  <a:pt x="136" y="98"/>
                </a:lnTo>
                <a:lnTo>
                  <a:pt x="150" y="97"/>
                </a:lnTo>
                <a:lnTo>
                  <a:pt x="152" y="119"/>
                </a:lnTo>
                <a:lnTo>
                  <a:pt x="145" y="119"/>
                </a:lnTo>
                <a:lnTo>
                  <a:pt x="138" y="120"/>
                </a:lnTo>
                <a:lnTo>
                  <a:pt x="130" y="120"/>
                </a:lnTo>
                <a:lnTo>
                  <a:pt x="120" y="120"/>
                </a:lnTo>
                <a:lnTo>
                  <a:pt x="120" y="99"/>
                </a:lnTo>
                <a:close/>
                <a:moveTo>
                  <a:pt x="150" y="97"/>
                </a:moveTo>
                <a:lnTo>
                  <a:pt x="163" y="95"/>
                </a:lnTo>
                <a:lnTo>
                  <a:pt x="174" y="93"/>
                </a:lnTo>
                <a:lnTo>
                  <a:pt x="180" y="112"/>
                </a:lnTo>
                <a:lnTo>
                  <a:pt x="167" y="116"/>
                </a:lnTo>
                <a:lnTo>
                  <a:pt x="152" y="119"/>
                </a:lnTo>
                <a:lnTo>
                  <a:pt x="150" y="97"/>
                </a:lnTo>
                <a:close/>
                <a:moveTo>
                  <a:pt x="174" y="93"/>
                </a:moveTo>
                <a:lnTo>
                  <a:pt x="180" y="90"/>
                </a:lnTo>
                <a:lnTo>
                  <a:pt x="186" y="88"/>
                </a:lnTo>
                <a:lnTo>
                  <a:pt x="196" y="105"/>
                </a:lnTo>
                <a:lnTo>
                  <a:pt x="189" y="109"/>
                </a:lnTo>
                <a:lnTo>
                  <a:pt x="180" y="112"/>
                </a:lnTo>
                <a:lnTo>
                  <a:pt x="174" y="93"/>
                </a:lnTo>
                <a:close/>
                <a:moveTo>
                  <a:pt x="186" y="88"/>
                </a:moveTo>
                <a:lnTo>
                  <a:pt x="190" y="84"/>
                </a:lnTo>
                <a:lnTo>
                  <a:pt x="193" y="82"/>
                </a:lnTo>
                <a:lnTo>
                  <a:pt x="208" y="96"/>
                </a:lnTo>
                <a:lnTo>
                  <a:pt x="203" y="101"/>
                </a:lnTo>
                <a:lnTo>
                  <a:pt x="196" y="105"/>
                </a:lnTo>
                <a:lnTo>
                  <a:pt x="186" y="88"/>
                </a:lnTo>
                <a:close/>
                <a:moveTo>
                  <a:pt x="208" y="96"/>
                </a:moveTo>
                <a:lnTo>
                  <a:pt x="209" y="95"/>
                </a:lnTo>
                <a:lnTo>
                  <a:pt x="208" y="96"/>
                </a:lnTo>
                <a:lnTo>
                  <a:pt x="200" y="89"/>
                </a:lnTo>
                <a:lnTo>
                  <a:pt x="208" y="96"/>
                </a:lnTo>
                <a:close/>
                <a:moveTo>
                  <a:pt x="192" y="82"/>
                </a:moveTo>
                <a:lnTo>
                  <a:pt x="193" y="80"/>
                </a:lnTo>
                <a:lnTo>
                  <a:pt x="194" y="79"/>
                </a:lnTo>
                <a:lnTo>
                  <a:pt x="214" y="85"/>
                </a:lnTo>
                <a:lnTo>
                  <a:pt x="212" y="91"/>
                </a:lnTo>
                <a:lnTo>
                  <a:pt x="208" y="96"/>
                </a:lnTo>
                <a:lnTo>
                  <a:pt x="192" y="82"/>
                </a:lnTo>
                <a:close/>
                <a:moveTo>
                  <a:pt x="194" y="79"/>
                </a:moveTo>
                <a:lnTo>
                  <a:pt x="195" y="77"/>
                </a:lnTo>
                <a:lnTo>
                  <a:pt x="195" y="74"/>
                </a:lnTo>
                <a:lnTo>
                  <a:pt x="216" y="74"/>
                </a:lnTo>
                <a:lnTo>
                  <a:pt x="216" y="80"/>
                </a:lnTo>
                <a:lnTo>
                  <a:pt x="214" y="85"/>
                </a:lnTo>
                <a:lnTo>
                  <a:pt x="194" y="79"/>
                </a:lnTo>
                <a:close/>
                <a:moveTo>
                  <a:pt x="195" y="74"/>
                </a:moveTo>
                <a:lnTo>
                  <a:pt x="194" y="72"/>
                </a:lnTo>
                <a:lnTo>
                  <a:pt x="194" y="70"/>
                </a:lnTo>
                <a:lnTo>
                  <a:pt x="213" y="61"/>
                </a:lnTo>
                <a:lnTo>
                  <a:pt x="215" y="68"/>
                </a:lnTo>
                <a:lnTo>
                  <a:pt x="216" y="74"/>
                </a:lnTo>
                <a:lnTo>
                  <a:pt x="195" y="74"/>
                </a:lnTo>
                <a:close/>
                <a:moveTo>
                  <a:pt x="194" y="70"/>
                </a:moveTo>
                <a:lnTo>
                  <a:pt x="192" y="68"/>
                </a:lnTo>
                <a:lnTo>
                  <a:pt x="190" y="65"/>
                </a:lnTo>
                <a:lnTo>
                  <a:pt x="203" y="49"/>
                </a:lnTo>
                <a:lnTo>
                  <a:pt x="208" y="54"/>
                </a:lnTo>
                <a:lnTo>
                  <a:pt x="213" y="61"/>
                </a:lnTo>
                <a:lnTo>
                  <a:pt x="194" y="70"/>
                </a:lnTo>
                <a:close/>
                <a:moveTo>
                  <a:pt x="203" y="49"/>
                </a:moveTo>
                <a:lnTo>
                  <a:pt x="202" y="48"/>
                </a:lnTo>
                <a:lnTo>
                  <a:pt x="203" y="49"/>
                </a:lnTo>
                <a:lnTo>
                  <a:pt x="196" y="57"/>
                </a:lnTo>
                <a:lnTo>
                  <a:pt x="203" y="49"/>
                </a:lnTo>
                <a:close/>
                <a:moveTo>
                  <a:pt x="190" y="65"/>
                </a:moveTo>
                <a:lnTo>
                  <a:pt x="185" y="62"/>
                </a:lnTo>
                <a:lnTo>
                  <a:pt x="177" y="58"/>
                </a:lnTo>
                <a:lnTo>
                  <a:pt x="185" y="39"/>
                </a:lnTo>
                <a:lnTo>
                  <a:pt x="195" y="43"/>
                </a:lnTo>
                <a:lnTo>
                  <a:pt x="203" y="49"/>
                </a:lnTo>
                <a:lnTo>
                  <a:pt x="190" y="65"/>
                </a:lnTo>
                <a:close/>
                <a:moveTo>
                  <a:pt x="177" y="58"/>
                </a:moveTo>
                <a:lnTo>
                  <a:pt x="156" y="50"/>
                </a:lnTo>
                <a:lnTo>
                  <a:pt x="177" y="58"/>
                </a:lnTo>
                <a:lnTo>
                  <a:pt x="180" y="48"/>
                </a:lnTo>
                <a:lnTo>
                  <a:pt x="177" y="58"/>
                </a:lnTo>
                <a:close/>
                <a:moveTo>
                  <a:pt x="177" y="58"/>
                </a:moveTo>
                <a:lnTo>
                  <a:pt x="168" y="55"/>
                </a:lnTo>
                <a:lnTo>
                  <a:pt x="157" y="53"/>
                </a:lnTo>
                <a:lnTo>
                  <a:pt x="160" y="33"/>
                </a:lnTo>
                <a:lnTo>
                  <a:pt x="173" y="35"/>
                </a:lnTo>
                <a:lnTo>
                  <a:pt x="185" y="39"/>
                </a:lnTo>
                <a:lnTo>
                  <a:pt x="177" y="58"/>
                </a:lnTo>
                <a:close/>
                <a:moveTo>
                  <a:pt x="157" y="53"/>
                </a:moveTo>
                <a:lnTo>
                  <a:pt x="145" y="51"/>
                </a:lnTo>
                <a:lnTo>
                  <a:pt x="132" y="50"/>
                </a:lnTo>
                <a:lnTo>
                  <a:pt x="134" y="29"/>
                </a:lnTo>
                <a:lnTo>
                  <a:pt x="146" y="30"/>
                </a:lnTo>
                <a:lnTo>
                  <a:pt x="160" y="33"/>
                </a:lnTo>
                <a:lnTo>
                  <a:pt x="157" y="53"/>
                </a:lnTo>
                <a:close/>
                <a:moveTo>
                  <a:pt x="132" y="50"/>
                </a:moveTo>
                <a:lnTo>
                  <a:pt x="119" y="50"/>
                </a:lnTo>
                <a:lnTo>
                  <a:pt x="108" y="49"/>
                </a:lnTo>
                <a:lnTo>
                  <a:pt x="108" y="28"/>
                </a:lnTo>
                <a:lnTo>
                  <a:pt x="121" y="28"/>
                </a:lnTo>
                <a:lnTo>
                  <a:pt x="134" y="29"/>
                </a:lnTo>
                <a:lnTo>
                  <a:pt x="132" y="5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42" name="Freeform 255"/>
          <p:cNvSpPr>
            <a:spLocks noEditPoints="1"/>
          </p:cNvSpPr>
          <p:nvPr/>
        </p:nvSpPr>
        <p:spPr bwMode="auto">
          <a:xfrm>
            <a:off x="8599488" y="3498850"/>
            <a:ext cx="98425" cy="53975"/>
          </a:xfrm>
          <a:custGeom>
            <a:avLst/>
            <a:gdLst>
              <a:gd name="T0" fmla="*/ 108 w 185"/>
              <a:gd name="T1" fmla="*/ 18 h 103"/>
              <a:gd name="T2" fmla="*/ 126 w 185"/>
              <a:gd name="T3" fmla="*/ 6 h 103"/>
              <a:gd name="T4" fmla="*/ 142 w 185"/>
              <a:gd name="T5" fmla="*/ 2 h 103"/>
              <a:gd name="T6" fmla="*/ 165 w 185"/>
              <a:gd name="T7" fmla="*/ 10 h 103"/>
              <a:gd name="T8" fmla="*/ 182 w 185"/>
              <a:gd name="T9" fmla="*/ 31 h 103"/>
              <a:gd name="T10" fmla="*/ 184 w 185"/>
              <a:gd name="T11" fmla="*/ 62 h 103"/>
              <a:gd name="T12" fmla="*/ 173 w 185"/>
              <a:gd name="T13" fmla="*/ 85 h 103"/>
              <a:gd name="T14" fmla="*/ 154 w 185"/>
              <a:gd name="T15" fmla="*/ 98 h 103"/>
              <a:gd name="T16" fmla="*/ 136 w 185"/>
              <a:gd name="T17" fmla="*/ 97 h 103"/>
              <a:gd name="T18" fmla="*/ 121 w 185"/>
              <a:gd name="T19" fmla="*/ 87 h 103"/>
              <a:gd name="T20" fmla="*/ 102 w 185"/>
              <a:gd name="T21" fmla="*/ 63 h 103"/>
              <a:gd name="T22" fmla="*/ 79 w 185"/>
              <a:gd name="T23" fmla="*/ 89 h 103"/>
              <a:gd name="T24" fmla="*/ 59 w 185"/>
              <a:gd name="T25" fmla="*/ 100 h 103"/>
              <a:gd name="T26" fmla="*/ 37 w 185"/>
              <a:gd name="T27" fmla="*/ 102 h 103"/>
              <a:gd name="T28" fmla="*/ 13 w 185"/>
              <a:gd name="T29" fmla="*/ 89 h 103"/>
              <a:gd name="T30" fmla="*/ 0 w 185"/>
              <a:gd name="T31" fmla="*/ 63 h 103"/>
              <a:gd name="T32" fmla="*/ 1 w 185"/>
              <a:gd name="T33" fmla="*/ 39 h 103"/>
              <a:gd name="T34" fmla="*/ 7 w 185"/>
              <a:gd name="T35" fmla="*/ 24 h 103"/>
              <a:gd name="T36" fmla="*/ 16 w 185"/>
              <a:gd name="T37" fmla="*/ 12 h 103"/>
              <a:gd name="T38" fmla="*/ 37 w 185"/>
              <a:gd name="T39" fmla="*/ 1 h 103"/>
              <a:gd name="T40" fmla="*/ 55 w 185"/>
              <a:gd name="T41" fmla="*/ 2 h 103"/>
              <a:gd name="T42" fmla="*/ 73 w 185"/>
              <a:gd name="T43" fmla="*/ 13 h 103"/>
              <a:gd name="T44" fmla="*/ 93 w 185"/>
              <a:gd name="T45" fmla="*/ 36 h 103"/>
              <a:gd name="T46" fmla="*/ 120 w 185"/>
              <a:gd name="T47" fmla="*/ 69 h 103"/>
              <a:gd name="T48" fmla="*/ 133 w 185"/>
              <a:gd name="T49" fmla="*/ 78 h 103"/>
              <a:gd name="T50" fmla="*/ 148 w 185"/>
              <a:gd name="T51" fmla="*/ 80 h 103"/>
              <a:gd name="T52" fmla="*/ 165 w 185"/>
              <a:gd name="T53" fmla="*/ 76 h 103"/>
              <a:gd name="T54" fmla="*/ 175 w 185"/>
              <a:gd name="T55" fmla="*/ 64 h 103"/>
              <a:gd name="T56" fmla="*/ 177 w 185"/>
              <a:gd name="T57" fmla="*/ 45 h 103"/>
              <a:gd name="T58" fmla="*/ 169 w 185"/>
              <a:gd name="T59" fmla="*/ 29 h 103"/>
              <a:gd name="T60" fmla="*/ 156 w 185"/>
              <a:gd name="T61" fmla="*/ 22 h 103"/>
              <a:gd name="T62" fmla="*/ 137 w 185"/>
              <a:gd name="T63" fmla="*/ 25 h 103"/>
              <a:gd name="T64" fmla="*/ 107 w 185"/>
              <a:gd name="T65" fmla="*/ 56 h 103"/>
              <a:gd name="T66" fmla="*/ 78 w 185"/>
              <a:gd name="T67" fmla="*/ 32 h 103"/>
              <a:gd name="T68" fmla="*/ 63 w 185"/>
              <a:gd name="T69" fmla="*/ 23 h 103"/>
              <a:gd name="T70" fmla="*/ 44 w 185"/>
              <a:gd name="T71" fmla="*/ 20 h 103"/>
              <a:gd name="T72" fmla="*/ 23 w 185"/>
              <a:gd name="T73" fmla="*/ 25 h 103"/>
              <a:gd name="T74" fmla="*/ 10 w 185"/>
              <a:gd name="T75" fmla="*/ 40 h 103"/>
              <a:gd name="T76" fmla="*/ 8 w 185"/>
              <a:gd name="T77" fmla="*/ 59 h 103"/>
              <a:gd name="T78" fmla="*/ 15 w 185"/>
              <a:gd name="T79" fmla="*/ 76 h 103"/>
              <a:gd name="T80" fmla="*/ 29 w 185"/>
              <a:gd name="T81" fmla="*/ 84 h 103"/>
              <a:gd name="T82" fmla="*/ 44 w 185"/>
              <a:gd name="T83" fmla="*/ 83 h 103"/>
              <a:gd name="T84" fmla="*/ 58 w 185"/>
              <a:gd name="T85" fmla="*/ 74 h 103"/>
              <a:gd name="T86" fmla="*/ 87 w 185"/>
              <a:gd name="T87" fmla="*/ 42 h 1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5"/>
              <a:gd name="T133" fmla="*/ 0 h 103"/>
              <a:gd name="T134" fmla="*/ 185 w 185"/>
              <a:gd name="T135" fmla="*/ 103 h 1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5" h="103">
                <a:moveTo>
                  <a:pt x="93" y="36"/>
                </a:moveTo>
                <a:lnTo>
                  <a:pt x="101" y="26"/>
                </a:lnTo>
                <a:lnTo>
                  <a:pt x="108" y="18"/>
                </a:lnTo>
                <a:lnTo>
                  <a:pt x="114" y="13"/>
                </a:lnTo>
                <a:lnTo>
                  <a:pt x="121" y="9"/>
                </a:lnTo>
                <a:lnTo>
                  <a:pt x="126" y="6"/>
                </a:lnTo>
                <a:lnTo>
                  <a:pt x="131" y="3"/>
                </a:lnTo>
                <a:lnTo>
                  <a:pt x="136" y="2"/>
                </a:lnTo>
                <a:lnTo>
                  <a:pt x="142" y="2"/>
                </a:lnTo>
                <a:lnTo>
                  <a:pt x="151" y="3"/>
                </a:lnTo>
                <a:lnTo>
                  <a:pt x="158" y="6"/>
                </a:lnTo>
                <a:lnTo>
                  <a:pt x="165" y="10"/>
                </a:lnTo>
                <a:lnTo>
                  <a:pt x="173" y="16"/>
                </a:lnTo>
                <a:lnTo>
                  <a:pt x="178" y="23"/>
                </a:lnTo>
                <a:lnTo>
                  <a:pt x="182" y="31"/>
                </a:lnTo>
                <a:lnTo>
                  <a:pt x="184" y="41"/>
                </a:lnTo>
                <a:lnTo>
                  <a:pt x="185" y="51"/>
                </a:lnTo>
                <a:lnTo>
                  <a:pt x="184" y="62"/>
                </a:lnTo>
                <a:lnTo>
                  <a:pt x="182" y="71"/>
                </a:lnTo>
                <a:lnTo>
                  <a:pt x="178" y="79"/>
                </a:lnTo>
                <a:lnTo>
                  <a:pt x="173" y="85"/>
                </a:lnTo>
                <a:lnTo>
                  <a:pt x="167" y="92"/>
                </a:lnTo>
                <a:lnTo>
                  <a:pt x="160" y="96"/>
                </a:lnTo>
                <a:lnTo>
                  <a:pt x="154" y="98"/>
                </a:lnTo>
                <a:lnTo>
                  <a:pt x="147" y="99"/>
                </a:lnTo>
                <a:lnTo>
                  <a:pt x="141" y="99"/>
                </a:lnTo>
                <a:lnTo>
                  <a:pt x="136" y="97"/>
                </a:lnTo>
                <a:lnTo>
                  <a:pt x="131" y="95"/>
                </a:lnTo>
                <a:lnTo>
                  <a:pt x="126" y="92"/>
                </a:lnTo>
                <a:lnTo>
                  <a:pt x="121" y="87"/>
                </a:lnTo>
                <a:lnTo>
                  <a:pt x="114" y="81"/>
                </a:lnTo>
                <a:lnTo>
                  <a:pt x="108" y="73"/>
                </a:lnTo>
                <a:lnTo>
                  <a:pt x="102" y="63"/>
                </a:lnTo>
                <a:lnTo>
                  <a:pt x="93" y="73"/>
                </a:lnTo>
                <a:lnTo>
                  <a:pt x="85" y="81"/>
                </a:lnTo>
                <a:lnTo>
                  <a:pt x="79" y="89"/>
                </a:lnTo>
                <a:lnTo>
                  <a:pt x="74" y="93"/>
                </a:lnTo>
                <a:lnTo>
                  <a:pt x="67" y="97"/>
                </a:lnTo>
                <a:lnTo>
                  <a:pt x="59" y="100"/>
                </a:lnTo>
                <a:lnTo>
                  <a:pt x="52" y="102"/>
                </a:lnTo>
                <a:lnTo>
                  <a:pt x="45" y="103"/>
                </a:lnTo>
                <a:lnTo>
                  <a:pt x="37" y="102"/>
                </a:lnTo>
                <a:lnTo>
                  <a:pt x="28" y="99"/>
                </a:lnTo>
                <a:lnTo>
                  <a:pt x="20" y="95"/>
                </a:lnTo>
                <a:lnTo>
                  <a:pt x="13" y="89"/>
                </a:lnTo>
                <a:lnTo>
                  <a:pt x="8" y="81"/>
                </a:lnTo>
                <a:lnTo>
                  <a:pt x="3" y="72"/>
                </a:lnTo>
                <a:lnTo>
                  <a:pt x="0" y="63"/>
                </a:lnTo>
                <a:lnTo>
                  <a:pt x="0" y="51"/>
                </a:lnTo>
                <a:lnTo>
                  <a:pt x="0" y="45"/>
                </a:lnTo>
                <a:lnTo>
                  <a:pt x="1" y="39"/>
                </a:lnTo>
                <a:lnTo>
                  <a:pt x="2" y="34"/>
                </a:lnTo>
                <a:lnTo>
                  <a:pt x="3" y="28"/>
                </a:lnTo>
                <a:lnTo>
                  <a:pt x="7" y="24"/>
                </a:lnTo>
                <a:lnTo>
                  <a:pt x="9" y="19"/>
                </a:lnTo>
                <a:lnTo>
                  <a:pt x="12" y="15"/>
                </a:lnTo>
                <a:lnTo>
                  <a:pt x="16" y="12"/>
                </a:lnTo>
                <a:lnTo>
                  <a:pt x="22" y="7"/>
                </a:lnTo>
                <a:lnTo>
                  <a:pt x="29" y="3"/>
                </a:lnTo>
                <a:lnTo>
                  <a:pt x="37" y="1"/>
                </a:lnTo>
                <a:lnTo>
                  <a:pt x="44" y="0"/>
                </a:lnTo>
                <a:lnTo>
                  <a:pt x="49" y="0"/>
                </a:lnTo>
                <a:lnTo>
                  <a:pt x="55" y="2"/>
                </a:lnTo>
                <a:lnTo>
                  <a:pt x="62" y="4"/>
                </a:lnTo>
                <a:lnTo>
                  <a:pt x="67" y="9"/>
                </a:lnTo>
                <a:lnTo>
                  <a:pt x="73" y="13"/>
                </a:lnTo>
                <a:lnTo>
                  <a:pt x="79" y="19"/>
                </a:lnTo>
                <a:lnTo>
                  <a:pt x="85" y="26"/>
                </a:lnTo>
                <a:lnTo>
                  <a:pt x="93" y="36"/>
                </a:lnTo>
                <a:close/>
                <a:moveTo>
                  <a:pt x="107" y="56"/>
                </a:moveTo>
                <a:lnTo>
                  <a:pt x="113" y="64"/>
                </a:lnTo>
                <a:lnTo>
                  <a:pt x="120" y="69"/>
                </a:lnTo>
                <a:lnTo>
                  <a:pt x="125" y="73"/>
                </a:lnTo>
                <a:lnTo>
                  <a:pt x="129" y="76"/>
                </a:lnTo>
                <a:lnTo>
                  <a:pt x="133" y="78"/>
                </a:lnTo>
                <a:lnTo>
                  <a:pt x="138" y="79"/>
                </a:lnTo>
                <a:lnTo>
                  <a:pt x="142" y="80"/>
                </a:lnTo>
                <a:lnTo>
                  <a:pt x="148" y="80"/>
                </a:lnTo>
                <a:lnTo>
                  <a:pt x="154" y="80"/>
                </a:lnTo>
                <a:lnTo>
                  <a:pt x="160" y="78"/>
                </a:lnTo>
                <a:lnTo>
                  <a:pt x="165" y="76"/>
                </a:lnTo>
                <a:lnTo>
                  <a:pt x="169" y="73"/>
                </a:lnTo>
                <a:lnTo>
                  <a:pt x="173" y="69"/>
                </a:lnTo>
                <a:lnTo>
                  <a:pt x="175" y="64"/>
                </a:lnTo>
                <a:lnTo>
                  <a:pt x="177" y="57"/>
                </a:lnTo>
                <a:lnTo>
                  <a:pt x="177" y="51"/>
                </a:lnTo>
                <a:lnTo>
                  <a:pt x="177" y="45"/>
                </a:lnTo>
                <a:lnTo>
                  <a:pt x="175" y="40"/>
                </a:lnTo>
                <a:lnTo>
                  <a:pt x="173" y="35"/>
                </a:lnTo>
                <a:lnTo>
                  <a:pt x="169" y="29"/>
                </a:lnTo>
                <a:lnTo>
                  <a:pt x="165" y="26"/>
                </a:lnTo>
                <a:lnTo>
                  <a:pt x="161" y="23"/>
                </a:lnTo>
                <a:lnTo>
                  <a:pt x="156" y="22"/>
                </a:lnTo>
                <a:lnTo>
                  <a:pt x="151" y="21"/>
                </a:lnTo>
                <a:lnTo>
                  <a:pt x="145" y="22"/>
                </a:lnTo>
                <a:lnTo>
                  <a:pt x="137" y="25"/>
                </a:lnTo>
                <a:lnTo>
                  <a:pt x="131" y="29"/>
                </a:lnTo>
                <a:lnTo>
                  <a:pt x="125" y="35"/>
                </a:lnTo>
                <a:lnTo>
                  <a:pt x="107" y="56"/>
                </a:lnTo>
                <a:close/>
                <a:moveTo>
                  <a:pt x="87" y="42"/>
                </a:moveTo>
                <a:lnTo>
                  <a:pt x="83" y="37"/>
                </a:lnTo>
                <a:lnTo>
                  <a:pt x="78" y="32"/>
                </a:lnTo>
                <a:lnTo>
                  <a:pt x="73" y="28"/>
                </a:lnTo>
                <a:lnTo>
                  <a:pt x="68" y="25"/>
                </a:lnTo>
                <a:lnTo>
                  <a:pt x="63" y="23"/>
                </a:lnTo>
                <a:lnTo>
                  <a:pt x="56" y="22"/>
                </a:lnTo>
                <a:lnTo>
                  <a:pt x="50" y="21"/>
                </a:lnTo>
                <a:lnTo>
                  <a:pt x="44" y="20"/>
                </a:lnTo>
                <a:lnTo>
                  <a:pt x="37" y="21"/>
                </a:lnTo>
                <a:lnTo>
                  <a:pt x="29" y="23"/>
                </a:lnTo>
                <a:lnTo>
                  <a:pt x="23" y="25"/>
                </a:lnTo>
                <a:lnTo>
                  <a:pt x="17" y="29"/>
                </a:lnTo>
                <a:lnTo>
                  <a:pt x="13" y="35"/>
                </a:lnTo>
                <a:lnTo>
                  <a:pt x="10" y="40"/>
                </a:lnTo>
                <a:lnTo>
                  <a:pt x="8" y="46"/>
                </a:lnTo>
                <a:lnTo>
                  <a:pt x="7" y="53"/>
                </a:lnTo>
                <a:lnTo>
                  <a:pt x="8" y="59"/>
                </a:lnTo>
                <a:lnTo>
                  <a:pt x="9" y="66"/>
                </a:lnTo>
                <a:lnTo>
                  <a:pt x="12" y="71"/>
                </a:lnTo>
                <a:lnTo>
                  <a:pt x="15" y="76"/>
                </a:lnTo>
                <a:lnTo>
                  <a:pt x="19" y="79"/>
                </a:lnTo>
                <a:lnTo>
                  <a:pt x="24" y="82"/>
                </a:lnTo>
                <a:lnTo>
                  <a:pt x="29" y="84"/>
                </a:lnTo>
                <a:lnTo>
                  <a:pt x="35" y="84"/>
                </a:lnTo>
                <a:lnTo>
                  <a:pt x="39" y="84"/>
                </a:lnTo>
                <a:lnTo>
                  <a:pt x="44" y="83"/>
                </a:lnTo>
                <a:lnTo>
                  <a:pt x="47" y="81"/>
                </a:lnTo>
                <a:lnTo>
                  <a:pt x="51" y="79"/>
                </a:lnTo>
                <a:lnTo>
                  <a:pt x="58" y="74"/>
                </a:lnTo>
                <a:lnTo>
                  <a:pt x="68" y="66"/>
                </a:lnTo>
                <a:lnTo>
                  <a:pt x="77" y="54"/>
                </a:lnTo>
                <a:lnTo>
                  <a:pt x="87" y="4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43" name="Freeform 256"/>
          <p:cNvSpPr>
            <a:spLocks noEditPoints="1"/>
          </p:cNvSpPr>
          <p:nvPr/>
        </p:nvSpPr>
        <p:spPr bwMode="auto">
          <a:xfrm>
            <a:off x="8593138" y="3494088"/>
            <a:ext cx="109537" cy="65087"/>
          </a:xfrm>
          <a:custGeom>
            <a:avLst/>
            <a:gdLst>
              <a:gd name="T0" fmla="*/ 126 w 206"/>
              <a:gd name="T1" fmla="*/ 9 h 123"/>
              <a:gd name="T2" fmla="*/ 126 w 206"/>
              <a:gd name="T3" fmla="*/ 9 h 123"/>
              <a:gd name="T4" fmla="*/ 153 w 206"/>
              <a:gd name="T5" fmla="*/ 23 h 123"/>
              <a:gd name="T6" fmla="*/ 160 w 206"/>
              <a:gd name="T7" fmla="*/ 24 h 123"/>
              <a:gd name="T8" fmla="*/ 165 w 206"/>
              <a:gd name="T9" fmla="*/ 25 h 123"/>
              <a:gd name="T10" fmla="*/ 200 w 206"/>
              <a:gd name="T11" fmla="*/ 32 h 123"/>
              <a:gd name="T12" fmla="*/ 185 w 206"/>
              <a:gd name="T13" fmla="*/ 53 h 123"/>
              <a:gd name="T14" fmla="*/ 202 w 206"/>
              <a:gd name="T15" fmla="*/ 84 h 123"/>
              <a:gd name="T16" fmla="*/ 182 w 206"/>
              <a:gd name="T17" fmla="*/ 82 h 123"/>
              <a:gd name="T18" fmla="*/ 192 w 206"/>
              <a:gd name="T19" fmla="*/ 103 h 123"/>
              <a:gd name="T20" fmla="*/ 158 w 206"/>
              <a:gd name="T21" fmla="*/ 119 h 123"/>
              <a:gd name="T22" fmla="*/ 147 w 206"/>
              <a:gd name="T23" fmla="*/ 107 h 123"/>
              <a:gd name="T24" fmla="*/ 141 w 206"/>
              <a:gd name="T25" fmla="*/ 92 h 123"/>
              <a:gd name="T26" fmla="*/ 131 w 206"/>
              <a:gd name="T27" fmla="*/ 111 h 123"/>
              <a:gd name="T28" fmla="*/ 121 w 206"/>
              <a:gd name="T29" fmla="*/ 66 h 123"/>
              <a:gd name="T30" fmla="*/ 105 w 206"/>
              <a:gd name="T31" fmla="*/ 99 h 123"/>
              <a:gd name="T32" fmla="*/ 85 w 206"/>
              <a:gd name="T33" fmla="*/ 103 h 123"/>
              <a:gd name="T34" fmla="*/ 34 w 206"/>
              <a:gd name="T35" fmla="*/ 112 h 123"/>
              <a:gd name="T36" fmla="*/ 75 w 206"/>
              <a:gd name="T37" fmla="*/ 120 h 123"/>
              <a:gd name="T38" fmla="*/ 34 w 206"/>
              <a:gd name="T39" fmla="*/ 119 h 123"/>
              <a:gd name="T40" fmla="*/ 12 w 206"/>
              <a:gd name="T41" fmla="*/ 102 h 123"/>
              <a:gd name="T42" fmla="*/ 1 w 206"/>
              <a:gd name="T43" fmla="*/ 74 h 123"/>
              <a:gd name="T44" fmla="*/ 3 w 206"/>
              <a:gd name="T45" fmla="*/ 40 h 123"/>
              <a:gd name="T46" fmla="*/ 22 w 206"/>
              <a:gd name="T47" fmla="*/ 61 h 123"/>
              <a:gd name="T48" fmla="*/ 44 w 206"/>
              <a:gd name="T49" fmla="*/ 23 h 123"/>
              <a:gd name="T50" fmla="*/ 36 w 206"/>
              <a:gd name="T51" fmla="*/ 3 h 123"/>
              <a:gd name="T52" fmla="*/ 84 w 206"/>
              <a:gd name="T53" fmla="*/ 9 h 123"/>
              <a:gd name="T54" fmla="*/ 84 w 206"/>
              <a:gd name="T55" fmla="*/ 9 h 123"/>
              <a:gd name="T56" fmla="*/ 95 w 206"/>
              <a:gd name="T57" fmla="*/ 52 h 123"/>
              <a:gd name="T58" fmla="*/ 132 w 206"/>
              <a:gd name="T59" fmla="*/ 66 h 123"/>
              <a:gd name="T60" fmla="*/ 137 w 206"/>
              <a:gd name="T61" fmla="*/ 72 h 123"/>
              <a:gd name="T62" fmla="*/ 135 w 206"/>
              <a:gd name="T63" fmla="*/ 95 h 123"/>
              <a:gd name="T64" fmla="*/ 151 w 206"/>
              <a:gd name="T65" fmla="*/ 79 h 123"/>
              <a:gd name="T66" fmla="*/ 174 w 206"/>
              <a:gd name="T67" fmla="*/ 99 h 123"/>
              <a:gd name="T68" fmla="*/ 167 w 206"/>
              <a:gd name="T69" fmla="*/ 79 h 123"/>
              <a:gd name="T70" fmla="*/ 196 w 206"/>
              <a:gd name="T71" fmla="*/ 77 h 123"/>
              <a:gd name="T72" fmla="*/ 177 w 206"/>
              <a:gd name="T73" fmla="*/ 61 h 123"/>
              <a:gd name="T74" fmla="*/ 188 w 206"/>
              <a:gd name="T75" fmla="*/ 32 h 123"/>
              <a:gd name="T76" fmla="*/ 172 w 206"/>
              <a:gd name="T77" fmla="*/ 47 h 123"/>
              <a:gd name="T78" fmla="*/ 169 w 206"/>
              <a:gd name="T79" fmla="*/ 22 h 123"/>
              <a:gd name="T80" fmla="*/ 158 w 206"/>
              <a:gd name="T81" fmla="*/ 42 h 123"/>
              <a:gd name="T82" fmla="*/ 148 w 206"/>
              <a:gd name="T83" fmla="*/ 35 h 123"/>
              <a:gd name="T84" fmla="*/ 146 w 206"/>
              <a:gd name="T85" fmla="*/ 50 h 123"/>
              <a:gd name="T86" fmla="*/ 127 w 206"/>
              <a:gd name="T87" fmla="*/ 38 h 123"/>
              <a:gd name="T88" fmla="*/ 110 w 206"/>
              <a:gd name="T89" fmla="*/ 74 h 123"/>
              <a:gd name="T90" fmla="*/ 74 w 206"/>
              <a:gd name="T91" fmla="*/ 46 h 123"/>
              <a:gd name="T92" fmla="*/ 83 w 206"/>
              <a:gd name="T93" fmla="*/ 26 h 123"/>
              <a:gd name="T94" fmla="*/ 49 w 206"/>
              <a:gd name="T95" fmla="*/ 41 h 123"/>
              <a:gd name="T96" fmla="*/ 28 w 206"/>
              <a:gd name="T97" fmla="*/ 27 h 123"/>
              <a:gd name="T98" fmla="*/ 30 w 206"/>
              <a:gd name="T99" fmla="*/ 54 h 123"/>
              <a:gd name="T100" fmla="*/ 11 w 206"/>
              <a:gd name="T101" fmla="*/ 46 h 123"/>
              <a:gd name="T102" fmla="*/ 12 w 206"/>
              <a:gd name="T103" fmla="*/ 86 h 123"/>
              <a:gd name="T104" fmla="*/ 30 w 206"/>
              <a:gd name="T105" fmla="*/ 73 h 123"/>
              <a:gd name="T106" fmla="*/ 24 w 206"/>
              <a:gd name="T107" fmla="*/ 99 h 123"/>
              <a:gd name="T108" fmla="*/ 46 w 206"/>
              <a:gd name="T109" fmla="*/ 84 h 123"/>
              <a:gd name="T110" fmla="*/ 63 w 206"/>
              <a:gd name="T111" fmla="*/ 76 h 123"/>
              <a:gd name="T112" fmla="*/ 96 w 206"/>
              <a:gd name="T113" fmla="*/ 72 h 12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6"/>
              <a:gd name="T172" fmla="*/ 0 h 123"/>
              <a:gd name="T173" fmla="*/ 206 w 206"/>
              <a:gd name="T174" fmla="*/ 123 h 12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6" h="123">
                <a:moveTo>
                  <a:pt x="95" y="39"/>
                </a:moveTo>
                <a:lnTo>
                  <a:pt x="104" y="29"/>
                </a:lnTo>
                <a:lnTo>
                  <a:pt x="112" y="21"/>
                </a:lnTo>
                <a:lnTo>
                  <a:pt x="126" y="36"/>
                </a:lnTo>
                <a:lnTo>
                  <a:pt x="119" y="44"/>
                </a:lnTo>
                <a:lnTo>
                  <a:pt x="112" y="52"/>
                </a:lnTo>
                <a:lnTo>
                  <a:pt x="95" y="39"/>
                </a:lnTo>
                <a:close/>
                <a:moveTo>
                  <a:pt x="112" y="21"/>
                </a:moveTo>
                <a:lnTo>
                  <a:pt x="119" y="13"/>
                </a:lnTo>
                <a:lnTo>
                  <a:pt x="126" y="9"/>
                </a:lnTo>
                <a:lnTo>
                  <a:pt x="137" y="28"/>
                </a:lnTo>
                <a:lnTo>
                  <a:pt x="132" y="31"/>
                </a:lnTo>
                <a:lnTo>
                  <a:pt x="126" y="36"/>
                </a:lnTo>
                <a:lnTo>
                  <a:pt x="112" y="21"/>
                </a:lnTo>
                <a:close/>
                <a:moveTo>
                  <a:pt x="126" y="9"/>
                </a:moveTo>
                <a:lnTo>
                  <a:pt x="129" y="8"/>
                </a:lnTo>
                <a:lnTo>
                  <a:pt x="126" y="9"/>
                </a:lnTo>
                <a:lnTo>
                  <a:pt x="132" y="19"/>
                </a:lnTo>
                <a:lnTo>
                  <a:pt x="126" y="9"/>
                </a:lnTo>
                <a:close/>
                <a:moveTo>
                  <a:pt x="126" y="9"/>
                </a:moveTo>
                <a:lnTo>
                  <a:pt x="133" y="6"/>
                </a:lnTo>
                <a:lnTo>
                  <a:pt x="139" y="4"/>
                </a:lnTo>
                <a:lnTo>
                  <a:pt x="145" y="24"/>
                </a:lnTo>
                <a:lnTo>
                  <a:pt x="141" y="26"/>
                </a:lnTo>
                <a:lnTo>
                  <a:pt x="137" y="28"/>
                </a:lnTo>
                <a:lnTo>
                  <a:pt x="126" y="9"/>
                </a:lnTo>
                <a:close/>
                <a:moveTo>
                  <a:pt x="139" y="4"/>
                </a:moveTo>
                <a:lnTo>
                  <a:pt x="146" y="2"/>
                </a:lnTo>
                <a:lnTo>
                  <a:pt x="153" y="2"/>
                </a:lnTo>
                <a:lnTo>
                  <a:pt x="153" y="23"/>
                </a:lnTo>
                <a:lnTo>
                  <a:pt x="149" y="23"/>
                </a:lnTo>
                <a:lnTo>
                  <a:pt x="145" y="24"/>
                </a:lnTo>
                <a:lnTo>
                  <a:pt x="139" y="4"/>
                </a:lnTo>
                <a:close/>
                <a:moveTo>
                  <a:pt x="153" y="2"/>
                </a:moveTo>
                <a:lnTo>
                  <a:pt x="159" y="2"/>
                </a:lnTo>
                <a:lnTo>
                  <a:pt x="164" y="3"/>
                </a:lnTo>
                <a:lnTo>
                  <a:pt x="169" y="4"/>
                </a:lnTo>
                <a:lnTo>
                  <a:pt x="173" y="6"/>
                </a:lnTo>
                <a:lnTo>
                  <a:pt x="165" y="25"/>
                </a:lnTo>
                <a:lnTo>
                  <a:pt x="160" y="24"/>
                </a:lnTo>
                <a:lnTo>
                  <a:pt x="153" y="23"/>
                </a:lnTo>
                <a:lnTo>
                  <a:pt x="153" y="2"/>
                </a:lnTo>
                <a:close/>
                <a:moveTo>
                  <a:pt x="173" y="6"/>
                </a:moveTo>
                <a:lnTo>
                  <a:pt x="178" y="8"/>
                </a:lnTo>
                <a:lnTo>
                  <a:pt x="182" y="11"/>
                </a:lnTo>
                <a:lnTo>
                  <a:pt x="187" y="14"/>
                </a:lnTo>
                <a:lnTo>
                  <a:pt x="191" y="19"/>
                </a:lnTo>
                <a:lnTo>
                  <a:pt x="175" y="33"/>
                </a:lnTo>
                <a:lnTo>
                  <a:pt x="170" y="28"/>
                </a:lnTo>
                <a:lnTo>
                  <a:pt x="165" y="25"/>
                </a:lnTo>
                <a:lnTo>
                  <a:pt x="173" y="6"/>
                </a:lnTo>
                <a:close/>
                <a:moveTo>
                  <a:pt x="191" y="19"/>
                </a:moveTo>
                <a:lnTo>
                  <a:pt x="198" y="26"/>
                </a:lnTo>
                <a:lnTo>
                  <a:pt x="191" y="19"/>
                </a:lnTo>
                <a:lnTo>
                  <a:pt x="184" y="26"/>
                </a:lnTo>
                <a:lnTo>
                  <a:pt x="191" y="19"/>
                </a:lnTo>
                <a:close/>
                <a:moveTo>
                  <a:pt x="191" y="19"/>
                </a:moveTo>
                <a:lnTo>
                  <a:pt x="195" y="23"/>
                </a:lnTo>
                <a:lnTo>
                  <a:pt x="198" y="27"/>
                </a:lnTo>
                <a:lnTo>
                  <a:pt x="200" y="32"/>
                </a:lnTo>
                <a:lnTo>
                  <a:pt x="202" y="37"/>
                </a:lnTo>
                <a:lnTo>
                  <a:pt x="182" y="45"/>
                </a:lnTo>
                <a:lnTo>
                  <a:pt x="179" y="38"/>
                </a:lnTo>
                <a:lnTo>
                  <a:pt x="175" y="33"/>
                </a:lnTo>
                <a:lnTo>
                  <a:pt x="191" y="19"/>
                </a:lnTo>
                <a:close/>
                <a:moveTo>
                  <a:pt x="202" y="37"/>
                </a:moveTo>
                <a:lnTo>
                  <a:pt x="205" y="49"/>
                </a:lnTo>
                <a:lnTo>
                  <a:pt x="206" y="61"/>
                </a:lnTo>
                <a:lnTo>
                  <a:pt x="185" y="61"/>
                </a:lnTo>
                <a:lnTo>
                  <a:pt x="185" y="53"/>
                </a:lnTo>
                <a:lnTo>
                  <a:pt x="182" y="45"/>
                </a:lnTo>
                <a:lnTo>
                  <a:pt x="202" y="37"/>
                </a:lnTo>
                <a:close/>
                <a:moveTo>
                  <a:pt x="206" y="61"/>
                </a:moveTo>
                <a:lnTo>
                  <a:pt x="205" y="74"/>
                </a:lnTo>
                <a:lnTo>
                  <a:pt x="202" y="84"/>
                </a:lnTo>
                <a:lnTo>
                  <a:pt x="182" y="78"/>
                </a:lnTo>
                <a:lnTo>
                  <a:pt x="185" y="69"/>
                </a:lnTo>
                <a:lnTo>
                  <a:pt x="185" y="61"/>
                </a:lnTo>
                <a:lnTo>
                  <a:pt x="206" y="61"/>
                </a:lnTo>
                <a:close/>
                <a:moveTo>
                  <a:pt x="202" y="84"/>
                </a:moveTo>
                <a:lnTo>
                  <a:pt x="201" y="89"/>
                </a:lnTo>
                <a:lnTo>
                  <a:pt x="198" y="94"/>
                </a:lnTo>
                <a:lnTo>
                  <a:pt x="195" y="99"/>
                </a:lnTo>
                <a:lnTo>
                  <a:pt x="192" y="103"/>
                </a:lnTo>
                <a:lnTo>
                  <a:pt x="176" y="89"/>
                </a:lnTo>
                <a:lnTo>
                  <a:pt x="179" y="83"/>
                </a:lnTo>
                <a:lnTo>
                  <a:pt x="182" y="78"/>
                </a:lnTo>
                <a:lnTo>
                  <a:pt x="202" y="84"/>
                </a:lnTo>
                <a:close/>
                <a:moveTo>
                  <a:pt x="176" y="89"/>
                </a:moveTo>
                <a:lnTo>
                  <a:pt x="182" y="82"/>
                </a:lnTo>
                <a:lnTo>
                  <a:pt x="176" y="89"/>
                </a:lnTo>
                <a:lnTo>
                  <a:pt x="184" y="95"/>
                </a:lnTo>
                <a:lnTo>
                  <a:pt x="176" y="89"/>
                </a:lnTo>
                <a:close/>
                <a:moveTo>
                  <a:pt x="192" y="103"/>
                </a:moveTo>
                <a:lnTo>
                  <a:pt x="185" y="110"/>
                </a:lnTo>
                <a:lnTo>
                  <a:pt x="176" y="115"/>
                </a:lnTo>
                <a:lnTo>
                  <a:pt x="167" y="96"/>
                </a:lnTo>
                <a:lnTo>
                  <a:pt x="171" y="93"/>
                </a:lnTo>
                <a:lnTo>
                  <a:pt x="176" y="89"/>
                </a:lnTo>
                <a:lnTo>
                  <a:pt x="192" y="103"/>
                </a:lnTo>
                <a:close/>
                <a:moveTo>
                  <a:pt x="176" y="115"/>
                </a:moveTo>
                <a:lnTo>
                  <a:pt x="171" y="117"/>
                </a:lnTo>
                <a:lnTo>
                  <a:pt x="167" y="118"/>
                </a:lnTo>
                <a:lnTo>
                  <a:pt x="162" y="119"/>
                </a:lnTo>
                <a:lnTo>
                  <a:pt x="158" y="119"/>
                </a:lnTo>
                <a:lnTo>
                  <a:pt x="158" y="99"/>
                </a:lnTo>
                <a:lnTo>
                  <a:pt x="162" y="97"/>
                </a:lnTo>
                <a:lnTo>
                  <a:pt x="167" y="96"/>
                </a:lnTo>
                <a:lnTo>
                  <a:pt x="176" y="115"/>
                </a:lnTo>
                <a:close/>
                <a:moveTo>
                  <a:pt x="158" y="119"/>
                </a:moveTo>
                <a:lnTo>
                  <a:pt x="150" y="119"/>
                </a:lnTo>
                <a:lnTo>
                  <a:pt x="144" y="117"/>
                </a:lnTo>
                <a:lnTo>
                  <a:pt x="150" y="97"/>
                </a:lnTo>
                <a:lnTo>
                  <a:pt x="154" y="99"/>
                </a:lnTo>
                <a:lnTo>
                  <a:pt x="158" y="99"/>
                </a:lnTo>
                <a:lnTo>
                  <a:pt x="158" y="119"/>
                </a:lnTo>
                <a:close/>
                <a:moveTo>
                  <a:pt x="150" y="97"/>
                </a:moveTo>
                <a:lnTo>
                  <a:pt x="125" y="88"/>
                </a:lnTo>
                <a:lnTo>
                  <a:pt x="150" y="97"/>
                </a:lnTo>
                <a:lnTo>
                  <a:pt x="147" y="107"/>
                </a:lnTo>
                <a:lnTo>
                  <a:pt x="150" y="97"/>
                </a:lnTo>
                <a:close/>
                <a:moveTo>
                  <a:pt x="144" y="117"/>
                </a:moveTo>
                <a:lnTo>
                  <a:pt x="137" y="114"/>
                </a:lnTo>
                <a:lnTo>
                  <a:pt x="131" y="111"/>
                </a:lnTo>
                <a:lnTo>
                  <a:pt x="143" y="93"/>
                </a:lnTo>
                <a:lnTo>
                  <a:pt x="147" y="95"/>
                </a:lnTo>
                <a:lnTo>
                  <a:pt x="150" y="97"/>
                </a:lnTo>
                <a:lnTo>
                  <a:pt x="144" y="117"/>
                </a:lnTo>
                <a:close/>
                <a:moveTo>
                  <a:pt x="143" y="93"/>
                </a:moveTo>
                <a:lnTo>
                  <a:pt x="141" y="92"/>
                </a:lnTo>
                <a:lnTo>
                  <a:pt x="143" y="93"/>
                </a:lnTo>
                <a:lnTo>
                  <a:pt x="137" y="102"/>
                </a:lnTo>
                <a:lnTo>
                  <a:pt x="143" y="93"/>
                </a:lnTo>
                <a:close/>
                <a:moveTo>
                  <a:pt x="131" y="111"/>
                </a:moveTo>
                <a:lnTo>
                  <a:pt x="124" y="105"/>
                </a:lnTo>
                <a:lnTo>
                  <a:pt x="117" y="97"/>
                </a:lnTo>
                <a:lnTo>
                  <a:pt x="134" y="84"/>
                </a:lnTo>
                <a:lnTo>
                  <a:pt x="139" y="89"/>
                </a:lnTo>
                <a:lnTo>
                  <a:pt x="143" y="93"/>
                </a:lnTo>
                <a:lnTo>
                  <a:pt x="131" y="111"/>
                </a:lnTo>
                <a:close/>
                <a:moveTo>
                  <a:pt x="117" y="97"/>
                </a:moveTo>
                <a:lnTo>
                  <a:pt x="111" y="89"/>
                </a:lnTo>
                <a:lnTo>
                  <a:pt x="104" y="78"/>
                </a:lnTo>
                <a:lnTo>
                  <a:pt x="121" y="66"/>
                </a:lnTo>
                <a:lnTo>
                  <a:pt x="127" y="77"/>
                </a:lnTo>
                <a:lnTo>
                  <a:pt x="134" y="84"/>
                </a:lnTo>
                <a:lnTo>
                  <a:pt x="117" y="97"/>
                </a:lnTo>
                <a:close/>
                <a:moveTo>
                  <a:pt x="105" y="66"/>
                </a:moveTo>
                <a:lnTo>
                  <a:pt x="113" y="54"/>
                </a:lnTo>
                <a:lnTo>
                  <a:pt x="121" y="66"/>
                </a:lnTo>
                <a:lnTo>
                  <a:pt x="113" y="73"/>
                </a:lnTo>
                <a:lnTo>
                  <a:pt x="105" y="66"/>
                </a:lnTo>
                <a:close/>
                <a:moveTo>
                  <a:pt x="121" y="79"/>
                </a:moveTo>
                <a:lnTo>
                  <a:pt x="112" y="90"/>
                </a:lnTo>
                <a:lnTo>
                  <a:pt x="105" y="99"/>
                </a:lnTo>
                <a:lnTo>
                  <a:pt x="89" y="84"/>
                </a:lnTo>
                <a:lnTo>
                  <a:pt x="96" y="76"/>
                </a:lnTo>
                <a:lnTo>
                  <a:pt x="105" y="66"/>
                </a:lnTo>
                <a:lnTo>
                  <a:pt x="121" y="79"/>
                </a:lnTo>
                <a:close/>
                <a:moveTo>
                  <a:pt x="105" y="99"/>
                </a:moveTo>
                <a:lnTo>
                  <a:pt x="97" y="106"/>
                </a:lnTo>
                <a:lnTo>
                  <a:pt x="91" y="111"/>
                </a:lnTo>
                <a:lnTo>
                  <a:pt x="79" y="94"/>
                </a:lnTo>
                <a:lnTo>
                  <a:pt x="83" y="90"/>
                </a:lnTo>
                <a:lnTo>
                  <a:pt x="89" y="84"/>
                </a:lnTo>
                <a:lnTo>
                  <a:pt x="105" y="99"/>
                </a:lnTo>
                <a:close/>
                <a:moveTo>
                  <a:pt x="78" y="94"/>
                </a:moveTo>
                <a:lnTo>
                  <a:pt x="79" y="94"/>
                </a:lnTo>
                <a:lnTo>
                  <a:pt x="85" y="103"/>
                </a:lnTo>
                <a:lnTo>
                  <a:pt x="78" y="94"/>
                </a:lnTo>
                <a:close/>
                <a:moveTo>
                  <a:pt x="91" y="111"/>
                </a:moveTo>
                <a:lnTo>
                  <a:pt x="83" y="116"/>
                </a:lnTo>
                <a:lnTo>
                  <a:pt x="75" y="120"/>
                </a:lnTo>
                <a:lnTo>
                  <a:pt x="67" y="101"/>
                </a:lnTo>
                <a:lnTo>
                  <a:pt x="73" y="97"/>
                </a:lnTo>
                <a:lnTo>
                  <a:pt x="78" y="94"/>
                </a:lnTo>
                <a:lnTo>
                  <a:pt x="91" y="111"/>
                </a:lnTo>
                <a:close/>
                <a:moveTo>
                  <a:pt x="67" y="101"/>
                </a:moveTo>
                <a:lnTo>
                  <a:pt x="34" y="112"/>
                </a:lnTo>
                <a:lnTo>
                  <a:pt x="67" y="101"/>
                </a:lnTo>
                <a:lnTo>
                  <a:pt x="70" y="110"/>
                </a:lnTo>
                <a:lnTo>
                  <a:pt x="67" y="101"/>
                </a:lnTo>
                <a:close/>
                <a:moveTo>
                  <a:pt x="75" y="120"/>
                </a:moveTo>
                <a:lnTo>
                  <a:pt x="65" y="122"/>
                </a:lnTo>
                <a:lnTo>
                  <a:pt x="56" y="123"/>
                </a:lnTo>
                <a:lnTo>
                  <a:pt x="56" y="103"/>
                </a:lnTo>
                <a:lnTo>
                  <a:pt x="62" y="102"/>
                </a:lnTo>
                <a:lnTo>
                  <a:pt x="67" y="101"/>
                </a:lnTo>
                <a:lnTo>
                  <a:pt x="75" y="120"/>
                </a:lnTo>
                <a:close/>
                <a:moveTo>
                  <a:pt x="56" y="123"/>
                </a:moveTo>
                <a:lnTo>
                  <a:pt x="51" y="123"/>
                </a:lnTo>
                <a:lnTo>
                  <a:pt x="46" y="122"/>
                </a:lnTo>
                <a:lnTo>
                  <a:pt x="39" y="121"/>
                </a:lnTo>
                <a:lnTo>
                  <a:pt x="34" y="119"/>
                </a:lnTo>
                <a:lnTo>
                  <a:pt x="43" y="100"/>
                </a:lnTo>
                <a:lnTo>
                  <a:pt x="50" y="102"/>
                </a:lnTo>
                <a:lnTo>
                  <a:pt x="56" y="103"/>
                </a:lnTo>
                <a:lnTo>
                  <a:pt x="56" y="123"/>
                </a:lnTo>
                <a:close/>
                <a:moveTo>
                  <a:pt x="34" y="119"/>
                </a:moveTo>
                <a:lnTo>
                  <a:pt x="30" y="116"/>
                </a:lnTo>
                <a:lnTo>
                  <a:pt x="25" y="113"/>
                </a:lnTo>
                <a:lnTo>
                  <a:pt x="21" y="110"/>
                </a:lnTo>
                <a:lnTo>
                  <a:pt x="16" y="106"/>
                </a:lnTo>
                <a:lnTo>
                  <a:pt x="32" y="91"/>
                </a:lnTo>
                <a:lnTo>
                  <a:pt x="37" y="96"/>
                </a:lnTo>
                <a:lnTo>
                  <a:pt x="43" y="100"/>
                </a:lnTo>
                <a:lnTo>
                  <a:pt x="34" y="119"/>
                </a:lnTo>
                <a:close/>
                <a:moveTo>
                  <a:pt x="16" y="106"/>
                </a:moveTo>
                <a:lnTo>
                  <a:pt x="12" y="102"/>
                </a:lnTo>
                <a:lnTo>
                  <a:pt x="9" y="96"/>
                </a:lnTo>
                <a:lnTo>
                  <a:pt x="6" y="91"/>
                </a:lnTo>
                <a:lnTo>
                  <a:pt x="4" y="86"/>
                </a:lnTo>
                <a:lnTo>
                  <a:pt x="24" y="79"/>
                </a:lnTo>
                <a:lnTo>
                  <a:pt x="28" y="85"/>
                </a:lnTo>
                <a:lnTo>
                  <a:pt x="32" y="91"/>
                </a:lnTo>
                <a:lnTo>
                  <a:pt x="16" y="106"/>
                </a:lnTo>
                <a:close/>
                <a:moveTo>
                  <a:pt x="4" y="86"/>
                </a:moveTo>
                <a:lnTo>
                  <a:pt x="3" y="80"/>
                </a:lnTo>
                <a:lnTo>
                  <a:pt x="1" y="74"/>
                </a:lnTo>
                <a:lnTo>
                  <a:pt x="1" y="67"/>
                </a:lnTo>
                <a:lnTo>
                  <a:pt x="0" y="61"/>
                </a:lnTo>
                <a:lnTo>
                  <a:pt x="22" y="61"/>
                </a:lnTo>
                <a:lnTo>
                  <a:pt x="23" y="70"/>
                </a:lnTo>
                <a:lnTo>
                  <a:pt x="24" y="79"/>
                </a:lnTo>
                <a:lnTo>
                  <a:pt x="4" y="86"/>
                </a:lnTo>
                <a:close/>
                <a:moveTo>
                  <a:pt x="0" y="61"/>
                </a:moveTo>
                <a:lnTo>
                  <a:pt x="1" y="54"/>
                </a:lnTo>
                <a:lnTo>
                  <a:pt x="2" y="47"/>
                </a:lnTo>
                <a:lnTo>
                  <a:pt x="3" y="40"/>
                </a:lnTo>
                <a:lnTo>
                  <a:pt x="5" y="34"/>
                </a:lnTo>
                <a:lnTo>
                  <a:pt x="8" y="28"/>
                </a:lnTo>
                <a:lnTo>
                  <a:pt x="11" y="23"/>
                </a:lnTo>
                <a:lnTo>
                  <a:pt x="15" y="19"/>
                </a:lnTo>
                <a:lnTo>
                  <a:pt x="20" y="13"/>
                </a:lnTo>
                <a:lnTo>
                  <a:pt x="34" y="29"/>
                </a:lnTo>
                <a:lnTo>
                  <a:pt x="29" y="35"/>
                </a:lnTo>
                <a:lnTo>
                  <a:pt x="25" y="42"/>
                </a:lnTo>
                <a:lnTo>
                  <a:pt x="23" y="52"/>
                </a:lnTo>
                <a:lnTo>
                  <a:pt x="22" y="61"/>
                </a:lnTo>
                <a:lnTo>
                  <a:pt x="0" y="61"/>
                </a:lnTo>
                <a:close/>
                <a:moveTo>
                  <a:pt x="20" y="13"/>
                </a:moveTo>
                <a:lnTo>
                  <a:pt x="12" y="20"/>
                </a:lnTo>
                <a:lnTo>
                  <a:pt x="20" y="13"/>
                </a:lnTo>
                <a:lnTo>
                  <a:pt x="27" y="22"/>
                </a:lnTo>
                <a:lnTo>
                  <a:pt x="20" y="13"/>
                </a:lnTo>
                <a:close/>
                <a:moveTo>
                  <a:pt x="20" y="13"/>
                </a:moveTo>
                <a:lnTo>
                  <a:pt x="28" y="7"/>
                </a:lnTo>
                <a:lnTo>
                  <a:pt x="36" y="3"/>
                </a:lnTo>
                <a:lnTo>
                  <a:pt x="44" y="23"/>
                </a:lnTo>
                <a:lnTo>
                  <a:pt x="39" y="26"/>
                </a:lnTo>
                <a:lnTo>
                  <a:pt x="34" y="29"/>
                </a:lnTo>
                <a:lnTo>
                  <a:pt x="20" y="13"/>
                </a:lnTo>
                <a:close/>
                <a:moveTo>
                  <a:pt x="36" y="3"/>
                </a:moveTo>
                <a:lnTo>
                  <a:pt x="46" y="1"/>
                </a:lnTo>
                <a:lnTo>
                  <a:pt x="55" y="0"/>
                </a:lnTo>
                <a:lnTo>
                  <a:pt x="55" y="21"/>
                </a:lnTo>
                <a:lnTo>
                  <a:pt x="50" y="22"/>
                </a:lnTo>
                <a:lnTo>
                  <a:pt x="44" y="23"/>
                </a:lnTo>
                <a:lnTo>
                  <a:pt x="36" y="3"/>
                </a:lnTo>
                <a:close/>
                <a:moveTo>
                  <a:pt x="55" y="0"/>
                </a:moveTo>
                <a:lnTo>
                  <a:pt x="62" y="0"/>
                </a:lnTo>
                <a:lnTo>
                  <a:pt x="69" y="2"/>
                </a:lnTo>
                <a:lnTo>
                  <a:pt x="63" y="23"/>
                </a:lnTo>
                <a:lnTo>
                  <a:pt x="59" y="22"/>
                </a:lnTo>
                <a:lnTo>
                  <a:pt x="55" y="21"/>
                </a:lnTo>
                <a:lnTo>
                  <a:pt x="55" y="0"/>
                </a:lnTo>
                <a:close/>
                <a:moveTo>
                  <a:pt x="69" y="2"/>
                </a:moveTo>
                <a:lnTo>
                  <a:pt x="77" y="5"/>
                </a:lnTo>
                <a:lnTo>
                  <a:pt x="84" y="9"/>
                </a:lnTo>
                <a:lnTo>
                  <a:pt x="71" y="27"/>
                </a:lnTo>
                <a:lnTo>
                  <a:pt x="67" y="24"/>
                </a:lnTo>
                <a:lnTo>
                  <a:pt x="63" y="23"/>
                </a:lnTo>
                <a:lnTo>
                  <a:pt x="69" y="2"/>
                </a:lnTo>
                <a:close/>
                <a:moveTo>
                  <a:pt x="73" y="27"/>
                </a:moveTo>
                <a:lnTo>
                  <a:pt x="75" y="29"/>
                </a:lnTo>
                <a:lnTo>
                  <a:pt x="71" y="27"/>
                </a:lnTo>
                <a:lnTo>
                  <a:pt x="78" y="19"/>
                </a:lnTo>
                <a:lnTo>
                  <a:pt x="73" y="27"/>
                </a:lnTo>
                <a:close/>
                <a:moveTo>
                  <a:pt x="84" y="9"/>
                </a:moveTo>
                <a:lnTo>
                  <a:pt x="91" y="14"/>
                </a:lnTo>
                <a:lnTo>
                  <a:pt x="98" y="22"/>
                </a:lnTo>
                <a:lnTo>
                  <a:pt x="83" y="36"/>
                </a:lnTo>
                <a:lnTo>
                  <a:pt x="77" y="31"/>
                </a:lnTo>
                <a:lnTo>
                  <a:pt x="73" y="27"/>
                </a:lnTo>
                <a:lnTo>
                  <a:pt x="84" y="9"/>
                </a:lnTo>
                <a:close/>
                <a:moveTo>
                  <a:pt x="98" y="22"/>
                </a:moveTo>
                <a:lnTo>
                  <a:pt x="105" y="30"/>
                </a:lnTo>
                <a:lnTo>
                  <a:pt x="112" y="39"/>
                </a:lnTo>
                <a:lnTo>
                  <a:pt x="95" y="52"/>
                </a:lnTo>
                <a:lnTo>
                  <a:pt x="89" y="44"/>
                </a:lnTo>
                <a:lnTo>
                  <a:pt x="83" y="36"/>
                </a:lnTo>
                <a:lnTo>
                  <a:pt x="98" y="22"/>
                </a:lnTo>
                <a:close/>
                <a:moveTo>
                  <a:pt x="112" y="52"/>
                </a:moveTo>
                <a:lnTo>
                  <a:pt x="103" y="63"/>
                </a:lnTo>
                <a:lnTo>
                  <a:pt x="95" y="52"/>
                </a:lnTo>
                <a:lnTo>
                  <a:pt x="104" y="46"/>
                </a:lnTo>
                <a:lnTo>
                  <a:pt x="112" y="52"/>
                </a:lnTo>
                <a:close/>
                <a:moveTo>
                  <a:pt x="125" y="59"/>
                </a:moveTo>
                <a:lnTo>
                  <a:pt x="132" y="66"/>
                </a:lnTo>
                <a:lnTo>
                  <a:pt x="137" y="72"/>
                </a:lnTo>
                <a:lnTo>
                  <a:pt x="123" y="87"/>
                </a:lnTo>
                <a:lnTo>
                  <a:pt x="117" y="81"/>
                </a:lnTo>
                <a:lnTo>
                  <a:pt x="110" y="74"/>
                </a:lnTo>
                <a:lnTo>
                  <a:pt x="125" y="59"/>
                </a:lnTo>
                <a:close/>
                <a:moveTo>
                  <a:pt x="137" y="72"/>
                </a:moveTo>
                <a:lnTo>
                  <a:pt x="168" y="99"/>
                </a:lnTo>
                <a:lnTo>
                  <a:pt x="138" y="72"/>
                </a:lnTo>
                <a:lnTo>
                  <a:pt x="131" y="79"/>
                </a:lnTo>
                <a:lnTo>
                  <a:pt x="137" y="72"/>
                </a:lnTo>
                <a:close/>
                <a:moveTo>
                  <a:pt x="138" y="72"/>
                </a:moveTo>
                <a:lnTo>
                  <a:pt x="142" y="75"/>
                </a:lnTo>
                <a:lnTo>
                  <a:pt x="145" y="77"/>
                </a:lnTo>
                <a:lnTo>
                  <a:pt x="135" y="95"/>
                </a:lnTo>
                <a:lnTo>
                  <a:pt x="130" y="92"/>
                </a:lnTo>
                <a:lnTo>
                  <a:pt x="123" y="87"/>
                </a:lnTo>
                <a:lnTo>
                  <a:pt x="138" y="72"/>
                </a:lnTo>
                <a:close/>
                <a:moveTo>
                  <a:pt x="135" y="95"/>
                </a:moveTo>
                <a:lnTo>
                  <a:pt x="138" y="97"/>
                </a:lnTo>
                <a:lnTo>
                  <a:pt x="135" y="95"/>
                </a:lnTo>
                <a:lnTo>
                  <a:pt x="140" y="86"/>
                </a:lnTo>
                <a:lnTo>
                  <a:pt x="135" y="95"/>
                </a:lnTo>
                <a:close/>
                <a:moveTo>
                  <a:pt x="145" y="77"/>
                </a:moveTo>
                <a:lnTo>
                  <a:pt x="148" y="78"/>
                </a:lnTo>
                <a:lnTo>
                  <a:pt x="151" y="79"/>
                </a:lnTo>
                <a:lnTo>
                  <a:pt x="146" y="100"/>
                </a:lnTo>
                <a:lnTo>
                  <a:pt x="141" y="97"/>
                </a:lnTo>
                <a:lnTo>
                  <a:pt x="135" y="95"/>
                </a:lnTo>
                <a:lnTo>
                  <a:pt x="145" y="77"/>
                </a:lnTo>
                <a:close/>
                <a:moveTo>
                  <a:pt x="151" y="79"/>
                </a:moveTo>
                <a:lnTo>
                  <a:pt x="154" y="80"/>
                </a:lnTo>
                <a:lnTo>
                  <a:pt x="159" y="80"/>
                </a:lnTo>
                <a:lnTo>
                  <a:pt x="159" y="101"/>
                </a:lnTo>
                <a:lnTo>
                  <a:pt x="152" y="101"/>
                </a:lnTo>
                <a:lnTo>
                  <a:pt x="146" y="100"/>
                </a:lnTo>
                <a:lnTo>
                  <a:pt x="151" y="79"/>
                </a:lnTo>
                <a:close/>
                <a:moveTo>
                  <a:pt x="159" y="80"/>
                </a:moveTo>
                <a:lnTo>
                  <a:pt x="164" y="80"/>
                </a:lnTo>
                <a:lnTo>
                  <a:pt x="167" y="79"/>
                </a:lnTo>
                <a:lnTo>
                  <a:pt x="174" y="99"/>
                </a:lnTo>
                <a:lnTo>
                  <a:pt x="167" y="101"/>
                </a:lnTo>
                <a:lnTo>
                  <a:pt x="159" y="101"/>
                </a:lnTo>
                <a:lnTo>
                  <a:pt x="159" y="80"/>
                </a:lnTo>
                <a:close/>
                <a:moveTo>
                  <a:pt x="167" y="79"/>
                </a:moveTo>
                <a:lnTo>
                  <a:pt x="170" y="77"/>
                </a:lnTo>
                <a:lnTo>
                  <a:pt x="173" y="75"/>
                </a:lnTo>
                <a:lnTo>
                  <a:pt x="188" y="90"/>
                </a:lnTo>
                <a:lnTo>
                  <a:pt x="181" y="95"/>
                </a:lnTo>
                <a:lnTo>
                  <a:pt x="174" y="99"/>
                </a:lnTo>
                <a:lnTo>
                  <a:pt x="167" y="79"/>
                </a:lnTo>
                <a:close/>
                <a:moveTo>
                  <a:pt x="173" y="75"/>
                </a:moveTo>
                <a:lnTo>
                  <a:pt x="174" y="73"/>
                </a:lnTo>
                <a:lnTo>
                  <a:pt x="176" y="69"/>
                </a:lnTo>
                <a:lnTo>
                  <a:pt x="196" y="77"/>
                </a:lnTo>
                <a:lnTo>
                  <a:pt x="193" y="84"/>
                </a:lnTo>
                <a:lnTo>
                  <a:pt x="188" y="90"/>
                </a:lnTo>
                <a:lnTo>
                  <a:pt x="173" y="75"/>
                </a:lnTo>
                <a:close/>
                <a:moveTo>
                  <a:pt x="196" y="77"/>
                </a:moveTo>
                <a:lnTo>
                  <a:pt x="193" y="86"/>
                </a:lnTo>
                <a:lnTo>
                  <a:pt x="196" y="77"/>
                </a:lnTo>
                <a:lnTo>
                  <a:pt x="186" y="74"/>
                </a:lnTo>
                <a:lnTo>
                  <a:pt x="196" y="77"/>
                </a:lnTo>
                <a:close/>
                <a:moveTo>
                  <a:pt x="176" y="69"/>
                </a:moveTo>
                <a:lnTo>
                  <a:pt x="177" y="66"/>
                </a:lnTo>
                <a:lnTo>
                  <a:pt x="177" y="61"/>
                </a:lnTo>
                <a:lnTo>
                  <a:pt x="199" y="61"/>
                </a:lnTo>
                <a:lnTo>
                  <a:pt x="198" y="69"/>
                </a:lnTo>
                <a:lnTo>
                  <a:pt x="196" y="77"/>
                </a:lnTo>
                <a:lnTo>
                  <a:pt x="176" y="69"/>
                </a:lnTo>
                <a:close/>
                <a:moveTo>
                  <a:pt x="177" y="61"/>
                </a:moveTo>
                <a:lnTo>
                  <a:pt x="177" y="57"/>
                </a:lnTo>
                <a:lnTo>
                  <a:pt x="176" y="53"/>
                </a:lnTo>
                <a:lnTo>
                  <a:pt x="196" y="46"/>
                </a:lnTo>
                <a:lnTo>
                  <a:pt x="198" y="53"/>
                </a:lnTo>
                <a:lnTo>
                  <a:pt x="199" y="61"/>
                </a:lnTo>
                <a:lnTo>
                  <a:pt x="177" y="61"/>
                </a:lnTo>
                <a:close/>
                <a:moveTo>
                  <a:pt x="176" y="53"/>
                </a:moveTo>
                <a:lnTo>
                  <a:pt x="174" y="50"/>
                </a:lnTo>
                <a:lnTo>
                  <a:pt x="172" y="47"/>
                </a:lnTo>
                <a:lnTo>
                  <a:pt x="188" y="32"/>
                </a:lnTo>
                <a:lnTo>
                  <a:pt x="193" y="38"/>
                </a:lnTo>
                <a:lnTo>
                  <a:pt x="196" y="46"/>
                </a:lnTo>
                <a:lnTo>
                  <a:pt x="176" y="53"/>
                </a:lnTo>
                <a:close/>
                <a:moveTo>
                  <a:pt x="172" y="47"/>
                </a:moveTo>
                <a:lnTo>
                  <a:pt x="170" y="45"/>
                </a:lnTo>
                <a:lnTo>
                  <a:pt x="167" y="44"/>
                </a:lnTo>
                <a:lnTo>
                  <a:pt x="176" y="24"/>
                </a:lnTo>
                <a:lnTo>
                  <a:pt x="182" y="28"/>
                </a:lnTo>
                <a:lnTo>
                  <a:pt x="188" y="32"/>
                </a:lnTo>
                <a:lnTo>
                  <a:pt x="172" y="47"/>
                </a:lnTo>
                <a:close/>
                <a:moveTo>
                  <a:pt x="176" y="24"/>
                </a:moveTo>
                <a:lnTo>
                  <a:pt x="195" y="32"/>
                </a:lnTo>
                <a:lnTo>
                  <a:pt x="176" y="24"/>
                </a:lnTo>
                <a:lnTo>
                  <a:pt x="172" y="33"/>
                </a:lnTo>
                <a:lnTo>
                  <a:pt x="176" y="24"/>
                </a:lnTo>
                <a:close/>
                <a:moveTo>
                  <a:pt x="167" y="44"/>
                </a:moveTo>
                <a:lnTo>
                  <a:pt x="165" y="42"/>
                </a:lnTo>
                <a:lnTo>
                  <a:pt x="162" y="41"/>
                </a:lnTo>
                <a:lnTo>
                  <a:pt x="162" y="21"/>
                </a:lnTo>
                <a:lnTo>
                  <a:pt x="169" y="22"/>
                </a:lnTo>
                <a:lnTo>
                  <a:pt x="176" y="24"/>
                </a:lnTo>
                <a:lnTo>
                  <a:pt x="167" y="44"/>
                </a:lnTo>
                <a:close/>
                <a:moveTo>
                  <a:pt x="162" y="41"/>
                </a:moveTo>
                <a:lnTo>
                  <a:pt x="160" y="42"/>
                </a:lnTo>
                <a:lnTo>
                  <a:pt x="158" y="42"/>
                </a:lnTo>
                <a:lnTo>
                  <a:pt x="152" y="22"/>
                </a:lnTo>
                <a:lnTo>
                  <a:pt x="158" y="21"/>
                </a:lnTo>
                <a:lnTo>
                  <a:pt x="162" y="21"/>
                </a:lnTo>
                <a:lnTo>
                  <a:pt x="162" y="41"/>
                </a:lnTo>
                <a:close/>
                <a:moveTo>
                  <a:pt x="158" y="42"/>
                </a:moveTo>
                <a:lnTo>
                  <a:pt x="156" y="44"/>
                </a:lnTo>
                <a:lnTo>
                  <a:pt x="153" y="45"/>
                </a:lnTo>
                <a:lnTo>
                  <a:pt x="144" y="25"/>
                </a:lnTo>
                <a:lnTo>
                  <a:pt x="148" y="24"/>
                </a:lnTo>
                <a:lnTo>
                  <a:pt x="152" y="22"/>
                </a:lnTo>
                <a:lnTo>
                  <a:pt x="158" y="42"/>
                </a:lnTo>
                <a:close/>
                <a:moveTo>
                  <a:pt x="153" y="45"/>
                </a:moveTo>
                <a:lnTo>
                  <a:pt x="149" y="46"/>
                </a:lnTo>
                <a:lnTo>
                  <a:pt x="153" y="45"/>
                </a:lnTo>
                <a:lnTo>
                  <a:pt x="148" y="35"/>
                </a:lnTo>
                <a:lnTo>
                  <a:pt x="153" y="45"/>
                </a:lnTo>
                <a:close/>
                <a:moveTo>
                  <a:pt x="153" y="45"/>
                </a:moveTo>
                <a:lnTo>
                  <a:pt x="150" y="46"/>
                </a:lnTo>
                <a:lnTo>
                  <a:pt x="148" y="48"/>
                </a:lnTo>
                <a:lnTo>
                  <a:pt x="136" y="31"/>
                </a:lnTo>
                <a:lnTo>
                  <a:pt x="140" y="28"/>
                </a:lnTo>
                <a:lnTo>
                  <a:pt x="144" y="25"/>
                </a:lnTo>
                <a:lnTo>
                  <a:pt x="153" y="45"/>
                </a:lnTo>
                <a:close/>
                <a:moveTo>
                  <a:pt x="148" y="48"/>
                </a:moveTo>
                <a:lnTo>
                  <a:pt x="146" y="50"/>
                </a:lnTo>
                <a:lnTo>
                  <a:pt x="143" y="52"/>
                </a:lnTo>
                <a:lnTo>
                  <a:pt x="127" y="37"/>
                </a:lnTo>
                <a:lnTo>
                  <a:pt x="132" y="34"/>
                </a:lnTo>
                <a:lnTo>
                  <a:pt x="136" y="31"/>
                </a:lnTo>
                <a:lnTo>
                  <a:pt x="148" y="48"/>
                </a:lnTo>
                <a:close/>
                <a:moveTo>
                  <a:pt x="127" y="38"/>
                </a:moveTo>
                <a:lnTo>
                  <a:pt x="127" y="38"/>
                </a:lnTo>
                <a:lnTo>
                  <a:pt x="127" y="37"/>
                </a:lnTo>
                <a:lnTo>
                  <a:pt x="136" y="45"/>
                </a:lnTo>
                <a:lnTo>
                  <a:pt x="127" y="38"/>
                </a:lnTo>
                <a:close/>
                <a:moveTo>
                  <a:pt x="144" y="52"/>
                </a:moveTo>
                <a:lnTo>
                  <a:pt x="125" y="73"/>
                </a:lnTo>
                <a:lnTo>
                  <a:pt x="110" y="59"/>
                </a:lnTo>
                <a:lnTo>
                  <a:pt x="127" y="38"/>
                </a:lnTo>
                <a:lnTo>
                  <a:pt x="144" y="52"/>
                </a:lnTo>
                <a:close/>
                <a:moveTo>
                  <a:pt x="110" y="74"/>
                </a:moveTo>
                <a:lnTo>
                  <a:pt x="104" y="66"/>
                </a:lnTo>
                <a:lnTo>
                  <a:pt x="110" y="59"/>
                </a:lnTo>
                <a:lnTo>
                  <a:pt x="118" y="66"/>
                </a:lnTo>
                <a:lnTo>
                  <a:pt x="110" y="74"/>
                </a:lnTo>
                <a:close/>
                <a:moveTo>
                  <a:pt x="90" y="59"/>
                </a:moveTo>
                <a:lnTo>
                  <a:pt x="87" y="54"/>
                </a:lnTo>
                <a:lnTo>
                  <a:pt x="83" y="51"/>
                </a:lnTo>
                <a:lnTo>
                  <a:pt x="95" y="34"/>
                </a:lnTo>
                <a:lnTo>
                  <a:pt x="102" y="39"/>
                </a:lnTo>
                <a:lnTo>
                  <a:pt x="107" y="45"/>
                </a:lnTo>
                <a:lnTo>
                  <a:pt x="90" y="59"/>
                </a:lnTo>
                <a:close/>
                <a:moveTo>
                  <a:pt x="83" y="51"/>
                </a:moveTo>
                <a:lnTo>
                  <a:pt x="79" y="48"/>
                </a:lnTo>
                <a:lnTo>
                  <a:pt x="74" y="46"/>
                </a:lnTo>
                <a:lnTo>
                  <a:pt x="83" y="26"/>
                </a:lnTo>
                <a:lnTo>
                  <a:pt x="89" y="30"/>
                </a:lnTo>
                <a:lnTo>
                  <a:pt x="95" y="34"/>
                </a:lnTo>
                <a:lnTo>
                  <a:pt x="83" y="51"/>
                </a:lnTo>
                <a:close/>
                <a:moveTo>
                  <a:pt x="74" y="46"/>
                </a:moveTo>
                <a:lnTo>
                  <a:pt x="69" y="44"/>
                </a:lnTo>
                <a:lnTo>
                  <a:pt x="65" y="42"/>
                </a:lnTo>
                <a:lnTo>
                  <a:pt x="69" y="22"/>
                </a:lnTo>
                <a:lnTo>
                  <a:pt x="77" y="24"/>
                </a:lnTo>
                <a:lnTo>
                  <a:pt x="83" y="26"/>
                </a:lnTo>
                <a:lnTo>
                  <a:pt x="74" y="46"/>
                </a:lnTo>
                <a:close/>
                <a:moveTo>
                  <a:pt x="65" y="42"/>
                </a:moveTo>
                <a:lnTo>
                  <a:pt x="60" y="41"/>
                </a:lnTo>
                <a:lnTo>
                  <a:pt x="55" y="41"/>
                </a:lnTo>
                <a:lnTo>
                  <a:pt x="55" y="20"/>
                </a:lnTo>
                <a:lnTo>
                  <a:pt x="62" y="21"/>
                </a:lnTo>
                <a:lnTo>
                  <a:pt x="69" y="22"/>
                </a:lnTo>
                <a:lnTo>
                  <a:pt x="65" y="42"/>
                </a:lnTo>
                <a:close/>
                <a:moveTo>
                  <a:pt x="55" y="41"/>
                </a:moveTo>
                <a:lnTo>
                  <a:pt x="49" y="41"/>
                </a:lnTo>
                <a:lnTo>
                  <a:pt x="43" y="42"/>
                </a:lnTo>
                <a:lnTo>
                  <a:pt x="36" y="23"/>
                </a:lnTo>
                <a:lnTo>
                  <a:pt x="46" y="21"/>
                </a:lnTo>
                <a:lnTo>
                  <a:pt x="55" y="20"/>
                </a:lnTo>
                <a:lnTo>
                  <a:pt x="55" y="41"/>
                </a:lnTo>
                <a:close/>
                <a:moveTo>
                  <a:pt x="43" y="42"/>
                </a:moveTo>
                <a:lnTo>
                  <a:pt x="39" y="45"/>
                </a:lnTo>
                <a:lnTo>
                  <a:pt x="35" y="48"/>
                </a:lnTo>
                <a:lnTo>
                  <a:pt x="21" y="32"/>
                </a:lnTo>
                <a:lnTo>
                  <a:pt x="28" y="27"/>
                </a:lnTo>
                <a:lnTo>
                  <a:pt x="36" y="23"/>
                </a:lnTo>
                <a:lnTo>
                  <a:pt x="43" y="42"/>
                </a:lnTo>
                <a:close/>
                <a:moveTo>
                  <a:pt x="35" y="48"/>
                </a:moveTo>
                <a:lnTo>
                  <a:pt x="64" y="21"/>
                </a:lnTo>
                <a:lnTo>
                  <a:pt x="35" y="48"/>
                </a:lnTo>
                <a:lnTo>
                  <a:pt x="28" y="39"/>
                </a:lnTo>
                <a:lnTo>
                  <a:pt x="35" y="48"/>
                </a:lnTo>
                <a:close/>
                <a:moveTo>
                  <a:pt x="35" y="48"/>
                </a:moveTo>
                <a:lnTo>
                  <a:pt x="32" y="51"/>
                </a:lnTo>
                <a:lnTo>
                  <a:pt x="30" y="54"/>
                </a:lnTo>
                <a:lnTo>
                  <a:pt x="11" y="46"/>
                </a:lnTo>
                <a:lnTo>
                  <a:pt x="15" y="38"/>
                </a:lnTo>
                <a:lnTo>
                  <a:pt x="21" y="32"/>
                </a:lnTo>
                <a:lnTo>
                  <a:pt x="35" y="48"/>
                </a:lnTo>
                <a:close/>
                <a:moveTo>
                  <a:pt x="30" y="54"/>
                </a:moveTo>
                <a:lnTo>
                  <a:pt x="29" y="58"/>
                </a:lnTo>
                <a:lnTo>
                  <a:pt x="29" y="63"/>
                </a:lnTo>
                <a:lnTo>
                  <a:pt x="7" y="63"/>
                </a:lnTo>
                <a:lnTo>
                  <a:pt x="8" y="54"/>
                </a:lnTo>
                <a:lnTo>
                  <a:pt x="11" y="46"/>
                </a:lnTo>
                <a:lnTo>
                  <a:pt x="30" y="54"/>
                </a:lnTo>
                <a:close/>
                <a:moveTo>
                  <a:pt x="29" y="63"/>
                </a:moveTo>
                <a:lnTo>
                  <a:pt x="29" y="68"/>
                </a:lnTo>
                <a:lnTo>
                  <a:pt x="30" y="73"/>
                </a:lnTo>
                <a:lnTo>
                  <a:pt x="10" y="80"/>
                </a:lnTo>
                <a:lnTo>
                  <a:pt x="8" y="72"/>
                </a:lnTo>
                <a:lnTo>
                  <a:pt x="7" y="63"/>
                </a:lnTo>
                <a:lnTo>
                  <a:pt x="29" y="63"/>
                </a:lnTo>
                <a:close/>
                <a:moveTo>
                  <a:pt x="10" y="80"/>
                </a:moveTo>
                <a:lnTo>
                  <a:pt x="12" y="86"/>
                </a:lnTo>
                <a:lnTo>
                  <a:pt x="10" y="80"/>
                </a:lnTo>
                <a:lnTo>
                  <a:pt x="20" y="76"/>
                </a:lnTo>
                <a:lnTo>
                  <a:pt x="10" y="80"/>
                </a:lnTo>
                <a:close/>
                <a:moveTo>
                  <a:pt x="30" y="73"/>
                </a:moveTo>
                <a:lnTo>
                  <a:pt x="32" y="76"/>
                </a:lnTo>
                <a:lnTo>
                  <a:pt x="34" y="79"/>
                </a:lnTo>
                <a:lnTo>
                  <a:pt x="19" y="93"/>
                </a:lnTo>
                <a:lnTo>
                  <a:pt x="13" y="87"/>
                </a:lnTo>
                <a:lnTo>
                  <a:pt x="10" y="80"/>
                </a:lnTo>
                <a:lnTo>
                  <a:pt x="30" y="73"/>
                </a:lnTo>
                <a:close/>
                <a:moveTo>
                  <a:pt x="34" y="79"/>
                </a:moveTo>
                <a:lnTo>
                  <a:pt x="40" y="85"/>
                </a:lnTo>
                <a:lnTo>
                  <a:pt x="34" y="79"/>
                </a:lnTo>
                <a:lnTo>
                  <a:pt x="26" y="86"/>
                </a:lnTo>
                <a:lnTo>
                  <a:pt x="34" y="79"/>
                </a:lnTo>
                <a:close/>
                <a:moveTo>
                  <a:pt x="34" y="79"/>
                </a:moveTo>
                <a:lnTo>
                  <a:pt x="36" y="81"/>
                </a:lnTo>
                <a:lnTo>
                  <a:pt x="39" y="83"/>
                </a:lnTo>
                <a:lnTo>
                  <a:pt x="31" y="102"/>
                </a:lnTo>
                <a:lnTo>
                  <a:pt x="24" y="99"/>
                </a:lnTo>
                <a:lnTo>
                  <a:pt x="19" y="93"/>
                </a:lnTo>
                <a:lnTo>
                  <a:pt x="34" y="79"/>
                </a:lnTo>
                <a:close/>
                <a:moveTo>
                  <a:pt x="39" y="83"/>
                </a:moveTo>
                <a:lnTo>
                  <a:pt x="42" y="84"/>
                </a:lnTo>
                <a:lnTo>
                  <a:pt x="46" y="84"/>
                </a:lnTo>
                <a:lnTo>
                  <a:pt x="46" y="105"/>
                </a:lnTo>
                <a:lnTo>
                  <a:pt x="38" y="105"/>
                </a:lnTo>
                <a:lnTo>
                  <a:pt x="31" y="102"/>
                </a:lnTo>
                <a:lnTo>
                  <a:pt x="39" y="83"/>
                </a:lnTo>
                <a:close/>
                <a:moveTo>
                  <a:pt x="46" y="84"/>
                </a:moveTo>
                <a:lnTo>
                  <a:pt x="52" y="83"/>
                </a:lnTo>
                <a:lnTo>
                  <a:pt x="57" y="81"/>
                </a:lnTo>
                <a:lnTo>
                  <a:pt x="68" y="99"/>
                </a:lnTo>
                <a:lnTo>
                  <a:pt x="63" y="102"/>
                </a:lnTo>
                <a:lnTo>
                  <a:pt x="57" y="104"/>
                </a:lnTo>
                <a:lnTo>
                  <a:pt x="52" y="105"/>
                </a:lnTo>
                <a:lnTo>
                  <a:pt x="46" y="105"/>
                </a:lnTo>
                <a:lnTo>
                  <a:pt x="46" y="84"/>
                </a:lnTo>
                <a:close/>
                <a:moveTo>
                  <a:pt x="57" y="81"/>
                </a:moveTo>
                <a:lnTo>
                  <a:pt x="63" y="76"/>
                </a:lnTo>
                <a:lnTo>
                  <a:pt x="70" y="68"/>
                </a:lnTo>
                <a:lnTo>
                  <a:pt x="86" y="83"/>
                </a:lnTo>
                <a:lnTo>
                  <a:pt x="77" y="91"/>
                </a:lnTo>
                <a:lnTo>
                  <a:pt x="68" y="99"/>
                </a:lnTo>
                <a:lnTo>
                  <a:pt x="57" y="81"/>
                </a:lnTo>
                <a:close/>
                <a:moveTo>
                  <a:pt x="70" y="68"/>
                </a:moveTo>
                <a:lnTo>
                  <a:pt x="80" y="58"/>
                </a:lnTo>
                <a:lnTo>
                  <a:pt x="90" y="46"/>
                </a:lnTo>
                <a:lnTo>
                  <a:pt x="107" y="58"/>
                </a:lnTo>
                <a:lnTo>
                  <a:pt x="96" y="72"/>
                </a:lnTo>
                <a:lnTo>
                  <a:pt x="86" y="83"/>
                </a:lnTo>
                <a:lnTo>
                  <a:pt x="70" y="68"/>
                </a:lnTo>
                <a:close/>
                <a:moveTo>
                  <a:pt x="107" y="45"/>
                </a:moveTo>
                <a:lnTo>
                  <a:pt x="112" y="52"/>
                </a:lnTo>
                <a:lnTo>
                  <a:pt x="107" y="58"/>
                </a:lnTo>
                <a:lnTo>
                  <a:pt x="98" y="52"/>
                </a:lnTo>
                <a:lnTo>
                  <a:pt x="107" y="4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44" name="Freeform 257"/>
          <p:cNvSpPr>
            <a:spLocks noEditPoints="1"/>
          </p:cNvSpPr>
          <p:nvPr/>
        </p:nvSpPr>
        <p:spPr bwMode="auto">
          <a:xfrm>
            <a:off x="8599488" y="3567113"/>
            <a:ext cx="98425" cy="60325"/>
          </a:xfrm>
          <a:custGeom>
            <a:avLst/>
            <a:gdLst>
              <a:gd name="T0" fmla="*/ 106 w 185"/>
              <a:gd name="T1" fmla="*/ 1 h 115"/>
              <a:gd name="T2" fmla="*/ 132 w 185"/>
              <a:gd name="T3" fmla="*/ 5 h 115"/>
              <a:gd name="T4" fmla="*/ 154 w 185"/>
              <a:gd name="T5" fmla="*/ 14 h 115"/>
              <a:gd name="T6" fmla="*/ 170 w 185"/>
              <a:gd name="T7" fmla="*/ 27 h 115"/>
              <a:gd name="T8" fmla="*/ 180 w 185"/>
              <a:gd name="T9" fmla="*/ 39 h 115"/>
              <a:gd name="T10" fmla="*/ 184 w 185"/>
              <a:gd name="T11" fmla="*/ 52 h 115"/>
              <a:gd name="T12" fmla="*/ 184 w 185"/>
              <a:gd name="T13" fmla="*/ 63 h 115"/>
              <a:gd name="T14" fmla="*/ 182 w 185"/>
              <a:gd name="T15" fmla="*/ 73 h 115"/>
              <a:gd name="T16" fmla="*/ 177 w 185"/>
              <a:gd name="T17" fmla="*/ 82 h 115"/>
              <a:gd name="T18" fmla="*/ 168 w 185"/>
              <a:gd name="T19" fmla="*/ 90 h 115"/>
              <a:gd name="T20" fmla="*/ 157 w 185"/>
              <a:gd name="T21" fmla="*/ 100 h 115"/>
              <a:gd name="T22" fmla="*/ 141 w 185"/>
              <a:gd name="T23" fmla="*/ 107 h 115"/>
              <a:gd name="T24" fmla="*/ 124 w 185"/>
              <a:gd name="T25" fmla="*/ 112 h 115"/>
              <a:gd name="T26" fmla="*/ 104 w 185"/>
              <a:gd name="T27" fmla="*/ 115 h 115"/>
              <a:gd name="T28" fmla="*/ 79 w 185"/>
              <a:gd name="T29" fmla="*/ 114 h 115"/>
              <a:gd name="T30" fmla="*/ 52 w 185"/>
              <a:gd name="T31" fmla="*/ 110 h 115"/>
              <a:gd name="T32" fmla="*/ 31 w 185"/>
              <a:gd name="T33" fmla="*/ 102 h 115"/>
              <a:gd name="T34" fmla="*/ 15 w 185"/>
              <a:gd name="T35" fmla="*/ 90 h 115"/>
              <a:gd name="T36" fmla="*/ 5 w 185"/>
              <a:gd name="T37" fmla="*/ 77 h 115"/>
              <a:gd name="T38" fmla="*/ 0 w 185"/>
              <a:gd name="T39" fmla="*/ 63 h 115"/>
              <a:gd name="T40" fmla="*/ 0 w 185"/>
              <a:gd name="T41" fmla="*/ 51 h 115"/>
              <a:gd name="T42" fmla="*/ 4 w 185"/>
              <a:gd name="T43" fmla="*/ 39 h 115"/>
              <a:gd name="T44" fmla="*/ 12 w 185"/>
              <a:gd name="T45" fmla="*/ 28 h 115"/>
              <a:gd name="T46" fmla="*/ 23 w 185"/>
              <a:gd name="T47" fmla="*/ 19 h 115"/>
              <a:gd name="T48" fmla="*/ 37 w 185"/>
              <a:gd name="T49" fmla="*/ 11 h 115"/>
              <a:gd name="T50" fmla="*/ 50 w 185"/>
              <a:gd name="T51" fmla="*/ 6 h 115"/>
              <a:gd name="T52" fmla="*/ 74 w 185"/>
              <a:gd name="T53" fmla="*/ 1 h 115"/>
              <a:gd name="T54" fmla="*/ 87 w 185"/>
              <a:gd name="T55" fmla="*/ 26 h 115"/>
              <a:gd name="T56" fmla="*/ 54 w 185"/>
              <a:gd name="T57" fmla="*/ 28 h 115"/>
              <a:gd name="T58" fmla="*/ 27 w 185"/>
              <a:gd name="T59" fmla="*/ 35 h 115"/>
              <a:gd name="T60" fmla="*/ 19 w 185"/>
              <a:gd name="T61" fmla="*/ 39 h 115"/>
              <a:gd name="T62" fmla="*/ 13 w 185"/>
              <a:gd name="T63" fmla="*/ 45 h 115"/>
              <a:gd name="T64" fmla="*/ 10 w 185"/>
              <a:gd name="T65" fmla="*/ 50 h 115"/>
              <a:gd name="T66" fmla="*/ 9 w 185"/>
              <a:gd name="T67" fmla="*/ 57 h 115"/>
              <a:gd name="T68" fmla="*/ 10 w 185"/>
              <a:gd name="T69" fmla="*/ 64 h 115"/>
              <a:gd name="T70" fmla="*/ 15 w 185"/>
              <a:gd name="T71" fmla="*/ 72 h 115"/>
              <a:gd name="T72" fmla="*/ 23 w 185"/>
              <a:gd name="T73" fmla="*/ 79 h 115"/>
              <a:gd name="T74" fmla="*/ 36 w 185"/>
              <a:gd name="T75" fmla="*/ 83 h 115"/>
              <a:gd name="T76" fmla="*/ 63 w 185"/>
              <a:gd name="T77" fmla="*/ 88 h 115"/>
              <a:gd name="T78" fmla="*/ 100 w 185"/>
              <a:gd name="T79" fmla="*/ 89 h 115"/>
              <a:gd name="T80" fmla="*/ 127 w 185"/>
              <a:gd name="T81" fmla="*/ 88 h 115"/>
              <a:gd name="T82" fmla="*/ 150 w 185"/>
              <a:gd name="T83" fmla="*/ 83 h 115"/>
              <a:gd name="T84" fmla="*/ 163 w 185"/>
              <a:gd name="T85" fmla="*/ 78 h 115"/>
              <a:gd name="T86" fmla="*/ 171 w 185"/>
              <a:gd name="T87" fmla="*/ 70 h 115"/>
              <a:gd name="T88" fmla="*/ 175 w 185"/>
              <a:gd name="T89" fmla="*/ 65 h 115"/>
              <a:gd name="T90" fmla="*/ 176 w 185"/>
              <a:gd name="T91" fmla="*/ 58 h 115"/>
              <a:gd name="T92" fmla="*/ 174 w 185"/>
              <a:gd name="T93" fmla="*/ 50 h 115"/>
              <a:gd name="T94" fmla="*/ 168 w 185"/>
              <a:gd name="T95" fmla="*/ 42 h 115"/>
              <a:gd name="T96" fmla="*/ 154 w 185"/>
              <a:gd name="T97" fmla="*/ 34 h 115"/>
              <a:gd name="T98" fmla="*/ 134 w 185"/>
              <a:gd name="T99" fmla="*/ 29 h 115"/>
              <a:gd name="T100" fmla="*/ 110 w 185"/>
              <a:gd name="T101" fmla="*/ 27 h 115"/>
              <a:gd name="T102" fmla="*/ 87 w 185"/>
              <a:gd name="T103" fmla="*/ 26 h 1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5"/>
              <a:gd name="T157" fmla="*/ 0 h 115"/>
              <a:gd name="T158" fmla="*/ 185 w 185"/>
              <a:gd name="T159" fmla="*/ 115 h 11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5" h="115">
                <a:moveTo>
                  <a:pt x="91" y="0"/>
                </a:moveTo>
                <a:lnTo>
                  <a:pt x="106" y="1"/>
                </a:lnTo>
                <a:lnTo>
                  <a:pt x="120" y="2"/>
                </a:lnTo>
                <a:lnTo>
                  <a:pt x="132" y="5"/>
                </a:lnTo>
                <a:lnTo>
                  <a:pt x="143" y="9"/>
                </a:lnTo>
                <a:lnTo>
                  <a:pt x="154" y="14"/>
                </a:lnTo>
                <a:lnTo>
                  <a:pt x="162" y="20"/>
                </a:lnTo>
                <a:lnTo>
                  <a:pt x="170" y="27"/>
                </a:lnTo>
                <a:lnTo>
                  <a:pt x="176" y="34"/>
                </a:lnTo>
                <a:lnTo>
                  <a:pt x="180" y="39"/>
                </a:lnTo>
                <a:lnTo>
                  <a:pt x="183" y="46"/>
                </a:lnTo>
                <a:lnTo>
                  <a:pt x="184" y="52"/>
                </a:lnTo>
                <a:lnTo>
                  <a:pt x="185" y="58"/>
                </a:lnTo>
                <a:lnTo>
                  <a:pt x="184" y="63"/>
                </a:lnTo>
                <a:lnTo>
                  <a:pt x="183" y="68"/>
                </a:lnTo>
                <a:lnTo>
                  <a:pt x="182" y="73"/>
                </a:lnTo>
                <a:lnTo>
                  <a:pt x="180" y="78"/>
                </a:lnTo>
                <a:lnTo>
                  <a:pt x="177" y="82"/>
                </a:lnTo>
                <a:lnTo>
                  <a:pt x="173" y="86"/>
                </a:lnTo>
                <a:lnTo>
                  <a:pt x="168" y="90"/>
                </a:lnTo>
                <a:lnTo>
                  <a:pt x="164" y="94"/>
                </a:lnTo>
                <a:lnTo>
                  <a:pt x="157" y="100"/>
                </a:lnTo>
                <a:lnTo>
                  <a:pt x="150" y="104"/>
                </a:lnTo>
                <a:lnTo>
                  <a:pt x="141" y="107"/>
                </a:lnTo>
                <a:lnTo>
                  <a:pt x="133" y="110"/>
                </a:lnTo>
                <a:lnTo>
                  <a:pt x="124" y="112"/>
                </a:lnTo>
                <a:lnTo>
                  <a:pt x="114" y="114"/>
                </a:lnTo>
                <a:lnTo>
                  <a:pt x="104" y="115"/>
                </a:lnTo>
                <a:lnTo>
                  <a:pt x="94" y="115"/>
                </a:lnTo>
                <a:lnTo>
                  <a:pt x="79" y="114"/>
                </a:lnTo>
                <a:lnTo>
                  <a:pt x="65" y="113"/>
                </a:lnTo>
                <a:lnTo>
                  <a:pt x="52" y="110"/>
                </a:lnTo>
                <a:lnTo>
                  <a:pt x="41" y="106"/>
                </a:lnTo>
                <a:lnTo>
                  <a:pt x="31" y="102"/>
                </a:lnTo>
                <a:lnTo>
                  <a:pt x="22" y="96"/>
                </a:lnTo>
                <a:lnTo>
                  <a:pt x="15" y="90"/>
                </a:lnTo>
                <a:lnTo>
                  <a:pt x="10" y="84"/>
                </a:lnTo>
                <a:lnTo>
                  <a:pt x="5" y="77"/>
                </a:lnTo>
                <a:lnTo>
                  <a:pt x="2" y="69"/>
                </a:lnTo>
                <a:lnTo>
                  <a:pt x="0" y="63"/>
                </a:lnTo>
                <a:lnTo>
                  <a:pt x="0" y="57"/>
                </a:lnTo>
                <a:lnTo>
                  <a:pt x="0" y="51"/>
                </a:lnTo>
                <a:lnTo>
                  <a:pt x="1" y="45"/>
                </a:lnTo>
                <a:lnTo>
                  <a:pt x="4" y="39"/>
                </a:lnTo>
                <a:lnTo>
                  <a:pt x="8" y="33"/>
                </a:lnTo>
                <a:lnTo>
                  <a:pt x="12" y="28"/>
                </a:lnTo>
                <a:lnTo>
                  <a:pt x="17" y="24"/>
                </a:lnTo>
                <a:lnTo>
                  <a:pt x="23" y="19"/>
                </a:lnTo>
                <a:lnTo>
                  <a:pt x="30" y="14"/>
                </a:lnTo>
                <a:lnTo>
                  <a:pt x="37" y="11"/>
                </a:lnTo>
                <a:lnTo>
                  <a:pt x="43" y="8"/>
                </a:lnTo>
                <a:lnTo>
                  <a:pt x="50" y="6"/>
                </a:lnTo>
                <a:lnTo>
                  <a:pt x="57" y="4"/>
                </a:lnTo>
                <a:lnTo>
                  <a:pt x="74" y="1"/>
                </a:lnTo>
                <a:lnTo>
                  <a:pt x="91" y="0"/>
                </a:lnTo>
                <a:close/>
                <a:moveTo>
                  <a:pt x="87" y="26"/>
                </a:moveTo>
                <a:lnTo>
                  <a:pt x="70" y="26"/>
                </a:lnTo>
                <a:lnTo>
                  <a:pt x="54" y="28"/>
                </a:lnTo>
                <a:lnTo>
                  <a:pt x="40" y="31"/>
                </a:lnTo>
                <a:lnTo>
                  <a:pt x="27" y="35"/>
                </a:lnTo>
                <a:lnTo>
                  <a:pt x="23" y="37"/>
                </a:lnTo>
                <a:lnTo>
                  <a:pt x="19" y="39"/>
                </a:lnTo>
                <a:lnTo>
                  <a:pt x="16" y="41"/>
                </a:lnTo>
                <a:lnTo>
                  <a:pt x="13" y="45"/>
                </a:lnTo>
                <a:lnTo>
                  <a:pt x="11" y="47"/>
                </a:lnTo>
                <a:lnTo>
                  <a:pt x="10" y="50"/>
                </a:lnTo>
                <a:lnTo>
                  <a:pt x="9" y="54"/>
                </a:lnTo>
                <a:lnTo>
                  <a:pt x="9" y="57"/>
                </a:lnTo>
                <a:lnTo>
                  <a:pt x="9" y="61"/>
                </a:lnTo>
                <a:lnTo>
                  <a:pt x="10" y="64"/>
                </a:lnTo>
                <a:lnTo>
                  <a:pt x="12" y="68"/>
                </a:lnTo>
                <a:lnTo>
                  <a:pt x="15" y="72"/>
                </a:lnTo>
                <a:lnTo>
                  <a:pt x="18" y="76"/>
                </a:lnTo>
                <a:lnTo>
                  <a:pt x="23" y="79"/>
                </a:lnTo>
                <a:lnTo>
                  <a:pt x="29" y="81"/>
                </a:lnTo>
                <a:lnTo>
                  <a:pt x="36" y="83"/>
                </a:lnTo>
                <a:lnTo>
                  <a:pt x="48" y="86"/>
                </a:lnTo>
                <a:lnTo>
                  <a:pt x="63" y="88"/>
                </a:lnTo>
                <a:lnTo>
                  <a:pt x="80" y="89"/>
                </a:lnTo>
                <a:lnTo>
                  <a:pt x="100" y="89"/>
                </a:lnTo>
                <a:lnTo>
                  <a:pt x="114" y="89"/>
                </a:lnTo>
                <a:lnTo>
                  <a:pt x="127" y="88"/>
                </a:lnTo>
                <a:lnTo>
                  <a:pt x="139" y="86"/>
                </a:lnTo>
                <a:lnTo>
                  <a:pt x="150" y="83"/>
                </a:lnTo>
                <a:lnTo>
                  <a:pt x="157" y="81"/>
                </a:lnTo>
                <a:lnTo>
                  <a:pt x="163" y="78"/>
                </a:lnTo>
                <a:lnTo>
                  <a:pt x="168" y="75"/>
                </a:lnTo>
                <a:lnTo>
                  <a:pt x="171" y="70"/>
                </a:lnTo>
                <a:lnTo>
                  <a:pt x="174" y="68"/>
                </a:lnTo>
                <a:lnTo>
                  <a:pt x="175" y="65"/>
                </a:lnTo>
                <a:lnTo>
                  <a:pt x="176" y="61"/>
                </a:lnTo>
                <a:lnTo>
                  <a:pt x="176" y="58"/>
                </a:lnTo>
                <a:lnTo>
                  <a:pt x="176" y="54"/>
                </a:lnTo>
                <a:lnTo>
                  <a:pt x="174" y="50"/>
                </a:lnTo>
                <a:lnTo>
                  <a:pt x="171" y="46"/>
                </a:lnTo>
                <a:lnTo>
                  <a:pt x="168" y="42"/>
                </a:lnTo>
                <a:lnTo>
                  <a:pt x="162" y="37"/>
                </a:lnTo>
                <a:lnTo>
                  <a:pt x="154" y="34"/>
                </a:lnTo>
                <a:lnTo>
                  <a:pt x="145" y="31"/>
                </a:lnTo>
                <a:lnTo>
                  <a:pt x="134" y="29"/>
                </a:lnTo>
                <a:lnTo>
                  <a:pt x="122" y="28"/>
                </a:lnTo>
                <a:lnTo>
                  <a:pt x="110" y="27"/>
                </a:lnTo>
                <a:lnTo>
                  <a:pt x="99" y="26"/>
                </a:lnTo>
                <a:lnTo>
                  <a:pt x="87" y="2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45" name="Freeform 258"/>
          <p:cNvSpPr>
            <a:spLocks noEditPoints="1"/>
          </p:cNvSpPr>
          <p:nvPr/>
        </p:nvSpPr>
        <p:spPr bwMode="auto">
          <a:xfrm>
            <a:off x="8593138" y="3560763"/>
            <a:ext cx="109537" cy="71437"/>
          </a:xfrm>
          <a:custGeom>
            <a:avLst/>
            <a:gdLst>
              <a:gd name="T0" fmla="*/ 102 w 206"/>
              <a:gd name="T1" fmla="*/ 0 h 135"/>
              <a:gd name="T2" fmla="*/ 146 w 206"/>
              <a:gd name="T3" fmla="*/ 5 h 135"/>
              <a:gd name="T4" fmla="*/ 170 w 206"/>
              <a:gd name="T5" fmla="*/ 15 h 135"/>
              <a:gd name="T6" fmla="*/ 189 w 206"/>
              <a:gd name="T7" fmla="*/ 29 h 135"/>
              <a:gd name="T8" fmla="*/ 177 w 206"/>
              <a:gd name="T9" fmla="*/ 48 h 135"/>
              <a:gd name="T10" fmla="*/ 184 w 206"/>
              <a:gd name="T11" fmla="*/ 59 h 135"/>
              <a:gd name="T12" fmla="*/ 194 w 206"/>
              <a:gd name="T13" fmla="*/ 56 h 135"/>
              <a:gd name="T14" fmla="*/ 184 w 206"/>
              <a:gd name="T15" fmla="*/ 59 h 135"/>
              <a:gd name="T16" fmla="*/ 181 w 206"/>
              <a:gd name="T17" fmla="*/ 83 h 135"/>
              <a:gd name="T18" fmla="*/ 187 w 206"/>
              <a:gd name="T19" fmla="*/ 108 h 135"/>
              <a:gd name="T20" fmla="*/ 163 w 206"/>
              <a:gd name="T21" fmla="*/ 100 h 135"/>
              <a:gd name="T22" fmla="*/ 157 w 206"/>
              <a:gd name="T23" fmla="*/ 127 h 135"/>
              <a:gd name="T24" fmla="*/ 181 w 206"/>
              <a:gd name="T25" fmla="*/ 113 h 135"/>
              <a:gd name="T26" fmla="*/ 115 w 206"/>
              <a:gd name="T27" fmla="*/ 115 h 135"/>
              <a:gd name="T28" fmla="*/ 75 w 206"/>
              <a:gd name="T29" fmla="*/ 133 h 135"/>
              <a:gd name="T30" fmla="*/ 48 w 206"/>
              <a:gd name="T31" fmla="*/ 126 h 135"/>
              <a:gd name="T32" fmla="*/ 27 w 206"/>
              <a:gd name="T33" fmla="*/ 115 h 135"/>
              <a:gd name="T34" fmla="*/ 12 w 206"/>
              <a:gd name="T35" fmla="*/ 99 h 135"/>
              <a:gd name="T36" fmla="*/ 29 w 206"/>
              <a:gd name="T37" fmla="*/ 88 h 135"/>
              <a:gd name="T38" fmla="*/ 26 w 206"/>
              <a:gd name="T39" fmla="*/ 82 h 135"/>
              <a:gd name="T40" fmla="*/ 22 w 206"/>
              <a:gd name="T41" fmla="*/ 71 h 135"/>
              <a:gd name="T42" fmla="*/ 10 w 206"/>
              <a:gd name="T43" fmla="*/ 37 h 135"/>
              <a:gd name="T44" fmla="*/ 10 w 206"/>
              <a:gd name="T45" fmla="*/ 37 h 135"/>
              <a:gd name="T46" fmla="*/ 35 w 206"/>
              <a:gd name="T47" fmla="*/ 41 h 135"/>
              <a:gd name="T48" fmla="*/ 58 w 206"/>
              <a:gd name="T49" fmla="*/ 6 h 135"/>
              <a:gd name="T50" fmla="*/ 75 w 206"/>
              <a:gd name="T51" fmla="*/ 2 h 135"/>
              <a:gd name="T52" fmla="*/ 66 w 206"/>
              <a:gd name="T53" fmla="*/ 4 h 135"/>
              <a:gd name="T54" fmla="*/ 71 w 206"/>
              <a:gd name="T55" fmla="*/ 27 h 135"/>
              <a:gd name="T56" fmla="*/ 42 w 206"/>
              <a:gd name="T57" fmla="*/ 55 h 135"/>
              <a:gd name="T58" fmla="*/ 42 w 206"/>
              <a:gd name="T59" fmla="*/ 55 h 135"/>
              <a:gd name="T60" fmla="*/ 20 w 206"/>
              <a:gd name="T61" fmla="*/ 43 h 135"/>
              <a:gd name="T62" fmla="*/ 30 w 206"/>
              <a:gd name="T63" fmla="*/ 67 h 135"/>
              <a:gd name="T64" fmla="*/ 30 w 206"/>
              <a:gd name="T65" fmla="*/ 67 h 135"/>
              <a:gd name="T66" fmla="*/ 30 w 206"/>
              <a:gd name="T67" fmla="*/ 70 h 135"/>
              <a:gd name="T68" fmla="*/ 34 w 206"/>
              <a:gd name="T69" fmla="*/ 75 h 135"/>
              <a:gd name="T70" fmla="*/ 29 w 206"/>
              <a:gd name="T71" fmla="*/ 98 h 135"/>
              <a:gd name="T72" fmla="*/ 50 w 206"/>
              <a:gd name="T73" fmla="*/ 84 h 135"/>
              <a:gd name="T74" fmla="*/ 50 w 206"/>
              <a:gd name="T75" fmla="*/ 84 h 135"/>
              <a:gd name="T76" fmla="*/ 57 w 206"/>
              <a:gd name="T77" fmla="*/ 106 h 135"/>
              <a:gd name="T78" fmla="*/ 111 w 206"/>
              <a:gd name="T79" fmla="*/ 89 h 135"/>
              <a:gd name="T80" fmla="*/ 111 w 206"/>
              <a:gd name="T81" fmla="*/ 89 h 135"/>
              <a:gd name="T82" fmla="*/ 140 w 206"/>
              <a:gd name="T83" fmla="*/ 108 h 135"/>
              <a:gd name="T84" fmla="*/ 161 w 206"/>
              <a:gd name="T85" fmla="*/ 93 h 135"/>
              <a:gd name="T86" fmla="*/ 165 w 206"/>
              <a:gd name="T87" fmla="*/ 103 h 135"/>
              <a:gd name="T88" fmla="*/ 179 w 206"/>
              <a:gd name="T89" fmla="*/ 97 h 135"/>
              <a:gd name="T90" fmla="*/ 174 w 206"/>
              <a:gd name="T91" fmla="*/ 74 h 135"/>
              <a:gd name="T92" fmla="*/ 176 w 206"/>
              <a:gd name="T93" fmla="*/ 72 h 135"/>
              <a:gd name="T94" fmla="*/ 176 w 206"/>
              <a:gd name="T95" fmla="*/ 68 h 135"/>
              <a:gd name="T96" fmla="*/ 175 w 206"/>
              <a:gd name="T97" fmla="*/ 64 h 135"/>
              <a:gd name="T98" fmla="*/ 186 w 206"/>
              <a:gd name="T99" fmla="*/ 44 h 135"/>
              <a:gd name="T100" fmla="*/ 162 w 206"/>
              <a:gd name="T101" fmla="*/ 53 h 135"/>
              <a:gd name="T102" fmla="*/ 143 w 206"/>
              <a:gd name="T103" fmla="*/ 49 h 135"/>
              <a:gd name="T104" fmla="*/ 146 w 206"/>
              <a:gd name="T105" fmla="*/ 29 h 135"/>
              <a:gd name="T106" fmla="*/ 134 w 206"/>
              <a:gd name="T107" fmla="*/ 28 h 135"/>
              <a:gd name="T108" fmla="*/ 111 w 206"/>
              <a:gd name="T109" fmla="*/ 25 h 1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6"/>
              <a:gd name="T166" fmla="*/ 0 h 135"/>
              <a:gd name="T167" fmla="*/ 206 w 206"/>
              <a:gd name="T168" fmla="*/ 135 h 1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6" h="135">
                <a:moveTo>
                  <a:pt x="102" y="0"/>
                </a:moveTo>
                <a:lnTo>
                  <a:pt x="117" y="1"/>
                </a:lnTo>
                <a:lnTo>
                  <a:pt x="132" y="2"/>
                </a:lnTo>
                <a:lnTo>
                  <a:pt x="129" y="22"/>
                </a:lnTo>
                <a:lnTo>
                  <a:pt x="116" y="21"/>
                </a:lnTo>
                <a:lnTo>
                  <a:pt x="102" y="20"/>
                </a:lnTo>
                <a:lnTo>
                  <a:pt x="102" y="0"/>
                </a:lnTo>
                <a:close/>
                <a:moveTo>
                  <a:pt x="132" y="2"/>
                </a:moveTo>
                <a:lnTo>
                  <a:pt x="145" y="4"/>
                </a:lnTo>
                <a:lnTo>
                  <a:pt x="132" y="2"/>
                </a:lnTo>
                <a:lnTo>
                  <a:pt x="131" y="12"/>
                </a:lnTo>
                <a:lnTo>
                  <a:pt x="132" y="2"/>
                </a:lnTo>
                <a:close/>
                <a:moveTo>
                  <a:pt x="132" y="2"/>
                </a:moveTo>
                <a:lnTo>
                  <a:pt x="146" y="5"/>
                </a:lnTo>
                <a:lnTo>
                  <a:pt x="159" y="10"/>
                </a:lnTo>
                <a:lnTo>
                  <a:pt x="150" y="29"/>
                </a:lnTo>
                <a:lnTo>
                  <a:pt x="140" y="25"/>
                </a:lnTo>
                <a:lnTo>
                  <a:pt x="129" y="22"/>
                </a:lnTo>
                <a:lnTo>
                  <a:pt x="132" y="2"/>
                </a:lnTo>
                <a:close/>
                <a:moveTo>
                  <a:pt x="159" y="10"/>
                </a:moveTo>
                <a:lnTo>
                  <a:pt x="170" y="15"/>
                </a:lnTo>
                <a:lnTo>
                  <a:pt x="179" y="21"/>
                </a:lnTo>
                <a:lnTo>
                  <a:pt x="167" y="38"/>
                </a:lnTo>
                <a:lnTo>
                  <a:pt x="160" y="34"/>
                </a:lnTo>
                <a:lnTo>
                  <a:pt x="150" y="29"/>
                </a:lnTo>
                <a:lnTo>
                  <a:pt x="159" y="10"/>
                </a:lnTo>
                <a:close/>
                <a:moveTo>
                  <a:pt x="179" y="21"/>
                </a:moveTo>
                <a:lnTo>
                  <a:pt x="189" y="29"/>
                </a:lnTo>
                <a:lnTo>
                  <a:pt x="196" y="38"/>
                </a:lnTo>
                <a:lnTo>
                  <a:pt x="178" y="49"/>
                </a:lnTo>
                <a:lnTo>
                  <a:pt x="173" y="44"/>
                </a:lnTo>
                <a:lnTo>
                  <a:pt x="167" y="38"/>
                </a:lnTo>
                <a:lnTo>
                  <a:pt x="179" y="21"/>
                </a:lnTo>
                <a:close/>
                <a:moveTo>
                  <a:pt x="178" y="49"/>
                </a:moveTo>
                <a:lnTo>
                  <a:pt x="177" y="48"/>
                </a:lnTo>
                <a:lnTo>
                  <a:pt x="178" y="49"/>
                </a:lnTo>
                <a:lnTo>
                  <a:pt x="187" y="44"/>
                </a:lnTo>
                <a:lnTo>
                  <a:pt x="178" y="49"/>
                </a:lnTo>
                <a:close/>
                <a:moveTo>
                  <a:pt x="196" y="38"/>
                </a:moveTo>
                <a:lnTo>
                  <a:pt x="200" y="45"/>
                </a:lnTo>
                <a:lnTo>
                  <a:pt x="203" y="52"/>
                </a:lnTo>
                <a:lnTo>
                  <a:pt x="184" y="59"/>
                </a:lnTo>
                <a:lnTo>
                  <a:pt x="181" y="55"/>
                </a:lnTo>
                <a:lnTo>
                  <a:pt x="178" y="49"/>
                </a:lnTo>
                <a:lnTo>
                  <a:pt x="196" y="38"/>
                </a:lnTo>
                <a:close/>
                <a:moveTo>
                  <a:pt x="184" y="59"/>
                </a:moveTo>
                <a:lnTo>
                  <a:pt x="187" y="69"/>
                </a:lnTo>
                <a:lnTo>
                  <a:pt x="184" y="59"/>
                </a:lnTo>
                <a:lnTo>
                  <a:pt x="194" y="56"/>
                </a:lnTo>
                <a:lnTo>
                  <a:pt x="184" y="59"/>
                </a:lnTo>
                <a:close/>
                <a:moveTo>
                  <a:pt x="203" y="52"/>
                </a:moveTo>
                <a:lnTo>
                  <a:pt x="205" y="60"/>
                </a:lnTo>
                <a:lnTo>
                  <a:pt x="206" y="68"/>
                </a:lnTo>
                <a:lnTo>
                  <a:pt x="185" y="68"/>
                </a:lnTo>
                <a:lnTo>
                  <a:pt x="185" y="64"/>
                </a:lnTo>
                <a:lnTo>
                  <a:pt x="184" y="59"/>
                </a:lnTo>
                <a:lnTo>
                  <a:pt x="203" y="52"/>
                </a:lnTo>
                <a:close/>
                <a:moveTo>
                  <a:pt x="206" y="68"/>
                </a:moveTo>
                <a:lnTo>
                  <a:pt x="205" y="74"/>
                </a:lnTo>
                <a:lnTo>
                  <a:pt x="204" y="80"/>
                </a:lnTo>
                <a:lnTo>
                  <a:pt x="202" y="87"/>
                </a:lnTo>
                <a:lnTo>
                  <a:pt x="199" y="93"/>
                </a:lnTo>
                <a:lnTo>
                  <a:pt x="181" y="83"/>
                </a:lnTo>
                <a:lnTo>
                  <a:pt x="184" y="75"/>
                </a:lnTo>
                <a:lnTo>
                  <a:pt x="185" y="68"/>
                </a:lnTo>
                <a:lnTo>
                  <a:pt x="206" y="68"/>
                </a:lnTo>
                <a:close/>
                <a:moveTo>
                  <a:pt x="199" y="93"/>
                </a:moveTo>
                <a:lnTo>
                  <a:pt x="196" y="98"/>
                </a:lnTo>
                <a:lnTo>
                  <a:pt x="192" y="103"/>
                </a:lnTo>
                <a:lnTo>
                  <a:pt x="187" y="108"/>
                </a:lnTo>
                <a:lnTo>
                  <a:pt x="181" y="113"/>
                </a:lnTo>
                <a:lnTo>
                  <a:pt x="168" y="96"/>
                </a:lnTo>
                <a:lnTo>
                  <a:pt x="176" y="90"/>
                </a:lnTo>
                <a:lnTo>
                  <a:pt x="181" y="83"/>
                </a:lnTo>
                <a:lnTo>
                  <a:pt x="199" y="93"/>
                </a:lnTo>
                <a:close/>
                <a:moveTo>
                  <a:pt x="168" y="96"/>
                </a:moveTo>
                <a:lnTo>
                  <a:pt x="163" y="100"/>
                </a:lnTo>
                <a:lnTo>
                  <a:pt x="168" y="96"/>
                </a:lnTo>
                <a:lnTo>
                  <a:pt x="175" y="104"/>
                </a:lnTo>
                <a:lnTo>
                  <a:pt x="168" y="96"/>
                </a:lnTo>
                <a:close/>
                <a:moveTo>
                  <a:pt x="181" y="113"/>
                </a:moveTo>
                <a:lnTo>
                  <a:pt x="174" y="119"/>
                </a:lnTo>
                <a:lnTo>
                  <a:pt x="166" y="123"/>
                </a:lnTo>
                <a:lnTo>
                  <a:pt x="157" y="127"/>
                </a:lnTo>
                <a:lnTo>
                  <a:pt x="147" y="130"/>
                </a:lnTo>
                <a:lnTo>
                  <a:pt x="141" y="110"/>
                </a:lnTo>
                <a:lnTo>
                  <a:pt x="149" y="107"/>
                </a:lnTo>
                <a:lnTo>
                  <a:pt x="156" y="104"/>
                </a:lnTo>
                <a:lnTo>
                  <a:pt x="162" y="100"/>
                </a:lnTo>
                <a:lnTo>
                  <a:pt x="168" y="96"/>
                </a:lnTo>
                <a:lnTo>
                  <a:pt x="181" y="113"/>
                </a:lnTo>
                <a:close/>
                <a:moveTo>
                  <a:pt x="147" y="130"/>
                </a:moveTo>
                <a:lnTo>
                  <a:pt x="138" y="132"/>
                </a:lnTo>
                <a:lnTo>
                  <a:pt x="127" y="134"/>
                </a:lnTo>
                <a:lnTo>
                  <a:pt x="116" y="135"/>
                </a:lnTo>
                <a:lnTo>
                  <a:pt x="105" y="135"/>
                </a:lnTo>
                <a:lnTo>
                  <a:pt x="105" y="115"/>
                </a:lnTo>
                <a:lnTo>
                  <a:pt x="115" y="115"/>
                </a:lnTo>
                <a:lnTo>
                  <a:pt x="124" y="114"/>
                </a:lnTo>
                <a:lnTo>
                  <a:pt x="133" y="112"/>
                </a:lnTo>
                <a:lnTo>
                  <a:pt x="141" y="110"/>
                </a:lnTo>
                <a:lnTo>
                  <a:pt x="147" y="130"/>
                </a:lnTo>
                <a:close/>
                <a:moveTo>
                  <a:pt x="105" y="135"/>
                </a:moveTo>
                <a:lnTo>
                  <a:pt x="89" y="135"/>
                </a:lnTo>
                <a:lnTo>
                  <a:pt x="75" y="133"/>
                </a:lnTo>
                <a:lnTo>
                  <a:pt x="78" y="113"/>
                </a:lnTo>
                <a:lnTo>
                  <a:pt x="90" y="114"/>
                </a:lnTo>
                <a:lnTo>
                  <a:pt x="105" y="115"/>
                </a:lnTo>
                <a:lnTo>
                  <a:pt x="105" y="135"/>
                </a:lnTo>
                <a:close/>
                <a:moveTo>
                  <a:pt x="75" y="133"/>
                </a:moveTo>
                <a:lnTo>
                  <a:pt x="61" y="130"/>
                </a:lnTo>
                <a:lnTo>
                  <a:pt x="48" y="126"/>
                </a:lnTo>
                <a:lnTo>
                  <a:pt x="56" y="106"/>
                </a:lnTo>
                <a:lnTo>
                  <a:pt x="66" y="110"/>
                </a:lnTo>
                <a:lnTo>
                  <a:pt x="78" y="113"/>
                </a:lnTo>
                <a:lnTo>
                  <a:pt x="75" y="133"/>
                </a:lnTo>
                <a:close/>
                <a:moveTo>
                  <a:pt x="48" y="126"/>
                </a:moveTo>
                <a:lnTo>
                  <a:pt x="37" y="121"/>
                </a:lnTo>
                <a:lnTo>
                  <a:pt x="27" y="115"/>
                </a:lnTo>
                <a:lnTo>
                  <a:pt x="39" y="97"/>
                </a:lnTo>
                <a:lnTo>
                  <a:pt x="48" y="102"/>
                </a:lnTo>
                <a:lnTo>
                  <a:pt x="56" y="106"/>
                </a:lnTo>
                <a:lnTo>
                  <a:pt x="48" y="126"/>
                </a:lnTo>
                <a:close/>
                <a:moveTo>
                  <a:pt x="27" y="115"/>
                </a:moveTo>
                <a:lnTo>
                  <a:pt x="19" y="107"/>
                </a:lnTo>
                <a:lnTo>
                  <a:pt x="12" y="99"/>
                </a:lnTo>
                <a:lnTo>
                  <a:pt x="29" y="88"/>
                </a:lnTo>
                <a:lnTo>
                  <a:pt x="34" y="93"/>
                </a:lnTo>
                <a:lnTo>
                  <a:pt x="39" y="97"/>
                </a:lnTo>
                <a:lnTo>
                  <a:pt x="27" y="115"/>
                </a:lnTo>
                <a:close/>
                <a:moveTo>
                  <a:pt x="29" y="88"/>
                </a:moveTo>
                <a:lnTo>
                  <a:pt x="31" y="90"/>
                </a:lnTo>
                <a:lnTo>
                  <a:pt x="29" y="88"/>
                </a:lnTo>
                <a:lnTo>
                  <a:pt x="21" y="94"/>
                </a:lnTo>
                <a:lnTo>
                  <a:pt x="29" y="88"/>
                </a:lnTo>
                <a:close/>
                <a:moveTo>
                  <a:pt x="12" y="99"/>
                </a:moveTo>
                <a:lnTo>
                  <a:pt x="7" y="92"/>
                </a:lnTo>
                <a:lnTo>
                  <a:pt x="3" y="84"/>
                </a:lnTo>
                <a:lnTo>
                  <a:pt x="24" y="76"/>
                </a:lnTo>
                <a:lnTo>
                  <a:pt x="26" y="82"/>
                </a:lnTo>
                <a:lnTo>
                  <a:pt x="29" y="88"/>
                </a:lnTo>
                <a:lnTo>
                  <a:pt x="12" y="99"/>
                </a:lnTo>
                <a:close/>
                <a:moveTo>
                  <a:pt x="3" y="84"/>
                </a:moveTo>
                <a:lnTo>
                  <a:pt x="1" y="75"/>
                </a:lnTo>
                <a:lnTo>
                  <a:pt x="0" y="67"/>
                </a:lnTo>
                <a:lnTo>
                  <a:pt x="22" y="67"/>
                </a:lnTo>
                <a:lnTo>
                  <a:pt x="22" y="71"/>
                </a:lnTo>
                <a:lnTo>
                  <a:pt x="24" y="76"/>
                </a:lnTo>
                <a:lnTo>
                  <a:pt x="3" y="84"/>
                </a:lnTo>
                <a:close/>
                <a:moveTo>
                  <a:pt x="0" y="67"/>
                </a:moveTo>
                <a:lnTo>
                  <a:pt x="1" y="59"/>
                </a:lnTo>
                <a:lnTo>
                  <a:pt x="3" y="51"/>
                </a:lnTo>
                <a:lnTo>
                  <a:pt x="6" y="44"/>
                </a:lnTo>
                <a:lnTo>
                  <a:pt x="10" y="37"/>
                </a:lnTo>
                <a:lnTo>
                  <a:pt x="27" y="49"/>
                </a:lnTo>
                <a:lnTo>
                  <a:pt x="25" y="53"/>
                </a:lnTo>
                <a:lnTo>
                  <a:pt x="23" y="58"/>
                </a:lnTo>
                <a:lnTo>
                  <a:pt x="22" y="62"/>
                </a:lnTo>
                <a:lnTo>
                  <a:pt x="22" y="67"/>
                </a:lnTo>
                <a:lnTo>
                  <a:pt x="0" y="67"/>
                </a:lnTo>
                <a:close/>
                <a:moveTo>
                  <a:pt x="10" y="37"/>
                </a:moveTo>
                <a:lnTo>
                  <a:pt x="14" y="31"/>
                </a:lnTo>
                <a:lnTo>
                  <a:pt x="21" y="25"/>
                </a:lnTo>
                <a:lnTo>
                  <a:pt x="28" y="20"/>
                </a:lnTo>
                <a:lnTo>
                  <a:pt x="36" y="15"/>
                </a:lnTo>
                <a:lnTo>
                  <a:pt x="47" y="34"/>
                </a:lnTo>
                <a:lnTo>
                  <a:pt x="40" y="37"/>
                </a:lnTo>
                <a:lnTo>
                  <a:pt x="35" y="41"/>
                </a:lnTo>
                <a:lnTo>
                  <a:pt x="31" y="45"/>
                </a:lnTo>
                <a:lnTo>
                  <a:pt x="27" y="49"/>
                </a:lnTo>
                <a:lnTo>
                  <a:pt x="10" y="37"/>
                </a:lnTo>
                <a:close/>
                <a:moveTo>
                  <a:pt x="36" y="15"/>
                </a:moveTo>
                <a:lnTo>
                  <a:pt x="42" y="11"/>
                </a:lnTo>
                <a:lnTo>
                  <a:pt x="51" y="8"/>
                </a:lnTo>
                <a:lnTo>
                  <a:pt x="58" y="6"/>
                </a:lnTo>
                <a:lnTo>
                  <a:pt x="66" y="4"/>
                </a:lnTo>
                <a:lnTo>
                  <a:pt x="71" y="24"/>
                </a:lnTo>
                <a:lnTo>
                  <a:pt x="58" y="28"/>
                </a:lnTo>
                <a:lnTo>
                  <a:pt x="47" y="34"/>
                </a:lnTo>
                <a:lnTo>
                  <a:pt x="36" y="15"/>
                </a:lnTo>
                <a:close/>
                <a:moveTo>
                  <a:pt x="66" y="4"/>
                </a:moveTo>
                <a:lnTo>
                  <a:pt x="75" y="2"/>
                </a:lnTo>
                <a:lnTo>
                  <a:pt x="84" y="1"/>
                </a:lnTo>
                <a:lnTo>
                  <a:pt x="92" y="0"/>
                </a:lnTo>
                <a:lnTo>
                  <a:pt x="102" y="0"/>
                </a:lnTo>
                <a:lnTo>
                  <a:pt x="102" y="20"/>
                </a:lnTo>
                <a:lnTo>
                  <a:pt x="86" y="21"/>
                </a:lnTo>
                <a:lnTo>
                  <a:pt x="71" y="24"/>
                </a:lnTo>
                <a:lnTo>
                  <a:pt x="66" y="4"/>
                </a:lnTo>
                <a:close/>
                <a:moveTo>
                  <a:pt x="98" y="46"/>
                </a:moveTo>
                <a:lnTo>
                  <a:pt x="90" y="46"/>
                </a:lnTo>
                <a:lnTo>
                  <a:pt x="82" y="47"/>
                </a:lnTo>
                <a:lnTo>
                  <a:pt x="75" y="47"/>
                </a:lnTo>
                <a:lnTo>
                  <a:pt x="67" y="48"/>
                </a:lnTo>
                <a:lnTo>
                  <a:pt x="63" y="28"/>
                </a:lnTo>
                <a:lnTo>
                  <a:pt x="71" y="27"/>
                </a:lnTo>
                <a:lnTo>
                  <a:pt x="81" y="25"/>
                </a:lnTo>
                <a:lnTo>
                  <a:pt x="89" y="25"/>
                </a:lnTo>
                <a:lnTo>
                  <a:pt x="98" y="25"/>
                </a:lnTo>
                <a:lnTo>
                  <a:pt x="98" y="46"/>
                </a:lnTo>
                <a:close/>
                <a:moveTo>
                  <a:pt x="67" y="48"/>
                </a:moveTo>
                <a:lnTo>
                  <a:pt x="54" y="51"/>
                </a:lnTo>
                <a:lnTo>
                  <a:pt x="42" y="55"/>
                </a:lnTo>
                <a:lnTo>
                  <a:pt x="35" y="35"/>
                </a:lnTo>
                <a:lnTo>
                  <a:pt x="49" y="31"/>
                </a:lnTo>
                <a:lnTo>
                  <a:pt x="63" y="28"/>
                </a:lnTo>
                <a:lnTo>
                  <a:pt x="67" y="48"/>
                </a:lnTo>
                <a:close/>
                <a:moveTo>
                  <a:pt x="42" y="55"/>
                </a:moveTo>
                <a:lnTo>
                  <a:pt x="41" y="56"/>
                </a:lnTo>
                <a:lnTo>
                  <a:pt x="42" y="55"/>
                </a:lnTo>
                <a:lnTo>
                  <a:pt x="38" y="45"/>
                </a:lnTo>
                <a:lnTo>
                  <a:pt x="42" y="55"/>
                </a:lnTo>
                <a:close/>
                <a:moveTo>
                  <a:pt x="42" y="55"/>
                </a:moveTo>
                <a:lnTo>
                  <a:pt x="36" y="58"/>
                </a:lnTo>
                <a:lnTo>
                  <a:pt x="32" y="61"/>
                </a:lnTo>
                <a:lnTo>
                  <a:pt x="16" y="47"/>
                </a:lnTo>
                <a:lnTo>
                  <a:pt x="20" y="43"/>
                </a:lnTo>
                <a:lnTo>
                  <a:pt x="24" y="40"/>
                </a:lnTo>
                <a:lnTo>
                  <a:pt x="29" y="38"/>
                </a:lnTo>
                <a:lnTo>
                  <a:pt x="35" y="35"/>
                </a:lnTo>
                <a:lnTo>
                  <a:pt x="42" y="55"/>
                </a:lnTo>
                <a:close/>
                <a:moveTo>
                  <a:pt x="32" y="61"/>
                </a:moveTo>
                <a:lnTo>
                  <a:pt x="30" y="64"/>
                </a:lnTo>
                <a:lnTo>
                  <a:pt x="30" y="67"/>
                </a:lnTo>
                <a:lnTo>
                  <a:pt x="8" y="67"/>
                </a:lnTo>
                <a:lnTo>
                  <a:pt x="9" y="62"/>
                </a:lnTo>
                <a:lnTo>
                  <a:pt x="10" y="57"/>
                </a:lnTo>
                <a:lnTo>
                  <a:pt x="12" y="51"/>
                </a:lnTo>
                <a:lnTo>
                  <a:pt x="16" y="47"/>
                </a:lnTo>
                <a:lnTo>
                  <a:pt x="32" y="61"/>
                </a:lnTo>
                <a:close/>
                <a:moveTo>
                  <a:pt x="30" y="67"/>
                </a:moveTo>
                <a:lnTo>
                  <a:pt x="30" y="69"/>
                </a:lnTo>
                <a:lnTo>
                  <a:pt x="30" y="70"/>
                </a:lnTo>
                <a:lnTo>
                  <a:pt x="11" y="78"/>
                </a:lnTo>
                <a:lnTo>
                  <a:pt x="9" y="73"/>
                </a:lnTo>
                <a:lnTo>
                  <a:pt x="8" y="67"/>
                </a:lnTo>
                <a:lnTo>
                  <a:pt x="30" y="67"/>
                </a:lnTo>
                <a:close/>
                <a:moveTo>
                  <a:pt x="30" y="70"/>
                </a:moveTo>
                <a:lnTo>
                  <a:pt x="32" y="72"/>
                </a:lnTo>
                <a:lnTo>
                  <a:pt x="34" y="75"/>
                </a:lnTo>
                <a:lnTo>
                  <a:pt x="18" y="89"/>
                </a:lnTo>
                <a:lnTo>
                  <a:pt x="13" y="84"/>
                </a:lnTo>
                <a:lnTo>
                  <a:pt x="11" y="78"/>
                </a:lnTo>
                <a:lnTo>
                  <a:pt x="30" y="70"/>
                </a:lnTo>
                <a:close/>
                <a:moveTo>
                  <a:pt x="34" y="75"/>
                </a:moveTo>
                <a:lnTo>
                  <a:pt x="36" y="77"/>
                </a:lnTo>
                <a:lnTo>
                  <a:pt x="39" y="79"/>
                </a:lnTo>
                <a:lnTo>
                  <a:pt x="29" y="98"/>
                </a:lnTo>
                <a:lnTo>
                  <a:pt x="23" y="94"/>
                </a:lnTo>
                <a:lnTo>
                  <a:pt x="18" y="89"/>
                </a:lnTo>
                <a:lnTo>
                  <a:pt x="34" y="75"/>
                </a:lnTo>
                <a:close/>
                <a:moveTo>
                  <a:pt x="29" y="98"/>
                </a:moveTo>
                <a:lnTo>
                  <a:pt x="16" y="91"/>
                </a:lnTo>
                <a:lnTo>
                  <a:pt x="29" y="98"/>
                </a:lnTo>
                <a:lnTo>
                  <a:pt x="34" y="89"/>
                </a:lnTo>
                <a:lnTo>
                  <a:pt x="29" y="98"/>
                </a:lnTo>
                <a:close/>
                <a:moveTo>
                  <a:pt x="39" y="79"/>
                </a:moveTo>
                <a:lnTo>
                  <a:pt x="43" y="82"/>
                </a:lnTo>
                <a:lnTo>
                  <a:pt x="50" y="84"/>
                </a:lnTo>
                <a:lnTo>
                  <a:pt x="44" y="103"/>
                </a:lnTo>
                <a:lnTo>
                  <a:pt x="36" y="101"/>
                </a:lnTo>
                <a:lnTo>
                  <a:pt x="29" y="98"/>
                </a:lnTo>
                <a:lnTo>
                  <a:pt x="39" y="79"/>
                </a:lnTo>
                <a:close/>
                <a:moveTo>
                  <a:pt x="50" y="84"/>
                </a:moveTo>
                <a:lnTo>
                  <a:pt x="53" y="84"/>
                </a:lnTo>
                <a:lnTo>
                  <a:pt x="50" y="84"/>
                </a:lnTo>
                <a:lnTo>
                  <a:pt x="47" y="93"/>
                </a:lnTo>
                <a:lnTo>
                  <a:pt x="50" y="84"/>
                </a:lnTo>
                <a:close/>
                <a:moveTo>
                  <a:pt x="50" y="84"/>
                </a:moveTo>
                <a:lnTo>
                  <a:pt x="61" y="86"/>
                </a:lnTo>
                <a:lnTo>
                  <a:pt x="75" y="88"/>
                </a:lnTo>
                <a:lnTo>
                  <a:pt x="74" y="108"/>
                </a:lnTo>
                <a:lnTo>
                  <a:pt x="57" y="106"/>
                </a:lnTo>
                <a:lnTo>
                  <a:pt x="44" y="103"/>
                </a:lnTo>
                <a:lnTo>
                  <a:pt x="50" y="84"/>
                </a:lnTo>
                <a:close/>
                <a:moveTo>
                  <a:pt x="75" y="88"/>
                </a:moveTo>
                <a:lnTo>
                  <a:pt x="83" y="88"/>
                </a:lnTo>
                <a:lnTo>
                  <a:pt x="91" y="89"/>
                </a:lnTo>
                <a:lnTo>
                  <a:pt x="101" y="89"/>
                </a:lnTo>
                <a:lnTo>
                  <a:pt x="111" y="89"/>
                </a:lnTo>
                <a:lnTo>
                  <a:pt x="111" y="110"/>
                </a:lnTo>
                <a:lnTo>
                  <a:pt x="101" y="110"/>
                </a:lnTo>
                <a:lnTo>
                  <a:pt x="91" y="110"/>
                </a:lnTo>
                <a:lnTo>
                  <a:pt x="82" y="110"/>
                </a:lnTo>
                <a:lnTo>
                  <a:pt x="74" y="108"/>
                </a:lnTo>
                <a:lnTo>
                  <a:pt x="75" y="88"/>
                </a:lnTo>
                <a:close/>
                <a:moveTo>
                  <a:pt x="111" y="89"/>
                </a:moveTo>
                <a:lnTo>
                  <a:pt x="124" y="89"/>
                </a:lnTo>
                <a:lnTo>
                  <a:pt x="137" y="88"/>
                </a:lnTo>
                <a:lnTo>
                  <a:pt x="148" y="86"/>
                </a:lnTo>
                <a:lnTo>
                  <a:pt x="158" y="83"/>
                </a:lnTo>
                <a:lnTo>
                  <a:pt x="164" y="103"/>
                </a:lnTo>
                <a:lnTo>
                  <a:pt x="152" y="106"/>
                </a:lnTo>
                <a:lnTo>
                  <a:pt x="140" y="108"/>
                </a:lnTo>
                <a:lnTo>
                  <a:pt x="125" y="110"/>
                </a:lnTo>
                <a:lnTo>
                  <a:pt x="111" y="110"/>
                </a:lnTo>
                <a:lnTo>
                  <a:pt x="111" y="89"/>
                </a:lnTo>
                <a:close/>
                <a:moveTo>
                  <a:pt x="165" y="103"/>
                </a:moveTo>
                <a:lnTo>
                  <a:pt x="187" y="96"/>
                </a:lnTo>
                <a:lnTo>
                  <a:pt x="164" y="103"/>
                </a:lnTo>
                <a:lnTo>
                  <a:pt x="161" y="93"/>
                </a:lnTo>
                <a:lnTo>
                  <a:pt x="165" y="103"/>
                </a:lnTo>
                <a:close/>
                <a:moveTo>
                  <a:pt x="158" y="83"/>
                </a:moveTo>
                <a:lnTo>
                  <a:pt x="164" y="80"/>
                </a:lnTo>
                <a:lnTo>
                  <a:pt x="169" y="78"/>
                </a:lnTo>
                <a:lnTo>
                  <a:pt x="179" y="97"/>
                </a:lnTo>
                <a:lnTo>
                  <a:pt x="172" y="100"/>
                </a:lnTo>
                <a:lnTo>
                  <a:pt x="165" y="103"/>
                </a:lnTo>
                <a:lnTo>
                  <a:pt x="158" y="83"/>
                </a:lnTo>
                <a:close/>
                <a:moveTo>
                  <a:pt x="169" y="78"/>
                </a:moveTo>
                <a:lnTo>
                  <a:pt x="172" y="76"/>
                </a:lnTo>
                <a:lnTo>
                  <a:pt x="174" y="74"/>
                </a:lnTo>
                <a:lnTo>
                  <a:pt x="191" y="88"/>
                </a:lnTo>
                <a:lnTo>
                  <a:pt x="186" y="93"/>
                </a:lnTo>
                <a:lnTo>
                  <a:pt x="179" y="97"/>
                </a:lnTo>
                <a:lnTo>
                  <a:pt x="169" y="78"/>
                </a:lnTo>
                <a:close/>
                <a:moveTo>
                  <a:pt x="191" y="88"/>
                </a:moveTo>
                <a:lnTo>
                  <a:pt x="191" y="88"/>
                </a:lnTo>
                <a:lnTo>
                  <a:pt x="182" y="80"/>
                </a:lnTo>
                <a:lnTo>
                  <a:pt x="191" y="88"/>
                </a:lnTo>
                <a:close/>
                <a:moveTo>
                  <a:pt x="174" y="74"/>
                </a:moveTo>
                <a:lnTo>
                  <a:pt x="175" y="73"/>
                </a:lnTo>
                <a:lnTo>
                  <a:pt x="176" y="72"/>
                </a:lnTo>
                <a:lnTo>
                  <a:pt x="196" y="78"/>
                </a:lnTo>
                <a:lnTo>
                  <a:pt x="194" y="84"/>
                </a:lnTo>
                <a:lnTo>
                  <a:pt x="191" y="88"/>
                </a:lnTo>
                <a:lnTo>
                  <a:pt x="174" y="74"/>
                </a:lnTo>
                <a:close/>
                <a:moveTo>
                  <a:pt x="176" y="72"/>
                </a:moveTo>
                <a:lnTo>
                  <a:pt x="176" y="70"/>
                </a:lnTo>
                <a:lnTo>
                  <a:pt x="176" y="68"/>
                </a:lnTo>
                <a:lnTo>
                  <a:pt x="197" y="68"/>
                </a:lnTo>
                <a:lnTo>
                  <a:pt x="197" y="73"/>
                </a:lnTo>
                <a:lnTo>
                  <a:pt x="196" y="78"/>
                </a:lnTo>
                <a:lnTo>
                  <a:pt x="176" y="72"/>
                </a:lnTo>
                <a:close/>
                <a:moveTo>
                  <a:pt x="176" y="68"/>
                </a:moveTo>
                <a:lnTo>
                  <a:pt x="176" y="66"/>
                </a:lnTo>
                <a:lnTo>
                  <a:pt x="175" y="64"/>
                </a:lnTo>
                <a:lnTo>
                  <a:pt x="194" y="55"/>
                </a:lnTo>
                <a:lnTo>
                  <a:pt x="197" y="61"/>
                </a:lnTo>
                <a:lnTo>
                  <a:pt x="197" y="68"/>
                </a:lnTo>
                <a:lnTo>
                  <a:pt x="176" y="68"/>
                </a:lnTo>
                <a:close/>
                <a:moveTo>
                  <a:pt x="175" y="64"/>
                </a:moveTo>
                <a:lnTo>
                  <a:pt x="174" y="62"/>
                </a:lnTo>
                <a:lnTo>
                  <a:pt x="172" y="60"/>
                </a:lnTo>
                <a:lnTo>
                  <a:pt x="186" y="44"/>
                </a:lnTo>
                <a:lnTo>
                  <a:pt x="191" y="49"/>
                </a:lnTo>
                <a:lnTo>
                  <a:pt x="194" y="55"/>
                </a:lnTo>
                <a:lnTo>
                  <a:pt x="175" y="64"/>
                </a:lnTo>
                <a:close/>
                <a:moveTo>
                  <a:pt x="186" y="44"/>
                </a:moveTo>
                <a:lnTo>
                  <a:pt x="186" y="43"/>
                </a:lnTo>
                <a:lnTo>
                  <a:pt x="186" y="44"/>
                </a:lnTo>
                <a:lnTo>
                  <a:pt x="179" y="52"/>
                </a:lnTo>
                <a:lnTo>
                  <a:pt x="186" y="44"/>
                </a:lnTo>
                <a:close/>
                <a:moveTo>
                  <a:pt x="172" y="60"/>
                </a:moveTo>
                <a:lnTo>
                  <a:pt x="167" y="57"/>
                </a:lnTo>
                <a:lnTo>
                  <a:pt x="162" y="53"/>
                </a:lnTo>
                <a:lnTo>
                  <a:pt x="169" y="34"/>
                </a:lnTo>
                <a:lnTo>
                  <a:pt x="178" y="39"/>
                </a:lnTo>
                <a:lnTo>
                  <a:pt x="186" y="44"/>
                </a:lnTo>
                <a:lnTo>
                  <a:pt x="172" y="60"/>
                </a:lnTo>
                <a:close/>
                <a:moveTo>
                  <a:pt x="162" y="53"/>
                </a:moveTo>
                <a:lnTo>
                  <a:pt x="153" y="51"/>
                </a:lnTo>
                <a:lnTo>
                  <a:pt x="143" y="49"/>
                </a:lnTo>
                <a:lnTo>
                  <a:pt x="146" y="29"/>
                </a:lnTo>
                <a:lnTo>
                  <a:pt x="159" y="31"/>
                </a:lnTo>
                <a:lnTo>
                  <a:pt x="169" y="34"/>
                </a:lnTo>
                <a:lnTo>
                  <a:pt x="162" y="53"/>
                </a:lnTo>
                <a:close/>
                <a:moveTo>
                  <a:pt x="146" y="29"/>
                </a:moveTo>
                <a:lnTo>
                  <a:pt x="152" y="30"/>
                </a:lnTo>
                <a:lnTo>
                  <a:pt x="146" y="29"/>
                </a:lnTo>
                <a:lnTo>
                  <a:pt x="145" y="39"/>
                </a:lnTo>
                <a:lnTo>
                  <a:pt x="146" y="29"/>
                </a:lnTo>
                <a:close/>
                <a:moveTo>
                  <a:pt x="143" y="49"/>
                </a:moveTo>
                <a:lnTo>
                  <a:pt x="133" y="48"/>
                </a:lnTo>
                <a:lnTo>
                  <a:pt x="121" y="47"/>
                </a:lnTo>
                <a:lnTo>
                  <a:pt x="122" y="27"/>
                </a:lnTo>
                <a:lnTo>
                  <a:pt x="134" y="28"/>
                </a:lnTo>
                <a:lnTo>
                  <a:pt x="146" y="29"/>
                </a:lnTo>
                <a:lnTo>
                  <a:pt x="143" y="49"/>
                </a:lnTo>
                <a:close/>
                <a:moveTo>
                  <a:pt x="121" y="47"/>
                </a:moveTo>
                <a:lnTo>
                  <a:pt x="110" y="46"/>
                </a:lnTo>
                <a:lnTo>
                  <a:pt x="98" y="46"/>
                </a:lnTo>
                <a:lnTo>
                  <a:pt x="98" y="25"/>
                </a:lnTo>
                <a:lnTo>
                  <a:pt x="111" y="25"/>
                </a:lnTo>
                <a:lnTo>
                  <a:pt x="122" y="27"/>
                </a:lnTo>
                <a:lnTo>
                  <a:pt x="121" y="4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46" name="Freeform 259"/>
          <p:cNvSpPr>
            <a:spLocks noEditPoints="1"/>
          </p:cNvSpPr>
          <p:nvPr/>
        </p:nvSpPr>
        <p:spPr bwMode="auto">
          <a:xfrm>
            <a:off x="8599488" y="3638550"/>
            <a:ext cx="107950" cy="66675"/>
          </a:xfrm>
          <a:custGeom>
            <a:avLst/>
            <a:gdLst>
              <a:gd name="T0" fmla="*/ 117 w 205"/>
              <a:gd name="T1" fmla="*/ 0 h 126"/>
              <a:gd name="T2" fmla="*/ 147 w 205"/>
              <a:gd name="T3" fmla="*/ 5 h 126"/>
              <a:gd name="T4" fmla="*/ 170 w 205"/>
              <a:gd name="T5" fmla="*/ 15 h 126"/>
              <a:gd name="T6" fmla="*/ 189 w 205"/>
              <a:gd name="T7" fmla="*/ 29 h 126"/>
              <a:gd name="T8" fmla="*/ 199 w 205"/>
              <a:gd name="T9" fmla="*/ 43 h 126"/>
              <a:gd name="T10" fmla="*/ 205 w 205"/>
              <a:gd name="T11" fmla="*/ 57 h 126"/>
              <a:gd name="T12" fmla="*/ 205 w 205"/>
              <a:gd name="T13" fmla="*/ 69 h 126"/>
              <a:gd name="T14" fmla="*/ 202 w 205"/>
              <a:gd name="T15" fmla="*/ 80 h 126"/>
              <a:gd name="T16" fmla="*/ 195 w 205"/>
              <a:gd name="T17" fmla="*/ 90 h 126"/>
              <a:gd name="T18" fmla="*/ 187 w 205"/>
              <a:gd name="T19" fmla="*/ 99 h 126"/>
              <a:gd name="T20" fmla="*/ 175 w 205"/>
              <a:gd name="T21" fmla="*/ 110 h 126"/>
              <a:gd name="T22" fmla="*/ 158 w 205"/>
              <a:gd name="T23" fmla="*/ 118 h 126"/>
              <a:gd name="T24" fmla="*/ 138 w 205"/>
              <a:gd name="T25" fmla="*/ 123 h 126"/>
              <a:gd name="T26" fmla="*/ 116 w 205"/>
              <a:gd name="T27" fmla="*/ 126 h 126"/>
              <a:gd name="T28" fmla="*/ 87 w 205"/>
              <a:gd name="T29" fmla="*/ 126 h 126"/>
              <a:gd name="T30" fmla="*/ 58 w 205"/>
              <a:gd name="T31" fmla="*/ 121 h 126"/>
              <a:gd name="T32" fmla="*/ 34 w 205"/>
              <a:gd name="T33" fmla="*/ 112 h 126"/>
              <a:gd name="T34" fmla="*/ 18 w 205"/>
              <a:gd name="T35" fmla="*/ 99 h 126"/>
              <a:gd name="T36" fmla="*/ 6 w 205"/>
              <a:gd name="T37" fmla="*/ 84 h 126"/>
              <a:gd name="T38" fmla="*/ 1 w 205"/>
              <a:gd name="T39" fmla="*/ 69 h 126"/>
              <a:gd name="T40" fmla="*/ 1 w 205"/>
              <a:gd name="T41" fmla="*/ 55 h 126"/>
              <a:gd name="T42" fmla="*/ 5 w 205"/>
              <a:gd name="T43" fmla="*/ 42 h 126"/>
              <a:gd name="T44" fmla="*/ 14 w 205"/>
              <a:gd name="T45" fmla="*/ 31 h 126"/>
              <a:gd name="T46" fmla="*/ 26 w 205"/>
              <a:gd name="T47" fmla="*/ 20 h 126"/>
              <a:gd name="T48" fmla="*/ 41 w 205"/>
              <a:gd name="T49" fmla="*/ 11 h 126"/>
              <a:gd name="T50" fmla="*/ 56 w 205"/>
              <a:gd name="T51" fmla="*/ 6 h 126"/>
              <a:gd name="T52" fmla="*/ 73 w 205"/>
              <a:gd name="T53" fmla="*/ 2 h 126"/>
              <a:gd name="T54" fmla="*/ 92 w 205"/>
              <a:gd name="T55" fmla="*/ 0 h 126"/>
              <a:gd name="T56" fmla="*/ 98 w 205"/>
              <a:gd name="T57" fmla="*/ 28 h 126"/>
              <a:gd name="T58" fmla="*/ 60 w 205"/>
              <a:gd name="T59" fmla="*/ 30 h 126"/>
              <a:gd name="T60" fmla="*/ 31 w 205"/>
              <a:gd name="T61" fmla="*/ 38 h 126"/>
              <a:gd name="T62" fmla="*/ 22 w 205"/>
              <a:gd name="T63" fmla="*/ 42 h 126"/>
              <a:gd name="T64" fmla="*/ 15 w 205"/>
              <a:gd name="T65" fmla="*/ 49 h 126"/>
              <a:gd name="T66" fmla="*/ 11 w 205"/>
              <a:gd name="T67" fmla="*/ 55 h 126"/>
              <a:gd name="T68" fmla="*/ 10 w 205"/>
              <a:gd name="T69" fmla="*/ 62 h 126"/>
              <a:gd name="T70" fmla="*/ 12 w 205"/>
              <a:gd name="T71" fmla="*/ 70 h 126"/>
              <a:gd name="T72" fmla="*/ 17 w 205"/>
              <a:gd name="T73" fmla="*/ 79 h 126"/>
              <a:gd name="T74" fmla="*/ 26 w 205"/>
              <a:gd name="T75" fmla="*/ 86 h 126"/>
              <a:gd name="T76" fmla="*/ 41 w 205"/>
              <a:gd name="T77" fmla="*/ 91 h 126"/>
              <a:gd name="T78" fmla="*/ 71 w 205"/>
              <a:gd name="T79" fmla="*/ 96 h 126"/>
              <a:gd name="T80" fmla="*/ 110 w 205"/>
              <a:gd name="T81" fmla="*/ 98 h 126"/>
              <a:gd name="T82" fmla="*/ 141 w 205"/>
              <a:gd name="T83" fmla="*/ 96 h 126"/>
              <a:gd name="T84" fmla="*/ 167 w 205"/>
              <a:gd name="T85" fmla="*/ 91 h 126"/>
              <a:gd name="T86" fmla="*/ 181 w 205"/>
              <a:gd name="T87" fmla="*/ 85 h 126"/>
              <a:gd name="T88" fmla="*/ 190 w 205"/>
              <a:gd name="T89" fmla="*/ 78 h 126"/>
              <a:gd name="T90" fmla="*/ 194 w 205"/>
              <a:gd name="T91" fmla="*/ 71 h 126"/>
              <a:gd name="T92" fmla="*/ 195 w 205"/>
              <a:gd name="T93" fmla="*/ 63 h 126"/>
              <a:gd name="T94" fmla="*/ 193 w 205"/>
              <a:gd name="T95" fmla="*/ 54 h 126"/>
              <a:gd name="T96" fmla="*/ 186 w 205"/>
              <a:gd name="T97" fmla="*/ 45 h 126"/>
              <a:gd name="T98" fmla="*/ 170 w 205"/>
              <a:gd name="T99" fmla="*/ 37 h 126"/>
              <a:gd name="T100" fmla="*/ 149 w 205"/>
              <a:gd name="T101" fmla="*/ 32 h 126"/>
              <a:gd name="T102" fmla="*/ 123 w 205"/>
              <a:gd name="T103" fmla="*/ 29 h 126"/>
              <a:gd name="T104" fmla="*/ 98 w 205"/>
              <a:gd name="T105" fmla="*/ 28 h 1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26"/>
              <a:gd name="T161" fmla="*/ 205 w 205"/>
              <a:gd name="T162" fmla="*/ 126 h 1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26">
                <a:moveTo>
                  <a:pt x="101" y="0"/>
                </a:moveTo>
                <a:lnTo>
                  <a:pt x="117" y="0"/>
                </a:lnTo>
                <a:lnTo>
                  <a:pt x="133" y="2"/>
                </a:lnTo>
                <a:lnTo>
                  <a:pt x="147" y="5"/>
                </a:lnTo>
                <a:lnTo>
                  <a:pt x="159" y="9"/>
                </a:lnTo>
                <a:lnTo>
                  <a:pt x="170" y="15"/>
                </a:lnTo>
                <a:lnTo>
                  <a:pt x="181" y="22"/>
                </a:lnTo>
                <a:lnTo>
                  <a:pt x="189" y="29"/>
                </a:lnTo>
                <a:lnTo>
                  <a:pt x="195" y="36"/>
                </a:lnTo>
                <a:lnTo>
                  <a:pt x="199" y="43"/>
                </a:lnTo>
                <a:lnTo>
                  <a:pt x="203" y="50"/>
                </a:lnTo>
                <a:lnTo>
                  <a:pt x="205" y="57"/>
                </a:lnTo>
                <a:lnTo>
                  <a:pt x="205" y="63"/>
                </a:lnTo>
                <a:lnTo>
                  <a:pt x="205" y="69"/>
                </a:lnTo>
                <a:lnTo>
                  <a:pt x="204" y="75"/>
                </a:lnTo>
                <a:lnTo>
                  <a:pt x="202" y="80"/>
                </a:lnTo>
                <a:lnTo>
                  <a:pt x="199" y="85"/>
                </a:lnTo>
                <a:lnTo>
                  <a:pt x="195" y="90"/>
                </a:lnTo>
                <a:lnTo>
                  <a:pt x="192" y="95"/>
                </a:lnTo>
                <a:lnTo>
                  <a:pt x="187" y="99"/>
                </a:lnTo>
                <a:lnTo>
                  <a:pt x="182" y="105"/>
                </a:lnTo>
                <a:lnTo>
                  <a:pt x="175" y="110"/>
                </a:lnTo>
                <a:lnTo>
                  <a:pt x="166" y="114"/>
                </a:lnTo>
                <a:lnTo>
                  <a:pt x="158" y="118"/>
                </a:lnTo>
                <a:lnTo>
                  <a:pt x="148" y="121"/>
                </a:lnTo>
                <a:lnTo>
                  <a:pt x="138" y="123"/>
                </a:lnTo>
                <a:lnTo>
                  <a:pt x="128" y="125"/>
                </a:lnTo>
                <a:lnTo>
                  <a:pt x="116" y="126"/>
                </a:lnTo>
                <a:lnTo>
                  <a:pt x="104" y="126"/>
                </a:lnTo>
                <a:lnTo>
                  <a:pt x="87" y="126"/>
                </a:lnTo>
                <a:lnTo>
                  <a:pt x="73" y="124"/>
                </a:lnTo>
                <a:lnTo>
                  <a:pt x="58" y="121"/>
                </a:lnTo>
                <a:lnTo>
                  <a:pt x="46" y="117"/>
                </a:lnTo>
                <a:lnTo>
                  <a:pt x="34" y="112"/>
                </a:lnTo>
                <a:lnTo>
                  <a:pt x="25" y="106"/>
                </a:lnTo>
                <a:lnTo>
                  <a:pt x="18" y="99"/>
                </a:lnTo>
                <a:lnTo>
                  <a:pt x="12" y="91"/>
                </a:lnTo>
                <a:lnTo>
                  <a:pt x="6" y="84"/>
                </a:lnTo>
                <a:lnTo>
                  <a:pt x="3" y="77"/>
                </a:lnTo>
                <a:lnTo>
                  <a:pt x="1" y="69"/>
                </a:lnTo>
                <a:lnTo>
                  <a:pt x="0" y="62"/>
                </a:lnTo>
                <a:lnTo>
                  <a:pt x="1" y="55"/>
                </a:lnTo>
                <a:lnTo>
                  <a:pt x="2" y="49"/>
                </a:lnTo>
                <a:lnTo>
                  <a:pt x="5" y="42"/>
                </a:lnTo>
                <a:lnTo>
                  <a:pt x="9" y="36"/>
                </a:lnTo>
                <a:lnTo>
                  <a:pt x="14" y="31"/>
                </a:lnTo>
                <a:lnTo>
                  <a:pt x="19" y="25"/>
                </a:lnTo>
                <a:lnTo>
                  <a:pt x="26" y="20"/>
                </a:lnTo>
                <a:lnTo>
                  <a:pt x="33" y="15"/>
                </a:lnTo>
                <a:lnTo>
                  <a:pt x="41" y="11"/>
                </a:lnTo>
                <a:lnTo>
                  <a:pt x="49" y="8"/>
                </a:lnTo>
                <a:lnTo>
                  <a:pt x="56" y="6"/>
                </a:lnTo>
                <a:lnTo>
                  <a:pt x="65" y="3"/>
                </a:lnTo>
                <a:lnTo>
                  <a:pt x="73" y="2"/>
                </a:lnTo>
                <a:lnTo>
                  <a:pt x="82" y="1"/>
                </a:lnTo>
                <a:lnTo>
                  <a:pt x="92" y="0"/>
                </a:lnTo>
                <a:lnTo>
                  <a:pt x="101" y="0"/>
                </a:lnTo>
                <a:close/>
                <a:moveTo>
                  <a:pt x="98" y="28"/>
                </a:moveTo>
                <a:lnTo>
                  <a:pt x="78" y="29"/>
                </a:lnTo>
                <a:lnTo>
                  <a:pt x="60" y="30"/>
                </a:lnTo>
                <a:lnTo>
                  <a:pt x="45" y="33"/>
                </a:lnTo>
                <a:lnTo>
                  <a:pt x="31" y="38"/>
                </a:lnTo>
                <a:lnTo>
                  <a:pt x="26" y="40"/>
                </a:lnTo>
                <a:lnTo>
                  <a:pt x="22" y="42"/>
                </a:lnTo>
                <a:lnTo>
                  <a:pt x="18" y="45"/>
                </a:lnTo>
                <a:lnTo>
                  <a:pt x="15" y="49"/>
                </a:lnTo>
                <a:lnTo>
                  <a:pt x="13" y="52"/>
                </a:lnTo>
                <a:lnTo>
                  <a:pt x="11" y="55"/>
                </a:lnTo>
                <a:lnTo>
                  <a:pt x="10" y="59"/>
                </a:lnTo>
                <a:lnTo>
                  <a:pt x="10" y="62"/>
                </a:lnTo>
                <a:lnTo>
                  <a:pt x="11" y="66"/>
                </a:lnTo>
                <a:lnTo>
                  <a:pt x="12" y="70"/>
                </a:lnTo>
                <a:lnTo>
                  <a:pt x="14" y="75"/>
                </a:lnTo>
                <a:lnTo>
                  <a:pt x="17" y="79"/>
                </a:lnTo>
                <a:lnTo>
                  <a:pt x="21" y="83"/>
                </a:lnTo>
                <a:lnTo>
                  <a:pt x="26" y="86"/>
                </a:lnTo>
                <a:lnTo>
                  <a:pt x="32" y="89"/>
                </a:lnTo>
                <a:lnTo>
                  <a:pt x="41" y="91"/>
                </a:lnTo>
                <a:lnTo>
                  <a:pt x="54" y="94"/>
                </a:lnTo>
                <a:lnTo>
                  <a:pt x="71" y="96"/>
                </a:lnTo>
                <a:lnTo>
                  <a:pt x="89" y="97"/>
                </a:lnTo>
                <a:lnTo>
                  <a:pt x="110" y="98"/>
                </a:lnTo>
                <a:lnTo>
                  <a:pt x="127" y="97"/>
                </a:lnTo>
                <a:lnTo>
                  <a:pt x="141" y="96"/>
                </a:lnTo>
                <a:lnTo>
                  <a:pt x="155" y="94"/>
                </a:lnTo>
                <a:lnTo>
                  <a:pt x="167" y="91"/>
                </a:lnTo>
                <a:lnTo>
                  <a:pt x="175" y="88"/>
                </a:lnTo>
                <a:lnTo>
                  <a:pt x="181" y="85"/>
                </a:lnTo>
                <a:lnTo>
                  <a:pt x="186" y="82"/>
                </a:lnTo>
                <a:lnTo>
                  <a:pt x="190" y="78"/>
                </a:lnTo>
                <a:lnTo>
                  <a:pt x="192" y="75"/>
                </a:lnTo>
                <a:lnTo>
                  <a:pt x="194" y="71"/>
                </a:lnTo>
                <a:lnTo>
                  <a:pt x="195" y="67"/>
                </a:lnTo>
                <a:lnTo>
                  <a:pt x="195" y="63"/>
                </a:lnTo>
                <a:lnTo>
                  <a:pt x="194" y="59"/>
                </a:lnTo>
                <a:lnTo>
                  <a:pt x="193" y="54"/>
                </a:lnTo>
                <a:lnTo>
                  <a:pt x="190" y="50"/>
                </a:lnTo>
                <a:lnTo>
                  <a:pt x="186" y="45"/>
                </a:lnTo>
                <a:lnTo>
                  <a:pt x="180" y="41"/>
                </a:lnTo>
                <a:lnTo>
                  <a:pt x="170" y="37"/>
                </a:lnTo>
                <a:lnTo>
                  <a:pt x="161" y="34"/>
                </a:lnTo>
                <a:lnTo>
                  <a:pt x="149" y="32"/>
                </a:lnTo>
                <a:lnTo>
                  <a:pt x="136" y="30"/>
                </a:lnTo>
                <a:lnTo>
                  <a:pt x="123" y="29"/>
                </a:lnTo>
                <a:lnTo>
                  <a:pt x="110" y="28"/>
                </a:lnTo>
                <a:lnTo>
                  <a:pt x="98" y="2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47" name="Freeform 260"/>
          <p:cNvSpPr>
            <a:spLocks noEditPoints="1"/>
          </p:cNvSpPr>
          <p:nvPr/>
        </p:nvSpPr>
        <p:spPr bwMode="auto">
          <a:xfrm>
            <a:off x="8593138" y="3632200"/>
            <a:ext cx="119062" cy="79375"/>
          </a:xfrm>
          <a:custGeom>
            <a:avLst/>
            <a:gdLst>
              <a:gd name="T0" fmla="*/ 126 w 225"/>
              <a:gd name="T1" fmla="*/ 22 h 149"/>
              <a:gd name="T2" fmla="*/ 153 w 225"/>
              <a:gd name="T3" fmla="*/ 27 h 149"/>
              <a:gd name="T4" fmla="*/ 175 w 225"/>
              <a:gd name="T5" fmla="*/ 37 h 149"/>
              <a:gd name="T6" fmla="*/ 191 w 225"/>
              <a:gd name="T7" fmla="*/ 48 h 149"/>
              <a:gd name="T8" fmla="*/ 197 w 225"/>
              <a:gd name="T9" fmla="*/ 54 h 149"/>
              <a:gd name="T10" fmla="*/ 214 w 225"/>
              <a:gd name="T11" fmla="*/ 42 h 149"/>
              <a:gd name="T12" fmla="*/ 223 w 225"/>
              <a:gd name="T13" fmla="*/ 59 h 149"/>
              <a:gd name="T14" fmla="*/ 202 w 225"/>
              <a:gd name="T15" fmla="*/ 88 h 149"/>
              <a:gd name="T16" fmla="*/ 209 w 225"/>
              <a:gd name="T17" fmla="*/ 113 h 149"/>
              <a:gd name="T18" fmla="*/ 200 w 225"/>
              <a:gd name="T19" fmla="*/ 92 h 149"/>
              <a:gd name="T20" fmla="*/ 198 w 225"/>
              <a:gd name="T21" fmla="*/ 125 h 149"/>
              <a:gd name="T22" fmla="*/ 171 w 225"/>
              <a:gd name="T23" fmla="*/ 117 h 149"/>
              <a:gd name="T24" fmla="*/ 126 w 225"/>
              <a:gd name="T25" fmla="*/ 149 h 149"/>
              <a:gd name="T26" fmla="*/ 161 w 225"/>
              <a:gd name="T27" fmla="*/ 144 h 149"/>
              <a:gd name="T28" fmla="*/ 98 w 225"/>
              <a:gd name="T29" fmla="*/ 127 h 149"/>
              <a:gd name="T30" fmla="*/ 71 w 225"/>
              <a:gd name="T31" fmla="*/ 123 h 149"/>
              <a:gd name="T32" fmla="*/ 50 w 225"/>
              <a:gd name="T33" fmla="*/ 115 h 149"/>
              <a:gd name="T34" fmla="*/ 41 w 225"/>
              <a:gd name="T35" fmla="*/ 109 h 149"/>
              <a:gd name="T36" fmla="*/ 29 w 225"/>
              <a:gd name="T37" fmla="*/ 126 h 149"/>
              <a:gd name="T38" fmla="*/ 7 w 225"/>
              <a:gd name="T39" fmla="*/ 101 h 149"/>
              <a:gd name="T40" fmla="*/ 1 w 225"/>
              <a:gd name="T41" fmla="*/ 83 h 149"/>
              <a:gd name="T42" fmla="*/ 1 w 225"/>
              <a:gd name="T43" fmla="*/ 66 h 149"/>
              <a:gd name="T44" fmla="*/ 22 w 225"/>
              <a:gd name="T45" fmla="*/ 69 h 149"/>
              <a:gd name="T46" fmla="*/ 38 w 225"/>
              <a:gd name="T47" fmla="*/ 18 h 149"/>
              <a:gd name="T48" fmla="*/ 38 w 225"/>
              <a:gd name="T49" fmla="*/ 18 h 149"/>
              <a:gd name="T50" fmla="*/ 62 w 225"/>
              <a:gd name="T51" fmla="*/ 31 h 149"/>
              <a:gd name="T52" fmla="*/ 101 w 225"/>
              <a:gd name="T53" fmla="*/ 1 h 149"/>
              <a:gd name="T54" fmla="*/ 73 w 225"/>
              <a:gd name="T55" fmla="*/ 5 h 149"/>
              <a:gd name="T56" fmla="*/ 78 w 225"/>
              <a:gd name="T57" fmla="*/ 31 h 149"/>
              <a:gd name="T58" fmla="*/ 46 w 225"/>
              <a:gd name="T59" fmla="*/ 60 h 149"/>
              <a:gd name="T60" fmla="*/ 46 w 225"/>
              <a:gd name="T61" fmla="*/ 60 h 149"/>
              <a:gd name="T62" fmla="*/ 33 w 225"/>
              <a:gd name="T63" fmla="*/ 67 h 149"/>
              <a:gd name="T64" fmla="*/ 33 w 225"/>
              <a:gd name="T65" fmla="*/ 67 h 149"/>
              <a:gd name="T66" fmla="*/ 18 w 225"/>
              <a:gd name="T67" fmla="*/ 53 h 149"/>
              <a:gd name="T68" fmla="*/ 9 w 225"/>
              <a:gd name="T69" fmla="*/ 74 h 149"/>
              <a:gd name="T70" fmla="*/ 31 w 225"/>
              <a:gd name="T71" fmla="*/ 78 h 149"/>
              <a:gd name="T72" fmla="*/ 35 w 225"/>
              <a:gd name="T73" fmla="*/ 84 h 149"/>
              <a:gd name="T74" fmla="*/ 41 w 225"/>
              <a:gd name="T75" fmla="*/ 89 h 149"/>
              <a:gd name="T76" fmla="*/ 53 w 225"/>
              <a:gd name="T77" fmla="*/ 94 h 149"/>
              <a:gd name="T78" fmla="*/ 82 w 225"/>
              <a:gd name="T79" fmla="*/ 98 h 149"/>
              <a:gd name="T80" fmla="*/ 82 w 225"/>
              <a:gd name="T81" fmla="*/ 98 h 149"/>
              <a:gd name="T82" fmla="*/ 98 w 225"/>
              <a:gd name="T83" fmla="*/ 121 h 149"/>
              <a:gd name="T84" fmla="*/ 152 w 225"/>
              <a:gd name="T85" fmla="*/ 119 h 149"/>
              <a:gd name="T86" fmla="*/ 163 w 225"/>
              <a:gd name="T87" fmla="*/ 96 h 149"/>
              <a:gd name="T88" fmla="*/ 180 w 225"/>
              <a:gd name="T89" fmla="*/ 91 h 149"/>
              <a:gd name="T90" fmla="*/ 190 w 225"/>
              <a:gd name="T91" fmla="*/ 85 h 149"/>
              <a:gd name="T92" fmla="*/ 209 w 225"/>
              <a:gd name="T93" fmla="*/ 96 h 149"/>
              <a:gd name="T94" fmla="*/ 214 w 225"/>
              <a:gd name="T95" fmla="*/ 87 h 149"/>
              <a:gd name="T96" fmla="*/ 216 w 225"/>
              <a:gd name="T97" fmla="*/ 75 h 149"/>
              <a:gd name="T98" fmla="*/ 213 w 225"/>
              <a:gd name="T99" fmla="*/ 62 h 149"/>
              <a:gd name="T100" fmla="*/ 203 w 225"/>
              <a:gd name="T101" fmla="*/ 50 h 149"/>
              <a:gd name="T102" fmla="*/ 196 w 225"/>
              <a:gd name="T103" fmla="*/ 57 h 149"/>
              <a:gd name="T104" fmla="*/ 203 w 225"/>
              <a:gd name="T105" fmla="*/ 50 h 149"/>
              <a:gd name="T106" fmla="*/ 177 w 225"/>
              <a:gd name="T107" fmla="*/ 59 h 149"/>
              <a:gd name="T108" fmla="*/ 160 w 225"/>
              <a:gd name="T109" fmla="*/ 34 h 149"/>
              <a:gd name="T110" fmla="*/ 132 w 225"/>
              <a:gd name="T111" fmla="*/ 51 h 149"/>
              <a:gd name="T112" fmla="*/ 108 w 225"/>
              <a:gd name="T113" fmla="*/ 50 h 1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5"/>
              <a:gd name="T172" fmla="*/ 0 h 149"/>
              <a:gd name="T173" fmla="*/ 225 w 225"/>
              <a:gd name="T174" fmla="*/ 149 h 1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5" h="149">
                <a:moveTo>
                  <a:pt x="111" y="0"/>
                </a:moveTo>
                <a:lnTo>
                  <a:pt x="120" y="1"/>
                </a:lnTo>
                <a:lnTo>
                  <a:pt x="129" y="1"/>
                </a:lnTo>
                <a:lnTo>
                  <a:pt x="137" y="2"/>
                </a:lnTo>
                <a:lnTo>
                  <a:pt x="144" y="4"/>
                </a:lnTo>
                <a:lnTo>
                  <a:pt x="141" y="24"/>
                </a:lnTo>
                <a:lnTo>
                  <a:pt x="126" y="22"/>
                </a:lnTo>
                <a:lnTo>
                  <a:pt x="111" y="22"/>
                </a:lnTo>
                <a:lnTo>
                  <a:pt x="111" y="0"/>
                </a:lnTo>
                <a:close/>
                <a:moveTo>
                  <a:pt x="144" y="4"/>
                </a:moveTo>
                <a:lnTo>
                  <a:pt x="160" y="7"/>
                </a:lnTo>
                <a:lnTo>
                  <a:pt x="173" y="12"/>
                </a:lnTo>
                <a:lnTo>
                  <a:pt x="165" y="32"/>
                </a:lnTo>
                <a:lnTo>
                  <a:pt x="153" y="27"/>
                </a:lnTo>
                <a:lnTo>
                  <a:pt x="141" y="24"/>
                </a:lnTo>
                <a:lnTo>
                  <a:pt x="144" y="4"/>
                </a:lnTo>
                <a:close/>
                <a:moveTo>
                  <a:pt x="173" y="12"/>
                </a:moveTo>
                <a:lnTo>
                  <a:pt x="186" y="18"/>
                </a:lnTo>
                <a:lnTo>
                  <a:pt x="197" y="25"/>
                </a:lnTo>
                <a:lnTo>
                  <a:pt x="185" y="42"/>
                </a:lnTo>
                <a:lnTo>
                  <a:pt x="175" y="37"/>
                </a:lnTo>
                <a:lnTo>
                  <a:pt x="165" y="32"/>
                </a:lnTo>
                <a:lnTo>
                  <a:pt x="173" y="12"/>
                </a:lnTo>
                <a:close/>
                <a:moveTo>
                  <a:pt x="197" y="25"/>
                </a:moveTo>
                <a:lnTo>
                  <a:pt x="206" y="34"/>
                </a:lnTo>
                <a:lnTo>
                  <a:pt x="214" y="43"/>
                </a:lnTo>
                <a:lnTo>
                  <a:pt x="197" y="54"/>
                </a:lnTo>
                <a:lnTo>
                  <a:pt x="191" y="48"/>
                </a:lnTo>
                <a:lnTo>
                  <a:pt x="185" y="42"/>
                </a:lnTo>
                <a:lnTo>
                  <a:pt x="197" y="25"/>
                </a:lnTo>
                <a:close/>
                <a:moveTo>
                  <a:pt x="197" y="54"/>
                </a:moveTo>
                <a:lnTo>
                  <a:pt x="196" y="53"/>
                </a:lnTo>
                <a:lnTo>
                  <a:pt x="197" y="54"/>
                </a:lnTo>
                <a:lnTo>
                  <a:pt x="205" y="48"/>
                </a:lnTo>
                <a:lnTo>
                  <a:pt x="197" y="54"/>
                </a:lnTo>
                <a:close/>
                <a:moveTo>
                  <a:pt x="214" y="42"/>
                </a:moveTo>
                <a:lnTo>
                  <a:pt x="219" y="50"/>
                </a:lnTo>
                <a:lnTo>
                  <a:pt x="223" y="59"/>
                </a:lnTo>
                <a:lnTo>
                  <a:pt x="202" y="66"/>
                </a:lnTo>
                <a:lnTo>
                  <a:pt x="200" y="60"/>
                </a:lnTo>
                <a:lnTo>
                  <a:pt x="197" y="54"/>
                </a:lnTo>
                <a:lnTo>
                  <a:pt x="214" y="42"/>
                </a:lnTo>
                <a:close/>
                <a:moveTo>
                  <a:pt x="223" y="59"/>
                </a:moveTo>
                <a:lnTo>
                  <a:pt x="225" y="67"/>
                </a:lnTo>
                <a:lnTo>
                  <a:pt x="225" y="75"/>
                </a:lnTo>
                <a:lnTo>
                  <a:pt x="204" y="75"/>
                </a:lnTo>
                <a:lnTo>
                  <a:pt x="204" y="70"/>
                </a:lnTo>
                <a:lnTo>
                  <a:pt x="202" y="66"/>
                </a:lnTo>
                <a:lnTo>
                  <a:pt x="223" y="59"/>
                </a:lnTo>
                <a:close/>
                <a:moveTo>
                  <a:pt x="225" y="75"/>
                </a:moveTo>
                <a:lnTo>
                  <a:pt x="225" y="82"/>
                </a:lnTo>
                <a:lnTo>
                  <a:pt x="224" y="90"/>
                </a:lnTo>
                <a:lnTo>
                  <a:pt x="222" y="96"/>
                </a:lnTo>
                <a:lnTo>
                  <a:pt x="218" y="102"/>
                </a:lnTo>
                <a:lnTo>
                  <a:pt x="200" y="92"/>
                </a:lnTo>
                <a:lnTo>
                  <a:pt x="202" y="88"/>
                </a:lnTo>
                <a:lnTo>
                  <a:pt x="203" y="83"/>
                </a:lnTo>
                <a:lnTo>
                  <a:pt x="204" y="79"/>
                </a:lnTo>
                <a:lnTo>
                  <a:pt x="204" y="75"/>
                </a:lnTo>
                <a:lnTo>
                  <a:pt x="225" y="75"/>
                </a:lnTo>
                <a:close/>
                <a:moveTo>
                  <a:pt x="218" y="102"/>
                </a:moveTo>
                <a:lnTo>
                  <a:pt x="215" y="108"/>
                </a:lnTo>
                <a:lnTo>
                  <a:pt x="209" y="113"/>
                </a:lnTo>
                <a:lnTo>
                  <a:pt x="204" y="120"/>
                </a:lnTo>
                <a:lnTo>
                  <a:pt x="198" y="125"/>
                </a:lnTo>
                <a:lnTo>
                  <a:pt x="186" y="108"/>
                </a:lnTo>
                <a:lnTo>
                  <a:pt x="190" y="104"/>
                </a:lnTo>
                <a:lnTo>
                  <a:pt x="194" y="100"/>
                </a:lnTo>
                <a:lnTo>
                  <a:pt x="197" y="96"/>
                </a:lnTo>
                <a:lnTo>
                  <a:pt x="200" y="92"/>
                </a:lnTo>
                <a:lnTo>
                  <a:pt x="218" y="102"/>
                </a:lnTo>
                <a:close/>
                <a:moveTo>
                  <a:pt x="186" y="108"/>
                </a:moveTo>
                <a:lnTo>
                  <a:pt x="180" y="111"/>
                </a:lnTo>
                <a:lnTo>
                  <a:pt x="186" y="108"/>
                </a:lnTo>
                <a:lnTo>
                  <a:pt x="192" y="117"/>
                </a:lnTo>
                <a:lnTo>
                  <a:pt x="186" y="108"/>
                </a:lnTo>
                <a:close/>
                <a:moveTo>
                  <a:pt x="198" y="125"/>
                </a:moveTo>
                <a:lnTo>
                  <a:pt x="190" y="130"/>
                </a:lnTo>
                <a:lnTo>
                  <a:pt x="181" y="135"/>
                </a:lnTo>
                <a:lnTo>
                  <a:pt x="171" y="139"/>
                </a:lnTo>
                <a:lnTo>
                  <a:pt x="161" y="144"/>
                </a:lnTo>
                <a:lnTo>
                  <a:pt x="156" y="123"/>
                </a:lnTo>
                <a:lnTo>
                  <a:pt x="164" y="120"/>
                </a:lnTo>
                <a:lnTo>
                  <a:pt x="171" y="117"/>
                </a:lnTo>
                <a:lnTo>
                  <a:pt x="178" y="112"/>
                </a:lnTo>
                <a:lnTo>
                  <a:pt x="186" y="108"/>
                </a:lnTo>
                <a:lnTo>
                  <a:pt x="198" y="125"/>
                </a:lnTo>
                <a:close/>
                <a:moveTo>
                  <a:pt x="161" y="144"/>
                </a:moveTo>
                <a:lnTo>
                  <a:pt x="150" y="146"/>
                </a:lnTo>
                <a:lnTo>
                  <a:pt x="139" y="148"/>
                </a:lnTo>
                <a:lnTo>
                  <a:pt x="126" y="149"/>
                </a:lnTo>
                <a:lnTo>
                  <a:pt x="114" y="149"/>
                </a:lnTo>
                <a:lnTo>
                  <a:pt x="114" y="128"/>
                </a:lnTo>
                <a:lnTo>
                  <a:pt x="125" y="128"/>
                </a:lnTo>
                <a:lnTo>
                  <a:pt x="136" y="127"/>
                </a:lnTo>
                <a:lnTo>
                  <a:pt x="146" y="125"/>
                </a:lnTo>
                <a:lnTo>
                  <a:pt x="156" y="123"/>
                </a:lnTo>
                <a:lnTo>
                  <a:pt x="161" y="144"/>
                </a:lnTo>
                <a:close/>
                <a:moveTo>
                  <a:pt x="114" y="149"/>
                </a:moveTo>
                <a:lnTo>
                  <a:pt x="106" y="149"/>
                </a:lnTo>
                <a:lnTo>
                  <a:pt x="97" y="149"/>
                </a:lnTo>
                <a:lnTo>
                  <a:pt x="89" y="148"/>
                </a:lnTo>
                <a:lnTo>
                  <a:pt x="81" y="147"/>
                </a:lnTo>
                <a:lnTo>
                  <a:pt x="84" y="126"/>
                </a:lnTo>
                <a:lnTo>
                  <a:pt x="98" y="127"/>
                </a:lnTo>
                <a:lnTo>
                  <a:pt x="114" y="128"/>
                </a:lnTo>
                <a:lnTo>
                  <a:pt x="114" y="149"/>
                </a:lnTo>
                <a:close/>
                <a:moveTo>
                  <a:pt x="81" y="147"/>
                </a:moveTo>
                <a:lnTo>
                  <a:pt x="66" y="144"/>
                </a:lnTo>
                <a:lnTo>
                  <a:pt x="52" y="138"/>
                </a:lnTo>
                <a:lnTo>
                  <a:pt x="60" y="119"/>
                </a:lnTo>
                <a:lnTo>
                  <a:pt x="71" y="123"/>
                </a:lnTo>
                <a:lnTo>
                  <a:pt x="84" y="126"/>
                </a:lnTo>
                <a:lnTo>
                  <a:pt x="81" y="147"/>
                </a:lnTo>
                <a:close/>
                <a:moveTo>
                  <a:pt x="52" y="138"/>
                </a:moveTo>
                <a:lnTo>
                  <a:pt x="39" y="133"/>
                </a:lnTo>
                <a:lnTo>
                  <a:pt x="29" y="126"/>
                </a:lnTo>
                <a:lnTo>
                  <a:pt x="41" y="109"/>
                </a:lnTo>
                <a:lnTo>
                  <a:pt x="50" y="115"/>
                </a:lnTo>
                <a:lnTo>
                  <a:pt x="60" y="119"/>
                </a:lnTo>
                <a:lnTo>
                  <a:pt x="52" y="138"/>
                </a:lnTo>
                <a:close/>
                <a:moveTo>
                  <a:pt x="41" y="109"/>
                </a:moveTo>
                <a:lnTo>
                  <a:pt x="71" y="130"/>
                </a:lnTo>
                <a:lnTo>
                  <a:pt x="41" y="109"/>
                </a:lnTo>
                <a:lnTo>
                  <a:pt x="35" y="118"/>
                </a:lnTo>
                <a:lnTo>
                  <a:pt x="41" y="109"/>
                </a:lnTo>
                <a:close/>
                <a:moveTo>
                  <a:pt x="29" y="126"/>
                </a:moveTo>
                <a:lnTo>
                  <a:pt x="20" y="119"/>
                </a:lnTo>
                <a:lnTo>
                  <a:pt x="12" y="109"/>
                </a:lnTo>
                <a:lnTo>
                  <a:pt x="30" y="98"/>
                </a:lnTo>
                <a:lnTo>
                  <a:pt x="35" y="103"/>
                </a:lnTo>
                <a:lnTo>
                  <a:pt x="41" y="109"/>
                </a:lnTo>
                <a:lnTo>
                  <a:pt x="29" y="126"/>
                </a:lnTo>
                <a:close/>
                <a:moveTo>
                  <a:pt x="30" y="98"/>
                </a:moveTo>
                <a:lnTo>
                  <a:pt x="32" y="100"/>
                </a:lnTo>
                <a:lnTo>
                  <a:pt x="30" y="98"/>
                </a:lnTo>
                <a:lnTo>
                  <a:pt x="22" y="103"/>
                </a:lnTo>
                <a:lnTo>
                  <a:pt x="30" y="98"/>
                </a:lnTo>
                <a:close/>
                <a:moveTo>
                  <a:pt x="12" y="109"/>
                </a:moveTo>
                <a:lnTo>
                  <a:pt x="7" y="101"/>
                </a:lnTo>
                <a:lnTo>
                  <a:pt x="3" y="92"/>
                </a:lnTo>
                <a:lnTo>
                  <a:pt x="24" y="85"/>
                </a:lnTo>
                <a:lnTo>
                  <a:pt x="26" y="91"/>
                </a:lnTo>
                <a:lnTo>
                  <a:pt x="30" y="98"/>
                </a:lnTo>
                <a:lnTo>
                  <a:pt x="12" y="109"/>
                </a:lnTo>
                <a:close/>
                <a:moveTo>
                  <a:pt x="3" y="92"/>
                </a:moveTo>
                <a:lnTo>
                  <a:pt x="1" y="83"/>
                </a:lnTo>
                <a:lnTo>
                  <a:pt x="0" y="74"/>
                </a:lnTo>
                <a:lnTo>
                  <a:pt x="22" y="74"/>
                </a:lnTo>
                <a:lnTo>
                  <a:pt x="22" y="79"/>
                </a:lnTo>
                <a:lnTo>
                  <a:pt x="24" y="85"/>
                </a:lnTo>
                <a:lnTo>
                  <a:pt x="3" y="92"/>
                </a:lnTo>
                <a:close/>
                <a:moveTo>
                  <a:pt x="0" y="74"/>
                </a:moveTo>
                <a:lnTo>
                  <a:pt x="1" y="66"/>
                </a:lnTo>
                <a:lnTo>
                  <a:pt x="3" y="57"/>
                </a:lnTo>
                <a:lnTo>
                  <a:pt x="6" y="49"/>
                </a:lnTo>
                <a:lnTo>
                  <a:pt x="10" y="42"/>
                </a:lnTo>
                <a:lnTo>
                  <a:pt x="28" y="54"/>
                </a:lnTo>
                <a:lnTo>
                  <a:pt x="25" y="59"/>
                </a:lnTo>
                <a:lnTo>
                  <a:pt x="23" y="64"/>
                </a:lnTo>
                <a:lnTo>
                  <a:pt x="22" y="69"/>
                </a:lnTo>
                <a:lnTo>
                  <a:pt x="22" y="74"/>
                </a:lnTo>
                <a:lnTo>
                  <a:pt x="0" y="74"/>
                </a:lnTo>
                <a:close/>
                <a:moveTo>
                  <a:pt x="10" y="42"/>
                </a:moveTo>
                <a:lnTo>
                  <a:pt x="15" y="36"/>
                </a:lnTo>
                <a:lnTo>
                  <a:pt x="23" y="29"/>
                </a:lnTo>
                <a:lnTo>
                  <a:pt x="30" y="23"/>
                </a:lnTo>
                <a:lnTo>
                  <a:pt x="38" y="18"/>
                </a:lnTo>
                <a:lnTo>
                  <a:pt x="49" y="37"/>
                </a:lnTo>
                <a:lnTo>
                  <a:pt x="42" y="41"/>
                </a:lnTo>
                <a:lnTo>
                  <a:pt x="36" y="45"/>
                </a:lnTo>
                <a:lnTo>
                  <a:pt x="31" y="49"/>
                </a:lnTo>
                <a:lnTo>
                  <a:pt x="28" y="54"/>
                </a:lnTo>
                <a:lnTo>
                  <a:pt x="10" y="42"/>
                </a:lnTo>
                <a:close/>
                <a:moveTo>
                  <a:pt x="38" y="18"/>
                </a:moveTo>
                <a:lnTo>
                  <a:pt x="47" y="14"/>
                </a:lnTo>
                <a:lnTo>
                  <a:pt x="55" y="11"/>
                </a:lnTo>
                <a:lnTo>
                  <a:pt x="63" y="8"/>
                </a:lnTo>
                <a:lnTo>
                  <a:pt x="73" y="5"/>
                </a:lnTo>
                <a:lnTo>
                  <a:pt x="77" y="25"/>
                </a:lnTo>
                <a:lnTo>
                  <a:pt x="69" y="27"/>
                </a:lnTo>
                <a:lnTo>
                  <a:pt x="62" y="31"/>
                </a:lnTo>
                <a:lnTo>
                  <a:pt x="56" y="34"/>
                </a:lnTo>
                <a:lnTo>
                  <a:pt x="49" y="37"/>
                </a:lnTo>
                <a:lnTo>
                  <a:pt x="38" y="18"/>
                </a:lnTo>
                <a:close/>
                <a:moveTo>
                  <a:pt x="73" y="5"/>
                </a:moveTo>
                <a:lnTo>
                  <a:pt x="82" y="4"/>
                </a:lnTo>
                <a:lnTo>
                  <a:pt x="91" y="1"/>
                </a:lnTo>
                <a:lnTo>
                  <a:pt x="101" y="1"/>
                </a:lnTo>
                <a:lnTo>
                  <a:pt x="111" y="0"/>
                </a:lnTo>
                <a:lnTo>
                  <a:pt x="111" y="22"/>
                </a:lnTo>
                <a:lnTo>
                  <a:pt x="103" y="22"/>
                </a:lnTo>
                <a:lnTo>
                  <a:pt x="93" y="23"/>
                </a:lnTo>
                <a:lnTo>
                  <a:pt x="85" y="24"/>
                </a:lnTo>
                <a:lnTo>
                  <a:pt x="77" y="25"/>
                </a:lnTo>
                <a:lnTo>
                  <a:pt x="73" y="5"/>
                </a:lnTo>
                <a:close/>
                <a:moveTo>
                  <a:pt x="108" y="50"/>
                </a:moveTo>
                <a:lnTo>
                  <a:pt x="98" y="50"/>
                </a:lnTo>
                <a:lnTo>
                  <a:pt x="89" y="51"/>
                </a:lnTo>
                <a:lnTo>
                  <a:pt x="81" y="52"/>
                </a:lnTo>
                <a:lnTo>
                  <a:pt x="73" y="53"/>
                </a:lnTo>
                <a:lnTo>
                  <a:pt x="69" y="32"/>
                </a:lnTo>
                <a:lnTo>
                  <a:pt x="78" y="31"/>
                </a:lnTo>
                <a:lnTo>
                  <a:pt x="87" y="29"/>
                </a:lnTo>
                <a:lnTo>
                  <a:pt x="97" y="29"/>
                </a:lnTo>
                <a:lnTo>
                  <a:pt x="108" y="29"/>
                </a:lnTo>
                <a:lnTo>
                  <a:pt x="108" y="50"/>
                </a:lnTo>
                <a:close/>
                <a:moveTo>
                  <a:pt x="73" y="53"/>
                </a:moveTo>
                <a:lnTo>
                  <a:pt x="58" y="55"/>
                </a:lnTo>
                <a:lnTo>
                  <a:pt x="46" y="60"/>
                </a:lnTo>
                <a:lnTo>
                  <a:pt x="37" y="40"/>
                </a:lnTo>
                <a:lnTo>
                  <a:pt x="44" y="38"/>
                </a:lnTo>
                <a:lnTo>
                  <a:pt x="53" y="36"/>
                </a:lnTo>
                <a:lnTo>
                  <a:pt x="60" y="34"/>
                </a:lnTo>
                <a:lnTo>
                  <a:pt x="69" y="32"/>
                </a:lnTo>
                <a:lnTo>
                  <a:pt x="73" y="53"/>
                </a:lnTo>
                <a:close/>
                <a:moveTo>
                  <a:pt x="46" y="60"/>
                </a:moveTo>
                <a:lnTo>
                  <a:pt x="44" y="61"/>
                </a:lnTo>
                <a:lnTo>
                  <a:pt x="46" y="60"/>
                </a:lnTo>
                <a:lnTo>
                  <a:pt x="41" y="50"/>
                </a:lnTo>
                <a:lnTo>
                  <a:pt x="46" y="60"/>
                </a:lnTo>
                <a:close/>
                <a:moveTo>
                  <a:pt x="46" y="60"/>
                </a:moveTo>
                <a:lnTo>
                  <a:pt x="38" y="64"/>
                </a:lnTo>
                <a:lnTo>
                  <a:pt x="33" y="67"/>
                </a:lnTo>
                <a:lnTo>
                  <a:pt x="18" y="53"/>
                </a:lnTo>
                <a:lnTo>
                  <a:pt x="21" y="49"/>
                </a:lnTo>
                <a:lnTo>
                  <a:pt x="26" y="46"/>
                </a:lnTo>
                <a:lnTo>
                  <a:pt x="31" y="43"/>
                </a:lnTo>
                <a:lnTo>
                  <a:pt x="37" y="40"/>
                </a:lnTo>
                <a:lnTo>
                  <a:pt x="46" y="60"/>
                </a:lnTo>
                <a:close/>
                <a:moveTo>
                  <a:pt x="33" y="67"/>
                </a:moveTo>
                <a:lnTo>
                  <a:pt x="31" y="71"/>
                </a:lnTo>
                <a:lnTo>
                  <a:pt x="30" y="74"/>
                </a:lnTo>
                <a:lnTo>
                  <a:pt x="9" y="74"/>
                </a:lnTo>
                <a:lnTo>
                  <a:pt x="9" y="69"/>
                </a:lnTo>
                <a:lnTo>
                  <a:pt x="11" y="63"/>
                </a:lnTo>
                <a:lnTo>
                  <a:pt x="13" y="57"/>
                </a:lnTo>
                <a:lnTo>
                  <a:pt x="18" y="53"/>
                </a:lnTo>
                <a:lnTo>
                  <a:pt x="33" y="67"/>
                </a:lnTo>
                <a:close/>
                <a:moveTo>
                  <a:pt x="30" y="74"/>
                </a:moveTo>
                <a:lnTo>
                  <a:pt x="31" y="76"/>
                </a:lnTo>
                <a:lnTo>
                  <a:pt x="31" y="78"/>
                </a:lnTo>
                <a:lnTo>
                  <a:pt x="11" y="87"/>
                </a:lnTo>
                <a:lnTo>
                  <a:pt x="10" y="80"/>
                </a:lnTo>
                <a:lnTo>
                  <a:pt x="9" y="74"/>
                </a:lnTo>
                <a:lnTo>
                  <a:pt x="30" y="74"/>
                </a:lnTo>
                <a:close/>
                <a:moveTo>
                  <a:pt x="31" y="78"/>
                </a:moveTo>
                <a:lnTo>
                  <a:pt x="36" y="89"/>
                </a:lnTo>
                <a:lnTo>
                  <a:pt x="31" y="78"/>
                </a:lnTo>
                <a:lnTo>
                  <a:pt x="22" y="82"/>
                </a:lnTo>
                <a:lnTo>
                  <a:pt x="31" y="78"/>
                </a:lnTo>
                <a:close/>
                <a:moveTo>
                  <a:pt x="31" y="78"/>
                </a:moveTo>
                <a:lnTo>
                  <a:pt x="33" y="81"/>
                </a:lnTo>
                <a:lnTo>
                  <a:pt x="35" y="84"/>
                </a:lnTo>
                <a:lnTo>
                  <a:pt x="19" y="98"/>
                </a:lnTo>
                <a:lnTo>
                  <a:pt x="14" y="92"/>
                </a:lnTo>
                <a:lnTo>
                  <a:pt x="11" y="87"/>
                </a:lnTo>
                <a:lnTo>
                  <a:pt x="31" y="78"/>
                </a:lnTo>
                <a:close/>
                <a:moveTo>
                  <a:pt x="35" y="84"/>
                </a:moveTo>
                <a:lnTo>
                  <a:pt x="37" y="87"/>
                </a:lnTo>
                <a:lnTo>
                  <a:pt x="41" y="89"/>
                </a:lnTo>
                <a:lnTo>
                  <a:pt x="31" y="107"/>
                </a:lnTo>
                <a:lnTo>
                  <a:pt x="24" y="103"/>
                </a:lnTo>
                <a:lnTo>
                  <a:pt x="19" y="98"/>
                </a:lnTo>
                <a:lnTo>
                  <a:pt x="35" y="84"/>
                </a:lnTo>
                <a:close/>
                <a:moveTo>
                  <a:pt x="41" y="89"/>
                </a:moveTo>
                <a:lnTo>
                  <a:pt x="47" y="92"/>
                </a:lnTo>
                <a:lnTo>
                  <a:pt x="53" y="94"/>
                </a:lnTo>
                <a:lnTo>
                  <a:pt x="48" y="113"/>
                </a:lnTo>
                <a:lnTo>
                  <a:pt x="38" y="111"/>
                </a:lnTo>
                <a:lnTo>
                  <a:pt x="31" y="107"/>
                </a:lnTo>
                <a:lnTo>
                  <a:pt x="41" y="89"/>
                </a:lnTo>
                <a:close/>
                <a:moveTo>
                  <a:pt x="53" y="94"/>
                </a:moveTo>
                <a:lnTo>
                  <a:pt x="56" y="94"/>
                </a:lnTo>
                <a:lnTo>
                  <a:pt x="53" y="94"/>
                </a:lnTo>
                <a:lnTo>
                  <a:pt x="51" y="103"/>
                </a:lnTo>
                <a:lnTo>
                  <a:pt x="53" y="94"/>
                </a:lnTo>
                <a:close/>
                <a:moveTo>
                  <a:pt x="53" y="94"/>
                </a:moveTo>
                <a:lnTo>
                  <a:pt x="66" y="96"/>
                </a:lnTo>
                <a:lnTo>
                  <a:pt x="82" y="98"/>
                </a:lnTo>
                <a:lnTo>
                  <a:pt x="80" y="119"/>
                </a:lnTo>
                <a:lnTo>
                  <a:pt x="70" y="118"/>
                </a:lnTo>
                <a:lnTo>
                  <a:pt x="62" y="117"/>
                </a:lnTo>
                <a:lnTo>
                  <a:pt x="55" y="116"/>
                </a:lnTo>
                <a:lnTo>
                  <a:pt x="48" y="113"/>
                </a:lnTo>
                <a:lnTo>
                  <a:pt x="53" y="94"/>
                </a:lnTo>
                <a:close/>
                <a:moveTo>
                  <a:pt x="82" y="98"/>
                </a:moveTo>
                <a:lnTo>
                  <a:pt x="90" y="99"/>
                </a:lnTo>
                <a:lnTo>
                  <a:pt x="99" y="99"/>
                </a:lnTo>
                <a:lnTo>
                  <a:pt x="110" y="99"/>
                </a:lnTo>
                <a:lnTo>
                  <a:pt x="120" y="100"/>
                </a:lnTo>
                <a:lnTo>
                  <a:pt x="120" y="121"/>
                </a:lnTo>
                <a:lnTo>
                  <a:pt x="110" y="121"/>
                </a:lnTo>
                <a:lnTo>
                  <a:pt x="98" y="121"/>
                </a:lnTo>
                <a:lnTo>
                  <a:pt x="89" y="120"/>
                </a:lnTo>
                <a:lnTo>
                  <a:pt x="80" y="119"/>
                </a:lnTo>
                <a:lnTo>
                  <a:pt x="82" y="98"/>
                </a:lnTo>
                <a:close/>
                <a:moveTo>
                  <a:pt x="120" y="100"/>
                </a:moveTo>
                <a:lnTo>
                  <a:pt x="136" y="99"/>
                </a:lnTo>
                <a:lnTo>
                  <a:pt x="150" y="98"/>
                </a:lnTo>
                <a:lnTo>
                  <a:pt x="152" y="119"/>
                </a:lnTo>
                <a:lnTo>
                  <a:pt x="145" y="120"/>
                </a:lnTo>
                <a:lnTo>
                  <a:pt x="138" y="121"/>
                </a:lnTo>
                <a:lnTo>
                  <a:pt x="130" y="121"/>
                </a:lnTo>
                <a:lnTo>
                  <a:pt x="120" y="121"/>
                </a:lnTo>
                <a:lnTo>
                  <a:pt x="120" y="100"/>
                </a:lnTo>
                <a:close/>
                <a:moveTo>
                  <a:pt x="150" y="98"/>
                </a:moveTo>
                <a:lnTo>
                  <a:pt x="163" y="96"/>
                </a:lnTo>
                <a:lnTo>
                  <a:pt x="174" y="93"/>
                </a:lnTo>
                <a:lnTo>
                  <a:pt x="180" y="113"/>
                </a:lnTo>
                <a:lnTo>
                  <a:pt x="167" y="117"/>
                </a:lnTo>
                <a:lnTo>
                  <a:pt x="152" y="119"/>
                </a:lnTo>
                <a:lnTo>
                  <a:pt x="150" y="98"/>
                </a:lnTo>
                <a:close/>
                <a:moveTo>
                  <a:pt x="174" y="93"/>
                </a:moveTo>
                <a:lnTo>
                  <a:pt x="180" y="91"/>
                </a:lnTo>
                <a:lnTo>
                  <a:pt x="186" y="88"/>
                </a:lnTo>
                <a:lnTo>
                  <a:pt x="196" y="106"/>
                </a:lnTo>
                <a:lnTo>
                  <a:pt x="189" y="110"/>
                </a:lnTo>
                <a:lnTo>
                  <a:pt x="180" y="113"/>
                </a:lnTo>
                <a:lnTo>
                  <a:pt x="174" y="93"/>
                </a:lnTo>
                <a:close/>
                <a:moveTo>
                  <a:pt x="186" y="88"/>
                </a:moveTo>
                <a:lnTo>
                  <a:pt x="190" y="85"/>
                </a:lnTo>
                <a:lnTo>
                  <a:pt x="193" y="83"/>
                </a:lnTo>
                <a:lnTo>
                  <a:pt x="208" y="97"/>
                </a:lnTo>
                <a:lnTo>
                  <a:pt x="203" y="102"/>
                </a:lnTo>
                <a:lnTo>
                  <a:pt x="196" y="106"/>
                </a:lnTo>
                <a:lnTo>
                  <a:pt x="186" y="88"/>
                </a:lnTo>
                <a:close/>
                <a:moveTo>
                  <a:pt x="208" y="97"/>
                </a:moveTo>
                <a:lnTo>
                  <a:pt x="209" y="96"/>
                </a:lnTo>
                <a:lnTo>
                  <a:pt x="208" y="97"/>
                </a:lnTo>
                <a:lnTo>
                  <a:pt x="200" y="90"/>
                </a:lnTo>
                <a:lnTo>
                  <a:pt x="208" y="97"/>
                </a:lnTo>
                <a:close/>
                <a:moveTo>
                  <a:pt x="192" y="83"/>
                </a:moveTo>
                <a:lnTo>
                  <a:pt x="193" y="81"/>
                </a:lnTo>
                <a:lnTo>
                  <a:pt x="194" y="80"/>
                </a:lnTo>
                <a:lnTo>
                  <a:pt x="214" y="87"/>
                </a:lnTo>
                <a:lnTo>
                  <a:pt x="212" y="92"/>
                </a:lnTo>
                <a:lnTo>
                  <a:pt x="208" y="97"/>
                </a:lnTo>
                <a:lnTo>
                  <a:pt x="192" y="83"/>
                </a:lnTo>
                <a:close/>
                <a:moveTo>
                  <a:pt x="194" y="80"/>
                </a:moveTo>
                <a:lnTo>
                  <a:pt x="195" y="78"/>
                </a:lnTo>
                <a:lnTo>
                  <a:pt x="195" y="75"/>
                </a:lnTo>
                <a:lnTo>
                  <a:pt x="216" y="75"/>
                </a:lnTo>
                <a:lnTo>
                  <a:pt x="216" y="81"/>
                </a:lnTo>
                <a:lnTo>
                  <a:pt x="214" y="87"/>
                </a:lnTo>
                <a:lnTo>
                  <a:pt x="194" y="80"/>
                </a:lnTo>
                <a:close/>
                <a:moveTo>
                  <a:pt x="195" y="75"/>
                </a:moveTo>
                <a:lnTo>
                  <a:pt x="194" y="73"/>
                </a:lnTo>
                <a:lnTo>
                  <a:pt x="194" y="71"/>
                </a:lnTo>
                <a:lnTo>
                  <a:pt x="213" y="62"/>
                </a:lnTo>
                <a:lnTo>
                  <a:pt x="215" y="68"/>
                </a:lnTo>
                <a:lnTo>
                  <a:pt x="216" y="75"/>
                </a:lnTo>
                <a:lnTo>
                  <a:pt x="195" y="75"/>
                </a:lnTo>
                <a:close/>
                <a:moveTo>
                  <a:pt x="194" y="71"/>
                </a:moveTo>
                <a:lnTo>
                  <a:pt x="192" y="68"/>
                </a:lnTo>
                <a:lnTo>
                  <a:pt x="190" y="66"/>
                </a:lnTo>
                <a:lnTo>
                  <a:pt x="203" y="50"/>
                </a:lnTo>
                <a:lnTo>
                  <a:pt x="208" y="55"/>
                </a:lnTo>
                <a:lnTo>
                  <a:pt x="213" y="62"/>
                </a:lnTo>
                <a:lnTo>
                  <a:pt x="194" y="71"/>
                </a:lnTo>
                <a:close/>
                <a:moveTo>
                  <a:pt x="203" y="50"/>
                </a:moveTo>
                <a:lnTo>
                  <a:pt x="202" y="49"/>
                </a:lnTo>
                <a:lnTo>
                  <a:pt x="203" y="50"/>
                </a:lnTo>
                <a:lnTo>
                  <a:pt x="196" y="57"/>
                </a:lnTo>
                <a:lnTo>
                  <a:pt x="203" y="50"/>
                </a:lnTo>
                <a:close/>
                <a:moveTo>
                  <a:pt x="190" y="66"/>
                </a:moveTo>
                <a:lnTo>
                  <a:pt x="185" y="62"/>
                </a:lnTo>
                <a:lnTo>
                  <a:pt x="177" y="59"/>
                </a:lnTo>
                <a:lnTo>
                  <a:pt x="185" y="39"/>
                </a:lnTo>
                <a:lnTo>
                  <a:pt x="195" y="44"/>
                </a:lnTo>
                <a:lnTo>
                  <a:pt x="203" y="50"/>
                </a:lnTo>
                <a:lnTo>
                  <a:pt x="190" y="66"/>
                </a:lnTo>
                <a:close/>
                <a:moveTo>
                  <a:pt x="177" y="59"/>
                </a:moveTo>
                <a:lnTo>
                  <a:pt x="156" y="50"/>
                </a:lnTo>
                <a:lnTo>
                  <a:pt x="177" y="59"/>
                </a:lnTo>
                <a:lnTo>
                  <a:pt x="180" y="49"/>
                </a:lnTo>
                <a:lnTo>
                  <a:pt x="177" y="59"/>
                </a:lnTo>
                <a:close/>
                <a:moveTo>
                  <a:pt x="177" y="59"/>
                </a:moveTo>
                <a:lnTo>
                  <a:pt x="168" y="56"/>
                </a:lnTo>
                <a:lnTo>
                  <a:pt x="157" y="54"/>
                </a:lnTo>
                <a:lnTo>
                  <a:pt x="160" y="34"/>
                </a:lnTo>
                <a:lnTo>
                  <a:pt x="173" y="36"/>
                </a:lnTo>
                <a:lnTo>
                  <a:pt x="185" y="39"/>
                </a:lnTo>
                <a:lnTo>
                  <a:pt x="177" y="59"/>
                </a:lnTo>
                <a:close/>
                <a:moveTo>
                  <a:pt x="160" y="34"/>
                </a:moveTo>
                <a:lnTo>
                  <a:pt x="168" y="35"/>
                </a:lnTo>
                <a:lnTo>
                  <a:pt x="160" y="34"/>
                </a:lnTo>
                <a:lnTo>
                  <a:pt x="159" y="44"/>
                </a:lnTo>
                <a:lnTo>
                  <a:pt x="160" y="34"/>
                </a:lnTo>
                <a:close/>
                <a:moveTo>
                  <a:pt x="157" y="54"/>
                </a:moveTo>
                <a:lnTo>
                  <a:pt x="145" y="52"/>
                </a:lnTo>
                <a:lnTo>
                  <a:pt x="132" y="51"/>
                </a:lnTo>
                <a:lnTo>
                  <a:pt x="134" y="31"/>
                </a:lnTo>
                <a:lnTo>
                  <a:pt x="146" y="32"/>
                </a:lnTo>
                <a:lnTo>
                  <a:pt x="160" y="34"/>
                </a:lnTo>
                <a:lnTo>
                  <a:pt x="157" y="54"/>
                </a:lnTo>
                <a:close/>
                <a:moveTo>
                  <a:pt x="132" y="51"/>
                </a:moveTo>
                <a:lnTo>
                  <a:pt x="119" y="50"/>
                </a:lnTo>
                <a:lnTo>
                  <a:pt x="108" y="50"/>
                </a:lnTo>
                <a:lnTo>
                  <a:pt x="108" y="29"/>
                </a:lnTo>
                <a:lnTo>
                  <a:pt x="121" y="29"/>
                </a:lnTo>
                <a:lnTo>
                  <a:pt x="134" y="31"/>
                </a:lnTo>
                <a:lnTo>
                  <a:pt x="132" y="5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48" name="Freeform 261"/>
          <p:cNvSpPr>
            <a:spLocks/>
          </p:cNvSpPr>
          <p:nvPr/>
        </p:nvSpPr>
        <p:spPr bwMode="auto">
          <a:xfrm>
            <a:off x="8601075" y="3811588"/>
            <a:ext cx="96838" cy="36512"/>
          </a:xfrm>
          <a:custGeom>
            <a:avLst/>
            <a:gdLst>
              <a:gd name="T0" fmla="*/ 160 w 182"/>
              <a:gd name="T1" fmla="*/ 0 h 70"/>
              <a:gd name="T2" fmla="*/ 182 w 182"/>
              <a:gd name="T3" fmla="*/ 43 h 70"/>
              <a:gd name="T4" fmla="*/ 182 w 182"/>
              <a:gd name="T5" fmla="*/ 47 h 70"/>
              <a:gd name="T6" fmla="*/ 32 w 182"/>
              <a:gd name="T7" fmla="*/ 47 h 70"/>
              <a:gd name="T8" fmla="*/ 19 w 182"/>
              <a:gd name="T9" fmla="*/ 48 h 70"/>
              <a:gd name="T10" fmla="*/ 13 w 182"/>
              <a:gd name="T11" fmla="*/ 49 h 70"/>
              <a:gd name="T12" fmla="*/ 10 w 182"/>
              <a:gd name="T13" fmla="*/ 50 h 70"/>
              <a:gd name="T14" fmla="*/ 7 w 182"/>
              <a:gd name="T15" fmla="*/ 55 h 70"/>
              <a:gd name="T16" fmla="*/ 6 w 182"/>
              <a:gd name="T17" fmla="*/ 60 h 70"/>
              <a:gd name="T18" fmla="*/ 5 w 182"/>
              <a:gd name="T19" fmla="*/ 70 h 70"/>
              <a:gd name="T20" fmla="*/ 0 w 182"/>
              <a:gd name="T21" fmla="*/ 70 h 70"/>
              <a:gd name="T22" fmla="*/ 0 w 182"/>
              <a:gd name="T23" fmla="*/ 4 h 70"/>
              <a:gd name="T24" fmla="*/ 5 w 182"/>
              <a:gd name="T25" fmla="*/ 4 h 70"/>
              <a:gd name="T26" fmla="*/ 6 w 182"/>
              <a:gd name="T27" fmla="*/ 14 h 70"/>
              <a:gd name="T28" fmla="*/ 7 w 182"/>
              <a:gd name="T29" fmla="*/ 19 h 70"/>
              <a:gd name="T30" fmla="*/ 10 w 182"/>
              <a:gd name="T31" fmla="*/ 22 h 70"/>
              <a:gd name="T32" fmla="*/ 12 w 182"/>
              <a:gd name="T33" fmla="*/ 25 h 70"/>
              <a:gd name="T34" fmla="*/ 19 w 182"/>
              <a:gd name="T35" fmla="*/ 26 h 70"/>
              <a:gd name="T36" fmla="*/ 32 w 182"/>
              <a:gd name="T37" fmla="*/ 27 h 70"/>
              <a:gd name="T38" fmla="*/ 127 w 182"/>
              <a:gd name="T39" fmla="*/ 27 h 70"/>
              <a:gd name="T40" fmla="*/ 144 w 182"/>
              <a:gd name="T41" fmla="*/ 26 h 70"/>
              <a:gd name="T42" fmla="*/ 152 w 182"/>
              <a:gd name="T43" fmla="*/ 25 h 70"/>
              <a:gd name="T44" fmla="*/ 156 w 182"/>
              <a:gd name="T45" fmla="*/ 23 h 70"/>
              <a:gd name="T46" fmla="*/ 158 w 182"/>
              <a:gd name="T47" fmla="*/ 21 h 70"/>
              <a:gd name="T48" fmla="*/ 160 w 182"/>
              <a:gd name="T49" fmla="*/ 18 h 70"/>
              <a:gd name="T50" fmla="*/ 160 w 182"/>
              <a:gd name="T51" fmla="*/ 15 h 70"/>
              <a:gd name="T52" fmla="*/ 159 w 182"/>
              <a:gd name="T53" fmla="*/ 10 h 70"/>
              <a:gd name="T54" fmla="*/ 156 w 182"/>
              <a:gd name="T55" fmla="*/ 2 h 70"/>
              <a:gd name="T56" fmla="*/ 160 w 182"/>
              <a:gd name="T57" fmla="*/ 0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70"/>
              <a:gd name="T89" fmla="*/ 182 w 182"/>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70">
                <a:moveTo>
                  <a:pt x="160" y="0"/>
                </a:moveTo>
                <a:lnTo>
                  <a:pt x="182" y="43"/>
                </a:lnTo>
                <a:lnTo>
                  <a:pt x="182" y="47"/>
                </a:lnTo>
                <a:lnTo>
                  <a:pt x="32" y="47"/>
                </a:lnTo>
                <a:lnTo>
                  <a:pt x="19" y="48"/>
                </a:lnTo>
                <a:lnTo>
                  <a:pt x="13" y="49"/>
                </a:lnTo>
                <a:lnTo>
                  <a:pt x="10" y="50"/>
                </a:lnTo>
                <a:lnTo>
                  <a:pt x="7" y="55"/>
                </a:lnTo>
                <a:lnTo>
                  <a:pt x="6" y="60"/>
                </a:lnTo>
                <a:lnTo>
                  <a:pt x="5" y="70"/>
                </a:lnTo>
                <a:lnTo>
                  <a:pt x="0" y="70"/>
                </a:lnTo>
                <a:lnTo>
                  <a:pt x="0" y="4"/>
                </a:lnTo>
                <a:lnTo>
                  <a:pt x="5" y="4"/>
                </a:lnTo>
                <a:lnTo>
                  <a:pt x="6" y="14"/>
                </a:lnTo>
                <a:lnTo>
                  <a:pt x="7" y="19"/>
                </a:lnTo>
                <a:lnTo>
                  <a:pt x="10" y="22"/>
                </a:lnTo>
                <a:lnTo>
                  <a:pt x="12" y="25"/>
                </a:lnTo>
                <a:lnTo>
                  <a:pt x="19" y="26"/>
                </a:lnTo>
                <a:lnTo>
                  <a:pt x="32" y="27"/>
                </a:lnTo>
                <a:lnTo>
                  <a:pt x="127" y="27"/>
                </a:lnTo>
                <a:lnTo>
                  <a:pt x="144" y="26"/>
                </a:lnTo>
                <a:lnTo>
                  <a:pt x="152" y="25"/>
                </a:lnTo>
                <a:lnTo>
                  <a:pt x="156" y="23"/>
                </a:lnTo>
                <a:lnTo>
                  <a:pt x="158" y="21"/>
                </a:lnTo>
                <a:lnTo>
                  <a:pt x="160" y="18"/>
                </a:lnTo>
                <a:lnTo>
                  <a:pt x="160" y="15"/>
                </a:lnTo>
                <a:lnTo>
                  <a:pt x="159" y="10"/>
                </a:lnTo>
                <a:lnTo>
                  <a:pt x="156" y="2"/>
                </a:lnTo>
                <a:lnTo>
                  <a:pt x="160"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49" name="Freeform 262"/>
          <p:cNvSpPr>
            <a:spLocks noEditPoints="1"/>
          </p:cNvSpPr>
          <p:nvPr/>
        </p:nvSpPr>
        <p:spPr bwMode="auto">
          <a:xfrm>
            <a:off x="8594725" y="3795713"/>
            <a:ext cx="107950" cy="58737"/>
          </a:xfrm>
          <a:custGeom>
            <a:avLst/>
            <a:gdLst>
              <a:gd name="T0" fmla="*/ 181 w 203"/>
              <a:gd name="T1" fmla="*/ 24 h 110"/>
              <a:gd name="T2" fmla="*/ 202 w 203"/>
              <a:gd name="T3" fmla="*/ 68 h 110"/>
              <a:gd name="T4" fmla="*/ 203 w 203"/>
              <a:gd name="T5" fmla="*/ 72 h 110"/>
              <a:gd name="T6" fmla="*/ 203 w 203"/>
              <a:gd name="T7" fmla="*/ 76 h 110"/>
              <a:gd name="T8" fmla="*/ 193 w 203"/>
              <a:gd name="T9" fmla="*/ 88 h 110"/>
              <a:gd name="T10" fmla="*/ 35 w 203"/>
              <a:gd name="T11" fmla="*/ 66 h 110"/>
              <a:gd name="T12" fmla="*/ 27 w 203"/>
              <a:gd name="T13" fmla="*/ 88 h 110"/>
              <a:gd name="T14" fmla="*/ 21 w 203"/>
              <a:gd name="T15" fmla="*/ 68 h 110"/>
              <a:gd name="T16" fmla="*/ 27 w 203"/>
              <a:gd name="T17" fmla="*/ 88 h 110"/>
              <a:gd name="T18" fmla="*/ 21 w 203"/>
              <a:gd name="T19" fmla="*/ 68 h 110"/>
              <a:gd name="T20" fmla="*/ 21 w 203"/>
              <a:gd name="T21" fmla="*/ 79 h 110"/>
              <a:gd name="T22" fmla="*/ 8 w 203"/>
              <a:gd name="T23" fmla="*/ 78 h 110"/>
              <a:gd name="T24" fmla="*/ 8 w 203"/>
              <a:gd name="T25" fmla="*/ 79 h 110"/>
              <a:gd name="T26" fmla="*/ 27 w 203"/>
              <a:gd name="T27" fmla="*/ 89 h 110"/>
              <a:gd name="T28" fmla="*/ 28 w 203"/>
              <a:gd name="T29" fmla="*/ 88 h 110"/>
              <a:gd name="T30" fmla="*/ 6 w 203"/>
              <a:gd name="T31" fmla="*/ 88 h 110"/>
              <a:gd name="T32" fmla="*/ 5 w 203"/>
              <a:gd name="T33" fmla="*/ 93 h 110"/>
              <a:gd name="T34" fmla="*/ 16 w 203"/>
              <a:gd name="T35" fmla="*/ 110 h 110"/>
              <a:gd name="T36" fmla="*/ 11 w 203"/>
              <a:gd name="T37" fmla="*/ 89 h 110"/>
              <a:gd name="T38" fmla="*/ 0 w 203"/>
              <a:gd name="T39" fmla="*/ 99 h 110"/>
              <a:gd name="T40" fmla="*/ 22 w 203"/>
              <a:gd name="T41" fmla="*/ 33 h 110"/>
              <a:gd name="T42" fmla="*/ 11 w 203"/>
              <a:gd name="T43" fmla="*/ 21 h 110"/>
              <a:gd name="T44" fmla="*/ 16 w 203"/>
              <a:gd name="T45" fmla="*/ 43 h 110"/>
              <a:gd name="T46" fmla="*/ 27 w 203"/>
              <a:gd name="T47" fmla="*/ 32 h 110"/>
              <a:gd name="T48" fmla="*/ 27 w 203"/>
              <a:gd name="T49" fmla="*/ 41 h 110"/>
              <a:gd name="T50" fmla="*/ 27 w 203"/>
              <a:gd name="T51" fmla="*/ 41 h 110"/>
              <a:gd name="T52" fmla="*/ 27 w 203"/>
              <a:gd name="T53" fmla="*/ 41 h 110"/>
              <a:gd name="T54" fmla="*/ 6 w 203"/>
              <a:gd name="T55" fmla="*/ 44 h 110"/>
              <a:gd name="T56" fmla="*/ 12 w 203"/>
              <a:gd name="T57" fmla="*/ 59 h 110"/>
              <a:gd name="T58" fmla="*/ 28 w 203"/>
              <a:gd name="T59" fmla="*/ 44 h 110"/>
              <a:gd name="T60" fmla="*/ 28 w 203"/>
              <a:gd name="T61" fmla="*/ 44 h 110"/>
              <a:gd name="T62" fmla="*/ 28 w 203"/>
              <a:gd name="T63" fmla="*/ 44 h 110"/>
              <a:gd name="T64" fmla="*/ 19 w 203"/>
              <a:gd name="T65" fmla="*/ 64 h 110"/>
              <a:gd name="T66" fmla="*/ 23 w 203"/>
              <a:gd name="T67" fmla="*/ 65 h 110"/>
              <a:gd name="T68" fmla="*/ 43 w 203"/>
              <a:gd name="T69" fmla="*/ 44 h 110"/>
              <a:gd name="T70" fmla="*/ 43 w 203"/>
              <a:gd name="T71" fmla="*/ 44 h 110"/>
              <a:gd name="T72" fmla="*/ 138 w 203"/>
              <a:gd name="T73" fmla="*/ 44 h 110"/>
              <a:gd name="T74" fmla="*/ 138 w 203"/>
              <a:gd name="T75" fmla="*/ 66 h 110"/>
              <a:gd name="T76" fmla="*/ 166 w 203"/>
              <a:gd name="T77" fmla="*/ 64 h 110"/>
              <a:gd name="T78" fmla="*/ 159 w 203"/>
              <a:gd name="T79" fmla="*/ 44 h 110"/>
              <a:gd name="T80" fmla="*/ 162 w 203"/>
              <a:gd name="T81" fmla="*/ 43 h 110"/>
              <a:gd name="T82" fmla="*/ 161 w 203"/>
              <a:gd name="T83" fmla="*/ 43 h 110"/>
              <a:gd name="T84" fmla="*/ 162 w 203"/>
              <a:gd name="T85" fmla="*/ 43 h 110"/>
              <a:gd name="T86" fmla="*/ 175 w 203"/>
              <a:gd name="T87" fmla="*/ 60 h 110"/>
              <a:gd name="T88" fmla="*/ 161 w 203"/>
              <a:gd name="T89" fmla="*/ 44 h 110"/>
              <a:gd name="T90" fmla="*/ 181 w 203"/>
              <a:gd name="T91" fmla="*/ 51 h 110"/>
              <a:gd name="T92" fmla="*/ 161 w 203"/>
              <a:gd name="T93" fmla="*/ 44 h 110"/>
              <a:gd name="T94" fmla="*/ 181 w 203"/>
              <a:gd name="T95" fmla="*/ 51 h 110"/>
              <a:gd name="T96" fmla="*/ 181 w 203"/>
              <a:gd name="T97" fmla="*/ 36 h 110"/>
              <a:gd name="T98" fmla="*/ 159 w 203"/>
              <a:gd name="T99" fmla="*/ 39 h 110"/>
              <a:gd name="T100" fmla="*/ 160 w 203"/>
              <a:gd name="T101" fmla="*/ 42 h 110"/>
              <a:gd name="T102" fmla="*/ 158 w 203"/>
              <a:gd name="T103" fmla="*/ 36 h 110"/>
              <a:gd name="T104" fmla="*/ 163 w 203"/>
              <a:gd name="T105" fmla="*/ 21 h 110"/>
              <a:gd name="T106" fmla="*/ 167 w 203"/>
              <a:gd name="T107" fmla="*/ 19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3"/>
              <a:gd name="T163" fmla="*/ 0 h 110"/>
              <a:gd name="T164" fmla="*/ 203 w 203"/>
              <a:gd name="T165" fmla="*/ 110 h 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3" h="110">
                <a:moveTo>
                  <a:pt x="181" y="24"/>
                </a:moveTo>
                <a:lnTo>
                  <a:pt x="202" y="68"/>
                </a:lnTo>
                <a:lnTo>
                  <a:pt x="183" y="77"/>
                </a:lnTo>
                <a:lnTo>
                  <a:pt x="162" y="34"/>
                </a:lnTo>
                <a:lnTo>
                  <a:pt x="181" y="24"/>
                </a:lnTo>
                <a:close/>
                <a:moveTo>
                  <a:pt x="202" y="68"/>
                </a:moveTo>
                <a:lnTo>
                  <a:pt x="203" y="70"/>
                </a:lnTo>
                <a:lnTo>
                  <a:pt x="203" y="72"/>
                </a:lnTo>
                <a:lnTo>
                  <a:pt x="193" y="72"/>
                </a:lnTo>
                <a:lnTo>
                  <a:pt x="202" y="68"/>
                </a:lnTo>
                <a:close/>
                <a:moveTo>
                  <a:pt x="203" y="72"/>
                </a:moveTo>
                <a:lnTo>
                  <a:pt x="203" y="76"/>
                </a:lnTo>
                <a:lnTo>
                  <a:pt x="182" y="76"/>
                </a:lnTo>
                <a:lnTo>
                  <a:pt x="182" y="72"/>
                </a:lnTo>
                <a:lnTo>
                  <a:pt x="203" y="72"/>
                </a:lnTo>
                <a:close/>
                <a:moveTo>
                  <a:pt x="203" y="76"/>
                </a:moveTo>
                <a:lnTo>
                  <a:pt x="203" y="88"/>
                </a:lnTo>
                <a:lnTo>
                  <a:pt x="193" y="88"/>
                </a:lnTo>
                <a:lnTo>
                  <a:pt x="193" y="76"/>
                </a:lnTo>
                <a:lnTo>
                  <a:pt x="203" y="76"/>
                </a:lnTo>
                <a:close/>
                <a:moveTo>
                  <a:pt x="193" y="88"/>
                </a:moveTo>
                <a:lnTo>
                  <a:pt x="43" y="88"/>
                </a:lnTo>
                <a:lnTo>
                  <a:pt x="43" y="66"/>
                </a:lnTo>
                <a:lnTo>
                  <a:pt x="193" y="66"/>
                </a:lnTo>
                <a:lnTo>
                  <a:pt x="193" y="88"/>
                </a:lnTo>
                <a:close/>
                <a:moveTo>
                  <a:pt x="43" y="88"/>
                </a:moveTo>
                <a:lnTo>
                  <a:pt x="36" y="88"/>
                </a:lnTo>
                <a:lnTo>
                  <a:pt x="31" y="88"/>
                </a:lnTo>
                <a:lnTo>
                  <a:pt x="30" y="66"/>
                </a:lnTo>
                <a:lnTo>
                  <a:pt x="35" y="66"/>
                </a:lnTo>
                <a:lnTo>
                  <a:pt x="43" y="66"/>
                </a:lnTo>
                <a:lnTo>
                  <a:pt x="43" y="88"/>
                </a:lnTo>
                <a:close/>
                <a:moveTo>
                  <a:pt x="31" y="88"/>
                </a:moveTo>
                <a:lnTo>
                  <a:pt x="28" y="88"/>
                </a:lnTo>
                <a:lnTo>
                  <a:pt x="27" y="88"/>
                </a:lnTo>
                <a:lnTo>
                  <a:pt x="21" y="68"/>
                </a:lnTo>
                <a:lnTo>
                  <a:pt x="25" y="67"/>
                </a:lnTo>
                <a:lnTo>
                  <a:pt x="30" y="66"/>
                </a:lnTo>
                <a:lnTo>
                  <a:pt x="31" y="88"/>
                </a:lnTo>
                <a:close/>
                <a:moveTo>
                  <a:pt x="21" y="68"/>
                </a:moveTo>
                <a:lnTo>
                  <a:pt x="21" y="68"/>
                </a:lnTo>
                <a:lnTo>
                  <a:pt x="24" y="78"/>
                </a:lnTo>
                <a:lnTo>
                  <a:pt x="21" y="68"/>
                </a:lnTo>
                <a:close/>
                <a:moveTo>
                  <a:pt x="27" y="88"/>
                </a:moveTo>
                <a:lnTo>
                  <a:pt x="27" y="88"/>
                </a:lnTo>
                <a:lnTo>
                  <a:pt x="28" y="88"/>
                </a:lnTo>
                <a:lnTo>
                  <a:pt x="13" y="72"/>
                </a:lnTo>
                <a:lnTo>
                  <a:pt x="17" y="70"/>
                </a:lnTo>
                <a:lnTo>
                  <a:pt x="21" y="68"/>
                </a:lnTo>
                <a:lnTo>
                  <a:pt x="27" y="88"/>
                </a:lnTo>
                <a:close/>
                <a:moveTo>
                  <a:pt x="13" y="72"/>
                </a:moveTo>
                <a:lnTo>
                  <a:pt x="92" y="0"/>
                </a:lnTo>
                <a:lnTo>
                  <a:pt x="13" y="72"/>
                </a:lnTo>
                <a:lnTo>
                  <a:pt x="21" y="79"/>
                </a:lnTo>
                <a:lnTo>
                  <a:pt x="13" y="72"/>
                </a:lnTo>
                <a:close/>
                <a:moveTo>
                  <a:pt x="28" y="88"/>
                </a:moveTo>
                <a:lnTo>
                  <a:pt x="28" y="88"/>
                </a:lnTo>
                <a:lnTo>
                  <a:pt x="8" y="78"/>
                </a:lnTo>
                <a:lnTo>
                  <a:pt x="10" y="75"/>
                </a:lnTo>
                <a:lnTo>
                  <a:pt x="13" y="72"/>
                </a:lnTo>
                <a:lnTo>
                  <a:pt x="28" y="88"/>
                </a:lnTo>
                <a:close/>
                <a:moveTo>
                  <a:pt x="8" y="78"/>
                </a:moveTo>
                <a:lnTo>
                  <a:pt x="8" y="79"/>
                </a:lnTo>
                <a:lnTo>
                  <a:pt x="8" y="78"/>
                </a:lnTo>
                <a:lnTo>
                  <a:pt x="18" y="84"/>
                </a:lnTo>
                <a:lnTo>
                  <a:pt x="8" y="78"/>
                </a:lnTo>
                <a:close/>
                <a:moveTo>
                  <a:pt x="28" y="88"/>
                </a:moveTo>
                <a:lnTo>
                  <a:pt x="27" y="89"/>
                </a:lnTo>
                <a:lnTo>
                  <a:pt x="27" y="91"/>
                </a:lnTo>
                <a:lnTo>
                  <a:pt x="6" y="88"/>
                </a:lnTo>
                <a:lnTo>
                  <a:pt x="7" y="83"/>
                </a:lnTo>
                <a:lnTo>
                  <a:pt x="8" y="78"/>
                </a:lnTo>
                <a:lnTo>
                  <a:pt x="28" y="88"/>
                </a:lnTo>
                <a:close/>
                <a:moveTo>
                  <a:pt x="6" y="88"/>
                </a:moveTo>
                <a:lnTo>
                  <a:pt x="7" y="82"/>
                </a:lnTo>
                <a:lnTo>
                  <a:pt x="6" y="88"/>
                </a:lnTo>
                <a:lnTo>
                  <a:pt x="17" y="89"/>
                </a:lnTo>
                <a:lnTo>
                  <a:pt x="6" y="88"/>
                </a:lnTo>
                <a:close/>
                <a:moveTo>
                  <a:pt x="27" y="91"/>
                </a:moveTo>
                <a:lnTo>
                  <a:pt x="27" y="94"/>
                </a:lnTo>
                <a:lnTo>
                  <a:pt x="27" y="99"/>
                </a:lnTo>
                <a:lnTo>
                  <a:pt x="5" y="99"/>
                </a:lnTo>
                <a:lnTo>
                  <a:pt x="5" y="93"/>
                </a:lnTo>
                <a:lnTo>
                  <a:pt x="6" y="88"/>
                </a:lnTo>
                <a:lnTo>
                  <a:pt x="27" y="91"/>
                </a:lnTo>
                <a:close/>
                <a:moveTo>
                  <a:pt x="27" y="99"/>
                </a:moveTo>
                <a:lnTo>
                  <a:pt x="26" y="110"/>
                </a:lnTo>
                <a:lnTo>
                  <a:pt x="16" y="110"/>
                </a:lnTo>
                <a:lnTo>
                  <a:pt x="16" y="99"/>
                </a:lnTo>
                <a:lnTo>
                  <a:pt x="27" y="99"/>
                </a:lnTo>
                <a:close/>
                <a:moveTo>
                  <a:pt x="16" y="110"/>
                </a:moveTo>
                <a:lnTo>
                  <a:pt x="11" y="110"/>
                </a:lnTo>
                <a:lnTo>
                  <a:pt x="11" y="89"/>
                </a:lnTo>
                <a:lnTo>
                  <a:pt x="16" y="89"/>
                </a:lnTo>
                <a:lnTo>
                  <a:pt x="16" y="110"/>
                </a:lnTo>
                <a:close/>
                <a:moveTo>
                  <a:pt x="11" y="110"/>
                </a:moveTo>
                <a:lnTo>
                  <a:pt x="0" y="110"/>
                </a:lnTo>
                <a:lnTo>
                  <a:pt x="0" y="99"/>
                </a:lnTo>
                <a:lnTo>
                  <a:pt x="11" y="99"/>
                </a:lnTo>
                <a:lnTo>
                  <a:pt x="11" y="110"/>
                </a:lnTo>
                <a:close/>
                <a:moveTo>
                  <a:pt x="0" y="99"/>
                </a:moveTo>
                <a:lnTo>
                  <a:pt x="0" y="33"/>
                </a:lnTo>
                <a:lnTo>
                  <a:pt x="22" y="33"/>
                </a:lnTo>
                <a:lnTo>
                  <a:pt x="22" y="99"/>
                </a:lnTo>
                <a:lnTo>
                  <a:pt x="0" y="99"/>
                </a:lnTo>
                <a:close/>
                <a:moveTo>
                  <a:pt x="0" y="33"/>
                </a:moveTo>
                <a:lnTo>
                  <a:pt x="0" y="21"/>
                </a:lnTo>
                <a:lnTo>
                  <a:pt x="11" y="21"/>
                </a:lnTo>
                <a:lnTo>
                  <a:pt x="11" y="33"/>
                </a:lnTo>
                <a:lnTo>
                  <a:pt x="0" y="33"/>
                </a:lnTo>
                <a:close/>
                <a:moveTo>
                  <a:pt x="11" y="21"/>
                </a:moveTo>
                <a:lnTo>
                  <a:pt x="16" y="21"/>
                </a:lnTo>
                <a:lnTo>
                  <a:pt x="16" y="43"/>
                </a:lnTo>
                <a:lnTo>
                  <a:pt x="11" y="43"/>
                </a:lnTo>
                <a:lnTo>
                  <a:pt x="11" y="21"/>
                </a:lnTo>
                <a:close/>
                <a:moveTo>
                  <a:pt x="16" y="21"/>
                </a:moveTo>
                <a:lnTo>
                  <a:pt x="26" y="21"/>
                </a:lnTo>
                <a:lnTo>
                  <a:pt x="27" y="32"/>
                </a:lnTo>
                <a:lnTo>
                  <a:pt x="16" y="33"/>
                </a:lnTo>
                <a:lnTo>
                  <a:pt x="16" y="21"/>
                </a:lnTo>
                <a:close/>
                <a:moveTo>
                  <a:pt x="27" y="32"/>
                </a:moveTo>
                <a:lnTo>
                  <a:pt x="27" y="37"/>
                </a:lnTo>
                <a:lnTo>
                  <a:pt x="27" y="41"/>
                </a:lnTo>
                <a:lnTo>
                  <a:pt x="6" y="44"/>
                </a:lnTo>
                <a:lnTo>
                  <a:pt x="5" y="39"/>
                </a:lnTo>
                <a:lnTo>
                  <a:pt x="5" y="33"/>
                </a:lnTo>
                <a:lnTo>
                  <a:pt x="27" y="32"/>
                </a:lnTo>
                <a:close/>
                <a:moveTo>
                  <a:pt x="27" y="41"/>
                </a:moveTo>
                <a:lnTo>
                  <a:pt x="27" y="39"/>
                </a:lnTo>
                <a:lnTo>
                  <a:pt x="27" y="41"/>
                </a:lnTo>
                <a:lnTo>
                  <a:pt x="17" y="43"/>
                </a:lnTo>
                <a:lnTo>
                  <a:pt x="27" y="41"/>
                </a:lnTo>
                <a:close/>
                <a:moveTo>
                  <a:pt x="27" y="41"/>
                </a:moveTo>
                <a:lnTo>
                  <a:pt x="27" y="43"/>
                </a:lnTo>
                <a:lnTo>
                  <a:pt x="27" y="44"/>
                </a:lnTo>
                <a:lnTo>
                  <a:pt x="8" y="54"/>
                </a:lnTo>
                <a:lnTo>
                  <a:pt x="7" y="49"/>
                </a:lnTo>
                <a:lnTo>
                  <a:pt x="6" y="44"/>
                </a:lnTo>
                <a:lnTo>
                  <a:pt x="27" y="41"/>
                </a:lnTo>
                <a:close/>
                <a:moveTo>
                  <a:pt x="27" y="44"/>
                </a:moveTo>
                <a:lnTo>
                  <a:pt x="28" y="44"/>
                </a:lnTo>
                <a:lnTo>
                  <a:pt x="12" y="59"/>
                </a:lnTo>
                <a:lnTo>
                  <a:pt x="10" y="57"/>
                </a:lnTo>
                <a:lnTo>
                  <a:pt x="8" y="54"/>
                </a:lnTo>
                <a:lnTo>
                  <a:pt x="27" y="44"/>
                </a:lnTo>
                <a:close/>
                <a:moveTo>
                  <a:pt x="28" y="44"/>
                </a:moveTo>
                <a:lnTo>
                  <a:pt x="28" y="44"/>
                </a:lnTo>
                <a:lnTo>
                  <a:pt x="21" y="51"/>
                </a:lnTo>
                <a:lnTo>
                  <a:pt x="28" y="44"/>
                </a:lnTo>
                <a:close/>
                <a:moveTo>
                  <a:pt x="28" y="44"/>
                </a:moveTo>
                <a:lnTo>
                  <a:pt x="28" y="44"/>
                </a:lnTo>
                <a:lnTo>
                  <a:pt x="19" y="63"/>
                </a:lnTo>
                <a:lnTo>
                  <a:pt x="16" y="62"/>
                </a:lnTo>
                <a:lnTo>
                  <a:pt x="12" y="59"/>
                </a:lnTo>
                <a:lnTo>
                  <a:pt x="28" y="44"/>
                </a:lnTo>
                <a:close/>
                <a:moveTo>
                  <a:pt x="19" y="64"/>
                </a:moveTo>
                <a:lnTo>
                  <a:pt x="20" y="64"/>
                </a:lnTo>
                <a:lnTo>
                  <a:pt x="19" y="63"/>
                </a:lnTo>
                <a:lnTo>
                  <a:pt x="23" y="54"/>
                </a:lnTo>
                <a:lnTo>
                  <a:pt x="19" y="64"/>
                </a:lnTo>
                <a:close/>
                <a:moveTo>
                  <a:pt x="27" y="44"/>
                </a:moveTo>
                <a:lnTo>
                  <a:pt x="28" y="44"/>
                </a:lnTo>
                <a:lnTo>
                  <a:pt x="30" y="44"/>
                </a:lnTo>
                <a:lnTo>
                  <a:pt x="29" y="65"/>
                </a:lnTo>
                <a:lnTo>
                  <a:pt x="23" y="65"/>
                </a:lnTo>
                <a:lnTo>
                  <a:pt x="19" y="64"/>
                </a:lnTo>
                <a:lnTo>
                  <a:pt x="27" y="44"/>
                </a:lnTo>
                <a:close/>
                <a:moveTo>
                  <a:pt x="30" y="44"/>
                </a:moveTo>
                <a:lnTo>
                  <a:pt x="36" y="44"/>
                </a:lnTo>
                <a:lnTo>
                  <a:pt x="43" y="44"/>
                </a:lnTo>
                <a:lnTo>
                  <a:pt x="43" y="66"/>
                </a:lnTo>
                <a:lnTo>
                  <a:pt x="34" y="66"/>
                </a:lnTo>
                <a:lnTo>
                  <a:pt x="29" y="65"/>
                </a:lnTo>
                <a:lnTo>
                  <a:pt x="30" y="44"/>
                </a:lnTo>
                <a:close/>
                <a:moveTo>
                  <a:pt x="43" y="44"/>
                </a:moveTo>
                <a:lnTo>
                  <a:pt x="138" y="44"/>
                </a:lnTo>
                <a:lnTo>
                  <a:pt x="138" y="66"/>
                </a:lnTo>
                <a:lnTo>
                  <a:pt x="43" y="66"/>
                </a:lnTo>
                <a:lnTo>
                  <a:pt x="43" y="44"/>
                </a:lnTo>
                <a:close/>
                <a:moveTo>
                  <a:pt x="138" y="44"/>
                </a:moveTo>
                <a:lnTo>
                  <a:pt x="146" y="44"/>
                </a:lnTo>
                <a:lnTo>
                  <a:pt x="154" y="44"/>
                </a:lnTo>
                <a:lnTo>
                  <a:pt x="155" y="65"/>
                </a:lnTo>
                <a:lnTo>
                  <a:pt x="147" y="66"/>
                </a:lnTo>
                <a:lnTo>
                  <a:pt x="138" y="66"/>
                </a:lnTo>
                <a:lnTo>
                  <a:pt x="138" y="44"/>
                </a:lnTo>
                <a:close/>
                <a:moveTo>
                  <a:pt x="154" y="44"/>
                </a:moveTo>
                <a:lnTo>
                  <a:pt x="159" y="44"/>
                </a:lnTo>
                <a:lnTo>
                  <a:pt x="161" y="43"/>
                </a:lnTo>
                <a:lnTo>
                  <a:pt x="166" y="64"/>
                </a:lnTo>
                <a:lnTo>
                  <a:pt x="161" y="65"/>
                </a:lnTo>
                <a:lnTo>
                  <a:pt x="155" y="65"/>
                </a:lnTo>
                <a:lnTo>
                  <a:pt x="154" y="44"/>
                </a:lnTo>
                <a:close/>
                <a:moveTo>
                  <a:pt x="161" y="43"/>
                </a:moveTo>
                <a:lnTo>
                  <a:pt x="159" y="44"/>
                </a:lnTo>
                <a:lnTo>
                  <a:pt x="161" y="43"/>
                </a:lnTo>
                <a:lnTo>
                  <a:pt x="163" y="54"/>
                </a:lnTo>
                <a:lnTo>
                  <a:pt x="161" y="43"/>
                </a:lnTo>
                <a:close/>
                <a:moveTo>
                  <a:pt x="161" y="43"/>
                </a:moveTo>
                <a:lnTo>
                  <a:pt x="162" y="43"/>
                </a:lnTo>
                <a:lnTo>
                  <a:pt x="172" y="62"/>
                </a:lnTo>
                <a:lnTo>
                  <a:pt x="169" y="63"/>
                </a:lnTo>
                <a:lnTo>
                  <a:pt x="166" y="64"/>
                </a:lnTo>
                <a:lnTo>
                  <a:pt x="161" y="43"/>
                </a:lnTo>
                <a:close/>
                <a:moveTo>
                  <a:pt x="162" y="43"/>
                </a:moveTo>
                <a:lnTo>
                  <a:pt x="166" y="41"/>
                </a:lnTo>
                <a:lnTo>
                  <a:pt x="162" y="43"/>
                </a:lnTo>
                <a:lnTo>
                  <a:pt x="167" y="52"/>
                </a:lnTo>
                <a:lnTo>
                  <a:pt x="162" y="43"/>
                </a:lnTo>
                <a:close/>
                <a:moveTo>
                  <a:pt x="162" y="43"/>
                </a:moveTo>
                <a:lnTo>
                  <a:pt x="162" y="43"/>
                </a:lnTo>
                <a:lnTo>
                  <a:pt x="161" y="44"/>
                </a:lnTo>
                <a:lnTo>
                  <a:pt x="177" y="57"/>
                </a:lnTo>
                <a:lnTo>
                  <a:pt x="175" y="60"/>
                </a:lnTo>
                <a:lnTo>
                  <a:pt x="172" y="62"/>
                </a:lnTo>
                <a:lnTo>
                  <a:pt x="162" y="43"/>
                </a:lnTo>
                <a:close/>
                <a:moveTo>
                  <a:pt x="161" y="44"/>
                </a:moveTo>
                <a:lnTo>
                  <a:pt x="161" y="44"/>
                </a:lnTo>
                <a:lnTo>
                  <a:pt x="181" y="51"/>
                </a:lnTo>
                <a:lnTo>
                  <a:pt x="179" y="55"/>
                </a:lnTo>
                <a:lnTo>
                  <a:pt x="177" y="57"/>
                </a:lnTo>
                <a:lnTo>
                  <a:pt x="161" y="44"/>
                </a:lnTo>
                <a:close/>
                <a:moveTo>
                  <a:pt x="181" y="51"/>
                </a:moveTo>
                <a:lnTo>
                  <a:pt x="178" y="58"/>
                </a:lnTo>
                <a:lnTo>
                  <a:pt x="181" y="51"/>
                </a:lnTo>
                <a:lnTo>
                  <a:pt x="171" y="47"/>
                </a:lnTo>
                <a:lnTo>
                  <a:pt x="181" y="51"/>
                </a:lnTo>
                <a:close/>
                <a:moveTo>
                  <a:pt x="161" y="44"/>
                </a:moveTo>
                <a:lnTo>
                  <a:pt x="161" y="44"/>
                </a:lnTo>
                <a:lnTo>
                  <a:pt x="182" y="44"/>
                </a:lnTo>
                <a:lnTo>
                  <a:pt x="182" y="48"/>
                </a:lnTo>
                <a:lnTo>
                  <a:pt x="181" y="51"/>
                </a:lnTo>
                <a:lnTo>
                  <a:pt x="161" y="44"/>
                </a:lnTo>
                <a:close/>
                <a:moveTo>
                  <a:pt x="161" y="44"/>
                </a:moveTo>
                <a:lnTo>
                  <a:pt x="161" y="43"/>
                </a:lnTo>
                <a:lnTo>
                  <a:pt x="160" y="42"/>
                </a:lnTo>
                <a:lnTo>
                  <a:pt x="181" y="36"/>
                </a:lnTo>
                <a:lnTo>
                  <a:pt x="182" y="40"/>
                </a:lnTo>
                <a:lnTo>
                  <a:pt x="182" y="44"/>
                </a:lnTo>
                <a:lnTo>
                  <a:pt x="161" y="44"/>
                </a:lnTo>
                <a:close/>
                <a:moveTo>
                  <a:pt x="160" y="42"/>
                </a:moveTo>
                <a:lnTo>
                  <a:pt x="159" y="39"/>
                </a:lnTo>
                <a:lnTo>
                  <a:pt x="158" y="36"/>
                </a:lnTo>
                <a:lnTo>
                  <a:pt x="177" y="27"/>
                </a:lnTo>
                <a:lnTo>
                  <a:pt x="179" y="32"/>
                </a:lnTo>
                <a:lnTo>
                  <a:pt x="181" y="36"/>
                </a:lnTo>
                <a:lnTo>
                  <a:pt x="160" y="42"/>
                </a:lnTo>
                <a:close/>
                <a:moveTo>
                  <a:pt x="158" y="36"/>
                </a:moveTo>
                <a:lnTo>
                  <a:pt x="154" y="27"/>
                </a:lnTo>
                <a:lnTo>
                  <a:pt x="163" y="21"/>
                </a:lnTo>
                <a:lnTo>
                  <a:pt x="167" y="31"/>
                </a:lnTo>
                <a:lnTo>
                  <a:pt x="158" y="36"/>
                </a:lnTo>
                <a:close/>
                <a:moveTo>
                  <a:pt x="163" y="21"/>
                </a:moveTo>
                <a:lnTo>
                  <a:pt x="167" y="19"/>
                </a:lnTo>
                <a:lnTo>
                  <a:pt x="176" y="39"/>
                </a:lnTo>
                <a:lnTo>
                  <a:pt x="172" y="41"/>
                </a:lnTo>
                <a:lnTo>
                  <a:pt x="163" y="21"/>
                </a:lnTo>
                <a:close/>
                <a:moveTo>
                  <a:pt x="167" y="19"/>
                </a:moveTo>
                <a:lnTo>
                  <a:pt x="176" y="15"/>
                </a:lnTo>
                <a:lnTo>
                  <a:pt x="181" y="24"/>
                </a:lnTo>
                <a:lnTo>
                  <a:pt x="171" y="29"/>
                </a:lnTo>
                <a:lnTo>
                  <a:pt x="167" y="1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50" name="Freeform 263"/>
          <p:cNvSpPr>
            <a:spLocks noEditPoints="1"/>
          </p:cNvSpPr>
          <p:nvPr/>
        </p:nvSpPr>
        <p:spPr bwMode="auto">
          <a:xfrm>
            <a:off x="8599488" y="3871913"/>
            <a:ext cx="98425" cy="60325"/>
          </a:xfrm>
          <a:custGeom>
            <a:avLst/>
            <a:gdLst>
              <a:gd name="T0" fmla="*/ 106 w 185"/>
              <a:gd name="T1" fmla="*/ 1 h 115"/>
              <a:gd name="T2" fmla="*/ 132 w 185"/>
              <a:gd name="T3" fmla="*/ 5 h 115"/>
              <a:gd name="T4" fmla="*/ 154 w 185"/>
              <a:gd name="T5" fmla="*/ 14 h 115"/>
              <a:gd name="T6" fmla="*/ 170 w 185"/>
              <a:gd name="T7" fmla="*/ 26 h 115"/>
              <a:gd name="T8" fmla="*/ 180 w 185"/>
              <a:gd name="T9" fmla="*/ 39 h 115"/>
              <a:gd name="T10" fmla="*/ 184 w 185"/>
              <a:gd name="T11" fmla="*/ 52 h 115"/>
              <a:gd name="T12" fmla="*/ 184 w 185"/>
              <a:gd name="T13" fmla="*/ 63 h 115"/>
              <a:gd name="T14" fmla="*/ 182 w 185"/>
              <a:gd name="T15" fmla="*/ 72 h 115"/>
              <a:gd name="T16" fmla="*/ 177 w 185"/>
              <a:gd name="T17" fmla="*/ 82 h 115"/>
              <a:gd name="T18" fmla="*/ 168 w 185"/>
              <a:gd name="T19" fmla="*/ 90 h 115"/>
              <a:gd name="T20" fmla="*/ 157 w 185"/>
              <a:gd name="T21" fmla="*/ 99 h 115"/>
              <a:gd name="T22" fmla="*/ 141 w 185"/>
              <a:gd name="T23" fmla="*/ 107 h 115"/>
              <a:gd name="T24" fmla="*/ 124 w 185"/>
              <a:gd name="T25" fmla="*/ 112 h 115"/>
              <a:gd name="T26" fmla="*/ 104 w 185"/>
              <a:gd name="T27" fmla="*/ 115 h 115"/>
              <a:gd name="T28" fmla="*/ 79 w 185"/>
              <a:gd name="T29" fmla="*/ 114 h 115"/>
              <a:gd name="T30" fmla="*/ 52 w 185"/>
              <a:gd name="T31" fmla="*/ 110 h 115"/>
              <a:gd name="T32" fmla="*/ 31 w 185"/>
              <a:gd name="T33" fmla="*/ 101 h 115"/>
              <a:gd name="T34" fmla="*/ 15 w 185"/>
              <a:gd name="T35" fmla="*/ 90 h 115"/>
              <a:gd name="T36" fmla="*/ 5 w 185"/>
              <a:gd name="T37" fmla="*/ 76 h 115"/>
              <a:gd name="T38" fmla="*/ 0 w 185"/>
              <a:gd name="T39" fmla="*/ 63 h 115"/>
              <a:gd name="T40" fmla="*/ 0 w 185"/>
              <a:gd name="T41" fmla="*/ 51 h 115"/>
              <a:gd name="T42" fmla="*/ 4 w 185"/>
              <a:gd name="T43" fmla="*/ 38 h 115"/>
              <a:gd name="T44" fmla="*/ 12 w 185"/>
              <a:gd name="T45" fmla="*/ 28 h 115"/>
              <a:gd name="T46" fmla="*/ 23 w 185"/>
              <a:gd name="T47" fmla="*/ 18 h 115"/>
              <a:gd name="T48" fmla="*/ 37 w 185"/>
              <a:gd name="T49" fmla="*/ 11 h 115"/>
              <a:gd name="T50" fmla="*/ 50 w 185"/>
              <a:gd name="T51" fmla="*/ 5 h 115"/>
              <a:gd name="T52" fmla="*/ 74 w 185"/>
              <a:gd name="T53" fmla="*/ 1 h 115"/>
              <a:gd name="T54" fmla="*/ 87 w 185"/>
              <a:gd name="T55" fmla="*/ 26 h 115"/>
              <a:gd name="T56" fmla="*/ 54 w 185"/>
              <a:gd name="T57" fmla="*/ 28 h 115"/>
              <a:gd name="T58" fmla="*/ 27 w 185"/>
              <a:gd name="T59" fmla="*/ 34 h 115"/>
              <a:gd name="T60" fmla="*/ 19 w 185"/>
              <a:gd name="T61" fmla="*/ 39 h 115"/>
              <a:gd name="T62" fmla="*/ 13 w 185"/>
              <a:gd name="T63" fmla="*/ 43 h 115"/>
              <a:gd name="T64" fmla="*/ 10 w 185"/>
              <a:gd name="T65" fmla="*/ 49 h 115"/>
              <a:gd name="T66" fmla="*/ 9 w 185"/>
              <a:gd name="T67" fmla="*/ 57 h 115"/>
              <a:gd name="T68" fmla="*/ 10 w 185"/>
              <a:gd name="T69" fmla="*/ 64 h 115"/>
              <a:gd name="T70" fmla="*/ 15 w 185"/>
              <a:gd name="T71" fmla="*/ 71 h 115"/>
              <a:gd name="T72" fmla="*/ 23 w 185"/>
              <a:gd name="T73" fmla="*/ 79 h 115"/>
              <a:gd name="T74" fmla="*/ 36 w 185"/>
              <a:gd name="T75" fmla="*/ 83 h 115"/>
              <a:gd name="T76" fmla="*/ 63 w 185"/>
              <a:gd name="T77" fmla="*/ 88 h 115"/>
              <a:gd name="T78" fmla="*/ 100 w 185"/>
              <a:gd name="T79" fmla="*/ 89 h 115"/>
              <a:gd name="T80" fmla="*/ 127 w 185"/>
              <a:gd name="T81" fmla="*/ 88 h 115"/>
              <a:gd name="T82" fmla="*/ 150 w 185"/>
              <a:gd name="T83" fmla="*/ 83 h 115"/>
              <a:gd name="T84" fmla="*/ 163 w 185"/>
              <a:gd name="T85" fmla="*/ 77 h 115"/>
              <a:gd name="T86" fmla="*/ 171 w 185"/>
              <a:gd name="T87" fmla="*/ 70 h 115"/>
              <a:gd name="T88" fmla="*/ 175 w 185"/>
              <a:gd name="T89" fmla="*/ 65 h 115"/>
              <a:gd name="T90" fmla="*/ 176 w 185"/>
              <a:gd name="T91" fmla="*/ 58 h 115"/>
              <a:gd name="T92" fmla="*/ 174 w 185"/>
              <a:gd name="T93" fmla="*/ 49 h 115"/>
              <a:gd name="T94" fmla="*/ 168 w 185"/>
              <a:gd name="T95" fmla="*/ 41 h 115"/>
              <a:gd name="T96" fmla="*/ 154 w 185"/>
              <a:gd name="T97" fmla="*/ 34 h 115"/>
              <a:gd name="T98" fmla="*/ 134 w 185"/>
              <a:gd name="T99" fmla="*/ 29 h 115"/>
              <a:gd name="T100" fmla="*/ 110 w 185"/>
              <a:gd name="T101" fmla="*/ 27 h 115"/>
              <a:gd name="T102" fmla="*/ 87 w 185"/>
              <a:gd name="T103" fmla="*/ 26 h 1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5"/>
              <a:gd name="T157" fmla="*/ 0 h 115"/>
              <a:gd name="T158" fmla="*/ 185 w 185"/>
              <a:gd name="T159" fmla="*/ 115 h 11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5" h="115">
                <a:moveTo>
                  <a:pt x="91" y="0"/>
                </a:moveTo>
                <a:lnTo>
                  <a:pt x="106" y="1"/>
                </a:lnTo>
                <a:lnTo>
                  <a:pt x="120" y="2"/>
                </a:lnTo>
                <a:lnTo>
                  <a:pt x="132" y="5"/>
                </a:lnTo>
                <a:lnTo>
                  <a:pt x="143" y="9"/>
                </a:lnTo>
                <a:lnTo>
                  <a:pt x="154" y="14"/>
                </a:lnTo>
                <a:lnTo>
                  <a:pt x="162" y="19"/>
                </a:lnTo>
                <a:lnTo>
                  <a:pt x="170" y="26"/>
                </a:lnTo>
                <a:lnTo>
                  <a:pt x="176" y="33"/>
                </a:lnTo>
                <a:lnTo>
                  <a:pt x="180" y="39"/>
                </a:lnTo>
                <a:lnTo>
                  <a:pt x="183" y="45"/>
                </a:lnTo>
                <a:lnTo>
                  <a:pt x="184" y="52"/>
                </a:lnTo>
                <a:lnTo>
                  <a:pt x="185" y="58"/>
                </a:lnTo>
                <a:lnTo>
                  <a:pt x="184" y="63"/>
                </a:lnTo>
                <a:lnTo>
                  <a:pt x="183" y="67"/>
                </a:lnTo>
                <a:lnTo>
                  <a:pt x="182" y="72"/>
                </a:lnTo>
                <a:lnTo>
                  <a:pt x="180" y="77"/>
                </a:lnTo>
                <a:lnTo>
                  <a:pt x="177" y="82"/>
                </a:lnTo>
                <a:lnTo>
                  <a:pt x="173" y="86"/>
                </a:lnTo>
                <a:lnTo>
                  <a:pt x="168" y="90"/>
                </a:lnTo>
                <a:lnTo>
                  <a:pt x="164" y="94"/>
                </a:lnTo>
                <a:lnTo>
                  <a:pt x="157" y="99"/>
                </a:lnTo>
                <a:lnTo>
                  <a:pt x="150" y="103"/>
                </a:lnTo>
                <a:lnTo>
                  <a:pt x="141" y="107"/>
                </a:lnTo>
                <a:lnTo>
                  <a:pt x="133" y="110"/>
                </a:lnTo>
                <a:lnTo>
                  <a:pt x="124" y="112"/>
                </a:lnTo>
                <a:lnTo>
                  <a:pt x="114" y="114"/>
                </a:lnTo>
                <a:lnTo>
                  <a:pt x="104" y="115"/>
                </a:lnTo>
                <a:lnTo>
                  <a:pt x="94" y="115"/>
                </a:lnTo>
                <a:lnTo>
                  <a:pt x="79" y="114"/>
                </a:lnTo>
                <a:lnTo>
                  <a:pt x="65" y="113"/>
                </a:lnTo>
                <a:lnTo>
                  <a:pt x="52" y="110"/>
                </a:lnTo>
                <a:lnTo>
                  <a:pt x="41" y="106"/>
                </a:lnTo>
                <a:lnTo>
                  <a:pt x="31" y="101"/>
                </a:lnTo>
                <a:lnTo>
                  <a:pt x="22" y="95"/>
                </a:lnTo>
                <a:lnTo>
                  <a:pt x="15" y="90"/>
                </a:lnTo>
                <a:lnTo>
                  <a:pt x="10" y="83"/>
                </a:lnTo>
                <a:lnTo>
                  <a:pt x="5" y="76"/>
                </a:lnTo>
                <a:lnTo>
                  <a:pt x="2" y="69"/>
                </a:lnTo>
                <a:lnTo>
                  <a:pt x="0" y="63"/>
                </a:lnTo>
                <a:lnTo>
                  <a:pt x="0" y="57"/>
                </a:lnTo>
                <a:lnTo>
                  <a:pt x="0" y="51"/>
                </a:lnTo>
                <a:lnTo>
                  <a:pt x="1" y="44"/>
                </a:lnTo>
                <a:lnTo>
                  <a:pt x="4" y="38"/>
                </a:lnTo>
                <a:lnTo>
                  <a:pt x="8" y="33"/>
                </a:lnTo>
                <a:lnTo>
                  <a:pt x="12" y="28"/>
                </a:lnTo>
                <a:lnTo>
                  <a:pt x="17" y="23"/>
                </a:lnTo>
                <a:lnTo>
                  <a:pt x="23" y="18"/>
                </a:lnTo>
                <a:lnTo>
                  <a:pt x="30" y="14"/>
                </a:lnTo>
                <a:lnTo>
                  <a:pt x="37" y="11"/>
                </a:lnTo>
                <a:lnTo>
                  <a:pt x="43" y="8"/>
                </a:lnTo>
                <a:lnTo>
                  <a:pt x="50" y="5"/>
                </a:lnTo>
                <a:lnTo>
                  <a:pt x="57" y="3"/>
                </a:lnTo>
                <a:lnTo>
                  <a:pt x="74" y="1"/>
                </a:lnTo>
                <a:lnTo>
                  <a:pt x="91" y="0"/>
                </a:lnTo>
                <a:close/>
                <a:moveTo>
                  <a:pt x="87" y="26"/>
                </a:moveTo>
                <a:lnTo>
                  <a:pt x="70" y="26"/>
                </a:lnTo>
                <a:lnTo>
                  <a:pt x="54" y="28"/>
                </a:lnTo>
                <a:lnTo>
                  <a:pt x="40" y="31"/>
                </a:lnTo>
                <a:lnTo>
                  <a:pt x="27" y="34"/>
                </a:lnTo>
                <a:lnTo>
                  <a:pt x="23" y="36"/>
                </a:lnTo>
                <a:lnTo>
                  <a:pt x="19" y="39"/>
                </a:lnTo>
                <a:lnTo>
                  <a:pt x="16" y="41"/>
                </a:lnTo>
                <a:lnTo>
                  <a:pt x="13" y="43"/>
                </a:lnTo>
                <a:lnTo>
                  <a:pt x="11" y="46"/>
                </a:lnTo>
                <a:lnTo>
                  <a:pt x="10" y="49"/>
                </a:lnTo>
                <a:lnTo>
                  <a:pt x="9" y="54"/>
                </a:lnTo>
                <a:lnTo>
                  <a:pt x="9" y="57"/>
                </a:lnTo>
                <a:lnTo>
                  <a:pt x="9" y="60"/>
                </a:lnTo>
                <a:lnTo>
                  <a:pt x="10" y="64"/>
                </a:lnTo>
                <a:lnTo>
                  <a:pt x="12" y="68"/>
                </a:lnTo>
                <a:lnTo>
                  <a:pt x="15" y="71"/>
                </a:lnTo>
                <a:lnTo>
                  <a:pt x="18" y="75"/>
                </a:lnTo>
                <a:lnTo>
                  <a:pt x="23" y="79"/>
                </a:lnTo>
                <a:lnTo>
                  <a:pt x="29" y="81"/>
                </a:lnTo>
                <a:lnTo>
                  <a:pt x="36" y="83"/>
                </a:lnTo>
                <a:lnTo>
                  <a:pt x="48" y="86"/>
                </a:lnTo>
                <a:lnTo>
                  <a:pt x="63" y="88"/>
                </a:lnTo>
                <a:lnTo>
                  <a:pt x="80" y="89"/>
                </a:lnTo>
                <a:lnTo>
                  <a:pt x="100" y="89"/>
                </a:lnTo>
                <a:lnTo>
                  <a:pt x="114" y="89"/>
                </a:lnTo>
                <a:lnTo>
                  <a:pt x="127" y="88"/>
                </a:lnTo>
                <a:lnTo>
                  <a:pt x="139" y="86"/>
                </a:lnTo>
                <a:lnTo>
                  <a:pt x="150" y="83"/>
                </a:lnTo>
                <a:lnTo>
                  <a:pt x="157" y="81"/>
                </a:lnTo>
                <a:lnTo>
                  <a:pt x="163" y="77"/>
                </a:lnTo>
                <a:lnTo>
                  <a:pt x="168" y="74"/>
                </a:lnTo>
                <a:lnTo>
                  <a:pt x="171" y="70"/>
                </a:lnTo>
                <a:lnTo>
                  <a:pt x="174" y="68"/>
                </a:lnTo>
                <a:lnTo>
                  <a:pt x="175" y="65"/>
                </a:lnTo>
                <a:lnTo>
                  <a:pt x="176" y="61"/>
                </a:lnTo>
                <a:lnTo>
                  <a:pt x="176" y="58"/>
                </a:lnTo>
                <a:lnTo>
                  <a:pt x="176" y="54"/>
                </a:lnTo>
                <a:lnTo>
                  <a:pt x="174" y="49"/>
                </a:lnTo>
                <a:lnTo>
                  <a:pt x="171" y="45"/>
                </a:lnTo>
                <a:lnTo>
                  <a:pt x="168" y="41"/>
                </a:lnTo>
                <a:lnTo>
                  <a:pt x="162" y="37"/>
                </a:lnTo>
                <a:lnTo>
                  <a:pt x="154" y="34"/>
                </a:lnTo>
                <a:lnTo>
                  <a:pt x="145" y="31"/>
                </a:lnTo>
                <a:lnTo>
                  <a:pt x="134" y="29"/>
                </a:lnTo>
                <a:lnTo>
                  <a:pt x="122" y="28"/>
                </a:lnTo>
                <a:lnTo>
                  <a:pt x="110" y="27"/>
                </a:lnTo>
                <a:lnTo>
                  <a:pt x="99" y="26"/>
                </a:lnTo>
                <a:lnTo>
                  <a:pt x="87" y="2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51" name="Freeform 264"/>
          <p:cNvSpPr>
            <a:spLocks noEditPoints="1"/>
          </p:cNvSpPr>
          <p:nvPr/>
        </p:nvSpPr>
        <p:spPr bwMode="auto">
          <a:xfrm>
            <a:off x="8593138" y="3865563"/>
            <a:ext cx="109537" cy="71437"/>
          </a:xfrm>
          <a:custGeom>
            <a:avLst/>
            <a:gdLst>
              <a:gd name="T0" fmla="*/ 102 w 206"/>
              <a:gd name="T1" fmla="*/ 21 h 136"/>
              <a:gd name="T2" fmla="*/ 132 w 206"/>
              <a:gd name="T3" fmla="*/ 2 h 136"/>
              <a:gd name="T4" fmla="*/ 129 w 206"/>
              <a:gd name="T5" fmla="*/ 23 h 136"/>
              <a:gd name="T6" fmla="*/ 160 w 206"/>
              <a:gd name="T7" fmla="*/ 35 h 136"/>
              <a:gd name="T8" fmla="*/ 178 w 206"/>
              <a:gd name="T9" fmla="*/ 50 h 136"/>
              <a:gd name="T10" fmla="*/ 178 w 206"/>
              <a:gd name="T11" fmla="*/ 50 h 136"/>
              <a:gd name="T12" fmla="*/ 184 w 206"/>
              <a:gd name="T13" fmla="*/ 59 h 136"/>
              <a:gd name="T14" fmla="*/ 184 w 206"/>
              <a:gd name="T15" fmla="*/ 59 h 136"/>
              <a:gd name="T16" fmla="*/ 185 w 206"/>
              <a:gd name="T17" fmla="*/ 69 h 136"/>
              <a:gd name="T18" fmla="*/ 204 w 206"/>
              <a:gd name="T19" fmla="*/ 81 h 136"/>
              <a:gd name="T20" fmla="*/ 206 w 206"/>
              <a:gd name="T21" fmla="*/ 69 h 136"/>
              <a:gd name="T22" fmla="*/ 168 w 206"/>
              <a:gd name="T23" fmla="*/ 97 h 136"/>
              <a:gd name="T24" fmla="*/ 168 w 206"/>
              <a:gd name="T25" fmla="*/ 97 h 136"/>
              <a:gd name="T26" fmla="*/ 157 w 206"/>
              <a:gd name="T27" fmla="*/ 128 h 136"/>
              <a:gd name="T28" fmla="*/ 168 w 206"/>
              <a:gd name="T29" fmla="*/ 97 h 136"/>
              <a:gd name="T30" fmla="*/ 105 w 206"/>
              <a:gd name="T31" fmla="*/ 136 h 136"/>
              <a:gd name="T32" fmla="*/ 147 w 206"/>
              <a:gd name="T33" fmla="*/ 131 h 136"/>
              <a:gd name="T34" fmla="*/ 105 w 206"/>
              <a:gd name="T35" fmla="*/ 115 h 136"/>
              <a:gd name="T36" fmla="*/ 66 w 206"/>
              <a:gd name="T37" fmla="*/ 110 h 136"/>
              <a:gd name="T38" fmla="*/ 39 w 206"/>
              <a:gd name="T39" fmla="*/ 98 h 136"/>
              <a:gd name="T40" fmla="*/ 12 w 206"/>
              <a:gd name="T41" fmla="*/ 100 h 136"/>
              <a:gd name="T42" fmla="*/ 31 w 206"/>
              <a:gd name="T43" fmla="*/ 91 h 136"/>
              <a:gd name="T44" fmla="*/ 3 w 206"/>
              <a:gd name="T45" fmla="*/ 84 h 136"/>
              <a:gd name="T46" fmla="*/ 1 w 206"/>
              <a:gd name="T47" fmla="*/ 76 h 136"/>
              <a:gd name="T48" fmla="*/ 0 w 206"/>
              <a:gd name="T49" fmla="*/ 68 h 136"/>
              <a:gd name="T50" fmla="*/ 25 w 206"/>
              <a:gd name="T51" fmla="*/ 54 h 136"/>
              <a:gd name="T52" fmla="*/ 14 w 206"/>
              <a:gd name="T53" fmla="*/ 31 h 136"/>
              <a:gd name="T54" fmla="*/ 35 w 206"/>
              <a:gd name="T55" fmla="*/ 42 h 136"/>
              <a:gd name="T56" fmla="*/ 51 w 206"/>
              <a:gd name="T57" fmla="*/ 9 h 136"/>
              <a:gd name="T58" fmla="*/ 36 w 206"/>
              <a:gd name="T59" fmla="*/ 16 h 136"/>
              <a:gd name="T60" fmla="*/ 102 w 206"/>
              <a:gd name="T61" fmla="*/ 21 h 136"/>
              <a:gd name="T62" fmla="*/ 82 w 206"/>
              <a:gd name="T63" fmla="*/ 48 h 136"/>
              <a:gd name="T64" fmla="*/ 89 w 206"/>
              <a:gd name="T65" fmla="*/ 26 h 136"/>
              <a:gd name="T66" fmla="*/ 35 w 206"/>
              <a:gd name="T67" fmla="*/ 36 h 136"/>
              <a:gd name="T68" fmla="*/ 42 w 206"/>
              <a:gd name="T69" fmla="*/ 55 h 136"/>
              <a:gd name="T70" fmla="*/ 16 w 206"/>
              <a:gd name="T71" fmla="*/ 48 h 136"/>
              <a:gd name="T72" fmla="*/ 32 w 206"/>
              <a:gd name="T73" fmla="*/ 62 h 136"/>
              <a:gd name="T74" fmla="*/ 12 w 206"/>
              <a:gd name="T75" fmla="*/ 52 h 136"/>
              <a:gd name="T76" fmla="*/ 11 w 206"/>
              <a:gd name="T77" fmla="*/ 79 h 136"/>
              <a:gd name="T78" fmla="*/ 34 w 206"/>
              <a:gd name="T79" fmla="*/ 76 h 136"/>
              <a:gd name="T80" fmla="*/ 36 w 206"/>
              <a:gd name="T81" fmla="*/ 78 h 136"/>
              <a:gd name="T82" fmla="*/ 29 w 206"/>
              <a:gd name="T83" fmla="*/ 99 h 136"/>
              <a:gd name="T84" fmla="*/ 43 w 206"/>
              <a:gd name="T85" fmla="*/ 82 h 136"/>
              <a:gd name="T86" fmla="*/ 50 w 206"/>
              <a:gd name="T87" fmla="*/ 83 h 136"/>
              <a:gd name="T88" fmla="*/ 61 w 206"/>
              <a:gd name="T89" fmla="*/ 86 h 136"/>
              <a:gd name="T90" fmla="*/ 75 w 206"/>
              <a:gd name="T91" fmla="*/ 87 h 136"/>
              <a:gd name="T92" fmla="*/ 101 w 206"/>
              <a:gd name="T93" fmla="*/ 110 h 136"/>
              <a:gd name="T94" fmla="*/ 124 w 206"/>
              <a:gd name="T95" fmla="*/ 90 h 136"/>
              <a:gd name="T96" fmla="*/ 140 w 206"/>
              <a:gd name="T97" fmla="*/ 109 h 136"/>
              <a:gd name="T98" fmla="*/ 164 w 206"/>
              <a:gd name="T99" fmla="*/ 104 h 136"/>
              <a:gd name="T100" fmla="*/ 179 w 206"/>
              <a:gd name="T101" fmla="*/ 98 h 136"/>
              <a:gd name="T102" fmla="*/ 174 w 206"/>
              <a:gd name="T103" fmla="*/ 75 h 136"/>
              <a:gd name="T104" fmla="*/ 191 w 206"/>
              <a:gd name="T105" fmla="*/ 88 h 136"/>
              <a:gd name="T106" fmla="*/ 176 w 206"/>
              <a:gd name="T107" fmla="*/ 72 h 136"/>
              <a:gd name="T108" fmla="*/ 176 w 206"/>
              <a:gd name="T109" fmla="*/ 71 h 136"/>
              <a:gd name="T110" fmla="*/ 176 w 206"/>
              <a:gd name="T111" fmla="*/ 69 h 136"/>
              <a:gd name="T112" fmla="*/ 176 w 206"/>
              <a:gd name="T113" fmla="*/ 69 h 136"/>
              <a:gd name="T114" fmla="*/ 194 w 206"/>
              <a:gd name="T115" fmla="*/ 55 h 136"/>
              <a:gd name="T116" fmla="*/ 186 w 206"/>
              <a:gd name="T117" fmla="*/ 45 h 136"/>
              <a:gd name="T118" fmla="*/ 186 w 206"/>
              <a:gd name="T119" fmla="*/ 45 h 136"/>
              <a:gd name="T120" fmla="*/ 159 w 206"/>
              <a:gd name="T121" fmla="*/ 31 h 136"/>
              <a:gd name="T122" fmla="*/ 122 w 206"/>
              <a:gd name="T123" fmla="*/ 26 h 136"/>
              <a:gd name="T124" fmla="*/ 98 w 206"/>
              <a:gd name="T125" fmla="*/ 47 h 1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6"/>
              <a:gd name="T190" fmla="*/ 0 h 136"/>
              <a:gd name="T191" fmla="*/ 206 w 206"/>
              <a:gd name="T192" fmla="*/ 136 h 1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6" h="136">
                <a:moveTo>
                  <a:pt x="102" y="0"/>
                </a:moveTo>
                <a:lnTo>
                  <a:pt x="117" y="0"/>
                </a:lnTo>
                <a:lnTo>
                  <a:pt x="132" y="2"/>
                </a:lnTo>
                <a:lnTo>
                  <a:pt x="129" y="23"/>
                </a:lnTo>
                <a:lnTo>
                  <a:pt x="116" y="22"/>
                </a:lnTo>
                <a:lnTo>
                  <a:pt x="102" y="21"/>
                </a:lnTo>
                <a:lnTo>
                  <a:pt x="102" y="0"/>
                </a:lnTo>
                <a:close/>
                <a:moveTo>
                  <a:pt x="132" y="2"/>
                </a:moveTo>
                <a:lnTo>
                  <a:pt x="145" y="4"/>
                </a:lnTo>
                <a:lnTo>
                  <a:pt x="132" y="2"/>
                </a:lnTo>
                <a:lnTo>
                  <a:pt x="131" y="13"/>
                </a:lnTo>
                <a:lnTo>
                  <a:pt x="132" y="2"/>
                </a:lnTo>
                <a:close/>
                <a:moveTo>
                  <a:pt x="132" y="2"/>
                </a:moveTo>
                <a:lnTo>
                  <a:pt x="146" y="6"/>
                </a:lnTo>
                <a:lnTo>
                  <a:pt x="159" y="10"/>
                </a:lnTo>
                <a:lnTo>
                  <a:pt x="150" y="29"/>
                </a:lnTo>
                <a:lnTo>
                  <a:pt x="140" y="26"/>
                </a:lnTo>
                <a:lnTo>
                  <a:pt x="129" y="23"/>
                </a:lnTo>
                <a:lnTo>
                  <a:pt x="132" y="2"/>
                </a:lnTo>
                <a:close/>
                <a:moveTo>
                  <a:pt x="159" y="10"/>
                </a:moveTo>
                <a:lnTo>
                  <a:pt x="170" y="16"/>
                </a:lnTo>
                <a:lnTo>
                  <a:pt x="179" y="22"/>
                </a:lnTo>
                <a:lnTo>
                  <a:pt x="167" y="39"/>
                </a:lnTo>
                <a:lnTo>
                  <a:pt x="160" y="35"/>
                </a:lnTo>
                <a:lnTo>
                  <a:pt x="150" y="29"/>
                </a:lnTo>
                <a:lnTo>
                  <a:pt x="159" y="10"/>
                </a:lnTo>
                <a:close/>
                <a:moveTo>
                  <a:pt x="179" y="22"/>
                </a:moveTo>
                <a:lnTo>
                  <a:pt x="189" y="29"/>
                </a:lnTo>
                <a:lnTo>
                  <a:pt x="196" y="38"/>
                </a:lnTo>
                <a:lnTo>
                  <a:pt x="178" y="50"/>
                </a:lnTo>
                <a:lnTo>
                  <a:pt x="173" y="44"/>
                </a:lnTo>
                <a:lnTo>
                  <a:pt x="167" y="39"/>
                </a:lnTo>
                <a:lnTo>
                  <a:pt x="179" y="22"/>
                </a:lnTo>
                <a:close/>
                <a:moveTo>
                  <a:pt x="178" y="50"/>
                </a:moveTo>
                <a:lnTo>
                  <a:pt x="177" y="49"/>
                </a:lnTo>
                <a:lnTo>
                  <a:pt x="178" y="50"/>
                </a:lnTo>
                <a:lnTo>
                  <a:pt x="187" y="44"/>
                </a:lnTo>
                <a:lnTo>
                  <a:pt x="178" y="50"/>
                </a:lnTo>
                <a:close/>
                <a:moveTo>
                  <a:pt x="196" y="38"/>
                </a:moveTo>
                <a:lnTo>
                  <a:pt x="200" y="45"/>
                </a:lnTo>
                <a:lnTo>
                  <a:pt x="203" y="53"/>
                </a:lnTo>
                <a:lnTo>
                  <a:pt x="184" y="59"/>
                </a:lnTo>
                <a:lnTo>
                  <a:pt x="181" y="55"/>
                </a:lnTo>
                <a:lnTo>
                  <a:pt x="178" y="50"/>
                </a:lnTo>
                <a:lnTo>
                  <a:pt x="196" y="38"/>
                </a:lnTo>
                <a:close/>
                <a:moveTo>
                  <a:pt x="184" y="59"/>
                </a:moveTo>
                <a:lnTo>
                  <a:pt x="189" y="75"/>
                </a:lnTo>
                <a:lnTo>
                  <a:pt x="184" y="59"/>
                </a:lnTo>
                <a:lnTo>
                  <a:pt x="194" y="56"/>
                </a:lnTo>
                <a:lnTo>
                  <a:pt x="184" y="59"/>
                </a:lnTo>
                <a:close/>
                <a:moveTo>
                  <a:pt x="203" y="53"/>
                </a:moveTo>
                <a:lnTo>
                  <a:pt x="205" y="60"/>
                </a:lnTo>
                <a:lnTo>
                  <a:pt x="206" y="69"/>
                </a:lnTo>
                <a:lnTo>
                  <a:pt x="185" y="69"/>
                </a:lnTo>
                <a:lnTo>
                  <a:pt x="185" y="65"/>
                </a:lnTo>
                <a:lnTo>
                  <a:pt x="184" y="59"/>
                </a:lnTo>
                <a:lnTo>
                  <a:pt x="203" y="53"/>
                </a:lnTo>
                <a:close/>
                <a:moveTo>
                  <a:pt x="206" y="69"/>
                </a:moveTo>
                <a:lnTo>
                  <a:pt x="205" y="75"/>
                </a:lnTo>
                <a:lnTo>
                  <a:pt x="204" y="81"/>
                </a:lnTo>
                <a:lnTo>
                  <a:pt x="202" y="87"/>
                </a:lnTo>
                <a:lnTo>
                  <a:pt x="199" y="94"/>
                </a:lnTo>
                <a:lnTo>
                  <a:pt x="181" y="83"/>
                </a:lnTo>
                <a:lnTo>
                  <a:pt x="184" y="76"/>
                </a:lnTo>
                <a:lnTo>
                  <a:pt x="185" y="69"/>
                </a:lnTo>
                <a:lnTo>
                  <a:pt x="206" y="69"/>
                </a:lnTo>
                <a:close/>
                <a:moveTo>
                  <a:pt x="199" y="94"/>
                </a:moveTo>
                <a:lnTo>
                  <a:pt x="196" y="99"/>
                </a:lnTo>
                <a:lnTo>
                  <a:pt x="192" y="104"/>
                </a:lnTo>
                <a:lnTo>
                  <a:pt x="187" y="109"/>
                </a:lnTo>
                <a:lnTo>
                  <a:pt x="181" y="113"/>
                </a:lnTo>
                <a:lnTo>
                  <a:pt x="168" y="97"/>
                </a:lnTo>
                <a:lnTo>
                  <a:pt x="176" y="91"/>
                </a:lnTo>
                <a:lnTo>
                  <a:pt x="181" y="83"/>
                </a:lnTo>
                <a:lnTo>
                  <a:pt x="199" y="94"/>
                </a:lnTo>
                <a:close/>
                <a:moveTo>
                  <a:pt x="168" y="97"/>
                </a:moveTo>
                <a:lnTo>
                  <a:pt x="164" y="101"/>
                </a:lnTo>
                <a:lnTo>
                  <a:pt x="168" y="97"/>
                </a:lnTo>
                <a:lnTo>
                  <a:pt x="175" y="105"/>
                </a:lnTo>
                <a:lnTo>
                  <a:pt x="168" y="97"/>
                </a:lnTo>
                <a:close/>
                <a:moveTo>
                  <a:pt x="181" y="113"/>
                </a:moveTo>
                <a:lnTo>
                  <a:pt x="174" y="119"/>
                </a:lnTo>
                <a:lnTo>
                  <a:pt x="166" y="124"/>
                </a:lnTo>
                <a:lnTo>
                  <a:pt x="157" y="128"/>
                </a:lnTo>
                <a:lnTo>
                  <a:pt x="147" y="131"/>
                </a:lnTo>
                <a:lnTo>
                  <a:pt x="141" y="110"/>
                </a:lnTo>
                <a:lnTo>
                  <a:pt x="149" y="108"/>
                </a:lnTo>
                <a:lnTo>
                  <a:pt x="156" y="105"/>
                </a:lnTo>
                <a:lnTo>
                  <a:pt x="162" y="101"/>
                </a:lnTo>
                <a:lnTo>
                  <a:pt x="168" y="97"/>
                </a:lnTo>
                <a:lnTo>
                  <a:pt x="181" y="113"/>
                </a:lnTo>
                <a:close/>
                <a:moveTo>
                  <a:pt x="147" y="131"/>
                </a:moveTo>
                <a:lnTo>
                  <a:pt x="138" y="133"/>
                </a:lnTo>
                <a:lnTo>
                  <a:pt x="127" y="135"/>
                </a:lnTo>
                <a:lnTo>
                  <a:pt x="116" y="136"/>
                </a:lnTo>
                <a:lnTo>
                  <a:pt x="105" y="136"/>
                </a:lnTo>
                <a:lnTo>
                  <a:pt x="105" y="115"/>
                </a:lnTo>
                <a:lnTo>
                  <a:pt x="115" y="114"/>
                </a:lnTo>
                <a:lnTo>
                  <a:pt x="124" y="114"/>
                </a:lnTo>
                <a:lnTo>
                  <a:pt x="133" y="112"/>
                </a:lnTo>
                <a:lnTo>
                  <a:pt x="141" y="110"/>
                </a:lnTo>
                <a:lnTo>
                  <a:pt x="147" y="131"/>
                </a:lnTo>
                <a:close/>
                <a:moveTo>
                  <a:pt x="105" y="136"/>
                </a:moveTo>
                <a:lnTo>
                  <a:pt x="89" y="136"/>
                </a:lnTo>
                <a:lnTo>
                  <a:pt x="75" y="134"/>
                </a:lnTo>
                <a:lnTo>
                  <a:pt x="78" y="113"/>
                </a:lnTo>
                <a:lnTo>
                  <a:pt x="90" y="114"/>
                </a:lnTo>
                <a:lnTo>
                  <a:pt x="105" y="115"/>
                </a:lnTo>
                <a:lnTo>
                  <a:pt x="105" y="136"/>
                </a:lnTo>
                <a:close/>
                <a:moveTo>
                  <a:pt x="75" y="134"/>
                </a:moveTo>
                <a:lnTo>
                  <a:pt x="61" y="131"/>
                </a:lnTo>
                <a:lnTo>
                  <a:pt x="48" y="127"/>
                </a:lnTo>
                <a:lnTo>
                  <a:pt x="56" y="107"/>
                </a:lnTo>
                <a:lnTo>
                  <a:pt x="66" y="110"/>
                </a:lnTo>
                <a:lnTo>
                  <a:pt x="78" y="113"/>
                </a:lnTo>
                <a:lnTo>
                  <a:pt x="75" y="134"/>
                </a:lnTo>
                <a:close/>
                <a:moveTo>
                  <a:pt x="48" y="127"/>
                </a:moveTo>
                <a:lnTo>
                  <a:pt x="37" y="122"/>
                </a:lnTo>
                <a:lnTo>
                  <a:pt x="27" y="115"/>
                </a:lnTo>
                <a:lnTo>
                  <a:pt x="39" y="98"/>
                </a:lnTo>
                <a:lnTo>
                  <a:pt x="48" y="103"/>
                </a:lnTo>
                <a:lnTo>
                  <a:pt x="56" y="107"/>
                </a:lnTo>
                <a:lnTo>
                  <a:pt x="48" y="127"/>
                </a:lnTo>
                <a:close/>
                <a:moveTo>
                  <a:pt x="27" y="115"/>
                </a:moveTo>
                <a:lnTo>
                  <a:pt x="19" y="108"/>
                </a:lnTo>
                <a:lnTo>
                  <a:pt x="12" y="100"/>
                </a:lnTo>
                <a:lnTo>
                  <a:pt x="29" y="87"/>
                </a:lnTo>
                <a:lnTo>
                  <a:pt x="34" y="94"/>
                </a:lnTo>
                <a:lnTo>
                  <a:pt x="39" y="98"/>
                </a:lnTo>
                <a:lnTo>
                  <a:pt x="27" y="115"/>
                </a:lnTo>
                <a:close/>
                <a:moveTo>
                  <a:pt x="29" y="87"/>
                </a:moveTo>
                <a:lnTo>
                  <a:pt x="31" y="91"/>
                </a:lnTo>
                <a:lnTo>
                  <a:pt x="29" y="87"/>
                </a:lnTo>
                <a:lnTo>
                  <a:pt x="21" y="94"/>
                </a:lnTo>
                <a:lnTo>
                  <a:pt x="29" y="87"/>
                </a:lnTo>
                <a:close/>
                <a:moveTo>
                  <a:pt x="12" y="100"/>
                </a:moveTo>
                <a:lnTo>
                  <a:pt x="7" y="92"/>
                </a:lnTo>
                <a:lnTo>
                  <a:pt x="3" y="84"/>
                </a:lnTo>
                <a:lnTo>
                  <a:pt x="24" y="77"/>
                </a:lnTo>
                <a:lnTo>
                  <a:pt x="26" y="82"/>
                </a:lnTo>
                <a:lnTo>
                  <a:pt x="29" y="87"/>
                </a:lnTo>
                <a:lnTo>
                  <a:pt x="12" y="100"/>
                </a:lnTo>
                <a:close/>
                <a:moveTo>
                  <a:pt x="3" y="84"/>
                </a:moveTo>
                <a:lnTo>
                  <a:pt x="1" y="76"/>
                </a:lnTo>
                <a:lnTo>
                  <a:pt x="0" y="68"/>
                </a:lnTo>
                <a:lnTo>
                  <a:pt x="22" y="68"/>
                </a:lnTo>
                <a:lnTo>
                  <a:pt x="22" y="72"/>
                </a:lnTo>
                <a:lnTo>
                  <a:pt x="24" y="77"/>
                </a:lnTo>
                <a:lnTo>
                  <a:pt x="3" y="84"/>
                </a:lnTo>
                <a:close/>
                <a:moveTo>
                  <a:pt x="0" y="68"/>
                </a:moveTo>
                <a:lnTo>
                  <a:pt x="1" y="59"/>
                </a:lnTo>
                <a:lnTo>
                  <a:pt x="3" y="52"/>
                </a:lnTo>
                <a:lnTo>
                  <a:pt x="6" y="45"/>
                </a:lnTo>
                <a:lnTo>
                  <a:pt x="10" y="38"/>
                </a:lnTo>
                <a:lnTo>
                  <a:pt x="27" y="50"/>
                </a:lnTo>
                <a:lnTo>
                  <a:pt x="25" y="54"/>
                </a:lnTo>
                <a:lnTo>
                  <a:pt x="23" y="58"/>
                </a:lnTo>
                <a:lnTo>
                  <a:pt x="22" y="63"/>
                </a:lnTo>
                <a:lnTo>
                  <a:pt x="22" y="68"/>
                </a:lnTo>
                <a:lnTo>
                  <a:pt x="0" y="68"/>
                </a:lnTo>
                <a:close/>
                <a:moveTo>
                  <a:pt x="10" y="38"/>
                </a:moveTo>
                <a:lnTo>
                  <a:pt x="14" y="31"/>
                </a:lnTo>
                <a:lnTo>
                  <a:pt x="21" y="26"/>
                </a:lnTo>
                <a:lnTo>
                  <a:pt x="28" y="21"/>
                </a:lnTo>
                <a:lnTo>
                  <a:pt x="36" y="16"/>
                </a:lnTo>
                <a:lnTo>
                  <a:pt x="47" y="35"/>
                </a:lnTo>
                <a:lnTo>
                  <a:pt x="40" y="38"/>
                </a:lnTo>
                <a:lnTo>
                  <a:pt x="35" y="42"/>
                </a:lnTo>
                <a:lnTo>
                  <a:pt x="31" y="46"/>
                </a:lnTo>
                <a:lnTo>
                  <a:pt x="27" y="50"/>
                </a:lnTo>
                <a:lnTo>
                  <a:pt x="10" y="38"/>
                </a:lnTo>
                <a:close/>
                <a:moveTo>
                  <a:pt x="36" y="16"/>
                </a:moveTo>
                <a:lnTo>
                  <a:pt x="42" y="12"/>
                </a:lnTo>
                <a:lnTo>
                  <a:pt x="51" y="9"/>
                </a:lnTo>
                <a:lnTo>
                  <a:pt x="58" y="7"/>
                </a:lnTo>
                <a:lnTo>
                  <a:pt x="66" y="3"/>
                </a:lnTo>
                <a:lnTo>
                  <a:pt x="71" y="24"/>
                </a:lnTo>
                <a:lnTo>
                  <a:pt x="58" y="28"/>
                </a:lnTo>
                <a:lnTo>
                  <a:pt x="47" y="35"/>
                </a:lnTo>
                <a:lnTo>
                  <a:pt x="36" y="16"/>
                </a:lnTo>
                <a:close/>
                <a:moveTo>
                  <a:pt x="66" y="3"/>
                </a:moveTo>
                <a:lnTo>
                  <a:pt x="75" y="2"/>
                </a:lnTo>
                <a:lnTo>
                  <a:pt x="84" y="1"/>
                </a:lnTo>
                <a:lnTo>
                  <a:pt x="92" y="0"/>
                </a:lnTo>
                <a:lnTo>
                  <a:pt x="102" y="0"/>
                </a:lnTo>
                <a:lnTo>
                  <a:pt x="102" y="21"/>
                </a:lnTo>
                <a:lnTo>
                  <a:pt x="86" y="22"/>
                </a:lnTo>
                <a:lnTo>
                  <a:pt x="71" y="24"/>
                </a:lnTo>
                <a:lnTo>
                  <a:pt x="66" y="3"/>
                </a:lnTo>
                <a:close/>
                <a:moveTo>
                  <a:pt x="98" y="47"/>
                </a:moveTo>
                <a:lnTo>
                  <a:pt x="90" y="47"/>
                </a:lnTo>
                <a:lnTo>
                  <a:pt x="82" y="48"/>
                </a:lnTo>
                <a:lnTo>
                  <a:pt x="75" y="48"/>
                </a:lnTo>
                <a:lnTo>
                  <a:pt x="67" y="49"/>
                </a:lnTo>
                <a:lnTo>
                  <a:pt x="64" y="28"/>
                </a:lnTo>
                <a:lnTo>
                  <a:pt x="71" y="27"/>
                </a:lnTo>
                <a:lnTo>
                  <a:pt x="81" y="26"/>
                </a:lnTo>
                <a:lnTo>
                  <a:pt x="89" y="26"/>
                </a:lnTo>
                <a:lnTo>
                  <a:pt x="98" y="26"/>
                </a:lnTo>
                <a:lnTo>
                  <a:pt x="98" y="47"/>
                </a:lnTo>
                <a:close/>
                <a:moveTo>
                  <a:pt x="67" y="49"/>
                </a:moveTo>
                <a:lnTo>
                  <a:pt x="54" y="52"/>
                </a:lnTo>
                <a:lnTo>
                  <a:pt x="42" y="55"/>
                </a:lnTo>
                <a:lnTo>
                  <a:pt x="35" y="36"/>
                </a:lnTo>
                <a:lnTo>
                  <a:pt x="49" y="31"/>
                </a:lnTo>
                <a:lnTo>
                  <a:pt x="64" y="28"/>
                </a:lnTo>
                <a:lnTo>
                  <a:pt x="67" y="49"/>
                </a:lnTo>
                <a:close/>
                <a:moveTo>
                  <a:pt x="42" y="55"/>
                </a:moveTo>
                <a:lnTo>
                  <a:pt x="41" y="55"/>
                </a:lnTo>
                <a:lnTo>
                  <a:pt x="42" y="55"/>
                </a:lnTo>
                <a:lnTo>
                  <a:pt x="38" y="45"/>
                </a:lnTo>
                <a:lnTo>
                  <a:pt x="42" y="55"/>
                </a:lnTo>
                <a:close/>
                <a:moveTo>
                  <a:pt x="42" y="55"/>
                </a:moveTo>
                <a:lnTo>
                  <a:pt x="36" y="58"/>
                </a:lnTo>
                <a:lnTo>
                  <a:pt x="32" y="62"/>
                </a:lnTo>
                <a:lnTo>
                  <a:pt x="16" y="48"/>
                </a:lnTo>
                <a:lnTo>
                  <a:pt x="20" y="44"/>
                </a:lnTo>
                <a:lnTo>
                  <a:pt x="24" y="41"/>
                </a:lnTo>
                <a:lnTo>
                  <a:pt x="29" y="38"/>
                </a:lnTo>
                <a:lnTo>
                  <a:pt x="35" y="36"/>
                </a:lnTo>
                <a:lnTo>
                  <a:pt x="42" y="55"/>
                </a:lnTo>
                <a:close/>
                <a:moveTo>
                  <a:pt x="32" y="62"/>
                </a:moveTo>
                <a:lnTo>
                  <a:pt x="30" y="65"/>
                </a:lnTo>
                <a:lnTo>
                  <a:pt x="30" y="68"/>
                </a:lnTo>
                <a:lnTo>
                  <a:pt x="8" y="68"/>
                </a:lnTo>
                <a:lnTo>
                  <a:pt x="9" y="63"/>
                </a:lnTo>
                <a:lnTo>
                  <a:pt x="10" y="57"/>
                </a:lnTo>
                <a:lnTo>
                  <a:pt x="12" y="52"/>
                </a:lnTo>
                <a:lnTo>
                  <a:pt x="16" y="48"/>
                </a:lnTo>
                <a:lnTo>
                  <a:pt x="32" y="62"/>
                </a:lnTo>
                <a:close/>
                <a:moveTo>
                  <a:pt x="30" y="68"/>
                </a:moveTo>
                <a:lnTo>
                  <a:pt x="30" y="69"/>
                </a:lnTo>
                <a:lnTo>
                  <a:pt x="30" y="71"/>
                </a:lnTo>
                <a:lnTo>
                  <a:pt x="11" y="79"/>
                </a:lnTo>
                <a:lnTo>
                  <a:pt x="9" y="73"/>
                </a:lnTo>
                <a:lnTo>
                  <a:pt x="8" y="68"/>
                </a:lnTo>
                <a:lnTo>
                  <a:pt x="30" y="68"/>
                </a:lnTo>
                <a:close/>
                <a:moveTo>
                  <a:pt x="30" y="71"/>
                </a:moveTo>
                <a:lnTo>
                  <a:pt x="32" y="73"/>
                </a:lnTo>
                <a:lnTo>
                  <a:pt x="34" y="76"/>
                </a:lnTo>
                <a:lnTo>
                  <a:pt x="18" y="90"/>
                </a:lnTo>
                <a:lnTo>
                  <a:pt x="13" y="84"/>
                </a:lnTo>
                <a:lnTo>
                  <a:pt x="11" y="79"/>
                </a:lnTo>
                <a:lnTo>
                  <a:pt x="30" y="71"/>
                </a:lnTo>
                <a:close/>
                <a:moveTo>
                  <a:pt x="34" y="76"/>
                </a:moveTo>
                <a:lnTo>
                  <a:pt x="36" y="78"/>
                </a:lnTo>
                <a:lnTo>
                  <a:pt x="39" y="80"/>
                </a:lnTo>
                <a:lnTo>
                  <a:pt x="29" y="99"/>
                </a:lnTo>
                <a:lnTo>
                  <a:pt x="23" y="94"/>
                </a:lnTo>
                <a:lnTo>
                  <a:pt x="18" y="90"/>
                </a:lnTo>
                <a:lnTo>
                  <a:pt x="34" y="76"/>
                </a:lnTo>
                <a:close/>
                <a:moveTo>
                  <a:pt x="29" y="99"/>
                </a:moveTo>
                <a:lnTo>
                  <a:pt x="4" y="85"/>
                </a:lnTo>
                <a:lnTo>
                  <a:pt x="29" y="99"/>
                </a:lnTo>
                <a:lnTo>
                  <a:pt x="34" y="90"/>
                </a:lnTo>
                <a:lnTo>
                  <a:pt x="29" y="99"/>
                </a:lnTo>
                <a:close/>
                <a:moveTo>
                  <a:pt x="39" y="80"/>
                </a:moveTo>
                <a:lnTo>
                  <a:pt x="43" y="82"/>
                </a:lnTo>
                <a:lnTo>
                  <a:pt x="50" y="83"/>
                </a:lnTo>
                <a:lnTo>
                  <a:pt x="44" y="104"/>
                </a:lnTo>
                <a:lnTo>
                  <a:pt x="36" y="102"/>
                </a:lnTo>
                <a:lnTo>
                  <a:pt x="29" y="99"/>
                </a:lnTo>
                <a:lnTo>
                  <a:pt x="39" y="80"/>
                </a:lnTo>
                <a:close/>
                <a:moveTo>
                  <a:pt x="50" y="83"/>
                </a:moveTo>
                <a:lnTo>
                  <a:pt x="53" y="84"/>
                </a:lnTo>
                <a:lnTo>
                  <a:pt x="50" y="83"/>
                </a:lnTo>
                <a:lnTo>
                  <a:pt x="47" y="94"/>
                </a:lnTo>
                <a:lnTo>
                  <a:pt x="50" y="83"/>
                </a:lnTo>
                <a:close/>
                <a:moveTo>
                  <a:pt x="50" y="83"/>
                </a:moveTo>
                <a:lnTo>
                  <a:pt x="61" y="86"/>
                </a:lnTo>
                <a:lnTo>
                  <a:pt x="75" y="87"/>
                </a:lnTo>
                <a:lnTo>
                  <a:pt x="74" y="109"/>
                </a:lnTo>
                <a:lnTo>
                  <a:pt x="57" y="107"/>
                </a:lnTo>
                <a:lnTo>
                  <a:pt x="44" y="104"/>
                </a:lnTo>
                <a:lnTo>
                  <a:pt x="50" y="83"/>
                </a:lnTo>
                <a:close/>
                <a:moveTo>
                  <a:pt x="75" y="87"/>
                </a:moveTo>
                <a:lnTo>
                  <a:pt x="83" y="88"/>
                </a:lnTo>
                <a:lnTo>
                  <a:pt x="91" y="90"/>
                </a:lnTo>
                <a:lnTo>
                  <a:pt x="101" y="90"/>
                </a:lnTo>
                <a:lnTo>
                  <a:pt x="111" y="90"/>
                </a:lnTo>
                <a:lnTo>
                  <a:pt x="111" y="110"/>
                </a:lnTo>
                <a:lnTo>
                  <a:pt x="101" y="110"/>
                </a:lnTo>
                <a:lnTo>
                  <a:pt x="91" y="110"/>
                </a:lnTo>
                <a:lnTo>
                  <a:pt x="82" y="109"/>
                </a:lnTo>
                <a:lnTo>
                  <a:pt x="74" y="109"/>
                </a:lnTo>
                <a:lnTo>
                  <a:pt x="75" y="87"/>
                </a:lnTo>
                <a:close/>
                <a:moveTo>
                  <a:pt x="111" y="90"/>
                </a:moveTo>
                <a:lnTo>
                  <a:pt x="124" y="90"/>
                </a:lnTo>
                <a:lnTo>
                  <a:pt x="137" y="87"/>
                </a:lnTo>
                <a:lnTo>
                  <a:pt x="148" y="86"/>
                </a:lnTo>
                <a:lnTo>
                  <a:pt x="158" y="83"/>
                </a:lnTo>
                <a:lnTo>
                  <a:pt x="164" y="104"/>
                </a:lnTo>
                <a:lnTo>
                  <a:pt x="152" y="107"/>
                </a:lnTo>
                <a:lnTo>
                  <a:pt x="140" y="109"/>
                </a:lnTo>
                <a:lnTo>
                  <a:pt x="125" y="110"/>
                </a:lnTo>
                <a:lnTo>
                  <a:pt x="111" y="110"/>
                </a:lnTo>
                <a:lnTo>
                  <a:pt x="111" y="90"/>
                </a:lnTo>
                <a:close/>
                <a:moveTo>
                  <a:pt x="165" y="104"/>
                </a:moveTo>
                <a:lnTo>
                  <a:pt x="187" y="97"/>
                </a:lnTo>
                <a:lnTo>
                  <a:pt x="164" y="104"/>
                </a:lnTo>
                <a:lnTo>
                  <a:pt x="161" y="94"/>
                </a:lnTo>
                <a:lnTo>
                  <a:pt x="165" y="104"/>
                </a:lnTo>
                <a:close/>
                <a:moveTo>
                  <a:pt x="158" y="83"/>
                </a:moveTo>
                <a:lnTo>
                  <a:pt x="164" y="81"/>
                </a:lnTo>
                <a:lnTo>
                  <a:pt x="169" y="79"/>
                </a:lnTo>
                <a:lnTo>
                  <a:pt x="179" y="98"/>
                </a:lnTo>
                <a:lnTo>
                  <a:pt x="172" y="101"/>
                </a:lnTo>
                <a:lnTo>
                  <a:pt x="165" y="104"/>
                </a:lnTo>
                <a:lnTo>
                  <a:pt x="158" y="83"/>
                </a:lnTo>
                <a:close/>
                <a:moveTo>
                  <a:pt x="169" y="79"/>
                </a:moveTo>
                <a:lnTo>
                  <a:pt x="172" y="77"/>
                </a:lnTo>
                <a:lnTo>
                  <a:pt x="174" y="75"/>
                </a:lnTo>
                <a:lnTo>
                  <a:pt x="191" y="88"/>
                </a:lnTo>
                <a:lnTo>
                  <a:pt x="186" y="94"/>
                </a:lnTo>
                <a:lnTo>
                  <a:pt x="179" y="98"/>
                </a:lnTo>
                <a:lnTo>
                  <a:pt x="169" y="79"/>
                </a:lnTo>
                <a:close/>
                <a:moveTo>
                  <a:pt x="191" y="88"/>
                </a:moveTo>
                <a:lnTo>
                  <a:pt x="191" y="88"/>
                </a:lnTo>
                <a:lnTo>
                  <a:pt x="182" y="81"/>
                </a:lnTo>
                <a:lnTo>
                  <a:pt x="191" y="88"/>
                </a:lnTo>
                <a:close/>
                <a:moveTo>
                  <a:pt x="174" y="75"/>
                </a:moveTo>
                <a:lnTo>
                  <a:pt x="175" y="74"/>
                </a:lnTo>
                <a:lnTo>
                  <a:pt x="176" y="72"/>
                </a:lnTo>
                <a:lnTo>
                  <a:pt x="196" y="79"/>
                </a:lnTo>
                <a:lnTo>
                  <a:pt x="194" y="83"/>
                </a:lnTo>
                <a:lnTo>
                  <a:pt x="191" y="88"/>
                </a:lnTo>
                <a:lnTo>
                  <a:pt x="174" y="75"/>
                </a:lnTo>
                <a:close/>
                <a:moveTo>
                  <a:pt x="176" y="72"/>
                </a:moveTo>
                <a:lnTo>
                  <a:pt x="176" y="71"/>
                </a:lnTo>
                <a:lnTo>
                  <a:pt x="176" y="69"/>
                </a:lnTo>
                <a:lnTo>
                  <a:pt x="197" y="69"/>
                </a:lnTo>
                <a:lnTo>
                  <a:pt x="197" y="74"/>
                </a:lnTo>
                <a:lnTo>
                  <a:pt x="196" y="79"/>
                </a:lnTo>
                <a:lnTo>
                  <a:pt x="176" y="72"/>
                </a:lnTo>
                <a:close/>
                <a:moveTo>
                  <a:pt x="176" y="69"/>
                </a:moveTo>
                <a:lnTo>
                  <a:pt x="176" y="67"/>
                </a:lnTo>
                <a:lnTo>
                  <a:pt x="175" y="65"/>
                </a:lnTo>
                <a:lnTo>
                  <a:pt x="194" y="55"/>
                </a:lnTo>
                <a:lnTo>
                  <a:pt x="197" y="62"/>
                </a:lnTo>
                <a:lnTo>
                  <a:pt x="197" y="69"/>
                </a:lnTo>
                <a:lnTo>
                  <a:pt x="176" y="69"/>
                </a:lnTo>
                <a:close/>
                <a:moveTo>
                  <a:pt x="175" y="65"/>
                </a:moveTo>
                <a:lnTo>
                  <a:pt x="174" y="63"/>
                </a:lnTo>
                <a:lnTo>
                  <a:pt x="172" y="60"/>
                </a:lnTo>
                <a:lnTo>
                  <a:pt x="186" y="45"/>
                </a:lnTo>
                <a:lnTo>
                  <a:pt x="191" y="50"/>
                </a:lnTo>
                <a:lnTo>
                  <a:pt x="194" y="55"/>
                </a:lnTo>
                <a:lnTo>
                  <a:pt x="175" y="65"/>
                </a:lnTo>
                <a:close/>
                <a:moveTo>
                  <a:pt x="186" y="45"/>
                </a:moveTo>
                <a:lnTo>
                  <a:pt x="186" y="44"/>
                </a:lnTo>
                <a:lnTo>
                  <a:pt x="186" y="45"/>
                </a:lnTo>
                <a:lnTo>
                  <a:pt x="179" y="52"/>
                </a:lnTo>
                <a:lnTo>
                  <a:pt x="186" y="45"/>
                </a:lnTo>
                <a:close/>
                <a:moveTo>
                  <a:pt x="172" y="60"/>
                </a:moveTo>
                <a:lnTo>
                  <a:pt x="167" y="57"/>
                </a:lnTo>
                <a:lnTo>
                  <a:pt x="162" y="54"/>
                </a:lnTo>
                <a:lnTo>
                  <a:pt x="169" y="35"/>
                </a:lnTo>
                <a:lnTo>
                  <a:pt x="178" y="39"/>
                </a:lnTo>
                <a:lnTo>
                  <a:pt x="186" y="45"/>
                </a:lnTo>
                <a:lnTo>
                  <a:pt x="172" y="60"/>
                </a:lnTo>
                <a:close/>
                <a:moveTo>
                  <a:pt x="162" y="54"/>
                </a:moveTo>
                <a:lnTo>
                  <a:pt x="153" y="52"/>
                </a:lnTo>
                <a:lnTo>
                  <a:pt x="143" y="50"/>
                </a:lnTo>
                <a:lnTo>
                  <a:pt x="146" y="29"/>
                </a:lnTo>
                <a:lnTo>
                  <a:pt x="159" y="31"/>
                </a:lnTo>
                <a:lnTo>
                  <a:pt x="169" y="35"/>
                </a:lnTo>
                <a:lnTo>
                  <a:pt x="162" y="54"/>
                </a:lnTo>
                <a:close/>
                <a:moveTo>
                  <a:pt x="143" y="50"/>
                </a:moveTo>
                <a:lnTo>
                  <a:pt x="133" y="49"/>
                </a:lnTo>
                <a:lnTo>
                  <a:pt x="121" y="48"/>
                </a:lnTo>
                <a:lnTo>
                  <a:pt x="122" y="26"/>
                </a:lnTo>
                <a:lnTo>
                  <a:pt x="134" y="27"/>
                </a:lnTo>
                <a:lnTo>
                  <a:pt x="146" y="29"/>
                </a:lnTo>
                <a:lnTo>
                  <a:pt x="143" y="50"/>
                </a:lnTo>
                <a:close/>
                <a:moveTo>
                  <a:pt x="121" y="48"/>
                </a:moveTo>
                <a:lnTo>
                  <a:pt x="110" y="47"/>
                </a:lnTo>
                <a:lnTo>
                  <a:pt x="98" y="47"/>
                </a:lnTo>
                <a:lnTo>
                  <a:pt x="98" y="26"/>
                </a:lnTo>
                <a:lnTo>
                  <a:pt x="111" y="26"/>
                </a:lnTo>
                <a:lnTo>
                  <a:pt x="122" y="26"/>
                </a:lnTo>
                <a:lnTo>
                  <a:pt x="121" y="4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52" name="Freeform 265"/>
          <p:cNvSpPr>
            <a:spLocks noEditPoints="1"/>
          </p:cNvSpPr>
          <p:nvPr/>
        </p:nvSpPr>
        <p:spPr bwMode="auto">
          <a:xfrm>
            <a:off x="8599488" y="3943350"/>
            <a:ext cx="107950" cy="66675"/>
          </a:xfrm>
          <a:custGeom>
            <a:avLst/>
            <a:gdLst>
              <a:gd name="T0" fmla="*/ 117 w 205"/>
              <a:gd name="T1" fmla="*/ 1 h 127"/>
              <a:gd name="T2" fmla="*/ 147 w 205"/>
              <a:gd name="T3" fmla="*/ 6 h 127"/>
              <a:gd name="T4" fmla="*/ 170 w 205"/>
              <a:gd name="T5" fmla="*/ 16 h 127"/>
              <a:gd name="T6" fmla="*/ 189 w 205"/>
              <a:gd name="T7" fmla="*/ 30 h 127"/>
              <a:gd name="T8" fmla="*/ 199 w 205"/>
              <a:gd name="T9" fmla="*/ 44 h 127"/>
              <a:gd name="T10" fmla="*/ 205 w 205"/>
              <a:gd name="T11" fmla="*/ 58 h 127"/>
              <a:gd name="T12" fmla="*/ 205 w 205"/>
              <a:gd name="T13" fmla="*/ 70 h 127"/>
              <a:gd name="T14" fmla="*/ 202 w 205"/>
              <a:gd name="T15" fmla="*/ 80 h 127"/>
              <a:gd name="T16" fmla="*/ 195 w 205"/>
              <a:gd name="T17" fmla="*/ 91 h 127"/>
              <a:gd name="T18" fmla="*/ 187 w 205"/>
              <a:gd name="T19" fmla="*/ 100 h 127"/>
              <a:gd name="T20" fmla="*/ 175 w 205"/>
              <a:gd name="T21" fmla="*/ 110 h 127"/>
              <a:gd name="T22" fmla="*/ 158 w 205"/>
              <a:gd name="T23" fmla="*/ 119 h 127"/>
              <a:gd name="T24" fmla="*/ 138 w 205"/>
              <a:gd name="T25" fmla="*/ 124 h 127"/>
              <a:gd name="T26" fmla="*/ 116 w 205"/>
              <a:gd name="T27" fmla="*/ 127 h 127"/>
              <a:gd name="T28" fmla="*/ 87 w 205"/>
              <a:gd name="T29" fmla="*/ 126 h 127"/>
              <a:gd name="T30" fmla="*/ 58 w 205"/>
              <a:gd name="T31" fmla="*/ 122 h 127"/>
              <a:gd name="T32" fmla="*/ 34 w 205"/>
              <a:gd name="T33" fmla="*/ 112 h 127"/>
              <a:gd name="T34" fmla="*/ 18 w 205"/>
              <a:gd name="T35" fmla="*/ 99 h 127"/>
              <a:gd name="T36" fmla="*/ 6 w 205"/>
              <a:gd name="T37" fmla="*/ 85 h 127"/>
              <a:gd name="T38" fmla="*/ 1 w 205"/>
              <a:gd name="T39" fmla="*/ 70 h 127"/>
              <a:gd name="T40" fmla="*/ 1 w 205"/>
              <a:gd name="T41" fmla="*/ 56 h 127"/>
              <a:gd name="T42" fmla="*/ 5 w 205"/>
              <a:gd name="T43" fmla="*/ 43 h 127"/>
              <a:gd name="T44" fmla="*/ 14 w 205"/>
              <a:gd name="T45" fmla="*/ 31 h 127"/>
              <a:gd name="T46" fmla="*/ 26 w 205"/>
              <a:gd name="T47" fmla="*/ 20 h 127"/>
              <a:gd name="T48" fmla="*/ 41 w 205"/>
              <a:gd name="T49" fmla="*/ 12 h 127"/>
              <a:gd name="T50" fmla="*/ 56 w 205"/>
              <a:gd name="T51" fmla="*/ 6 h 127"/>
              <a:gd name="T52" fmla="*/ 73 w 205"/>
              <a:gd name="T53" fmla="*/ 3 h 127"/>
              <a:gd name="T54" fmla="*/ 92 w 205"/>
              <a:gd name="T55" fmla="*/ 1 h 127"/>
              <a:gd name="T56" fmla="*/ 98 w 205"/>
              <a:gd name="T57" fmla="*/ 29 h 127"/>
              <a:gd name="T58" fmla="*/ 60 w 205"/>
              <a:gd name="T59" fmla="*/ 31 h 127"/>
              <a:gd name="T60" fmla="*/ 31 w 205"/>
              <a:gd name="T61" fmla="*/ 38 h 127"/>
              <a:gd name="T62" fmla="*/ 22 w 205"/>
              <a:gd name="T63" fmla="*/ 43 h 127"/>
              <a:gd name="T64" fmla="*/ 15 w 205"/>
              <a:gd name="T65" fmla="*/ 48 h 127"/>
              <a:gd name="T66" fmla="*/ 11 w 205"/>
              <a:gd name="T67" fmla="*/ 56 h 127"/>
              <a:gd name="T68" fmla="*/ 10 w 205"/>
              <a:gd name="T69" fmla="*/ 63 h 127"/>
              <a:gd name="T70" fmla="*/ 12 w 205"/>
              <a:gd name="T71" fmla="*/ 71 h 127"/>
              <a:gd name="T72" fmla="*/ 17 w 205"/>
              <a:gd name="T73" fmla="*/ 79 h 127"/>
              <a:gd name="T74" fmla="*/ 26 w 205"/>
              <a:gd name="T75" fmla="*/ 87 h 127"/>
              <a:gd name="T76" fmla="*/ 41 w 205"/>
              <a:gd name="T77" fmla="*/ 92 h 127"/>
              <a:gd name="T78" fmla="*/ 71 w 205"/>
              <a:gd name="T79" fmla="*/ 97 h 127"/>
              <a:gd name="T80" fmla="*/ 110 w 205"/>
              <a:gd name="T81" fmla="*/ 99 h 127"/>
              <a:gd name="T82" fmla="*/ 141 w 205"/>
              <a:gd name="T83" fmla="*/ 97 h 127"/>
              <a:gd name="T84" fmla="*/ 167 w 205"/>
              <a:gd name="T85" fmla="*/ 92 h 127"/>
              <a:gd name="T86" fmla="*/ 181 w 205"/>
              <a:gd name="T87" fmla="*/ 86 h 127"/>
              <a:gd name="T88" fmla="*/ 190 w 205"/>
              <a:gd name="T89" fmla="*/ 78 h 127"/>
              <a:gd name="T90" fmla="*/ 194 w 205"/>
              <a:gd name="T91" fmla="*/ 72 h 127"/>
              <a:gd name="T92" fmla="*/ 195 w 205"/>
              <a:gd name="T93" fmla="*/ 64 h 127"/>
              <a:gd name="T94" fmla="*/ 193 w 205"/>
              <a:gd name="T95" fmla="*/ 55 h 127"/>
              <a:gd name="T96" fmla="*/ 186 w 205"/>
              <a:gd name="T97" fmla="*/ 46 h 127"/>
              <a:gd name="T98" fmla="*/ 170 w 205"/>
              <a:gd name="T99" fmla="*/ 38 h 127"/>
              <a:gd name="T100" fmla="*/ 149 w 205"/>
              <a:gd name="T101" fmla="*/ 32 h 127"/>
              <a:gd name="T102" fmla="*/ 123 w 205"/>
              <a:gd name="T103" fmla="*/ 30 h 127"/>
              <a:gd name="T104" fmla="*/ 98 w 205"/>
              <a:gd name="T105" fmla="*/ 29 h 1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27"/>
              <a:gd name="T161" fmla="*/ 205 w 205"/>
              <a:gd name="T162" fmla="*/ 127 h 1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27">
                <a:moveTo>
                  <a:pt x="101" y="0"/>
                </a:moveTo>
                <a:lnTo>
                  <a:pt x="117" y="1"/>
                </a:lnTo>
                <a:lnTo>
                  <a:pt x="133" y="3"/>
                </a:lnTo>
                <a:lnTo>
                  <a:pt x="147" y="6"/>
                </a:lnTo>
                <a:lnTo>
                  <a:pt x="159" y="10"/>
                </a:lnTo>
                <a:lnTo>
                  <a:pt x="170" y="16"/>
                </a:lnTo>
                <a:lnTo>
                  <a:pt x="181" y="22"/>
                </a:lnTo>
                <a:lnTo>
                  <a:pt x="189" y="30"/>
                </a:lnTo>
                <a:lnTo>
                  <a:pt x="195" y="37"/>
                </a:lnTo>
                <a:lnTo>
                  <a:pt x="199" y="44"/>
                </a:lnTo>
                <a:lnTo>
                  <a:pt x="203" y="50"/>
                </a:lnTo>
                <a:lnTo>
                  <a:pt x="205" y="58"/>
                </a:lnTo>
                <a:lnTo>
                  <a:pt x="205" y="64"/>
                </a:lnTo>
                <a:lnTo>
                  <a:pt x="205" y="70"/>
                </a:lnTo>
                <a:lnTo>
                  <a:pt x="204" y="75"/>
                </a:lnTo>
                <a:lnTo>
                  <a:pt x="202" y="80"/>
                </a:lnTo>
                <a:lnTo>
                  <a:pt x="199" y="86"/>
                </a:lnTo>
                <a:lnTo>
                  <a:pt x="195" y="91"/>
                </a:lnTo>
                <a:lnTo>
                  <a:pt x="192" y="95"/>
                </a:lnTo>
                <a:lnTo>
                  <a:pt x="187" y="100"/>
                </a:lnTo>
                <a:lnTo>
                  <a:pt x="182" y="104"/>
                </a:lnTo>
                <a:lnTo>
                  <a:pt x="175" y="110"/>
                </a:lnTo>
                <a:lnTo>
                  <a:pt x="166" y="115"/>
                </a:lnTo>
                <a:lnTo>
                  <a:pt x="158" y="119"/>
                </a:lnTo>
                <a:lnTo>
                  <a:pt x="148" y="122"/>
                </a:lnTo>
                <a:lnTo>
                  <a:pt x="138" y="124"/>
                </a:lnTo>
                <a:lnTo>
                  <a:pt x="128" y="126"/>
                </a:lnTo>
                <a:lnTo>
                  <a:pt x="116" y="127"/>
                </a:lnTo>
                <a:lnTo>
                  <a:pt x="104" y="127"/>
                </a:lnTo>
                <a:lnTo>
                  <a:pt x="87" y="126"/>
                </a:lnTo>
                <a:lnTo>
                  <a:pt x="73" y="125"/>
                </a:lnTo>
                <a:lnTo>
                  <a:pt x="58" y="122"/>
                </a:lnTo>
                <a:lnTo>
                  <a:pt x="46" y="118"/>
                </a:lnTo>
                <a:lnTo>
                  <a:pt x="34" y="112"/>
                </a:lnTo>
                <a:lnTo>
                  <a:pt x="25" y="106"/>
                </a:lnTo>
                <a:lnTo>
                  <a:pt x="18" y="99"/>
                </a:lnTo>
                <a:lnTo>
                  <a:pt x="12" y="92"/>
                </a:lnTo>
                <a:lnTo>
                  <a:pt x="6" y="85"/>
                </a:lnTo>
                <a:lnTo>
                  <a:pt x="3" y="77"/>
                </a:lnTo>
                <a:lnTo>
                  <a:pt x="1" y="70"/>
                </a:lnTo>
                <a:lnTo>
                  <a:pt x="0" y="63"/>
                </a:lnTo>
                <a:lnTo>
                  <a:pt x="1" y="56"/>
                </a:lnTo>
                <a:lnTo>
                  <a:pt x="2" y="49"/>
                </a:lnTo>
                <a:lnTo>
                  <a:pt x="5" y="43"/>
                </a:lnTo>
                <a:lnTo>
                  <a:pt x="9" y="37"/>
                </a:lnTo>
                <a:lnTo>
                  <a:pt x="14" y="31"/>
                </a:lnTo>
                <a:lnTo>
                  <a:pt x="19" y="25"/>
                </a:lnTo>
                <a:lnTo>
                  <a:pt x="26" y="20"/>
                </a:lnTo>
                <a:lnTo>
                  <a:pt x="33" y="16"/>
                </a:lnTo>
                <a:lnTo>
                  <a:pt x="41" y="12"/>
                </a:lnTo>
                <a:lnTo>
                  <a:pt x="49" y="9"/>
                </a:lnTo>
                <a:lnTo>
                  <a:pt x="56" y="6"/>
                </a:lnTo>
                <a:lnTo>
                  <a:pt x="65" y="4"/>
                </a:lnTo>
                <a:lnTo>
                  <a:pt x="73" y="3"/>
                </a:lnTo>
                <a:lnTo>
                  <a:pt x="82" y="1"/>
                </a:lnTo>
                <a:lnTo>
                  <a:pt x="92" y="1"/>
                </a:lnTo>
                <a:lnTo>
                  <a:pt x="101" y="0"/>
                </a:lnTo>
                <a:close/>
                <a:moveTo>
                  <a:pt x="98" y="29"/>
                </a:moveTo>
                <a:lnTo>
                  <a:pt x="78" y="29"/>
                </a:lnTo>
                <a:lnTo>
                  <a:pt x="60" y="31"/>
                </a:lnTo>
                <a:lnTo>
                  <a:pt x="45" y="34"/>
                </a:lnTo>
                <a:lnTo>
                  <a:pt x="31" y="38"/>
                </a:lnTo>
                <a:lnTo>
                  <a:pt x="26" y="41"/>
                </a:lnTo>
                <a:lnTo>
                  <a:pt x="22" y="43"/>
                </a:lnTo>
                <a:lnTo>
                  <a:pt x="18" y="46"/>
                </a:lnTo>
                <a:lnTo>
                  <a:pt x="15" y="48"/>
                </a:lnTo>
                <a:lnTo>
                  <a:pt x="13" y="52"/>
                </a:lnTo>
                <a:lnTo>
                  <a:pt x="11" y="56"/>
                </a:lnTo>
                <a:lnTo>
                  <a:pt x="10" y="59"/>
                </a:lnTo>
                <a:lnTo>
                  <a:pt x="10" y="63"/>
                </a:lnTo>
                <a:lnTo>
                  <a:pt x="11" y="67"/>
                </a:lnTo>
                <a:lnTo>
                  <a:pt x="12" y="71"/>
                </a:lnTo>
                <a:lnTo>
                  <a:pt x="14" y="75"/>
                </a:lnTo>
                <a:lnTo>
                  <a:pt x="17" y="79"/>
                </a:lnTo>
                <a:lnTo>
                  <a:pt x="21" y="84"/>
                </a:lnTo>
                <a:lnTo>
                  <a:pt x="26" y="87"/>
                </a:lnTo>
                <a:lnTo>
                  <a:pt x="32" y="90"/>
                </a:lnTo>
                <a:lnTo>
                  <a:pt x="41" y="92"/>
                </a:lnTo>
                <a:lnTo>
                  <a:pt x="54" y="95"/>
                </a:lnTo>
                <a:lnTo>
                  <a:pt x="71" y="97"/>
                </a:lnTo>
                <a:lnTo>
                  <a:pt x="89" y="98"/>
                </a:lnTo>
                <a:lnTo>
                  <a:pt x="110" y="99"/>
                </a:lnTo>
                <a:lnTo>
                  <a:pt x="127" y="98"/>
                </a:lnTo>
                <a:lnTo>
                  <a:pt x="141" y="97"/>
                </a:lnTo>
                <a:lnTo>
                  <a:pt x="155" y="95"/>
                </a:lnTo>
                <a:lnTo>
                  <a:pt x="167" y="92"/>
                </a:lnTo>
                <a:lnTo>
                  <a:pt x="175" y="89"/>
                </a:lnTo>
                <a:lnTo>
                  <a:pt x="181" y="86"/>
                </a:lnTo>
                <a:lnTo>
                  <a:pt x="186" y="83"/>
                </a:lnTo>
                <a:lnTo>
                  <a:pt x="190" y="78"/>
                </a:lnTo>
                <a:lnTo>
                  <a:pt x="192" y="75"/>
                </a:lnTo>
                <a:lnTo>
                  <a:pt x="194" y="72"/>
                </a:lnTo>
                <a:lnTo>
                  <a:pt x="195" y="68"/>
                </a:lnTo>
                <a:lnTo>
                  <a:pt x="195" y="64"/>
                </a:lnTo>
                <a:lnTo>
                  <a:pt x="194" y="59"/>
                </a:lnTo>
                <a:lnTo>
                  <a:pt x="193" y="55"/>
                </a:lnTo>
                <a:lnTo>
                  <a:pt x="190" y="50"/>
                </a:lnTo>
                <a:lnTo>
                  <a:pt x="186" y="46"/>
                </a:lnTo>
                <a:lnTo>
                  <a:pt x="180" y="42"/>
                </a:lnTo>
                <a:lnTo>
                  <a:pt x="170" y="38"/>
                </a:lnTo>
                <a:lnTo>
                  <a:pt x="161" y="35"/>
                </a:lnTo>
                <a:lnTo>
                  <a:pt x="149" y="32"/>
                </a:lnTo>
                <a:lnTo>
                  <a:pt x="136" y="31"/>
                </a:lnTo>
                <a:lnTo>
                  <a:pt x="123" y="30"/>
                </a:lnTo>
                <a:lnTo>
                  <a:pt x="110" y="29"/>
                </a:lnTo>
                <a:lnTo>
                  <a:pt x="98" y="2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53" name="Freeform 266"/>
          <p:cNvSpPr>
            <a:spLocks noEditPoints="1"/>
          </p:cNvSpPr>
          <p:nvPr/>
        </p:nvSpPr>
        <p:spPr bwMode="auto">
          <a:xfrm>
            <a:off x="8593138" y="3937000"/>
            <a:ext cx="119062" cy="79375"/>
          </a:xfrm>
          <a:custGeom>
            <a:avLst/>
            <a:gdLst>
              <a:gd name="T0" fmla="*/ 126 w 225"/>
              <a:gd name="T1" fmla="*/ 22 h 149"/>
              <a:gd name="T2" fmla="*/ 153 w 225"/>
              <a:gd name="T3" fmla="*/ 27 h 149"/>
              <a:gd name="T4" fmla="*/ 175 w 225"/>
              <a:gd name="T5" fmla="*/ 35 h 149"/>
              <a:gd name="T6" fmla="*/ 191 w 225"/>
              <a:gd name="T7" fmla="*/ 48 h 149"/>
              <a:gd name="T8" fmla="*/ 197 w 225"/>
              <a:gd name="T9" fmla="*/ 54 h 149"/>
              <a:gd name="T10" fmla="*/ 214 w 225"/>
              <a:gd name="T11" fmla="*/ 42 h 149"/>
              <a:gd name="T12" fmla="*/ 223 w 225"/>
              <a:gd name="T13" fmla="*/ 58 h 149"/>
              <a:gd name="T14" fmla="*/ 202 w 225"/>
              <a:gd name="T15" fmla="*/ 87 h 149"/>
              <a:gd name="T16" fmla="*/ 209 w 225"/>
              <a:gd name="T17" fmla="*/ 113 h 149"/>
              <a:gd name="T18" fmla="*/ 200 w 225"/>
              <a:gd name="T19" fmla="*/ 91 h 149"/>
              <a:gd name="T20" fmla="*/ 198 w 225"/>
              <a:gd name="T21" fmla="*/ 124 h 149"/>
              <a:gd name="T22" fmla="*/ 171 w 225"/>
              <a:gd name="T23" fmla="*/ 116 h 149"/>
              <a:gd name="T24" fmla="*/ 126 w 225"/>
              <a:gd name="T25" fmla="*/ 149 h 149"/>
              <a:gd name="T26" fmla="*/ 161 w 225"/>
              <a:gd name="T27" fmla="*/ 142 h 149"/>
              <a:gd name="T28" fmla="*/ 98 w 225"/>
              <a:gd name="T29" fmla="*/ 127 h 149"/>
              <a:gd name="T30" fmla="*/ 71 w 225"/>
              <a:gd name="T31" fmla="*/ 123 h 149"/>
              <a:gd name="T32" fmla="*/ 50 w 225"/>
              <a:gd name="T33" fmla="*/ 114 h 149"/>
              <a:gd name="T34" fmla="*/ 41 w 225"/>
              <a:gd name="T35" fmla="*/ 108 h 149"/>
              <a:gd name="T36" fmla="*/ 29 w 225"/>
              <a:gd name="T37" fmla="*/ 126 h 149"/>
              <a:gd name="T38" fmla="*/ 7 w 225"/>
              <a:gd name="T39" fmla="*/ 101 h 149"/>
              <a:gd name="T40" fmla="*/ 1 w 225"/>
              <a:gd name="T41" fmla="*/ 83 h 149"/>
              <a:gd name="T42" fmla="*/ 1 w 225"/>
              <a:gd name="T43" fmla="*/ 66 h 149"/>
              <a:gd name="T44" fmla="*/ 22 w 225"/>
              <a:gd name="T45" fmla="*/ 69 h 149"/>
              <a:gd name="T46" fmla="*/ 38 w 225"/>
              <a:gd name="T47" fmla="*/ 18 h 149"/>
              <a:gd name="T48" fmla="*/ 38 w 225"/>
              <a:gd name="T49" fmla="*/ 18 h 149"/>
              <a:gd name="T50" fmla="*/ 62 w 225"/>
              <a:gd name="T51" fmla="*/ 30 h 149"/>
              <a:gd name="T52" fmla="*/ 101 w 225"/>
              <a:gd name="T53" fmla="*/ 0 h 149"/>
              <a:gd name="T54" fmla="*/ 73 w 225"/>
              <a:gd name="T55" fmla="*/ 4 h 149"/>
              <a:gd name="T56" fmla="*/ 78 w 225"/>
              <a:gd name="T57" fmla="*/ 30 h 149"/>
              <a:gd name="T58" fmla="*/ 46 w 225"/>
              <a:gd name="T59" fmla="*/ 59 h 149"/>
              <a:gd name="T60" fmla="*/ 46 w 225"/>
              <a:gd name="T61" fmla="*/ 59 h 149"/>
              <a:gd name="T62" fmla="*/ 33 w 225"/>
              <a:gd name="T63" fmla="*/ 67 h 149"/>
              <a:gd name="T64" fmla="*/ 33 w 225"/>
              <a:gd name="T65" fmla="*/ 67 h 149"/>
              <a:gd name="T66" fmla="*/ 18 w 225"/>
              <a:gd name="T67" fmla="*/ 53 h 149"/>
              <a:gd name="T68" fmla="*/ 9 w 225"/>
              <a:gd name="T69" fmla="*/ 74 h 149"/>
              <a:gd name="T70" fmla="*/ 31 w 225"/>
              <a:gd name="T71" fmla="*/ 78 h 149"/>
              <a:gd name="T72" fmla="*/ 35 w 225"/>
              <a:gd name="T73" fmla="*/ 83 h 149"/>
              <a:gd name="T74" fmla="*/ 41 w 225"/>
              <a:gd name="T75" fmla="*/ 88 h 149"/>
              <a:gd name="T76" fmla="*/ 53 w 225"/>
              <a:gd name="T77" fmla="*/ 93 h 149"/>
              <a:gd name="T78" fmla="*/ 82 w 225"/>
              <a:gd name="T79" fmla="*/ 98 h 149"/>
              <a:gd name="T80" fmla="*/ 82 w 225"/>
              <a:gd name="T81" fmla="*/ 98 h 149"/>
              <a:gd name="T82" fmla="*/ 98 w 225"/>
              <a:gd name="T83" fmla="*/ 119 h 149"/>
              <a:gd name="T84" fmla="*/ 163 w 225"/>
              <a:gd name="T85" fmla="*/ 96 h 149"/>
              <a:gd name="T86" fmla="*/ 120 w 225"/>
              <a:gd name="T87" fmla="*/ 99 h 149"/>
              <a:gd name="T88" fmla="*/ 174 w 225"/>
              <a:gd name="T89" fmla="*/ 93 h 149"/>
              <a:gd name="T90" fmla="*/ 186 w 225"/>
              <a:gd name="T91" fmla="*/ 87 h 149"/>
              <a:gd name="T92" fmla="*/ 193 w 225"/>
              <a:gd name="T93" fmla="*/ 81 h 149"/>
              <a:gd name="T94" fmla="*/ 195 w 225"/>
              <a:gd name="T95" fmla="*/ 77 h 149"/>
              <a:gd name="T96" fmla="*/ 194 w 225"/>
              <a:gd name="T97" fmla="*/ 73 h 149"/>
              <a:gd name="T98" fmla="*/ 192 w 225"/>
              <a:gd name="T99" fmla="*/ 68 h 149"/>
              <a:gd name="T100" fmla="*/ 202 w 225"/>
              <a:gd name="T101" fmla="*/ 49 h 149"/>
              <a:gd name="T102" fmla="*/ 185 w 225"/>
              <a:gd name="T103" fmla="*/ 39 h 149"/>
              <a:gd name="T104" fmla="*/ 180 w 225"/>
              <a:gd name="T105" fmla="*/ 49 h 149"/>
              <a:gd name="T106" fmla="*/ 185 w 225"/>
              <a:gd name="T107" fmla="*/ 39 h 149"/>
              <a:gd name="T108" fmla="*/ 157 w 225"/>
              <a:gd name="T109" fmla="*/ 54 h 149"/>
              <a:gd name="T110" fmla="*/ 132 w 225"/>
              <a:gd name="T111" fmla="*/ 51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5"/>
              <a:gd name="T169" fmla="*/ 0 h 149"/>
              <a:gd name="T170" fmla="*/ 225 w 225"/>
              <a:gd name="T171" fmla="*/ 149 h 14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5" h="149">
                <a:moveTo>
                  <a:pt x="111" y="0"/>
                </a:moveTo>
                <a:lnTo>
                  <a:pt x="120" y="0"/>
                </a:lnTo>
                <a:lnTo>
                  <a:pt x="129" y="1"/>
                </a:lnTo>
                <a:lnTo>
                  <a:pt x="137" y="2"/>
                </a:lnTo>
                <a:lnTo>
                  <a:pt x="144" y="3"/>
                </a:lnTo>
                <a:lnTo>
                  <a:pt x="141" y="24"/>
                </a:lnTo>
                <a:lnTo>
                  <a:pt x="126" y="22"/>
                </a:lnTo>
                <a:lnTo>
                  <a:pt x="111" y="22"/>
                </a:lnTo>
                <a:lnTo>
                  <a:pt x="111" y="0"/>
                </a:lnTo>
                <a:close/>
                <a:moveTo>
                  <a:pt x="144" y="3"/>
                </a:moveTo>
                <a:lnTo>
                  <a:pt x="160" y="6"/>
                </a:lnTo>
                <a:lnTo>
                  <a:pt x="173" y="12"/>
                </a:lnTo>
                <a:lnTo>
                  <a:pt x="165" y="31"/>
                </a:lnTo>
                <a:lnTo>
                  <a:pt x="153" y="27"/>
                </a:lnTo>
                <a:lnTo>
                  <a:pt x="141" y="24"/>
                </a:lnTo>
                <a:lnTo>
                  <a:pt x="144" y="3"/>
                </a:lnTo>
                <a:close/>
                <a:moveTo>
                  <a:pt x="173" y="12"/>
                </a:moveTo>
                <a:lnTo>
                  <a:pt x="186" y="18"/>
                </a:lnTo>
                <a:lnTo>
                  <a:pt x="197" y="24"/>
                </a:lnTo>
                <a:lnTo>
                  <a:pt x="185" y="42"/>
                </a:lnTo>
                <a:lnTo>
                  <a:pt x="175" y="35"/>
                </a:lnTo>
                <a:lnTo>
                  <a:pt x="165" y="31"/>
                </a:lnTo>
                <a:lnTo>
                  <a:pt x="173" y="12"/>
                </a:lnTo>
                <a:close/>
                <a:moveTo>
                  <a:pt x="197" y="24"/>
                </a:moveTo>
                <a:lnTo>
                  <a:pt x="206" y="32"/>
                </a:lnTo>
                <a:lnTo>
                  <a:pt x="214" y="42"/>
                </a:lnTo>
                <a:lnTo>
                  <a:pt x="197" y="54"/>
                </a:lnTo>
                <a:lnTo>
                  <a:pt x="191" y="48"/>
                </a:lnTo>
                <a:lnTo>
                  <a:pt x="185" y="42"/>
                </a:lnTo>
                <a:lnTo>
                  <a:pt x="197" y="24"/>
                </a:lnTo>
                <a:close/>
                <a:moveTo>
                  <a:pt x="197" y="54"/>
                </a:moveTo>
                <a:lnTo>
                  <a:pt x="196" y="53"/>
                </a:lnTo>
                <a:lnTo>
                  <a:pt x="197" y="54"/>
                </a:lnTo>
                <a:lnTo>
                  <a:pt x="205" y="48"/>
                </a:lnTo>
                <a:lnTo>
                  <a:pt x="197" y="54"/>
                </a:lnTo>
                <a:close/>
                <a:moveTo>
                  <a:pt x="214" y="42"/>
                </a:moveTo>
                <a:lnTo>
                  <a:pt x="219" y="50"/>
                </a:lnTo>
                <a:lnTo>
                  <a:pt x="223" y="58"/>
                </a:lnTo>
                <a:lnTo>
                  <a:pt x="202" y="65"/>
                </a:lnTo>
                <a:lnTo>
                  <a:pt x="200" y="59"/>
                </a:lnTo>
                <a:lnTo>
                  <a:pt x="197" y="54"/>
                </a:lnTo>
                <a:lnTo>
                  <a:pt x="214" y="42"/>
                </a:lnTo>
                <a:close/>
                <a:moveTo>
                  <a:pt x="223" y="58"/>
                </a:moveTo>
                <a:lnTo>
                  <a:pt x="225" y="67"/>
                </a:lnTo>
                <a:lnTo>
                  <a:pt x="225" y="75"/>
                </a:lnTo>
                <a:lnTo>
                  <a:pt x="204" y="75"/>
                </a:lnTo>
                <a:lnTo>
                  <a:pt x="204" y="70"/>
                </a:lnTo>
                <a:lnTo>
                  <a:pt x="202" y="65"/>
                </a:lnTo>
                <a:lnTo>
                  <a:pt x="223" y="58"/>
                </a:lnTo>
                <a:close/>
                <a:moveTo>
                  <a:pt x="225" y="75"/>
                </a:moveTo>
                <a:lnTo>
                  <a:pt x="225" y="82"/>
                </a:lnTo>
                <a:lnTo>
                  <a:pt x="224" y="88"/>
                </a:lnTo>
                <a:lnTo>
                  <a:pt x="222" y="96"/>
                </a:lnTo>
                <a:lnTo>
                  <a:pt x="218" y="102"/>
                </a:lnTo>
                <a:lnTo>
                  <a:pt x="200" y="91"/>
                </a:lnTo>
                <a:lnTo>
                  <a:pt x="202" y="87"/>
                </a:lnTo>
                <a:lnTo>
                  <a:pt x="203" y="83"/>
                </a:lnTo>
                <a:lnTo>
                  <a:pt x="204" y="79"/>
                </a:lnTo>
                <a:lnTo>
                  <a:pt x="204" y="75"/>
                </a:lnTo>
                <a:lnTo>
                  <a:pt x="225" y="75"/>
                </a:lnTo>
                <a:close/>
                <a:moveTo>
                  <a:pt x="218" y="102"/>
                </a:moveTo>
                <a:lnTo>
                  <a:pt x="215" y="108"/>
                </a:lnTo>
                <a:lnTo>
                  <a:pt x="209" y="113"/>
                </a:lnTo>
                <a:lnTo>
                  <a:pt x="204" y="118"/>
                </a:lnTo>
                <a:lnTo>
                  <a:pt x="198" y="124"/>
                </a:lnTo>
                <a:lnTo>
                  <a:pt x="186" y="107"/>
                </a:lnTo>
                <a:lnTo>
                  <a:pt x="190" y="104"/>
                </a:lnTo>
                <a:lnTo>
                  <a:pt x="194" y="100"/>
                </a:lnTo>
                <a:lnTo>
                  <a:pt x="197" y="96"/>
                </a:lnTo>
                <a:lnTo>
                  <a:pt x="200" y="91"/>
                </a:lnTo>
                <a:lnTo>
                  <a:pt x="218" y="102"/>
                </a:lnTo>
                <a:close/>
                <a:moveTo>
                  <a:pt x="186" y="107"/>
                </a:moveTo>
                <a:lnTo>
                  <a:pt x="180" y="111"/>
                </a:lnTo>
                <a:lnTo>
                  <a:pt x="186" y="107"/>
                </a:lnTo>
                <a:lnTo>
                  <a:pt x="192" y="115"/>
                </a:lnTo>
                <a:lnTo>
                  <a:pt x="186" y="107"/>
                </a:lnTo>
                <a:close/>
                <a:moveTo>
                  <a:pt x="198" y="124"/>
                </a:moveTo>
                <a:lnTo>
                  <a:pt x="190" y="130"/>
                </a:lnTo>
                <a:lnTo>
                  <a:pt x="181" y="135"/>
                </a:lnTo>
                <a:lnTo>
                  <a:pt x="171" y="139"/>
                </a:lnTo>
                <a:lnTo>
                  <a:pt x="161" y="142"/>
                </a:lnTo>
                <a:lnTo>
                  <a:pt x="156" y="123"/>
                </a:lnTo>
                <a:lnTo>
                  <a:pt x="164" y="119"/>
                </a:lnTo>
                <a:lnTo>
                  <a:pt x="171" y="116"/>
                </a:lnTo>
                <a:lnTo>
                  <a:pt x="178" y="112"/>
                </a:lnTo>
                <a:lnTo>
                  <a:pt x="186" y="107"/>
                </a:lnTo>
                <a:lnTo>
                  <a:pt x="198" y="124"/>
                </a:lnTo>
                <a:close/>
                <a:moveTo>
                  <a:pt x="161" y="142"/>
                </a:moveTo>
                <a:lnTo>
                  <a:pt x="150" y="145"/>
                </a:lnTo>
                <a:lnTo>
                  <a:pt x="139" y="147"/>
                </a:lnTo>
                <a:lnTo>
                  <a:pt x="126" y="149"/>
                </a:lnTo>
                <a:lnTo>
                  <a:pt x="114" y="149"/>
                </a:lnTo>
                <a:lnTo>
                  <a:pt x="114" y="128"/>
                </a:lnTo>
                <a:lnTo>
                  <a:pt x="125" y="128"/>
                </a:lnTo>
                <a:lnTo>
                  <a:pt x="136" y="127"/>
                </a:lnTo>
                <a:lnTo>
                  <a:pt x="146" y="125"/>
                </a:lnTo>
                <a:lnTo>
                  <a:pt x="156" y="123"/>
                </a:lnTo>
                <a:lnTo>
                  <a:pt x="161" y="142"/>
                </a:lnTo>
                <a:close/>
                <a:moveTo>
                  <a:pt x="114" y="149"/>
                </a:moveTo>
                <a:lnTo>
                  <a:pt x="106" y="149"/>
                </a:lnTo>
                <a:lnTo>
                  <a:pt x="97" y="149"/>
                </a:lnTo>
                <a:lnTo>
                  <a:pt x="89" y="147"/>
                </a:lnTo>
                <a:lnTo>
                  <a:pt x="81" y="146"/>
                </a:lnTo>
                <a:lnTo>
                  <a:pt x="84" y="126"/>
                </a:lnTo>
                <a:lnTo>
                  <a:pt x="98" y="127"/>
                </a:lnTo>
                <a:lnTo>
                  <a:pt x="114" y="128"/>
                </a:lnTo>
                <a:lnTo>
                  <a:pt x="114" y="149"/>
                </a:lnTo>
                <a:close/>
                <a:moveTo>
                  <a:pt x="81" y="146"/>
                </a:moveTo>
                <a:lnTo>
                  <a:pt x="66" y="143"/>
                </a:lnTo>
                <a:lnTo>
                  <a:pt x="52" y="138"/>
                </a:lnTo>
                <a:lnTo>
                  <a:pt x="60" y="118"/>
                </a:lnTo>
                <a:lnTo>
                  <a:pt x="71" y="123"/>
                </a:lnTo>
                <a:lnTo>
                  <a:pt x="84" y="126"/>
                </a:lnTo>
                <a:lnTo>
                  <a:pt x="81" y="146"/>
                </a:lnTo>
                <a:close/>
                <a:moveTo>
                  <a:pt x="52" y="138"/>
                </a:moveTo>
                <a:lnTo>
                  <a:pt x="39" y="132"/>
                </a:lnTo>
                <a:lnTo>
                  <a:pt x="29" y="126"/>
                </a:lnTo>
                <a:lnTo>
                  <a:pt x="41" y="108"/>
                </a:lnTo>
                <a:lnTo>
                  <a:pt x="50" y="114"/>
                </a:lnTo>
                <a:lnTo>
                  <a:pt x="60" y="118"/>
                </a:lnTo>
                <a:lnTo>
                  <a:pt x="52" y="138"/>
                </a:lnTo>
                <a:close/>
                <a:moveTo>
                  <a:pt x="41" y="108"/>
                </a:moveTo>
                <a:lnTo>
                  <a:pt x="71" y="130"/>
                </a:lnTo>
                <a:lnTo>
                  <a:pt x="41" y="108"/>
                </a:lnTo>
                <a:lnTo>
                  <a:pt x="35" y="117"/>
                </a:lnTo>
                <a:lnTo>
                  <a:pt x="41" y="108"/>
                </a:lnTo>
                <a:close/>
                <a:moveTo>
                  <a:pt x="29" y="126"/>
                </a:moveTo>
                <a:lnTo>
                  <a:pt x="20" y="118"/>
                </a:lnTo>
                <a:lnTo>
                  <a:pt x="12" y="109"/>
                </a:lnTo>
                <a:lnTo>
                  <a:pt x="30" y="97"/>
                </a:lnTo>
                <a:lnTo>
                  <a:pt x="35" y="103"/>
                </a:lnTo>
                <a:lnTo>
                  <a:pt x="41" y="108"/>
                </a:lnTo>
                <a:lnTo>
                  <a:pt x="29" y="126"/>
                </a:lnTo>
                <a:close/>
                <a:moveTo>
                  <a:pt x="30" y="97"/>
                </a:moveTo>
                <a:lnTo>
                  <a:pt x="32" y="100"/>
                </a:lnTo>
                <a:lnTo>
                  <a:pt x="30" y="97"/>
                </a:lnTo>
                <a:lnTo>
                  <a:pt x="22" y="103"/>
                </a:lnTo>
                <a:lnTo>
                  <a:pt x="30" y="97"/>
                </a:lnTo>
                <a:close/>
                <a:moveTo>
                  <a:pt x="12" y="109"/>
                </a:moveTo>
                <a:lnTo>
                  <a:pt x="7" y="101"/>
                </a:lnTo>
                <a:lnTo>
                  <a:pt x="3" y="91"/>
                </a:lnTo>
                <a:lnTo>
                  <a:pt x="24" y="84"/>
                </a:lnTo>
                <a:lnTo>
                  <a:pt x="26" y="90"/>
                </a:lnTo>
                <a:lnTo>
                  <a:pt x="30" y="97"/>
                </a:lnTo>
                <a:lnTo>
                  <a:pt x="12" y="109"/>
                </a:lnTo>
                <a:close/>
                <a:moveTo>
                  <a:pt x="3" y="91"/>
                </a:moveTo>
                <a:lnTo>
                  <a:pt x="1" y="83"/>
                </a:lnTo>
                <a:lnTo>
                  <a:pt x="0" y="74"/>
                </a:lnTo>
                <a:lnTo>
                  <a:pt x="22" y="74"/>
                </a:lnTo>
                <a:lnTo>
                  <a:pt x="22" y="79"/>
                </a:lnTo>
                <a:lnTo>
                  <a:pt x="24" y="84"/>
                </a:lnTo>
                <a:lnTo>
                  <a:pt x="3" y="91"/>
                </a:lnTo>
                <a:close/>
                <a:moveTo>
                  <a:pt x="0" y="74"/>
                </a:moveTo>
                <a:lnTo>
                  <a:pt x="1" y="66"/>
                </a:lnTo>
                <a:lnTo>
                  <a:pt x="3" y="57"/>
                </a:lnTo>
                <a:lnTo>
                  <a:pt x="6" y="49"/>
                </a:lnTo>
                <a:lnTo>
                  <a:pt x="10" y="42"/>
                </a:lnTo>
                <a:lnTo>
                  <a:pt x="28" y="54"/>
                </a:lnTo>
                <a:lnTo>
                  <a:pt x="25" y="58"/>
                </a:lnTo>
                <a:lnTo>
                  <a:pt x="23" y="63"/>
                </a:lnTo>
                <a:lnTo>
                  <a:pt x="22" y="69"/>
                </a:lnTo>
                <a:lnTo>
                  <a:pt x="22" y="74"/>
                </a:lnTo>
                <a:lnTo>
                  <a:pt x="0" y="74"/>
                </a:lnTo>
                <a:close/>
                <a:moveTo>
                  <a:pt x="10" y="42"/>
                </a:moveTo>
                <a:lnTo>
                  <a:pt x="15" y="35"/>
                </a:lnTo>
                <a:lnTo>
                  <a:pt x="23" y="29"/>
                </a:lnTo>
                <a:lnTo>
                  <a:pt x="30" y="23"/>
                </a:lnTo>
                <a:lnTo>
                  <a:pt x="38" y="18"/>
                </a:lnTo>
                <a:lnTo>
                  <a:pt x="49" y="36"/>
                </a:lnTo>
                <a:lnTo>
                  <a:pt x="42" y="41"/>
                </a:lnTo>
                <a:lnTo>
                  <a:pt x="36" y="45"/>
                </a:lnTo>
                <a:lnTo>
                  <a:pt x="31" y="49"/>
                </a:lnTo>
                <a:lnTo>
                  <a:pt x="28" y="54"/>
                </a:lnTo>
                <a:lnTo>
                  <a:pt x="10" y="42"/>
                </a:lnTo>
                <a:close/>
                <a:moveTo>
                  <a:pt x="38" y="18"/>
                </a:moveTo>
                <a:lnTo>
                  <a:pt x="47" y="14"/>
                </a:lnTo>
                <a:lnTo>
                  <a:pt x="55" y="10"/>
                </a:lnTo>
                <a:lnTo>
                  <a:pt x="63" y="7"/>
                </a:lnTo>
                <a:lnTo>
                  <a:pt x="73" y="4"/>
                </a:lnTo>
                <a:lnTo>
                  <a:pt x="77" y="25"/>
                </a:lnTo>
                <a:lnTo>
                  <a:pt x="69" y="27"/>
                </a:lnTo>
                <a:lnTo>
                  <a:pt x="62" y="30"/>
                </a:lnTo>
                <a:lnTo>
                  <a:pt x="56" y="32"/>
                </a:lnTo>
                <a:lnTo>
                  <a:pt x="49" y="36"/>
                </a:lnTo>
                <a:lnTo>
                  <a:pt x="38" y="18"/>
                </a:lnTo>
                <a:close/>
                <a:moveTo>
                  <a:pt x="73" y="4"/>
                </a:moveTo>
                <a:lnTo>
                  <a:pt x="82" y="3"/>
                </a:lnTo>
                <a:lnTo>
                  <a:pt x="91" y="1"/>
                </a:lnTo>
                <a:lnTo>
                  <a:pt x="101" y="0"/>
                </a:lnTo>
                <a:lnTo>
                  <a:pt x="111" y="0"/>
                </a:lnTo>
                <a:lnTo>
                  <a:pt x="111" y="22"/>
                </a:lnTo>
                <a:lnTo>
                  <a:pt x="103" y="22"/>
                </a:lnTo>
                <a:lnTo>
                  <a:pt x="93" y="23"/>
                </a:lnTo>
                <a:lnTo>
                  <a:pt x="85" y="24"/>
                </a:lnTo>
                <a:lnTo>
                  <a:pt x="77" y="25"/>
                </a:lnTo>
                <a:lnTo>
                  <a:pt x="73" y="4"/>
                </a:lnTo>
                <a:close/>
                <a:moveTo>
                  <a:pt x="108" y="50"/>
                </a:moveTo>
                <a:lnTo>
                  <a:pt x="98" y="50"/>
                </a:lnTo>
                <a:lnTo>
                  <a:pt x="89" y="51"/>
                </a:lnTo>
                <a:lnTo>
                  <a:pt x="81" y="51"/>
                </a:lnTo>
                <a:lnTo>
                  <a:pt x="73" y="52"/>
                </a:lnTo>
                <a:lnTo>
                  <a:pt x="69" y="31"/>
                </a:lnTo>
                <a:lnTo>
                  <a:pt x="78" y="30"/>
                </a:lnTo>
                <a:lnTo>
                  <a:pt x="87" y="29"/>
                </a:lnTo>
                <a:lnTo>
                  <a:pt x="97" y="29"/>
                </a:lnTo>
                <a:lnTo>
                  <a:pt x="108" y="29"/>
                </a:lnTo>
                <a:lnTo>
                  <a:pt x="108" y="50"/>
                </a:lnTo>
                <a:close/>
                <a:moveTo>
                  <a:pt x="73" y="52"/>
                </a:moveTo>
                <a:lnTo>
                  <a:pt x="58" y="55"/>
                </a:lnTo>
                <a:lnTo>
                  <a:pt x="46" y="59"/>
                </a:lnTo>
                <a:lnTo>
                  <a:pt x="37" y="40"/>
                </a:lnTo>
                <a:lnTo>
                  <a:pt x="44" y="38"/>
                </a:lnTo>
                <a:lnTo>
                  <a:pt x="53" y="34"/>
                </a:lnTo>
                <a:lnTo>
                  <a:pt x="60" y="33"/>
                </a:lnTo>
                <a:lnTo>
                  <a:pt x="69" y="31"/>
                </a:lnTo>
                <a:lnTo>
                  <a:pt x="73" y="52"/>
                </a:lnTo>
                <a:close/>
                <a:moveTo>
                  <a:pt x="46" y="59"/>
                </a:moveTo>
                <a:lnTo>
                  <a:pt x="44" y="59"/>
                </a:lnTo>
                <a:lnTo>
                  <a:pt x="46" y="59"/>
                </a:lnTo>
                <a:lnTo>
                  <a:pt x="41" y="49"/>
                </a:lnTo>
                <a:lnTo>
                  <a:pt x="46" y="59"/>
                </a:lnTo>
                <a:close/>
                <a:moveTo>
                  <a:pt x="46" y="59"/>
                </a:moveTo>
                <a:lnTo>
                  <a:pt x="38" y="62"/>
                </a:lnTo>
                <a:lnTo>
                  <a:pt x="33" y="67"/>
                </a:lnTo>
                <a:lnTo>
                  <a:pt x="18" y="53"/>
                </a:lnTo>
                <a:lnTo>
                  <a:pt x="21" y="49"/>
                </a:lnTo>
                <a:lnTo>
                  <a:pt x="26" y="46"/>
                </a:lnTo>
                <a:lnTo>
                  <a:pt x="31" y="43"/>
                </a:lnTo>
                <a:lnTo>
                  <a:pt x="37" y="40"/>
                </a:lnTo>
                <a:lnTo>
                  <a:pt x="46" y="59"/>
                </a:lnTo>
                <a:close/>
                <a:moveTo>
                  <a:pt x="33" y="67"/>
                </a:moveTo>
                <a:lnTo>
                  <a:pt x="31" y="70"/>
                </a:lnTo>
                <a:lnTo>
                  <a:pt x="30" y="74"/>
                </a:lnTo>
                <a:lnTo>
                  <a:pt x="9" y="74"/>
                </a:lnTo>
                <a:lnTo>
                  <a:pt x="9" y="69"/>
                </a:lnTo>
                <a:lnTo>
                  <a:pt x="11" y="62"/>
                </a:lnTo>
                <a:lnTo>
                  <a:pt x="13" y="57"/>
                </a:lnTo>
                <a:lnTo>
                  <a:pt x="18" y="53"/>
                </a:lnTo>
                <a:lnTo>
                  <a:pt x="33" y="67"/>
                </a:lnTo>
                <a:close/>
                <a:moveTo>
                  <a:pt x="30" y="74"/>
                </a:moveTo>
                <a:lnTo>
                  <a:pt x="31" y="76"/>
                </a:lnTo>
                <a:lnTo>
                  <a:pt x="31" y="78"/>
                </a:lnTo>
                <a:lnTo>
                  <a:pt x="11" y="86"/>
                </a:lnTo>
                <a:lnTo>
                  <a:pt x="10" y="80"/>
                </a:lnTo>
                <a:lnTo>
                  <a:pt x="9" y="74"/>
                </a:lnTo>
                <a:lnTo>
                  <a:pt x="30" y="74"/>
                </a:lnTo>
                <a:close/>
                <a:moveTo>
                  <a:pt x="31" y="78"/>
                </a:moveTo>
                <a:lnTo>
                  <a:pt x="36" y="88"/>
                </a:lnTo>
                <a:lnTo>
                  <a:pt x="31" y="78"/>
                </a:lnTo>
                <a:lnTo>
                  <a:pt x="22" y="82"/>
                </a:lnTo>
                <a:lnTo>
                  <a:pt x="31" y="78"/>
                </a:lnTo>
                <a:close/>
                <a:moveTo>
                  <a:pt x="31" y="78"/>
                </a:moveTo>
                <a:lnTo>
                  <a:pt x="33" y="81"/>
                </a:lnTo>
                <a:lnTo>
                  <a:pt x="35" y="83"/>
                </a:lnTo>
                <a:lnTo>
                  <a:pt x="19" y="97"/>
                </a:lnTo>
                <a:lnTo>
                  <a:pt x="14" y="91"/>
                </a:lnTo>
                <a:lnTo>
                  <a:pt x="11" y="86"/>
                </a:lnTo>
                <a:lnTo>
                  <a:pt x="31" y="78"/>
                </a:lnTo>
                <a:close/>
                <a:moveTo>
                  <a:pt x="35" y="83"/>
                </a:moveTo>
                <a:lnTo>
                  <a:pt x="37" y="86"/>
                </a:lnTo>
                <a:lnTo>
                  <a:pt x="41" y="88"/>
                </a:lnTo>
                <a:lnTo>
                  <a:pt x="31" y="107"/>
                </a:lnTo>
                <a:lnTo>
                  <a:pt x="24" y="103"/>
                </a:lnTo>
                <a:lnTo>
                  <a:pt x="19" y="97"/>
                </a:lnTo>
                <a:lnTo>
                  <a:pt x="35" y="83"/>
                </a:lnTo>
                <a:close/>
                <a:moveTo>
                  <a:pt x="41" y="88"/>
                </a:moveTo>
                <a:lnTo>
                  <a:pt x="47" y="90"/>
                </a:lnTo>
                <a:lnTo>
                  <a:pt x="53" y="93"/>
                </a:lnTo>
                <a:lnTo>
                  <a:pt x="48" y="113"/>
                </a:lnTo>
                <a:lnTo>
                  <a:pt x="38" y="110"/>
                </a:lnTo>
                <a:lnTo>
                  <a:pt x="31" y="107"/>
                </a:lnTo>
                <a:lnTo>
                  <a:pt x="41" y="88"/>
                </a:lnTo>
                <a:close/>
                <a:moveTo>
                  <a:pt x="53" y="93"/>
                </a:moveTo>
                <a:lnTo>
                  <a:pt x="57" y="94"/>
                </a:lnTo>
                <a:lnTo>
                  <a:pt x="53" y="93"/>
                </a:lnTo>
                <a:lnTo>
                  <a:pt x="51" y="103"/>
                </a:lnTo>
                <a:lnTo>
                  <a:pt x="53" y="93"/>
                </a:lnTo>
                <a:close/>
                <a:moveTo>
                  <a:pt x="53" y="93"/>
                </a:moveTo>
                <a:lnTo>
                  <a:pt x="66" y="96"/>
                </a:lnTo>
                <a:lnTo>
                  <a:pt x="82" y="98"/>
                </a:lnTo>
                <a:lnTo>
                  <a:pt x="80" y="118"/>
                </a:lnTo>
                <a:lnTo>
                  <a:pt x="70" y="117"/>
                </a:lnTo>
                <a:lnTo>
                  <a:pt x="62" y="116"/>
                </a:lnTo>
                <a:lnTo>
                  <a:pt x="55" y="115"/>
                </a:lnTo>
                <a:lnTo>
                  <a:pt x="48" y="113"/>
                </a:lnTo>
                <a:lnTo>
                  <a:pt x="53" y="93"/>
                </a:lnTo>
                <a:close/>
                <a:moveTo>
                  <a:pt x="82" y="98"/>
                </a:moveTo>
                <a:lnTo>
                  <a:pt x="90" y="99"/>
                </a:lnTo>
                <a:lnTo>
                  <a:pt x="99" y="99"/>
                </a:lnTo>
                <a:lnTo>
                  <a:pt x="110" y="99"/>
                </a:lnTo>
                <a:lnTo>
                  <a:pt x="120" y="99"/>
                </a:lnTo>
                <a:lnTo>
                  <a:pt x="120" y="121"/>
                </a:lnTo>
                <a:lnTo>
                  <a:pt x="110" y="121"/>
                </a:lnTo>
                <a:lnTo>
                  <a:pt x="98" y="119"/>
                </a:lnTo>
                <a:lnTo>
                  <a:pt x="89" y="119"/>
                </a:lnTo>
                <a:lnTo>
                  <a:pt x="80" y="118"/>
                </a:lnTo>
                <a:lnTo>
                  <a:pt x="82" y="98"/>
                </a:lnTo>
                <a:close/>
                <a:moveTo>
                  <a:pt x="120" y="99"/>
                </a:moveTo>
                <a:lnTo>
                  <a:pt x="136" y="99"/>
                </a:lnTo>
                <a:lnTo>
                  <a:pt x="150" y="98"/>
                </a:lnTo>
                <a:lnTo>
                  <a:pt x="163" y="96"/>
                </a:lnTo>
                <a:lnTo>
                  <a:pt x="174" y="93"/>
                </a:lnTo>
                <a:lnTo>
                  <a:pt x="180" y="113"/>
                </a:lnTo>
                <a:lnTo>
                  <a:pt x="167" y="116"/>
                </a:lnTo>
                <a:lnTo>
                  <a:pt x="153" y="118"/>
                </a:lnTo>
                <a:lnTo>
                  <a:pt x="138" y="119"/>
                </a:lnTo>
                <a:lnTo>
                  <a:pt x="120" y="121"/>
                </a:lnTo>
                <a:lnTo>
                  <a:pt x="120" y="99"/>
                </a:lnTo>
                <a:close/>
                <a:moveTo>
                  <a:pt x="174" y="93"/>
                </a:moveTo>
                <a:lnTo>
                  <a:pt x="180" y="90"/>
                </a:lnTo>
                <a:lnTo>
                  <a:pt x="186" y="87"/>
                </a:lnTo>
                <a:lnTo>
                  <a:pt x="196" y="106"/>
                </a:lnTo>
                <a:lnTo>
                  <a:pt x="189" y="110"/>
                </a:lnTo>
                <a:lnTo>
                  <a:pt x="180" y="113"/>
                </a:lnTo>
                <a:lnTo>
                  <a:pt x="174" y="93"/>
                </a:lnTo>
                <a:close/>
                <a:moveTo>
                  <a:pt x="186" y="87"/>
                </a:moveTo>
                <a:lnTo>
                  <a:pt x="190" y="85"/>
                </a:lnTo>
                <a:lnTo>
                  <a:pt x="193" y="82"/>
                </a:lnTo>
                <a:lnTo>
                  <a:pt x="208" y="97"/>
                </a:lnTo>
                <a:lnTo>
                  <a:pt x="203" y="102"/>
                </a:lnTo>
                <a:lnTo>
                  <a:pt x="196" y="106"/>
                </a:lnTo>
                <a:lnTo>
                  <a:pt x="186" y="87"/>
                </a:lnTo>
                <a:close/>
                <a:moveTo>
                  <a:pt x="208" y="96"/>
                </a:moveTo>
                <a:lnTo>
                  <a:pt x="209" y="96"/>
                </a:lnTo>
                <a:lnTo>
                  <a:pt x="208" y="97"/>
                </a:lnTo>
                <a:lnTo>
                  <a:pt x="200" y="89"/>
                </a:lnTo>
                <a:lnTo>
                  <a:pt x="208" y="96"/>
                </a:lnTo>
                <a:close/>
                <a:moveTo>
                  <a:pt x="192" y="83"/>
                </a:moveTo>
                <a:lnTo>
                  <a:pt x="193" y="81"/>
                </a:lnTo>
                <a:lnTo>
                  <a:pt x="194" y="79"/>
                </a:lnTo>
                <a:lnTo>
                  <a:pt x="214" y="86"/>
                </a:lnTo>
                <a:lnTo>
                  <a:pt x="212" y="91"/>
                </a:lnTo>
                <a:lnTo>
                  <a:pt x="208" y="96"/>
                </a:lnTo>
                <a:lnTo>
                  <a:pt x="192" y="83"/>
                </a:lnTo>
                <a:close/>
                <a:moveTo>
                  <a:pt x="194" y="79"/>
                </a:moveTo>
                <a:lnTo>
                  <a:pt x="195" y="77"/>
                </a:lnTo>
                <a:lnTo>
                  <a:pt x="195" y="75"/>
                </a:lnTo>
                <a:lnTo>
                  <a:pt x="216" y="75"/>
                </a:lnTo>
                <a:lnTo>
                  <a:pt x="216" y="81"/>
                </a:lnTo>
                <a:lnTo>
                  <a:pt x="214" y="86"/>
                </a:lnTo>
                <a:lnTo>
                  <a:pt x="194" y="79"/>
                </a:lnTo>
                <a:close/>
                <a:moveTo>
                  <a:pt x="195" y="75"/>
                </a:moveTo>
                <a:lnTo>
                  <a:pt x="194" y="73"/>
                </a:lnTo>
                <a:lnTo>
                  <a:pt x="194" y="71"/>
                </a:lnTo>
                <a:lnTo>
                  <a:pt x="213" y="61"/>
                </a:lnTo>
                <a:lnTo>
                  <a:pt x="215" y="68"/>
                </a:lnTo>
                <a:lnTo>
                  <a:pt x="216" y="75"/>
                </a:lnTo>
                <a:lnTo>
                  <a:pt x="195" y="75"/>
                </a:lnTo>
                <a:close/>
                <a:moveTo>
                  <a:pt x="194" y="71"/>
                </a:moveTo>
                <a:lnTo>
                  <a:pt x="192" y="68"/>
                </a:lnTo>
                <a:lnTo>
                  <a:pt x="190" y="66"/>
                </a:lnTo>
                <a:lnTo>
                  <a:pt x="203" y="49"/>
                </a:lnTo>
                <a:lnTo>
                  <a:pt x="208" y="55"/>
                </a:lnTo>
                <a:lnTo>
                  <a:pt x="213" y="61"/>
                </a:lnTo>
                <a:lnTo>
                  <a:pt x="194" y="71"/>
                </a:lnTo>
                <a:close/>
                <a:moveTo>
                  <a:pt x="203" y="49"/>
                </a:moveTo>
                <a:lnTo>
                  <a:pt x="202" y="49"/>
                </a:lnTo>
                <a:lnTo>
                  <a:pt x="203" y="49"/>
                </a:lnTo>
                <a:lnTo>
                  <a:pt x="196" y="57"/>
                </a:lnTo>
                <a:lnTo>
                  <a:pt x="203" y="49"/>
                </a:lnTo>
                <a:close/>
                <a:moveTo>
                  <a:pt x="190" y="66"/>
                </a:moveTo>
                <a:lnTo>
                  <a:pt x="185" y="61"/>
                </a:lnTo>
                <a:lnTo>
                  <a:pt x="177" y="58"/>
                </a:lnTo>
                <a:lnTo>
                  <a:pt x="185" y="39"/>
                </a:lnTo>
                <a:lnTo>
                  <a:pt x="195" y="44"/>
                </a:lnTo>
                <a:lnTo>
                  <a:pt x="203" y="49"/>
                </a:lnTo>
                <a:lnTo>
                  <a:pt x="190" y="66"/>
                </a:lnTo>
                <a:close/>
                <a:moveTo>
                  <a:pt x="177" y="58"/>
                </a:moveTo>
                <a:lnTo>
                  <a:pt x="156" y="50"/>
                </a:lnTo>
                <a:lnTo>
                  <a:pt x="177" y="58"/>
                </a:lnTo>
                <a:lnTo>
                  <a:pt x="180" y="49"/>
                </a:lnTo>
                <a:lnTo>
                  <a:pt x="177" y="58"/>
                </a:lnTo>
                <a:close/>
                <a:moveTo>
                  <a:pt x="177" y="58"/>
                </a:moveTo>
                <a:lnTo>
                  <a:pt x="168" y="56"/>
                </a:lnTo>
                <a:lnTo>
                  <a:pt x="157" y="54"/>
                </a:lnTo>
                <a:lnTo>
                  <a:pt x="160" y="32"/>
                </a:lnTo>
                <a:lnTo>
                  <a:pt x="173" y="35"/>
                </a:lnTo>
                <a:lnTo>
                  <a:pt x="185" y="39"/>
                </a:lnTo>
                <a:lnTo>
                  <a:pt x="177" y="58"/>
                </a:lnTo>
                <a:close/>
                <a:moveTo>
                  <a:pt x="157" y="54"/>
                </a:moveTo>
                <a:lnTo>
                  <a:pt x="146" y="52"/>
                </a:lnTo>
                <a:lnTo>
                  <a:pt x="157" y="54"/>
                </a:lnTo>
                <a:lnTo>
                  <a:pt x="159" y="43"/>
                </a:lnTo>
                <a:lnTo>
                  <a:pt x="157" y="54"/>
                </a:lnTo>
                <a:close/>
                <a:moveTo>
                  <a:pt x="157" y="54"/>
                </a:moveTo>
                <a:lnTo>
                  <a:pt x="145" y="52"/>
                </a:lnTo>
                <a:lnTo>
                  <a:pt x="132" y="51"/>
                </a:lnTo>
                <a:lnTo>
                  <a:pt x="134" y="30"/>
                </a:lnTo>
                <a:lnTo>
                  <a:pt x="146" y="31"/>
                </a:lnTo>
                <a:lnTo>
                  <a:pt x="160" y="32"/>
                </a:lnTo>
                <a:lnTo>
                  <a:pt x="157" y="54"/>
                </a:lnTo>
                <a:close/>
                <a:moveTo>
                  <a:pt x="132" y="51"/>
                </a:moveTo>
                <a:lnTo>
                  <a:pt x="119" y="50"/>
                </a:lnTo>
                <a:lnTo>
                  <a:pt x="108" y="50"/>
                </a:lnTo>
                <a:lnTo>
                  <a:pt x="108" y="29"/>
                </a:lnTo>
                <a:lnTo>
                  <a:pt x="121" y="29"/>
                </a:lnTo>
                <a:lnTo>
                  <a:pt x="134" y="30"/>
                </a:lnTo>
                <a:lnTo>
                  <a:pt x="132" y="5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54" name="Freeform 267"/>
          <p:cNvSpPr>
            <a:spLocks noEditPoints="1"/>
          </p:cNvSpPr>
          <p:nvPr/>
        </p:nvSpPr>
        <p:spPr bwMode="auto">
          <a:xfrm>
            <a:off x="8599488" y="4013200"/>
            <a:ext cx="98425" cy="61913"/>
          </a:xfrm>
          <a:custGeom>
            <a:avLst/>
            <a:gdLst>
              <a:gd name="T0" fmla="*/ 106 w 185"/>
              <a:gd name="T1" fmla="*/ 0 h 116"/>
              <a:gd name="T2" fmla="*/ 132 w 185"/>
              <a:gd name="T3" fmla="*/ 6 h 116"/>
              <a:gd name="T4" fmla="*/ 154 w 185"/>
              <a:gd name="T5" fmla="*/ 15 h 116"/>
              <a:gd name="T6" fmla="*/ 170 w 185"/>
              <a:gd name="T7" fmla="*/ 26 h 116"/>
              <a:gd name="T8" fmla="*/ 180 w 185"/>
              <a:gd name="T9" fmla="*/ 40 h 116"/>
              <a:gd name="T10" fmla="*/ 184 w 185"/>
              <a:gd name="T11" fmla="*/ 52 h 116"/>
              <a:gd name="T12" fmla="*/ 184 w 185"/>
              <a:gd name="T13" fmla="*/ 64 h 116"/>
              <a:gd name="T14" fmla="*/ 182 w 185"/>
              <a:gd name="T15" fmla="*/ 73 h 116"/>
              <a:gd name="T16" fmla="*/ 177 w 185"/>
              <a:gd name="T17" fmla="*/ 82 h 116"/>
              <a:gd name="T18" fmla="*/ 168 w 185"/>
              <a:gd name="T19" fmla="*/ 91 h 116"/>
              <a:gd name="T20" fmla="*/ 157 w 185"/>
              <a:gd name="T21" fmla="*/ 100 h 116"/>
              <a:gd name="T22" fmla="*/ 141 w 185"/>
              <a:gd name="T23" fmla="*/ 107 h 116"/>
              <a:gd name="T24" fmla="*/ 124 w 185"/>
              <a:gd name="T25" fmla="*/ 112 h 116"/>
              <a:gd name="T26" fmla="*/ 104 w 185"/>
              <a:gd name="T27" fmla="*/ 115 h 116"/>
              <a:gd name="T28" fmla="*/ 79 w 185"/>
              <a:gd name="T29" fmla="*/ 115 h 116"/>
              <a:gd name="T30" fmla="*/ 52 w 185"/>
              <a:gd name="T31" fmla="*/ 110 h 116"/>
              <a:gd name="T32" fmla="*/ 31 w 185"/>
              <a:gd name="T33" fmla="*/ 102 h 116"/>
              <a:gd name="T34" fmla="*/ 15 w 185"/>
              <a:gd name="T35" fmla="*/ 91 h 116"/>
              <a:gd name="T36" fmla="*/ 5 w 185"/>
              <a:gd name="T37" fmla="*/ 77 h 116"/>
              <a:gd name="T38" fmla="*/ 0 w 185"/>
              <a:gd name="T39" fmla="*/ 64 h 116"/>
              <a:gd name="T40" fmla="*/ 0 w 185"/>
              <a:gd name="T41" fmla="*/ 51 h 116"/>
              <a:gd name="T42" fmla="*/ 4 w 185"/>
              <a:gd name="T43" fmla="*/ 39 h 116"/>
              <a:gd name="T44" fmla="*/ 12 w 185"/>
              <a:gd name="T45" fmla="*/ 28 h 116"/>
              <a:gd name="T46" fmla="*/ 23 w 185"/>
              <a:gd name="T47" fmla="*/ 19 h 116"/>
              <a:gd name="T48" fmla="*/ 37 w 185"/>
              <a:gd name="T49" fmla="*/ 11 h 116"/>
              <a:gd name="T50" fmla="*/ 50 w 185"/>
              <a:gd name="T51" fmla="*/ 6 h 116"/>
              <a:gd name="T52" fmla="*/ 74 w 185"/>
              <a:gd name="T53" fmla="*/ 1 h 116"/>
              <a:gd name="T54" fmla="*/ 87 w 185"/>
              <a:gd name="T55" fmla="*/ 26 h 116"/>
              <a:gd name="T56" fmla="*/ 54 w 185"/>
              <a:gd name="T57" fmla="*/ 28 h 116"/>
              <a:gd name="T58" fmla="*/ 27 w 185"/>
              <a:gd name="T59" fmla="*/ 35 h 116"/>
              <a:gd name="T60" fmla="*/ 19 w 185"/>
              <a:gd name="T61" fmla="*/ 39 h 116"/>
              <a:gd name="T62" fmla="*/ 13 w 185"/>
              <a:gd name="T63" fmla="*/ 44 h 116"/>
              <a:gd name="T64" fmla="*/ 10 w 185"/>
              <a:gd name="T65" fmla="*/ 50 h 116"/>
              <a:gd name="T66" fmla="*/ 9 w 185"/>
              <a:gd name="T67" fmla="*/ 57 h 116"/>
              <a:gd name="T68" fmla="*/ 10 w 185"/>
              <a:gd name="T69" fmla="*/ 65 h 116"/>
              <a:gd name="T70" fmla="*/ 15 w 185"/>
              <a:gd name="T71" fmla="*/ 72 h 116"/>
              <a:gd name="T72" fmla="*/ 23 w 185"/>
              <a:gd name="T73" fmla="*/ 79 h 116"/>
              <a:gd name="T74" fmla="*/ 36 w 185"/>
              <a:gd name="T75" fmla="*/ 83 h 116"/>
              <a:gd name="T76" fmla="*/ 63 w 185"/>
              <a:gd name="T77" fmla="*/ 89 h 116"/>
              <a:gd name="T78" fmla="*/ 100 w 185"/>
              <a:gd name="T79" fmla="*/ 90 h 116"/>
              <a:gd name="T80" fmla="*/ 127 w 185"/>
              <a:gd name="T81" fmla="*/ 88 h 116"/>
              <a:gd name="T82" fmla="*/ 150 w 185"/>
              <a:gd name="T83" fmla="*/ 83 h 116"/>
              <a:gd name="T84" fmla="*/ 163 w 185"/>
              <a:gd name="T85" fmla="*/ 78 h 116"/>
              <a:gd name="T86" fmla="*/ 171 w 185"/>
              <a:gd name="T87" fmla="*/ 71 h 116"/>
              <a:gd name="T88" fmla="*/ 175 w 185"/>
              <a:gd name="T89" fmla="*/ 65 h 116"/>
              <a:gd name="T90" fmla="*/ 176 w 185"/>
              <a:gd name="T91" fmla="*/ 58 h 116"/>
              <a:gd name="T92" fmla="*/ 174 w 185"/>
              <a:gd name="T93" fmla="*/ 50 h 116"/>
              <a:gd name="T94" fmla="*/ 168 w 185"/>
              <a:gd name="T95" fmla="*/ 42 h 116"/>
              <a:gd name="T96" fmla="*/ 154 w 185"/>
              <a:gd name="T97" fmla="*/ 35 h 116"/>
              <a:gd name="T98" fmla="*/ 134 w 185"/>
              <a:gd name="T99" fmla="*/ 29 h 116"/>
              <a:gd name="T100" fmla="*/ 110 w 185"/>
              <a:gd name="T101" fmla="*/ 26 h 116"/>
              <a:gd name="T102" fmla="*/ 87 w 185"/>
              <a:gd name="T103" fmla="*/ 26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5"/>
              <a:gd name="T157" fmla="*/ 0 h 116"/>
              <a:gd name="T158" fmla="*/ 185 w 185"/>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5" h="116">
                <a:moveTo>
                  <a:pt x="91" y="0"/>
                </a:moveTo>
                <a:lnTo>
                  <a:pt x="106" y="0"/>
                </a:lnTo>
                <a:lnTo>
                  <a:pt x="120" y="2"/>
                </a:lnTo>
                <a:lnTo>
                  <a:pt x="132" y="6"/>
                </a:lnTo>
                <a:lnTo>
                  <a:pt x="143" y="10"/>
                </a:lnTo>
                <a:lnTo>
                  <a:pt x="154" y="15"/>
                </a:lnTo>
                <a:lnTo>
                  <a:pt x="162" y="20"/>
                </a:lnTo>
                <a:lnTo>
                  <a:pt x="170" y="26"/>
                </a:lnTo>
                <a:lnTo>
                  <a:pt x="176" y="34"/>
                </a:lnTo>
                <a:lnTo>
                  <a:pt x="180" y="40"/>
                </a:lnTo>
                <a:lnTo>
                  <a:pt x="183" y="46"/>
                </a:lnTo>
                <a:lnTo>
                  <a:pt x="184" y="52"/>
                </a:lnTo>
                <a:lnTo>
                  <a:pt x="185" y="58"/>
                </a:lnTo>
                <a:lnTo>
                  <a:pt x="184" y="64"/>
                </a:lnTo>
                <a:lnTo>
                  <a:pt x="183" y="68"/>
                </a:lnTo>
                <a:lnTo>
                  <a:pt x="182" y="73"/>
                </a:lnTo>
                <a:lnTo>
                  <a:pt x="180" y="78"/>
                </a:lnTo>
                <a:lnTo>
                  <a:pt x="177" y="82"/>
                </a:lnTo>
                <a:lnTo>
                  <a:pt x="173" y="86"/>
                </a:lnTo>
                <a:lnTo>
                  <a:pt x="168" y="91"/>
                </a:lnTo>
                <a:lnTo>
                  <a:pt x="164" y="95"/>
                </a:lnTo>
                <a:lnTo>
                  <a:pt x="157" y="100"/>
                </a:lnTo>
                <a:lnTo>
                  <a:pt x="150" y="104"/>
                </a:lnTo>
                <a:lnTo>
                  <a:pt x="141" y="107"/>
                </a:lnTo>
                <a:lnTo>
                  <a:pt x="133" y="110"/>
                </a:lnTo>
                <a:lnTo>
                  <a:pt x="124" y="112"/>
                </a:lnTo>
                <a:lnTo>
                  <a:pt x="114" y="115"/>
                </a:lnTo>
                <a:lnTo>
                  <a:pt x="104" y="115"/>
                </a:lnTo>
                <a:lnTo>
                  <a:pt x="94" y="116"/>
                </a:lnTo>
                <a:lnTo>
                  <a:pt x="79" y="115"/>
                </a:lnTo>
                <a:lnTo>
                  <a:pt x="65" y="113"/>
                </a:lnTo>
                <a:lnTo>
                  <a:pt x="52" y="110"/>
                </a:lnTo>
                <a:lnTo>
                  <a:pt x="41" y="106"/>
                </a:lnTo>
                <a:lnTo>
                  <a:pt x="31" y="102"/>
                </a:lnTo>
                <a:lnTo>
                  <a:pt x="22" y="96"/>
                </a:lnTo>
                <a:lnTo>
                  <a:pt x="15" y="91"/>
                </a:lnTo>
                <a:lnTo>
                  <a:pt x="10" y="83"/>
                </a:lnTo>
                <a:lnTo>
                  <a:pt x="5" y="77"/>
                </a:lnTo>
                <a:lnTo>
                  <a:pt x="2" y="70"/>
                </a:lnTo>
                <a:lnTo>
                  <a:pt x="0" y="64"/>
                </a:lnTo>
                <a:lnTo>
                  <a:pt x="0" y="57"/>
                </a:lnTo>
                <a:lnTo>
                  <a:pt x="0" y="51"/>
                </a:lnTo>
                <a:lnTo>
                  <a:pt x="1" y="45"/>
                </a:lnTo>
                <a:lnTo>
                  <a:pt x="4" y="39"/>
                </a:lnTo>
                <a:lnTo>
                  <a:pt x="8" y="34"/>
                </a:lnTo>
                <a:lnTo>
                  <a:pt x="12" y="28"/>
                </a:lnTo>
                <a:lnTo>
                  <a:pt x="17" y="23"/>
                </a:lnTo>
                <a:lnTo>
                  <a:pt x="23" y="19"/>
                </a:lnTo>
                <a:lnTo>
                  <a:pt x="30" y="15"/>
                </a:lnTo>
                <a:lnTo>
                  <a:pt x="37" y="11"/>
                </a:lnTo>
                <a:lnTo>
                  <a:pt x="43" y="9"/>
                </a:lnTo>
                <a:lnTo>
                  <a:pt x="50" y="6"/>
                </a:lnTo>
                <a:lnTo>
                  <a:pt x="57" y="3"/>
                </a:lnTo>
                <a:lnTo>
                  <a:pt x="74" y="1"/>
                </a:lnTo>
                <a:lnTo>
                  <a:pt x="91" y="0"/>
                </a:lnTo>
                <a:close/>
                <a:moveTo>
                  <a:pt x="87" y="26"/>
                </a:moveTo>
                <a:lnTo>
                  <a:pt x="70" y="26"/>
                </a:lnTo>
                <a:lnTo>
                  <a:pt x="54" y="28"/>
                </a:lnTo>
                <a:lnTo>
                  <a:pt x="40" y="32"/>
                </a:lnTo>
                <a:lnTo>
                  <a:pt x="27" y="35"/>
                </a:lnTo>
                <a:lnTo>
                  <a:pt x="23" y="37"/>
                </a:lnTo>
                <a:lnTo>
                  <a:pt x="19" y="39"/>
                </a:lnTo>
                <a:lnTo>
                  <a:pt x="16" y="42"/>
                </a:lnTo>
                <a:lnTo>
                  <a:pt x="13" y="44"/>
                </a:lnTo>
                <a:lnTo>
                  <a:pt x="11" y="47"/>
                </a:lnTo>
                <a:lnTo>
                  <a:pt x="10" y="50"/>
                </a:lnTo>
                <a:lnTo>
                  <a:pt x="9" y="53"/>
                </a:lnTo>
                <a:lnTo>
                  <a:pt x="9" y="57"/>
                </a:lnTo>
                <a:lnTo>
                  <a:pt x="9" y="61"/>
                </a:lnTo>
                <a:lnTo>
                  <a:pt x="10" y="65"/>
                </a:lnTo>
                <a:lnTo>
                  <a:pt x="12" y="68"/>
                </a:lnTo>
                <a:lnTo>
                  <a:pt x="15" y="72"/>
                </a:lnTo>
                <a:lnTo>
                  <a:pt x="18" y="76"/>
                </a:lnTo>
                <a:lnTo>
                  <a:pt x="23" y="79"/>
                </a:lnTo>
                <a:lnTo>
                  <a:pt x="29" y="81"/>
                </a:lnTo>
                <a:lnTo>
                  <a:pt x="36" y="83"/>
                </a:lnTo>
                <a:lnTo>
                  <a:pt x="48" y="86"/>
                </a:lnTo>
                <a:lnTo>
                  <a:pt x="63" y="89"/>
                </a:lnTo>
                <a:lnTo>
                  <a:pt x="80" y="90"/>
                </a:lnTo>
                <a:lnTo>
                  <a:pt x="100" y="90"/>
                </a:lnTo>
                <a:lnTo>
                  <a:pt x="114" y="90"/>
                </a:lnTo>
                <a:lnTo>
                  <a:pt x="127" y="88"/>
                </a:lnTo>
                <a:lnTo>
                  <a:pt x="139" y="86"/>
                </a:lnTo>
                <a:lnTo>
                  <a:pt x="150" y="83"/>
                </a:lnTo>
                <a:lnTo>
                  <a:pt x="157" y="80"/>
                </a:lnTo>
                <a:lnTo>
                  <a:pt x="163" y="78"/>
                </a:lnTo>
                <a:lnTo>
                  <a:pt x="168" y="75"/>
                </a:lnTo>
                <a:lnTo>
                  <a:pt x="171" y="71"/>
                </a:lnTo>
                <a:lnTo>
                  <a:pt x="174" y="68"/>
                </a:lnTo>
                <a:lnTo>
                  <a:pt x="175" y="65"/>
                </a:lnTo>
                <a:lnTo>
                  <a:pt x="176" y="62"/>
                </a:lnTo>
                <a:lnTo>
                  <a:pt x="176" y="58"/>
                </a:lnTo>
                <a:lnTo>
                  <a:pt x="176" y="53"/>
                </a:lnTo>
                <a:lnTo>
                  <a:pt x="174" y="50"/>
                </a:lnTo>
                <a:lnTo>
                  <a:pt x="171" y="46"/>
                </a:lnTo>
                <a:lnTo>
                  <a:pt x="168" y="42"/>
                </a:lnTo>
                <a:lnTo>
                  <a:pt x="162" y="38"/>
                </a:lnTo>
                <a:lnTo>
                  <a:pt x="154" y="35"/>
                </a:lnTo>
                <a:lnTo>
                  <a:pt x="145" y="32"/>
                </a:lnTo>
                <a:lnTo>
                  <a:pt x="134" y="29"/>
                </a:lnTo>
                <a:lnTo>
                  <a:pt x="122" y="28"/>
                </a:lnTo>
                <a:lnTo>
                  <a:pt x="110" y="26"/>
                </a:lnTo>
                <a:lnTo>
                  <a:pt x="99" y="26"/>
                </a:lnTo>
                <a:lnTo>
                  <a:pt x="87" y="2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55" name="Freeform 268"/>
          <p:cNvSpPr>
            <a:spLocks noEditPoints="1"/>
          </p:cNvSpPr>
          <p:nvPr/>
        </p:nvSpPr>
        <p:spPr bwMode="auto">
          <a:xfrm>
            <a:off x="8593138" y="4008438"/>
            <a:ext cx="109537" cy="71437"/>
          </a:xfrm>
          <a:custGeom>
            <a:avLst/>
            <a:gdLst>
              <a:gd name="T0" fmla="*/ 102 w 206"/>
              <a:gd name="T1" fmla="*/ 21 h 136"/>
              <a:gd name="T2" fmla="*/ 140 w 206"/>
              <a:gd name="T3" fmla="*/ 26 h 136"/>
              <a:gd name="T4" fmla="*/ 167 w 206"/>
              <a:gd name="T5" fmla="*/ 38 h 136"/>
              <a:gd name="T6" fmla="*/ 196 w 206"/>
              <a:gd name="T7" fmla="*/ 37 h 136"/>
              <a:gd name="T8" fmla="*/ 177 w 206"/>
              <a:gd name="T9" fmla="*/ 49 h 136"/>
              <a:gd name="T10" fmla="*/ 203 w 206"/>
              <a:gd name="T11" fmla="*/ 52 h 136"/>
              <a:gd name="T12" fmla="*/ 187 w 206"/>
              <a:gd name="T13" fmla="*/ 70 h 136"/>
              <a:gd name="T14" fmla="*/ 206 w 206"/>
              <a:gd name="T15" fmla="*/ 68 h 136"/>
              <a:gd name="T16" fmla="*/ 205 w 206"/>
              <a:gd name="T17" fmla="*/ 75 h 136"/>
              <a:gd name="T18" fmla="*/ 185 w 206"/>
              <a:gd name="T19" fmla="*/ 68 h 136"/>
              <a:gd name="T20" fmla="*/ 181 w 206"/>
              <a:gd name="T21" fmla="*/ 113 h 136"/>
              <a:gd name="T22" fmla="*/ 163 w 206"/>
              <a:gd name="T23" fmla="*/ 101 h 136"/>
              <a:gd name="T24" fmla="*/ 166 w 206"/>
              <a:gd name="T25" fmla="*/ 123 h 136"/>
              <a:gd name="T26" fmla="*/ 162 w 206"/>
              <a:gd name="T27" fmla="*/ 101 h 136"/>
              <a:gd name="T28" fmla="*/ 116 w 206"/>
              <a:gd name="T29" fmla="*/ 136 h 136"/>
              <a:gd name="T30" fmla="*/ 141 w 206"/>
              <a:gd name="T31" fmla="*/ 110 h 136"/>
              <a:gd name="T32" fmla="*/ 90 w 206"/>
              <a:gd name="T33" fmla="*/ 114 h 136"/>
              <a:gd name="T34" fmla="*/ 56 w 206"/>
              <a:gd name="T35" fmla="*/ 107 h 136"/>
              <a:gd name="T36" fmla="*/ 27 w 206"/>
              <a:gd name="T37" fmla="*/ 115 h 136"/>
              <a:gd name="T38" fmla="*/ 19 w 206"/>
              <a:gd name="T39" fmla="*/ 108 h 136"/>
              <a:gd name="T40" fmla="*/ 29 w 206"/>
              <a:gd name="T41" fmla="*/ 87 h 136"/>
              <a:gd name="T42" fmla="*/ 7 w 206"/>
              <a:gd name="T43" fmla="*/ 91 h 136"/>
              <a:gd name="T44" fmla="*/ 3 w 206"/>
              <a:gd name="T45" fmla="*/ 84 h 136"/>
              <a:gd name="T46" fmla="*/ 3 w 206"/>
              <a:gd name="T47" fmla="*/ 84 h 136"/>
              <a:gd name="T48" fmla="*/ 27 w 206"/>
              <a:gd name="T49" fmla="*/ 50 h 136"/>
              <a:gd name="T50" fmla="*/ 10 w 206"/>
              <a:gd name="T51" fmla="*/ 37 h 136"/>
              <a:gd name="T52" fmla="*/ 40 w 206"/>
              <a:gd name="T53" fmla="*/ 37 h 136"/>
              <a:gd name="T54" fmla="*/ 42 w 206"/>
              <a:gd name="T55" fmla="*/ 11 h 136"/>
              <a:gd name="T56" fmla="*/ 47 w 206"/>
              <a:gd name="T57" fmla="*/ 34 h 136"/>
              <a:gd name="T58" fmla="*/ 102 w 206"/>
              <a:gd name="T59" fmla="*/ 0 h 136"/>
              <a:gd name="T60" fmla="*/ 90 w 206"/>
              <a:gd name="T61" fmla="*/ 47 h 136"/>
              <a:gd name="T62" fmla="*/ 81 w 206"/>
              <a:gd name="T63" fmla="*/ 26 h 136"/>
              <a:gd name="T64" fmla="*/ 42 w 206"/>
              <a:gd name="T65" fmla="*/ 55 h 136"/>
              <a:gd name="T66" fmla="*/ 41 w 206"/>
              <a:gd name="T67" fmla="*/ 55 h 136"/>
              <a:gd name="T68" fmla="*/ 32 w 206"/>
              <a:gd name="T69" fmla="*/ 61 h 136"/>
              <a:gd name="T70" fmla="*/ 42 w 206"/>
              <a:gd name="T71" fmla="*/ 55 h 136"/>
              <a:gd name="T72" fmla="*/ 10 w 206"/>
              <a:gd name="T73" fmla="*/ 57 h 136"/>
              <a:gd name="T74" fmla="*/ 30 w 206"/>
              <a:gd name="T75" fmla="*/ 71 h 136"/>
              <a:gd name="T76" fmla="*/ 32 w 206"/>
              <a:gd name="T77" fmla="*/ 73 h 136"/>
              <a:gd name="T78" fmla="*/ 34 w 206"/>
              <a:gd name="T79" fmla="*/ 75 h 136"/>
              <a:gd name="T80" fmla="*/ 34 w 206"/>
              <a:gd name="T81" fmla="*/ 75 h 136"/>
              <a:gd name="T82" fmla="*/ 39 w 206"/>
              <a:gd name="T83" fmla="*/ 80 h 136"/>
              <a:gd name="T84" fmla="*/ 39 w 206"/>
              <a:gd name="T85" fmla="*/ 80 h 136"/>
              <a:gd name="T86" fmla="*/ 50 w 206"/>
              <a:gd name="T87" fmla="*/ 83 h 136"/>
              <a:gd name="T88" fmla="*/ 50 w 206"/>
              <a:gd name="T89" fmla="*/ 83 h 136"/>
              <a:gd name="T90" fmla="*/ 111 w 206"/>
              <a:gd name="T91" fmla="*/ 110 h 136"/>
              <a:gd name="T92" fmla="*/ 111 w 206"/>
              <a:gd name="T93" fmla="*/ 89 h 136"/>
              <a:gd name="T94" fmla="*/ 152 w 206"/>
              <a:gd name="T95" fmla="*/ 107 h 136"/>
              <a:gd name="T96" fmla="*/ 187 w 206"/>
              <a:gd name="T97" fmla="*/ 96 h 136"/>
              <a:gd name="T98" fmla="*/ 169 w 206"/>
              <a:gd name="T99" fmla="*/ 79 h 136"/>
              <a:gd name="T100" fmla="*/ 172 w 206"/>
              <a:gd name="T101" fmla="*/ 77 h 136"/>
              <a:gd name="T102" fmla="*/ 191 w 206"/>
              <a:gd name="T103" fmla="*/ 88 h 136"/>
              <a:gd name="T104" fmla="*/ 175 w 206"/>
              <a:gd name="T105" fmla="*/ 74 h 136"/>
              <a:gd name="T106" fmla="*/ 176 w 206"/>
              <a:gd name="T107" fmla="*/ 72 h 136"/>
              <a:gd name="T108" fmla="*/ 176 w 206"/>
              <a:gd name="T109" fmla="*/ 72 h 136"/>
              <a:gd name="T110" fmla="*/ 197 w 206"/>
              <a:gd name="T111" fmla="*/ 68 h 136"/>
              <a:gd name="T112" fmla="*/ 191 w 206"/>
              <a:gd name="T113" fmla="*/ 50 h 136"/>
              <a:gd name="T114" fmla="*/ 179 w 206"/>
              <a:gd name="T115" fmla="*/ 52 h 136"/>
              <a:gd name="T116" fmla="*/ 178 w 206"/>
              <a:gd name="T117" fmla="*/ 38 h 136"/>
              <a:gd name="T118" fmla="*/ 146 w 206"/>
              <a:gd name="T119" fmla="*/ 29 h 136"/>
              <a:gd name="T120" fmla="*/ 121 w 206"/>
              <a:gd name="T121" fmla="*/ 48 h 136"/>
              <a:gd name="T122" fmla="*/ 110 w 206"/>
              <a:gd name="T123" fmla="*/ 47 h 1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6"/>
              <a:gd name="T187" fmla="*/ 0 h 136"/>
              <a:gd name="T188" fmla="*/ 206 w 206"/>
              <a:gd name="T189" fmla="*/ 136 h 1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6" h="136">
                <a:moveTo>
                  <a:pt x="102" y="0"/>
                </a:moveTo>
                <a:lnTo>
                  <a:pt x="117" y="0"/>
                </a:lnTo>
                <a:lnTo>
                  <a:pt x="132" y="2"/>
                </a:lnTo>
                <a:lnTo>
                  <a:pt x="129" y="23"/>
                </a:lnTo>
                <a:lnTo>
                  <a:pt x="116" y="22"/>
                </a:lnTo>
                <a:lnTo>
                  <a:pt x="102" y="21"/>
                </a:lnTo>
                <a:lnTo>
                  <a:pt x="102" y="0"/>
                </a:lnTo>
                <a:close/>
                <a:moveTo>
                  <a:pt x="132" y="2"/>
                </a:moveTo>
                <a:lnTo>
                  <a:pt x="146" y="5"/>
                </a:lnTo>
                <a:lnTo>
                  <a:pt x="159" y="9"/>
                </a:lnTo>
                <a:lnTo>
                  <a:pt x="150" y="29"/>
                </a:lnTo>
                <a:lnTo>
                  <a:pt x="140" y="26"/>
                </a:lnTo>
                <a:lnTo>
                  <a:pt x="129" y="23"/>
                </a:lnTo>
                <a:lnTo>
                  <a:pt x="132" y="2"/>
                </a:lnTo>
                <a:close/>
                <a:moveTo>
                  <a:pt x="159" y="9"/>
                </a:moveTo>
                <a:lnTo>
                  <a:pt x="170" y="16"/>
                </a:lnTo>
                <a:lnTo>
                  <a:pt x="179" y="22"/>
                </a:lnTo>
                <a:lnTo>
                  <a:pt x="167" y="38"/>
                </a:lnTo>
                <a:lnTo>
                  <a:pt x="160" y="33"/>
                </a:lnTo>
                <a:lnTo>
                  <a:pt x="150" y="29"/>
                </a:lnTo>
                <a:lnTo>
                  <a:pt x="159" y="9"/>
                </a:lnTo>
                <a:close/>
                <a:moveTo>
                  <a:pt x="179" y="22"/>
                </a:moveTo>
                <a:lnTo>
                  <a:pt x="189" y="29"/>
                </a:lnTo>
                <a:lnTo>
                  <a:pt x="196" y="37"/>
                </a:lnTo>
                <a:lnTo>
                  <a:pt x="178" y="50"/>
                </a:lnTo>
                <a:lnTo>
                  <a:pt x="173" y="44"/>
                </a:lnTo>
                <a:lnTo>
                  <a:pt x="167" y="38"/>
                </a:lnTo>
                <a:lnTo>
                  <a:pt x="179" y="22"/>
                </a:lnTo>
                <a:close/>
                <a:moveTo>
                  <a:pt x="178" y="50"/>
                </a:moveTo>
                <a:lnTo>
                  <a:pt x="177" y="49"/>
                </a:lnTo>
                <a:lnTo>
                  <a:pt x="178" y="50"/>
                </a:lnTo>
                <a:lnTo>
                  <a:pt x="187" y="44"/>
                </a:lnTo>
                <a:lnTo>
                  <a:pt x="178" y="50"/>
                </a:lnTo>
                <a:close/>
                <a:moveTo>
                  <a:pt x="196" y="37"/>
                </a:moveTo>
                <a:lnTo>
                  <a:pt x="200" y="45"/>
                </a:lnTo>
                <a:lnTo>
                  <a:pt x="203" y="52"/>
                </a:lnTo>
                <a:lnTo>
                  <a:pt x="184" y="59"/>
                </a:lnTo>
                <a:lnTo>
                  <a:pt x="181" y="55"/>
                </a:lnTo>
                <a:lnTo>
                  <a:pt x="178" y="50"/>
                </a:lnTo>
                <a:lnTo>
                  <a:pt x="196" y="37"/>
                </a:lnTo>
                <a:close/>
                <a:moveTo>
                  <a:pt x="184" y="59"/>
                </a:moveTo>
                <a:lnTo>
                  <a:pt x="187" y="70"/>
                </a:lnTo>
                <a:lnTo>
                  <a:pt x="184" y="59"/>
                </a:lnTo>
                <a:lnTo>
                  <a:pt x="194" y="56"/>
                </a:lnTo>
                <a:lnTo>
                  <a:pt x="184" y="59"/>
                </a:lnTo>
                <a:close/>
                <a:moveTo>
                  <a:pt x="203" y="52"/>
                </a:moveTo>
                <a:lnTo>
                  <a:pt x="205" y="60"/>
                </a:lnTo>
                <a:lnTo>
                  <a:pt x="206" y="68"/>
                </a:lnTo>
                <a:lnTo>
                  <a:pt x="185" y="68"/>
                </a:lnTo>
                <a:lnTo>
                  <a:pt x="185" y="63"/>
                </a:lnTo>
                <a:lnTo>
                  <a:pt x="184" y="59"/>
                </a:lnTo>
                <a:lnTo>
                  <a:pt x="203" y="52"/>
                </a:lnTo>
                <a:close/>
                <a:moveTo>
                  <a:pt x="206" y="68"/>
                </a:moveTo>
                <a:lnTo>
                  <a:pt x="205" y="75"/>
                </a:lnTo>
                <a:lnTo>
                  <a:pt x="204" y="81"/>
                </a:lnTo>
                <a:lnTo>
                  <a:pt x="202" y="87"/>
                </a:lnTo>
                <a:lnTo>
                  <a:pt x="199" y="93"/>
                </a:lnTo>
                <a:lnTo>
                  <a:pt x="181" y="82"/>
                </a:lnTo>
                <a:lnTo>
                  <a:pt x="184" y="76"/>
                </a:lnTo>
                <a:lnTo>
                  <a:pt x="185" y="68"/>
                </a:lnTo>
                <a:lnTo>
                  <a:pt x="206" y="68"/>
                </a:lnTo>
                <a:close/>
                <a:moveTo>
                  <a:pt x="199" y="93"/>
                </a:moveTo>
                <a:lnTo>
                  <a:pt x="196" y="99"/>
                </a:lnTo>
                <a:lnTo>
                  <a:pt x="192" y="104"/>
                </a:lnTo>
                <a:lnTo>
                  <a:pt x="187" y="109"/>
                </a:lnTo>
                <a:lnTo>
                  <a:pt x="181" y="113"/>
                </a:lnTo>
                <a:lnTo>
                  <a:pt x="168" y="96"/>
                </a:lnTo>
                <a:lnTo>
                  <a:pt x="176" y="89"/>
                </a:lnTo>
                <a:lnTo>
                  <a:pt x="181" y="82"/>
                </a:lnTo>
                <a:lnTo>
                  <a:pt x="199" y="93"/>
                </a:lnTo>
                <a:close/>
                <a:moveTo>
                  <a:pt x="168" y="96"/>
                </a:moveTo>
                <a:lnTo>
                  <a:pt x="163" y="101"/>
                </a:lnTo>
                <a:lnTo>
                  <a:pt x="168" y="96"/>
                </a:lnTo>
                <a:lnTo>
                  <a:pt x="175" y="105"/>
                </a:lnTo>
                <a:lnTo>
                  <a:pt x="168" y="96"/>
                </a:lnTo>
                <a:close/>
                <a:moveTo>
                  <a:pt x="181" y="113"/>
                </a:moveTo>
                <a:lnTo>
                  <a:pt x="174" y="118"/>
                </a:lnTo>
                <a:lnTo>
                  <a:pt x="166" y="123"/>
                </a:lnTo>
                <a:lnTo>
                  <a:pt x="157" y="128"/>
                </a:lnTo>
                <a:lnTo>
                  <a:pt x="147" y="131"/>
                </a:lnTo>
                <a:lnTo>
                  <a:pt x="141" y="110"/>
                </a:lnTo>
                <a:lnTo>
                  <a:pt x="149" y="108"/>
                </a:lnTo>
                <a:lnTo>
                  <a:pt x="156" y="105"/>
                </a:lnTo>
                <a:lnTo>
                  <a:pt x="162" y="101"/>
                </a:lnTo>
                <a:lnTo>
                  <a:pt x="168" y="96"/>
                </a:lnTo>
                <a:lnTo>
                  <a:pt x="181" y="113"/>
                </a:lnTo>
                <a:close/>
                <a:moveTo>
                  <a:pt x="147" y="131"/>
                </a:moveTo>
                <a:lnTo>
                  <a:pt x="138" y="133"/>
                </a:lnTo>
                <a:lnTo>
                  <a:pt x="127" y="135"/>
                </a:lnTo>
                <a:lnTo>
                  <a:pt x="116" y="136"/>
                </a:lnTo>
                <a:lnTo>
                  <a:pt x="105" y="136"/>
                </a:lnTo>
                <a:lnTo>
                  <a:pt x="105" y="115"/>
                </a:lnTo>
                <a:lnTo>
                  <a:pt x="115" y="114"/>
                </a:lnTo>
                <a:lnTo>
                  <a:pt x="124" y="113"/>
                </a:lnTo>
                <a:lnTo>
                  <a:pt x="133" y="112"/>
                </a:lnTo>
                <a:lnTo>
                  <a:pt x="141" y="110"/>
                </a:lnTo>
                <a:lnTo>
                  <a:pt x="147" y="131"/>
                </a:lnTo>
                <a:close/>
                <a:moveTo>
                  <a:pt x="105" y="136"/>
                </a:moveTo>
                <a:lnTo>
                  <a:pt x="89" y="135"/>
                </a:lnTo>
                <a:lnTo>
                  <a:pt x="75" y="134"/>
                </a:lnTo>
                <a:lnTo>
                  <a:pt x="78" y="113"/>
                </a:lnTo>
                <a:lnTo>
                  <a:pt x="90" y="114"/>
                </a:lnTo>
                <a:lnTo>
                  <a:pt x="105" y="115"/>
                </a:lnTo>
                <a:lnTo>
                  <a:pt x="105" y="136"/>
                </a:lnTo>
                <a:close/>
                <a:moveTo>
                  <a:pt x="75" y="134"/>
                </a:moveTo>
                <a:lnTo>
                  <a:pt x="61" y="131"/>
                </a:lnTo>
                <a:lnTo>
                  <a:pt x="48" y="127"/>
                </a:lnTo>
                <a:lnTo>
                  <a:pt x="56" y="107"/>
                </a:lnTo>
                <a:lnTo>
                  <a:pt x="66" y="110"/>
                </a:lnTo>
                <a:lnTo>
                  <a:pt x="78" y="113"/>
                </a:lnTo>
                <a:lnTo>
                  <a:pt x="75" y="134"/>
                </a:lnTo>
                <a:close/>
                <a:moveTo>
                  <a:pt x="48" y="127"/>
                </a:moveTo>
                <a:lnTo>
                  <a:pt x="37" y="120"/>
                </a:lnTo>
                <a:lnTo>
                  <a:pt x="27" y="115"/>
                </a:lnTo>
                <a:lnTo>
                  <a:pt x="39" y="98"/>
                </a:lnTo>
                <a:lnTo>
                  <a:pt x="48" y="103"/>
                </a:lnTo>
                <a:lnTo>
                  <a:pt x="56" y="107"/>
                </a:lnTo>
                <a:lnTo>
                  <a:pt x="48" y="127"/>
                </a:lnTo>
                <a:close/>
                <a:moveTo>
                  <a:pt x="27" y="115"/>
                </a:moveTo>
                <a:lnTo>
                  <a:pt x="19" y="108"/>
                </a:lnTo>
                <a:lnTo>
                  <a:pt x="12" y="100"/>
                </a:lnTo>
                <a:lnTo>
                  <a:pt x="29" y="87"/>
                </a:lnTo>
                <a:lnTo>
                  <a:pt x="34" y="92"/>
                </a:lnTo>
                <a:lnTo>
                  <a:pt x="39" y="98"/>
                </a:lnTo>
                <a:lnTo>
                  <a:pt x="27" y="115"/>
                </a:lnTo>
                <a:close/>
                <a:moveTo>
                  <a:pt x="29" y="87"/>
                </a:moveTo>
                <a:lnTo>
                  <a:pt x="31" y="90"/>
                </a:lnTo>
                <a:lnTo>
                  <a:pt x="29" y="87"/>
                </a:lnTo>
                <a:lnTo>
                  <a:pt x="21" y="93"/>
                </a:lnTo>
                <a:lnTo>
                  <a:pt x="29" y="87"/>
                </a:lnTo>
                <a:close/>
                <a:moveTo>
                  <a:pt x="12" y="100"/>
                </a:moveTo>
                <a:lnTo>
                  <a:pt x="7" y="91"/>
                </a:lnTo>
                <a:lnTo>
                  <a:pt x="3" y="84"/>
                </a:lnTo>
                <a:lnTo>
                  <a:pt x="24" y="77"/>
                </a:lnTo>
                <a:lnTo>
                  <a:pt x="26" y="82"/>
                </a:lnTo>
                <a:lnTo>
                  <a:pt x="29" y="87"/>
                </a:lnTo>
                <a:lnTo>
                  <a:pt x="12" y="100"/>
                </a:lnTo>
                <a:close/>
                <a:moveTo>
                  <a:pt x="3" y="84"/>
                </a:moveTo>
                <a:lnTo>
                  <a:pt x="1" y="76"/>
                </a:lnTo>
                <a:lnTo>
                  <a:pt x="0" y="67"/>
                </a:lnTo>
                <a:lnTo>
                  <a:pt x="22" y="67"/>
                </a:lnTo>
                <a:lnTo>
                  <a:pt x="22" y="72"/>
                </a:lnTo>
                <a:lnTo>
                  <a:pt x="24" y="77"/>
                </a:lnTo>
                <a:lnTo>
                  <a:pt x="3" y="84"/>
                </a:lnTo>
                <a:close/>
                <a:moveTo>
                  <a:pt x="0" y="67"/>
                </a:moveTo>
                <a:lnTo>
                  <a:pt x="1" y="59"/>
                </a:lnTo>
                <a:lnTo>
                  <a:pt x="3" y="52"/>
                </a:lnTo>
                <a:lnTo>
                  <a:pt x="6" y="45"/>
                </a:lnTo>
                <a:lnTo>
                  <a:pt x="10" y="37"/>
                </a:lnTo>
                <a:lnTo>
                  <a:pt x="27" y="50"/>
                </a:lnTo>
                <a:lnTo>
                  <a:pt x="25" y="54"/>
                </a:lnTo>
                <a:lnTo>
                  <a:pt x="23" y="58"/>
                </a:lnTo>
                <a:lnTo>
                  <a:pt x="22" y="62"/>
                </a:lnTo>
                <a:lnTo>
                  <a:pt x="22" y="67"/>
                </a:lnTo>
                <a:lnTo>
                  <a:pt x="0" y="67"/>
                </a:lnTo>
                <a:close/>
                <a:moveTo>
                  <a:pt x="10" y="37"/>
                </a:moveTo>
                <a:lnTo>
                  <a:pt x="14" y="31"/>
                </a:lnTo>
                <a:lnTo>
                  <a:pt x="21" y="26"/>
                </a:lnTo>
                <a:lnTo>
                  <a:pt x="28" y="21"/>
                </a:lnTo>
                <a:lnTo>
                  <a:pt x="36" y="16"/>
                </a:lnTo>
                <a:lnTo>
                  <a:pt x="47" y="34"/>
                </a:lnTo>
                <a:lnTo>
                  <a:pt x="40" y="37"/>
                </a:lnTo>
                <a:lnTo>
                  <a:pt x="35" y="42"/>
                </a:lnTo>
                <a:lnTo>
                  <a:pt x="31" y="46"/>
                </a:lnTo>
                <a:lnTo>
                  <a:pt x="27" y="50"/>
                </a:lnTo>
                <a:lnTo>
                  <a:pt x="10" y="37"/>
                </a:lnTo>
                <a:close/>
                <a:moveTo>
                  <a:pt x="36" y="16"/>
                </a:moveTo>
                <a:lnTo>
                  <a:pt x="42" y="11"/>
                </a:lnTo>
                <a:lnTo>
                  <a:pt x="51" y="8"/>
                </a:lnTo>
                <a:lnTo>
                  <a:pt x="58" y="6"/>
                </a:lnTo>
                <a:lnTo>
                  <a:pt x="66" y="3"/>
                </a:lnTo>
                <a:lnTo>
                  <a:pt x="71" y="24"/>
                </a:lnTo>
                <a:lnTo>
                  <a:pt x="58" y="28"/>
                </a:lnTo>
                <a:lnTo>
                  <a:pt x="47" y="34"/>
                </a:lnTo>
                <a:lnTo>
                  <a:pt x="36" y="16"/>
                </a:lnTo>
                <a:close/>
                <a:moveTo>
                  <a:pt x="66" y="3"/>
                </a:moveTo>
                <a:lnTo>
                  <a:pt x="75" y="2"/>
                </a:lnTo>
                <a:lnTo>
                  <a:pt x="84" y="1"/>
                </a:lnTo>
                <a:lnTo>
                  <a:pt x="92" y="0"/>
                </a:lnTo>
                <a:lnTo>
                  <a:pt x="102" y="0"/>
                </a:lnTo>
                <a:lnTo>
                  <a:pt x="102" y="21"/>
                </a:lnTo>
                <a:lnTo>
                  <a:pt x="86" y="22"/>
                </a:lnTo>
                <a:lnTo>
                  <a:pt x="71" y="24"/>
                </a:lnTo>
                <a:lnTo>
                  <a:pt x="66" y="3"/>
                </a:lnTo>
                <a:close/>
                <a:moveTo>
                  <a:pt x="98" y="47"/>
                </a:moveTo>
                <a:lnTo>
                  <a:pt x="90" y="47"/>
                </a:lnTo>
                <a:lnTo>
                  <a:pt x="82" y="47"/>
                </a:lnTo>
                <a:lnTo>
                  <a:pt x="75" y="48"/>
                </a:lnTo>
                <a:lnTo>
                  <a:pt x="67" y="49"/>
                </a:lnTo>
                <a:lnTo>
                  <a:pt x="63" y="28"/>
                </a:lnTo>
                <a:lnTo>
                  <a:pt x="71" y="27"/>
                </a:lnTo>
                <a:lnTo>
                  <a:pt x="81" y="26"/>
                </a:lnTo>
                <a:lnTo>
                  <a:pt x="89" y="26"/>
                </a:lnTo>
                <a:lnTo>
                  <a:pt x="98" y="25"/>
                </a:lnTo>
                <a:lnTo>
                  <a:pt x="98" y="47"/>
                </a:lnTo>
                <a:close/>
                <a:moveTo>
                  <a:pt x="67" y="49"/>
                </a:moveTo>
                <a:lnTo>
                  <a:pt x="54" y="51"/>
                </a:lnTo>
                <a:lnTo>
                  <a:pt x="42" y="55"/>
                </a:lnTo>
                <a:lnTo>
                  <a:pt x="35" y="35"/>
                </a:lnTo>
                <a:lnTo>
                  <a:pt x="49" y="31"/>
                </a:lnTo>
                <a:lnTo>
                  <a:pt x="63" y="28"/>
                </a:lnTo>
                <a:lnTo>
                  <a:pt x="67" y="49"/>
                </a:lnTo>
                <a:close/>
                <a:moveTo>
                  <a:pt x="42" y="55"/>
                </a:moveTo>
                <a:lnTo>
                  <a:pt x="41" y="55"/>
                </a:lnTo>
                <a:lnTo>
                  <a:pt x="42" y="55"/>
                </a:lnTo>
                <a:lnTo>
                  <a:pt x="38" y="45"/>
                </a:lnTo>
                <a:lnTo>
                  <a:pt x="42" y="55"/>
                </a:lnTo>
                <a:close/>
                <a:moveTo>
                  <a:pt x="42" y="55"/>
                </a:moveTo>
                <a:lnTo>
                  <a:pt x="36" y="58"/>
                </a:lnTo>
                <a:lnTo>
                  <a:pt x="32" y="61"/>
                </a:lnTo>
                <a:lnTo>
                  <a:pt x="16" y="48"/>
                </a:lnTo>
                <a:lnTo>
                  <a:pt x="20" y="44"/>
                </a:lnTo>
                <a:lnTo>
                  <a:pt x="24" y="40"/>
                </a:lnTo>
                <a:lnTo>
                  <a:pt x="29" y="37"/>
                </a:lnTo>
                <a:lnTo>
                  <a:pt x="35" y="35"/>
                </a:lnTo>
                <a:lnTo>
                  <a:pt x="42" y="55"/>
                </a:lnTo>
                <a:close/>
                <a:moveTo>
                  <a:pt x="32" y="61"/>
                </a:moveTo>
                <a:lnTo>
                  <a:pt x="30" y="64"/>
                </a:lnTo>
                <a:lnTo>
                  <a:pt x="30" y="67"/>
                </a:lnTo>
                <a:lnTo>
                  <a:pt x="8" y="67"/>
                </a:lnTo>
                <a:lnTo>
                  <a:pt x="9" y="62"/>
                </a:lnTo>
                <a:lnTo>
                  <a:pt x="10" y="57"/>
                </a:lnTo>
                <a:lnTo>
                  <a:pt x="12" y="52"/>
                </a:lnTo>
                <a:lnTo>
                  <a:pt x="16" y="48"/>
                </a:lnTo>
                <a:lnTo>
                  <a:pt x="32" y="61"/>
                </a:lnTo>
                <a:close/>
                <a:moveTo>
                  <a:pt x="30" y="67"/>
                </a:moveTo>
                <a:lnTo>
                  <a:pt x="30" y="68"/>
                </a:lnTo>
                <a:lnTo>
                  <a:pt x="30" y="71"/>
                </a:lnTo>
                <a:lnTo>
                  <a:pt x="11" y="79"/>
                </a:lnTo>
                <a:lnTo>
                  <a:pt x="9" y="73"/>
                </a:lnTo>
                <a:lnTo>
                  <a:pt x="8" y="67"/>
                </a:lnTo>
                <a:lnTo>
                  <a:pt x="30" y="67"/>
                </a:lnTo>
                <a:close/>
                <a:moveTo>
                  <a:pt x="30" y="71"/>
                </a:moveTo>
                <a:lnTo>
                  <a:pt x="32" y="73"/>
                </a:lnTo>
                <a:lnTo>
                  <a:pt x="34" y="75"/>
                </a:lnTo>
                <a:lnTo>
                  <a:pt x="18" y="89"/>
                </a:lnTo>
                <a:lnTo>
                  <a:pt x="13" y="84"/>
                </a:lnTo>
                <a:lnTo>
                  <a:pt x="11" y="79"/>
                </a:lnTo>
                <a:lnTo>
                  <a:pt x="30" y="71"/>
                </a:lnTo>
                <a:close/>
                <a:moveTo>
                  <a:pt x="34" y="75"/>
                </a:moveTo>
                <a:lnTo>
                  <a:pt x="36" y="78"/>
                </a:lnTo>
                <a:lnTo>
                  <a:pt x="39" y="80"/>
                </a:lnTo>
                <a:lnTo>
                  <a:pt x="29" y="99"/>
                </a:lnTo>
                <a:lnTo>
                  <a:pt x="23" y="93"/>
                </a:lnTo>
                <a:lnTo>
                  <a:pt x="18" y="89"/>
                </a:lnTo>
                <a:lnTo>
                  <a:pt x="34" y="75"/>
                </a:lnTo>
                <a:close/>
                <a:moveTo>
                  <a:pt x="29" y="99"/>
                </a:moveTo>
                <a:lnTo>
                  <a:pt x="16" y="91"/>
                </a:lnTo>
                <a:lnTo>
                  <a:pt x="29" y="99"/>
                </a:lnTo>
                <a:lnTo>
                  <a:pt x="34" y="89"/>
                </a:lnTo>
                <a:lnTo>
                  <a:pt x="29" y="99"/>
                </a:lnTo>
                <a:close/>
                <a:moveTo>
                  <a:pt x="39" y="80"/>
                </a:moveTo>
                <a:lnTo>
                  <a:pt x="43" y="82"/>
                </a:lnTo>
                <a:lnTo>
                  <a:pt x="50" y="83"/>
                </a:lnTo>
                <a:lnTo>
                  <a:pt x="44" y="104"/>
                </a:lnTo>
                <a:lnTo>
                  <a:pt x="36" y="102"/>
                </a:lnTo>
                <a:lnTo>
                  <a:pt x="29" y="99"/>
                </a:lnTo>
                <a:lnTo>
                  <a:pt x="39" y="80"/>
                </a:lnTo>
                <a:close/>
                <a:moveTo>
                  <a:pt x="50" y="83"/>
                </a:moveTo>
                <a:lnTo>
                  <a:pt x="53" y="84"/>
                </a:lnTo>
                <a:lnTo>
                  <a:pt x="50" y="83"/>
                </a:lnTo>
                <a:lnTo>
                  <a:pt x="47" y="93"/>
                </a:lnTo>
                <a:lnTo>
                  <a:pt x="50" y="83"/>
                </a:lnTo>
                <a:close/>
                <a:moveTo>
                  <a:pt x="50" y="83"/>
                </a:moveTo>
                <a:lnTo>
                  <a:pt x="61" y="86"/>
                </a:lnTo>
                <a:lnTo>
                  <a:pt x="75" y="87"/>
                </a:lnTo>
                <a:lnTo>
                  <a:pt x="74" y="109"/>
                </a:lnTo>
                <a:lnTo>
                  <a:pt x="57" y="107"/>
                </a:lnTo>
                <a:lnTo>
                  <a:pt x="44" y="104"/>
                </a:lnTo>
                <a:lnTo>
                  <a:pt x="50" y="83"/>
                </a:lnTo>
                <a:close/>
                <a:moveTo>
                  <a:pt x="75" y="87"/>
                </a:moveTo>
                <a:lnTo>
                  <a:pt x="83" y="88"/>
                </a:lnTo>
                <a:lnTo>
                  <a:pt x="91" y="88"/>
                </a:lnTo>
                <a:lnTo>
                  <a:pt x="101" y="89"/>
                </a:lnTo>
                <a:lnTo>
                  <a:pt x="111" y="89"/>
                </a:lnTo>
                <a:lnTo>
                  <a:pt x="111" y="110"/>
                </a:lnTo>
                <a:lnTo>
                  <a:pt x="101" y="110"/>
                </a:lnTo>
                <a:lnTo>
                  <a:pt x="91" y="110"/>
                </a:lnTo>
                <a:lnTo>
                  <a:pt x="82" y="109"/>
                </a:lnTo>
                <a:lnTo>
                  <a:pt x="74" y="109"/>
                </a:lnTo>
                <a:lnTo>
                  <a:pt x="75" y="87"/>
                </a:lnTo>
                <a:close/>
                <a:moveTo>
                  <a:pt x="111" y="89"/>
                </a:moveTo>
                <a:lnTo>
                  <a:pt x="124" y="88"/>
                </a:lnTo>
                <a:lnTo>
                  <a:pt x="137" y="87"/>
                </a:lnTo>
                <a:lnTo>
                  <a:pt x="148" y="86"/>
                </a:lnTo>
                <a:lnTo>
                  <a:pt x="158" y="83"/>
                </a:lnTo>
                <a:lnTo>
                  <a:pt x="164" y="104"/>
                </a:lnTo>
                <a:lnTo>
                  <a:pt x="152" y="107"/>
                </a:lnTo>
                <a:lnTo>
                  <a:pt x="140" y="109"/>
                </a:lnTo>
                <a:lnTo>
                  <a:pt x="125" y="110"/>
                </a:lnTo>
                <a:lnTo>
                  <a:pt x="111" y="110"/>
                </a:lnTo>
                <a:lnTo>
                  <a:pt x="111" y="89"/>
                </a:lnTo>
                <a:close/>
                <a:moveTo>
                  <a:pt x="165" y="104"/>
                </a:moveTo>
                <a:lnTo>
                  <a:pt x="187" y="96"/>
                </a:lnTo>
                <a:lnTo>
                  <a:pt x="164" y="104"/>
                </a:lnTo>
                <a:lnTo>
                  <a:pt x="161" y="93"/>
                </a:lnTo>
                <a:lnTo>
                  <a:pt x="165" y="104"/>
                </a:lnTo>
                <a:close/>
                <a:moveTo>
                  <a:pt x="158" y="83"/>
                </a:moveTo>
                <a:lnTo>
                  <a:pt x="164" y="81"/>
                </a:lnTo>
                <a:lnTo>
                  <a:pt x="169" y="79"/>
                </a:lnTo>
                <a:lnTo>
                  <a:pt x="179" y="98"/>
                </a:lnTo>
                <a:lnTo>
                  <a:pt x="172" y="101"/>
                </a:lnTo>
                <a:lnTo>
                  <a:pt x="165" y="104"/>
                </a:lnTo>
                <a:lnTo>
                  <a:pt x="158" y="83"/>
                </a:lnTo>
                <a:close/>
                <a:moveTo>
                  <a:pt x="169" y="79"/>
                </a:moveTo>
                <a:lnTo>
                  <a:pt x="172" y="77"/>
                </a:lnTo>
                <a:lnTo>
                  <a:pt x="174" y="75"/>
                </a:lnTo>
                <a:lnTo>
                  <a:pt x="191" y="88"/>
                </a:lnTo>
                <a:lnTo>
                  <a:pt x="186" y="92"/>
                </a:lnTo>
                <a:lnTo>
                  <a:pt x="179" y="98"/>
                </a:lnTo>
                <a:lnTo>
                  <a:pt x="169" y="79"/>
                </a:lnTo>
                <a:close/>
                <a:moveTo>
                  <a:pt x="191" y="88"/>
                </a:moveTo>
                <a:lnTo>
                  <a:pt x="191" y="88"/>
                </a:lnTo>
                <a:lnTo>
                  <a:pt x="182" y="81"/>
                </a:lnTo>
                <a:lnTo>
                  <a:pt x="191" y="88"/>
                </a:lnTo>
                <a:close/>
                <a:moveTo>
                  <a:pt x="174" y="75"/>
                </a:moveTo>
                <a:lnTo>
                  <a:pt x="175" y="74"/>
                </a:lnTo>
                <a:lnTo>
                  <a:pt x="176" y="72"/>
                </a:lnTo>
                <a:lnTo>
                  <a:pt x="196" y="79"/>
                </a:lnTo>
                <a:lnTo>
                  <a:pt x="194" y="83"/>
                </a:lnTo>
                <a:lnTo>
                  <a:pt x="191" y="88"/>
                </a:lnTo>
                <a:lnTo>
                  <a:pt x="174" y="75"/>
                </a:lnTo>
                <a:close/>
                <a:moveTo>
                  <a:pt x="176" y="72"/>
                </a:moveTo>
                <a:lnTo>
                  <a:pt x="176" y="71"/>
                </a:lnTo>
                <a:lnTo>
                  <a:pt x="176" y="68"/>
                </a:lnTo>
                <a:lnTo>
                  <a:pt x="197" y="68"/>
                </a:lnTo>
                <a:lnTo>
                  <a:pt x="197" y="74"/>
                </a:lnTo>
                <a:lnTo>
                  <a:pt x="196" y="79"/>
                </a:lnTo>
                <a:lnTo>
                  <a:pt x="176" y="72"/>
                </a:lnTo>
                <a:close/>
                <a:moveTo>
                  <a:pt x="176" y="68"/>
                </a:moveTo>
                <a:lnTo>
                  <a:pt x="176" y="66"/>
                </a:lnTo>
                <a:lnTo>
                  <a:pt x="175" y="64"/>
                </a:lnTo>
                <a:lnTo>
                  <a:pt x="194" y="55"/>
                </a:lnTo>
                <a:lnTo>
                  <a:pt x="197" y="61"/>
                </a:lnTo>
                <a:lnTo>
                  <a:pt x="197" y="68"/>
                </a:lnTo>
                <a:lnTo>
                  <a:pt x="176" y="68"/>
                </a:lnTo>
                <a:close/>
                <a:moveTo>
                  <a:pt x="175" y="64"/>
                </a:moveTo>
                <a:lnTo>
                  <a:pt x="174" y="62"/>
                </a:lnTo>
                <a:lnTo>
                  <a:pt x="172" y="60"/>
                </a:lnTo>
                <a:lnTo>
                  <a:pt x="186" y="45"/>
                </a:lnTo>
                <a:lnTo>
                  <a:pt x="191" y="50"/>
                </a:lnTo>
                <a:lnTo>
                  <a:pt x="194" y="55"/>
                </a:lnTo>
                <a:lnTo>
                  <a:pt x="175" y="64"/>
                </a:lnTo>
                <a:close/>
                <a:moveTo>
                  <a:pt x="186" y="45"/>
                </a:moveTo>
                <a:lnTo>
                  <a:pt x="186" y="44"/>
                </a:lnTo>
                <a:lnTo>
                  <a:pt x="186" y="45"/>
                </a:lnTo>
                <a:lnTo>
                  <a:pt x="179" y="52"/>
                </a:lnTo>
                <a:lnTo>
                  <a:pt x="186" y="45"/>
                </a:lnTo>
                <a:close/>
                <a:moveTo>
                  <a:pt x="172" y="60"/>
                </a:moveTo>
                <a:lnTo>
                  <a:pt x="167" y="57"/>
                </a:lnTo>
                <a:lnTo>
                  <a:pt x="162" y="54"/>
                </a:lnTo>
                <a:lnTo>
                  <a:pt x="169" y="34"/>
                </a:lnTo>
                <a:lnTo>
                  <a:pt x="178" y="38"/>
                </a:lnTo>
                <a:lnTo>
                  <a:pt x="186" y="45"/>
                </a:lnTo>
                <a:lnTo>
                  <a:pt x="172" y="60"/>
                </a:lnTo>
                <a:close/>
                <a:moveTo>
                  <a:pt x="162" y="54"/>
                </a:moveTo>
                <a:lnTo>
                  <a:pt x="153" y="52"/>
                </a:lnTo>
                <a:lnTo>
                  <a:pt x="143" y="50"/>
                </a:lnTo>
                <a:lnTo>
                  <a:pt x="146" y="29"/>
                </a:lnTo>
                <a:lnTo>
                  <a:pt x="159" y="31"/>
                </a:lnTo>
                <a:lnTo>
                  <a:pt x="169" y="34"/>
                </a:lnTo>
                <a:lnTo>
                  <a:pt x="162" y="54"/>
                </a:lnTo>
                <a:close/>
                <a:moveTo>
                  <a:pt x="143" y="50"/>
                </a:moveTo>
                <a:lnTo>
                  <a:pt x="133" y="49"/>
                </a:lnTo>
                <a:lnTo>
                  <a:pt x="121" y="48"/>
                </a:lnTo>
                <a:lnTo>
                  <a:pt x="122" y="26"/>
                </a:lnTo>
                <a:lnTo>
                  <a:pt x="134" y="27"/>
                </a:lnTo>
                <a:lnTo>
                  <a:pt x="146" y="29"/>
                </a:lnTo>
                <a:lnTo>
                  <a:pt x="143" y="50"/>
                </a:lnTo>
                <a:close/>
                <a:moveTo>
                  <a:pt x="121" y="48"/>
                </a:moveTo>
                <a:lnTo>
                  <a:pt x="110" y="47"/>
                </a:lnTo>
                <a:lnTo>
                  <a:pt x="98" y="47"/>
                </a:lnTo>
                <a:lnTo>
                  <a:pt x="98" y="25"/>
                </a:lnTo>
                <a:lnTo>
                  <a:pt x="111" y="26"/>
                </a:lnTo>
                <a:lnTo>
                  <a:pt x="122" y="26"/>
                </a:lnTo>
                <a:lnTo>
                  <a:pt x="121" y="4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56" name="Freeform 269"/>
          <p:cNvSpPr>
            <a:spLocks/>
          </p:cNvSpPr>
          <p:nvPr/>
        </p:nvSpPr>
        <p:spPr bwMode="auto">
          <a:xfrm>
            <a:off x="8651875" y="1851025"/>
            <a:ext cx="119063" cy="88900"/>
          </a:xfrm>
          <a:custGeom>
            <a:avLst/>
            <a:gdLst>
              <a:gd name="T0" fmla="*/ 123 w 224"/>
              <a:gd name="T1" fmla="*/ 64 h 169"/>
              <a:gd name="T2" fmla="*/ 124 w 224"/>
              <a:gd name="T3" fmla="*/ 112 h 169"/>
              <a:gd name="T4" fmla="*/ 127 w 224"/>
              <a:gd name="T5" fmla="*/ 122 h 169"/>
              <a:gd name="T6" fmla="*/ 134 w 224"/>
              <a:gd name="T7" fmla="*/ 129 h 169"/>
              <a:gd name="T8" fmla="*/ 146 w 224"/>
              <a:gd name="T9" fmla="*/ 133 h 169"/>
              <a:gd name="T10" fmla="*/ 154 w 224"/>
              <a:gd name="T11" fmla="*/ 141 h 169"/>
              <a:gd name="T12" fmla="*/ 79 w 224"/>
              <a:gd name="T13" fmla="*/ 135 h 169"/>
              <a:gd name="T14" fmla="*/ 90 w 224"/>
              <a:gd name="T15" fmla="*/ 134 h 169"/>
              <a:gd name="T16" fmla="*/ 97 w 224"/>
              <a:gd name="T17" fmla="*/ 131 h 169"/>
              <a:gd name="T18" fmla="*/ 107 w 224"/>
              <a:gd name="T19" fmla="*/ 122 h 169"/>
              <a:gd name="T20" fmla="*/ 110 w 224"/>
              <a:gd name="T21" fmla="*/ 105 h 169"/>
              <a:gd name="T22" fmla="*/ 39 w 224"/>
              <a:gd name="T23" fmla="*/ 64 h 169"/>
              <a:gd name="T24" fmla="*/ 16 w 224"/>
              <a:gd name="T25" fmla="*/ 66 h 169"/>
              <a:gd name="T26" fmla="*/ 9 w 224"/>
              <a:gd name="T27" fmla="*/ 74 h 169"/>
              <a:gd name="T28" fmla="*/ 5 w 224"/>
              <a:gd name="T29" fmla="*/ 88 h 169"/>
              <a:gd name="T30" fmla="*/ 0 w 224"/>
              <a:gd name="T31" fmla="*/ 96 h 169"/>
              <a:gd name="T32" fmla="*/ 5 w 224"/>
              <a:gd name="T33" fmla="*/ 0 h 169"/>
              <a:gd name="T34" fmla="*/ 6 w 224"/>
              <a:gd name="T35" fmla="*/ 14 h 169"/>
              <a:gd name="T36" fmla="*/ 10 w 224"/>
              <a:gd name="T37" fmla="*/ 25 h 169"/>
              <a:gd name="T38" fmla="*/ 17 w 224"/>
              <a:gd name="T39" fmla="*/ 30 h 169"/>
              <a:gd name="T40" fmla="*/ 30 w 224"/>
              <a:gd name="T41" fmla="*/ 32 h 169"/>
              <a:gd name="T42" fmla="*/ 185 w 224"/>
              <a:gd name="T43" fmla="*/ 32 h 169"/>
              <a:gd name="T44" fmla="*/ 207 w 224"/>
              <a:gd name="T45" fmla="*/ 30 h 169"/>
              <a:gd name="T46" fmla="*/ 214 w 224"/>
              <a:gd name="T47" fmla="*/ 24 h 169"/>
              <a:gd name="T48" fmla="*/ 218 w 224"/>
              <a:gd name="T49" fmla="*/ 8 h 169"/>
              <a:gd name="T50" fmla="*/ 224 w 224"/>
              <a:gd name="T51" fmla="*/ 0 h 169"/>
              <a:gd name="T52" fmla="*/ 175 w 224"/>
              <a:gd name="T53" fmla="*/ 169 h 169"/>
              <a:gd name="T54" fmla="*/ 182 w 224"/>
              <a:gd name="T55" fmla="*/ 162 h 169"/>
              <a:gd name="T56" fmla="*/ 194 w 224"/>
              <a:gd name="T57" fmla="*/ 157 h 169"/>
              <a:gd name="T58" fmla="*/ 201 w 224"/>
              <a:gd name="T59" fmla="*/ 150 h 169"/>
              <a:gd name="T60" fmla="*/ 206 w 224"/>
              <a:gd name="T61" fmla="*/ 144 h 169"/>
              <a:gd name="T62" fmla="*/ 210 w 224"/>
              <a:gd name="T63" fmla="*/ 135 h 169"/>
              <a:gd name="T64" fmla="*/ 212 w 224"/>
              <a:gd name="T65" fmla="*/ 122 h 169"/>
              <a:gd name="T66" fmla="*/ 212 w 224"/>
              <a:gd name="T67" fmla="*/ 64 h 1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4"/>
              <a:gd name="T103" fmla="*/ 0 h 169"/>
              <a:gd name="T104" fmla="*/ 224 w 224"/>
              <a:gd name="T105" fmla="*/ 169 h 16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4" h="169">
                <a:moveTo>
                  <a:pt x="212" y="64"/>
                </a:moveTo>
                <a:lnTo>
                  <a:pt x="123" y="64"/>
                </a:lnTo>
                <a:lnTo>
                  <a:pt x="123" y="105"/>
                </a:lnTo>
                <a:lnTo>
                  <a:pt x="124" y="112"/>
                </a:lnTo>
                <a:lnTo>
                  <a:pt x="125" y="117"/>
                </a:lnTo>
                <a:lnTo>
                  <a:pt x="127" y="122"/>
                </a:lnTo>
                <a:lnTo>
                  <a:pt x="130" y="125"/>
                </a:lnTo>
                <a:lnTo>
                  <a:pt x="134" y="129"/>
                </a:lnTo>
                <a:lnTo>
                  <a:pt x="139" y="131"/>
                </a:lnTo>
                <a:lnTo>
                  <a:pt x="146" y="133"/>
                </a:lnTo>
                <a:lnTo>
                  <a:pt x="154" y="135"/>
                </a:lnTo>
                <a:lnTo>
                  <a:pt x="154" y="141"/>
                </a:lnTo>
                <a:lnTo>
                  <a:pt x="79" y="141"/>
                </a:lnTo>
                <a:lnTo>
                  <a:pt x="79" y="135"/>
                </a:lnTo>
                <a:lnTo>
                  <a:pt x="84" y="134"/>
                </a:lnTo>
                <a:lnTo>
                  <a:pt x="90" y="134"/>
                </a:lnTo>
                <a:lnTo>
                  <a:pt x="94" y="133"/>
                </a:lnTo>
                <a:lnTo>
                  <a:pt x="97" y="131"/>
                </a:lnTo>
                <a:lnTo>
                  <a:pt x="103" y="128"/>
                </a:lnTo>
                <a:lnTo>
                  <a:pt x="107" y="122"/>
                </a:lnTo>
                <a:lnTo>
                  <a:pt x="109" y="115"/>
                </a:lnTo>
                <a:lnTo>
                  <a:pt x="110" y="105"/>
                </a:lnTo>
                <a:lnTo>
                  <a:pt x="110" y="64"/>
                </a:lnTo>
                <a:lnTo>
                  <a:pt x="39" y="64"/>
                </a:lnTo>
                <a:lnTo>
                  <a:pt x="25" y="64"/>
                </a:lnTo>
                <a:lnTo>
                  <a:pt x="16" y="66"/>
                </a:lnTo>
                <a:lnTo>
                  <a:pt x="12" y="68"/>
                </a:lnTo>
                <a:lnTo>
                  <a:pt x="9" y="74"/>
                </a:lnTo>
                <a:lnTo>
                  <a:pt x="6" y="81"/>
                </a:lnTo>
                <a:lnTo>
                  <a:pt x="5" y="88"/>
                </a:lnTo>
                <a:lnTo>
                  <a:pt x="5" y="96"/>
                </a:lnTo>
                <a:lnTo>
                  <a:pt x="0" y="96"/>
                </a:lnTo>
                <a:lnTo>
                  <a:pt x="0" y="0"/>
                </a:lnTo>
                <a:lnTo>
                  <a:pt x="5" y="0"/>
                </a:lnTo>
                <a:lnTo>
                  <a:pt x="5" y="8"/>
                </a:lnTo>
                <a:lnTo>
                  <a:pt x="6" y="14"/>
                </a:lnTo>
                <a:lnTo>
                  <a:pt x="7" y="20"/>
                </a:lnTo>
                <a:lnTo>
                  <a:pt x="10" y="25"/>
                </a:lnTo>
                <a:lnTo>
                  <a:pt x="13" y="28"/>
                </a:lnTo>
                <a:lnTo>
                  <a:pt x="17" y="30"/>
                </a:lnTo>
                <a:lnTo>
                  <a:pt x="23" y="31"/>
                </a:lnTo>
                <a:lnTo>
                  <a:pt x="30" y="32"/>
                </a:lnTo>
                <a:lnTo>
                  <a:pt x="39" y="32"/>
                </a:lnTo>
                <a:lnTo>
                  <a:pt x="185" y="32"/>
                </a:lnTo>
                <a:lnTo>
                  <a:pt x="199" y="32"/>
                </a:lnTo>
                <a:lnTo>
                  <a:pt x="207" y="30"/>
                </a:lnTo>
                <a:lnTo>
                  <a:pt x="210" y="28"/>
                </a:lnTo>
                <a:lnTo>
                  <a:pt x="214" y="24"/>
                </a:lnTo>
                <a:lnTo>
                  <a:pt x="217" y="16"/>
                </a:lnTo>
                <a:lnTo>
                  <a:pt x="218" y="8"/>
                </a:lnTo>
                <a:lnTo>
                  <a:pt x="218" y="0"/>
                </a:lnTo>
                <a:lnTo>
                  <a:pt x="224" y="0"/>
                </a:lnTo>
                <a:lnTo>
                  <a:pt x="224" y="167"/>
                </a:lnTo>
                <a:lnTo>
                  <a:pt x="175" y="169"/>
                </a:lnTo>
                <a:lnTo>
                  <a:pt x="175" y="164"/>
                </a:lnTo>
                <a:lnTo>
                  <a:pt x="182" y="162"/>
                </a:lnTo>
                <a:lnTo>
                  <a:pt x="189" y="159"/>
                </a:lnTo>
                <a:lnTo>
                  <a:pt x="194" y="157"/>
                </a:lnTo>
                <a:lnTo>
                  <a:pt x="198" y="153"/>
                </a:lnTo>
                <a:lnTo>
                  <a:pt x="201" y="150"/>
                </a:lnTo>
                <a:lnTo>
                  <a:pt x="204" y="147"/>
                </a:lnTo>
                <a:lnTo>
                  <a:pt x="206" y="144"/>
                </a:lnTo>
                <a:lnTo>
                  <a:pt x="208" y="140"/>
                </a:lnTo>
                <a:lnTo>
                  <a:pt x="210" y="135"/>
                </a:lnTo>
                <a:lnTo>
                  <a:pt x="212" y="129"/>
                </a:lnTo>
                <a:lnTo>
                  <a:pt x="212" y="122"/>
                </a:lnTo>
                <a:lnTo>
                  <a:pt x="212" y="114"/>
                </a:lnTo>
                <a:lnTo>
                  <a:pt x="212" y="64"/>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57" name="Freeform 270"/>
          <p:cNvSpPr>
            <a:spLocks/>
          </p:cNvSpPr>
          <p:nvPr/>
        </p:nvSpPr>
        <p:spPr bwMode="auto">
          <a:xfrm>
            <a:off x="8651875" y="1968500"/>
            <a:ext cx="120650" cy="47625"/>
          </a:xfrm>
          <a:custGeom>
            <a:avLst/>
            <a:gdLst>
              <a:gd name="T0" fmla="*/ 202 w 229"/>
              <a:gd name="T1" fmla="*/ 0 h 89"/>
              <a:gd name="T2" fmla="*/ 229 w 229"/>
              <a:gd name="T3" fmla="*/ 55 h 89"/>
              <a:gd name="T4" fmla="*/ 229 w 229"/>
              <a:gd name="T5" fmla="*/ 60 h 89"/>
              <a:gd name="T6" fmla="*/ 39 w 229"/>
              <a:gd name="T7" fmla="*/ 60 h 89"/>
              <a:gd name="T8" fmla="*/ 24 w 229"/>
              <a:gd name="T9" fmla="*/ 61 h 89"/>
              <a:gd name="T10" fmla="*/ 15 w 229"/>
              <a:gd name="T11" fmla="*/ 62 h 89"/>
              <a:gd name="T12" fmla="*/ 11 w 229"/>
              <a:gd name="T13" fmla="*/ 64 h 89"/>
              <a:gd name="T14" fmla="*/ 8 w 229"/>
              <a:gd name="T15" fmla="*/ 68 h 89"/>
              <a:gd name="T16" fmla="*/ 6 w 229"/>
              <a:gd name="T17" fmla="*/ 76 h 89"/>
              <a:gd name="T18" fmla="*/ 5 w 229"/>
              <a:gd name="T19" fmla="*/ 89 h 89"/>
              <a:gd name="T20" fmla="*/ 0 w 229"/>
              <a:gd name="T21" fmla="*/ 89 h 89"/>
              <a:gd name="T22" fmla="*/ 0 w 229"/>
              <a:gd name="T23" fmla="*/ 4 h 89"/>
              <a:gd name="T24" fmla="*/ 5 w 229"/>
              <a:gd name="T25" fmla="*/ 4 h 89"/>
              <a:gd name="T26" fmla="*/ 6 w 229"/>
              <a:gd name="T27" fmla="*/ 18 h 89"/>
              <a:gd name="T28" fmla="*/ 8 w 229"/>
              <a:gd name="T29" fmla="*/ 25 h 89"/>
              <a:gd name="T30" fmla="*/ 11 w 229"/>
              <a:gd name="T31" fmla="*/ 29 h 89"/>
              <a:gd name="T32" fmla="*/ 14 w 229"/>
              <a:gd name="T33" fmla="*/ 31 h 89"/>
              <a:gd name="T34" fmla="*/ 23 w 229"/>
              <a:gd name="T35" fmla="*/ 32 h 89"/>
              <a:gd name="T36" fmla="*/ 39 w 229"/>
              <a:gd name="T37" fmla="*/ 33 h 89"/>
              <a:gd name="T38" fmla="*/ 161 w 229"/>
              <a:gd name="T39" fmla="*/ 33 h 89"/>
              <a:gd name="T40" fmla="*/ 171 w 229"/>
              <a:gd name="T41" fmla="*/ 33 h 89"/>
              <a:gd name="T42" fmla="*/ 180 w 229"/>
              <a:gd name="T43" fmla="*/ 32 h 89"/>
              <a:gd name="T44" fmla="*/ 188 w 229"/>
              <a:gd name="T45" fmla="*/ 32 h 89"/>
              <a:gd name="T46" fmla="*/ 192 w 229"/>
              <a:gd name="T47" fmla="*/ 31 h 89"/>
              <a:gd name="T48" fmla="*/ 196 w 229"/>
              <a:gd name="T49" fmla="*/ 30 h 89"/>
              <a:gd name="T50" fmla="*/ 200 w 229"/>
              <a:gd name="T51" fmla="*/ 27 h 89"/>
              <a:gd name="T52" fmla="*/ 201 w 229"/>
              <a:gd name="T53" fmla="*/ 24 h 89"/>
              <a:gd name="T54" fmla="*/ 202 w 229"/>
              <a:gd name="T55" fmla="*/ 20 h 89"/>
              <a:gd name="T56" fmla="*/ 201 w 229"/>
              <a:gd name="T57" fmla="*/ 12 h 89"/>
              <a:gd name="T58" fmla="*/ 197 w 229"/>
              <a:gd name="T59" fmla="*/ 3 h 89"/>
              <a:gd name="T60" fmla="*/ 202 w 229"/>
              <a:gd name="T61" fmla="*/ 0 h 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9"/>
              <a:gd name="T94" fmla="*/ 0 h 89"/>
              <a:gd name="T95" fmla="*/ 229 w 229"/>
              <a:gd name="T96" fmla="*/ 89 h 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9" h="89">
                <a:moveTo>
                  <a:pt x="202" y="0"/>
                </a:moveTo>
                <a:lnTo>
                  <a:pt x="229" y="55"/>
                </a:lnTo>
                <a:lnTo>
                  <a:pt x="229" y="60"/>
                </a:lnTo>
                <a:lnTo>
                  <a:pt x="39" y="60"/>
                </a:lnTo>
                <a:lnTo>
                  <a:pt x="24" y="61"/>
                </a:lnTo>
                <a:lnTo>
                  <a:pt x="15" y="62"/>
                </a:lnTo>
                <a:lnTo>
                  <a:pt x="11" y="64"/>
                </a:lnTo>
                <a:lnTo>
                  <a:pt x="8" y="68"/>
                </a:lnTo>
                <a:lnTo>
                  <a:pt x="6" y="76"/>
                </a:lnTo>
                <a:lnTo>
                  <a:pt x="5" y="89"/>
                </a:lnTo>
                <a:lnTo>
                  <a:pt x="0" y="89"/>
                </a:lnTo>
                <a:lnTo>
                  <a:pt x="0" y="4"/>
                </a:lnTo>
                <a:lnTo>
                  <a:pt x="5" y="4"/>
                </a:lnTo>
                <a:lnTo>
                  <a:pt x="6" y="18"/>
                </a:lnTo>
                <a:lnTo>
                  <a:pt x="8" y="25"/>
                </a:lnTo>
                <a:lnTo>
                  <a:pt x="11" y="29"/>
                </a:lnTo>
                <a:lnTo>
                  <a:pt x="14" y="31"/>
                </a:lnTo>
                <a:lnTo>
                  <a:pt x="23" y="32"/>
                </a:lnTo>
                <a:lnTo>
                  <a:pt x="39" y="33"/>
                </a:lnTo>
                <a:lnTo>
                  <a:pt x="161" y="33"/>
                </a:lnTo>
                <a:lnTo>
                  <a:pt x="171" y="33"/>
                </a:lnTo>
                <a:lnTo>
                  <a:pt x="180" y="32"/>
                </a:lnTo>
                <a:lnTo>
                  <a:pt x="188" y="32"/>
                </a:lnTo>
                <a:lnTo>
                  <a:pt x="192" y="31"/>
                </a:lnTo>
                <a:lnTo>
                  <a:pt x="196" y="30"/>
                </a:lnTo>
                <a:lnTo>
                  <a:pt x="200" y="27"/>
                </a:lnTo>
                <a:lnTo>
                  <a:pt x="201" y="24"/>
                </a:lnTo>
                <a:lnTo>
                  <a:pt x="202" y="20"/>
                </a:lnTo>
                <a:lnTo>
                  <a:pt x="201" y="12"/>
                </a:lnTo>
                <a:lnTo>
                  <a:pt x="197" y="3"/>
                </a:lnTo>
                <a:lnTo>
                  <a:pt x="202" y="0"/>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58" name="Freeform 271"/>
          <p:cNvSpPr>
            <a:spLocks/>
          </p:cNvSpPr>
          <p:nvPr/>
        </p:nvSpPr>
        <p:spPr bwMode="auto">
          <a:xfrm>
            <a:off x="8613775" y="2089150"/>
            <a:ext cx="161925" cy="49213"/>
          </a:xfrm>
          <a:custGeom>
            <a:avLst/>
            <a:gdLst>
              <a:gd name="T0" fmla="*/ 5 w 308"/>
              <a:gd name="T1" fmla="*/ 92 h 92"/>
              <a:gd name="T2" fmla="*/ 0 w 308"/>
              <a:gd name="T3" fmla="*/ 92 h 92"/>
              <a:gd name="T4" fmla="*/ 6 w 308"/>
              <a:gd name="T5" fmla="*/ 79 h 92"/>
              <a:gd name="T6" fmla="*/ 14 w 308"/>
              <a:gd name="T7" fmla="*/ 69 h 92"/>
              <a:gd name="T8" fmla="*/ 21 w 308"/>
              <a:gd name="T9" fmla="*/ 58 h 92"/>
              <a:gd name="T10" fmla="*/ 29 w 308"/>
              <a:gd name="T11" fmla="*/ 50 h 92"/>
              <a:gd name="T12" fmla="*/ 42 w 308"/>
              <a:gd name="T13" fmla="*/ 39 h 92"/>
              <a:gd name="T14" fmla="*/ 55 w 308"/>
              <a:gd name="T15" fmla="*/ 28 h 92"/>
              <a:gd name="T16" fmla="*/ 70 w 308"/>
              <a:gd name="T17" fmla="*/ 20 h 92"/>
              <a:gd name="T18" fmla="*/ 86 w 308"/>
              <a:gd name="T19" fmla="*/ 13 h 92"/>
              <a:gd name="T20" fmla="*/ 102 w 308"/>
              <a:gd name="T21" fmla="*/ 8 h 92"/>
              <a:gd name="T22" fmla="*/ 120 w 308"/>
              <a:gd name="T23" fmla="*/ 3 h 92"/>
              <a:gd name="T24" fmla="*/ 136 w 308"/>
              <a:gd name="T25" fmla="*/ 1 h 92"/>
              <a:gd name="T26" fmla="*/ 154 w 308"/>
              <a:gd name="T27" fmla="*/ 0 h 92"/>
              <a:gd name="T28" fmla="*/ 166 w 308"/>
              <a:gd name="T29" fmla="*/ 0 h 92"/>
              <a:gd name="T30" fmla="*/ 179 w 308"/>
              <a:gd name="T31" fmla="*/ 1 h 92"/>
              <a:gd name="T32" fmla="*/ 191 w 308"/>
              <a:gd name="T33" fmla="*/ 3 h 92"/>
              <a:gd name="T34" fmla="*/ 203 w 308"/>
              <a:gd name="T35" fmla="*/ 6 h 92"/>
              <a:gd name="T36" fmla="*/ 214 w 308"/>
              <a:gd name="T37" fmla="*/ 10 h 92"/>
              <a:gd name="T38" fmla="*/ 225 w 308"/>
              <a:gd name="T39" fmla="*/ 15 h 92"/>
              <a:gd name="T40" fmla="*/ 237 w 308"/>
              <a:gd name="T41" fmla="*/ 20 h 92"/>
              <a:gd name="T42" fmla="*/ 247 w 308"/>
              <a:gd name="T43" fmla="*/ 25 h 92"/>
              <a:gd name="T44" fmla="*/ 258 w 308"/>
              <a:gd name="T45" fmla="*/ 32 h 92"/>
              <a:gd name="T46" fmla="*/ 267 w 308"/>
              <a:gd name="T47" fmla="*/ 39 h 92"/>
              <a:gd name="T48" fmla="*/ 276 w 308"/>
              <a:gd name="T49" fmla="*/ 47 h 92"/>
              <a:gd name="T50" fmla="*/ 283 w 308"/>
              <a:gd name="T51" fmla="*/ 54 h 92"/>
              <a:gd name="T52" fmla="*/ 291 w 308"/>
              <a:gd name="T53" fmla="*/ 64 h 92"/>
              <a:gd name="T54" fmla="*/ 297 w 308"/>
              <a:gd name="T55" fmla="*/ 72 h 92"/>
              <a:gd name="T56" fmla="*/ 303 w 308"/>
              <a:gd name="T57" fmla="*/ 81 h 92"/>
              <a:gd name="T58" fmla="*/ 308 w 308"/>
              <a:gd name="T59" fmla="*/ 92 h 92"/>
              <a:gd name="T60" fmla="*/ 301 w 308"/>
              <a:gd name="T61" fmla="*/ 92 h 92"/>
              <a:gd name="T62" fmla="*/ 295 w 308"/>
              <a:gd name="T63" fmla="*/ 82 h 92"/>
              <a:gd name="T64" fmla="*/ 288 w 308"/>
              <a:gd name="T65" fmla="*/ 73 h 92"/>
              <a:gd name="T66" fmla="*/ 279 w 308"/>
              <a:gd name="T67" fmla="*/ 65 h 92"/>
              <a:gd name="T68" fmla="*/ 270 w 308"/>
              <a:gd name="T69" fmla="*/ 58 h 92"/>
              <a:gd name="T70" fmla="*/ 260 w 308"/>
              <a:gd name="T71" fmla="*/ 52 h 92"/>
              <a:gd name="T72" fmla="*/ 248 w 308"/>
              <a:gd name="T73" fmla="*/ 47 h 92"/>
              <a:gd name="T74" fmla="*/ 235 w 308"/>
              <a:gd name="T75" fmla="*/ 42 h 92"/>
              <a:gd name="T76" fmla="*/ 221 w 308"/>
              <a:gd name="T77" fmla="*/ 39 h 92"/>
              <a:gd name="T78" fmla="*/ 206 w 308"/>
              <a:gd name="T79" fmla="*/ 36 h 92"/>
              <a:gd name="T80" fmla="*/ 190 w 308"/>
              <a:gd name="T81" fmla="*/ 33 h 92"/>
              <a:gd name="T82" fmla="*/ 175 w 308"/>
              <a:gd name="T83" fmla="*/ 32 h 92"/>
              <a:gd name="T84" fmla="*/ 158 w 308"/>
              <a:gd name="T85" fmla="*/ 32 h 92"/>
              <a:gd name="T86" fmla="*/ 140 w 308"/>
              <a:gd name="T87" fmla="*/ 32 h 92"/>
              <a:gd name="T88" fmla="*/ 124 w 308"/>
              <a:gd name="T89" fmla="*/ 33 h 92"/>
              <a:gd name="T90" fmla="*/ 108 w 308"/>
              <a:gd name="T91" fmla="*/ 36 h 92"/>
              <a:gd name="T92" fmla="*/ 94 w 308"/>
              <a:gd name="T93" fmla="*/ 38 h 92"/>
              <a:gd name="T94" fmla="*/ 82 w 308"/>
              <a:gd name="T95" fmla="*/ 40 h 92"/>
              <a:gd name="T96" fmla="*/ 73 w 308"/>
              <a:gd name="T97" fmla="*/ 43 h 92"/>
              <a:gd name="T98" fmla="*/ 65 w 308"/>
              <a:gd name="T99" fmla="*/ 45 h 92"/>
              <a:gd name="T100" fmla="*/ 57 w 308"/>
              <a:gd name="T101" fmla="*/ 48 h 92"/>
              <a:gd name="T102" fmla="*/ 50 w 308"/>
              <a:gd name="T103" fmla="*/ 51 h 92"/>
              <a:gd name="T104" fmla="*/ 43 w 308"/>
              <a:gd name="T105" fmla="*/ 55 h 92"/>
              <a:gd name="T106" fmla="*/ 37 w 308"/>
              <a:gd name="T107" fmla="*/ 59 h 92"/>
              <a:gd name="T108" fmla="*/ 30 w 308"/>
              <a:gd name="T109" fmla="*/ 65 h 92"/>
              <a:gd name="T110" fmla="*/ 24 w 308"/>
              <a:gd name="T111" fmla="*/ 70 h 92"/>
              <a:gd name="T112" fmla="*/ 18 w 308"/>
              <a:gd name="T113" fmla="*/ 76 h 92"/>
              <a:gd name="T114" fmla="*/ 12 w 308"/>
              <a:gd name="T115" fmla="*/ 83 h 92"/>
              <a:gd name="T116" fmla="*/ 5 w 308"/>
              <a:gd name="T117" fmla="*/ 92 h 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8"/>
              <a:gd name="T178" fmla="*/ 0 h 92"/>
              <a:gd name="T179" fmla="*/ 308 w 308"/>
              <a:gd name="T180" fmla="*/ 92 h 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8" h="92">
                <a:moveTo>
                  <a:pt x="5" y="92"/>
                </a:moveTo>
                <a:lnTo>
                  <a:pt x="0" y="92"/>
                </a:lnTo>
                <a:lnTo>
                  <a:pt x="6" y="79"/>
                </a:lnTo>
                <a:lnTo>
                  <a:pt x="14" y="69"/>
                </a:lnTo>
                <a:lnTo>
                  <a:pt x="21" y="58"/>
                </a:lnTo>
                <a:lnTo>
                  <a:pt x="29" y="50"/>
                </a:lnTo>
                <a:lnTo>
                  <a:pt x="42" y="39"/>
                </a:lnTo>
                <a:lnTo>
                  <a:pt x="55" y="28"/>
                </a:lnTo>
                <a:lnTo>
                  <a:pt x="70" y="20"/>
                </a:lnTo>
                <a:lnTo>
                  <a:pt x="86" y="13"/>
                </a:lnTo>
                <a:lnTo>
                  <a:pt x="102" y="8"/>
                </a:lnTo>
                <a:lnTo>
                  <a:pt x="120" y="3"/>
                </a:lnTo>
                <a:lnTo>
                  <a:pt x="136" y="1"/>
                </a:lnTo>
                <a:lnTo>
                  <a:pt x="154" y="0"/>
                </a:lnTo>
                <a:lnTo>
                  <a:pt x="166" y="0"/>
                </a:lnTo>
                <a:lnTo>
                  <a:pt x="179" y="1"/>
                </a:lnTo>
                <a:lnTo>
                  <a:pt x="191" y="3"/>
                </a:lnTo>
                <a:lnTo>
                  <a:pt x="203" y="6"/>
                </a:lnTo>
                <a:lnTo>
                  <a:pt x="214" y="10"/>
                </a:lnTo>
                <a:lnTo>
                  <a:pt x="225" y="15"/>
                </a:lnTo>
                <a:lnTo>
                  <a:pt x="237" y="20"/>
                </a:lnTo>
                <a:lnTo>
                  <a:pt x="247" y="25"/>
                </a:lnTo>
                <a:lnTo>
                  <a:pt x="258" y="32"/>
                </a:lnTo>
                <a:lnTo>
                  <a:pt x="267" y="39"/>
                </a:lnTo>
                <a:lnTo>
                  <a:pt x="276" y="47"/>
                </a:lnTo>
                <a:lnTo>
                  <a:pt x="283" y="54"/>
                </a:lnTo>
                <a:lnTo>
                  <a:pt x="291" y="64"/>
                </a:lnTo>
                <a:lnTo>
                  <a:pt x="297" y="72"/>
                </a:lnTo>
                <a:lnTo>
                  <a:pt x="303" y="81"/>
                </a:lnTo>
                <a:lnTo>
                  <a:pt x="308" y="92"/>
                </a:lnTo>
                <a:lnTo>
                  <a:pt x="301" y="92"/>
                </a:lnTo>
                <a:lnTo>
                  <a:pt x="295" y="82"/>
                </a:lnTo>
                <a:lnTo>
                  <a:pt x="288" y="73"/>
                </a:lnTo>
                <a:lnTo>
                  <a:pt x="279" y="65"/>
                </a:lnTo>
                <a:lnTo>
                  <a:pt x="270" y="58"/>
                </a:lnTo>
                <a:lnTo>
                  <a:pt x="260" y="52"/>
                </a:lnTo>
                <a:lnTo>
                  <a:pt x="248" y="47"/>
                </a:lnTo>
                <a:lnTo>
                  <a:pt x="235" y="42"/>
                </a:lnTo>
                <a:lnTo>
                  <a:pt x="221" y="39"/>
                </a:lnTo>
                <a:lnTo>
                  <a:pt x="206" y="36"/>
                </a:lnTo>
                <a:lnTo>
                  <a:pt x="190" y="33"/>
                </a:lnTo>
                <a:lnTo>
                  <a:pt x="175" y="32"/>
                </a:lnTo>
                <a:lnTo>
                  <a:pt x="158" y="32"/>
                </a:lnTo>
                <a:lnTo>
                  <a:pt x="140" y="32"/>
                </a:lnTo>
                <a:lnTo>
                  <a:pt x="124" y="33"/>
                </a:lnTo>
                <a:lnTo>
                  <a:pt x="108" y="36"/>
                </a:lnTo>
                <a:lnTo>
                  <a:pt x="94" y="38"/>
                </a:lnTo>
                <a:lnTo>
                  <a:pt x="82" y="40"/>
                </a:lnTo>
                <a:lnTo>
                  <a:pt x="73" y="43"/>
                </a:lnTo>
                <a:lnTo>
                  <a:pt x="65" y="45"/>
                </a:lnTo>
                <a:lnTo>
                  <a:pt x="57" y="48"/>
                </a:lnTo>
                <a:lnTo>
                  <a:pt x="50" y="51"/>
                </a:lnTo>
                <a:lnTo>
                  <a:pt x="43" y="55"/>
                </a:lnTo>
                <a:lnTo>
                  <a:pt x="37" y="59"/>
                </a:lnTo>
                <a:lnTo>
                  <a:pt x="30" y="65"/>
                </a:lnTo>
                <a:lnTo>
                  <a:pt x="24" y="70"/>
                </a:lnTo>
                <a:lnTo>
                  <a:pt x="18" y="76"/>
                </a:lnTo>
                <a:lnTo>
                  <a:pt x="12" y="83"/>
                </a:lnTo>
                <a:lnTo>
                  <a:pt x="5" y="92"/>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59" name="Freeform 272"/>
          <p:cNvSpPr>
            <a:spLocks/>
          </p:cNvSpPr>
          <p:nvPr/>
        </p:nvSpPr>
        <p:spPr bwMode="auto">
          <a:xfrm>
            <a:off x="8651875" y="2144713"/>
            <a:ext cx="119063" cy="123825"/>
          </a:xfrm>
          <a:custGeom>
            <a:avLst/>
            <a:gdLst>
              <a:gd name="T0" fmla="*/ 120 w 224"/>
              <a:gd name="T1" fmla="*/ 168 h 232"/>
              <a:gd name="T2" fmla="*/ 198 w 224"/>
              <a:gd name="T3" fmla="*/ 168 h 232"/>
              <a:gd name="T4" fmla="*/ 210 w 224"/>
              <a:gd name="T5" fmla="*/ 164 h 232"/>
              <a:gd name="T6" fmla="*/ 217 w 224"/>
              <a:gd name="T7" fmla="*/ 152 h 232"/>
              <a:gd name="T8" fmla="*/ 218 w 224"/>
              <a:gd name="T9" fmla="*/ 136 h 232"/>
              <a:gd name="T10" fmla="*/ 224 w 224"/>
              <a:gd name="T11" fmla="*/ 232 h 232"/>
              <a:gd name="T12" fmla="*/ 218 w 224"/>
              <a:gd name="T13" fmla="*/ 224 h 232"/>
              <a:gd name="T14" fmla="*/ 215 w 224"/>
              <a:gd name="T15" fmla="*/ 210 h 232"/>
              <a:gd name="T16" fmla="*/ 210 w 224"/>
              <a:gd name="T17" fmla="*/ 204 h 232"/>
              <a:gd name="T18" fmla="*/ 206 w 224"/>
              <a:gd name="T19" fmla="*/ 202 h 232"/>
              <a:gd name="T20" fmla="*/ 185 w 224"/>
              <a:gd name="T21" fmla="*/ 200 h 232"/>
              <a:gd name="T22" fmla="*/ 25 w 224"/>
              <a:gd name="T23" fmla="*/ 201 h 232"/>
              <a:gd name="T24" fmla="*/ 12 w 224"/>
              <a:gd name="T25" fmla="*/ 204 h 232"/>
              <a:gd name="T26" fmla="*/ 6 w 224"/>
              <a:gd name="T27" fmla="*/ 217 h 232"/>
              <a:gd name="T28" fmla="*/ 5 w 224"/>
              <a:gd name="T29" fmla="*/ 232 h 232"/>
              <a:gd name="T30" fmla="*/ 0 w 224"/>
              <a:gd name="T31" fmla="*/ 136 h 232"/>
              <a:gd name="T32" fmla="*/ 5 w 224"/>
              <a:gd name="T33" fmla="*/ 144 h 232"/>
              <a:gd name="T34" fmla="*/ 7 w 224"/>
              <a:gd name="T35" fmla="*/ 156 h 232"/>
              <a:gd name="T36" fmla="*/ 13 w 224"/>
              <a:gd name="T37" fmla="*/ 164 h 232"/>
              <a:gd name="T38" fmla="*/ 23 w 224"/>
              <a:gd name="T39" fmla="*/ 167 h 232"/>
              <a:gd name="T40" fmla="*/ 39 w 224"/>
              <a:gd name="T41" fmla="*/ 168 h 232"/>
              <a:gd name="T42" fmla="*/ 108 w 224"/>
              <a:gd name="T43" fmla="*/ 64 h 232"/>
              <a:gd name="T44" fmla="*/ 25 w 224"/>
              <a:gd name="T45" fmla="*/ 64 h 232"/>
              <a:gd name="T46" fmla="*/ 12 w 224"/>
              <a:gd name="T47" fmla="*/ 69 h 232"/>
              <a:gd name="T48" fmla="*/ 6 w 224"/>
              <a:gd name="T49" fmla="*/ 80 h 232"/>
              <a:gd name="T50" fmla="*/ 5 w 224"/>
              <a:gd name="T51" fmla="*/ 97 h 232"/>
              <a:gd name="T52" fmla="*/ 0 w 224"/>
              <a:gd name="T53" fmla="*/ 0 h 232"/>
              <a:gd name="T54" fmla="*/ 5 w 224"/>
              <a:gd name="T55" fmla="*/ 8 h 232"/>
              <a:gd name="T56" fmla="*/ 7 w 224"/>
              <a:gd name="T57" fmla="*/ 20 h 232"/>
              <a:gd name="T58" fmla="*/ 13 w 224"/>
              <a:gd name="T59" fmla="*/ 28 h 232"/>
              <a:gd name="T60" fmla="*/ 23 w 224"/>
              <a:gd name="T61" fmla="*/ 31 h 232"/>
              <a:gd name="T62" fmla="*/ 39 w 224"/>
              <a:gd name="T63" fmla="*/ 32 h 232"/>
              <a:gd name="T64" fmla="*/ 198 w 224"/>
              <a:gd name="T65" fmla="*/ 31 h 232"/>
              <a:gd name="T66" fmla="*/ 210 w 224"/>
              <a:gd name="T67" fmla="*/ 27 h 232"/>
              <a:gd name="T68" fmla="*/ 217 w 224"/>
              <a:gd name="T69" fmla="*/ 16 h 232"/>
              <a:gd name="T70" fmla="*/ 218 w 224"/>
              <a:gd name="T71" fmla="*/ 0 h 232"/>
              <a:gd name="T72" fmla="*/ 224 w 224"/>
              <a:gd name="T73" fmla="*/ 97 h 232"/>
              <a:gd name="T74" fmla="*/ 218 w 224"/>
              <a:gd name="T75" fmla="*/ 88 h 232"/>
              <a:gd name="T76" fmla="*/ 215 w 224"/>
              <a:gd name="T77" fmla="*/ 73 h 232"/>
              <a:gd name="T78" fmla="*/ 210 w 224"/>
              <a:gd name="T79" fmla="*/ 69 h 232"/>
              <a:gd name="T80" fmla="*/ 206 w 224"/>
              <a:gd name="T81" fmla="*/ 66 h 232"/>
              <a:gd name="T82" fmla="*/ 185 w 224"/>
              <a:gd name="T83" fmla="*/ 64 h 2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4"/>
              <a:gd name="T127" fmla="*/ 0 h 232"/>
              <a:gd name="T128" fmla="*/ 224 w 224"/>
              <a:gd name="T129" fmla="*/ 232 h 2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4" h="232">
                <a:moveTo>
                  <a:pt x="120" y="64"/>
                </a:moveTo>
                <a:lnTo>
                  <a:pt x="120" y="168"/>
                </a:lnTo>
                <a:lnTo>
                  <a:pt x="185" y="168"/>
                </a:lnTo>
                <a:lnTo>
                  <a:pt x="198" y="168"/>
                </a:lnTo>
                <a:lnTo>
                  <a:pt x="207" y="166"/>
                </a:lnTo>
                <a:lnTo>
                  <a:pt x="210" y="164"/>
                </a:lnTo>
                <a:lnTo>
                  <a:pt x="214" y="160"/>
                </a:lnTo>
                <a:lnTo>
                  <a:pt x="217" y="152"/>
                </a:lnTo>
                <a:lnTo>
                  <a:pt x="218" y="144"/>
                </a:lnTo>
                <a:lnTo>
                  <a:pt x="218" y="136"/>
                </a:lnTo>
                <a:lnTo>
                  <a:pt x="224" y="136"/>
                </a:lnTo>
                <a:lnTo>
                  <a:pt x="224" y="232"/>
                </a:lnTo>
                <a:lnTo>
                  <a:pt x="218" y="232"/>
                </a:lnTo>
                <a:lnTo>
                  <a:pt x="218" y="224"/>
                </a:lnTo>
                <a:lnTo>
                  <a:pt x="217" y="217"/>
                </a:lnTo>
                <a:lnTo>
                  <a:pt x="215" y="210"/>
                </a:lnTo>
                <a:lnTo>
                  <a:pt x="213" y="206"/>
                </a:lnTo>
                <a:lnTo>
                  <a:pt x="210" y="204"/>
                </a:lnTo>
                <a:lnTo>
                  <a:pt x="208" y="203"/>
                </a:lnTo>
                <a:lnTo>
                  <a:pt x="206" y="202"/>
                </a:lnTo>
                <a:lnTo>
                  <a:pt x="198" y="200"/>
                </a:lnTo>
                <a:lnTo>
                  <a:pt x="185" y="200"/>
                </a:lnTo>
                <a:lnTo>
                  <a:pt x="39" y="200"/>
                </a:lnTo>
                <a:lnTo>
                  <a:pt x="25" y="201"/>
                </a:lnTo>
                <a:lnTo>
                  <a:pt x="16" y="202"/>
                </a:lnTo>
                <a:lnTo>
                  <a:pt x="12" y="204"/>
                </a:lnTo>
                <a:lnTo>
                  <a:pt x="9" y="210"/>
                </a:lnTo>
                <a:lnTo>
                  <a:pt x="6" y="217"/>
                </a:lnTo>
                <a:lnTo>
                  <a:pt x="5" y="224"/>
                </a:lnTo>
                <a:lnTo>
                  <a:pt x="5" y="232"/>
                </a:lnTo>
                <a:lnTo>
                  <a:pt x="0" y="232"/>
                </a:lnTo>
                <a:lnTo>
                  <a:pt x="0" y="136"/>
                </a:lnTo>
                <a:lnTo>
                  <a:pt x="5" y="136"/>
                </a:lnTo>
                <a:lnTo>
                  <a:pt x="5" y="144"/>
                </a:lnTo>
                <a:lnTo>
                  <a:pt x="6" y="150"/>
                </a:lnTo>
                <a:lnTo>
                  <a:pt x="7" y="156"/>
                </a:lnTo>
                <a:lnTo>
                  <a:pt x="10" y="161"/>
                </a:lnTo>
                <a:lnTo>
                  <a:pt x="13" y="164"/>
                </a:lnTo>
                <a:lnTo>
                  <a:pt x="17" y="166"/>
                </a:lnTo>
                <a:lnTo>
                  <a:pt x="23" y="167"/>
                </a:lnTo>
                <a:lnTo>
                  <a:pt x="30" y="168"/>
                </a:lnTo>
                <a:lnTo>
                  <a:pt x="39" y="168"/>
                </a:lnTo>
                <a:lnTo>
                  <a:pt x="108" y="168"/>
                </a:lnTo>
                <a:lnTo>
                  <a:pt x="108" y="64"/>
                </a:lnTo>
                <a:lnTo>
                  <a:pt x="39" y="64"/>
                </a:lnTo>
                <a:lnTo>
                  <a:pt x="25" y="64"/>
                </a:lnTo>
                <a:lnTo>
                  <a:pt x="16" y="66"/>
                </a:lnTo>
                <a:lnTo>
                  <a:pt x="12" y="69"/>
                </a:lnTo>
                <a:lnTo>
                  <a:pt x="9" y="73"/>
                </a:lnTo>
                <a:lnTo>
                  <a:pt x="6" y="80"/>
                </a:lnTo>
                <a:lnTo>
                  <a:pt x="5" y="88"/>
                </a:lnTo>
                <a:lnTo>
                  <a:pt x="5" y="97"/>
                </a:lnTo>
                <a:lnTo>
                  <a:pt x="0" y="97"/>
                </a:lnTo>
                <a:lnTo>
                  <a:pt x="0" y="0"/>
                </a:lnTo>
                <a:lnTo>
                  <a:pt x="5" y="0"/>
                </a:lnTo>
                <a:lnTo>
                  <a:pt x="5" y="8"/>
                </a:lnTo>
                <a:lnTo>
                  <a:pt x="6" y="15"/>
                </a:lnTo>
                <a:lnTo>
                  <a:pt x="7" y="20"/>
                </a:lnTo>
                <a:lnTo>
                  <a:pt x="10" y="25"/>
                </a:lnTo>
                <a:lnTo>
                  <a:pt x="13" y="28"/>
                </a:lnTo>
                <a:lnTo>
                  <a:pt x="17" y="30"/>
                </a:lnTo>
                <a:lnTo>
                  <a:pt x="23" y="31"/>
                </a:lnTo>
                <a:lnTo>
                  <a:pt x="30" y="32"/>
                </a:lnTo>
                <a:lnTo>
                  <a:pt x="39" y="32"/>
                </a:lnTo>
                <a:lnTo>
                  <a:pt x="185" y="32"/>
                </a:lnTo>
                <a:lnTo>
                  <a:pt x="198" y="31"/>
                </a:lnTo>
                <a:lnTo>
                  <a:pt x="207" y="30"/>
                </a:lnTo>
                <a:lnTo>
                  <a:pt x="210" y="27"/>
                </a:lnTo>
                <a:lnTo>
                  <a:pt x="214" y="23"/>
                </a:lnTo>
                <a:lnTo>
                  <a:pt x="217" y="16"/>
                </a:lnTo>
                <a:lnTo>
                  <a:pt x="218" y="8"/>
                </a:lnTo>
                <a:lnTo>
                  <a:pt x="218" y="0"/>
                </a:lnTo>
                <a:lnTo>
                  <a:pt x="224" y="0"/>
                </a:lnTo>
                <a:lnTo>
                  <a:pt x="224" y="97"/>
                </a:lnTo>
                <a:lnTo>
                  <a:pt x="218" y="97"/>
                </a:lnTo>
                <a:lnTo>
                  <a:pt x="218" y="88"/>
                </a:lnTo>
                <a:lnTo>
                  <a:pt x="217" y="80"/>
                </a:lnTo>
                <a:lnTo>
                  <a:pt x="215" y="73"/>
                </a:lnTo>
                <a:lnTo>
                  <a:pt x="213" y="71"/>
                </a:lnTo>
                <a:lnTo>
                  <a:pt x="210" y="69"/>
                </a:lnTo>
                <a:lnTo>
                  <a:pt x="208" y="67"/>
                </a:lnTo>
                <a:lnTo>
                  <a:pt x="206" y="66"/>
                </a:lnTo>
                <a:lnTo>
                  <a:pt x="198" y="64"/>
                </a:lnTo>
                <a:lnTo>
                  <a:pt x="185" y="64"/>
                </a:lnTo>
                <a:lnTo>
                  <a:pt x="120" y="64"/>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60" name="Freeform 273"/>
          <p:cNvSpPr>
            <a:spLocks/>
          </p:cNvSpPr>
          <p:nvPr/>
        </p:nvSpPr>
        <p:spPr bwMode="auto">
          <a:xfrm>
            <a:off x="8651875" y="2274888"/>
            <a:ext cx="79375" cy="74612"/>
          </a:xfrm>
          <a:custGeom>
            <a:avLst/>
            <a:gdLst>
              <a:gd name="T0" fmla="*/ 46 w 151"/>
              <a:gd name="T1" fmla="*/ 136 h 139"/>
              <a:gd name="T2" fmla="*/ 0 w 151"/>
              <a:gd name="T3" fmla="*/ 134 h 139"/>
              <a:gd name="T4" fmla="*/ 0 w 151"/>
              <a:gd name="T5" fmla="*/ 0 h 139"/>
              <a:gd name="T6" fmla="*/ 5 w 151"/>
              <a:gd name="T7" fmla="*/ 0 h 139"/>
              <a:gd name="T8" fmla="*/ 140 w 151"/>
              <a:gd name="T9" fmla="*/ 101 h 139"/>
              <a:gd name="T10" fmla="*/ 140 w 151"/>
              <a:gd name="T11" fmla="*/ 51 h 139"/>
              <a:gd name="T12" fmla="*/ 139 w 151"/>
              <a:gd name="T13" fmla="*/ 38 h 139"/>
              <a:gd name="T14" fmla="*/ 138 w 151"/>
              <a:gd name="T15" fmla="*/ 30 h 139"/>
              <a:gd name="T16" fmla="*/ 135 w 151"/>
              <a:gd name="T17" fmla="*/ 26 h 139"/>
              <a:gd name="T18" fmla="*/ 130 w 151"/>
              <a:gd name="T19" fmla="*/ 22 h 139"/>
              <a:gd name="T20" fmla="*/ 125 w 151"/>
              <a:gd name="T21" fmla="*/ 20 h 139"/>
              <a:gd name="T22" fmla="*/ 120 w 151"/>
              <a:gd name="T23" fmla="*/ 19 h 139"/>
              <a:gd name="T24" fmla="*/ 115 w 151"/>
              <a:gd name="T25" fmla="*/ 18 h 139"/>
              <a:gd name="T26" fmla="*/ 109 w 151"/>
              <a:gd name="T27" fmla="*/ 17 h 139"/>
              <a:gd name="T28" fmla="*/ 109 w 151"/>
              <a:gd name="T29" fmla="*/ 10 h 139"/>
              <a:gd name="T30" fmla="*/ 151 w 151"/>
              <a:gd name="T31" fmla="*/ 11 h 139"/>
              <a:gd name="T32" fmla="*/ 151 w 151"/>
              <a:gd name="T33" fmla="*/ 139 h 139"/>
              <a:gd name="T34" fmla="*/ 145 w 151"/>
              <a:gd name="T35" fmla="*/ 139 h 139"/>
              <a:gd name="T36" fmla="*/ 10 w 151"/>
              <a:gd name="T37" fmla="*/ 37 h 139"/>
              <a:gd name="T38" fmla="*/ 10 w 151"/>
              <a:gd name="T39" fmla="*/ 92 h 139"/>
              <a:gd name="T40" fmla="*/ 10 w 151"/>
              <a:gd name="T41" fmla="*/ 101 h 139"/>
              <a:gd name="T42" fmla="*/ 11 w 151"/>
              <a:gd name="T43" fmla="*/ 107 h 139"/>
              <a:gd name="T44" fmla="*/ 12 w 151"/>
              <a:gd name="T45" fmla="*/ 112 h 139"/>
              <a:gd name="T46" fmla="*/ 13 w 151"/>
              <a:gd name="T47" fmla="*/ 116 h 139"/>
              <a:gd name="T48" fmla="*/ 15 w 151"/>
              <a:gd name="T49" fmla="*/ 119 h 139"/>
              <a:gd name="T50" fmla="*/ 17 w 151"/>
              <a:gd name="T51" fmla="*/ 121 h 139"/>
              <a:gd name="T52" fmla="*/ 21 w 151"/>
              <a:gd name="T53" fmla="*/ 123 h 139"/>
              <a:gd name="T54" fmla="*/ 24 w 151"/>
              <a:gd name="T55" fmla="*/ 125 h 139"/>
              <a:gd name="T56" fmla="*/ 32 w 151"/>
              <a:gd name="T57" fmla="*/ 129 h 139"/>
              <a:gd name="T58" fmla="*/ 46 w 151"/>
              <a:gd name="T59" fmla="*/ 131 h 139"/>
              <a:gd name="T60" fmla="*/ 46 w 151"/>
              <a:gd name="T61" fmla="*/ 136 h 1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1"/>
              <a:gd name="T94" fmla="*/ 0 h 139"/>
              <a:gd name="T95" fmla="*/ 151 w 151"/>
              <a:gd name="T96" fmla="*/ 139 h 1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1" h="139">
                <a:moveTo>
                  <a:pt x="46" y="136"/>
                </a:moveTo>
                <a:lnTo>
                  <a:pt x="0" y="134"/>
                </a:lnTo>
                <a:lnTo>
                  <a:pt x="0" y="0"/>
                </a:lnTo>
                <a:lnTo>
                  <a:pt x="5" y="0"/>
                </a:lnTo>
                <a:lnTo>
                  <a:pt x="140" y="101"/>
                </a:lnTo>
                <a:lnTo>
                  <a:pt x="140" y="51"/>
                </a:lnTo>
                <a:lnTo>
                  <a:pt x="139" y="38"/>
                </a:lnTo>
                <a:lnTo>
                  <a:pt x="138" y="30"/>
                </a:lnTo>
                <a:lnTo>
                  <a:pt x="135" y="26"/>
                </a:lnTo>
                <a:lnTo>
                  <a:pt x="130" y="22"/>
                </a:lnTo>
                <a:lnTo>
                  <a:pt x="125" y="20"/>
                </a:lnTo>
                <a:lnTo>
                  <a:pt x="120" y="19"/>
                </a:lnTo>
                <a:lnTo>
                  <a:pt x="115" y="18"/>
                </a:lnTo>
                <a:lnTo>
                  <a:pt x="109" y="17"/>
                </a:lnTo>
                <a:lnTo>
                  <a:pt x="109" y="10"/>
                </a:lnTo>
                <a:lnTo>
                  <a:pt x="151" y="11"/>
                </a:lnTo>
                <a:lnTo>
                  <a:pt x="151" y="139"/>
                </a:lnTo>
                <a:lnTo>
                  <a:pt x="145" y="139"/>
                </a:lnTo>
                <a:lnTo>
                  <a:pt x="10" y="37"/>
                </a:lnTo>
                <a:lnTo>
                  <a:pt x="10" y="92"/>
                </a:lnTo>
                <a:lnTo>
                  <a:pt x="10" y="101"/>
                </a:lnTo>
                <a:lnTo>
                  <a:pt x="11" y="107"/>
                </a:lnTo>
                <a:lnTo>
                  <a:pt x="12" y="112"/>
                </a:lnTo>
                <a:lnTo>
                  <a:pt x="13" y="116"/>
                </a:lnTo>
                <a:lnTo>
                  <a:pt x="15" y="119"/>
                </a:lnTo>
                <a:lnTo>
                  <a:pt x="17" y="121"/>
                </a:lnTo>
                <a:lnTo>
                  <a:pt x="21" y="123"/>
                </a:lnTo>
                <a:lnTo>
                  <a:pt x="24" y="125"/>
                </a:lnTo>
                <a:lnTo>
                  <a:pt x="32" y="129"/>
                </a:lnTo>
                <a:lnTo>
                  <a:pt x="46" y="131"/>
                </a:lnTo>
                <a:lnTo>
                  <a:pt x="46" y="136"/>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61" name="Freeform 274"/>
          <p:cNvSpPr>
            <a:spLocks/>
          </p:cNvSpPr>
          <p:nvPr/>
        </p:nvSpPr>
        <p:spPr bwMode="auto">
          <a:xfrm>
            <a:off x="8613775" y="2355850"/>
            <a:ext cx="161925" cy="49213"/>
          </a:xfrm>
          <a:custGeom>
            <a:avLst/>
            <a:gdLst>
              <a:gd name="T0" fmla="*/ 301 w 308"/>
              <a:gd name="T1" fmla="*/ 0 h 93"/>
              <a:gd name="T2" fmla="*/ 308 w 308"/>
              <a:gd name="T3" fmla="*/ 0 h 93"/>
              <a:gd name="T4" fmla="*/ 301 w 308"/>
              <a:gd name="T5" fmla="*/ 13 h 93"/>
              <a:gd name="T6" fmla="*/ 295 w 308"/>
              <a:gd name="T7" fmla="*/ 24 h 93"/>
              <a:gd name="T8" fmla="*/ 287 w 308"/>
              <a:gd name="T9" fmla="*/ 34 h 93"/>
              <a:gd name="T10" fmla="*/ 278 w 308"/>
              <a:gd name="T11" fmla="*/ 43 h 93"/>
              <a:gd name="T12" fmla="*/ 266 w 308"/>
              <a:gd name="T13" fmla="*/ 54 h 93"/>
              <a:gd name="T14" fmla="*/ 252 w 308"/>
              <a:gd name="T15" fmla="*/ 64 h 93"/>
              <a:gd name="T16" fmla="*/ 238 w 308"/>
              <a:gd name="T17" fmla="*/ 72 h 93"/>
              <a:gd name="T18" fmla="*/ 222 w 308"/>
              <a:gd name="T19" fmla="*/ 79 h 93"/>
              <a:gd name="T20" fmla="*/ 206 w 308"/>
              <a:gd name="T21" fmla="*/ 85 h 93"/>
              <a:gd name="T22" fmla="*/ 189 w 308"/>
              <a:gd name="T23" fmla="*/ 89 h 93"/>
              <a:gd name="T24" fmla="*/ 171 w 308"/>
              <a:gd name="T25" fmla="*/ 92 h 93"/>
              <a:gd name="T26" fmla="*/ 154 w 308"/>
              <a:gd name="T27" fmla="*/ 93 h 93"/>
              <a:gd name="T28" fmla="*/ 141 w 308"/>
              <a:gd name="T29" fmla="*/ 92 h 93"/>
              <a:gd name="T30" fmla="*/ 129 w 308"/>
              <a:gd name="T31" fmla="*/ 91 h 93"/>
              <a:gd name="T32" fmla="*/ 116 w 308"/>
              <a:gd name="T33" fmla="*/ 89 h 93"/>
              <a:gd name="T34" fmla="*/ 105 w 308"/>
              <a:gd name="T35" fmla="*/ 85 h 93"/>
              <a:gd name="T36" fmla="*/ 94 w 308"/>
              <a:gd name="T37" fmla="*/ 82 h 93"/>
              <a:gd name="T38" fmla="*/ 82 w 308"/>
              <a:gd name="T39" fmla="*/ 78 h 93"/>
              <a:gd name="T40" fmla="*/ 71 w 308"/>
              <a:gd name="T41" fmla="*/ 73 h 93"/>
              <a:gd name="T42" fmla="*/ 60 w 308"/>
              <a:gd name="T43" fmla="*/ 67 h 93"/>
              <a:gd name="T44" fmla="*/ 50 w 308"/>
              <a:gd name="T45" fmla="*/ 61 h 93"/>
              <a:gd name="T46" fmla="*/ 41 w 308"/>
              <a:gd name="T47" fmla="*/ 53 h 93"/>
              <a:gd name="T48" fmla="*/ 32 w 308"/>
              <a:gd name="T49" fmla="*/ 46 h 93"/>
              <a:gd name="T50" fmla="*/ 24 w 308"/>
              <a:gd name="T51" fmla="*/ 38 h 93"/>
              <a:gd name="T52" fmla="*/ 17 w 308"/>
              <a:gd name="T53" fmla="*/ 29 h 93"/>
              <a:gd name="T54" fmla="*/ 11 w 308"/>
              <a:gd name="T55" fmla="*/ 20 h 93"/>
              <a:gd name="T56" fmla="*/ 4 w 308"/>
              <a:gd name="T57" fmla="*/ 11 h 93"/>
              <a:gd name="T58" fmla="*/ 0 w 308"/>
              <a:gd name="T59" fmla="*/ 0 h 93"/>
              <a:gd name="T60" fmla="*/ 5 w 308"/>
              <a:gd name="T61" fmla="*/ 0 h 93"/>
              <a:gd name="T62" fmla="*/ 12 w 308"/>
              <a:gd name="T63" fmla="*/ 11 h 93"/>
              <a:gd name="T64" fmla="*/ 19 w 308"/>
              <a:gd name="T65" fmla="*/ 19 h 93"/>
              <a:gd name="T66" fmla="*/ 27 w 308"/>
              <a:gd name="T67" fmla="*/ 27 h 93"/>
              <a:gd name="T68" fmla="*/ 37 w 308"/>
              <a:gd name="T69" fmla="*/ 35 h 93"/>
              <a:gd name="T70" fmla="*/ 47 w 308"/>
              <a:gd name="T71" fmla="*/ 41 h 93"/>
              <a:gd name="T72" fmla="*/ 59 w 308"/>
              <a:gd name="T73" fmla="*/ 46 h 93"/>
              <a:gd name="T74" fmla="*/ 72 w 308"/>
              <a:gd name="T75" fmla="*/ 50 h 93"/>
              <a:gd name="T76" fmla="*/ 86 w 308"/>
              <a:gd name="T77" fmla="*/ 54 h 93"/>
              <a:gd name="T78" fmla="*/ 102 w 308"/>
              <a:gd name="T79" fmla="*/ 56 h 93"/>
              <a:gd name="T80" fmla="*/ 117 w 308"/>
              <a:gd name="T81" fmla="*/ 58 h 93"/>
              <a:gd name="T82" fmla="*/ 133 w 308"/>
              <a:gd name="T83" fmla="*/ 60 h 93"/>
              <a:gd name="T84" fmla="*/ 149 w 308"/>
              <a:gd name="T85" fmla="*/ 61 h 93"/>
              <a:gd name="T86" fmla="*/ 166 w 308"/>
              <a:gd name="T87" fmla="*/ 60 h 93"/>
              <a:gd name="T88" fmla="*/ 183 w 308"/>
              <a:gd name="T89" fmla="*/ 58 h 93"/>
              <a:gd name="T90" fmla="*/ 198 w 308"/>
              <a:gd name="T91" fmla="*/ 57 h 93"/>
              <a:gd name="T92" fmla="*/ 214 w 308"/>
              <a:gd name="T93" fmla="*/ 54 h 93"/>
              <a:gd name="T94" fmla="*/ 224 w 308"/>
              <a:gd name="T95" fmla="*/ 52 h 93"/>
              <a:gd name="T96" fmla="*/ 235 w 308"/>
              <a:gd name="T97" fmla="*/ 50 h 93"/>
              <a:gd name="T98" fmla="*/ 243 w 308"/>
              <a:gd name="T99" fmla="*/ 47 h 93"/>
              <a:gd name="T100" fmla="*/ 250 w 308"/>
              <a:gd name="T101" fmla="*/ 44 h 93"/>
              <a:gd name="T102" fmla="*/ 264 w 308"/>
              <a:gd name="T103" fmla="*/ 37 h 93"/>
              <a:gd name="T104" fmla="*/ 277 w 308"/>
              <a:gd name="T105" fmla="*/ 28 h 93"/>
              <a:gd name="T106" fmla="*/ 283 w 308"/>
              <a:gd name="T107" fmla="*/ 22 h 93"/>
              <a:gd name="T108" fmla="*/ 290 w 308"/>
              <a:gd name="T109" fmla="*/ 16 h 93"/>
              <a:gd name="T110" fmla="*/ 295 w 308"/>
              <a:gd name="T111" fmla="*/ 9 h 93"/>
              <a:gd name="T112" fmla="*/ 301 w 308"/>
              <a:gd name="T113" fmla="*/ 0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8"/>
              <a:gd name="T172" fmla="*/ 0 h 93"/>
              <a:gd name="T173" fmla="*/ 308 w 308"/>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8" h="93">
                <a:moveTo>
                  <a:pt x="301" y="0"/>
                </a:moveTo>
                <a:lnTo>
                  <a:pt x="308" y="0"/>
                </a:lnTo>
                <a:lnTo>
                  <a:pt x="301" y="13"/>
                </a:lnTo>
                <a:lnTo>
                  <a:pt x="295" y="24"/>
                </a:lnTo>
                <a:lnTo>
                  <a:pt x="287" y="34"/>
                </a:lnTo>
                <a:lnTo>
                  <a:pt x="278" y="43"/>
                </a:lnTo>
                <a:lnTo>
                  <a:pt x="266" y="54"/>
                </a:lnTo>
                <a:lnTo>
                  <a:pt x="252" y="64"/>
                </a:lnTo>
                <a:lnTo>
                  <a:pt x="238" y="72"/>
                </a:lnTo>
                <a:lnTo>
                  <a:pt x="222" y="79"/>
                </a:lnTo>
                <a:lnTo>
                  <a:pt x="206" y="85"/>
                </a:lnTo>
                <a:lnTo>
                  <a:pt x="189" y="89"/>
                </a:lnTo>
                <a:lnTo>
                  <a:pt x="171" y="92"/>
                </a:lnTo>
                <a:lnTo>
                  <a:pt x="154" y="93"/>
                </a:lnTo>
                <a:lnTo>
                  <a:pt x="141" y="92"/>
                </a:lnTo>
                <a:lnTo>
                  <a:pt x="129" y="91"/>
                </a:lnTo>
                <a:lnTo>
                  <a:pt x="116" y="89"/>
                </a:lnTo>
                <a:lnTo>
                  <a:pt x="105" y="85"/>
                </a:lnTo>
                <a:lnTo>
                  <a:pt x="94" y="82"/>
                </a:lnTo>
                <a:lnTo>
                  <a:pt x="82" y="78"/>
                </a:lnTo>
                <a:lnTo>
                  <a:pt x="71" y="73"/>
                </a:lnTo>
                <a:lnTo>
                  <a:pt x="60" y="67"/>
                </a:lnTo>
                <a:lnTo>
                  <a:pt x="50" y="61"/>
                </a:lnTo>
                <a:lnTo>
                  <a:pt x="41" y="53"/>
                </a:lnTo>
                <a:lnTo>
                  <a:pt x="32" y="46"/>
                </a:lnTo>
                <a:lnTo>
                  <a:pt x="24" y="38"/>
                </a:lnTo>
                <a:lnTo>
                  <a:pt x="17" y="29"/>
                </a:lnTo>
                <a:lnTo>
                  <a:pt x="11" y="20"/>
                </a:lnTo>
                <a:lnTo>
                  <a:pt x="4" y="11"/>
                </a:lnTo>
                <a:lnTo>
                  <a:pt x="0" y="0"/>
                </a:lnTo>
                <a:lnTo>
                  <a:pt x="5" y="0"/>
                </a:lnTo>
                <a:lnTo>
                  <a:pt x="12" y="11"/>
                </a:lnTo>
                <a:lnTo>
                  <a:pt x="19" y="19"/>
                </a:lnTo>
                <a:lnTo>
                  <a:pt x="27" y="27"/>
                </a:lnTo>
                <a:lnTo>
                  <a:pt x="37" y="35"/>
                </a:lnTo>
                <a:lnTo>
                  <a:pt x="47" y="41"/>
                </a:lnTo>
                <a:lnTo>
                  <a:pt x="59" y="46"/>
                </a:lnTo>
                <a:lnTo>
                  <a:pt x="72" y="50"/>
                </a:lnTo>
                <a:lnTo>
                  <a:pt x="86" y="54"/>
                </a:lnTo>
                <a:lnTo>
                  <a:pt x="102" y="56"/>
                </a:lnTo>
                <a:lnTo>
                  <a:pt x="117" y="58"/>
                </a:lnTo>
                <a:lnTo>
                  <a:pt x="133" y="60"/>
                </a:lnTo>
                <a:lnTo>
                  <a:pt x="149" y="61"/>
                </a:lnTo>
                <a:lnTo>
                  <a:pt x="166" y="60"/>
                </a:lnTo>
                <a:lnTo>
                  <a:pt x="183" y="58"/>
                </a:lnTo>
                <a:lnTo>
                  <a:pt x="198" y="57"/>
                </a:lnTo>
                <a:lnTo>
                  <a:pt x="214" y="54"/>
                </a:lnTo>
                <a:lnTo>
                  <a:pt x="224" y="52"/>
                </a:lnTo>
                <a:lnTo>
                  <a:pt x="235" y="50"/>
                </a:lnTo>
                <a:lnTo>
                  <a:pt x="243" y="47"/>
                </a:lnTo>
                <a:lnTo>
                  <a:pt x="250" y="44"/>
                </a:lnTo>
                <a:lnTo>
                  <a:pt x="264" y="37"/>
                </a:lnTo>
                <a:lnTo>
                  <a:pt x="277" y="28"/>
                </a:lnTo>
                <a:lnTo>
                  <a:pt x="283" y="22"/>
                </a:lnTo>
                <a:lnTo>
                  <a:pt x="290" y="16"/>
                </a:lnTo>
                <a:lnTo>
                  <a:pt x="295" y="9"/>
                </a:lnTo>
                <a:lnTo>
                  <a:pt x="301" y="0"/>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62" name="Freeform 275"/>
          <p:cNvSpPr>
            <a:spLocks noEditPoints="1"/>
          </p:cNvSpPr>
          <p:nvPr/>
        </p:nvSpPr>
        <p:spPr bwMode="auto">
          <a:xfrm>
            <a:off x="8645525" y="1844675"/>
            <a:ext cx="130175" cy="101600"/>
          </a:xfrm>
          <a:custGeom>
            <a:avLst/>
            <a:gdLst>
              <a:gd name="T0" fmla="*/ 125 w 246"/>
              <a:gd name="T1" fmla="*/ 64 h 190"/>
              <a:gd name="T2" fmla="*/ 125 w 246"/>
              <a:gd name="T3" fmla="*/ 74 h 190"/>
              <a:gd name="T4" fmla="*/ 125 w 246"/>
              <a:gd name="T5" fmla="*/ 115 h 190"/>
              <a:gd name="T6" fmla="*/ 127 w 246"/>
              <a:gd name="T7" fmla="*/ 130 h 190"/>
              <a:gd name="T8" fmla="*/ 134 w 246"/>
              <a:gd name="T9" fmla="*/ 143 h 190"/>
              <a:gd name="T10" fmla="*/ 148 w 246"/>
              <a:gd name="T11" fmla="*/ 151 h 190"/>
              <a:gd name="T12" fmla="*/ 177 w 246"/>
              <a:gd name="T13" fmla="*/ 145 h 190"/>
              <a:gd name="T14" fmla="*/ 166 w 246"/>
              <a:gd name="T15" fmla="*/ 161 h 190"/>
              <a:gd name="T16" fmla="*/ 166 w 246"/>
              <a:gd name="T17" fmla="*/ 161 h 190"/>
              <a:gd name="T18" fmla="*/ 79 w 246"/>
              <a:gd name="T19" fmla="*/ 145 h 190"/>
              <a:gd name="T20" fmla="*/ 91 w 246"/>
              <a:gd name="T21" fmla="*/ 145 h 190"/>
              <a:gd name="T22" fmla="*/ 104 w 246"/>
              <a:gd name="T23" fmla="*/ 154 h 190"/>
              <a:gd name="T24" fmla="*/ 109 w 246"/>
              <a:gd name="T25" fmla="*/ 141 h 190"/>
              <a:gd name="T26" fmla="*/ 115 w 246"/>
              <a:gd name="T27" fmla="*/ 150 h 190"/>
              <a:gd name="T28" fmla="*/ 107 w 246"/>
              <a:gd name="T29" fmla="*/ 129 h 190"/>
              <a:gd name="T30" fmla="*/ 109 w 246"/>
              <a:gd name="T31" fmla="*/ 127 h 190"/>
              <a:gd name="T32" fmla="*/ 110 w 246"/>
              <a:gd name="T33" fmla="*/ 123 h 190"/>
              <a:gd name="T34" fmla="*/ 111 w 246"/>
              <a:gd name="T35" fmla="*/ 115 h 190"/>
              <a:gd name="T36" fmla="*/ 132 w 246"/>
              <a:gd name="T37" fmla="*/ 74 h 190"/>
              <a:gd name="T38" fmla="*/ 122 w 246"/>
              <a:gd name="T39" fmla="*/ 64 h 190"/>
              <a:gd name="T40" fmla="*/ 44 w 246"/>
              <a:gd name="T41" fmla="*/ 85 h 190"/>
              <a:gd name="T42" fmla="*/ 35 w 246"/>
              <a:gd name="T43" fmla="*/ 86 h 190"/>
              <a:gd name="T44" fmla="*/ 34 w 246"/>
              <a:gd name="T45" fmla="*/ 86 h 190"/>
              <a:gd name="T46" fmla="*/ 17 w 246"/>
              <a:gd name="T47" fmla="*/ 71 h 190"/>
              <a:gd name="T48" fmla="*/ 24 w 246"/>
              <a:gd name="T49" fmla="*/ 78 h 190"/>
              <a:gd name="T50" fmla="*/ 17 w 246"/>
              <a:gd name="T51" fmla="*/ 71 h 190"/>
              <a:gd name="T52" fmla="*/ 31 w 246"/>
              <a:gd name="T53" fmla="*/ 89 h 190"/>
              <a:gd name="T54" fmla="*/ 28 w 246"/>
              <a:gd name="T55" fmla="*/ 93 h 190"/>
              <a:gd name="T56" fmla="*/ 28 w 246"/>
              <a:gd name="T57" fmla="*/ 98 h 190"/>
              <a:gd name="T58" fmla="*/ 17 w 246"/>
              <a:gd name="T59" fmla="*/ 117 h 190"/>
              <a:gd name="T60" fmla="*/ 17 w 246"/>
              <a:gd name="T61" fmla="*/ 117 h 190"/>
              <a:gd name="T62" fmla="*/ 0 w 246"/>
              <a:gd name="T63" fmla="*/ 10 h 190"/>
              <a:gd name="T64" fmla="*/ 12 w 246"/>
              <a:gd name="T65" fmla="*/ 10 h 190"/>
              <a:gd name="T66" fmla="*/ 17 w 246"/>
              <a:gd name="T67" fmla="*/ 0 h 190"/>
              <a:gd name="T68" fmla="*/ 7 w 246"/>
              <a:gd name="T69" fmla="*/ 18 h 190"/>
              <a:gd name="T70" fmla="*/ 8 w 246"/>
              <a:gd name="T71" fmla="*/ 27 h 190"/>
              <a:gd name="T72" fmla="*/ 16 w 246"/>
              <a:gd name="T73" fmla="*/ 44 h 190"/>
              <a:gd name="T74" fmla="*/ 19 w 246"/>
              <a:gd name="T75" fmla="*/ 46 h 190"/>
              <a:gd name="T76" fmla="*/ 25 w 246"/>
              <a:gd name="T77" fmla="*/ 49 h 190"/>
              <a:gd name="T78" fmla="*/ 33 w 246"/>
              <a:gd name="T79" fmla="*/ 51 h 190"/>
              <a:gd name="T80" fmla="*/ 36 w 246"/>
              <a:gd name="T81" fmla="*/ 31 h 190"/>
              <a:gd name="T82" fmla="*/ 204 w 246"/>
              <a:gd name="T83" fmla="*/ 32 h 190"/>
              <a:gd name="T84" fmla="*/ 213 w 246"/>
              <a:gd name="T85" fmla="*/ 31 h 190"/>
              <a:gd name="T86" fmla="*/ 224 w 246"/>
              <a:gd name="T87" fmla="*/ 49 h 190"/>
              <a:gd name="T88" fmla="*/ 235 w 246"/>
              <a:gd name="T89" fmla="*/ 39 h 190"/>
              <a:gd name="T90" fmla="*/ 236 w 246"/>
              <a:gd name="T91" fmla="*/ 38 h 190"/>
              <a:gd name="T92" fmla="*/ 239 w 246"/>
              <a:gd name="T93" fmla="*/ 29 h 190"/>
              <a:gd name="T94" fmla="*/ 229 w 246"/>
              <a:gd name="T95" fmla="*/ 26 h 190"/>
              <a:gd name="T96" fmla="*/ 239 w 246"/>
              <a:gd name="T97" fmla="*/ 29 h 190"/>
              <a:gd name="T98" fmla="*/ 219 w 246"/>
              <a:gd name="T99" fmla="*/ 10 h 190"/>
              <a:gd name="T100" fmla="*/ 236 w 246"/>
              <a:gd name="T101" fmla="*/ 20 h 190"/>
              <a:gd name="T102" fmla="*/ 236 w 246"/>
              <a:gd name="T103" fmla="*/ 0 h 190"/>
              <a:gd name="T104" fmla="*/ 246 w 246"/>
              <a:gd name="T105" fmla="*/ 187 h 190"/>
              <a:gd name="T106" fmla="*/ 236 w 246"/>
              <a:gd name="T107" fmla="*/ 167 h 190"/>
              <a:gd name="T108" fmla="*/ 176 w 246"/>
              <a:gd name="T109" fmla="*/ 179 h 190"/>
              <a:gd name="T110" fmla="*/ 184 w 246"/>
              <a:gd name="T111" fmla="*/ 163 h 190"/>
              <a:gd name="T112" fmla="*/ 198 w 246"/>
              <a:gd name="T113" fmla="*/ 181 h 190"/>
              <a:gd name="T114" fmla="*/ 211 w 246"/>
              <a:gd name="T115" fmla="*/ 176 h 190"/>
              <a:gd name="T116" fmla="*/ 220 w 246"/>
              <a:gd name="T117" fmla="*/ 168 h 190"/>
              <a:gd name="T118" fmla="*/ 228 w 246"/>
              <a:gd name="T119" fmla="*/ 159 h 190"/>
              <a:gd name="T120" fmla="*/ 232 w 246"/>
              <a:gd name="T121" fmla="*/ 148 h 190"/>
              <a:gd name="T122" fmla="*/ 234 w 246"/>
              <a:gd name="T123" fmla="*/ 132 h 190"/>
              <a:gd name="T124" fmla="*/ 213 w 246"/>
              <a:gd name="T125" fmla="*/ 124 h 1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6"/>
              <a:gd name="T190" fmla="*/ 0 h 190"/>
              <a:gd name="T191" fmla="*/ 246 w 246"/>
              <a:gd name="T192" fmla="*/ 190 h 19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6" h="190">
                <a:moveTo>
                  <a:pt x="224" y="85"/>
                </a:moveTo>
                <a:lnTo>
                  <a:pt x="135" y="85"/>
                </a:lnTo>
                <a:lnTo>
                  <a:pt x="135" y="64"/>
                </a:lnTo>
                <a:lnTo>
                  <a:pt x="224" y="64"/>
                </a:lnTo>
                <a:lnTo>
                  <a:pt x="224" y="85"/>
                </a:lnTo>
                <a:close/>
                <a:moveTo>
                  <a:pt x="125" y="74"/>
                </a:moveTo>
                <a:lnTo>
                  <a:pt x="125" y="64"/>
                </a:lnTo>
                <a:lnTo>
                  <a:pt x="135" y="64"/>
                </a:lnTo>
                <a:lnTo>
                  <a:pt x="135" y="74"/>
                </a:lnTo>
                <a:lnTo>
                  <a:pt x="125" y="74"/>
                </a:lnTo>
                <a:close/>
                <a:moveTo>
                  <a:pt x="146" y="74"/>
                </a:moveTo>
                <a:lnTo>
                  <a:pt x="146" y="115"/>
                </a:lnTo>
                <a:lnTo>
                  <a:pt x="125" y="115"/>
                </a:lnTo>
                <a:lnTo>
                  <a:pt x="125" y="74"/>
                </a:lnTo>
                <a:lnTo>
                  <a:pt x="146" y="74"/>
                </a:lnTo>
                <a:close/>
                <a:moveTo>
                  <a:pt x="146" y="115"/>
                </a:moveTo>
                <a:lnTo>
                  <a:pt x="147" y="120"/>
                </a:lnTo>
                <a:lnTo>
                  <a:pt x="147" y="124"/>
                </a:lnTo>
                <a:lnTo>
                  <a:pt x="127" y="130"/>
                </a:lnTo>
                <a:lnTo>
                  <a:pt x="125" y="123"/>
                </a:lnTo>
                <a:lnTo>
                  <a:pt x="125" y="115"/>
                </a:lnTo>
                <a:lnTo>
                  <a:pt x="146" y="115"/>
                </a:lnTo>
                <a:close/>
                <a:moveTo>
                  <a:pt x="147" y="124"/>
                </a:moveTo>
                <a:lnTo>
                  <a:pt x="148" y="126"/>
                </a:lnTo>
                <a:lnTo>
                  <a:pt x="150" y="128"/>
                </a:lnTo>
                <a:lnTo>
                  <a:pt x="134" y="143"/>
                </a:lnTo>
                <a:lnTo>
                  <a:pt x="130" y="138"/>
                </a:lnTo>
                <a:lnTo>
                  <a:pt x="127" y="130"/>
                </a:lnTo>
                <a:lnTo>
                  <a:pt x="147" y="124"/>
                </a:lnTo>
                <a:close/>
                <a:moveTo>
                  <a:pt x="150" y="128"/>
                </a:moveTo>
                <a:lnTo>
                  <a:pt x="151" y="130"/>
                </a:lnTo>
                <a:lnTo>
                  <a:pt x="154" y="131"/>
                </a:lnTo>
                <a:lnTo>
                  <a:pt x="148" y="151"/>
                </a:lnTo>
                <a:lnTo>
                  <a:pt x="139" y="148"/>
                </a:lnTo>
                <a:lnTo>
                  <a:pt x="134" y="143"/>
                </a:lnTo>
                <a:lnTo>
                  <a:pt x="150" y="128"/>
                </a:lnTo>
                <a:close/>
                <a:moveTo>
                  <a:pt x="154" y="131"/>
                </a:moveTo>
                <a:lnTo>
                  <a:pt x="160" y="132"/>
                </a:lnTo>
                <a:lnTo>
                  <a:pt x="168" y="133"/>
                </a:lnTo>
                <a:lnTo>
                  <a:pt x="165" y="155"/>
                </a:lnTo>
                <a:lnTo>
                  <a:pt x="155" y="153"/>
                </a:lnTo>
                <a:lnTo>
                  <a:pt x="148" y="151"/>
                </a:lnTo>
                <a:lnTo>
                  <a:pt x="154" y="131"/>
                </a:lnTo>
                <a:close/>
                <a:moveTo>
                  <a:pt x="168" y="133"/>
                </a:moveTo>
                <a:lnTo>
                  <a:pt x="177" y="135"/>
                </a:lnTo>
                <a:lnTo>
                  <a:pt x="177" y="145"/>
                </a:lnTo>
                <a:lnTo>
                  <a:pt x="166" y="145"/>
                </a:lnTo>
                <a:lnTo>
                  <a:pt x="168" y="133"/>
                </a:lnTo>
                <a:close/>
                <a:moveTo>
                  <a:pt x="177" y="145"/>
                </a:moveTo>
                <a:lnTo>
                  <a:pt x="177" y="151"/>
                </a:lnTo>
                <a:lnTo>
                  <a:pt x="156" y="151"/>
                </a:lnTo>
                <a:lnTo>
                  <a:pt x="156" y="145"/>
                </a:lnTo>
                <a:lnTo>
                  <a:pt x="177" y="145"/>
                </a:lnTo>
                <a:close/>
                <a:moveTo>
                  <a:pt x="177" y="151"/>
                </a:moveTo>
                <a:lnTo>
                  <a:pt x="177" y="161"/>
                </a:lnTo>
                <a:lnTo>
                  <a:pt x="166" y="161"/>
                </a:lnTo>
                <a:lnTo>
                  <a:pt x="166" y="151"/>
                </a:lnTo>
                <a:lnTo>
                  <a:pt x="177" y="151"/>
                </a:lnTo>
                <a:close/>
                <a:moveTo>
                  <a:pt x="166" y="161"/>
                </a:moveTo>
                <a:lnTo>
                  <a:pt x="91" y="161"/>
                </a:lnTo>
                <a:lnTo>
                  <a:pt x="91" y="140"/>
                </a:lnTo>
                <a:lnTo>
                  <a:pt x="166" y="140"/>
                </a:lnTo>
                <a:lnTo>
                  <a:pt x="166" y="161"/>
                </a:lnTo>
                <a:close/>
                <a:moveTo>
                  <a:pt x="91" y="161"/>
                </a:moveTo>
                <a:lnTo>
                  <a:pt x="79" y="161"/>
                </a:lnTo>
                <a:lnTo>
                  <a:pt x="79" y="151"/>
                </a:lnTo>
                <a:lnTo>
                  <a:pt x="91" y="151"/>
                </a:lnTo>
                <a:lnTo>
                  <a:pt x="91" y="161"/>
                </a:lnTo>
                <a:close/>
                <a:moveTo>
                  <a:pt x="79" y="151"/>
                </a:moveTo>
                <a:lnTo>
                  <a:pt x="79" y="145"/>
                </a:lnTo>
                <a:lnTo>
                  <a:pt x="101" y="145"/>
                </a:lnTo>
                <a:lnTo>
                  <a:pt x="101" y="151"/>
                </a:lnTo>
                <a:lnTo>
                  <a:pt x="79" y="151"/>
                </a:lnTo>
                <a:close/>
                <a:moveTo>
                  <a:pt x="79" y="145"/>
                </a:moveTo>
                <a:lnTo>
                  <a:pt x="79" y="134"/>
                </a:lnTo>
                <a:lnTo>
                  <a:pt x="90" y="133"/>
                </a:lnTo>
                <a:lnTo>
                  <a:pt x="91" y="145"/>
                </a:lnTo>
                <a:lnTo>
                  <a:pt x="79" y="145"/>
                </a:lnTo>
                <a:close/>
                <a:moveTo>
                  <a:pt x="90" y="133"/>
                </a:moveTo>
                <a:lnTo>
                  <a:pt x="99" y="133"/>
                </a:lnTo>
                <a:lnTo>
                  <a:pt x="104" y="131"/>
                </a:lnTo>
                <a:lnTo>
                  <a:pt x="115" y="150"/>
                </a:lnTo>
                <a:lnTo>
                  <a:pt x="109" y="152"/>
                </a:lnTo>
                <a:lnTo>
                  <a:pt x="104" y="154"/>
                </a:lnTo>
                <a:lnTo>
                  <a:pt x="98" y="154"/>
                </a:lnTo>
                <a:lnTo>
                  <a:pt x="91" y="155"/>
                </a:lnTo>
                <a:lnTo>
                  <a:pt x="90" y="133"/>
                </a:lnTo>
                <a:close/>
                <a:moveTo>
                  <a:pt x="104" y="131"/>
                </a:moveTo>
                <a:lnTo>
                  <a:pt x="107" y="130"/>
                </a:lnTo>
                <a:lnTo>
                  <a:pt x="104" y="131"/>
                </a:lnTo>
                <a:lnTo>
                  <a:pt x="109" y="141"/>
                </a:lnTo>
                <a:lnTo>
                  <a:pt x="104" y="131"/>
                </a:lnTo>
                <a:close/>
                <a:moveTo>
                  <a:pt x="104" y="131"/>
                </a:moveTo>
                <a:lnTo>
                  <a:pt x="106" y="130"/>
                </a:lnTo>
                <a:lnTo>
                  <a:pt x="107" y="129"/>
                </a:lnTo>
                <a:lnTo>
                  <a:pt x="122" y="145"/>
                </a:lnTo>
                <a:lnTo>
                  <a:pt x="119" y="148"/>
                </a:lnTo>
                <a:lnTo>
                  <a:pt x="115" y="150"/>
                </a:lnTo>
                <a:lnTo>
                  <a:pt x="104" y="131"/>
                </a:lnTo>
                <a:close/>
                <a:moveTo>
                  <a:pt x="122" y="145"/>
                </a:moveTo>
                <a:lnTo>
                  <a:pt x="122" y="146"/>
                </a:lnTo>
                <a:lnTo>
                  <a:pt x="122" y="145"/>
                </a:lnTo>
                <a:lnTo>
                  <a:pt x="115" y="138"/>
                </a:lnTo>
                <a:lnTo>
                  <a:pt x="122" y="145"/>
                </a:lnTo>
                <a:close/>
                <a:moveTo>
                  <a:pt x="107" y="129"/>
                </a:moveTo>
                <a:lnTo>
                  <a:pt x="108" y="128"/>
                </a:lnTo>
                <a:lnTo>
                  <a:pt x="109" y="127"/>
                </a:lnTo>
                <a:lnTo>
                  <a:pt x="128" y="137"/>
                </a:lnTo>
                <a:lnTo>
                  <a:pt x="126" y="141"/>
                </a:lnTo>
                <a:lnTo>
                  <a:pt x="122" y="145"/>
                </a:lnTo>
                <a:lnTo>
                  <a:pt x="107" y="129"/>
                </a:lnTo>
                <a:close/>
                <a:moveTo>
                  <a:pt x="109" y="127"/>
                </a:moveTo>
                <a:lnTo>
                  <a:pt x="109" y="127"/>
                </a:lnTo>
                <a:lnTo>
                  <a:pt x="119" y="132"/>
                </a:lnTo>
                <a:lnTo>
                  <a:pt x="109" y="127"/>
                </a:lnTo>
                <a:close/>
                <a:moveTo>
                  <a:pt x="109" y="127"/>
                </a:moveTo>
                <a:lnTo>
                  <a:pt x="110" y="125"/>
                </a:lnTo>
                <a:lnTo>
                  <a:pt x="110" y="123"/>
                </a:lnTo>
                <a:lnTo>
                  <a:pt x="131" y="127"/>
                </a:lnTo>
                <a:lnTo>
                  <a:pt x="130" y="132"/>
                </a:lnTo>
                <a:lnTo>
                  <a:pt x="128" y="138"/>
                </a:lnTo>
                <a:lnTo>
                  <a:pt x="109" y="127"/>
                </a:lnTo>
                <a:close/>
                <a:moveTo>
                  <a:pt x="110" y="123"/>
                </a:moveTo>
                <a:lnTo>
                  <a:pt x="111" y="120"/>
                </a:lnTo>
                <a:lnTo>
                  <a:pt x="111" y="115"/>
                </a:lnTo>
                <a:lnTo>
                  <a:pt x="132" y="115"/>
                </a:lnTo>
                <a:lnTo>
                  <a:pt x="132" y="121"/>
                </a:lnTo>
                <a:lnTo>
                  <a:pt x="131" y="127"/>
                </a:lnTo>
                <a:lnTo>
                  <a:pt x="110" y="123"/>
                </a:lnTo>
                <a:close/>
                <a:moveTo>
                  <a:pt x="111" y="115"/>
                </a:moveTo>
                <a:lnTo>
                  <a:pt x="111" y="74"/>
                </a:lnTo>
                <a:lnTo>
                  <a:pt x="132" y="74"/>
                </a:lnTo>
                <a:lnTo>
                  <a:pt x="132" y="115"/>
                </a:lnTo>
                <a:lnTo>
                  <a:pt x="111" y="115"/>
                </a:lnTo>
                <a:close/>
                <a:moveTo>
                  <a:pt x="122" y="64"/>
                </a:moveTo>
                <a:lnTo>
                  <a:pt x="132" y="64"/>
                </a:lnTo>
                <a:lnTo>
                  <a:pt x="132" y="74"/>
                </a:lnTo>
                <a:lnTo>
                  <a:pt x="122" y="74"/>
                </a:lnTo>
                <a:lnTo>
                  <a:pt x="122" y="64"/>
                </a:lnTo>
                <a:close/>
                <a:moveTo>
                  <a:pt x="122" y="85"/>
                </a:moveTo>
                <a:lnTo>
                  <a:pt x="51" y="85"/>
                </a:lnTo>
                <a:lnTo>
                  <a:pt x="51" y="64"/>
                </a:lnTo>
                <a:lnTo>
                  <a:pt x="122" y="64"/>
                </a:lnTo>
                <a:lnTo>
                  <a:pt x="122" y="85"/>
                </a:lnTo>
                <a:close/>
                <a:moveTo>
                  <a:pt x="51" y="85"/>
                </a:moveTo>
                <a:lnTo>
                  <a:pt x="44" y="85"/>
                </a:lnTo>
                <a:lnTo>
                  <a:pt x="38" y="86"/>
                </a:lnTo>
                <a:lnTo>
                  <a:pt x="36" y="64"/>
                </a:lnTo>
                <a:lnTo>
                  <a:pt x="43" y="64"/>
                </a:lnTo>
                <a:lnTo>
                  <a:pt x="51" y="64"/>
                </a:lnTo>
                <a:lnTo>
                  <a:pt x="51" y="85"/>
                </a:lnTo>
                <a:close/>
                <a:moveTo>
                  <a:pt x="38" y="86"/>
                </a:moveTo>
                <a:lnTo>
                  <a:pt x="35" y="86"/>
                </a:lnTo>
                <a:lnTo>
                  <a:pt x="33" y="86"/>
                </a:lnTo>
                <a:lnTo>
                  <a:pt x="24" y="66"/>
                </a:lnTo>
                <a:lnTo>
                  <a:pt x="29" y="65"/>
                </a:lnTo>
                <a:lnTo>
                  <a:pt x="36" y="64"/>
                </a:lnTo>
                <a:lnTo>
                  <a:pt x="38" y="86"/>
                </a:lnTo>
                <a:close/>
                <a:moveTo>
                  <a:pt x="33" y="86"/>
                </a:moveTo>
                <a:lnTo>
                  <a:pt x="34" y="86"/>
                </a:lnTo>
                <a:lnTo>
                  <a:pt x="33" y="86"/>
                </a:lnTo>
                <a:lnTo>
                  <a:pt x="28" y="76"/>
                </a:lnTo>
                <a:lnTo>
                  <a:pt x="33" y="86"/>
                </a:lnTo>
                <a:close/>
                <a:moveTo>
                  <a:pt x="33" y="86"/>
                </a:moveTo>
                <a:lnTo>
                  <a:pt x="33" y="87"/>
                </a:lnTo>
                <a:lnTo>
                  <a:pt x="17" y="71"/>
                </a:lnTo>
                <a:lnTo>
                  <a:pt x="21" y="68"/>
                </a:lnTo>
                <a:lnTo>
                  <a:pt x="24" y="66"/>
                </a:lnTo>
                <a:lnTo>
                  <a:pt x="33" y="86"/>
                </a:lnTo>
                <a:close/>
                <a:moveTo>
                  <a:pt x="17" y="71"/>
                </a:moveTo>
                <a:lnTo>
                  <a:pt x="19" y="70"/>
                </a:lnTo>
                <a:lnTo>
                  <a:pt x="17" y="71"/>
                </a:lnTo>
                <a:lnTo>
                  <a:pt x="24" y="78"/>
                </a:lnTo>
                <a:lnTo>
                  <a:pt x="17" y="71"/>
                </a:lnTo>
                <a:close/>
                <a:moveTo>
                  <a:pt x="33" y="87"/>
                </a:moveTo>
                <a:lnTo>
                  <a:pt x="32" y="87"/>
                </a:lnTo>
                <a:lnTo>
                  <a:pt x="31" y="89"/>
                </a:lnTo>
                <a:lnTo>
                  <a:pt x="12" y="78"/>
                </a:lnTo>
                <a:lnTo>
                  <a:pt x="15" y="74"/>
                </a:lnTo>
                <a:lnTo>
                  <a:pt x="17" y="71"/>
                </a:lnTo>
                <a:lnTo>
                  <a:pt x="33" y="87"/>
                </a:lnTo>
                <a:close/>
                <a:moveTo>
                  <a:pt x="12" y="78"/>
                </a:moveTo>
                <a:lnTo>
                  <a:pt x="12" y="78"/>
                </a:lnTo>
                <a:lnTo>
                  <a:pt x="21" y="84"/>
                </a:lnTo>
                <a:lnTo>
                  <a:pt x="12" y="78"/>
                </a:lnTo>
                <a:close/>
                <a:moveTo>
                  <a:pt x="31" y="89"/>
                </a:moveTo>
                <a:lnTo>
                  <a:pt x="29" y="91"/>
                </a:lnTo>
                <a:lnTo>
                  <a:pt x="28" y="93"/>
                </a:lnTo>
                <a:lnTo>
                  <a:pt x="9" y="88"/>
                </a:lnTo>
                <a:lnTo>
                  <a:pt x="10" y="83"/>
                </a:lnTo>
                <a:lnTo>
                  <a:pt x="12" y="78"/>
                </a:lnTo>
                <a:lnTo>
                  <a:pt x="31" y="89"/>
                </a:lnTo>
                <a:close/>
                <a:moveTo>
                  <a:pt x="28" y="93"/>
                </a:moveTo>
                <a:lnTo>
                  <a:pt x="28" y="96"/>
                </a:lnTo>
                <a:lnTo>
                  <a:pt x="28" y="98"/>
                </a:lnTo>
                <a:lnTo>
                  <a:pt x="7" y="98"/>
                </a:lnTo>
                <a:lnTo>
                  <a:pt x="8" y="93"/>
                </a:lnTo>
                <a:lnTo>
                  <a:pt x="9" y="88"/>
                </a:lnTo>
                <a:lnTo>
                  <a:pt x="28" y="93"/>
                </a:lnTo>
                <a:close/>
                <a:moveTo>
                  <a:pt x="28" y="98"/>
                </a:moveTo>
                <a:lnTo>
                  <a:pt x="28" y="106"/>
                </a:lnTo>
                <a:lnTo>
                  <a:pt x="7" y="106"/>
                </a:lnTo>
                <a:lnTo>
                  <a:pt x="7" y="98"/>
                </a:lnTo>
                <a:lnTo>
                  <a:pt x="28" y="98"/>
                </a:lnTo>
                <a:close/>
                <a:moveTo>
                  <a:pt x="28" y="106"/>
                </a:moveTo>
                <a:lnTo>
                  <a:pt x="28" y="117"/>
                </a:lnTo>
                <a:lnTo>
                  <a:pt x="17" y="117"/>
                </a:lnTo>
                <a:lnTo>
                  <a:pt x="17" y="106"/>
                </a:lnTo>
                <a:lnTo>
                  <a:pt x="28" y="106"/>
                </a:lnTo>
                <a:close/>
                <a:moveTo>
                  <a:pt x="17" y="117"/>
                </a:moveTo>
                <a:lnTo>
                  <a:pt x="12" y="117"/>
                </a:lnTo>
                <a:lnTo>
                  <a:pt x="12" y="96"/>
                </a:lnTo>
                <a:lnTo>
                  <a:pt x="17" y="96"/>
                </a:lnTo>
                <a:lnTo>
                  <a:pt x="17" y="117"/>
                </a:lnTo>
                <a:close/>
                <a:moveTo>
                  <a:pt x="12" y="117"/>
                </a:moveTo>
                <a:lnTo>
                  <a:pt x="0" y="117"/>
                </a:lnTo>
                <a:lnTo>
                  <a:pt x="0" y="106"/>
                </a:lnTo>
                <a:lnTo>
                  <a:pt x="12" y="106"/>
                </a:lnTo>
                <a:lnTo>
                  <a:pt x="12" y="117"/>
                </a:lnTo>
                <a:close/>
                <a:moveTo>
                  <a:pt x="0" y="106"/>
                </a:moveTo>
                <a:lnTo>
                  <a:pt x="0" y="10"/>
                </a:lnTo>
                <a:lnTo>
                  <a:pt x="22" y="10"/>
                </a:lnTo>
                <a:lnTo>
                  <a:pt x="22" y="106"/>
                </a:lnTo>
                <a:lnTo>
                  <a:pt x="0" y="106"/>
                </a:lnTo>
                <a:close/>
                <a:moveTo>
                  <a:pt x="0" y="10"/>
                </a:moveTo>
                <a:lnTo>
                  <a:pt x="0" y="0"/>
                </a:lnTo>
                <a:lnTo>
                  <a:pt x="12" y="0"/>
                </a:lnTo>
                <a:lnTo>
                  <a:pt x="12" y="10"/>
                </a:lnTo>
                <a:lnTo>
                  <a:pt x="0" y="10"/>
                </a:lnTo>
                <a:close/>
                <a:moveTo>
                  <a:pt x="12" y="0"/>
                </a:moveTo>
                <a:lnTo>
                  <a:pt x="17" y="0"/>
                </a:lnTo>
                <a:lnTo>
                  <a:pt x="17" y="20"/>
                </a:lnTo>
                <a:lnTo>
                  <a:pt x="12" y="20"/>
                </a:lnTo>
                <a:lnTo>
                  <a:pt x="12" y="0"/>
                </a:lnTo>
                <a:close/>
                <a:moveTo>
                  <a:pt x="17" y="0"/>
                </a:moveTo>
                <a:lnTo>
                  <a:pt x="28" y="0"/>
                </a:lnTo>
                <a:lnTo>
                  <a:pt x="28" y="10"/>
                </a:lnTo>
                <a:lnTo>
                  <a:pt x="17" y="10"/>
                </a:lnTo>
                <a:lnTo>
                  <a:pt x="17" y="0"/>
                </a:lnTo>
                <a:close/>
                <a:moveTo>
                  <a:pt x="28" y="10"/>
                </a:moveTo>
                <a:lnTo>
                  <a:pt x="28" y="18"/>
                </a:lnTo>
                <a:lnTo>
                  <a:pt x="7" y="18"/>
                </a:lnTo>
                <a:lnTo>
                  <a:pt x="7" y="10"/>
                </a:lnTo>
                <a:lnTo>
                  <a:pt x="28" y="10"/>
                </a:lnTo>
                <a:close/>
                <a:moveTo>
                  <a:pt x="28" y="18"/>
                </a:moveTo>
                <a:lnTo>
                  <a:pt x="28" y="22"/>
                </a:lnTo>
                <a:lnTo>
                  <a:pt x="29" y="27"/>
                </a:lnTo>
                <a:lnTo>
                  <a:pt x="10" y="34"/>
                </a:lnTo>
                <a:lnTo>
                  <a:pt x="8" y="27"/>
                </a:lnTo>
                <a:lnTo>
                  <a:pt x="7" y="18"/>
                </a:lnTo>
                <a:lnTo>
                  <a:pt x="28" y="18"/>
                </a:lnTo>
                <a:close/>
                <a:moveTo>
                  <a:pt x="29" y="27"/>
                </a:moveTo>
                <a:lnTo>
                  <a:pt x="31" y="29"/>
                </a:lnTo>
                <a:lnTo>
                  <a:pt x="32" y="30"/>
                </a:lnTo>
                <a:lnTo>
                  <a:pt x="19" y="46"/>
                </a:lnTo>
                <a:lnTo>
                  <a:pt x="16" y="44"/>
                </a:lnTo>
                <a:lnTo>
                  <a:pt x="14" y="41"/>
                </a:lnTo>
                <a:lnTo>
                  <a:pt x="12" y="38"/>
                </a:lnTo>
                <a:lnTo>
                  <a:pt x="10" y="34"/>
                </a:lnTo>
                <a:lnTo>
                  <a:pt x="29" y="27"/>
                </a:lnTo>
                <a:close/>
                <a:moveTo>
                  <a:pt x="19" y="46"/>
                </a:moveTo>
                <a:lnTo>
                  <a:pt x="20" y="47"/>
                </a:lnTo>
                <a:lnTo>
                  <a:pt x="19" y="46"/>
                </a:lnTo>
                <a:lnTo>
                  <a:pt x="25" y="38"/>
                </a:lnTo>
                <a:lnTo>
                  <a:pt x="19" y="46"/>
                </a:lnTo>
                <a:close/>
                <a:moveTo>
                  <a:pt x="32" y="30"/>
                </a:moveTo>
                <a:lnTo>
                  <a:pt x="34" y="31"/>
                </a:lnTo>
                <a:lnTo>
                  <a:pt x="37" y="31"/>
                </a:lnTo>
                <a:lnTo>
                  <a:pt x="33" y="51"/>
                </a:lnTo>
                <a:lnTo>
                  <a:pt x="25" y="49"/>
                </a:lnTo>
                <a:lnTo>
                  <a:pt x="19" y="46"/>
                </a:lnTo>
                <a:lnTo>
                  <a:pt x="32" y="30"/>
                </a:lnTo>
                <a:close/>
                <a:moveTo>
                  <a:pt x="33" y="51"/>
                </a:moveTo>
                <a:lnTo>
                  <a:pt x="59" y="56"/>
                </a:lnTo>
                <a:lnTo>
                  <a:pt x="33" y="51"/>
                </a:lnTo>
                <a:lnTo>
                  <a:pt x="35" y="41"/>
                </a:lnTo>
                <a:lnTo>
                  <a:pt x="33" y="51"/>
                </a:lnTo>
                <a:close/>
                <a:moveTo>
                  <a:pt x="36" y="31"/>
                </a:moveTo>
                <a:lnTo>
                  <a:pt x="43" y="32"/>
                </a:lnTo>
                <a:lnTo>
                  <a:pt x="51" y="32"/>
                </a:lnTo>
                <a:lnTo>
                  <a:pt x="51" y="52"/>
                </a:lnTo>
                <a:lnTo>
                  <a:pt x="41" y="52"/>
                </a:lnTo>
                <a:lnTo>
                  <a:pt x="33" y="51"/>
                </a:lnTo>
                <a:lnTo>
                  <a:pt x="36" y="31"/>
                </a:lnTo>
                <a:close/>
                <a:moveTo>
                  <a:pt x="51" y="32"/>
                </a:moveTo>
                <a:lnTo>
                  <a:pt x="197" y="32"/>
                </a:lnTo>
                <a:lnTo>
                  <a:pt x="197" y="52"/>
                </a:lnTo>
                <a:lnTo>
                  <a:pt x="51" y="52"/>
                </a:lnTo>
                <a:lnTo>
                  <a:pt x="51" y="32"/>
                </a:lnTo>
                <a:close/>
                <a:moveTo>
                  <a:pt x="197" y="32"/>
                </a:moveTo>
                <a:lnTo>
                  <a:pt x="204" y="32"/>
                </a:lnTo>
                <a:lnTo>
                  <a:pt x="210" y="31"/>
                </a:lnTo>
                <a:lnTo>
                  <a:pt x="211" y="52"/>
                </a:lnTo>
                <a:lnTo>
                  <a:pt x="205" y="52"/>
                </a:lnTo>
                <a:lnTo>
                  <a:pt x="197" y="52"/>
                </a:lnTo>
                <a:lnTo>
                  <a:pt x="197" y="32"/>
                </a:lnTo>
                <a:close/>
                <a:moveTo>
                  <a:pt x="210" y="31"/>
                </a:moveTo>
                <a:lnTo>
                  <a:pt x="213" y="31"/>
                </a:lnTo>
                <a:lnTo>
                  <a:pt x="215" y="31"/>
                </a:lnTo>
                <a:lnTo>
                  <a:pt x="222" y="50"/>
                </a:lnTo>
                <a:lnTo>
                  <a:pt x="218" y="51"/>
                </a:lnTo>
                <a:lnTo>
                  <a:pt x="211" y="52"/>
                </a:lnTo>
                <a:lnTo>
                  <a:pt x="210" y="31"/>
                </a:lnTo>
                <a:close/>
                <a:moveTo>
                  <a:pt x="222" y="50"/>
                </a:moveTo>
                <a:lnTo>
                  <a:pt x="224" y="49"/>
                </a:lnTo>
                <a:lnTo>
                  <a:pt x="222" y="50"/>
                </a:lnTo>
                <a:lnTo>
                  <a:pt x="219" y="40"/>
                </a:lnTo>
                <a:lnTo>
                  <a:pt x="222" y="50"/>
                </a:lnTo>
                <a:close/>
                <a:moveTo>
                  <a:pt x="215" y="31"/>
                </a:moveTo>
                <a:lnTo>
                  <a:pt x="216" y="30"/>
                </a:lnTo>
                <a:lnTo>
                  <a:pt x="217" y="28"/>
                </a:lnTo>
                <a:lnTo>
                  <a:pt x="235" y="39"/>
                </a:lnTo>
                <a:lnTo>
                  <a:pt x="233" y="42"/>
                </a:lnTo>
                <a:lnTo>
                  <a:pt x="230" y="45"/>
                </a:lnTo>
                <a:lnTo>
                  <a:pt x="227" y="48"/>
                </a:lnTo>
                <a:lnTo>
                  <a:pt x="222" y="50"/>
                </a:lnTo>
                <a:lnTo>
                  <a:pt x="215" y="31"/>
                </a:lnTo>
                <a:close/>
                <a:moveTo>
                  <a:pt x="235" y="39"/>
                </a:moveTo>
                <a:lnTo>
                  <a:pt x="236" y="38"/>
                </a:lnTo>
                <a:lnTo>
                  <a:pt x="235" y="39"/>
                </a:lnTo>
                <a:lnTo>
                  <a:pt x="226" y="34"/>
                </a:lnTo>
                <a:lnTo>
                  <a:pt x="235" y="39"/>
                </a:lnTo>
                <a:close/>
                <a:moveTo>
                  <a:pt x="217" y="29"/>
                </a:moveTo>
                <a:lnTo>
                  <a:pt x="218" y="26"/>
                </a:lnTo>
                <a:lnTo>
                  <a:pt x="218" y="23"/>
                </a:lnTo>
                <a:lnTo>
                  <a:pt x="239" y="29"/>
                </a:lnTo>
                <a:lnTo>
                  <a:pt x="238" y="34"/>
                </a:lnTo>
                <a:lnTo>
                  <a:pt x="235" y="39"/>
                </a:lnTo>
                <a:lnTo>
                  <a:pt x="217" y="29"/>
                </a:lnTo>
                <a:close/>
                <a:moveTo>
                  <a:pt x="239" y="29"/>
                </a:moveTo>
                <a:lnTo>
                  <a:pt x="243" y="15"/>
                </a:lnTo>
                <a:lnTo>
                  <a:pt x="239" y="29"/>
                </a:lnTo>
                <a:lnTo>
                  <a:pt x="229" y="26"/>
                </a:lnTo>
                <a:lnTo>
                  <a:pt x="239" y="29"/>
                </a:lnTo>
                <a:close/>
                <a:moveTo>
                  <a:pt x="218" y="23"/>
                </a:moveTo>
                <a:lnTo>
                  <a:pt x="219" y="20"/>
                </a:lnTo>
                <a:lnTo>
                  <a:pt x="219" y="18"/>
                </a:lnTo>
                <a:lnTo>
                  <a:pt x="240" y="18"/>
                </a:lnTo>
                <a:lnTo>
                  <a:pt x="240" y="23"/>
                </a:lnTo>
                <a:lnTo>
                  <a:pt x="239" y="29"/>
                </a:lnTo>
                <a:lnTo>
                  <a:pt x="218" y="23"/>
                </a:lnTo>
                <a:close/>
                <a:moveTo>
                  <a:pt x="219" y="18"/>
                </a:moveTo>
                <a:lnTo>
                  <a:pt x="219" y="10"/>
                </a:lnTo>
                <a:lnTo>
                  <a:pt x="240" y="10"/>
                </a:lnTo>
                <a:lnTo>
                  <a:pt x="240" y="18"/>
                </a:lnTo>
                <a:lnTo>
                  <a:pt x="219" y="18"/>
                </a:lnTo>
                <a:close/>
                <a:moveTo>
                  <a:pt x="219" y="10"/>
                </a:moveTo>
                <a:lnTo>
                  <a:pt x="219" y="0"/>
                </a:lnTo>
                <a:lnTo>
                  <a:pt x="230" y="0"/>
                </a:lnTo>
                <a:lnTo>
                  <a:pt x="230" y="10"/>
                </a:lnTo>
                <a:lnTo>
                  <a:pt x="219" y="10"/>
                </a:lnTo>
                <a:close/>
                <a:moveTo>
                  <a:pt x="230" y="0"/>
                </a:moveTo>
                <a:lnTo>
                  <a:pt x="236" y="0"/>
                </a:lnTo>
                <a:lnTo>
                  <a:pt x="236" y="20"/>
                </a:lnTo>
                <a:lnTo>
                  <a:pt x="230" y="20"/>
                </a:lnTo>
                <a:lnTo>
                  <a:pt x="230" y="0"/>
                </a:lnTo>
                <a:close/>
                <a:moveTo>
                  <a:pt x="236" y="0"/>
                </a:moveTo>
                <a:lnTo>
                  <a:pt x="246" y="0"/>
                </a:lnTo>
                <a:lnTo>
                  <a:pt x="246" y="10"/>
                </a:lnTo>
                <a:lnTo>
                  <a:pt x="236" y="10"/>
                </a:lnTo>
                <a:lnTo>
                  <a:pt x="236" y="0"/>
                </a:lnTo>
                <a:close/>
                <a:moveTo>
                  <a:pt x="246" y="10"/>
                </a:moveTo>
                <a:lnTo>
                  <a:pt x="246" y="177"/>
                </a:lnTo>
                <a:lnTo>
                  <a:pt x="226" y="177"/>
                </a:lnTo>
                <a:lnTo>
                  <a:pt x="226" y="10"/>
                </a:lnTo>
                <a:lnTo>
                  <a:pt x="246" y="10"/>
                </a:lnTo>
                <a:close/>
                <a:moveTo>
                  <a:pt x="246" y="177"/>
                </a:moveTo>
                <a:lnTo>
                  <a:pt x="246" y="187"/>
                </a:lnTo>
                <a:lnTo>
                  <a:pt x="237" y="188"/>
                </a:lnTo>
                <a:lnTo>
                  <a:pt x="236" y="177"/>
                </a:lnTo>
                <a:lnTo>
                  <a:pt x="246" y="177"/>
                </a:lnTo>
                <a:close/>
                <a:moveTo>
                  <a:pt x="237" y="188"/>
                </a:moveTo>
                <a:lnTo>
                  <a:pt x="187" y="190"/>
                </a:lnTo>
                <a:lnTo>
                  <a:pt x="186" y="169"/>
                </a:lnTo>
                <a:lnTo>
                  <a:pt x="236" y="167"/>
                </a:lnTo>
                <a:lnTo>
                  <a:pt x="237" y="188"/>
                </a:lnTo>
                <a:close/>
                <a:moveTo>
                  <a:pt x="187" y="190"/>
                </a:moveTo>
                <a:lnTo>
                  <a:pt x="176" y="190"/>
                </a:lnTo>
                <a:lnTo>
                  <a:pt x="176" y="179"/>
                </a:lnTo>
                <a:lnTo>
                  <a:pt x="187" y="179"/>
                </a:lnTo>
                <a:lnTo>
                  <a:pt x="187" y="190"/>
                </a:lnTo>
                <a:close/>
                <a:moveTo>
                  <a:pt x="176" y="179"/>
                </a:moveTo>
                <a:lnTo>
                  <a:pt x="176" y="174"/>
                </a:lnTo>
                <a:lnTo>
                  <a:pt x="198" y="174"/>
                </a:lnTo>
                <a:lnTo>
                  <a:pt x="198" y="179"/>
                </a:lnTo>
                <a:lnTo>
                  <a:pt x="176" y="179"/>
                </a:lnTo>
                <a:close/>
                <a:moveTo>
                  <a:pt x="176" y="174"/>
                </a:moveTo>
                <a:lnTo>
                  <a:pt x="176" y="166"/>
                </a:lnTo>
                <a:lnTo>
                  <a:pt x="184" y="163"/>
                </a:lnTo>
                <a:lnTo>
                  <a:pt x="187" y="174"/>
                </a:lnTo>
                <a:lnTo>
                  <a:pt x="176" y="174"/>
                </a:lnTo>
                <a:close/>
                <a:moveTo>
                  <a:pt x="184" y="163"/>
                </a:moveTo>
                <a:lnTo>
                  <a:pt x="190" y="161"/>
                </a:lnTo>
                <a:lnTo>
                  <a:pt x="197" y="159"/>
                </a:lnTo>
                <a:lnTo>
                  <a:pt x="205" y="179"/>
                </a:lnTo>
                <a:lnTo>
                  <a:pt x="198" y="181"/>
                </a:lnTo>
                <a:lnTo>
                  <a:pt x="189" y="184"/>
                </a:lnTo>
                <a:lnTo>
                  <a:pt x="184" y="163"/>
                </a:lnTo>
                <a:close/>
                <a:moveTo>
                  <a:pt x="197" y="159"/>
                </a:moveTo>
                <a:lnTo>
                  <a:pt x="201" y="157"/>
                </a:lnTo>
                <a:lnTo>
                  <a:pt x="204" y="155"/>
                </a:lnTo>
                <a:lnTo>
                  <a:pt x="216" y="172"/>
                </a:lnTo>
                <a:lnTo>
                  <a:pt x="211" y="176"/>
                </a:lnTo>
                <a:lnTo>
                  <a:pt x="205" y="179"/>
                </a:lnTo>
                <a:lnTo>
                  <a:pt x="197" y="159"/>
                </a:lnTo>
                <a:close/>
                <a:moveTo>
                  <a:pt x="204" y="155"/>
                </a:moveTo>
                <a:lnTo>
                  <a:pt x="206" y="153"/>
                </a:lnTo>
                <a:lnTo>
                  <a:pt x="208" y="151"/>
                </a:lnTo>
                <a:lnTo>
                  <a:pt x="225" y="163"/>
                </a:lnTo>
                <a:lnTo>
                  <a:pt x="220" y="168"/>
                </a:lnTo>
                <a:lnTo>
                  <a:pt x="216" y="172"/>
                </a:lnTo>
                <a:lnTo>
                  <a:pt x="204" y="155"/>
                </a:lnTo>
                <a:close/>
                <a:moveTo>
                  <a:pt x="208" y="151"/>
                </a:moveTo>
                <a:lnTo>
                  <a:pt x="209" y="148"/>
                </a:lnTo>
                <a:lnTo>
                  <a:pt x="211" y="146"/>
                </a:lnTo>
                <a:lnTo>
                  <a:pt x="231" y="153"/>
                </a:lnTo>
                <a:lnTo>
                  <a:pt x="228" y="159"/>
                </a:lnTo>
                <a:lnTo>
                  <a:pt x="225" y="163"/>
                </a:lnTo>
                <a:lnTo>
                  <a:pt x="208" y="151"/>
                </a:lnTo>
                <a:close/>
                <a:moveTo>
                  <a:pt x="211" y="146"/>
                </a:moveTo>
                <a:lnTo>
                  <a:pt x="212" y="142"/>
                </a:lnTo>
                <a:lnTo>
                  <a:pt x="212" y="138"/>
                </a:lnTo>
                <a:lnTo>
                  <a:pt x="234" y="141"/>
                </a:lnTo>
                <a:lnTo>
                  <a:pt x="232" y="148"/>
                </a:lnTo>
                <a:lnTo>
                  <a:pt x="231" y="153"/>
                </a:lnTo>
                <a:lnTo>
                  <a:pt x="211" y="146"/>
                </a:lnTo>
                <a:close/>
                <a:moveTo>
                  <a:pt x="212" y="138"/>
                </a:moveTo>
                <a:lnTo>
                  <a:pt x="213" y="131"/>
                </a:lnTo>
                <a:lnTo>
                  <a:pt x="213" y="124"/>
                </a:lnTo>
                <a:lnTo>
                  <a:pt x="235" y="124"/>
                </a:lnTo>
                <a:lnTo>
                  <a:pt x="234" y="132"/>
                </a:lnTo>
                <a:lnTo>
                  <a:pt x="234" y="141"/>
                </a:lnTo>
                <a:lnTo>
                  <a:pt x="212" y="138"/>
                </a:lnTo>
                <a:close/>
                <a:moveTo>
                  <a:pt x="213" y="124"/>
                </a:moveTo>
                <a:lnTo>
                  <a:pt x="213" y="74"/>
                </a:lnTo>
                <a:lnTo>
                  <a:pt x="235" y="74"/>
                </a:lnTo>
                <a:lnTo>
                  <a:pt x="235" y="124"/>
                </a:lnTo>
                <a:lnTo>
                  <a:pt x="213" y="124"/>
                </a:lnTo>
                <a:close/>
                <a:moveTo>
                  <a:pt x="224" y="64"/>
                </a:moveTo>
                <a:lnTo>
                  <a:pt x="235" y="64"/>
                </a:lnTo>
                <a:lnTo>
                  <a:pt x="235" y="74"/>
                </a:lnTo>
                <a:lnTo>
                  <a:pt x="224" y="74"/>
                </a:lnTo>
                <a:lnTo>
                  <a:pt x="224" y="64"/>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63" name="Freeform 276"/>
          <p:cNvSpPr>
            <a:spLocks noEditPoints="1"/>
          </p:cNvSpPr>
          <p:nvPr/>
        </p:nvSpPr>
        <p:spPr bwMode="auto">
          <a:xfrm>
            <a:off x="8645525" y="1962150"/>
            <a:ext cx="133350" cy="58738"/>
          </a:xfrm>
          <a:custGeom>
            <a:avLst/>
            <a:gdLst>
              <a:gd name="T0" fmla="*/ 224 w 252"/>
              <a:gd name="T1" fmla="*/ 9 h 113"/>
              <a:gd name="T2" fmla="*/ 251 w 252"/>
              <a:gd name="T3" fmla="*/ 64 h 113"/>
              <a:gd name="T4" fmla="*/ 252 w 252"/>
              <a:gd name="T5" fmla="*/ 68 h 113"/>
              <a:gd name="T6" fmla="*/ 252 w 252"/>
              <a:gd name="T7" fmla="*/ 73 h 113"/>
              <a:gd name="T8" fmla="*/ 241 w 252"/>
              <a:gd name="T9" fmla="*/ 85 h 113"/>
              <a:gd name="T10" fmla="*/ 42 w 252"/>
              <a:gd name="T11" fmla="*/ 63 h 113"/>
              <a:gd name="T12" fmla="*/ 31 w 252"/>
              <a:gd name="T13" fmla="*/ 85 h 113"/>
              <a:gd name="T14" fmla="*/ 24 w 252"/>
              <a:gd name="T15" fmla="*/ 65 h 113"/>
              <a:gd name="T16" fmla="*/ 31 w 252"/>
              <a:gd name="T17" fmla="*/ 85 h 113"/>
              <a:gd name="T18" fmla="*/ 24 w 252"/>
              <a:gd name="T19" fmla="*/ 65 h 113"/>
              <a:gd name="T20" fmla="*/ 23 w 252"/>
              <a:gd name="T21" fmla="*/ 77 h 113"/>
              <a:gd name="T22" fmla="*/ 11 w 252"/>
              <a:gd name="T23" fmla="*/ 76 h 113"/>
              <a:gd name="T24" fmla="*/ 11 w 252"/>
              <a:gd name="T25" fmla="*/ 77 h 113"/>
              <a:gd name="T26" fmla="*/ 29 w 252"/>
              <a:gd name="T27" fmla="*/ 88 h 113"/>
              <a:gd name="T28" fmla="*/ 29 w 252"/>
              <a:gd name="T29" fmla="*/ 87 h 113"/>
              <a:gd name="T30" fmla="*/ 8 w 252"/>
              <a:gd name="T31" fmla="*/ 94 h 113"/>
              <a:gd name="T32" fmla="*/ 17 w 252"/>
              <a:gd name="T33" fmla="*/ 113 h 113"/>
              <a:gd name="T34" fmla="*/ 12 w 252"/>
              <a:gd name="T35" fmla="*/ 91 h 113"/>
              <a:gd name="T36" fmla="*/ 0 w 252"/>
              <a:gd name="T37" fmla="*/ 102 h 113"/>
              <a:gd name="T38" fmla="*/ 22 w 252"/>
              <a:gd name="T39" fmla="*/ 17 h 113"/>
              <a:gd name="T40" fmla="*/ 12 w 252"/>
              <a:gd name="T41" fmla="*/ 7 h 113"/>
              <a:gd name="T42" fmla="*/ 17 w 252"/>
              <a:gd name="T43" fmla="*/ 28 h 113"/>
              <a:gd name="T44" fmla="*/ 28 w 252"/>
              <a:gd name="T45" fmla="*/ 17 h 113"/>
              <a:gd name="T46" fmla="*/ 28 w 252"/>
              <a:gd name="T47" fmla="*/ 29 h 113"/>
              <a:gd name="T48" fmla="*/ 8 w 252"/>
              <a:gd name="T49" fmla="*/ 32 h 113"/>
              <a:gd name="T50" fmla="*/ 28 w 252"/>
              <a:gd name="T51" fmla="*/ 29 h 113"/>
              <a:gd name="T52" fmla="*/ 8 w 252"/>
              <a:gd name="T53" fmla="*/ 32 h 113"/>
              <a:gd name="T54" fmla="*/ 20 w 252"/>
              <a:gd name="T55" fmla="*/ 38 h 113"/>
              <a:gd name="T56" fmla="*/ 16 w 252"/>
              <a:gd name="T57" fmla="*/ 49 h 113"/>
              <a:gd name="T58" fmla="*/ 23 w 252"/>
              <a:gd name="T59" fmla="*/ 57 h 113"/>
              <a:gd name="T60" fmla="*/ 31 w 252"/>
              <a:gd name="T61" fmla="*/ 35 h 113"/>
              <a:gd name="T62" fmla="*/ 31 w 252"/>
              <a:gd name="T63" fmla="*/ 34 h 113"/>
              <a:gd name="T64" fmla="*/ 22 w 252"/>
              <a:gd name="T65" fmla="*/ 53 h 113"/>
              <a:gd name="T66" fmla="*/ 27 w 252"/>
              <a:gd name="T67" fmla="*/ 56 h 113"/>
              <a:gd name="T68" fmla="*/ 51 w 252"/>
              <a:gd name="T69" fmla="*/ 36 h 113"/>
              <a:gd name="T70" fmla="*/ 51 w 252"/>
              <a:gd name="T71" fmla="*/ 36 h 113"/>
              <a:gd name="T72" fmla="*/ 173 w 252"/>
              <a:gd name="T73" fmla="*/ 36 h 113"/>
              <a:gd name="T74" fmla="*/ 173 w 252"/>
              <a:gd name="T75" fmla="*/ 57 h 113"/>
              <a:gd name="T76" fmla="*/ 206 w 252"/>
              <a:gd name="T77" fmla="*/ 54 h 113"/>
              <a:gd name="T78" fmla="*/ 200 w 252"/>
              <a:gd name="T79" fmla="*/ 35 h 113"/>
              <a:gd name="T80" fmla="*/ 203 w 252"/>
              <a:gd name="T81" fmla="*/ 34 h 113"/>
              <a:gd name="T82" fmla="*/ 202 w 252"/>
              <a:gd name="T83" fmla="*/ 34 h 113"/>
              <a:gd name="T84" fmla="*/ 213 w 252"/>
              <a:gd name="T85" fmla="*/ 52 h 113"/>
              <a:gd name="T86" fmla="*/ 217 w 252"/>
              <a:gd name="T87" fmla="*/ 49 h 113"/>
              <a:gd name="T88" fmla="*/ 204 w 252"/>
              <a:gd name="T89" fmla="*/ 34 h 113"/>
              <a:gd name="T90" fmla="*/ 224 w 252"/>
              <a:gd name="T91" fmla="*/ 40 h 113"/>
              <a:gd name="T92" fmla="*/ 204 w 252"/>
              <a:gd name="T93" fmla="*/ 34 h 113"/>
              <a:gd name="T94" fmla="*/ 224 w 252"/>
              <a:gd name="T95" fmla="*/ 40 h 113"/>
              <a:gd name="T96" fmla="*/ 222 w 252"/>
              <a:gd name="T97" fmla="*/ 22 h 113"/>
              <a:gd name="T98" fmla="*/ 202 w 252"/>
              <a:gd name="T99" fmla="*/ 24 h 113"/>
              <a:gd name="T100" fmla="*/ 203 w 252"/>
              <a:gd name="T101" fmla="*/ 29 h 113"/>
              <a:gd name="T102" fmla="*/ 200 w 252"/>
              <a:gd name="T103" fmla="*/ 20 h 113"/>
              <a:gd name="T104" fmla="*/ 205 w 252"/>
              <a:gd name="T105" fmla="*/ 6 h 113"/>
              <a:gd name="T106" fmla="*/ 210 w 252"/>
              <a:gd name="T107" fmla="*/ 4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2"/>
              <a:gd name="T163" fmla="*/ 0 h 113"/>
              <a:gd name="T164" fmla="*/ 252 w 252"/>
              <a:gd name="T165" fmla="*/ 113 h 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2" h="113">
                <a:moveTo>
                  <a:pt x="224" y="9"/>
                </a:moveTo>
                <a:lnTo>
                  <a:pt x="251" y="64"/>
                </a:lnTo>
                <a:lnTo>
                  <a:pt x="231" y="72"/>
                </a:lnTo>
                <a:lnTo>
                  <a:pt x="205" y="18"/>
                </a:lnTo>
                <a:lnTo>
                  <a:pt x="224" y="9"/>
                </a:lnTo>
                <a:close/>
                <a:moveTo>
                  <a:pt x="251" y="64"/>
                </a:moveTo>
                <a:lnTo>
                  <a:pt x="252" y="66"/>
                </a:lnTo>
                <a:lnTo>
                  <a:pt x="252" y="68"/>
                </a:lnTo>
                <a:lnTo>
                  <a:pt x="241" y="68"/>
                </a:lnTo>
                <a:lnTo>
                  <a:pt x="251" y="64"/>
                </a:lnTo>
                <a:close/>
                <a:moveTo>
                  <a:pt x="252" y="68"/>
                </a:moveTo>
                <a:lnTo>
                  <a:pt x="252" y="73"/>
                </a:lnTo>
                <a:lnTo>
                  <a:pt x="230" y="73"/>
                </a:lnTo>
                <a:lnTo>
                  <a:pt x="230" y="68"/>
                </a:lnTo>
                <a:lnTo>
                  <a:pt x="252" y="68"/>
                </a:lnTo>
                <a:close/>
                <a:moveTo>
                  <a:pt x="252" y="73"/>
                </a:moveTo>
                <a:lnTo>
                  <a:pt x="252" y="85"/>
                </a:lnTo>
                <a:lnTo>
                  <a:pt x="241" y="85"/>
                </a:lnTo>
                <a:lnTo>
                  <a:pt x="241" y="73"/>
                </a:lnTo>
                <a:lnTo>
                  <a:pt x="252" y="73"/>
                </a:lnTo>
                <a:close/>
                <a:moveTo>
                  <a:pt x="241" y="85"/>
                </a:moveTo>
                <a:lnTo>
                  <a:pt x="51" y="85"/>
                </a:lnTo>
                <a:lnTo>
                  <a:pt x="51" y="63"/>
                </a:lnTo>
                <a:lnTo>
                  <a:pt x="241" y="63"/>
                </a:lnTo>
                <a:lnTo>
                  <a:pt x="241" y="85"/>
                </a:lnTo>
                <a:close/>
                <a:moveTo>
                  <a:pt x="51" y="85"/>
                </a:moveTo>
                <a:lnTo>
                  <a:pt x="43" y="85"/>
                </a:lnTo>
                <a:lnTo>
                  <a:pt x="37" y="85"/>
                </a:lnTo>
                <a:lnTo>
                  <a:pt x="35" y="63"/>
                </a:lnTo>
                <a:lnTo>
                  <a:pt x="42" y="63"/>
                </a:lnTo>
                <a:lnTo>
                  <a:pt x="51" y="63"/>
                </a:lnTo>
                <a:lnTo>
                  <a:pt x="51" y="85"/>
                </a:lnTo>
                <a:close/>
                <a:moveTo>
                  <a:pt x="37" y="85"/>
                </a:moveTo>
                <a:lnTo>
                  <a:pt x="33" y="85"/>
                </a:lnTo>
                <a:lnTo>
                  <a:pt x="31" y="85"/>
                </a:lnTo>
                <a:lnTo>
                  <a:pt x="24" y="65"/>
                </a:lnTo>
                <a:lnTo>
                  <a:pt x="28" y="64"/>
                </a:lnTo>
                <a:lnTo>
                  <a:pt x="35" y="63"/>
                </a:lnTo>
                <a:lnTo>
                  <a:pt x="37" y="85"/>
                </a:lnTo>
                <a:close/>
                <a:moveTo>
                  <a:pt x="24" y="65"/>
                </a:moveTo>
                <a:lnTo>
                  <a:pt x="24" y="65"/>
                </a:lnTo>
                <a:lnTo>
                  <a:pt x="27" y="75"/>
                </a:lnTo>
                <a:lnTo>
                  <a:pt x="24" y="65"/>
                </a:lnTo>
                <a:close/>
                <a:moveTo>
                  <a:pt x="31" y="85"/>
                </a:moveTo>
                <a:lnTo>
                  <a:pt x="31" y="85"/>
                </a:lnTo>
                <a:lnTo>
                  <a:pt x="31" y="86"/>
                </a:lnTo>
                <a:lnTo>
                  <a:pt x="16" y="70"/>
                </a:lnTo>
                <a:lnTo>
                  <a:pt x="20" y="67"/>
                </a:lnTo>
                <a:lnTo>
                  <a:pt x="24" y="65"/>
                </a:lnTo>
                <a:lnTo>
                  <a:pt x="31" y="85"/>
                </a:lnTo>
                <a:close/>
                <a:moveTo>
                  <a:pt x="31" y="86"/>
                </a:moveTo>
                <a:lnTo>
                  <a:pt x="26" y="90"/>
                </a:lnTo>
                <a:lnTo>
                  <a:pt x="31" y="86"/>
                </a:lnTo>
                <a:lnTo>
                  <a:pt x="23" y="77"/>
                </a:lnTo>
                <a:lnTo>
                  <a:pt x="31" y="86"/>
                </a:lnTo>
                <a:close/>
                <a:moveTo>
                  <a:pt x="31" y="86"/>
                </a:moveTo>
                <a:lnTo>
                  <a:pt x="31" y="86"/>
                </a:lnTo>
                <a:lnTo>
                  <a:pt x="29" y="87"/>
                </a:lnTo>
                <a:lnTo>
                  <a:pt x="11" y="76"/>
                </a:lnTo>
                <a:lnTo>
                  <a:pt x="13" y="73"/>
                </a:lnTo>
                <a:lnTo>
                  <a:pt x="16" y="70"/>
                </a:lnTo>
                <a:lnTo>
                  <a:pt x="31" y="86"/>
                </a:lnTo>
                <a:close/>
                <a:moveTo>
                  <a:pt x="11" y="77"/>
                </a:moveTo>
                <a:lnTo>
                  <a:pt x="11" y="77"/>
                </a:lnTo>
                <a:lnTo>
                  <a:pt x="11" y="76"/>
                </a:lnTo>
                <a:lnTo>
                  <a:pt x="20" y="81"/>
                </a:lnTo>
                <a:lnTo>
                  <a:pt x="11" y="77"/>
                </a:lnTo>
                <a:close/>
                <a:moveTo>
                  <a:pt x="29" y="87"/>
                </a:moveTo>
                <a:lnTo>
                  <a:pt x="29" y="88"/>
                </a:lnTo>
                <a:lnTo>
                  <a:pt x="28" y="91"/>
                </a:lnTo>
                <a:lnTo>
                  <a:pt x="8" y="88"/>
                </a:lnTo>
                <a:lnTo>
                  <a:pt x="9" y="81"/>
                </a:lnTo>
                <a:lnTo>
                  <a:pt x="11" y="77"/>
                </a:lnTo>
                <a:lnTo>
                  <a:pt x="29" y="87"/>
                </a:lnTo>
                <a:close/>
                <a:moveTo>
                  <a:pt x="28" y="91"/>
                </a:moveTo>
                <a:lnTo>
                  <a:pt x="28" y="96"/>
                </a:lnTo>
                <a:lnTo>
                  <a:pt x="28" y="102"/>
                </a:lnTo>
                <a:lnTo>
                  <a:pt x="7" y="101"/>
                </a:lnTo>
                <a:lnTo>
                  <a:pt x="8" y="94"/>
                </a:lnTo>
                <a:lnTo>
                  <a:pt x="8" y="88"/>
                </a:lnTo>
                <a:lnTo>
                  <a:pt x="28" y="91"/>
                </a:lnTo>
                <a:close/>
                <a:moveTo>
                  <a:pt x="28" y="102"/>
                </a:moveTo>
                <a:lnTo>
                  <a:pt x="27" y="113"/>
                </a:lnTo>
                <a:lnTo>
                  <a:pt x="17" y="113"/>
                </a:lnTo>
                <a:lnTo>
                  <a:pt x="17" y="102"/>
                </a:lnTo>
                <a:lnTo>
                  <a:pt x="28" y="102"/>
                </a:lnTo>
                <a:close/>
                <a:moveTo>
                  <a:pt x="17" y="113"/>
                </a:moveTo>
                <a:lnTo>
                  <a:pt x="12" y="113"/>
                </a:lnTo>
                <a:lnTo>
                  <a:pt x="12" y="91"/>
                </a:lnTo>
                <a:lnTo>
                  <a:pt x="17" y="91"/>
                </a:lnTo>
                <a:lnTo>
                  <a:pt x="17" y="113"/>
                </a:lnTo>
                <a:close/>
                <a:moveTo>
                  <a:pt x="12" y="113"/>
                </a:moveTo>
                <a:lnTo>
                  <a:pt x="0" y="113"/>
                </a:lnTo>
                <a:lnTo>
                  <a:pt x="0" y="102"/>
                </a:lnTo>
                <a:lnTo>
                  <a:pt x="12" y="102"/>
                </a:lnTo>
                <a:lnTo>
                  <a:pt x="12" y="113"/>
                </a:lnTo>
                <a:close/>
                <a:moveTo>
                  <a:pt x="0" y="102"/>
                </a:moveTo>
                <a:lnTo>
                  <a:pt x="0" y="17"/>
                </a:lnTo>
                <a:lnTo>
                  <a:pt x="22" y="17"/>
                </a:lnTo>
                <a:lnTo>
                  <a:pt x="22" y="102"/>
                </a:lnTo>
                <a:lnTo>
                  <a:pt x="0" y="102"/>
                </a:lnTo>
                <a:close/>
                <a:moveTo>
                  <a:pt x="0" y="17"/>
                </a:moveTo>
                <a:lnTo>
                  <a:pt x="0" y="7"/>
                </a:lnTo>
                <a:lnTo>
                  <a:pt x="12" y="7"/>
                </a:lnTo>
                <a:lnTo>
                  <a:pt x="12" y="17"/>
                </a:lnTo>
                <a:lnTo>
                  <a:pt x="0" y="17"/>
                </a:lnTo>
                <a:close/>
                <a:moveTo>
                  <a:pt x="12" y="7"/>
                </a:moveTo>
                <a:lnTo>
                  <a:pt x="17" y="7"/>
                </a:lnTo>
                <a:lnTo>
                  <a:pt x="17" y="28"/>
                </a:lnTo>
                <a:lnTo>
                  <a:pt x="12" y="28"/>
                </a:lnTo>
                <a:lnTo>
                  <a:pt x="12" y="7"/>
                </a:lnTo>
                <a:close/>
                <a:moveTo>
                  <a:pt x="17" y="7"/>
                </a:moveTo>
                <a:lnTo>
                  <a:pt x="27" y="7"/>
                </a:lnTo>
                <a:lnTo>
                  <a:pt x="28" y="17"/>
                </a:lnTo>
                <a:lnTo>
                  <a:pt x="17" y="17"/>
                </a:lnTo>
                <a:lnTo>
                  <a:pt x="17" y="7"/>
                </a:lnTo>
                <a:close/>
                <a:moveTo>
                  <a:pt x="28" y="17"/>
                </a:moveTo>
                <a:lnTo>
                  <a:pt x="28" y="23"/>
                </a:lnTo>
                <a:lnTo>
                  <a:pt x="28" y="29"/>
                </a:lnTo>
                <a:lnTo>
                  <a:pt x="8" y="32"/>
                </a:lnTo>
                <a:lnTo>
                  <a:pt x="7" y="25"/>
                </a:lnTo>
                <a:lnTo>
                  <a:pt x="7" y="17"/>
                </a:lnTo>
                <a:lnTo>
                  <a:pt x="28" y="17"/>
                </a:lnTo>
                <a:close/>
                <a:moveTo>
                  <a:pt x="8" y="32"/>
                </a:moveTo>
                <a:lnTo>
                  <a:pt x="9" y="35"/>
                </a:lnTo>
                <a:lnTo>
                  <a:pt x="8" y="32"/>
                </a:lnTo>
                <a:lnTo>
                  <a:pt x="18" y="31"/>
                </a:lnTo>
                <a:lnTo>
                  <a:pt x="8" y="32"/>
                </a:lnTo>
                <a:close/>
                <a:moveTo>
                  <a:pt x="28" y="29"/>
                </a:moveTo>
                <a:lnTo>
                  <a:pt x="29" y="32"/>
                </a:lnTo>
                <a:lnTo>
                  <a:pt x="29" y="33"/>
                </a:lnTo>
                <a:lnTo>
                  <a:pt x="11" y="43"/>
                </a:lnTo>
                <a:lnTo>
                  <a:pt x="9" y="38"/>
                </a:lnTo>
                <a:lnTo>
                  <a:pt x="8" y="32"/>
                </a:lnTo>
                <a:lnTo>
                  <a:pt x="28" y="29"/>
                </a:lnTo>
                <a:close/>
                <a:moveTo>
                  <a:pt x="29" y="33"/>
                </a:moveTo>
                <a:lnTo>
                  <a:pt x="29" y="33"/>
                </a:lnTo>
                <a:lnTo>
                  <a:pt x="20" y="38"/>
                </a:lnTo>
                <a:lnTo>
                  <a:pt x="29" y="33"/>
                </a:lnTo>
                <a:close/>
                <a:moveTo>
                  <a:pt x="29" y="33"/>
                </a:moveTo>
                <a:lnTo>
                  <a:pt x="31" y="34"/>
                </a:lnTo>
                <a:lnTo>
                  <a:pt x="16" y="49"/>
                </a:lnTo>
                <a:lnTo>
                  <a:pt x="13" y="46"/>
                </a:lnTo>
                <a:lnTo>
                  <a:pt x="11" y="43"/>
                </a:lnTo>
                <a:lnTo>
                  <a:pt x="29" y="33"/>
                </a:lnTo>
                <a:close/>
                <a:moveTo>
                  <a:pt x="16" y="49"/>
                </a:moveTo>
                <a:lnTo>
                  <a:pt x="23" y="57"/>
                </a:lnTo>
                <a:lnTo>
                  <a:pt x="16" y="49"/>
                </a:lnTo>
                <a:lnTo>
                  <a:pt x="23" y="42"/>
                </a:lnTo>
                <a:lnTo>
                  <a:pt x="16" y="49"/>
                </a:lnTo>
                <a:close/>
                <a:moveTo>
                  <a:pt x="31" y="34"/>
                </a:moveTo>
                <a:lnTo>
                  <a:pt x="31" y="35"/>
                </a:lnTo>
                <a:lnTo>
                  <a:pt x="32" y="35"/>
                </a:lnTo>
                <a:lnTo>
                  <a:pt x="22" y="53"/>
                </a:lnTo>
                <a:lnTo>
                  <a:pt x="19" y="51"/>
                </a:lnTo>
                <a:lnTo>
                  <a:pt x="16" y="49"/>
                </a:lnTo>
                <a:lnTo>
                  <a:pt x="31" y="34"/>
                </a:lnTo>
                <a:close/>
                <a:moveTo>
                  <a:pt x="22" y="53"/>
                </a:moveTo>
                <a:lnTo>
                  <a:pt x="22" y="53"/>
                </a:lnTo>
                <a:lnTo>
                  <a:pt x="26" y="44"/>
                </a:lnTo>
                <a:lnTo>
                  <a:pt x="22" y="53"/>
                </a:lnTo>
                <a:close/>
                <a:moveTo>
                  <a:pt x="31" y="35"/>
                </a:moveTo>
                <a:lnTo>
                  <a:pt x="33" y="35"/>
                </a:lnTo>
                <a:lnTo>
                  <a:pt x="36" y="35"/>
                </a:lnTo>
                <a:lnTo>
                  <a:pt x="34" y="57"/>
                </a:lnTo>
                <a:lnTo>
                  <a:pt x="27" y="56"/>
                </a:lnTo>
                <a:lnTo>
                  <a:pt x="22" y="53"/>
                </a:lnTo>
                <a:lnTo>
                  <a:pt x="31" y="35"/>
                </a:lnTo>
                <a:close/>
                <a:moveTo>
                  <a:pt x="36" y="35"/>
                </a:moveTo>
                <a:lnTo>
                  <a:pt x="43" y="36"/>
                </a:lnTo>
                <a:lnTo>
                  <a:pt x="51" y="36"/>
                </a:lnTo>
                <a:lnTo>
                  <a:pt x="51" y="57"/>
                </a:lnTo>
                <a:lnTo>
                  <a:pt x="41" y="57"/>
                </a:lnTo>
                <a:lnTo>
                  <a:pt x="34" y="57"/>
                </a:lnTo>
                <a:lnTo>
                  <a:pt x="36" y="35"/>
                </a:lnTo>
                <a:close/>
                <a:moveTo>
                  <a:pt x="51" y="36"/>
                </a:moveTo>
                <a:lnTo>
                  <a:pt x="173" y="36"/>
                </a:lnTo>
                <a:lnTo>
                  <a:pt x="173" y="57"/>
                </a:lnTo>
                <a:lnTo>
                  <a:pt x="51" y="57"/>
                </a:lnTo>
                <a:lnTo>
                  <a:pt x="51" y="36"/>
                </a:lnTo>
                <a:close/>
                <a:moveTo>
                  <a:pt x="173" y="36"/>
                </a:moveTo>
                <a:lnTo>
                  <a:pt x="183" y="36"/>
                </a:lnTo>
                <a:lnTo>
                  <a:pt x="191" y="35"/>
                </a:lnTo>
                <a:lnTo>
                  <a:pt x="193" y="57"/>
                </a:lnTo>
                <a:lnTo>
                  <a:pt x="184" y="57"/>
                </a:lnTo>
                <a:lnTo>
                  <a:pt x="173" y="57"/>
                </a:lnTo>
                <a:lnTo>
                  <a:pt x="173" y="36"/>
                </a:lnTo>
                <a:close/>
                <a:moveTo>
                  <a:pt x="191" y="35"/>
                </a:moveTo>
                <a:lnTo>
                  <a:pt x="198" y="35"/>
                </a:lnTo>
                <a:lnTo>
                  <a:pt x="202" y="34"/>
                </a:lnTo>
                <a:lnTo>
                  <a:pt x="206" y="54"/>
                </a:lnTo>
                <a:lnTo>
                  <a:pt x="201" y="56"/>
                </a:lnTo>
                <a:lnTo>
                  <a:pt x="193" y="57"/>
                </a:lnTo>
                <a:lnTo>
                  <a:pt x="191" y="35"/>
                </a:lnTo>
                <a:close/>
                <a:moveTo>
                  <a:pt x="202" y="34"/>
                </a:moveTo>
                <a:lnTo>
                  <a:pt x="200" y="35"/>
                </a:lnTo>
                <a:lnTo>
                  <a:pt x="202" y="34"/>
                </a:lnTo>
                <a:lnTo>
                  <a:pt x="204" y="44"/>
                </a:lnTo>
                <a:lnTo>
                  <a:pt x="202" y="34"/>
                </a:lnTo>
                <a:close/>
                <a:moveTo>
                  <a:pt x="202" y="34"/>
                </a:moveTo>
                <a:lnTo>
                  <a:pt x="203" y="34"/>
                </a:lnTo>
                <a:lnTo>
                  <a:pt x="204" y="34"/>
                </a:lnTo>
                <a:lnTo>
                  <a:pt x="213" y="52"/>
                </a:lnTo>
                <a:lnTo>
                  <a:pt x="210" y="53"/>
                </a:lnTo>
                <a:lnTo>
                  <a:pt x="206" y="54"/>
                </a:lnTo>
                <a:lnTo>
                  <a:pt x="202" y="34"/>
                </a:lnTo>
                <a:close/>
                <a:moveTo>
                  <a:pt x="213" y="52"/>
                </a:moveTo>
                <a:lnTo>
                  <a:pt x="212" y="53"/>
                </a:lnTo>
                <a:lnTo>
                  <a:pt x="213" y="52"/>
                </a:lnTo>
                <a:lnTo>
                  <a:pt x="208" y="43"/>
                </a:lnTo>
                <a:lnTo>
                  <a:pt x="213" y="52"/>
                </a:lnTo>
                <a:close/>
                <a:moveTo>
                  <a:pt x="204" y="34"/>
                </a:moveTo>
                <a:lnTo>
                  <a:pt x="204" y="34"/>
                </a:lnTo>
                <a:lnTo>
                  <a:pt x="219" y="47"/>
                </a:lnTo>
                <a:lnTo>
                  <a:pt x="217" y="49"/>
                </a:lnTo>
                <a:lnTo>
                  <a:pt x="213" y="52"/>
                </a:lnTo>
                <a:lnTo>
                  <a:pt x="204" y="34"/>
                </a:lnTo>
                <a:close/>
                <a:moveTo>
                  <a:pt x="204" y="34"/>
                </a:moveTo>
                <a:lnTo>
                  <a:pt x="204" y="34"/>
                </a:lnTo>
                <a:lnTo>
                  <a:pt x="224" y="40"/>
                </a:lnTo>
                <a:lnTo>
                  <a:pt x="222" y="44"/>
                </a:lnTo>
                <a:lnTo>
                  <a:pt x="219" y="47"/>
                </a:lnTo>
                <a:lnTo>
                  <a:pt x="204" y="34"/>
                </a:lnTo>
                <a:close/>
                <a:moveTo>
                  <a:pt x="224" y="40"/>
                </a:moveTo>
                <a:lnTo>
                  <a:pt x="222" y="42"/>
                </a:lnTo>
                <a:lnTo>
                  <a:pt x="224" y="40"/>
                </a:lnTo>
                <a:lnTo>
                  <a:pt x="213" y="37"/>
                </a:lnTo>
                <a:lnTo>
                  <a:pt x="224" y="40"/>
                </a:lnTo>
                <a:close/>
                <a:moveTo>
                  <a:pt x="204" y="34"/>
                </a:moveTo>
                <a:lnTo>
                  <a:pt x="204" y="33"/>
                </a:lnTo>
                <a:lnTo>
                  <a:pt x="225" y="33"/>
                </a:lnTo>
                <a:lnTo>
                  <a:pt x="225" y="37"/>
                </a:lnTo>
                <a:lnTo>
                  <a:pt x="224" y="40"/>
                </a:lnTo>
                <a:lnTo>
                  <a:pt x="204" y="34"/>
                </a:lnTo>
                <a:close/>
                <a:moveTo>
                  <a:pt x="204" y="33"/>
                </a:moveTo>
                <a:lnTo>
                  <a:pt x="204" y="31"/>
                </a:lnTo>
                <a:lnTo>
                  <a:pt x="203" y="29"/>
                </a:lnTo>
                <a:lnTo>
                  <a:pt x="222" y="22"/>
                </a:lnTo>
                <a:lnTo>
                  <a:pt x="225" y="28"/>
                </a:lnTo>
                <a:lnTo>
                  <a:pt x="225" y="33"/>
                </a:lnTo>
                <a:lnTo>
                  <a:pt x="204" y="33"/>
                </a:lnTo>
                <a:close/>
                <a:moveTo>
                  <a:pt x="203" y="29"/>
                </a:moveTo>
                <a:lnTo>
                  <a:pt x="202" y="24"/>
                </a:lnTo>
                <a:lnTo>
                  <a:pt x="200" y="20"/>
                </a:lnTo>
                <a:lnTo>
                  <a:pt x="218" y="11"/>
                </a:lnTo>
                <a:lnTo>
                  <a:pt x="221" y="17"/>
                </a:lnTo>
                <a:lnTo>
                  <a:pt x="222" y="22"/>
                </a:lnTo>
                <a:lnTo>
                  <a:pt x="203" y="29"/>
                </a:lnTo>
                <a:close/>
                <a:moveTo>
                  <a:pt x="200" y="20"/>
                </a:moveTo>
                <a:lnTo>
                  <a:pt x="194" y="11"/>
                </a:lnTo>
                <a:lnTo>
                  <a:pt x="205" y="6"/>
                </a:lnTo>
                <a:lnTo>
                  <a:pt x="209" y="16"/>
                </a:lnTo>
                <a:lnTo>
                  <a:pt x="200" y="20"/>
                </a:lnTo>
                <a:close/>
                <a:moveTo>
                  <a:pt x="205" y="6"/>
                </a:moveTo>
                <a:lnTo>
                  <a:pt x="210" y="4"/>
                </a:lnTo>
                <a:lnTo>
                  <a:pt x="218" y="22"/>
                </a:lnTo>
                <a:lnTo>
                  <a:pt x="213" y="25"/>
                </a:lnTo>
                <a:lnTo>
                  <a:pt x="205" y="6"/>
                </a:lnTo>
                <a:close/>
                <a:moveTo>
                  <a:pt x="210" y="4"/>
                </a:moveTo>
                <a:lnTo>
                  <a:pt x="219" y="0"/>
                </a:lnTo>
                <a:lnTo>
                  <a:pt x="224" y="9"/>
                </a:lnTo>
                <a:lnTo>
                  <a:pt x="214" y="13"/>
                </a:lnTo>
                <a:lnTo>
                  <a:pt x="210" y="4"/>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64" name="Freeform 277"/>
          <p:cNvSpPr>
            <a:spLocks noEditPoints="1"/>
          </p:cNvSpPr>
          <p:nvPr/>
        </p:nvSpPr>
        <p:spPr bwMode="auto">
          <a:xfrm>
            <a:off x="8604250" y="2084388"/>
            <a:ext cx="180975" cy="58737"/>
          </a:xfrm>
          <a:custGeom>
            <a:avLst/>
            <a:gdLst>
              <a:gd name="T0" fmla="*/ 22 w 341"/>
              <a:gd name="T1" fmla="*/ 91 h 112"/>
              <a:gd name="T2" fmla="*/ 7 w 341"/>
              <a:gd name="T3" fmla="*/ 96 h 112"/>
              <a:gd name="T4" fmla="*/ 14 w 341"/>
              <a:gd name="T5" fmla="*/ 84 h 112"/>
              <a:gd name="T6" fmla="*/ 27 w 341"/>
              <a:gd name="T7" fmla="*/ 107 h 112"/>
              <a:gd name="T8" fmla="*/ 39 w 341"/>
              <a:gd name="T9" fmla="*/ 52 h 112"/>
              <a:gd name="T10" fmla="*/ 21 w 341"/>
              <a:gd name="T11" fmla="*/ 73 h 112"/>
              <a:gd name="T12" fmla="*/ 78 w 341"/>
              <a:gd name="T13" fmla="*/ 48 h 112"/>
              <a:gd name="T14" fmla="*/ 67 w 341"/>
              <a:gd name="T15" fmla="*/ 30 h 112"/>
              <a:gd name="T16" fmla="*/ 99 w 341"/>
              <a:gd name="T17" fmla="*/ 13 h 112"/>
              <a:gd name="T18" fmla="*/ 67 w 341"/>
              <a:gd name="T19" fmla="*/ 30 h 112"/>
              <a:gd name="T20" fmla="*/ 103 w 341"/>
              <a:gd name="T21" fmla="*/ 23 h 112"/>
              <a:gd name="T22" fmla="*/ 117 w 341"/>
              <a:gd name="T23" fmla="*/ 7 h 112"/>
              <a:gd name="T24" fmla="*/ 130 w 341"/>
              <a:gd name="T25" fmla="*/ 26 h 112"/>
              <a:gd name="T26" fmla="*/ 99 w 341"/>
              <a:gd name="T27" fmla="*/ 13 h 112"/>
              <a:gd name="T28" fmla="*/ 137 w 341"/>
              <a:gd name="T29" fmla="*/ 13 h 112"/>
              <a:gd name="T30" fmla="*/ 152 w 341"/>
              <a:gd name="T31" fmla="*/ 0 h 112"/>
              <a:gd name="T32" fmla="*/ 162 w 341"/>
              <a:gd name="T33" fmla="*/ 21 h 112"/>
              <a:gd name="T34" fmla="*/ 134 w 341"/>
              <a:gd name="T35" fmla="*/ 3 h 112"/>
              <a:gd name="T36" fmla="*/ 210 w 341"/>
              <a:gd name="T37" fmla="*/ 3 h 112"/>
              <a:gd name="T38" fmla="*/ 195 w 341"/>
              <a:gd name="T39" fmla="*/ 22 h 112"/>
              <a:gd name="T40" fmla="*/ 223 w 341"/>
              <a:gd name="T41" fmla="*/ 6 h 112"/>
              <a:gd name="T42" fmla="*/ 270 w 341"/>
              <a:gd name="T43" fmla="*/ 26 h 112"/>
              <a:gd name="T44" fmla="*/ 228 w 341"/>
              <a:gd name="T45" fmla="*/ 30 h 112"/>
              <a:gd name="T46" fmla="*/ 281 w 341"/>
              <a:gd name="T47" fmla="*/ 33 h 112"/>
              <a:gd name="T48" fmla="*/ 293 w 341"/>
              <a:gd name="T49" fmla="*/ 71 h 112"/>
              <a:gd name="T50" fmla="*/ 259 w 341"/>
              <a:gd name="T51" fmla="*/ 45 h 112"/>
              <a:gd name="T52" fmla="*/ 323 w 341"/>
              <a:gd name="T53" fmla="*/ 77 h 112"/>
              <a:gd name="T54" fmla="*/ 311 w 341"/>
              <a:gd name="T55" fmla="*/ 96 h 112"/>
              <a:gd name="T56" fmla="*/ 309 w 341"/>
              <a:gd name="T57" fmla="*/ 57 h 112"/>
              <a:gd name="T58" fmla="*/ 325 w 341"/>
              <a:gd name="T59" fmla="*/ 102 h 112"/>
              <a:gd name="T60" fmla="*/ 318 w 341"/>
              <a:gd name="T61" fmla="*/ 91 h 112"/>
              <a:gd name="T62" fmla="*/ 312 w 341"/>
              <a:gd name="T63" fmla="*/ 112 h 112"/>
              <a:gd name="T64" fmla="*/ 309 w 341"/>
              <a:gd name="T65" fmla="*/ 107 h 112"/>
              <a:gd name="T66" fmla="*/ 320 w 341"/>
              <a:gd name="T67" fmla="*/ 86 h 112"/>
              <a:gd name="T68" fmla="*/ 290 w 341"/>
              <a:gd name="T69" fmla="*/ 83 h 112"/>
              <a:gd name="T70" fmla="*/ 313 w 341"/>
              <a:gd name="T71" fmla="*/ 76 h 112"/>
              <a:gd name="T72" fmla="*/ 261 w 341"/>
              <a:gd name="T73" fmla="*/ 66 h 112"/>
              <a:gd name="T74" fmla="*/ 255 w 341"/>
              <a:gd name="T75" fmla="*/ 42 h 112"/>
              <a:gd name="T76" fmla="*/ 282 w 341"/>
              <a:gd name="T77" fmla="*/ 77 h 112"/>
              <a:gd name="T78" fmla="*/ 208 w 341"/>
              <a:gd name="T79" fmla="*/ 33 h 112"/>
              <a:gd name="T80" fmla="*/ 240 w 341"/>
              <a:gd name="T81" fmla="*/ 38 h 112"/>
              <a:gd name="T82" fmla="*/ 175 w 341"/>
              <a:gd name="T83" fmla="*/ 53 h 112"/>
              <a:gd name="T84" fmla="*/ 200 w 341"/>
              <a:gd name="T85" fmla="*/ 32 h 112"/>
              <a:gd name="T86" fmla="*/ 158 w 341"/>
              <a:gd name="T87" fmla="*/ 53 h 112"/>
              <a:gd name="T88" fmla="*/ 109 w 341"/>
              <a:gd name="T89" fmla="*/ 37 h 112"/>
              <a:gd name="T90" fmla="*/ 175 w 341"/>
              <a:gd name="T91" fmla="*/ 31 h 112"/>
              <a:gd name="T92" fmla="*/ 93 w 341"/>
              <a:gd name="T93" fmla="*/ 62 h 112"/>
              <a:gd name="T94" fmla="*/ 113 w 341"/>
              <a:gd name="T95" fmla="*/ 58 h 112"/>
              <a:gd name="T96" fmla="*/ 69 w 341"/>
              <a:gd name="T97" fmla="*/ 49 h 112"/>
              <a:gd name="T98" fmla="*/ 78 w 341"/>
              <a:gd name="T99" fmla="*/ 67 h 112"/>
              <a:gd name="T100" fmla="*/ 62 w 341"/>
              <a:gd name="T101" fmla="*/ 52 h 112"/>
              <a:gd name="T102" fmla="*/ 60 w 341"/>
              <a:gd name="T103" fmla="*/ 78 h 112"/>
              <a:gd name="T104" fmla="*/ 55 w 341"/>
              <a:gd name="T105" fmla="*/ 56 h 112"/>
              <a:gd name="T106" fmla="*/ 54 w 341"/>
              <a:gd name="T107" fmla="*/ 83 h 112"/>
              <a:gd name="T108" fmla="*/ 48 w 341"/>
              <a:gd name="T109" fmla="*/ 88 h 112"/>
              <a:gd name="T110" fmla="*/ 41 w 341"/>
              <a:gd name="T111" fmla="*/ 66 h 112"/>
              <a:gd name="T112" fmla="*/ 32 w 341"/>
              <a:gd name="T113" fmla="*/ 108 h 112"/>
              <a:gd name="T114" fmla="*/ 42 w 341"/>
              <a:gd name="T115" fmla="*/ 93 h 112"/>
              <a:gd name="T116" fmla="*/ 22 w 341"/>
              <a:gd name="T117" fmla="*/ 102 h 1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
              <a:gd name="T178" fmla="*/ 0 h 112"/>
              <a:gd name="T179" fmla="*/ 341 w 341"/>
              <a:gd name="T180" fmla="*/ 112 h 11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 h="112">
                <a:moveTo>
                  <a:pt x="22" y="112"/>
                </a:moveTo>
                <a:lnTo>
                  <a:pt x="17" y="112"/>
                </a:lnTo>
                <a:lnTo>
                  <a:pt x="17" y="91"/>
                </a:lnTo>
                <a:lnTo>
                  <a:pt x="22" y="91"/>
                </a:lnTo>
                <a:lnTo>
                  <a:pt x="22" y="112"/>
                </a:lnTo>
                <a:close/>
                <a:moveTo>
                  <a:pt x="17" y="112"/>
                </a:moveTo>
                <a:lnTo>
                  <a:pt x="0" y="112"/>
                </a:lnTo>
                <a:lnTo>
                  <a:pt x="7" y="96"/>
                </a:lnTo>
                <a:lnTo>
                  <a:pt x="17" y="102"/>
                </a:lnTo>
                <a:lnTo>
                  <a:pt x="17" y="112"/>
                </a:lnTo>
                <a:close/>
                <a:moveTo>
                  <a:pt x="7" y="96"/>
                </a:moveTo>
                <a:lnTo>
                  <a:pt x="14" y="84"/>
                </a:lnTo>
                <a:lnTo>
                  <a:pt x="21" y="73"/>
                </a:lnTo>
                <a:lnTo>
                  <a:pt x="39" y="85"/>
                </a:lnTo>
                <a:lnTo>
                  <a:pt x="33" y="95"/>
                </a:lnTo>
                <a:lnTo>
                  <a:pt x="27" y="107"/>
                </a:lnTo>
                <a:lnTo>
                  <a:pt x="7" y="96"/>
                </a:lnTo>
                <a:close/>
                <a:moveTo>
                  <a:pt x="21" y="73"/>
                </a:moveTo>
                <a:lnTo>
                  <a:pt x="30" y="62"/>
                </a:lnTo>
                <a:lnTo>
                  <a:pt x="39" y="52"/>
                </a:lnTo>
                <a:lnTo>
                  <a:pt x="54" y="67"/>
                </a:lnTo>
                <a:lnTo>
                  <a:pt x="46" y="76"/>
                </a:lnTo>
                <a:lnTo>
                  <a:pt x="39" y="85"/>
                </a:lnTo>
                <a:lnTo>
                  <a:pt x="21" y="73"/>
                </a:lnTo>
                <a:close/>
                <a:moveTo>
                  <a:pt x="39" y="52"/>
                </a:moveTo>
                <a:lnTo>
                  <a:pt x="53" y="40"/>
                </a:lnTo>
                <a:lnTo>
                  <a:pt x="67" y="30"/>
                </a:lnTo>
                <a:lnTo>
                  <a:pt x="78" y="48"/>
                </a:lnTo>
                <a:lnTo>
                  <a:pt x="65" y="57"/>
                </a:lnTo>
                <a:lnTo>
                  <a:pt x="54" y="67"/>
                </a:lnTo>
                <a:lnTo>
                  <a:pt x="39" y="52"/>
                </a:lnTo>
                <a:close/>
                <a:moveTo>
                  <a:pt x="67" y="30"/>
                </a:moveTo>
                <a:lnTo>
                  <a:pt x="74" y="25"/>
                </a:lnTo>
                <a:lnTo>
                  <a:pt x="83" y="21"/>
                </a:lnTo>
                <a:lnTo>
                  <a:pt x="91" y="16"/>
                </a:lnTo>
                <a:lnTo>
                  <a:pt x="99" y="13"/>
                </a:lnTo>
                <a:lnTo>
                  <a:pt x="106" y="33"/>
                </a:lnTo>
                <a:lnTo>
                  <a:pt x="92" y="39"/>
                </a:lnTo>
                <a:lnTo>
                  <a:pt x="78" y="48"/>
                </a:lnTo>
                <a:lnTo>
                  <a:pt x="67" y="30"/>
                </a:lnTo>
                <a:close/>
                <a:moveTo>
                  <a:pt x="106" y="33"/>
                </a:moveTo>
                <a:lnTo>
                  <a:pt x="113" y="31"/>
                </a:lnTo>
                <a:lnTo>
                  <a:pt x="106" y="33"/>
                </a:lnTo>
                <a:lnTo>
                  <a:pt x="103" y="23"/>
                </a:lnTo>
                <a:lnTo>
                  <a:pt x="106" y="33"/>
                </a:lnTo>
                <a:close/>
                <a:moveTo>
                  <a:pt x="99" y="13"/>
                </a:moveTo>
                <a:lnTo>
                  <a:pt x="107" y="10"/>
                </a:lnTo>
                <a:lnTo>
                  <a:pt x="117" y="7"/>
                </a:lnTo>
                <a:lnTo>
                  <a:pt x="125" y="5"/>
                </a:lnTo>
                <a:lnTo>
                  <a:pt x="134" y="3"/>
                </a:lnTo>
                <a:lnTo>
                  <a:pt x="139" y="24"/>
                </a:lnTo>
                <a:lnTo>
                  <a:pt x="130" y="26"/>
                </a:lnTo>
                <a:lnTo>
                  <a:pt x="122" y="28"/>
                </a:lnTo>
                <a:lnTo>
                  <a:pt x="115" y="30"/>
                </a:lnTo>
                <a:lnTo>
                  <a:pt x="106" y="33"/>
                </a:lnTo>
                <a:lnTo>
                  <a:pt x="99" y="13"/>
                </a:lnTo>
                <a:close/>
                <a:moveTo>
                  <a:pt x="134" y="3"/>
                </a:moveTo>
                <a:lnTo>
                  <a:pt x="119" y="6"/>
                </a:lnTo>
                <a:lnTo>
                  <a:pt x="134" y="3"/>
                </a:lnTo>
                <a:lnTo>
                  <a:pt x="137" y="13"/>
                </a:lnTo>
                <a:lnTo>
                  <a:pt x="134" y="3"/>
                </a:lnTo>
                <a:close/>
                <a:moveTo>
                  <a:pt x="134" y="3"/>
                </a:moveTo>
                <a:lnTo>
                  <a:pt x="144" y="1"/>
                </a:lnTo>
                <a:lnTo>
                  <a:pt x="152" y="0"/>
                </a:lnTo>
                <a:lnTo>
                  <a:pt x="161" y="0"/>
                </a:lnTo>
                <a:lnTo>
                  <a:pt x="171" y="0"/>
                </a:lnTo>
                <a:lnTo>
                  <a:pt x="171" y="21"/>
                </a:lnTo>
                <a:lnTo>
                  <a:pt x="162" y="21"/>
                </a:lnTo>
                <a:lnTo>
                  <a:pt x="154" y="22"/>
                </a:lnTo>
                <a:lnTo>
                  <a:pt x="146" y="23"/>
                </a:lnTo>
                <a:lnTo>
                  <a:pt x="139" y="24"/>
                </a:lnTo>
                <a:lnTo>
                  <a:pt x="134" y="3"/>
                </a:lnTo>
                <a:close/>
                <a:moveTo>
                  <a:pt x="171" y="0"/>
                </a:moveTo>
                <a:lnTo>
                  <a:pt x="184" y="0"/>
                </a:lnTo>
                <a:lnTo>
                  <a:pt x="197" y="1"/>
                </a:lnTo>
                <a:lnTo>
                  <a:pt x="210" y="3"/>
                </a:lnTo>
                <a:lnTo>
                  <a:pt x="223" y="6"/>
                </a:lnTo>
                <a:lnTo>
                  <a:pt x="217" y="27"/>
                </a:lnTo>
                <a:lnTo>
                  <a:pt x="206" y="24"/>
                </a:lnTo>
                <a:lnTo>
                  <a:pt x="195" y="22"/>
                </a:lnTo>
                <a:lnTo>
                  <a:pt x="183" y="21"/>
                </a:lnTo>
                <a:lnTo>
                  <a:pt x="171" y="21"/>
                </a:lnTo>
                <a:lnTo>
                  <a:pt x="171" y="0"/>
                </a:lnTo>
                <a:close/>
                <a:moveTo>
                  <a:pt x="223" y="6"/>
                </a:moveTo>
                <a:lnTo>
                  <a:pt x="235" y="10"/>
                </a:lnTo>
                <a:lnTo>
                  <a:pt x="247" y="14"/>
                </a:lnTo>
                <a:lnTo>
                  <a:pt x="259" y="20"/>
                </a:lnTo>
                <a:lnTo>
                  <a:pt x="270" y="26"/>
                </a:lnTo>
                <a:lnTo>
                  <a:pt x="259" y="45"/>
                </a:lnTo>
                <a:lnTo>
                  <a:pt x="249" y="39"/>
                </a:lnTo>
                <a:lnTo>
                  <a:pt x="238" y="34"/>
                </a:lnTo>
                <a:lnTo>
                  <a:pt x="228" y="30"/>
                </a:lnTo>
                <a:lnTo>
                  <a:pt x="217" y="27"/>
                </a:lnTo>
                <a:lnTo>
                  <a:pt x="223" y="6"/>
                </a:lnTo>
                <a:close/>
                <a:moveTo>
                  <a:pt x="270" y="26"/>
                </a:moveTo>
                <a:lnTo>
                  <a:pt x="281" y="33"/>
                </a:lnTo>
                <a:lnTo>
                  <a:pt x="291" y="41"/>
                </a:lnTo>
                <a:lnTo>
                  <a:pt x="300" y="49"/>
                </a:lnTo>
                <a:lnTo>
                  <a:pt x="309" y="57"/>
                </a:lnTo>
                <a:lnTo>
                  <a:pt x="293" y="71"/>
                </a:lnTo>
                <a:lnTo>
                  <a:pt x="286" y="64"/>
                </a:lnTo>
                <a:lnTo>
                  <a:pt x="278" y="57"/>
                </a:lnTo>
                <a:lnTo>
                  <a:pt x="268" y="51"/>
                </a:lnTo>
                <a:lnTo>
                  <a:pt x="259" y="45"/>
                </a:lnTo>
                <a:lnTo>
                  <a:pt x="270" y="26"/>
                </a:lnTo>
                <a:close/>
                <a:moveTo>
                  <a:pt x="309" y="57"/>
                </a:moveTo>
                <a:lnTo>
                  <a:pt x="316" y="66"/>
                </a:lnTo>
                <a:lnTo>
                  <a:pt x="323" y="77"/>
                </a:lnTo>
                <a:lnTo>
                  <a:pt x="330" y="86"/>
                </a:lnTo>
                <a:lnTo>
                  <a:pt x="335" y="97"/>
                </a:lnTo>
                <a:lnTo>
                  <a:pt x="315" y="106"/>
                </a:lnTo>
                <a:lnTo>
                  <a:pt x="311" y="96"/>
                </a:lnTo>
                <a:lnTo>
                  <a:pt x="306" y="88"/>
                </a:lnTo>
                <a:lnTo>
                  <a:pt x="299" y="80"/>
                </a:lnTo>
                <a:lnTo>
                  <a:pt x="293" y="71"/>
                </a:lnTo>
                <a:lnTo>
                  <a:pt x="309" y="57"/>
                </a:lnTo>
                <a:close/>
                <a:moveTo>
                  <a:pt x="335" y="97"/>
                </a:moveTo>
                <a:lnTo>
                  <a:pt x="341" y="112"/>
                </a:lnTo>
                <a:lnTo>
                  <a:pt x="325" y="112"/>
                </a:lnTo>
                <a:lnTo>
                  <a:pt x="325" y="102"/>
                </a:lnTo>
                <a:lnTo>
                  <a:pt x="335" y="97"/>
                </a:lnTo>
                <a:close/>
                <a:moveTo>
                  <a:pt x="325" y="112"/>
                </a:moveTo>
                <a:lnTo>
                  <a:pt x="318" y="112"/>
                </a:lnTo>
                <a:lnTo>
                  <a:pt x="318" y="91"/>
                </a:lnTo>
                <a:lnTo>
                  <a:pt x="325" y="91"/>
                </a:lnTo>
                <a:lnTo>
                  <a:pt x="325" y="112"/>
                </a:lnTo>
                <a:close/>
                <a:moveTo>
                  <a:pt x="318" y="112"/>
                </a:moveTo>
                <a:lnTo>
                  <a:pt x="312" y="112"/>
                </a:lnTo>
                <a:lnTo>
                  <a:pt x="309" y="107"/>
                </a:lnTo>
                <a:lnTo>
                  <a:pt x="318" y="102"/>
                </a:lnTo>
                <a:lnTo>
                  <a:pt x="318" y="112"/>
                </a:lnTo>
                <a:close/>
                <a:moveTo>
                  <a:pt x="309" y="107"/>
                </a:moveTo>
                <a:lnTo>
                  <a:pt x="304" y="98"/>
                </a:lnTo>
                <a:lnTo>
                  <a:pt x="297" y="90"/>
                </a:lnTo>
                <a:lnTo>
                  <a:pt x="313" y="76"/>
                </a:lnTo>
                <a:lnTo>
                  <a:pt x="320" y="86"/>
                </a:lnTo>
                <a:lnTo>
                  <a:pt x="327" y="96"/>
                </a:lnTo>
                <a:lnTo>
                  <a:pt x="309" y="107"/>
                </a:lnTo>
                <a:close/>
                <a:moveTo>
                  <a:pt x="297" y="90"/>
                </a:moveTo>
                <a:lnTo>
                  <a:pt x="290" y="83"/>
                </a:lnTo>
                <a:lnTo>
                  <a:pt x="282" y="77"/>
                </a:lnTo>
                <a:lnTo>
                  <a:pt x="293" y="59"/>
                </a:lnTo>
                <a:lnTo>
                  <a:pt x="304" y="67"/>
                </a:lnTo>
                <a:lnTo>
                  <a:pt x="313" y="76"/>
                </a:lnTo>
                <a:lnTo>
                  <a:pt x="297" y="90"/>
                </a:lnTo>
                <a:close/>
                <a:moveTo>
                  <a:pt x="282" y="77"/>
                </a:moveTo>
                <a:lnTo>
                  <a:pt x="271" y="71"/>
                </a:lnTo>
                <a:lnTo>
                  <a:pt x="261" y="66"/>
                </a:lnTo>
                <a:lnTo>
                  <a:pt x="249" y="62"/>
                </a:lnTo>
                <a:lnTo>
                  <a:pt x="235" y="59"/>
                </a:lnTo>
                <a:lnTo>
                  <a:pt x="240" y="38"/>
                </a:lnTo>
                <a:lnTo>
                  <a:pt x="255" y="42"/>
                </a:lnTo>
                <a:lnTo>
                  <a:pt x="269" y="47"/>
                </a:lnTo>
                <a:lnTo>
                  <a:pt x="282" y="53"/>
                </a:lnTo>
                <a:lnTo>
                  <a:pt x="293" y="59"/>
                </a:lnTo>
                <a:lnTo>
                  <a:pt x="282" y="77"/>
                </a:lnTo>
                <a:close/>
                <a:moveTo>
                  <a:pt x="235" y="59"/>
                </a:moveTo>
                <a:lnTo>
                  <a:pt x="221" y="56"/>
                </a:lnTo>
                <a:lnTo>
                  <a:pt x="206" y="54"/>
                </a:lnTo>
                <a:lnTo>
                  <a:pt x="208" y="33"/>
                </a:lnTo>
                <a:lnTo>
                  <a:pt x="216" y="34"/>
                </a:lnTo>
                <a:lnTo>
                  <a:pt x="225" y="35"/>
                </a:lnTo>
                <a:lnTo>
                  <a:pt x="232" y="36"/>
                </a:lnTo>
                <a:lnTo>
                  <a:pt x="240" y="38"/>
                </a:lnTo>
                <a:lnTo>
                  <a:pt x="235" y="59"/>
                </a:lnTo>
                <a:close/>
                <a:moveTo>
                  <a:pt x="206" y="54"/>
                </a:moveTo>
                <a:lnTo>
                  <a:pt x="191" y="53"/>
                </a:lnTo>
                <a:lnTo>
                  <a:pt x="175" y="53"/>
                </a:lnTo>
                <a:lnTo>
                  <a:pt x="175" y="31"/>
                </a:lnTo>
                <a:lnTo>
                  <a:pt x="183" y="32"/>
                </a:lnTo>
                <a:lnTo>
                  <a:pt x="192" y="32"/>
                </a:lnTo>
                <a:lnTo>
                  <a:pt x="200" y="32"/>
                </a:lnTo>
                <a:lnTo>
                  <a:pt x="208" y="33"/>
                </a:lnTo>
                <a:lnTo>
                  <a:pt x="206" y="54"/>
                </a:lnTo>
                <a:close/>
                <a:moveTo>
                  <a:pt x="175" y="53"/>
                </a:moveTo>
                <a:lnTo>
                  <a:pt x="158" y="53"/>
                </a:lnTo>
                <a:lnTo>
                  <a:pt x="142" y="54"/>
                </a:lnTo>
                <a:lnTo>
                  <a:pt x="127" y="56"/>
                </a:lnTo>
                <a:lnTo>
                  <a:pt x="113" y="58"/>
                </a:lnTo>
                <a:lnTo>
                  <a:pt x="109" y="37"/>
                </a:lnTo>
                <a:lnTo>
                  <a:pt x="124" y="34"/>
                </a:lnTo>
                <a:lnTo>
                  <a:pt x="141" y="33"/>
                </a:lnTo>
                <a:lnTo>
                  <a:pt x="157" y="32"/>
                </a:lnTo>
                <a:lnTo>
                  <a:pt x="175" y="31"/>
                </a:lnTo>
                <a:lnTo>
                  <a:pt x="175" y="53"/>
                </a:lnTo>
                <a:close/>
                <a:moveTo>
                  <a:pt x="113" y="58"/>
                </a:moveTo>
                <a:lnTo>
                  <a:pt x="102" y="60"/>
                </a:lnTo>
                <a:lnTo>
                  <a:pt x="93" y="62"/>
                </a:lnTo>
                <a:lnTo>
                  <a:pt x="87" y="42"/>
                </a:lnTo>
                <a:lnTo>
                  <a:pt x="97" y="39"/>
                </a:lnTo>
                <a:lnTo>
                  <a:pt x="109" y="37"/>
                </a:lnTo>
                <a:lnTo>
                  <a:pt x="113" y="58"/>
                </a:lnTo>
                <a:close/>
                <a:moveTo>
                  <a:pt x="93" y="62"/>
                </a:moveTo>
                <a:lnTo>
                  <a:pt x="85" y="65"/>
                </a:lnTo>
                <a:lnTo>
                  <a:pt x="78" y="67"/>
                </a:lnTo>
                <a:lnTo>
                  <a:pt x="69" y="49"/>
                </a:lnTo>
                <a:lnTo>
                  <a:pt x="77" y="46"/>
                </a:lnTo>
                <a:lnTo>
                  <a:pt x="87" y="42"/>
                </a:lnTo>
                <a:lnTo>
                  <a:pt x="93" y="62"/>
                </a:lnTo>
                <a:close/>
                <a:moveTo>
                  <a:pt x="78" y="67"/>
                </a:moveTo>
                <a:lnTo>
                  <a:pt x="72" y="70"/>
                </a:lnTo>
                <a:lnTo>
                  <a:pt x="66" y="75"/>
                </a:lnTo>
                <a:lnTo>
                  <a:pt x="55" y="56"/>
                </a:lnTo>
                <a:lnTo>
                  <a:pt x="62" y="52"/>
                </a:lnTo>
                <a:lnTo>
                  <a:pt x="69" y="49"/>
                </a:lnTo>
                <a:lnTo>
                  <a:pt x="78" y="67"/>
                </a:lnTo>
                <a:close/>
                <a:moveTo>
                  <a:pt x="66" y="75"/>
                </a:moveTo>
                <a:lnTo>
                  <a:pt x="60" y="78"/>
                </a:lnTo>
                <a:lnTo>
                  <a:pt x="54" y="83"/>
                </a:lnTo>
                <a:lnTo>
                  <a:pt x="41" y="66"/>
                </a:lnTo>
                <a:lnTo>
                  <a:pt x="47" y="61"/>
                </a:lnTo>
                <a:lnTo>
                  <a:pt x="55" y="56"/>
                </a:lnTo>
                <a:lnTo>
                  <a:pt x="66" y="75"/>
                </a:lnTo>
                <a:close/>
                <a:moveTo>
                  <a:pt x="54" y="83"/>
                </a:moveTo>
                <a:lnTo>
                  <a:pt x="53" y="84"/>
                </a:lnTo>
                <a:lnTo>
                  <a:pt x="54" y="83"/>
                </a:lnTo>
                <a:lnTo>
                  <a:pt x="47" y="75"/>
                </a:lnTo>
                <a:lnTo>
                  <a:pt x="54" y="83"/>
                </a:lnTo>
                <a:close/>
                <a:moveTo>
                  <a:pt x="54" y="83"/>
                </a:moveTo>
                <a:lnTo>
                  <a:pt x="48" y="88"/>
                </a:lnTo>
                <a:lnTo>
                  <a:pt x="42" y="93"/>
                </a:lnTo>
                <a:lnTo>
                  <a:pt x="27" y="80"/>
                </a:lnTo>
                <a:lnTo>
                  <a:pt x="34" y="73"/>
                </a:lnTo>
                <a:lnTo>
                  <a:pt x="41" y="66"/>
                </a:lnTo>
                <a:lnTo>
                  <a:pt x="54" y="83"/>
                </a:lnTo>
                <a:close/>
                <a:moveTo>
                  <a:pt x="42" y="93"/>
                </a:moveTo>
                <a:lnTo>
                  <a:pt x="37" y="101"/>
                </a:lnTo>
                <a:lnTo>
                  <a:pt x="32" y="108"/>
                </a:lnTo>
                <a:lnTo>
                  <a:pt x="14" y="95"/>
                </a:lnTo>
                <a:lnTo>
                  <a:pt x="20" y="87"/>
                </a:lnTo>
                <a:lnTo>
                  <a:pt x="27" y="80"/>
                </a:lnTo>
                <a:lnTo>
                  <a:pt x="42" y="93"/>
                </a:lnTo>
                <a:close/>
                <a:moveTo>
                  <a:pt x="32" y="108"/>
                </a:moveTo>
                <a:lnTo>
                  <a:pt x="29" y="112"/>
                </a:lnTo>
                <a:lnTo>
                  <a:pt x="22" y="112"/>
                </a:lnTo>
                <a:lnTo>
                  <a:pt x="22" y="102"/>
                </a:lnTo>
                <a:lnTo>
                  <a:pt x="32" y="108"/>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65" name="Freeform 278"/>
          <p:cNvSpPr>
            <a:spLocks noEditPoints="1"/>
          </p:cNvSpPr>
          <p:nvPr/>
        </p:nvSpPr>
        <p:spPr bwMode="auto">
          <a:xfrm>
            <a:off x="8645525" y="2139950"/>
            <a:ext cx="130175" cy="133350"/>
          </a:xfrm>
          <a:custGeom>
            <a:avLst/>
            <a:gdLst>
              <a:gd name="T0" fmla="*/ 132 w 246"/>
              <a:gd name="T1" fmla="*/ 168 h 253"/>
              <a:gd name="T2" fmla="*/ 197 w 246"/>
              <a:gd name="T3" fmla="*/ 168 h 253"/>
              <a:gd name="T4" fmla="*/ 219 w 246"/>
              <a:gd name="T5" fmla="*/ 176 h 253"/>
              <a:gd name="T6" fmla="*/ 230 w 246"/>
              <a:gd name="T7" fmla="*/ 181 h 253"/>
              <a:gd name="T8" fmla="*/ 218 w 246"/>
              <a:gd name="T9" fmla="*/ 162 h 253"/>
              <a:gd name="T10" fmla="*/ 218 w 246"/>
              <a:gd name="T11" fmla="*/ 159 h 253"/>
              <a:gd name="T12" fmla="*/ 219 w 246"/>
              <a:gd name="T13" fmla="*/ 154 h 253"/>
              <a:gd name="T14" fmla="*/ 236 w 246"/>
              <a:gd name="T15" fmla="*/ 136 h 253"/>
              <a:gd name="T16" fmla="*/ 246 w 246"/>
              <a:gd name="T17" fmla="*/ 253 h 253"/>
              <a:gd name="T18" fmla="*/ 219 w 246"/>
              <a:gd name="T19" fmla="*/ 242 h 253"/>
              <a:gd name="T20" fmla="*/ 239 w 246"/>
              <a:gd name="T21" fmla="*/ 224 h 253"/>
              <a:gd name="T22" fmla="*/ 217 w 246"/>
              <a:gd name="T23" fmla="*/ 225 h 253"/>
              <a:gd name="T24" fmla="*/ 216 w 246"/>
              <a:gd name="T25" fmla="*/ 224 h 253"/>
              <a:gd name="T26" fmla="*/ 218 w 246"/>
              <a:gd name="T27" fmla="*/ 212 h 253"/>
              <a:gd name="T28" fmla="*/ 197 w 246"/>
              <a:gd name="T29" fmla="*/ 221 h 253"/>
              <a:gd name="T30" fmla="*/ 44 w 246"/>
              <a:gd name="T31" fmla="*/ 221 h 253"/>
              <a:gd name="T32" fmla="*/ 38 w 246"/>
              <a:gd name="T33" fmla="*/ 222 h 253"/>
              <a:gd name="T34" fmla="*/ 33 w 246"/>
              <a:gd name="T35" fmla="*/ 223 h 253"/>
              <a:gd name="T36" fmla="*/ 12 w 246"/>
              <a:gd name="T37" fmla="*/ 214 h 253"/>
              <a:gd name="T38" fmla="*/ 28 w 246"/>
              <a:gd name="T39" fmla="*/ 229 h 253"/>
              <a:gd name="T40" fmla="*/ 28 w 246"/>
              <a:gd name="T41" fmla="*/ 229 h 253"/>
              <a:gd name="T42" fmla="*/ 17 w 246"/>
              <a:gd name="T43" fmla="*/ 253 h 253"/>
              <a:gd name="T44" fmla="*/ 0 w 246"/>
              <a:gd name="T45" fmla="*/ 146 h 253"/>
              <a:gd name="T46" fmla="*/ 17 w 246"/>
              <a:gd name="T47" fmla="*/ 157 h 253"/>
              <a:gd name="T48" fmla="*/ 7 w 246"/>
              <a:gd name="T49" fmla="*/ 146 h 253"/>
              <a:gd name="T50" fmla="*/ 32 w 246"/>
              <a:gd name="T51" fmla="*/ 166 h 253"/>
              <a:gd name="T52" fmla="*/ 32 w 246"/>
              <a:gd name="T53" fmla="*/ 166 h 253"/>
              <a:gd name="T54" fmla="*/ 51 w 246"/>
              <a:gd name="T55" fmla="*/ 190 h 253"/>
              <a:gd name="T56" fmla="*/ 120 w 246"/>
              <a:gd name="T57" fmla="*/ 190 h 253"/>
              <a:gd name="T58" fmla="*/ 120 w 246"/>
              <a:gd name="T59" fmla="*/ 74 h 253"/>
              <a:gd name="T60" fmla="*/ 43 w 246"/>
              <a:gd name="T61" fmla="*/ 64 h 253"/>
              <a:gd name="T62" fmla="*/ 24 w 246"/>
              <a:gd name="T63" fmla="*/ 66 h 253"/>
              <a:gd name="T64" fmla="*/ 33 w 246"/>
              <a:gd name="T65" fmla="*/ 86 h 253"/>
              <a:gd name="T66" fmla="*/ 10 w 246"/>
              <a:gd name="T67" fmla="*/ 83 h 253"/>
              <a:gd name="T68" fmla="*/ 7 w 246"/>
              <a:gd name="T69" fmla="*/ 98 h 253"/>
              <a:gd name="T70" fmla="*/ 17 w 246"/>
              <a:gd name="T71" fmla="*/ 117 h 253"/>
              <a:gd name="T72" fmla="*/ 12 w 246"/>
              <a:gd name="T73" fmla="*/ 107 h 253"/>
              <a:gd name="T74" fmla="*/ 0 w 246"/>
              <a:gd name="T75" fmla="*/ 10 h 253"/>
              <a:gd name="T76" fmla="*/ 28 w 246"/>
              <a:gd name="T77" fmla="*/ 10 h 253"/>
              <a:gd name="T78" fmla="*/ 28 w 246"/>
              <a:gd name="T79" fmla="*/ 18 h 253"/>
              <a:gd name="T80" fmla="*/ 19 w 246"/>
              <a:gd name="T81" fmla="*/ 46 h 253"/>
              <a:gd name="T82" fmla="*/ 33 w 246"/>
              <a:gd name="T83" fmla="*/ 52 h 253"/>
              <a:gd name="T84" fmla="*/ 37 w 246"/>
              <a:gd name="T85" fmla="*/ 31 h 253"/>
              <a:gd name="T86" fmla="*/ 197 w 246"/>
              <a:gd name="T87" fmla="*/ 53 h 253"/>
              <a:gd name="T88" fmla="*/ 222 w 246"/>
              <a:gd name="T89" fmla="*/ 49 h 253"/>
              <a:gd name="T90" fmla="*/ 216 w 246"/>
              <a:gd name="T91" fmla="*/ 29 h 253"/>
              <a:gd name="T92" fmla="*/ 216 w 246"/>
              <a:gd name="T93" fmla="*/ 28 h 253"/>
              <a:gd name="T94" fmla="*/ 239 w 246"/>
              <a:gd name="T95" fmla="*/ 29 h 253"/>
              <a:gd name="T96" fmla="*/ 240 w 246"/>
              <a:gd name="T97" fmla="*/ 18 h 253"/>
              <a:gd name="T98" fmla="*/ 230 w 246"/>
              <a:gd name="T99" fmla="*/ 0 h 253"/>
              <a:gd name="T100" fmla="*/ 246 w 246"/>
              <a:gd name="T101" fmla="*/ 107 h 253"/>
              <a:gd name="T102" fmla="*/ 219 w 246"/>
              <a:gd name="T103" fmla="*/ 117 h 253"/>
              <a:gd name="T104" fmla="*/ 218 w 246"/>
              <a:gd name="T105" fmla="*/ 93 h 253"/>
              <a:gd name="T106" fmla="*/ 218 w 246"/>
              <a:gd name="T107" fmla="*/ 93 h 253"/>
              <a:gd name="T108" fmla="*/ 236 w 246"/>
              <a:gd name="T109" fmla="*/ 79 h 253"/>
              <a:gd name="T110" fmla="*/ 214 w 246"/>
              <a:gd name="T111" fmla="*/ 86 h 253"/>
              <a:gd name="T112" fmla="*/ 204 w 246"/>
              <a:gd name="T113" fmla="*/ 85 h 253"/>
              <a:gd name="T114" fmla="*/ 121 w 246"/>
              <a:gd name="T115" fmla="*/ 74 h 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6"/>
              <a:gd name="T175" fmla="*/ 0 h 253"/>
              <a:gd name="T176" fmla="*/ 246 w 246"/>
              <a:gd name="T177" fmla="*/ 253 h 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6" h="253">
                <a:moveTo>
                  <a:pt x="143" y="74"/>
                </a:moveTo>
                <a:lnTo>
                  <a:pt x="143" y="178"/>
                </a:lnTo>
                <a:lnTo>
                  <a:pt x="121" y="178"/>
                </a:lnTo>
                <a:lnTo>
                  <a:pt x="121" y="74"/>
                </a:lnTo>
                <a:lnTo>
                  <a:pt x="143" y="74"/>
                </a:lnTo>
                <a:close/>
                <a:moveTo>
                  <a:pt x="132" y="190"/>
                </a:moveTo>
                <a:lnTo>
                  <a:pt x="121" y="190"/>
                </a:lnTo>
                <a:lnTo>
                  <a:pt x="121" y="178"/>
                </a:lnTo>
                <a:lnTo>
                  <a:pt x="132" y="178"/>
                </a:lnTo>
                <a:lnTo>
                  <a:pt x="132" y="190"/>
                </a:lnTo>
                <a:close/>
                <a:moveTo>
                  <a:pt x="132" y="168"/>
                </a:moveTo>
                <a:lnTo>
                  <a:pt x="197" y="168"/>
                </a:lnTo>
                <a:lnTo>
                  <a:pt x="197" y="190"/>
                </a:lnTo>
                <a:lnTo>
                  <a:pt x="132" y="190"/>
                </a:lnTo>
                <a:lnTo>
                  <a:pt x="132" y="168"/>
                </a:lnTo>
                <a:close/>
                <a:moveTo>
                  <a:pt x="197" y="168"/>
                </a:moveTo>
                <a:lnTo>
                  <a:pt x="204" y="168"/>
                </a:lnTo>
                <a:lnTo>
                  <a:pt x="209" y="168"/>
                </a:lnTo>
                <a:lnTo>
                  <a:pt x="211" y="188"/>
                </a:lnTo>
                <a:lnTo>
                  <a:pt x="205" y="188"/>
                </a:lnTo>
                <a:lnTo>
                  <a:pt x="197" y="190"/>
                </a:lnTo>
                <a:lnTo>
                  <a:pt x="197" y="168"/>
                </a:lnTo>
                <a:close/>
                <a:moveTo>
                  <a:pt x="209" y="168"/>
                </a:moveTo>
                <a:lnTo>
                  <a:pt x="213" y="167"/>
                </a:lnTo>
                <a:lnTo>
                  <a:pt x="215" y="167"/>
                </a:lnTo>
                <a:lnTo>
                  <a:pt x="222" y="186"/>
                </a:lnTo>
                <a:lnTo>
                  <a:pt x="218" y="187"/>
                </a:lnTo>
                <a:lnTo>
                  <a:pt x="211" y="188"/>
                </a:lnTo>
                <a:lnTo>
                  <a:pt x="209" y="168"/>
                </a:lnTo>
                <a:close/>
                <a:moveTo>
                  <a:pt x="222" y="186"/>
                </a:moveTo>
                <a:lnTo>
                  <a:pt x="224" y="186"/>
                </a:lnTo>
                <a:lnTo>
                  <a:pt x="222" y="186"/>
                </a:lnTo>
                <a:lnTo>
                  <a:pt x="219" y="176"/>
                </a:lnTo>
                <a:lnTo>
                  <a:pt x="222" y="186"/>
                </a:lnTo>
                <a:close/>
                <a:moveTo>
                  <a:pt x="215" y="167"/>
                </a:moveTo>
                <a:lnTo>
                  <a:pt x="215" y="167"/>
                </a:lnTo>
                <a:lnTo>
                  <a:pt x="215" y="166"/>
                </a:lnTo>
                <a:lnTo>
                  <a:pt x="230" y="181"/>
                </a:lnTo>
                <a:lnTo>
                  <a:pt x="227" y="184"/>
                </a:lnTo>
                <a:lnTo>
                  <a:pt x="222" y="186"/>
                </a:lnTo>
                <a:lnTo>
                  <a:pt x="215" y="167"/>
                </a:lnTo>
                <a:close/>
                <a:moveTo>
                  <a:pt x="230" y="181"/>
                </a:moveTo>
                <a:lnTo>
                  <a:pt x="229" y="182"/>
                </a:lnTo>
                <a:lnTo>
                  <a:pt x="230" y="181"/>
                </a:lnTo>
                <a:lnTo>
                  <a:pt x="222" y="174"/>
                </a:lnTo>
                <a:lnTo>
                  <a:pt x="230" y="181"/>
                </a:lnTo>
                <a:close/>
                <a:moveTo>
                  <a:pt x="215" y="166"/>
                </a:moveTo>
                <a:lnTo>
                  <a:pt x="216" y="166"/>
                </a:lnTo>
                <a:lnTo>
                  <a:pt x="217" y="165"/>
                </a:lnTo>
                <a:lnTo>
                  <a:pt x="235" y="175"/>
                </a:lnTo>
                <a:lnTo>
                  <a:pt x="233" y="178"/>
                </a:lnTo>
                <a:lnTo>
                  <a:pt x="230" y="181"/>
                </a:lnTo>
                <a:lnTo>
                  <a:pt x="215" y="166"/>
                </a:lnTo>
                <a:close/>
                <a:moveTo>
                  <a:pt x="217" y="165"/>
                </a:moveTo>
                <a:lnTo>
                  <a:pt x="218" y="162"/>
                </a:lnTo>
                <a:lnTo>
                  <a:pt x="218" y="159"/>
                </a:lnTo>
                <a:lnTo>
                  <a:pt x="239" y="165"/>
                </a:lnTo>
                <a:lnTo>
                  <a:pt x="238" y="170"/>
                </a:lnTo>
                <a:lnTo>
                  <a:pt x="235" y="175"/>
                </a:lnTo>
                <a:lnTo>
                  <a:pt x="217" y="165"/>
                </a:lnTo>
                <a:close/>
                <a:moveTo>
                  <a:pt x="239" y="165"/>
                </a:moveTo>
                <a:lnTo>
                  <a:pt x="238" y="169"/>
                </a:lnTo>
                <a:lnTo>
                  <a:pt x="239" y="165"/>
                </a:lnTo>
                <a:lnTo>
                  <a:pt x="229" y="162"/>
                </a:lnTo>
                <a:lnTo>
                  <a:pt x="239" y="165"/>
                </a:lnTo>
                <a:close/>
                <a:moveTo>
                  <a:pt x="218" y="159"/>
                </a:moveTo>
                <a:lnTo>
                  <a:pt x="219" y="157"/>
                </a:lnTo>
                <a:lnTo>
                  <a:pt x="219" y="154"/>
                </a:lnTo>
                <a:lnTo>
                  <a:pt x="240" y="154"/>
                </a:lnTo>
                <a:lnTo>
                  <a:pt x="240" y="159"/>
                </a:lnTo>
                <a:lnTo>
                  <a:pt x="239" y="165"/>
                </a:lnTo>
                <a:lnTo>
                  <a:pt x="218" y="159"/>
                </a:lnTo>
                <a:close/>
                <a:moveTo>
                  <a:pt x="219" y="154"/>
                </a:moveTo>
                <a:lnTo>
                  <a:pt x="219" y="146"/>
                </a:lnTo>
                <a:lnTo>
                  <a:pt x="240" y="146"/>
                </a:lnTo>
                <a:lnTo>
                  <a:pt x="240" y="154"/>
                </a:lnTo>
                <a:lnTo>
                  <a:pt x="219" y="154"/>
                </a:lnTo>
                <a:close/>
                <a:moveTo>
                  <a:pt x="219" y="146"/>
                </a:moveTo>
                <a:lnTo>
                  <a:pt x="219" y="136"/>
                </a:lnTo>
                <a:lnTo>
                  <a:pt x="230" y="136"/>
                </a:lnTo>
                <a:lnTo>
                  <a:pt x="230" y="146"/>
                </a:lnTo>
                <a:lnTo>
                  <a:pt x="219" y="146"/>
                </a:lnTo>
                <a:close/>
                <a:moveTo>
                  <a:pt x="230" y="136"/>
                </a:moveTo>
                <a:lnTo>
                  <a:pt x="236" y="136"/>
                </a:lnTo>
                <a:lnTo>
                  <a:pt x="236" y="157"/>
                </a:lnTo>
                <a:lnTo>
                  <a:pt x="230" y="157"/>
                </a:lnTo>
                <a:lnTo>
                  <a:pt x="230" y="136"/>
                </a:lnTo>
                <a:close/>
                <a:moveTo>
                  <a:pt x="236" y="136"/>
                </a:moveTo>
                <a:lnTo>
                  <a:pt x="246" y="136"/>
                </a:lnTo>
                <a:lnTo>
                  <a:pt x="246" y="146"/>
                </a:lnTo>
                <a:lnTo>
                  <a:pt x="236" y="146"/>
                </a:lnTo>
                <a:lnTo>
                  <a:pt x="236" y="136"/>
                </a:lnTo>
                <a:close/>
                <a:moveTo>
                  <a:pt x="246" y="146"/>
                </a:moveTo>
                <a:lnTo>
                  <a:pt x="246" y="242"/>
                </a:lnTo>
                <a:lnTo>
                  <a:pt x="226" y="242"/>
                </a:lnTo>
                <a:lnTo>
                  <a:pt x="226" y="146"/>
                </a:lnTo>
                <a:lnTo>
                  <a:pt x="246" y="146"/>
                </a:lnTo>
                <a:close/>
                <a:moveTo>
                  <a:pt x="246" y="242"/>
                </a:moveTo>
                <a:lnTo>
                  <a:pt x="246" y="253"/>
                </a:lnTo>
                <a:lnTo>
                  <a:pt x="236" y="253"/>
                </a:lnTo>
                <a:lnTo>
                  <a:pt x="236" y="242"/>
                </a:lnTo>
                <a:lnTo>
                  <a:pt x="246" y="242"/>
                </a:lnTo>
                <a:close/>
                <a:moveTo>
                  <a:pt x="236" y="253"/>
                </a:moveTo>
                <a:lnTo>
                  <a:pt x="230" y="253"/>
                </a:lnTo>
                <a:lnTo>
                  <a:pt x="230" y="232"/>
                </a:lnTo>
                <a:lnTo>
                  <a:pt x="236" y="232"/>
                </a:lnTo>
                <a:lnTo>
                  <a:pt x="236" y="253"/>
                </a:lnTo>
                <a:close/>
                <a:moveTo>
                  <a:pt x="230" y="253"/>
                </a:moveTo>
                <a:lnTo>
                  <a:pt x="219" y="253"/>
                </a:lnTo>
                <a:lnTo>
                  <a:pt x="219" y="242"/>
                </a:lnTo>
                <a:lnTo>
                  <a:pt x="230" y="242"/>
                </a:lnTo>
                <a:lnTo>
                  <a:pt x="230" y="253"/>
                </a:lnTo>
                <a:close/>
                <a:moveTo>
                  <a:pt x="219" y="242"/>
                </a:moveTo>
                <a:lnTo>
                  <a:pt x="219" y="234"/>
                </a:lnTo>
                <a:lnTo>
                  <a:pt x="240" y="234"/>
                </a:lnTo>
                <a:lnTo>
                  <a:pt x="240" y="242"/>
                </a:lnTo>
                <a:lnTo>
                  <a:pt x="219" y="242"/>
                </a:lnTo>
                <a:close/>
                <a:moveTo>
                  <a:pt x="219" y="234"/>
                </a:moveTo>
                <a:lnTo>
                  <a:pt x="219" y="232"/>
                </a:lnTo>
                <a:lnTo>
                  <a:pt x="218" y="229"/>
                </a:lnTo>
                <a:lnTo>
                  <a:pt x="239" y="224"/>
                </a:lnTo>
                <a:lnTo>
                  <a:pt x="240" y="229"/>
                </a:lnTo>
                <a:lnTo>
                  <a:pt x="240" y="234"/>
                </a:lnTo>
                <a:lnTo>
                  <a:pt x="219" y="234"/>
                </a:lnTo>
                <a:close/>
                <a:moveTo>
                  <a:pt x="218" y="229"/>
                </a:moveTo>
                <a:lnTo>
                  <a:pt x="218" y="227"/>
                </a:lnTo>
                <a:lnTo>
                  <a:pt x="217" y="225"/>
                </a:lnTo>
                <a:lnTo>
                  <a:pt x="236" y="214"/>
                </a:lnTo>
                <a:lnTo>
                  <a:pt x="238" y="220"/>
                </a:lnTo>
                <a:lnTo>
                  <a:pt x="239" y="224"/>
                </a:lnTo>
                <a:lnTo>
                  <a:pt x="218" y="229"/>
                </a:lnTo>
                <a:close/>
                <a:moveTo>
                  <a:pt x="217" y="225"/>
                </a:moveTo>
                <a:lnTo>
                  <a:pt x="217" y="225"/>
                </a:lnTo>
                <a:lnTo>
                  <a:pt x="216" y="224"/>
                </a:lnTo>
                <a:lnTo>
                  <a:pt x="227" y="220"/>
                </a:lnTo>
                <a:lnTo>
                  <a:pt x="217" y="225"/>
                </a:lnTo>
                <a:close/>
                <a:moveTo>
                  <a:pt x="216" y="224"/>
                </a:moveTo>
                <a:lnTo>
                  <a:pt x="216" y="224"/>
                </a:lnTo>
                <a:lnTo>
                  <a:pt x="216" y="223"/>
                </a:lnTo>
                <a:lnTo>
                  <a:pt x="230" y="207"/>
                </a:lnTo>
                <a:lnTo>
                  <a:pt x="233" y="210"/>
                </a:lnTo>
                <a:lnTo>
                  <a:pt x="236" y="214"/>
                </a:lnTo>
                <a:lnTo>
                  <a:pt x="216" y="224"/>
                </a:lnTo>
                <a:close/>
                <a:moveTo>
                  <a:pt x="216" y="223"/>
                </a:moveTo>
                <a:lnTo>
                  <a:pt x="215" y="223"/>
                </a:lnTo>
                <a:lnTo>
                  <a:pt x="214" y="222"/>
                </a:lnTo>
                <a:lnTo>
                  <a:pt x="221" y="202"/>
                </a:lnTo>
                <a:lnTo>
                  <a:pt x="227" y="204"/>
                </a:lnTo>
                <a:lnTo>
                  <a:pt x="230" y="207"/>
                </a:lnTo>
                <a:lnTo>
                  <a:pt x="216" y="223"/>
                </a:lnTo>
                <a:close/>
                <a:moveTo>
                  <a:pt x="221" y="202"/>
                </a:moveTo>
                <a:lnTo>
                  <a:pt x="220" y="202"/>
                </a:lnTo>
                <a:lnTo>
                  <a:pt x="221" y="202"/>
                </a:lnTo>
                <a:lnTo>
                  <a:pt x="218" y="212"/>
                </a:lnTo>
                <a:lnTo>
                  <a:pt x="221" y="202"/>
                </a:lnTo>
                <a:close/>
                <a:moveTo>
                  <a:pt x="215" y="222"/>
                </a:moveTo>
                <a:lnTo>
                  <a:pt x="213" y="222"/>
                </a:lnTo>
                <a:lnTo>
                  <a:pt x="209" y="222"/>
                </a:lnTo>
                <a:lnTo>
                  <a:pt x="211" y="200"/>
                </a:lnTo>
                <a:lnTo>
                  <a:pt x="217" y="201"/>
                </a:lnTo>
                <a:lnTo>
                  <a:pt x="221" y="202"/>
                </a:lnTo>
                <a:lnTo>
                  <a:pt x="215" y="222"/>
                </a:lnTo>
                <a:close/>
                <a:moveTo>
                  <a:pt x="209" y="222"/>
                </a:moveTo>
                <a:lnTo>
                  <a:pt x="203" y="221"/>
                </a:lnTo>
                <a:lnTo>
                  <a:pt x="197" y="221"/>
                </a:lnTo>
                <a:lnTo>
                  <a:pt x="197" y="200"/>
                </a:lnTo>
                <a:lnTo>
                  <a:pt x="205" y="200"/>
                </a:lnTo>
                <a:lnTo>
                  <a:pt x="211" y="200"/>
                </a:lnTo>
                <a:lnTo>
                  <a:pt x="209" y="222"/>
                </a:lnTo>
                <a:close/>
                <a:moveTo>
                  <a:pt x="197" y="221"/>
                </a:moveTo>
                <a:lnTo>
                  <a:pt x="51" y="221"/>
                </a:lnTo>
                <a:lnTo>
                  <a:pt x="51" y="200"/>
                </a:lnTo>
                <a:lnTo>
                  <a:pt x="197" y="200"/>
                </a:lnTo>
                <a:lnTo>
                  <a:pt x="197" y="221"/>
                </a:lnTo>
                <a:close/>
                <a:moveTo>
                  <a:pt x="51" y="221"/>
                </a:moveTo>
                <a:lnTo>
                  <a:pt x="44" y="221"/>
                </a:lnTo>
                <a:lnTo>
                  <a:pt x="38" y="222"/>
                </a:lnTo>
                <a:lnTo>
                  <a:pt x="36" y="200"/>
                </a:lnTo>
                <a:lnTo>
                  <a:pt x="43" y="200"/>
                </a:lnTo>
                <a:lnTo>
                  <a:pt x="51" y="200"/>
                </a:lnTo>
                <a:lnTo>
                  <a:pt x="51" y="221"/>
                </a:lnTo>
                <a:close/>
                <a:moveTo>
                  <a:pt x="38" y="222"/>
                </a:moveTo>
                <a:lnTo>
                  <a:pt x="40" y="221"/>
                </a:lnTo>
                <a:lnTo>
                  <a:pt x="38" y="222"/>
                </a:lnTo>
                <a:lnTo>
                  <a:pt x="37" y="211"/>
                </a:lnTo>
                <a:lnTo>
                  <a:pt x="38" y="222"/>
                </a:lnTo>
                <a:close/>
                <a:moveTo>
                  <a:pt x="38" y="222"/>
                </a:moveTo>
                <a:lnTo>
                  <a:pt x="35" y="222"/>
                </a:lnTo>
                <a:lnTo>
                  <a:pt x="33" y="223"/>
                </a:lnTo>
                <a:lnTo>
                  <a:pt x="24" y="203"/>
                </a:lnTo>
                <a:lnTo>
                  <a:pt x="29" y="201"/>
                </a:lnTo>
                <a:lnTo>
                  <a:pt x="36" y="200"/>
                </a:lnTo>
                <a:lnTo>
                  <a:pt x="38" y="222"/>
                </a:lnTo>
                <a:close/>
                <a:moveTo>
                  <a:pt x="33" y="223"/>
                </a:moveTo>
                <a:lnTo>
                  <a:pt x="34" y="222"/>
                </a:lnTo>
                <a:lnTo>
                  <a:pt x="33" y="223"/>
                </a:lnTo>
                <a:lnTo>
                  <a:pt x="28" y="212"/>
                </a:lnTo>
                <a:lnTo>
                  <a:pt x="33" y="223"/>
                </a:lnTo>
                <a:close/>
                <a:moveTo>
                  <a:pt x="33" y="223"/>
                </a:moveTo>
                <a:lnTo>
                  <a:pt x="33" y="223"/>
                </a:lnTo>
                <a:lnTo>
                  <a:pt x="32" y="223"/>
                </a:lnTo>
                <a:lnTo>
                  <a:pt x="17" y="207"/>
                </a:lnTo>
                <a:lnTo>
                  <a:pt x="21" y="204"/>
                </a:lnTo>
                <a:lnTo>
                  <a:pt x="24" y="203"/>
                </a:lnTo>
                <a:lnTo>
                  <a:pt x="33" y="223"/>
                </a:lnTo>
                <a:close/>
                <a:moveTo>
                  <a:pt x="32" y="223"/>
                </a:moveTo>
                <a:lnTo>
                  <a:pt x="32" y="224"/>
                </a:lnTo>
                <a:lnTo>
                  <a:pt x="31" y="225"/>
                </a:lnTo>
                <a:lnTo>
                  <a:pt x="12" y="214"/>
                </a:lnTo>
                <a:lnTo>
                  <a:pt x="15" y="210"/>
                </a:lnTo>
                <a:lnTo>
                  <a:pt x="17" y="207"/>
                </a:lnTo>
                <a:lnTo>
                  <a:pt x="32" y="223"/>
                </a:lnTo>
                <a:close/>
                <a:moveTo>
                  <a:pt x="12" y="214"/>
                </a:moveTo>
                <a:lnTo>
                  <a:pt x="13" y="212"/>
                </a:lnTo>
                <a:lnTo>
                  <a:pt x="12" y="214"/>
                </a:lnTo>
                <a:lnTo>
                  <a:pt x="21" y="220"/>
                </a:lnTo>
                <a:lnTo>
                  <a:pt x="12" y="214"/>
                </a:lnTo>
                <a:close/>
                <a:moveTo>
                  <a:pt x="31" y="224"/>
                </a:moveTo>
                <a:lnTo>
                  <a:pt x="29" y="227"/>
                </a:lnTo>
                <a:lnTo>
                  <a:pt x="28" y="229"/>
                </a:lnTo>
                <a:lnTo>
                  <a:pt x="9" y="224"/>
                </a:lnTo>
                <a:lnTo>
                  <a:pt x="10" y="219"/>
                </a:lnTo>
                <a:lnTo>
                  <a:pt x="12" y="214"/>
                </a:lnTo>
                <a:lnTo>
                  <a:pt x="31" y="224"/>
                </a:lnTo>
                <a:close/>
                <a:moveTo>
                  <a:pt x="28" y="229"/>
                </a:moveTo>
                <a:lnTo>
                  <a:pt x="28" y="232"/>
                </a:lnTo>
                <a:lnTo>
                  <a:pt x="28" y="234"/>
                </a:lnTo>
                <a:lnTo>
                  <a:pt x="7" y="234"/>
                </a:lnTo>
                <a:lnTo>
                  <a:pt x="8" y="229"/>
                </a:lnTo>
                <a:lnTo>
                  <a:pt x="9" y="224"/>
                </a:lnTo>
                <a:lnTo>
                  <a:pt x="28" y="229"/>
                </a:lnTo>
                <a:close/>
                <a:moveTo>
                  <a:pt x="28" y="234"/>
                </a:moveTo>
                <a:lnTo>
                  <a:pt x="28" y="242"/>
                </a:lnTo>
                <a:lnTo>
                  <a:pt x="7" y="242"/>
                </a:lnTo>
                <a:lnTo>
                  <a:pt x="7" y="234"/>
                </a:lnTo>
                <a:lnTo>
                  <a:pt x="28" y="234"/>
                </a:lnTo>
                <a:close/>
                <a:moveTo>
                  <a:pt x="28" y="242"/>
                </a:moveTo>
                <a:lnTo>
                  <a:pt x="28" y="253"/>
                </a:lnTo>
                <a:lnTo>
                  <a:pt x="17" y="253"/>
                </a:lnTo>
                <a:lnTo>
                  <a:pt x="17" y="242"/>
                </a:lnTo>
                <a:lnTo>
                  <a:pt x="28" y="242"/>
                </a:lnTo>
                <a:close/>
                <a:moveTo>
                  <a:pt x="17" y="253"/>
                </a:moveTo>
                <a:lnTo>
                  <a:pt x="12" y="253"/>
                </a:lnTo>
                <a:lnTo>
                  <a:pt x="12" y="232"/>
                </a:lnTo>
                <a:lnTo>
                  <a:pt x="17" y="232"/>
                </a:lnTo>
                <a:lnTo>
                  <a:pt x="17" y="253"/>
                </a:lnTo>
                <a:close/>
                <a:moveTo>
                  <a:pt x="12" y="253"/>
                </a:moveTo>
                <a:lnTo>
                  <a:pt x="0" y="253"/>
                </a:lnTo>
                <a:lnTo>
                  <a:pt x="0" y="242"/>
                </a:lnTo>
                <a:lnTo>
                  <a:pt x="12" y="242"/>
                </a:lnTo>
                <a:lnTo>
                  <a:pt x="12" y="253"/>
                </a:lnTo>
                <a:close/>
                <a:moveTo>
                  <a:pt x="0" y="242"/>
                </a:moveTo>
                <a:lnTo>
                  <a:pt x="0" y="146"/>
                </a:lnTo>
                <a:lnTo>
                  <a:pt x="22" y="146"/>
                </a:lnTo>
                <a:lnTo>
                  <a:pt x="22" y="242"/>
                </a:lnTo>
                <a:lnTo>
                  <a:pt x="0" y="242"/>
                </a:lnTo>
                <a:close/>
                <a:moveTo>
                  <a:pt x="0" y="146"/>
                </a:moveTo>
                <a:lnTo>
                  <a:pt x="0" y="136"/>
                </a:lnTo>
                <a:lnTo>
                  <a:pt x="12" y="136"/>
                </a:lnTo>
                <a:lnTo>
                  <a:pt x="12" y="146"/>
                </a:lnTo>
                <a:lnTo>
                  <a:pt x="0" y="146"/>
                </a:lnTo>
                <a:close/>
                <a:moveTo>
                  <a:pt x="12" y="136"/>
                </a:moveTo>
                <a:lnTo>
                  <a:pt x="17" y="136"/>
                </a:lnTo>
                <a:lnTo>
                  <a:pt x="17" y="157"/>
                </a:lnTo>
                <a:lnTo>
                  <a:pt x="12" y="157"/>
                </a:lnTo>
                <a:lnTo>
                  <a:pt x="12" y="136"/>
                </a:lnTo>
                <a:close/>
                <a:moveTo>
                  <a:pt x="17" y="136"/>
                </a:moveTo>
                <a:lnTo>
                  <a:pt x="28" y="136"/>
                </a:lnTo>
                <a:lnTo>
                  <a:pt x="28" y="146"/>
                </a:lnTo>
                <a:lnTo>
                  <a:pt x="17" y="146"/>
                </a:lnTo>
                <a:lnTo>
                  <a:pt x="17" y="136"/>
                </a:lnTo>
                <a:close/>
                <a:moveTo>
                  <a:pt x="28" y="146"/>
                </a:moveTo>
                <a:lnTo>
                  <a:pt x="28" y="154"/>
                </a:lnTo>
                <a:lnTo>
                  <a:pt x="7" y="154"/>
                </a:lnTo>
                <a:lnTo>
                  <a:pt x="7" y="146"/>
                </a:lnTo>
                <a:lnTo>
                  <a:pt x="28" y="146"/>
                </a:lnTo>
                <a:close/>
                <a:moveTo>
                  <a:pt x="28" y="154"/>
                </a:moveTo>
                <a:lnTo>
                  <a:pt x="28" y="158"/>
                </a:lnTo>
                <a:lnTo>
                  <a:pt x="29" y="163"/>
                </a:lnTo>
                <a:lnTo>
                  <a:pt x="10" y="170"/>
                </a:lnTo>
                <a:lnTo>
                  <a:pt x="8" y="163"/>
                </a:lnTo>
                <a:lnTo>
                  <a:pt x="7" y="154"/>
                </a:lnTo>
                <a:lnTo>
                  <a:pt x="28" y="154"/>
                </a:lnTo>
                <a:close/>
                <a:moveTo>
                  <a:pt x="29" y="163"/>
                </a:moveTo>
                <a:lnTo>
                  <a:pt x="31" y="165"/>
                </a:lnTo>
                <a:lnTo>
                  <a:pt x="32" y="166"/>
                </a:lnTo>
                <a:lnTo>
                  <a:pt x="19" y="182"/>
                </a:lnTo>
                <a:lnTo>
                  <a:pt x="16" y="180"/>
                </a:lnTo>
                <a:lnTo>
                  <a:pt x="14" y="177"/>
                </a:lnTo>
                <a:lnTo>
                  <a:pt x="12" y="174"/>
                </a:lnTo>
                <a:lnTo>
                  <a:pt x="10" y="170"/>
                </a:lnTo>
                <a:lnTo>
                  <a:pt x="29" y="163"/>
                </a:lnTo>
                <a:close/>
                <a:moveTo>
                  <a:pt x="32" y="166"/>
                </a:moveTo>
                <a:lnTo>
                  <a:pt x="34" y="167"/>
                </a:lnTo>
                <a:lnTo>
                  <a:pt x="33" y="166"/>
                </a:lnTo>
                <a:lnTo>
                  <a:pt x="25" y="174"/>
                </a:lnTo>
                <a:lnTo>
                  <a:pt x="32" y="166"/>
                </a:lnTo>
                <a:close/>
                <a:moveTo>
                  <a:pt x="33" y="166"/>
                </a:moveTo>
                <a:lnTo>
                  <a:pt x="34" y="167"/>
                </a:lnTo>
                <a:lnTo>
                  <a:pt x="37" y="167"/>
                </a:lnTo>
                <a:lnTo>
                  <a:pt x="33" y="187"/>
                </a:lnTo>
                <a:lnTo>
                  <a:pt x="25" y="185"/>
                </a:lnTo>
                <a:lnTo>
                  <a:pt x="19" y="182"/>
                </a:lnTo>
                <a:lnTo>
                  <a:pt x="33" y="166"/>
                </a:lnTo>
                <a:close/>
                <a:moveTo>
                  <a:pt x="37" y="167"/>
                </a:moveTo>
                <a:lnTo>
                  <a:pt x="43" y="168"/>
                </a:lnTo>
                <a:lnTo>
                  <a:pt x="51" y="168"/>
                </a:lnTo>
                <a:lnTo>
                  <a:pt x="51" y="190"/>
                </a:lnTo>
                <a:lnTo>
                  <a:pt x="41" y="188"/>
                </a:lnTo>
                <a:lnTo>
                  <a:pt x="33" y="187"/>
                </a:lnTo>
                <a:lnTo>
                  <a:pt x="37" y="167"/>
                </a:lnTo>
                <a:close/>
                <a:moveTo>
                  <a:pt x="51" y="168"/>
                </a:moveTo>
                <a:lnTo>
                  <a:pt x="120" y="168"/>
                </a:lnTo>
                <a:lnTo>
                  <a:pt x="120" y="190"/>
                </a:lnTo>
                <a:lnTo>
                  <a:pt x="51" y="190"/>
                </a:lnTo>
                <a:lnTo>
                  <a:pt x="51" y="168"/>
                </a:lnTo>
                <a:close/>
                <a:moveTo>
                  <a:pt x="130" y="178"/>
                </a:moveTo>
                <a:lnTo>
                  <a:pt x="130" y="190"/>
                </a:lnTo>
                <a:lnTo>
                  <a:pt x="120" y="190"/>
                </a:lnTo>
                <a:lnTo>
                  <a:pt x="120" y="178"/>
                </a:lnTo>
                <a:lnTo>
                  <a:pt x="130" y="178"/>
                </a:lnTo>
                <a:close/>
                <a:moveTo>
                  <a:pt x="109" y="178"/>
                </a:moveTo>
                <a:lnTo>
                  <a:pt x="109" y="74"/>
                </a:lnTo>
                <a:lnTo>
                  <a:pt x="130" y="74"/>
                </a:lnTo>
                <a:lnTo>
                  <a:pt x="130" y="178"/>
                </a:lnTo>
                <a:lnTo>
                  <a:pt x="109" y="178"/>
                </a:lnTo>
                <a:close/>
                <a:moveTo>
                  <a:pt x="120" y="63"/>
                </a:moveTo>
                <a:lnTo>
                  <a:pt x="130" y="63"/>
                </a:lnTo>
                <a:lnTo>
                  <a:pt x="130" y="74"/>
                </a:lnTo>
                <a:lnTo>
                  <a:pt x="120" y="74"/>
                </a:lnTo>
                <a:lnTo>
                  <a:pt x="120" y="63"/>
                </a:lnTo>
                <a:close/>
                <a:moveTo>
                  <a:pt x="120" y="85"/>
                </a:moveTo>
                <a:lnTo>
                  <a:pt x="51" y="85"/>
                </a:lnTo>
                <a:lnTo>
                  <a:pt x="51" y="63"/>
                </a:lnTo>
                <a:lnTo>
                  <a:pt x="120" y="63"/>
                </a:lnTo>
                <a:lnTo>
                  <a:pt x="120" y="85"/>
                </a:lnTo>
                <a:close/>
                <a:moveTo>
                  <a:pt x="51" y="85"/>
                </a:moveTo>
                <a:lnTo>
                  <a:pt x="44" y="85"/>
                </a:lnTo>
                <a:lnTo>
                  <a:pt x="38" y="85"/>
                </a:lnTo>
                <a:lnTo>
                  <a:pt x="36" y="64"/>
                </a:lnTo>
                <a:lnTo>
                  <a:pt x="43" y="64"/>
                </a:lnTo>
                <a:lnTo>
                  <a:pt x="51" y="63"/>
                </a:lnTo>
                <a:lnTo>
                  <a:pt x="51" y="85"/>
                </a:lnTo>
                <a:close/>
                <a:moveTo>
                  <a:pt x="38" y="85"/>
                </a:moveTo>
                <a:lnTo>
                  <a:pt x="35" y="86"/>
                </a:lnTo>
                <a:lnTo>
                  <a:pt x="33" y="86"/>
                </a:lnTo>
                <a:lnTo>
                  <a:pt x="24" y="66"/>
                </a:lnTo>
                <a:lnTo>
                  <a:pt x="29" y="65"/>
                </a:lnTo>
                <a:lnTo>
                  <a:pt x="36" y="64"/>
                </a:lnTo>
                <a:lnTo>
                  <a:pt x="38" y="85"/>
                </a:lnTo>
                <a:close/>
                <a:moveTo>
                  <a:pt x="24" y="66"/>
                </a:moveTo>
                <a:lnTo>
                  <a:pt x="24" y="66"/>
                </a:lnTo>
                <a:lnTo>
                  <a:pt x="28" y="76"/>
                </a:lnTo>
                <a:lnTo>
                  <a:pt x="24" y="66"/>
                </a:lnTo>
                <a:close/>
                <a:moveTo>
                  <a:pt x="33" y="86"/>
                </a:moveTo>
                <a:lnTo>
                  <a:pt x="33" y="86"/>
                </a:lnTo>
                <a:lnTo>
                  <a:pt x="17" y="71"/>
                </a:lnTo>
                <a:lnTo>
                  <a:pt x="21" y="68"/>
                </a:lnTo>
                <a:lnTo>
                  <a:pt x="24" y="66"/>
                </a:lnTo>
                <a:lnTo>
                  <a:pt x="33" y="86"/>
                </a:lnTo>
                <a:close/>
                <a:moveTo>
                  <a:pt x="33" y="86"/>
                </a:moveTo>
                <a:lnTo>
                  <a:pt x="32" y="87"/>
                </a:lnTo>
                <a:lnTo>
                  <a:pt x="31" y="88"/>
                </a:lnTo>
                <a:lnTo>
                  <a:pt x="12" y="77"/>
                </a:lnTo>
                <a:lnTo>
                  <a:pt x="15" y="74"/>
                </a:lnTo>
                <a:lnTo>
                  <a:pt x="17" y="71"/>
                </a:lnTo>
                <a:lnTo>
                  <a:pt x="33" y="86"/>
                </a:lnTo>
                <a:close/>
                <a:moveTo>
                  <a:pt x="31" y="88"/>
                </a:moveTo>
                <a:lnTo>
                  <a:pt x="29" y="91"/>
                </a:lnTo>
                <a:lnTo>
                  <a:pt x="28" y="93"/>
                </a:lnTo>
                <a:lnTo>
                  <a:pt x="9" y="88"/>
                </a:lnTo>
                <a:lnTo>
                  <a:pt x="10" y="83"/>
                </a:lnTo>
                <a:lnTo>
                  <a:pt x="12" y="77"/>
                </a:lnTo>
                <a:lnTo>
                  <a:pt x="31" y="88"/>
                </a:lnTo>
                <a:close/>
                <a:moveTo>
                  <a:pt x="9" y="88"/>
                </a:moveTo>
                <a:lnTo>
                  <a:pt x="10" y="82"/>
                </a:lnTo>
                <a:lnTo>
                  <a:pt x="9" y="88"/>
                </a:lnTo>
                <a:lnTo>
                  <a:pt x="18" y="90"/>
                </a:lnTo>
                <a:lnTo>
                  <a:pt x="9" y="88"/>
                </a:lnTo>
                <a:close/>
                <a:moveTo>
                  <a:pt x="28" y="93"/>
                </a:moveTo>
                <a:lnTo>
                  <a:pt x="28" y="95"/>
                </a:lnTo>
                <a:lnTo>
                  <a:pt x="28" y="98"/>
                </a:lnTo>
                <a:lnTo>
                  <a:pt x="7" y="98"/>
                </a:lnTo>
                <a:lnTo>
                  <a:pt x="8" y="93"/>
                </a:lnTo>
                <a:lnTo>
                  <a:pt x="9" y="88"/>
                </a:lnTo>
                <a:lnTo>
                  <a:pt x="28" y="93"/>
                </a:lnTo>
                <a:close/>
                <a:moveTo>
                  <a:pt x="28" y="98"/>
                </a:moveTo>
                <a:lnTo>
                  <a:pt x="28" y="107"/>
                </a:lnTo>
                <a:lnTo>
                  <a:pt x="7" y="107"/>
                </a:lnTo>
                <a:lnTo>
                  <a:pt x="7" y="98"/>
                </a:lnTo>
                <a:lnTo>
                  <a:pt x="28" y="98"/>
                </a:lnTo>
                <a:close/>
                <a:moveTo>
                  <a:pt x="28" y="107"/>
                </a:moveTo>
                <a:lnTo>
                  <a:pt x="28" y="117"/>
                </a:lnTo>
                <a:lnTo>
                  <a:pt x="17" y="117"/>
                </a:lnTo>
                <a:lnTo>
                  <a:pt x="17" y="107"/>
                </a:lnTo>
                <a:lnTo>
                  <a:pt x="28" y="107"/>
                </a:lnTo>
                <a:close/>
                <a:moveTo>
                  <a:pt x="17" y="117"/>
                </a:moveTo>
                <a:lnTo>
                  <a:pt x="12" y="117"/>
                </a:lnTo>
                <a:lnTo>
                  <a:pt x="12" y="96"/>
                </a:lnTo>
                <a:lnTo>
                  <a:pt x="17" y="96"/>
                </a:lnTo>
                <a:lnTo>
                  <a:pt x="17" y="117"/>
                </a:lnTo>
                <a:close/>
                <a:moveTo>
                  <a:pt x="12" y="117"/>
                </a:moveTo>
                <a:lnTo>
                  <a:pt x="0" y="117"/>
                </a:lnTo>
                <a:lnTo>
                  <a:pt x="0" y="107"/>
                </a:lnTo>
                <a:lnTo>
                  <a:pt x="12" y="107"/>
                </a:lnTo>
                <a:lnTo>
                  <a:pt x="12" y="117"/>
                </a:lnTo>
                <a:close/>
                <a:moveTo>
                  <a:pt x="0" y="107"/>
                </a:moveTo>
                <a:lnTo>
                  <a:pt x="0" y="10"/>
                </a:lnTo>
                <a:lnTo>
                  <a:pt x="22" y="10"/>
                </a:lnTo>
                <a:lnTo>
                  <a:pt x="22" y="107"/>
                </a:lnTo>
                <a:lnTo>
                  <a:pt x="0" y="107"/>
                </a:lnTo>
                <a:close/>
                <a:moveTo>
                  <a:pt x="0" y="10"/>
                </a:moveTo>
                <a:lnTo>
                  <a:pt x="0" y="0"/>
                </a:lnTo>
                <a:lnTo>
                  <a:pt x="12" y="0"/>
                </a:lnTo>
                <a:lnTo>
                  <a:pt x="12" y="10"/>
                </a:lnTo>
                <a:lnTo>
                  <a:pt x="0" y="10"/>
                </a:lnTo>
                <a:close/>
                <a:moveTo>
                  <a:pt x="12" y="0"/>
                </a:moveTo>
                <a:lnTo>
                  <a:pt x="17" y="0"/>
                </a:lnTo>
                <a:lnTo>
                  <a:pt x="17" y="20"/>
                </a:lnTo>
                <a:lnTo>
                  <a:pt x="12" y="20"/>
                </a:lnTo>
                <a:lnTo>
                  <a:pt x="12" y="0"/>
                </a:lnTo>
                <a:close/>
                <a:moveTo>
                  <a:pt x="17" y="0"/>
                </a:moveTo>
                <a:lnTo>
                  <a:pt x="28" y="0"/>
                </a:lnTo>
                <a:lnTo>
                  <a:pt x="28" y="10"/>
                </a:lnTo>
                <a:lnTo>
                  <a:pt x="17" y="10"/>
                </a:lnTo>
                <a:lnTo>
                  <a:pt x="17" y="0"/>
                </a:lnTo>
                <a:close/>
                <a:moveTo>
                  <a:pt x="28" y="10"/>
                </a:moveTo>
                <a:lnTo>
                  <a:pt x="28" y="18"/>
                </a:lnTo>
                <a:lnTo>
                  <a:pt x="7" y="18"/>
                </a:lnTo>
                <a:lnTo>
                  <a:pt x="7" y="10"/>
                </a:lnTo>
                <a:lnTo>
                  <a:pt x="28" y="10"/>
                </a:lnTo>
                <a:close/>
                <a:moveTo>
                  <a:pt x="28" y="18"/>
                </a:moveTo>
                <a:lnTo>
                  <a:pt x="28" y="22"/>
                </a:lnTo>
                <a:lnTo>
                  <a:pt x="29" y="26"/>
                </a:lnTo>
                <a:lnTo>
                  <a:pt x="10" y="34"/>
                </a:lnTo>
                <a:lnTo>
                  <a:pt x="8" y="27"/>
                </a:lnTo>
                <a:lnTo>
                  <a:pt x="7" y="18"/>
                </a:lnTo>
                <a:lnTo>
                  <a:pt x="28" y="18"/>
                </a:lnTo>
                <a:close/>
                <a:moveTo>
                  <a:pt x="29" y="26"/>
                </a:moveTo>
                <a:lnTo>
                  <a:pt x="31" y="28"/>
                </a:lnTo>
                <a:lnTo>
                  <a:pt x="33" y="30"/>
                </a:lnTo>
                <a:lnTo>
                  <a:pt x="19" y="46"/>
                </a:lnTo>
                <a:lnTo>
                  <a:pt x="16" y="44"/>
                </a:lnTo>
                <a:lnTo>
                  <a:pt x="14" y="41"/>
                </a:lnTo>
                <a:lnTo>
                  <a:pt x="12" y="38"/>
                </a:lnTo>
                <a:lnTo>
                  <a:pt x="10" y="34"/>
                </a:lnTo>
                <a:lnTo>
                  <a:pt x="29" y="26"/>
                </a:lnTo>
                <a:close/>
                <a:moveTo>
                  <a:pt x="19" y="46"/>
                </a:moveTo>
                <a:lnTo>
                  <a:pt x="19" y="46"/>
                </a:lnTo>
                <a:lnTo>
                  <a:pt x="25" y="38"/>
                </a:lnTo>
                <a:lnTo>
                  <a:pt x="19" y="46"/>
                </a:lnTo>
                <a:close/>
                <a:moveTo>
                  <a:pt x="32" y="30"/>
                </a:moveTo>
                <a:lnTo>
                  <a:pt x="34" y="30"/>
                </a:lnTo>
                <a:lnTo>
                  <a:pt x="37" y="31"/>
                </a:lnTo>
                <a:lnTo>
                  <a:pt x="33" y="52"/>
                </a:lnTo>
                <a:lnTo>
                  <a:pt x="25" y="49"/>
                </a:lnTo>
                <a:lnTo>
                  <a:pt x="19" y="46"/>
                </a:lnTo>
                <a:lnTo>
                  <a:pt x="32" y="30"/>
                </a:lnTo>
                <a:close/>
                <a:moveTo>
                  <a:pt x="33" y="52"/>
                </a:moveTo>
                <a:lnTo>
                  <a:pt x="54" y="55"/>
                </a:lnTo>
                <a:lnTo>
                  <a:pt x="33" y="52"/>
                </a:lnTo>
                <a:lnTo>
                  <a:pt x="35" y="41"/>
                </a:lnTo>
                <a:lnTo>
                  <a:pt x="33" y="52"/>
                </a:lnTo>
                <a:close/>
                <a:moveTo>
                  <a:pt x="37" y="31"/>
                </a:moveTo>
                <a:lnTo>
                  <a:pt x="43" y="32"/>
                </a:lnTo>
                <a:lnTo>
                  <a:pt x="51" y="32"/>
                </a:lnTo>
                <a:lnTo>
                  <a:pt x="51" y="53"/>
                </a:lnTo>
                <a:lnTo>
                  <a:pt x="41" y="53"/>
                </a:lnTo>
                <a:lnTo>
                  <a:pt x="33" y="52"/>
                </a:lnTo>
                <a:lnTo>
                  <a:pt x="37" y="31"/>
                </a:lnTo>
                <a:close/>
                <a:moveTo>
                  <a:pt x="51" y="32"/>
                </a:moveTo>
                <a:lnTo>
                  <a:pt x="197" y="32"/>
                </a:lnTo>
                <a:lnTo>
                  <a:pt x="197" y="53"/>
                </a:lnTo>
                <a:lnTo>
                  <a:pt x="51" y="53"/>
                </a:lnTo>
                <a:lnTo>
                  <a:pt x="51" y="32"/>
                </a:lnTo>
                <a:close/>
                <a:moveTo>
                  <a:pt x="197" y="32"/>
                </a:moveTo>
                <a:lnTo>
                  <a:pt x="204" y="32"/>
                </a:lnTo>
                <a:lnTo>
                  <a:pt x="209" y="31"/>
                </a:lnTo>
                <a:lnTo>
                  <a:pt x="211" y="53"/>
                </a:lnTo>
                <a:lnTo>
                  <a:pt x="205" y="53"/>
                </a:lnTo>
                <a:lnTo>
                  <a:pt x="197" y="53"/>
                </a:lnTo>
                <a:lnTo>
                  <a:pt x="197" y="32"/>
                </a:lnTo>
                <a:close/>
                <a:moveTo>
                  <a:pt x="209" y="31"/>
                </a:moveTo>
                <a:lnTo>
                  <a:pt x="213" y="31"/>
                </a:lnTo>
                <a:lnTo>
                  <a:pt x="215" y="30"/>
                </a:lnTo>
                <a:lnTo>
                  <a:pt x="222" y="49"/>
                </a:lnTo>
                <a:lnTo>
                  <a:pt x="218" y="52"/>
                </a:lnTo>
                <a:lnTo>
                  <a:pt x="211" y="53"/>
                </a:lnTo>
                <a:lnTo>
                  <a:pt x="209" y="31"/>
                </a:lnTo>
                <a:close/>
                <a:moveTo>
                  <a:pt x="222" y="49"/>
                </a:moveTo>
                <a:lnTo>
                  <a:pt x="224" y="49"/>
                </a:lnTo>
                <a:lnTo>
                  <a:pt x="222" y="49"/>
                </a:lnTo>
                <a:lnTo>
                  <a:pt x="219" y="40"/>
                </a:lnTo>
                <a:lnTo>
                  <a:pt x="222" y="49"/>
                </a:lnTo>
                <a:close/>
                <a:moveTo>
                  <a:pt x="215" y="30"/>
                </a:moveTo>
                <a:lnTo>
                  <a:pt x="215" y="30"/>
                </a:lnTo>
                <a:lnTo>
                  <a:pt x="230" y="45"/>
                </a:lnTo>
                <a:lnTo>
                  <a:pt x="227" y="47"/>
                </a:lnTo>
                <a:lnTo>
                  <a:pt x="222" y="49"/>
                </a:lnTo>
                <a:lnTo>
                  <a:pt x="215" y="30"/>
                </a:lnTo>
                <a:close/>
                <a:moveTo>
                  <a:pt x="215" y="30"/>
                </a:moveTo>
                <a:lnTo>
                  <a:pt x="216" y="29"/>
                </a:lnTo>
                <a:lnTo>
                  <a:pt x="217" y="28"/>
                </a:lnTo>
                <a:lnTo>
                  <a:pt x="235" y="38"/>
                </a:lnTo>
                <a:lnTo>
                  <a:pt x="233" y="42"/>
                </a:lnTo>
                <a:lnTo>
                  <a:pt x="230" y="45"/>
                </a:lnTo>
                <a:lnTo>
                  <a:pt x="215" y="30"/>
                </a:lnTo>
                <a:close/>
                <a:moveTo>
                  <a:pt x="235" y="38"/>
                </a:moveTo>
                <a:lnTo>
                  <a:pt x="236" y="38"/>
                </a:lnTo>
                <a:lnTo>
                  <a:pt x="235" y="38"/>
                </a:lnTo>
                <a:lnTo>
                  <a:pt x="226" y="33"/>
                </a:lnTo>
                <a:lnTo>
                  <a:pt x="235" y="38"/>
                </a:lnTo>
                <a:close/>
                <a:moveTo>
                  <a:pt x="216" y="28"/>
                </a:moveTo>
                <a:lnTo>
                  <a:pt x="218" y="26"/>
                </a:lnTo>
                <a:lnTo>
                  <a:pt x="218" y="24"/>
                </a:lnTo>
                <a:lnTo>
                  <a:pt x="239" y="29"/>
                </a:lnTo>
                <a:lnTo>
                  <a:pt x="238" y="34"/>
                </a:lnTo>
                <a:lnTo>
                  <a:pt x="235" y="38"/>
                </a:lnTo>
                <a:lnTo>
                  <a:pt x="216" y="28"/>
                </a:lnTo>
                <a:close/>
                <a:moveTo>
                  <a:pt x="239" y="29"/>
                </a:moveTo>
                <a:lnTo>
                  <a:pt x="243" y="15"/>
                </a:lnTo>
                <a:lnTo>
                  <a:pt x="239" y="29"/>
                </a:lnTo>
                <a:lnTo>
                  <a:pt x="229" y="26"/>
                </a:lnTo>
                <a:lnTo>
                  <a:pt x="239" y="29"/>
                </a:lnTo>
                <a:close/>
                <a:moveTo>
                  <a:pt x="218" y="24"/>
                </a:moveTo>
                <a:lnTo>
                  <a:pt x="219" y="20"/>
                </a:lnTo>
                <a:lnTo>
                  <a:pt x="219" y="18"/>
                </a:lnTo>
                <a:lnTo>
                  <a:pt x="240" y="18"/>
                </a:lnTo>
                <a:lnTo>
                  <a:pt x="240" y="24"/>
                </a:lnTo>
                <a:lnTo>
                  <a:pt x="239" y="29"/>
                </a:lnTo>
                <a:lnTo>
                  <a:pt x="218" y="24"/>
                </a:lnTo>
                <a:close/>
                <a:moveTo>
                  <a:pt x="219" y="18"/>
                </a:moveTo>
                <a:lnTo>
                  <a:pt x="219" y="10"/>
                </a:lnTo>
                <a:lnTo>
                  <a:pt x="240" y="10"/>
                </a:lnTo>
                <a:lnTo>
                  <a:pt x="240" y="18"/>
                </a:lnTo>
                <a:lnTo>
                  <a:pt x="219" y="18"/>
                </a:lnTo>
                <a:close/>
                <a:moveTo>
                  <a:pt x="219" y="10"/>
                </a:moveTo>
                <a:lnTo>
                  <a:pt x="219" y="0"/>
                </a:lnTo>
                <a:lnTo>
                  <a:pt x="230" y="0"/>
                </a:lnTo>
                <a:lnTo>
                  <a:pt x="230" y="10"/>
                </a:lnTo>
                <a:lnTo>
                  <a:pt x="219" y="10"/>
                </a:lnTo>
                <a:close/>
                <a:moveTo>
                  <a:pt x="230" y="0"/>
                </a:moveTo>
                <a:lnTo>
                  <a:pt x="236" y="0"/>
                </a:lnTo>
                <a:lnTo>
                  <a:pt x="236" y="20"/>
                </a:lnTo>
                <a:lnTo>
                  <a:pt x="230" y="20"/>
                </a:lnTo>
                <a:lnTo>
                  <a:pt x="230" y="0"/>
                </a:lnTo>
                <a:close/>
                <a:moveTo>
                  <a:pt x="236" y="0"/>
                </a:moveTo>
                <a:lnTo>
                  <a:pt x="246" y="0"/>
                </a:lnTo>
                <a:lnTo>
                  <a:pt x="246" y="10"/>
                </a:lnTo>
                <a:lnTo>
                  <a:pt x="236" y="10"/>
                </a:lnTo>
                <a:lnTo>
                  <a:pt x="236" y="0"/>
                </a:lnTo>
                <a:close/>
                <a:moveTo>
                  <a:pt x="246" y="10"/>
                </a:moveTo>
                <a:lnTo>
                  <a:pt x="246" y="107"/>
                </a:lnTo>
                <a:lnTo>
                  <a:pt x="226" y="107"/>
                </a:lnTo>
                <a:lnTo>
                  <a:pt x="226" y="10"/>
                </a:lnTo>
                <a:lnTo>
                  <a:pt x="246" y="10"/>
                </a:lnTo>
                <a:close/>
                <a:moveTo>
                  <a:pt x="246" y="107"/>
                </a:moveTo>
                <a:lnTo>
                  <a:pt x="246" y="117"/>
                </a:lnTo>
                <a:lnTo>
                  <a:pt x="236" y="117"/>
                </a:lnTo>
                <a:lnTo>
                  <a:pt x="236" y="107"/>
                </a:lnTo>
                <a:lnTo>
                  <a:pt x="246" y="107"/>
                </a:lnTo>
                <a:close/>
                <a:moveTo>
                  <a:pt x="236" y="117"/>
                </a:moveTo>
                <a:lnTo>
                  <a:pt x="230" y="117"/>
                </a:lnTo>
                <a:lnTo>
                  <a:pt x="230" y="96"/>
                </a:lnTo>
                <a:lnTo>
                  <a:pt x="236" y="96"/>
                </a:lnTo>
                <a:lnTo>
                  <a:pt x="236" y="117"/>
                </a:lnTo>
                <a:close/>
                <a:moveTo>
                  <a:pt x="230" y="117"/>
                </a:moveTo>
                <a:lnTo>
                  <a:pt x="219" y="117"/>
                </a:lnTo>
                <a:lnTo>
                  <a:pt x="219" y="107"/>
                </a:lnTo>
                <a:lnTo>
                  <a:pt x="230" y="107"/>
                </a:lnTo>
                <a:lnTo>
                  <a:pt x="230" y="117"/>
                </a:lnTo>
                <a:close/>
                <a:moveTo>
                  <a:pt x="219" y="107"/>
                </a:moveTo>
                <a:lnTo>
                  <a:pt x="219" y="98"/>
                </a:lnTo>
                <a:lnTo>
                  <a:pt x="240" y="98"/>
                </a:lnTo>
                <a:lnTo>
                  <a:pt x="240" y="107"/>
                </a:lnTo>
                <a:lnTo>
                  <a:pt x="219" y="107"/>
                </a:lnTo>
                <a:close/>
                <a:moveTo>
                  <a:pt x="219" y="98"/>
                </a:moveTo>
                <a:lnTo>
                  <a:pt x="219" y="95"/>
                </a:lnTo>
                <a:lnTo>
                  <a:pt x="218" y="93"/>
                </a:lnTo>
                <a:lnTo>
                  <a:pt x="239" y="88"/>
                </a:lnTo>
                <a:lnTo>
                  <a:pt x="240" y="93"/>
                </a:lnTo>
                <a:lnTo>
                  <a:pt x="240" y="98"/>
                </a:lnTo>
                <a:lnTo>
                  <a:pt x="219" y="98"/>
                </a:lnTo>
                <a:close/>
                <a:moveTo>
                  <a:pt x="218" y="93"/>
                </a:moveTo>
                <a:lnTo>
                  <a:pt x="218" y="91"/>
                </a:lnTo>
                <a:lnTo>
                  <a:pt x="217" y="88"/>
                </a:lnTo>
                <a:lnTo>
                  <a:pt x="236" y="79"/>
                </a:lnTo>
                <a:lnTo>
                  <a:pt x="238" y="83"/>
                </a:lnTo>
                <a:lnTo>
                  <a:pt x="239" y="88"/>
                </a:lnTo>
                <a:lnTo>
                  <a:pt x="218" y="93"/>
                </a:lnTo>
                <a:close/>
                <a:moveTo>
                  <a:pt x="217" y="88"/>
                </a:moveTo>
                <a:lnTo>
                  <a:pt x="217" y="88"/>
                </a:lnTo>
                <a:lnTo>
                  <a:pt x="227" y="83"/>
                </a:lnTo>
                <a:lnTo>
                  <a:pt x="217" y="88"/>
                </a:lnTo>
                <a:close/>
                <a:moveTo>
                  <a:pt x="217" y="88"/>
                </a:moveTo>
                <a:lnTo>
                  <a:pt x="216" y="87"/>
                </a:lnTo>
                <a:lnTo>
                  <a:pt x="230" y="71"/>
                </a:lnTo>
                <a:lnTo>
                  <a:pt x="233" y="74"/>
                </a:lnTo>
                <a:lnTo>
                  <a:pt x="236" y="79"/>
                </a:lnTo>
                <a:lnTo>
                  <a:pt x="217" y="88"/>
                </a:lnTo>
                <a:close/>
                <a:moveTo>
                  <a:pt x="216" y="87"/>
                </a:moveTo>
                <a:lnTo>
                  <a:pt x="215" y="86"/>
                </a:lnTo>
                <a:lnTo>
                  <a:pt x="214" y="86"/>
                </a:lnTo>
                <a:lnTo>
                  <a:pt x="221" y="66"/>
                </a:lnTo>
                <a:lnTo>
                  <a:pt x="226" y="68"/>
                </a:lnTo>
                <a:lnTo>
                  <a:pt x="230" y="71"/>
                </a:lnTo>
                <a:lnTo>
                  <a:pt x="216" y="87"/>
                </a:lnTo>
                <a:close/>
                <a:moveTo>
                  <a:pt x="214" y="86"/>
                </a:moveTo>
                <a:lnTo>
                  <a:pt x="217" y="87"/>
                </a:lnTo>
                <a:lnTo>
                  <a:pt x="214" y="86"/>
                </a:lnTo>
                <a:lnTo>
                  <a:pt x="218" y="76"/>
                </a:lnTo>
                <a:lnTo>
                  <a:pt x="214" y="86"/>
                </a:lnTo>
                <a:close/>
                <a:moveTo>
                  <a:pt x="214" y="86"/>
                </a:moveTo>
                <a:lnTo>
                  <a:pt x="212" y="86"/>
                </a:lnTo>
                <a:lnTo>
                  <a:pt x="209" y="85"/>
                </a:lnTo>
                <a:lnTo>
                  <a:pt x="211" y="64"/>
                </a:lnTo>
                <a:lnTo>
                  <a:pt x="217" y="65"/>
                </a:lnTo>
                <a:lnTo>
                  <a:pt x="221" y="66"/>
                </a:lnTo>
                <a:lnTo>
                  <a:pt x="214" y="86"/>
                </a:lnTo>
                <a:close/>
                <a:moveTo>
                  <a:pt x="209" y="85"/>
                </a:moveTo>
                <a:lnTo>
                  <a:pt x="204" y="85"/>
                </a:lnTo>
                <a:lnTo>
                  <a:pt x="197" y="85"/>
                </a:lnTo>
                <a:lnTo>
                  <a:pt x="197" y="63"/>
                </a:lnTo>
                <a:lnTo>
                  <a:pt x="204" y="64"/>
                </a:lnTo>
                <a:lnTo>
                  <a:pt x="211" y="64"/>
                </a:lnTo>
                <a:lnTo>
                  <a:pt x="209" y="85"/>
                </a:lnTo>
                <a:close/>
                <a:moveTo>
                  <a:pt x="197" y="85"/>
                </a:moveTo>
                <a:lnTo>
                  <a:pt x="132" y="85"/>
                </a:lnTo>
                <a:lnTo>
                  <a:pt x="132" y="63"/>
                </a:lnTo>
                <a:lnTo>
                  <a:pt x="197" y="63"/>
                </a:lnTo>
                <a:lnTo>
                  <a:pt x="197" y="85"/>
                </a:lnTo>
                <a:close/>
                <a:moveTo>
                  <a:pt x="121" y="74"/>
                </a:moveTo>
                <a:lnTo>
                  <a:pt x="121" y="63"/>
                </a:lnTo>
                <a:lnTo>
                  <a:pt x="132" y="63"/>
                </a:lnTo>
                <a:lnTo>
                  <a:pt x="132" y="74"/>
                </a:lnTo>
                <a:lnTo>
                  <a:pt x="121" y="74"/>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66" name="Freeform 279"/>
          <p:cNvSpPr>
            <a:spLocks noEditPoints="1"/>
          </p:cNvSpPr>
          <p:nvPr/>
        </p:nvSpPr>
        <p:spPr bwMode="auto">
          <a:xfrm>
            <a:off x="8645525" y="2270125"/>
            <a:ext cx="92075" cy="84138"/>
          </a:xfrm>
          <a:custGeom>
            <a:avLst/>
            <a:gdLst>
              <a:gd name="T0" fmla="*/ 59 w 174"/>
              <a:gd name="T1" fmla="*/ 135 h 159"/>
              <a:gd name="T2" fmla="*/ 0 w 174"/>
              <a:gd name="T3" fmla="*/ 144 h 159"/>
              <a:gd name="T4" fmla="*/ 0 w 174"/>
              <a:gd name="T5" fmla="*/ 10 h 159"/>
              <a:gd name="T6" fmla="*/ 0 w 174"/>
              <a:gd name="T7" fmla="*/ 10 h 159"/>
              <a:gd name="T8" fmla="*/ 0 w 174"/>
              <a:gd name="T9" fmla="*/ 10 h 159"/>
              <a:gd name="T10" fmla="*/ 12 w 174"/>
              <a:gd name="T11" fmla="*/ 20 h 159"/>
              <a:gd name="T12" fmla="*/ 23 w 174"/>
              <a:gd name="T13" fmla="*/ 2 h 159"/>
              <a:gd name="T14" fmla="*/ 158 w 174"/>
              <a:gd name="T15" fmla="*/ 102 h 159"/>
              <a:gd name="T16" fmla="*/ 162 w 174"/>
              <a:gd name="T17" fmla="*/ 111 h 159"/>
              <a:gd name="T18" fmla="*/ 162 w 174"/>
              <a:gd name="T19" fmla="*/ 111 h 159"/>
              <a:gd name="T20" fmla="*/ 162 w 174"/>
              <a:gd name="T21" fmla="*/ 111 h 159"/>
              <a:gd name="T22" fmla="*/ 141 w 174"/>
              <a:gd name="T23" fmla="*/ 49 h 159"/>
              <a:gd name="T24" fmla="*/ 141 w 174"/>
              <a:gd name="T25" fmla="*/ 61 h 159"/>
              <a:gd name="T26" fmla="*/ 159 w 174"/>
              <a:gd name="T27" fmla="*/ 36 h 159"/>
              <a:gd name="T28" fmla="*/ 159 w 174"/>
              <a:gd name="T29" fmla="*/ 36 h 159"/>
              <a:gd name="T30" fmla="*/ 159 w 174"/>
              <a:gd name="T31" fmla="*/ 36 h 159"/>
              <a:gd name="T32" fmla="*/ 154 w 174"/>
              <a:gd name="T33" fmla="*/ 29 h 159"/>
              <a:gd name="T34" fmla="*/ 138 w 174"/>
              <a:gd name="T35" fmla="*/ 43 h 159"/>
              <a:gd name="T36" fmla="*/ 151 w 174"/>
              <a:gd name="T37" fmla="*/ 25 h 159"/>
              <a:gd name="T38" fmla="*/ 133 w 174"/>
              <a:gd name="T39" fmla="*/ 40 h 159"/>
              <a:gd name="T40" fmla="*/ 147 w 174"/>
              <a:gd name="T41" fmla="*/ 22 h 159"/>
              <a:gd name="T42" fmla="*/ 130 w 174"/>
              <a:gd name="T43" fmla="*/ 39 h 159"/>
              <a:gd name="T44" fmla="*/ 126 w 174"/>
              <a:gd name="T45" fmla="*/ 38 h 159"/>
              <a:gd name="T46" fmla="*/ 135 w 174"/>
              <a:gd name="T47" fmla="*/ 18 h 159"/>
              <a:gd name="T48" fmla="*/ 110 w 174"/>
              <a:gd name="T49" fmla="*/ 27 h 159"/>
              <a:gd name="T50" fmla="*/ 110 w 174"/>
              <a:gd name="T51" fmla="*/ 20 h 159"/>
              <a:gd name="T52" fmla="*/ 110 w 174"/>
              <a:gd name="T53" fmla="*/ 20 h 159"/>
              <a:gd name="T54" fmla="*/ 110 w 174"/>
              <a:gd name="T55" fmla="*/ 20 h 159"/>
              <a:gd name="T56" fmla="*/ 121 w 174"/>
              <a:gd name="T57" fmla="*/ 31 h 159"/>
              <a:gd name="T58" fmla="*/ 174 w 174"/>
              <a:gd name="T59" fmla="*/ 21 h 159"/>
              <a:gd name="T60" fmla="*/ 174 w 174"/>
              <a:gd name="T61" fmla="*/ 149 h 159"/>
              <a:gd name="T62" fmla="*/ 174 w 174"/>
              <a:gd name="T63" fmla="*/ 149 h 159"/>
              <a:gd name="T64" fmla="*/ 174 w 174"/>
              <a:gd name="T65" fmla="*/ 149 h 159"/>
              <a:gd name="T66" fmla="*/ 163 w 174"/>
              <a:gd name="T67" fmla="*/ 138 h 159"/>
              <a:gd name="T68" fmla="*/ 151 w 174"/>
              <a:gd name="T69" fmla="*/ 157 h 159"/>
              <a:gd name="T70" fmla="*/ 16 w 174"/>
              <a:gd name="T71" fmla="*/ 56 h 159"/>
              <a:gd name="T72" fmla="*/ 12 w 174"/>
              <a:gd name="T73" fmla="*/ 47 h 159"/>
              <a:gd name="T74" fmla="*/ 12 w 174"/>
              <a:gd name="T75" fmla="*/ 47 h 159"/>
              <a:gd name="T76" fmla="*/ 12 w 174"/>
              <a:gd name="T77" fmla="*/ 47 h 159"/>
              <a:gd name="T78" fmla="*/ 34 w 174"/>
              <a:gd name="T79" fmla="*/ 116 h 159"/>
              <a:gd name="T80" fmla="*/ 33 w 174"/>
              <a:gd name="T81" fmla="*/ 102 h 159"/>
              <a:gd name="T82" fmla="*/ 16 w 174"/>
              <a:gd name="T83" fmla="*/ 130 h 159"/>
              <a:gd name="T84" fmla="*/ 35 w 174"/>
              <a:gd name="T85" fmla="*/ 121 h 159"/>
              <a:gd name="T86" fmla="*/ 35 w 174"/>
              <a:gd name="T87" fmla="*/ 121 h 159"/>
              <a:gd name="T88" fmla="*/ 22 w 174"/>
              <a:gd name="T89" fmla="*/ 139 h 159"/>
              <a:gd name="T90" fmla="*/ 37 w 174"/>
              <a:gd name="T91" fmla="*/ 124 h 159"/>
              <a:gd name="T92" fmla="*/ 26 w 174"/>
              <a:gd name="T93" fmla="*/ 143 h 159"/>
              <a:gd name="T94" fmla="*/ 31 w 174"/>
              <a:gd name="T95" fmla="*/ 145 h 159"/>
              <a:gd name="T96" fmla="*/ 40 w 174"/>
              <a:gd name="T97" fmla="*/ 126 h 159"/>
              <a:gd name="T98" fmla="*/ 36 w 174"/>
              <a:gd name="T99" fmla="*/ 147 h 159"/>
              <a:gd name="T100" fmla="*/ 37 w 174"/>
              <a:gd name="T101" fmla="*/ 148 h 159"/>
              <a:gd name="T102" fmla="*/ 46 w 174"/>
              <a:gd name="T103" fmla="*/ 128 h 159"/>
              <a:gd name="T104" fmla="*/ 48 w 174"/>
              <a:gd name="T105" fmla="*/ 150 h 159"/>
              <a:gd name="T106" fmla="*/ 69 w 174"/>
              <a:gd name="T107" fmla="*/ 131 h 159"/>
              <a:gd name="T108" fmla="*/ 69 w 174"/>
              <a:gd name="T109" fmla="*/ 141 h 159"/>
              <a:gd name="T110" fmla="*/ 69 w 174"/>
              <a:gd name="T111" fmla="*/ 141 h 159"/>
              <a:gd name="T112" fmla="*/ 58 w 174"/>
              <a:gd name="T113" fmla="*/ 146 h 1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
              <a:gd name="T172" fmla="*/ 0 h 159"/>
              <a:gd name="T173" fmla="*/ 174 w 174"/>
              <a:gd name="T174" fmla="*/ 159 h 1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 h="159">
                <a:moveTo>
                  <a:pt x="58" y="156"/>
                </a:moveTo>
                <a:lnTo>
                  <a:pt x="11" y="155"/>
                </a:lnTo>
                <a:lnTo>
                  <a:pt x="12" y="133"/>
                </a:lnTo>
                <a:lnTo>
                  <a:pt x="59" y="135"/>
                </a:lnTo>
                <a:lnTo>
                  <a:pt x="58" y="156"/>
                </a:lnTo>
                <a:close/>
                <a:moveTo>
                  <a:pt x="11" y="155"/>
                </a:moveTo>
                <a:lnTo>
                  <a:pt x="0" y="154"/>
                </a:lnTo>
                <a:lnTo>
                  <a:pt x="0" y="144"/>
                </a:lnTo>
                <a:lnTo>
                  <a:pt x="12" y="144"/>
                </a:lnTo>
                <a:lnTo>
                  <a:pt x="11" y="155"/>
                </a:lnTo>
                <a:close/>
                <a:moveTo>
                  <a:pt x="0" y="144"/>
                </a:moveTo>
                <a:lnTo>
                  <a:pt x="0" y="10"/>
                </a:lnTo>
                <a:lnTo>
                  <a:pt x="22" y="10"/>
                </a:lnTo>
                <a:lnTo>
                  <a:pt x="22" y="144"/>
                </a:lnTo>
                <a:lnTo>
                  <a:pt x="0" y="144"/>
                </a:lnTo>
                <a:close/>
                <a:moveTo>
                  <a:pt x="0" y="10"/>
                </a:moveTo>
                <a:lnTo>
                  <a:pt x="0" y="0"/>
                </a:lnTo>
                <a:lnTo>
                  <a:pt x="12" y="0"/>
                </a:lnTo>
                <a:lnTo>
                  <a:pt x="12" y="10"/>
                </a:lnTo>
                <a:lnTo>
                  <a:pt x="0" y="10"/>
                </a:lnTo>
                <a:close/>
                <a:moveTo>
                  <a:pt x="12" y="0"/>
                </a:moveTo>
                <a:lnTo>
                  <a:pt x="17" y="0"/>
                </a:lnTo>
                <a:lnTo>
                  <a:pt x="17" y="20"/>
                </a:lnTo>
                <a:lnTo>
                  <a:pt x="12" y="20"/>
                </a:lnTo>
                <a:lnTo>
                  <a:pt x="12" y="0"/>
                </a:lnTo>
                <a:close/>
                <a:moveTo>
                  <a:pt x="17" y="0"/>
                </a:moveTo>
                <a:lnTo>
                  <a:pt x="21" y="0"/>
                </a:lnTo>
                <a:lnTo>
                  <a:pt x="23" y="2"/>
                </a:lnTo>
                <a:lnTo>
                  <a:pt x="17" y="10"/>
                </a:lnTo>
                <a:lnTo>
                  <a:pt x="17" y="0"/>
                </a:lnTo>
                <a:close/>
                <a:moveTo>
                  <a:pt x="23" y="2"/>
                </a:moveTo>
                <a:lnTo>
                  <a:pt x="158" y="102"/>
                </a:lnTo>
                <a:lnTo>
                  <a:pt x="146" y="120"/>
                </a:lnTo>
                <a:lnTo>
                  <a:pt x="11" y="18"/>
                </a:lnTo>
                <a:lnTo>
                  <a:pt x="23" y="2"/>
                </a:lnTo>
                <a:close/>
                <a:moveTo>
                  <a:pt x="162" y="111"/>
                </a:moveTo>
                <a:lnTo>
                  <a:pt x="162" y="132"/>
                </a:lnTo>
                <a:lnTo>
                  <a:pt x="146" y="120"/>
                </a:lnTo>
                <a:lnTo>
                  <a:pt x="152" y="111"/>
                </a:lnTo>
                <a:lnTo>
                  <a:pt x="162" y="111"/>
                </a:lnTo>
                <a:close/>
                <a:moveTo>
                  <a:pt x="141" y="111"/>
                </a:moveTo>
                <a:lnTo>
                  <a:pt x="141" y="61"/>
                </a:lnTo>
                <a:lnTo>
                  <a:pt x="162" y="61"/>
                </a:lnTo>
                <a:lnTo>
                  <a:pt x="162" y="111"/>
                </a:lnTo>
                <a:lnTo>
                  <a:pt x="141" y="111"/>
                </a:lnTo>
                <a:close/>
                <a:moveTo>
                  <a:pt x="141" y="61"/>
                </a:moveTo>
                <a:lnTo>
                  <a:pt x="141" y="55"/>
                </a:lnTo>
                <a:lnTo>
                  <a:pt x="141" y="49"/>
                </a:lnTo>
                <a:lnTo>
                  <a:pt x="161" y="47"/>
                </a:lnTo>
                <a:lnTo>
                  <a:pt x="162" y="53"/>
                </a:lnTo>
                <a:lnTo>
                  <a:pt x="162" y="61"/>
                </a:lnTo>
                <a:lnTo>
                  <a:pt x="141" y="61"/>
                </a:lnTo>
                <a:close/>
                <a:moveTo>
                  <a:pt x="141" y="49"/>
                </a:moveTo>
                <a:lnTo>
                  <a:pt x="141" y="46"/>
                </a:lnTo>
                <a:lnTo>
                  <a:pt x="139" y="44"/>
                </a:lnTo>
                <a:lnTo>
                  <a:pt x="159" y="36"/>
                </a:lnTo>
                <a:lnTo>
                  <a:pt x="160" y="41"/>
                </a:lnTo>
                <a:lnTo>
                  <a:pt x="161" y="47"/>
                </a:lnTo>
                <a:lnTo>
                  <a:pt x="141" y="49"/>
                </a:lnTo>
                <a:close/>
                <a:moveTo>
                  <a:pt x="159" y="36"/>
                </a:moveTo>
                <a:lnTo>
                  <a:pt x="159" y="36"/>
                </a:lnTo>
                <a:lnTo>
                  <a:pt x="150" y="40"/>
                </a:lnTo>
                <a:lnTo>
                  <a:pt x="159" y="36"/>
                </a:lnTo>
                <a:close/>
                <a:moveTo>
                  <a:pt x="139" y="44"/>
                </a:moveTo>
                <a:lnTo>
                  <a:pt x="139" y="44"/>
                </a:lnTo>
                <a:lnTo>
                  <a:pt x="138" y="43"/>
                </a:lnTo>
                <a:lnTo>
                  <a:pt x="154" y="29"/>
                </a:lnTo>
                <a:lnTo>
                  <a:pt x="157" y="32"/>
                </a:lnTo>
                <a:lnTo>
                  <a:pt x="159" y="36"/>
                </a:lnTo>
                <a:lnTo>
                  <a:pt x="139" y="44"/>
                </a:lnTo>
                <a:close/>
                <a:moveTo>
                  <a:pt x="138" y="43"/>
                </a:moveTo>
                <a:lnTo>
                  <a:pt x="138" y="42"/>
                </a:lnTo>
                <a:lnTo>
                  <a:pt x="136" y="41"/>
                </a:lnTo>
                <a:lnTo>
                  <a:pt x="147" y="22"/>
                </a:lnTo>
                <a:lnTo>
                  <a:pt x="151" y="25"/>
                </a:lnTo>
                <a:lnTo>
                  <a:pt x="154" y="29"/>
                </a:lnTo>
                <a:lnTo>
                  <a:pt x="138" y="43"/>
                </a:lnTo>
                <a:close/>
                <a:moveTo>
                  <a:pt x="136" y="41"/>
                </a:moveTo>
                <a:lnTo>
                  <a:pt x="133" y="40"/>
                </a:lnTo>
                <a:lnTo>
                  <a:pt x="130" y="39"/>
                </a:lnTo>
                <a:lnTo>
                  <a:pt x="135" y="18"/>
                </a:lnTo>
                <a:lnTo>
                  <a:pt x="142" y="20"/>
                </a:lnTo>
                <a:lnTo>
                  <a:pt x="147" y="22"/>
                </a:lnTo>
                <a:lnTo>
                  <a:pt x="136" y="41"/>
                </a:lnTo>
                <a:close/>
                <a:moveTo>
                  <a:pt x="130" y="39"/>
                </a:moveTo>
                <a:lnTo>
                  <a:pt x="124" y="37"/>
                </a:lnTo>
                <a:lnTo>
                  <a:pt x="130" y="39"/>
                </a:lnTo>
                <a:lnTo>
                  <a:pt x="132" y="29"/>
                </a:lnTo>
                <a:lnTo>
                  <a:pt x="130" y="39"/>
                </a:lnTo>
                <a:close/>
                <a:moveTo>
                  <a:pt x="130" y="39"/>
                </a:moveTo>
                <a:lnTo>
                  <a:pt x="126" y="38"/>
                </a:lnTo>
                <a:lnTo>
                  <a:pt x="121" y="38"/>
                </a:lnTo>
                <a:lnTo>
                  <a:pt x="122" y="16"/>
                </a:lnTo>
                <a:lnTo>
                  <a:pt x="128" y="17"/>
                </a:lnTo>
                <a:lnTo>
                  <a:pt x="135" y="18"/>
                </a:lnTo>
                <a:lnTo>
                  <a:pt x="130" y="39"/>
                </a:lnTo>
                <a:close/>
                <a:moveTo>
                  <a:pt x="121" y="38"/>
                </a:moveTo>
                <a:lnTo>
                  <a:pt x="110" y="37"/>
                </a:lnTo>
                <a:lnTo>
                  <a:pt x="110" y="27"/>
                </a:lnTo>
                <a:lnTo>
                  <a:pt x="121" y="27"/>
                </a:lnTo>
                <a:lnTo>
                  <a:pt x="121" y="38"/>
                </a:lnTo>
                <a:close/>
                <a:moveTo>
                  <a:pt x="110" y="27"/>
                </a:moveTo>
                <a:lnTo>
                  <a:pt x="110" y="20"/>
                </a:lnTo>
                <a:lnTo>
                  <a:pt x="132" y="20"/>
                </a:lnTo>
                <a:lnTo>
                  <a:pt x="132" y="27"/>
                </a:lnTo>
                <a:lnTo>
                  <a:pt x="110" y="27"/>
                </a:lnTo>
                <a:close/>
                <a:moveTo>
                  <a:pt x="110" y="20"/>
                </a:moveTo>
                <a:lnTo>
                  <a:pt x="110" y="10"/>
                </a:lnTo>
                <a:lnTo>
                  <a:pt x="121" y="10"/>
                </a:lnTo>
                <a:lnTo>
                  <a:pt x="121" y="20"/>
                </a:lnTo>
                <a:lnTo>
                  <a:pt x="110" y="20"/>
                </a:lnTo>
                <a:close/>
                <a:moveTo>
                  <a:pt x="121" y="10"/>
                </a:moveTo>
                <a:lnTo>
                  <a:pt x="163" y="11"/>
                </a:lnTo>
                <a:lnTo>
                  <a:pt x="163" y="32"/>
                </a:lnTo>
                <a:lnTo>
                  <a:pt x="121" y="31"/>
                </a:lnTo>
                <a:lnTo>
                  <a:pt x="121" y="10"/>
                </a:lnTo>
                <a:close/>
                <a:moveTo>
                  <a:pt x="163" y="11"/>
                </a:moveTo>
                <a:lnTo>
                  <a:pt x="174" y="11"/>
                </a:lnTo>
                <a:lnTo>
                  <a:pt x="174" y="21"/>
                </a:lnTo>
                <a:lnTo>
                  <a:pt x="163" y="21"/>
                </a:lnTo>
                <a:lnTo>
                  <a:pt x="163" y="11"/>
                </a:lnTo>
                <a:close/>
                <a:moveTo>
                  <a:pt x="174" y="21"/>
                </a:moveTo>
                <a:lnTo>
                  <a:pt x="174" y="149"/>
                </a:lnTo>
                <a:lnTo>
                  <a:pt x="153" y="149"/>
                </a:lnTo>
                <a:lnTo>
                  <a:pt x="153" y="21"/>
                </a:lnTo>
                <a:lnTo>
                  <a:pt x="174" y="21"/>
                </a:lnTo>
                <a:close/>
                <a:moveTo>
                  <a:pt x="174" y="149"/>
                </a:moveTo>
                <a:lnTo>
                  <a:pt x="174" y="159"/>
                </a:lnTo>
                <a:lnTo>
                  <a:pt x="163" y="159"/>
                </a:lnTo>
                <a:lnTo>
                  <a:pt x="163" y="149"/>
                </a:lnTo>
                <a:lnTo>
                  <a:pt x="174" y="149"/>
                </a:lnTo>
                <a:close/>
                <a:moveTo>
                  <a:pt x="163" y="159"/>
                </a:moveTo>
                <a:lnTo>
                  <a:pt x="157" y="159"/>
                </a:lnTo>
                <a:lnTo>
                  <a:pt x="157" y="138"/>
                </a:lnTo>
                <a:lnTo>
                  <a:pt x="163" y="138"/>
                </a:lnTo>
                <a:lnTo>
                  <a:pt x="163" y="159"/>
                </a:lnTo>
                <a:close/>
                <a:moveTo>
                  <a:pt x="157" y="159"/>
                </a:moveTo>
                <a:lnTo>
                  <a:pt x="154" y="159"/>
                </a:lnTo>
                <a:lnTo>
                  <a:pt x="151" y="157"/>
                </a:lnTo>
                <a:lnTo>
                  <a:pt x="157" y="149"/>
                </a:lnTo>
                <a:lnTo>
                  <a:pt x="157" y="159"/>
                </a:lnTo>
                <a:close/>
                <a:moveTo>
                  <a:pt x="151" y="157"/>
                </a:moveTo>
                <a:lnTo>
                  <a:pt x="16" y="56"/>
                </a:lnTo>
                <a:lnTo>
                  <a:pt x="28" y="38"/>
                </a:lnTo>
                <a:lnTo>
                  <a:pt x="163" y="141"/>
                </a:lnTo>
                <a:lnTo>
                  <a:pt x="151" y="157"/>
                </a:lnTo>
                <a:close/>
                <a:moveTo>
                  <a:pt x="12" y="47"/>
                </a:moveTo>
                <a:lnTo>
                  <a:pt x="12" y="25"/>
                </a:lnTo>
                <a:lnTo>
                  <a:pt x="28" y="38"/>
                </a:lnTo>
                <a:lnTo>
                  <a:pt x="22" y="47"/>
                </a:lnTo>
                <a:lnTo>
                  <a:pt x="12" y="47"/>
                </a:lnTo>
                <a:close/>
                <a:moveTo>
                  <a:pt x="33" y="47"/>
                </a:moveTo>
                <a:lnTo>
                  <a:pt x="33" y="102"/>
                </a:lnTo>
                <a:lnTo>
                  <a:pt x="12" y="102"/>
                </a:lnTo>
                <a:lnTo>
                  <a:pt x="12" y="47"/>
                </a:lnTo>
                <a:lnTo>
                  <a:pt x="33" y="47"/>
                </a:lnTo>
                <a:close/>
                <a:moveTo>
                  <a:pt x="33" y="102"/>
                </a:moveTo>
                <a:lnTo>
                  <a:pt x="34" y="110"/>
                </a:lnTo>
                <a:lnTo>
                  <a:pt x="34" y="116"/>
                </a:lnTo>
                <a:lnTo>
                  <a:pt x="13" y="118"/>
                </a:lnTo>
                <a:lnTo>
                  <a:pt x="12" y="111"/>
                </a:lnTo>
                <a:lnTo>
                  <a:pt x="12" y="102"/>
                </a:lnTo>
                <a:lnTo>
                  <a:pt x="33" y="102"/>
                </a:lnTo>
                <a:close/>
                <a:moveTo>
                  <a:pt x="34" y="116"/>
                </a:moveTo>
                <a:lnTo>
                  <a:pt x="35" y="119"/>
                </a:lnTo>
                <a:lnTo>
                  <a:pt x="35" y="121"/>
                </a:lnTo>
                <a:lnTo>
                  <a:pt x="16" y="130"/>
                </a:lnTo>
                <a:lnTo>
                  <a:pt x="14" y="125"/>
                </a:lnTo>
                <a:lnTo>
                  <a:pt x="13" y="118"/>
                </a:lnTo>
                <a:lnTo>
                  <a:pt x="34" y="116"/>
                </a:lnTo>
                <a:close/>
                <a:moveTo>
                  <a:pt x="35" y="121"/>
                </a:moveTo>
                <a:lnTo>
                  <a:pt x="37" y="126"/>
                </a:lnTo>
                <a:lnTo>
                  <a:pt x="35" y="121"/>
                </a:lnTo>
                <a:lnTo>
                  <a:pt x="25" y="126"/>
                </a:lnTo>
                <a:lnTo>
                  <a:pt x="35" y="121"/>
                </a:lnTo>
                <a:close/>
                <a:moveTo>
                  <a:pt x="35" y="121"/>
                </a:moveTo>
                <a:lnTo>
                  <a:pt x="36" y="123"/>
                </a:lnTo>
                <a:lnTo>
                  <a:pt x="37" y="124"/>
                </a:lnTo>
                <a:lnTo>
                  <a:pt x="22" y="139"/>
                </a:lnTo>
                <a:lnTo>
                  <a:pt x="18" y="134"/>
                </a:lnTo>
                <a:lnTo>
                  <a:pt x="16" y="130"/>
                </a:lnTo>
                <a:lnTo>
                  <a:pt x="35" y="121"/>
                </a:lnTo>
                <a:close/>
                <a:moveTo>
                  <a:pt x="37" y="124"/>
                </a:moveTo>
                <a:lnTo>
                  <a:pt x="39" y="125"/>
                </a:lnTo>
                <a:lnTo>
                  <a:pt x="41" y="126"/>
                </a:lnTo>
                <a:lnTo>
                  <a:pt x="31" y="145"/>
                </a:lnTo>
                <a:lnTo>
                  <a:pt x="26" y="143"/>
                </a:lnTo>
                <a:lnTo>
                  <a:pt x="22" y="139"/>
                </a:lnTo>
                <a:lnTo>
                  <a:pt x="37" y="124"/>
                </a:lnTo>
                <a:close/>
                <a:moveTo>
                  <a:pt x="31" y="146"/>
                </a:moveTo>
                <a:lnTo>
                  <a:pt x="31" y="145"/>
                </a:lnTo>
                <a:lnTo>
                  <a:pt x="36" y="135"/>
                </a:lnTo>
                <a:lnTo>
                  <a:pt x="31" y="146"/>
                </a:lnTo>
                <a:close/>
                <a:moveTo>
                  <a:pt x="40" y="126"/>
                </a:moveTo>
                <a:lnTo>
                  <a:pt x="42" y="127"/>
                </a:lnTo>
                <a:lnTo>
                  <a:pt x="46" y="128"/>
                </a:lnTo>
                <a:lnTo>
                  <a:pt x="42" y="149"/>
                </a:lnTo>
                <a:lnTo>
                  <a:pt x="36" y="147"/>
                </a:lnTo>
                <a:lnTo>
                  <a:pt x="31" y="146"/>
                </a:lnTo>
                <a:lnTo>
                  <a:pt x="40" y="126"/>
                </a:lnTo>
                <a:close/>
                <a:moveTo>
                  <a:pt x="42" y="149"/>
                </a:moveTo>
                <a:lnTo>
                  <a:pt x="37" y="148"/>
                </a:lnTo>
                <a:lnTo>
                  <a:pt x="42" y="149"/>
                </a:lnTo>
                <a:lnTo>
                  <a:pt x="44" y="139"/>
                </a:lnTo>
                <a:lnTo>
                  <a:pt x="42" y="149"/>
                </a:lnTo>
                <a:close/>
                <a:moveTo>
                  <a:pt x="46" y="128"/>
                </a:moveTo>
                <a:lnTo>
                  <a:pt x="51" y="129"/>
                </a:lnTo>
                <a:lnTo>
                  <a:pt x="60" y="130"/>
                </a:lnTo>
                <a:lnTo>
                  <a:pt x="56" y="151"/>
                </a:lnTo>
                <a:lnTo>
                  <a:pt x="48" y="150"/>
                </a:lnTo>
                <a:lnTo>
                  <a:pt x="42" y="149"/>
                </a:lnTo>
                <a:lnTo>
                  <a:pt x="46" y="128"/>
                </a:lnTo>
                <a:close/>
                <a:moveTo>
                  <a:pt x="60" y="130"/>
                </a:moveTo>
                <a:lnTo>
                  <a:pt x="69" y="131"/>
                </a:lnTo>
                <a:lnTo>
                  <a:pt x="69" y="141"/>
                </a:lnTo>
                <a:lnTo>
                  <a:pt x="58" y="141"/>
                </a:lnTo>
                <a:lnTo>
                  <a:pt x="60" y="130"/>
                </a:lnTo>
                <a:close/>
                <a:moveTo>
                  <a:pt x="69" y="141"/>
                </a:moveTo>
                <a:lnTo>
                  <a:pt x="69" y="146"/>
                </a:lnTo>
                <a:lnTo>
                  <a:pt x="47" y="146"/>
                </a:lnTo>
                <a:lnTo>
                  <a:pt x="47" y="141"/>
                </a:lnTo>
                <a:lnTo>
                  <a:pt x="69" y="141"/>
                </a:lnTo>
                <a:close/>
                <a:moveTo>
                  <a:pt x="69" y="146"/>
                </a:moveTo>
                <a:lnTo>
                  <a:pt x="69" y="157"/>
                </a:lnTo>
                <a:lnTo>
                  <a:pt x="58" y="156"/>
                </a:lnTo>
                <a:lnTo>
                  <a:pt x="58" y="146"/>
                </a:lnTo>
                <a:lnTo>
                  <a:pt x="69" y="146"/>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67" name="Freeform 280"/>
          <p:cNvSpPr>
            <a:spLocks noEditPoints="1"/>
          </p:cNvSpPr>
          <p:nvPr/>
        </p:nvSpPr>
        <p:spPr bwMode="auto">
          <a:xfrm>
            <a:off x="8604250" y="2349500"/>
            <a:ext cx="182563" cy="60325"/>
          </a:xfrm>
          <a:custGeom>
            <a:avLst/>
            <a:gdLst>
              <a:gd name="T0" fmla="*/ 317 w 345"/>
              <a:gd name="T1" fmla="*/ 24 h 115"/>
              <a:gd name="T2" fmla="*/ 334 w 345"/>
              <a:gd name="T3" fmla="*/ 18 h 115"/>
              <a:gd name="T4" fmla="*/ 326 w 345"/>
              <a:gd name="T5" fmla="*/ 30 h 115"/>
              <a:gd name="T6" fmla="*/ 315 w 345"/>
              <a:gd name="T7" fmla="*/ 8 h 115"/>
              <a:gd name="T8" fmla="*/ 303 w 345"/>
              <a:gd name="T9" fmla="*/ 62 h 115"/>
              <a:gd name="T10" fmla="*/ 319 w 345"/>
              <a:gd name="T11" fmla="*/ 41 h 115"/>
              <a:gd name="T12" fmla="*/ 263 w 345"/>
              <a:gd name="T13" fmla="*/ 66 h 115"/>
              <a:gd name="T14" fmla="*/ 275 w 345"/>
              <a:gd name="T15" fmla="*/ 85 h 115"/>
              <a:gd name="T16" fmla="*/ 241 w 345"/>
              <a:gd name="T17" fmla="*/ 102 h 115"/>
              <a:gd name="T18" fmla="*/ 275 w 345"/>
              <a:gd name="T19" fmla="*/ 85 h 115"/>
              <a:gd name="T20" fmla="*/ 215 w 345"/>
              <a:gd name="T21" fmla="*/ 110 h 115"/>
              <a:gd name="T22" fmla="*/ 219 w 345"/>
              <a:gd name="T23" fmla="*/ 87 h 115"/>
              <a:gd name="T24" fmla="*/ 207 w 345"/>
              <a:gd name="T25" fmla="*/ 111 h 115"/>
              <a:gd name="T26" fmla="*/ 170 w 345"/>
              <a:gd name="T27" fmla="*/ 115 h 115"/>
              <a:gd name="T28" fmla="*/ 195 w 345"/>
              <a:gd name="T29" fmla="*/ 92 h 115"/>
              <a:gd name="T30" fmla="*/ 156 w 345"/>
              <a:gd name="T31" fmla="*/ 114 h 115"/>
              <a:gd name="T32" fmla="*/ 124 w 345"/>
              <a:gd name="T33" fmla="*/ 88 h 115"/>
              <a:gd name="T34" fmla="*/ 170 w 345"/>
              <a:gd name="T35" fmla="*/ 93 h 115"/>
              <a:gd name="T36" fmla="*/ 94 w 345"/>
              <a:gd name="T37" fmla="*/ 100 h 115"/>
              <a:gd name="T38" fmla="*/ 92 w 345"/>
              <a:gd name="T39" fmla="*/ 76 h 115"/>
              <a:gd name="T40" fmla="*/ 118 w 345"/>
              <a:gd name="T41" fmla="*/ 108 h 115"/>
              <a:gd name="T42" fmla="*/ 41 w 345"/>
              <a:gd name="T43" fmla="*/ 65 h 115"/>
              <a:gd name="T44" fmla="*/ 63 w 345"/>
              <a:gd name="T45" fmla="*/ 57 h 115"/>
              <a:gd name="T46" fmla="*/ 32 w 345"/>
              <a:gd name="T47" fmla="*/ 57 h 115"/>
              <a:gd name="T48" fmla="*/ 6 w 345"/>
              <a:gd name="T49" fmla="*/ 17 h 115"/>
              <a:gd name="T50" fmla="*/ 41 w 345"/>
              <a:gd name="T51" fmla="*/ 34 h 115"/>
              <a:gd name="T52" fmla="*/ 0 w 345"/>
              <a:gd name="T53" fmla="*/ 2 h 115"/>
              <a:gd name="T54" fmla="*/ 16 w 345"/>
              <a:gd name="T55" fmla="*/ 2 h 115"/>
              <a:gd name="T56" fmla="*/ 16 w 345"/>
              <a:gd name="T57" fmla="*/ 2 h 115"/>
              <a:gd name="T58" fmla="*/ 21 w 345"/>
              <a:gd name="T59" fmla="*/ 12 h 115"/>
              <a:gd name="T60" fmla="*/ 43 w 345"/>
              <a:gd name="T61" fmla="*/ 24 h 115"/>
              <a:gd name="T62" fmla="*/ 31 w 345"/>
              <a:gd name="T63" fmla="*/ 7 h 115"/>
              <a:gd name="T64" fmla="*/ 47 w 345"/>
              <a:gd name="T65" fmla="*/ 55 h 115"/>
              <a:gd name="T66" fmla="*/ 59 w 345"/>
              <a:gd name="T67" fmla="*/ 37 h 115"/>
              <a:gd name="T68" fmla="*/ 59 w 345"/>
              <a:gd name="T69" fmla="*/ 62 h 115"/>
              <a:gd name="T70" fmla="*/ 35 w 345"/>
              <a:gd name="T71" fmla="*/ 53 h 115"/>
              <a:gd name="T72" fmla="*/ 78 w 345"/>
              <a:gd name="T73" fmla="*/ 48 h 115"/>
              <a:gd name="T74" fmla="*/ 85 w 345"/>
              <a:gd name="T75" fmla="*/ 73 h 115"/>
              <a:gd name="T76" fmla="*/ 114 w 345"/>
              <a:gd name="T77" fmla="*/ 57 h 115"/>
              <a:gd name="T78" fmla="*/ 104 w 345"/>
              <a:gd name="T79" fmla="*/ 56 h 115"/>
              <a:gd name="T80" fmla="*/ 124 w 345"/>
              <a:gd name="T81" fmla="*/ 80 h 115"/>
              <a:gd name="T82" fmla="*/ 104 w 345"/>
              <a:gd name="T83" fmla="*/ 56 h 115"/>
              <a:gd name="T84" fmla="*/ 133 w 345"/>
              <a:gd name="T85" fmla="*/ 70 h 115"/>
              <a:gd name="T86" fmla="*/ 165 w 345"/>
              <a:gd name="T87" fmla="*/ 61 h 115"/>
              <a:gd name="T88" fmla="*/ 141 w 345"/>
              <a:gd name="T89" fmla="*/ 82 h 115"/>
              <a:gd name="T90" fmla="*/ 182 w 345"/>
              <a:gd name="T91" fmla="*/ 61 h 115"/>
              <a:gd name="T92" fmla="*/ 231 w 345"/>
              <a:gd name="T93" fmla="*/ 77 h 115"/>
              <a:gd name="T94" fmla="*/ 165 w 345"/>
              <a:gd name="T95" fmla="*/ 83 h 115"/>
              <a:gd name="T96" fmla="*/ 228 w 345"/>
              <a:gd name="T97" fmla="*/ 56 h 115"/>
              <a:gd name="T98" fmla="*/ 238 w 345"/>
              <a:gd name="T99" fmla="*/ 54 h 115"/>
              <a:gd name="T100" fmla="*/ 231 w 345"/>
              <a:gd name="T101" fmla="*/ 77 h 115"/>
              <a:gd name="T102" fmla="*/ 262 w 345"/>
              <a:gd name="T103" fmla="*/ 47 h 115"/>
              <a:gd name="T104" fmla="*/ 248 w 345"/>
              <a:gd name="T105" fmla="*/ 52 h 115"/>
              <a:gd name="T106" fmla="*/ 266 w 345"/>
              <a:gd name="T107" fmla="*/ 56 h 115"/>
              <a:gd name="T108" fmla="*/ 275 w 345"/>
              <a:gd name="T109" fmla="*/ 40 h 115"/>
              <a:gd name="T110" fmla="*/ 262 w 345"/>
              <a:gd name="T111" fmla="*/ 47 h 115"/>
              <a:gd name="T112" fmla="*/ 299 w 345"/>
              <a:gd name="T113" fmla="*/ 48 h 115"/>
              <a:gd name="T114" fmla="*/ 286 w 345"/>
              <a:gd name="T115" fmla="*/ 32 h 115"/>
              <a:gd name="T116" fmla="*/ 307 w 345"/>
              <a:gd name="T117" fmla="*/ 42 h 115"/>
              <a:gd name="T118" fmla="*/ 345 w 345"/>
              <a:gd name="T119" fmla="*/ 0 h 115"/>
              <a:gd name="T120" fmla="*/ 297 w 345"/>
              <a:gd name="T121" fmla="*/ 21 h 115"/>
              <a:gd name="T122" fmla="*/ 319 w 345"/>
              <a:gd name="T123" fmla="*/ 28 h 115"/>
              <a:gd name="T124" fmla="*/ 312 w 345"/>
              <a:gd name="T125" fmla="*/ 2 h 1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5"/>
              <a:gd name="T190" fmla="*/ 0 h 115"/>
              <a:gd name="T191" fmla="*/ 345 w 345"/>
              <a:gd name="T192" fmla="*/ 115 h 1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5" h="115">
                <a:moveTo>
                  <a:pt x="317" y="2"/>
                </a:moveTo>
                <a:lnTo>
                  <a:pt x="324" y="2"/>
                </a:lnTo>
                <a:lnTo>
                  <a:pt x="324" y="24"/>
                </a:lnTo>
                <a:lnTo>
                  <a:pt x="317" y="24"/>
                </a:lnTo>
                <a:lnTo>
                  <a:pt x="317" y="2"/>
                </a:lnTo>
                <a:close/>
                <a:moveTo>
                  <a:pt x="324" y="2"/>
                </a:moveTo>
                <a:lnTo>
                  <a:pt x="341" y="2"/>
                </a:lnTo>
                <a:lnTo>
                  <a:pt x="334" y="18"/>
                </a:lnTo>
                <a:lnTo>
                  <a:pt x="324" y="12"/>
                </a:lnTo>
                <a:lnTo>
                  <a:pt x="324" y="2"/>
                </a:lnTo>
                <a:close/>
                <a:moveTo>
                  <a:pt x="334" y="18"/>
                </a:moveTo>
                <a:lnTo>
                  <a:pt x="326" y="30"/>
                </a:lnTo>
                <a:lnTo>
                  <a:pt x="319" y="41"/>
                </a:lnTo>
                <a:lnTo>
                  <a:pt x="302" y="30"/>
                </a:lnTo>
                <a:lnTo>
                  <a:pt x="309" y="20"/>
                </a:lnTo>
                <a:lnTo>
                  <a:pt x="315" y="8"/>
                </a:lnTo>
                <a:lnTo>
                  <a:pt x="334" y="18"/>
                </a:lnTo>
                <a:close/>
                <a:moveTo>
                  <a:pt x="319" y="41"/>
                </a:moveTo>
                <a:lnTo>
                  <a:pt x="311" y="53"/>
                </a:lnTo>
                <a:lnTo>
                  <a:pt x="303" y="62"/>
                </a:lnTo>
                <a:lnTo>
                  <a:pt x="287" y="47"/>
                </a:lnTo>
                <a:lnTo>
                  <a:pt x="294" y="39"/>
                </a:lnTo>
                <a:lnTo>
                  <a:pt x="302" y="30"/>
                </a:lnTo>
                <a:lnTo>
                  <a:pt x="319" y="41"/>
                </a:lnTo>
                <a:close/>
                <a:moveTo>
                  <a:pt x="303" y="62"/>
                </a:moveTo>
                <a:lnTo>
                  <a:pt x="289" y="74"/>
                </a:lnTo>
                <a:lnTo>
                  <a:pt x="275" y="85"/>
                </a:lnTo>
                <a:lnTo>
                  <a:pt x="263" y="66"/>
                </a:lnTo>
                <a:lnTo>
                  <a:pt x="276" y="58"/>
                </a:lnTo>
                <a:lnTo>
                  <a:pt x="287" y="47"/>
                </a:lnTo>
                <a:lnTo>
                  <a:pt x="303" y="62"/>
                </a:lnTo>
                <a:close/>
                <a:moveTo>
                  <a:pt x="275" y="85"/>
                </a:moveTo>
                <a:lnTo>
                  <a:pt x="266" y="89"/>
                </a:lnTo>
                <a:lnTo>
                  <a:pt x="259" y="93"/>
                </a:lnTo>
                <a:lnTo>
                  <a:pt x="251" y="97"/>
                </a:lnTo>
                <a:lnTo>
                  <a:pt x="241" y="102"/>
                </a:lnTo>
                <a:lnTo>
                  <a:pt x="234" y="82"/>
                </a:lnTo>
                <a:lnTo>
                  <a:pt x="249" y="75"/>
                </a:lnTo>
                <a:lnTo>
                  <a:pt x="263" y="66"/>
                </a:lnTo>
                <a:lnTo>
                  <a:pt x="275" y="85"/>
                </a:lnTo>
                <a:close/>
                <a:moveTo>
                  <a:pt x="241" y="102"/>
                </a:moveTo>
                <a:lnTo>
                  <a:pt x="233" y="105"/>
                </a:lnTo>
                <a:lnTo>
                  <a:pt x="225" y="107"/>
                </a:lnTo>
                <a:lnTo>
                  <a:pt x="215" y="110"/>
                </a:lnTo>
                <a:lnTo>
                  <a:pt x="207" y="111"/>
                </a:lnTo>
                <a:lnTo>
                  <a:pt x="203" y="90"/>
                </a:lnTo>
                <a:lnTo>
                  <a:pt x="210" y="89"/>
                </a:lnTo>
                <a:lnTo>
                  <a:pt x="219" y="87"/>
                </a:lnTo>
                <a:lnTo>
                  <a:pt x="226" y="84"/>
                </a:lnTo>
                <a:lnTo>
                  <a:pt x="234" y="82"/>
                </a:lnTo>
                <a:lnTo>
                  <a:pt x="241" y="102"/>
                </a:lnTo>
                <a:close/>
                <a:moveTo>
                  <a:pt x="207" y="111"/>
                </a:moveTo>
                <a:lnTo>
                  <a:pt x="198" y="113"/>
                </a:lnTo>
                <a:lnTo>
                  <a:pt x="188" y="114"/>
                </a:lnTo>
                <a:lnTo>
                  <a:pt x="179" y="115"/>
                </a:lnTo>
                <a:lnTo>
                  <a:pt x="170" y="115"/>
                </a:lnTo>
                <a:lnTo>
                  <a:pt x="170" y="93"/>
                </a:lnTo>
                <a:lnTo>
                  <a:pt x="178" y="93"/>
                </a:lnTo>
                <a:lnTo>
                  <a:pt x="186" y="93"/>
                </a:lnTo>
                <a:lnTo>
                  <a:pt x="195" y="92"/>
                </a:lnTo>
                <a:lnTo>
                  <a:pt x="203" y="90"/>
                </a:lnTo>
                <a:lnTo>
                  <a:pt x="207" y="111"/>
                </a:lnTo>
                <a:close/>
                <a:moveTo>
                  <a:pt x="170" y="115"/>
                </a:moveTo>
                <a:lnTo>
                  <a:pt x="156" y="114"/>
                </a:lnTo>
                <a:lnTo>
                  <a:pt x="144" y="113"/>
                </a:lnTo>
                <a:lnTo>
                  <a:pt x="130" y="111"/>
                </a:lnTo>
                <a:lnTo>
                  <a:pt x="118" y="108"/>
                </a:lnTo>
                <a:lnTo>
                  <a:pt x="124" y="88"/>
                </a:lnTo>
                <a:lnTo>
                  <a:pt x="135" y="90"/>
                </a:lnTo>
                <a:lnTo>
                  <a:pt x="146" y="92"/>
                </a:lnTo>
                <a:lnTo>
                  <a:pt x="158" y="93"/>
                </a:lnTo>
                <a:lnTo>
                  <a:pt x="170" y="93"/>
                </a:lnTo>
                <a:lnTo>
                  <a:pt x="170" y="115"/>
                </a:lnTo>
                <a:close/>
                <a:moveTo>
                  <a:pt x="118" y="108"/>
                </a:moveTo>
                <a:lnTo>
                  <a:pt x="105" y="105"/>
                </a:lnTo>
                <a:lnTo>
                  <a:pt x="94" y="100"/>
                </a:lnTo>
                <a:lnTo>
                  <a:pt x="83" y="94"/>
                </a:lnTo>
                <a:lnTo>
                  <a:pt x="71" y="88"/>
                </a:lnTo>
                <a:lnTo>
                  <a:pt x="82" y="69"/>
                </a:lnTo>
                <a:lnTo>
                  <a:pt x="92" y="76"/>
                </a:lnTo>
                <a:lnTo>
                  <a:pt x="102" y="80"/>
                </a:lnTo>
                <a:lnTo>
                  <a:pt x="113" y="84"/>
                </a:lnTo>
                <a:lnTo>
                  <a:pt x="124" y="88"/>
                </a:lnTo>
                <a:lnTo>
                  <a:pt x="118" y="108"/>
                </a:lnTo>
                <a:close/>
                <a:moveTo>
                  <a:pt x="71" y="88"/>
                </a:moveTo>
                <a:lnTo>
                  <a:pt x="60" y="81"/>
                </a:lnTo>
                <a:lnTo>
                  <a:pt x="49" y="74"/>
                </a:lnTo>
                <a:lnTo>
                  <a:pt x="41" y="65"/>
                </a:lnTo>
                <a:lnTo>
                  <a:pt x="32" y="57"/>
                </a:lnTo>
                <a:lnTo>
                  <a:pt x="47" y="42"/>
                </a:lnTo>
                <a:lnTo>
                  <a:pt x="56" y="50"/>
                </a:lnTo>
                <a:lnTo>
                  <a:pt x="63" y="57"/>
                </a:lnTo>
                <a:lnTo>
                  <a:pt x="72" y="63"/>
                </a:lnTo>
                <a:lnTo>
                  <a:pt x="82" y="69"/>
                </a:lnTo>
                <a:lnTo>
                  <a:pt x="71" y="88"/>
                </a:lnTo>
                <a:close/>
                <a:moveTo>
                  <a:pt x="32" y="57"/>
                </a:moveTo>
                <a:lnTo>
                  <a:pt x="25" y="48"/>
                </a:lnTo>
                <a:lnTo>
                  <a:pt x="17" y="38"/>
                </a:lnTo>
                <a:lnTo>
                  <a:pt x="11" y="28"/>
                </a:lnTo>
                <a:lnTo>
                  <a:pt x="6" y="17"/>
                </a:lnTo>
                <a:lnTo>
                  <a:pt x="26" y="8"/>
                </a:lnTo>
                <a:lnTo>
                  <a:pt x="30" y="18"/>
                </a:lnTo>
                <a:lnTo>
                  <a:pt x="35" y="26"/>
                </a:lnTo>
                <a:lnTo>
                  <a:pt x="41" y="34"/>
                </a:lnTo>
                <a:lnTo>
                  <a:pt x="47" y="42"/>
                </a:lnTo>
                <a:lnTo>
                  <a:pt x="32" y="57"/>
                </a:lnTo>
                <a:close/>
                <a:moveTo>
                  <a:pt x="6" y="17"/>
                </a:moveTo>
                <a:lnTo>
                  <a:pt x="0" y="2"/>
                </a:lnTo>
                <a:lnTo>
                  <a:pt x="16" y="2"/>
                </a:lnTo>
                <a:lnTo>
                  <a:pt x="16" y="12"/>
                </a:lnTo>
                <a:lnTo>
                  <a:pt x="6" y="17"/>
                </a:lnTo>
                <a:close/>
                <a:moveTo>
                  <a:pt x="16" y="2"/>
                </a:moveTo>
                <a:lnTo>
                  <a:pt x="21" y="2"/>
                </a:lnTo>
                <a:lnTo>
                  <a:pt x="21" y="24"/>
                </a:lnTo>
                <a:lnTo>
                  <a:pt x="16" y="24"/>
                </a:lnTo>
                <a:lnTo>
                  <a:pt x="16" y="2"/>
                </a:lnTo>
                <a:close/>
                <a:moveTo>
                  <a:pt x="21" y="2"/>
                </a:moveTo>
                <a:lnTo>
                  <a:pt x="28" y="2"/>
                </a:lnTo>
                <a:lnTo>
                  <a:pt x="31" y="7"/>
                </a:lnTo>
                <a:lnTo>
                  <a:pt x="21" y="12"/>
                </a:lnTo>
                <a:lnTo>
                  <a:pt x="21" y="2"/>
                </a:lnTo>
                <a:close/>
                <a:moveTo>
                  <a:pt x="31" y="7"/>
                </a:moveTo>
                <a:lnTo>
                  <a:pt x="37" y="17"/>
                </a:lnTo>
                <a:lnTo>
                  <a:pt x="43" y="24"/>
                </a:lnTo>
                <a:lnTo>
                  <a:pt x="28" y="38"/>
                </a:lnTo>
                <a:lnTo>
                  <a:pt x="19" y="29"/>
                </a:lnTo>
                <a:lnTo>
                  <a:pt x="13" y="18"/>
                </a:lnTo>
                <a:lnTo>
                  <a:pt x="31" y="7"/>
                </a:lnTo>
                <a:close/>
                <a:moveTo>
                  <a:pt x="43" y="24"/>
                </a:moveTo>
                <a:lnTo>
                  <a:pt x="50" y="31"/>
                </a:lnTo>
                <a:lnTo>
                  <a:pt x="59" y="37"/>
                </a:lnTo>
                <a:lnTo>
                  <a:pt x="47" y="55"/>
                </a:lnTo>
                <a:lnTo>
                  <a:pt x="37" y="48"/>
                </a:lnTo>
                <a:lnTo>
                  <a:pt x="28" y="38"/>
                </a:lnTo>
                <a:lnTo>
                  <a:pt x="43" y="24"/>
                </a:lnTo>
                <a:close/>
                <a:moveTo>
                  <a:pt x="59" y="37"/>
                </a:moveTo>
                <a:lnTo>
                  <a:pt x="68" y="44"/>
                </a:lnTo>
                <a:lnTo>
                  <a:pt x="78" y="48"/>
                </a:lnTo>
                <a:lnTo>
                  <a:pt x="71" y="67"/>
                </a:lnTo>
                <a:lnTo>
                  <a:pt x="59" y="62"/>
                </a:lnTo>
                <a:lnTo>
                  <a:pt x="47" y="55"/>
                </a:lnTo>
                <a:lnTo>
                  <a:pt x="59" y="37"/>
                </a:lnTo>
                <a:close/>
                <a:moveTo>
                  <a:pt x="71" y="67"/>
                </a:moveTo>
                <a:lnTo>
                  <a:pt x="35" y="53"/>
                </a:lnTo>
                <a:lnTo>
                  <a:pt x="71" y="67"/>
                </a:lnTo>
                <a:lnTo>
                  <a:pt x="75" y="58"/>
                </a:lnTo>
                <a:lnTo>
                  <a:pt x="71" y="67"/>
                </a:lnTo>
                <a:close/>
                <a:moveTo>
                  <a:pt x="78" y="48"/>
                </a:moveTo>
                <a:lnTo>
                  <a:pt x="91" y="52"/>
                </a:lnTo>
                <a:lnTo>
                  <a:pt x="104" y="56"/>
                </a:lnTo>
                <a:lnTo>
                  <a:pt x="100" y="77"/>
                </a:lnTo>
                <a:lnTo>
                  <a:pt x="85" y="73"/>
                </a:lnTo>
                <a:lnTo>
                  <a:pt x="71" y="67"/>
                </a:lnTo>
                <a:lnTo>
                  <a:pt x="78" y="48"/>
                </a:lnTo>
                <a:close/>
                <a:moveTo>
                  <a:pt x="104" y="56"/>
                </a:moveTo>
                <a:lnTo>
                  <a:pt x="114" y="57"/>
                </a:lnTo>
                <a:lnTo>
                  <a:pt x="104" y="56"/>
                </a:lnTo>
                <a:lnTo>
                  <a:pt x="102" y="66"/>
                </a:lnTo>
                <a:lnTo>
                  <a:pt x="104" y="56"/>
                </a:lnTo>
                <a:close/>
                <a:moveTo>
                  <a:pt x="104" y="56"/>
                </a:moveTo>
                <a:lnTo>
                  <a:pt x="119" y="58"/>
                </a:lnTo>
                <a:lnTo>
                  <a:pt x="135" y="60"/>
                </a:lnTo>
                <a:lnTo>
                  <a:pt x="132" y="81"/>
                </a:lnTo>
                <a:lnTo>
                  <a:pt x="124" y="80"/>
                </a:lnTo>
                <a:lnTo>
                  <a:pt x="116" y="79"/>
                </a:lnTo>
                <a:lnTo>
                  <a:pt x="108" y="78"/>
                </a:lnTo>
                <a:lnTo>
                  <a:pt x="100" y="77"/>
                </a:lnTo>
                <a:lnTo>
                  <a:pt x="104" y="56"/>
                </a:lnTo>
                <a:close/>
                <a:moveTo>
                  <a:pt x="132" y="81"/>
                </a:moveTo>
                <a:lnTo>
                  <a:pt x="113" y="79"/>
                </a:lnTo>
                <a:lnTo>
                  <a:pt x="132" y="81"/>
                </a:lnTo>
                <a:lnTo>
                  <a:pt x="133" y="70"/>
                </a:lnTo>
                <a:lnTo>
                  <a:pt x="132" y="81"/>
                </a:lnTo>
                <a:close/>
                <a:moveTo>
                  <a:pt x="135" y="60"/>
                </a:moveTo>
                <a:lnTo>
                  <a:pt x="149" y="61"/>
                </a:lnTo>
                <a:lnTo>
                  <a:pt x="165" y="61"/>
                </a:lnTo>
                <a:lnTo>
                  <a:pt x="165" y="83"/>
                </a:lnTo>
                <a:lnTo>
                  <a:pt x="157" y="83"/>
                </a:lnTo>
                <a:lnTo>
                  <a:pt x="149" y="83"/>
                </a:lnTo>
                <a:lnTo>
                  <a:pt x="141" y="82"/>
                </a:lnTo>
                <a:lnTo>
                  <a:pt x="132" y="81"/>
                </a:lnTo>
                <a:lnTo>
                  <a:pt x="135" y="60"/>
                </a:lnTo>
                <a:close/>
                <a:moveTo>
                  <a:pt x="165" y="61"/>
                </a:moveTo>
                <a:lnTo>
                  <a:pt x="182" y="61"/>
                </a:lnTo>
                <a:lnTo>
                  <a:pt x="198" y="60"/>
                </a:lnTo>
                <a:lnTo>
                  <a:pt x="213" y="59"/>
                </a:lnTo>
                <a:lnTo>
                  <a:pt x="228" y="56"/>
                </a:lnTo>
                <a:lnTo>
                  <a:pt x="231" y="77"/>
                </a:lnTo>
                <a:lnTo>
                  <a:pt x="216" y="80"/>
                </a:lnTo>
                <a:lnTo>
                  <a:pt x="200" y="82"/>
                </a:lnTo>
                <a:lnTo>
                  <a:pt x="183" y="83"/>
                </a:lnTo>
                <a:lnTo>
                  <a:pt x="165" y="83"/>
                </a:lnTo>
                <a:lnTo>
                  <a:pt x="165" y="61"/>
                </a:lnTo>
                <a:close/>
                <a:moveTo>
                  <a:pt x="228" y="56"/>
                </a:moveTo>
                <a:lnTo>
                  <a:pt x="226" y="57"/>
                </a:lnTo>
                <a:lnTo>
                  <a:pt x="228" y="56"/>
                </a:lnTo>
                <a:lnTo>
                  <a:pt x="230" y="66"/>
                </a:lnTo>
                <a:lnTo>
                  <a:pt x="228" y="56"/>
                </a:lnTo>
                <a:close/>
                <a:moveTo>
                  <a:pt x="228" y="56"/>
                </a:moveTo>
                <a:lnTo>
                  <a:pt x="238" y="54"/>
                </a:lnTo>
                <a:lnTo>
                  <a:pt x="248" y="52"/>
                </a:lnTo>
                <a:lnTo>
                  <a:pt x="253" y="73"/>
                </a:lnTo>
                <a:lnTo>
                  <a:pt x="243" y="75"/>
                </a:lnTo>
                <a:lnTo>
                  <a:pt x="231" y="77"/>
                </a:lnTo>
                <a:lnTo>
                  <a:pt x="228" y="56"/>
                </a:lnTo>
                <a:close/>
                <a:moveTo>
                  <a:pt x="248" y="52"/>
                </a:moveTo>
                <a:lnTo>
                  <a:pt x="255" y="50"/>
                </a:lnTo>
                <a:lnTo>
                  <a:pt x="262" y="47"/>
                </a:lnTo>
                <a:lnTo>
                  <a:pt x="270" y="66"/>
                </a:lnTo>
                <a:lnTo>
                  <a:pt x="262" y="69"/>
                </a:lnTo>
                <a:lnTo>
                  <a:pt x="253" y="73"/>
                </a:lnTo>
                <a:lnTo>
                  <a:pt x="248" y="52"/>
                </a:lnTo>
                <a:close/>
                <a:moveTo>
                  <a:pt x="270" y="66"/>
                </a:moveTo>
                <a:lnTo>
                  <a:pt x="270" y="66"/>
                </a:lnTo>
                <a:lnTo>
                  <a:pt x="266" y="56"/>
                </a:lnTo>
                <a:lnTo>
                  <a:pt x="270" y="66"/>
                </a:lnTo>
                <a:close/>
                <a:moveTo>
                  <a:pt x="262" y="47"/>
                </a:moveTo>
                <a:lnTo>
                  <a:pt x="268" y="44"/>
                </a:lnTo>
                <a:lnTo>
                  <a:pt x="275" y="40"/>
                </a:lnTo>
                <a:lnTo>
                  <a:pt x="285" y="58"/>
                </a:lnTo>
                <a:lnTo>
                  <a:pt x="278" y="62"/>
                </a:lnTo>
                <a:lnTo>
                  <a:pt x="270" y="66"/>
                </a:lnTo>
                <a:lnTo>
                  <a:pt x="262" y="47"/>
                </a:lnTo>
                <a:close/>
                <a:moveTo>
                  <a:pt x="275" y="40"/>
                </a:moveTo>
                <a:lnTo>
                  <a:pt x="280" y="36"/>
                </a:lnTo>
                <a:lnTo>
                  <a:pt x="286" y="32"/>
                </a:lnTo>
                <a:lnTo>
                  <a:pt x="299" y="48"/>
                </a:lnTo>
                <a:lnTo>
                  <a:pt x="292" y="54"/>
                </a:lnTo>
                <a:lnTo>
                  <a:pt x="285" y="58"/>
                </a:lnTo>
                <a:lnTo>
                  <a:pt x="275" y="40"/>
                </a:lnTo>
                <a:close/>
                <a:moveTo>
                  <a:pt x="286" y="32"/>
                </a:moveTo>
                <a:lnTo>
                  <a:pt x="292" y="27"/>
                </a:lnTo>
                <a:lnTo>
                  <a:pt x="297" y="21"/>
                </a:lnTo>
                <a:lnTo>
                  <a:pt x="313" y="35"/>
                </a:lnTo>
                <a:lnTo>
                  <a:pt x="307" y="42"/>
                </a:lnTo>
                <a:lnTo>
                  <a:pt x="299" y="48"/>
                </a:lnTo>
                <a:lnTo>
                  <a:pt x="286" y="32"/>
                </a:lnTo>
                <a:close/>
                <a:moveTo>
                  <a:pt x="313" y="35"/>
                </a:moveTo>
                <a:lnTo>
                  <a:pt x="345" y="0"/>
                </a:lnTo>
                <a:lnTo>
                  <a:pt x="313" y="35"/>
                </a:lnTo>
                <a:lnTo>
                  <a:pt x="306" y="28"/>
                </a:lnTo>
                <a:lnTo>
                  <a:pt x="313" y="35"/>
                </a:lnTo>
                <a:close/>
                <a:moveTo>
                  <a:pt x="297" y="21"/>
                </a:moveTo>
                <a:lnTo>
                  <a:pt x="303" y="14"/>
                </a:lnTo>
                <a:lnTo>
                  <a:pt x="309" y="7"/>
                </a:lnTo>
                <a:lnTo>
                  <a:pt x="325" y="19"/>
                </a:lnTo>
                <a:lnTo>
                  <a:pt x="319" y="28"/>
                </a:lnTo>
                <a:lnTo>
                  <a:pt x="313" y="35"/>
                </a:lnTo>
                <a:lnTo>
                  <a:pt x="297" y="21"/>
                </a:lnTo>
                <a:close/>
                <a:moveTo>
                  <a:pt x="309" y="7"/>
                </a:moveTo>
                <a:lnTo>
                  <a:pt x="312" y="2"/>
                </a:lnTo>
                <a:lnTo>
                  <a:pt x="317" y="2"/>
                </a:lnTo>
                <a:lnTo>
                  <a:pt x="317" y="12"/>
                </a:lnTo>
                <a:lnTo>
                  <a:pt x="309" y="7"/>
                </a:lnTo>
                <a:close/>
              </a:path>
            </a:pathLst>
          </a:custGeom>
          <a:solidFill>
            <a:srgbClr val="1F1A17"/>
          </a:solidFill>
          <a:ln w="9525">
            <a:noFill/>
            <a:round/>
            <a:headEnd/>
            <a:tailEnd/>
          </a:ln>
        </p:spPr>
        <p:txBody>
          <a:bodyPr>
            <a:prstTxWarp prst="textNoShape">
              <a:avLst/>
            </a:prstTxWarp>
          </a:bodyPr>
          <a:lstStyle/>
          <a:p>
            <a:endParaRPr lang="de-DE" sz="2400"/>
          </a:p>
        </p:txBody>
      </p:sp>
      <p:sp>
        <p:nvSpPr>
          <p:cNvPr id="268" name="Text Box 281"/>
          <p:cNvSpPr txBox="1">
            <a:spLocks noChangeArrowheads="1"/>
          </p:cNvSpPr>
          <p:nvPr/>
        </p:nvSpPr>
        <p:spPr bwMode="auto">
          <a:xfrm>
            <a:off x="3937000" y="4746209"/>
            <a:ext cx="944790" cy="338554"/>
          </a:xfrm>
          <a:prstGeom prst="rect">
            <a:avLst/>
          </a:prstGeom>
          <a:noFill/>
          <a:ln w="9525">
            <a:noFill/>
            <a:miter lim="800000"/>
            <a:headEnd/>
            <a:tailEnd/>
          </a:ln>
        </p:spPr>
        <p:txBody>
          <a:bodyPr wrap="none">
            <a:prstTxWarp prst="textNoShape">
              <a:avLst/>
            </a:prstTxWarp>
            <a:spAutoFit/>
          </a:bodyPr>
          <a:lstStyle/>
          <a:p>
            <a:r>
              <a:rPr lang="en-GB" sz="1600" b="1" dirty="0">
                <a:ea typeface="Times New Roman" charset="0"/>
                <a:cs typeface="Times New Roman" charset="0"/>
              </a:rPr>
              <a:t>F2 (Bark)</a:t>
            </a:r>
          </a:p>
        </p:txBody>
      </p:sp>
      <p:sp>
        <p:nvSpPr>
          <p:cNvPr id="269" name="Text Box 282"/>
          <p:cNvSpPr txBox="1">
            <a:spLocks noChangeArrowheads="1"/>
          </p:cNvSpPr>
          <p:nvPr/>
        </p:nvSpPr>
        <p:spPr bwMode="auto">
          <a:xfrm>
            <a:off x="5364163" y="692150"/>
            <a:ext cx="3960812" cy="830997"/>
          </a:xfrm>
          <a:prstGeom prst="rect">
            <a:avLst/>
          </a:prstGeom>
          <a:noFill/>
          <a:ln w="9525">
            <a:noFill/>
            <a:miter lim="800000"/>
            <a:headEnd/>
            <a:tailEnd/>
          </a:ln>
        </p:spPr>
        <p:txBody>
          <a:bodyPr>
            <a:prstTxWarp prst="textNoShape">
              <a:avLst/>
            </a:prstTxWarp>
            <a:spAutoFit/>
          </a:bodyPr>
          <a:lstStyle/>
          <a:p>
            <a:r>
              <a:rPr lang="en-GB" sz="2400">
                <a:ea typeface="Times New Roman" charset="0"/>
                <a:cs typeface="Times New Roman" charset="0"/>
              </a:rPr>
              <a:t>5 Mainstream RP Sprecherinnen (1980s) </a:t>
            </a:r>
          </a:p>
        </p:txBody>
      </p:sp>
      <p:sp>
        <p:nvSpPr>
          <p:cNvPr id="270" name="Text Box 283"/>
          <p:cNvSpPr txBox="1">
            <a:spLocks noChangeArrowheads="1"/>
          </p:cNvSpPr>
          <p:nvPr/>
        </p:nvSpPr>
        <p:spPr bwMode="auto">
          <a:xfrm>
            <a:off x="4958458" y="1478260"/>
            <a:ext cx="768059" cy="338554"/>
          </a:xfrm>
          <a:prstGeom prst="rect">
            <a:avLst/>
          </a:prstGeom>
          <a:noFill/>
          <a:ln w="9525">
            <a:noFill/>
            <a:miter lim="800000"/>
            <a:headEnd/>
            <a:tailEnd/>
          </a:ln>
        </p:spPr>
        <p:txBody>
          <a:bodyPr wrap="none">
            <a:prstTxWarp prst="textNoShape">
              <a:avLst/>
            </a:prstTxWarp>
            <a:spAutoFit/>
          </a:bodyPr>
          <a:lstStyle/>
          <a:p>
            <a:r>
              <a:rPr lang="en-GB" sz="1600" b="1" dirty="0">
                <a:ea typeface="Times New Roman" charset="0"/>
                <a:cs typeface="Times New Roman" charset="0"/>
              </a:rPr>
              <a:t>F2 (Hz)</a:t>
            </a:r>
          </a:p>
        </p:txBody>
      </p:sp>
      <p:sp>
        <p:nvSpPr>
          <p:cNvPr id="271" name="Text Box 288"/>
          <p:cNvSpPr txBox="1">
            <a:spLocks noChangeArrowheads="1"/>
          </p:cNvSpPr>
          <p:nvPr/>
        </p:nvSpPr>
        <p:spPr bwMode="auto">
          <a:xfrm>
            <a:off x="3851275" y="1412875"/>
            <a:ext cx="1069524" cy="461665"/>
          </a:xfrm>
          <a:prstGeom prst="rect">
            <a:avLst/>
          </a:prstGeom>
          <a:noFill/>
          <a:ln w="9525">
            <a:noFill/>
            <a:miter lim="800000"/>
            <a:headEnd/>
            <a:tailEnd/>
          </a:ln>
        </p:spPr>
        <p:txBody>
          <a:bodyPr wrap="none">
            <a:prstTxWarp prst="textNoShape">
              <a:avLst/>
            </a:prstTxWarp>
            <a:spAutoFit/>
          </a:bodyPr>
          <a:lstStyle/>
          <a:p>
            <a:r>
              <a:rPr lang="en-GB" sz="2400" dirty="0">
                <a:solidFill>
                  <a:schemeClr val="accent2"/>
                </a:solidFill>
                <a:ea typeface="Times New Roman" charset="0"/>
                <a:cs typeface="Times New Roman" charset="0"/>
              </a:rPr>
              <a:t>1980er</a:t>
            </a:r>
          </a:p>
        </p:txBody>
      </p:sp>
      <p:sp>
        <p:nvSpPr>
          <p:cNvPr id="272" name="Freeform 289"/>
          <p:cNvSpPr>
            <a:spLocks/>
          </p:cNvSpPr>
          <p:nvPr/>
        </p:nvSpPr>
        <p:spPr bwMode="auto">
          <a:xfrm>
            <a:off x="5237163" y="2897188"/>
            <a:ext cx="79375" cy="100012"/>
          </a:xfrm>
          <a:custGeom>
            <a:avLst/>
            <a:gdLst>
              <a:gd name="T0" fmla="*/ 2 w 150"/>
              <a:gd name="T1" fmla="*/ 66 h 189"/>
              <a:gd name="T2" fmla="*/ 6 w 150"/>
              <a:gd name="T3" fmla="*/ 51 h 189"/>
              <a:gd name="T4" fmla="*/ 12 w 150"/>
              <a:gd name="T5" fmla="*/ 38 h 189"/>
              <a:gd name="T6" fmla="*/ 22 w 150"/>
              <a:gd name="T7" fmla="*/ 26 h 189"/>
              <a:gd name="T8" fmla="*/ 32 w 150"/>
              <a:gd name="T9" fmla="*/ 16 h 189"/>
              <a:gd name="T10" fmla="*/ 43 w 150"/>
              <a:gd name="T11" fmla="*/ 9 h 189"/>
              <a:gd name="T12" fmla="*/ 56 w 150"/>
              <a:gd name="T13" fmla="*/ 3 h 189"/>
              <a:gd name="T14" fmla="*/ 68 w 150"/>
              <a:gd name="T15" fmla="*/ 0 h 189"/>
              <a:gd name="T16" fmla="*/ 83 w 150"/>
              <a:gd name="T17" fmla="*/ 0 h 189"/>
              <a:gd name="T18" fmla="*/ 97 w 150"/>
              <a:gd name="T19" fmla="*/ 3 h 189"/>
              <a:gd name="T20" fmla="*/ 111 w 150"/>
              <a:gd name="T21" fmla="*/ 11 h 189"/>
              <a:gd name="T22" fmla="*/ 123 w 150"/>
              <a:gd name="T23" fmla="*/ 20 h 189"/>
              <a:gd name="T24" fmla="*/ 134 w 150"/>
              <a:gd name="T25" fmla="*/ 33 h 189"/>
              <a:gd name="T26" fmla="*/ 142 w 150"/>
              <a:gd name="T27" fmla="*/ 48 h 189"/>
              <a:gd name="T28" fmla="*/ 147 w 150"/>
              <a:gd name="T29" fmla="*/ 66 h 189"/>
              <a:gd name="T30" fmla="*/ 150 w 150"/>
              <a:gd name="T31" fmla="*/ 84 h 189"/>
              <a:gd name="T32" fmla="*/ 150 w 150"/>
              <a:gd name="T33" fmla="*/ 105 h 189"/>
              <a:gd name="T34" fmla="*/ 147 w 150"/>
              <a:gd name="T35" fmla="*/ 124 h 189"/>
              <a:gd name="T36" fmla="*/ 141 w 150"/>
              <a:gd name="T37" fmla="*/ 140 h 189"/>
              <a:gd name="T38" fmla="*/ 132 w 150"/>
              <a:gd name="T39" fmla="*/ 156 h 189"/>
              <a:gd name="T40" fmla="*/ 119 w 150"/>
              <a:gd name="T41" fmla="*/ 169 h 189"/>
              <a:gd name="T42" fmla="*/ 106 w 150"/>
              <a:gd name="T43" fmla="*/ 179 h 189"/>
              <a:gd name="T44" fmla="*/ 90 w 150"/>
              <a:gd name="T45" fmla="*/ 186 h 189"/>
              <a:gd name="T46" fmla="*/ 75 w 150"/>
              <a:gd name="T47" fmla="*/ 189 h 189"/>
              <a:gd name="T48" fmla="*/ 53 w 150"/>
              <a:gd name="T49" fmla="*/ 188 h 189"/>
              <a:gd name="T50" fmla="*/ 36 w 150"/>
              <a:gd name="T51" fmla="*/ 184 h 189"/>
              <a:gd name="T52" fmla="*/ 26 w 150"/>
              <a:gd name="T53" fmla="*/ 179 h 189"/>
              <a:gd name="T54" fmla="*/ 14 w 150"/>
              <a:gd name="T55" fmla="*/ 168 h 189"/>
              <a:gd name="T56" fmla="*/ 6 w 150"/>
              <a:gd name="T57" fmla="*/ 154 h 189"/>
              <a:gd name="T58" fmla="*/ 5 w 150"/>
              <a:gd name="T59" fmla="*/ 142 h 189"/>
              <a:gd name="T60" fmla="*/ 7 w 150"/>
              <a:gd name="T61" fmla="*/ 136 h 189"/>
              <a:gd name="T62" fmla="*/ 12 w 150"/>
              <a:gd name="T63" fmla="*/ 132 h 189"/>
              <a:gd name="T64" fmla="*/ 19 w 150"/>
              <a:gd name="T65" fmla="*/ 130 h 189"/>
              <a:gd name="T66" fmla="*/ 28 w 150"/>
              <a:gd name="T67" fmla="*/ 131 h 189"/>
              <a:gd name="T68" fmla="*/ 35 w 150"/>
              <a:gd name="T69" fmla="*/ 133 h 189"/>
              <a:gd name="T70" fmla="*/ 40 w 150"/>
              <a:gd name="T71" fmla="*/ 139 h 189"/>
              <a:gd name="T72" fmla="*/ 43 w 150"/>
              <a:gd name="T73" fmla="*/ 148 h 189"/>
              <a:gd name="T74" fmla="*/ 45 w 150"/>
              <a:gd name="T75" fmla="*/ 159 h 189"/>
              <a:gd name="T76" fmla="*/ 50 w 150"/>
              <a:gd name="T77" fmla="*/ 167 h 189"/>
              <a:gd name="T78" fmla="*/ 56 w 150"/>
              <a:gd name="T79" fmla="*/ 174 h 189"/>
              <a:gd name="T80" fmla="*/ 66 w 150"/>
              <a:gd name="T81" fmla="*/ 177 h 189"/>
              <a:gd name="T82" fmla="*/ 77 w 150"/>
              <a:gd name="T83" fmla="*/ 177 h 189"/>
              <a:gd name="T84" fmla="*/ 87 w 150"/>
              <a:gd name="T85" fmla="*/ 174 h 189"/>
              <a:gd name="T86" fmla="*/ 95 w 150"/>
              <a:gd name="T87" fmla="*/ 169 h 189"/>
              <a:gd name="T88" fmla="*/ 103 w 150"/>
              <a:gd name="T89" fmla="*/ 162 h 189"/>
              <a:gd name="T90" fmla="*/ 112 w 150"/>
              <a:gd name="T91" fmla="*/ 149 h 189"/>
              <a:gd name="T92" fmla="*/ 118 w 150"/>
              <a:gd name="T93" fmla="*/ 125 h 189"/>
              <a:gd name="T94" fmla="*/ 118 w 150"/>
              <a:gd name="T95" fmla="*/ 96 h 189"/>
              <a:gd name="T96" fmla="*/ 113 w 150"/>
              <a:gd name="T97" fmla="*/ 74 h 189"/>
              <a:gd name="T98" fmla="*/ 108 w 150"/>
              <a:gd name="T99" fmla="*/ 62 h 189"/>
              <a:gd name="T100" fmla="*/ 99 w 150"/>
              <a:gd name="T101" fmla="*/ 50 h 189"/>
              <a:gd name="T102" fmla="*/ 90 w 150"/>
              <a:gd name="T103" fmla="*/ 41 h 189"/>
              <a:gd name="T104" fmla="*/ 80 w 150"/>
              <a:gd name="T105" fmla="*/ 35 h 189"/>
              <a:gd name="T106" fmla="*/ 67 w 150"/>
              <a:gd name="T107" fmla="*/ 31 h 189"/>
              <a:gd name="T108" fmla="*/ 52 w 150"/>
              <a:gd name="T109" fmla="*/ 31 h 189"/>
              <a:gd name="T110" fmla="*/ 36 w 150"/>
              <a:gd name="T111" fmla="*/ 38 h 189"/>
              <a:gd name="T112" fmla="*/ 22 w 150"/>
              <a:gd name="T113" fmla="*/ 49 h 189"/>
              <a:gd name="T114" fmla="*/ 10 w 150"/>
              <a:gd name="T115" fmla="*/ 66 h 189"/>
              <a:gd name="T116" fmla="*/ 0 w 150"/>
              <a:gd name="T117" fmla="*/ 74 h 1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0"/>
              <a:gd name="T178" fmla="*/ 0 h 189"/>
              <a:gd name="T179" fmla="*/ 150 w 150"/>
              <a:gd name="T180" fmla="*/ 189 h 18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0" h="189">
                <a:moveTo>
                  <a:pt x="0" y="74"/>
                </a:moveTo>
                <a:lnTo>
                  <a:pt x="2" y="66"/>
                </a:lnTo>
                <a:lnTo>
                  <a:pt x="4" y="58"/>
                </a:lnTo>
                <a:lnTo>
                  <a:pt x="6" y="51"/>
                </a:lnTo>
                <a:lnTo>
                  <a:pt x="9" y="45"/>
                </a:lnTo>
                <a:lnTo>
                  <a:pt x="12" y="38"/>
                </a:lnTo>
                <a:lnTo>
                  <a:pt x="16" y="31"/>
                </a:lnTo>
                <a:lnTo>
                  <a:pt x="22" y="26"/>
                </a:lnTo>
                <a:lnTo>
                  <a:pt x="27" y="21"/>
                </a:lnTo>
                <a:lnTo>
                  <a:pt x="32" y="16"/>
                </a:lnTo>
                <a:lnTo>
                  <a:pt x="37" y="12"/>
                </a:lnTo>
                <a:lnTo>
                  <a:pt x="43" y="9"/>
                </a:lnTo>
                <a:lnTo>
                  <a:pt x="50" y="6"/>
                </a:lnTo>
                <a:lnTo>
                  <a:pt x="56" y="3"/>
                </a:lnTo>
                <a:lnTo>
                  <a:pt x="62" y="1"/>
                </a:lnTo>
                <a:lnTo>
                  <a:pt x="68" y="0"/>
                </a:lnTo>
                <a:lnTo>
                  <a:pt x="75" y="0"/>
                </a:lnTo>
                <a:lnTo>
                  <a:pt x="83" y="0"/>
                </a:lnTo>
                <a:lnTo>
                  <a:pt x="90" y="1"/>
                </a:lnTo>
                <a:lnTo>
                  <a:pt x="97" y="3"/>
                </a:lnTo>
                <a:lnTo>
                  <a:pt x="105" y="7"/>
                </a:lnTo>
                <a:lnTo>
                  <a:pt x="111" y="11"/>
                </a:lnTo>
                <a:lnTo>
                  <a:pt x="117" y="15"/>
                </a:lnTo>
                <a:lnTo>
                  <a:pt x="123" y="20"/>
                </a:lnTo>
                <a:lnTo>
                  <a:pt x="128" y="26"/>
                </a:lnTo>
                <a:lnTo>
                  <a:pt x="134" y="33"/>
                </a:lnTo>
                <a:lnTo>
                  <a:pt x="138" y="41"/>
                </a:lnTo>
                <a:lnTo>
                  <a:pt x="142" y="48"/>
                </a:lnTo>
                <a:lnTo>
                  <a:pt x="145" y="56"/>
                </a:lnTo>
                <a:lnTo>
                  <a:pt x="147" y="66"/>
                </a:lnTo>
                <a:lnTo>
                  <a:pt x="149" y="75"/>
                </a:lnTo>
                <a:lnTo>
                  <a:pt x="150" y="84"/>
                </a:lnTo>
                <a:lnTo>
                  <a:pt x="150" y="95"/>
                </a:lnTo>
                <a:lnTo>
                  <a:pt x="150" y="105"/>
                </a:lnTo>
                <a:lnTo>
                  <a:pt x="149" y="114"/>
                </a:lnTo>
                <a:lnTo>
                  <a:pt x="147" y="124"/>
                </a:lnTo>
                <a:lnTo>
                  <a:pt x="145" y="132"/>
                </a:lnTo>
                <a:lnTo>
                  <a:pt x="141" y="140"/>
                </a:lnTo>
                <a:lnTo>
                  <a:pt x="137" y="149"/>
                </a:lnTo>
                <a:lnTo>
                  <a:pt x="132" y="156"/>
                </a:lnTo>
                <a:lnTo>
                  <a:pt x="126" y="163"/>
                </a:lnTo>
                <a:lnTo>
                  <a:pt x="119" y="169"/>
                </a:lnTo>
                <a:lnTo>
                  <a:pt x="113" y="175"/>
                </a:lnTo>
                <a:lnTo>
                  <a:pt x="106" y="179"/>
                </a:lnTo>
                <a:lnTo>
                  <a:pt x="98" y="183"/>
                </a:lnTo>
                <a:lnTo>
                  <a:pt x="90" y="186"/>
                </a:lnTo>
                <a:lnTo>
                  <a:pt x="83" y="188"/>
                </a:lnTo>
                <a:lnTo>
                  <a:pt x="75" y="189"/>
                </a:lnTo>
                <a:lnTo>
                  <a:pt x="65" y="189"/>
                </a:lnTo>
                <a:lnTo>
                  <a:pt x="53" y="188"/>
                </a:lnTo>
                <a:lnTo>
                  <a:pt x="41" y="186"/>
                </a:lnTo>
                <a:lnTo>
                  <a:pt x="36" y="184"/>
                </a:lnTo>
                <a:lnTo>
                  <a:pt x="31" y="182"/>
                </a:lnTo>
                <a:lnTo>
                  <a:pt x="26" y="179"/>
                </a:lnTo>
                <a:lnTo>
                  <a:pt x="22" y="176"/>
                </a:lnTo>
                <a:lnTo>
                  <a:pt x="14" y="168"/>
                </a:lnTo>
                <a:lnTo>
                  <a:pt x="9" y="161"/>
                </a:lnTo>
                <a:lnTo>
                  <a:pt x="6" y="154"/>
                </a:lnTo>
                <a:lnTo>
                  <a:pt x="5" y="147"/>
                </a:lnTo>
                <a:lnTo>
                  <a:pt x="5" y="142"/>
                </a:lnTo>
                <a:lnTo>
                  <a:pt x="6" y="139"/>
                </a:lnTo>
                <a:lnTo>
                  <a:pt x="7" y="136"/>
                </a:lnTo>
                <a:lnTo>
                  <a:pt x="9" y="134"/>
                </a:lnTo>
                <a:lnTo>
                  <a:pt x="12" y="132"/>
                </a:lnTo>
                <a:lnTo>
                  <a:pt x="15" y="131"/>
                </a:lnTo>
                <a:lnTo>
                  <a:pt x="19" y="130"/>
                </a:lnTo>
                <a:lnTo>
                  <a:pt x="23" y="130"/>
                </a:lnTo>
                <a:lnTo>
                  <a:pt x="28" y="131"/>
                </a:lnTo>
                <a:lnTo>
                  <a:pt x="32" y="132"/>
                </a:lnTo>
                <a:lnTo>
                  <a:pt x="35" y="133"/>
                </a:lnTo>
                <a:lnTo>
                  <a:pt x="38" y="136"/>
                </a:lnTo>
                <a:lnTo>
                  <a:pt x="40" y="139"/>
                </a:lnTo>
                <a:lnTo>
                  <a:pt x="42" y="144"/>
                </a:lnTo>
                <a:lnTo>
                  <a:pt x="43" y="148"/>
                </a:lnTo>
                <a:lnTo>
                  <a:pt x="44" y="154"/>
                </a:lnTo>
                <a:lnTo>
                  <a:pt x="45" y="159"/>
                </a:lnTo>
                <a:lnTo>
                  <a:pt x="48" y="163"/>
                </a:lnTo>
                <a:lnTo>
                  <a:pt x="50" y="167"/>
                </a:lnTo>
                <a:lnTo>
                  <a:pt x="53" y="170"/>
                </a:lnTo>
                <a:lnTo>
                  <a:pt x="56" y="174"/>
                </a:lnTo>
                <a:lnTo>
                  <a:pt x="61" y="176"/>
                </a:lnTo>
                <a:lnTo>
                  <a:pt x="66" y="177"/>
                </a:lnTo>
                <a:lnTo>
                  <a:pt x="71" y="177"/>
                </a:lnTo>
                <a:lnTo>
                  <a:pt x="77" y="177"/>
                </a:lnTo>
                <a:lnTo>
                  <a:pt x="82" y="176"/>
                </a:lnTo>
                <a:lnTo>
                  <a:pt x="87" y="174"/>
                </a:lnTo>
                <a:lnTo>
                  <a:pt x="91" y="172"/>
                </a:lnTo>
                <a:lnTo>
                  <a:pt x="95" y="169"/>
                </a:lnTo>
                <a:lnTo>
                  <a:pt x="99" y="166"/>
                </a:lnTo>
                <a:lnTo>
                  <a:pt x="103" y="162"/>
                </a:lnTo>
                <a:lnTo>
                  <a:pt x="107" y="158"/>
                </a:lnTo>
                <a:lnTo>
                  <a:pt x="112" y="149"/>
                </a:lnTo>
                <a:lnTo>
                  <a:pt x="116" y="137"/>
                </a:lnTo>
                <a:lnTo>
                  <a:pt x="118" y="125"/>
                </a:lnTo>
                <a:lnTo>
                  <a:pt x="119" y="111"/>
                </a:lnTo>
                <a:lnTo>
                  <a:pt x="118" y="96"/>
                </a:lnTo>
                <a:lnTo>
                  <a:pt x="115" y="81"/>
                </a:lnTo>
                <a:lnTo>
                  <a:pt x="113" y="74"/>
                </a:lnTo>
                <a:lnTo>
                  <a:pt x="110" y="68"/>
                </a:lnTo>
                <a:lnTo>
                  <a:pt x="108" y="62"/>
                </a:lnTo>
                <a:lnTo>
                  <a:pt x="104" y="55"/>
                </a:lnTo>
                <a:lnTo>
                  <a:pt x="99" y="50"/>
                </a:lnTo>
                <a:lnTo>
                  <a:pt x="95" y="45"/>
                </a:lnTo>
                <a:lnTo>
                  <a:pt x="90" y="41"/>
                </a:lnTo>
                <a:lnTo>
                  <a:pt x="85" y="38"/>
                </a:lnTo>
                <a:lnTo>
                  <a:pt x="80" y="35"/>
                </a:lnTo>
                <a:lnTo>
                  <a:pt x="74" y="33"/>
                </a:lnTo>
                <a:lnTo>
                  <a:pt x="67" y="31"/>
                </a:lnTo>
                <a:lnTo>
                  <a:pt x="61" y="31"/>
                </a:lnTo>
                <a:lnTo>
                  <a:pt x="52" y="31"/>
                </a:lnTo>
                <a:lnTo>
                  <a:pt x="43" y="34"/>
                </a:lnTo>
                <a:lnTo>
                  <a:pt x="36" y="38"/>
                </a:lnTo>
                <a:lnTo>
                  <a:pt x="29" y="43"/>
                </a:lnTo>
                <a:lnTo>
                  <a:pt x="22" y="49"/>
                </a:lnTo>
                <a:lnTo>
                  <a:pt x="16" y="56"/>
                </a:lnTo>
                <a:lnTo>
                  <a:pt x="10" y="66"/>
                </a:lnTo>
                <a:lnTo>
                  <a:pt x="5" y="76"/>
                </a:lnTo>
                <a:lnTo>
                  <a:pt x="0" y="7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73" name="Freeform 290"/>
          <p:cNvSpPr>
            <a:spLocks noEditPoints="1"/>
          </p:cNvSpPr>
          <p:nvPr/>
        </p:nvSpPr>
        <p:spPr bwMode="auto">
          <a:xfrm>
            <a:off x="5221288" y="2892425"/>
            <a:ext cx="107950" cy="114300"/>
          </a:xfrm>
          <a:custGeom>
            <a:avLst/>
            <a:gdLst>
              <a:gd name="T0" fmla="*/ 48 w 203"/>
              <a:gd name="T1" fmla="*/ 59 h 216"/>
              <a:gd name="T2" fmla="*/ 29 w 203"/>
              <a:gd name="T3" fmla="*/ 50 h 216"/>
              <a:gd name="T4" fmla="*/ 59 w 203"/>
              <a:gd name="T5" fmla="*/ 44 h 216"/>
              <a:gd name="T6" fmla="*/ 55 w 203"/>
              <a:gd name="T7" fmla="*/ 18 h 216"/>
              <a:gd name="T8" fmla="*/ 72 w 203"/>
              <a:gd name="T9" fmla="*/ 31 h 216"/>
              <a:gd name="T10" fmla="*/ 89 w 203"/>
              <a:gd name="T11" fmla="*/ 1 h 216"/>
              <a:gd name="T12" fmla="*/ 88 w 203"/>
              <a:gd name="T13" fmla="*/ 23 h 216"/>
              <a:gd name="T14" fmla="*/ 129 w 203"/>
              <a:gd name="T15" fmla="*/ 4 h 216"/>
              <a:gd name="T16" fmla="*/ 104 w 203"/>
              <a:gd name="T17" fmla="*/ 21 h 216"/>
              <a:gd name="T18" fmla="*/ 166 w 203"/>
              <a:gd name="T19" fmla="*/ 29 h 216"/>
              <a:gd name="T20" fmla="*/ 138 w 203"/>
              <a:gd name="T21" fmla="*/ 7 h 216"/>
              <a:gd name="T22" fmla="*/ 164 w 203"/>
              <a:gd name="T23" fmla="*/ 69 h 216"/>
              <a:gd name="T24" fmla="*/ 183 w 203"/>
              <a:gd name="T25" fmla="*/ 63 h 216"/>
              <a:gd name="T26" fmla="*/ 169 w 203"/>
              <a:gd name="T27" fmla="*/ 95 h 216"/>
              <a:gd name="T28" fmla="*/ 190 w 203"/>
              <a:gd name="T29" fmla="*/ 116 h 216"/>
              <a:gd name="T30" fmla="*/ 168 w 203"/>
              <a:gd name="T31" fmla="*/ 123 h 216"/>
              <a:gd name="T32" fmla="*/ 183 w 203"/>
              <a:gd name="T33" fmla="*/ 146 h 216"/>
              <a:gd name="T34" fmla="*/ 169 w 203"/>
              <a:gd name="T35" fmla="*/ 172 h 216"/>
              <a:gd name="T36" fmla="*/ 164 w 203"/>
              <a:gd name="T37" fmla="*/ 139 h 216"/>
              <a:gd name="T38" fmla="*/ 132 w 203"/>
              <a:gd name="T39" fmla="*/ 202 h 216"/>
              <a:gd name="T40" fmla="*/ 163 w 203"/>
              <a:gd name="T41" fmla="*/ 180 h 216"/>
              <a:gd name="T42" fmla="*/ 94 w 203"/>
              <a:gd name="T43" fmla="*/ 189 h 216"/>
              <a:gd name="T44" fmla="*/ 94 w 203"/>
              <a:gd name="T45" fmla="*/ 210 h 216"/>
              <a:gd name="T46" fmla="*/ 83 w 203"/>
              <a:gd name="T47" fmla="*/ 188 h 216"/>
              <a:gd name="T48" fmla="*/ 70 w 203"/>
              <a:gd name="T49" fmla="*/ 196 h 216"/>
              <a:gd name="T50" fmla="*/ 43 w 203"/>
              <a:gd name="T51" fmla="*/ 194 h 216"/>
              <a:gd name="T52" fmla="*/ 35 w 203"/>
              <a:gd name="T53" fmla="*/ 186 h 216"/>
              <a:gd name="T54" fmla="*/ 29 w 203"/>
              <a:gd name="T55" fmla="*/ 176 h 216"/>
              <a:gd name="T56" fmla="*/ 45 w 203"/>
              <a:gd name="T57" fmla="*/ 161 h 216"/>
              <a:gd name="T58" fmla="*/ 28 w 203"/>
              <a:gd name="T59" fmla="*/ 140 h 216"/>
              <a:gd name="T60" fmla="*/ 31 w 203"/>
              <a:gd name="T61" fmla="*/ 137 h 216"/>
              <a:gd name="T62" fmla="*/ 48 w 203"/>
              <a:gd name="T63" fmla="*/ 151 h 216"/>
              <a:gd name="T64" fmla="*/ 70 w 203"/>
              <a:gd name="T65" fmla="*/ 135 h 216"/>
              <a:gd name="T66" fmla="*/ 76 w 203"/>
              <a:gd name="T67" fmla="*/ 139 h 216"/>
              <a:gd name="T68" fmla="*/ 79 w 203"/>
              <a:gd name="T69" fmla="*/ 143 h 216"/>
              <a:gd name="T70" fmla="*/ 60 w 203"/>
              <a:gd name="T71" fmla="*/ 154 h 216"/>
              <a:gd name="T72" fmla="*/ 88 w 203"/>
              <a:gd name="T73" fmla="*/ 173 h 216"/>
              <a:gd name="T74" fmla="*/ 84 w 203"/>
              <a:gd name="T75" fmla="*/ 163 h 216"/>
              <a:gd name="T76" fmla="*/ 88 w 203"/>
              <a:gd name="T77" fmla="*/ 173 h 216"/>
              <a:gd name="T78" fmla="*/ 93 w 203"/>
              <a:gd name="T79" fmla="*/ 197 h 216"/>
              <a:gd name="T80" fmla="*/ 109 w 203"/>
              <a:gd name="T81" fmla="*/ 175 h 216"/>
              <a:gd name="T82" fmla="*/ 100 w 203"/>
              <a:gd name="T83" fmla="*/ 197 h 216"/>
              <a:gd name="T84" fmla="*/ 140 w 203"/>
              <a:gd name="T85" fmla="*/ 179 h 216"/>
              <a:gd name="T86" fmla="*/ 139 w 203"/>
              <a:gd name="T87" fmla="*/ 145 h 216"/>
              <a:gd name="T88" fmla="*/ 135 w 203"/>
              <a:gd name="T89" fmla="*/ 145 h 216"/>
              <a:gd name="T90" fmla="*/ 126 w 203"/>
              <a:gd name="T91" fmla="*/ 162 h 216"/>
              <a:gd name="T92" fmla="*/ 154 w 203"/>
              <a:gd name="T93" fmla="*/ 150 h 216"/>
              <a:gd name="T94" fmla="*/ 156 w 203"/>
              <a:gd name="T95" fmla="*/ 96 h 216"/>
              <a:gd name="T96" fmla="*/ 138 w 203"/>
              <a:gd name="T97" fmla="*/ 108 h 216"/>
              <a:gd name="T98" fmla="*/ 124 w 203"/>
              <a:gd name="T99" fmla="*/ 72 h 216"/>
              <a:gd name="T100" fmla="*/ 134 w 203"/>
              <a:gd name="T101" fmla="*/ 93 h 216"/>
              <a:gd name="T102" fmla="*/ 124 w 203"/>
              <a:gd name="T103" fmla="*/ 72 h 216"/>
              <a:gd name="T104" fmla="*/ 125 w 203"/>
              <a:gd name="T105" fmla="*/ 43 h 216"/>
              <a:gd name="T106" fmla="*/ 105 w 203"/>
              <a:gd name="T107" fmla="*/ 55 h 216"/>
              <a:gd name="T108" fmla="*/ 106 w 203"/>
              <a:gd name="T109" fmla="*/ 32 h 216"/>
              <a:gd name="T110" fmla="*/ 77 w 203"/>
              <a:gd name="T111" fmla="*/ 54 h 216"/>
              <a:gd name="T112" fmla="*/ 79 w 203"/>
              <a:gd name="T113" fmla="*/ 31 h 216"/>
              <a:gd name="T114" fmla="*/ 58 w 203"/>
              <a:gd name="T115" fmla="*/ 53 h 216"/>
              <a:gd name="T116" fmla="*/ 44 w 203"/>
              <a:gd name="T117" fmla="*/ 90 h 216"/>
              <a:gd name="T118" fmla="*/ 64 w 203"/>
              <a:gd name="T119" fmla="*/ 61 h 216"/>
              <a:gd name="T120" fmla="*/ 30 w 203"/>
              <a:gd name="T121" fmla="*/ 96 h 216"/>
              <a:gd name="T122" fmla="*/ 17 w 203"/>
              <a:gd name="T123" fmla="*/ 90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3"/>
              <a:gd name="T187" fmla="*/ 0 h 216"/>
              <a:gd name="T188" fmla="*/ 203 w 203"/>
              <a:gd name="T189" fmla="*/ 216 h 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3" h="216">
                <a:moveTo>
                  <a:pt x="18" y="82"/>
                </a:moveTo>
                <a:lnTo>
                  <a:pt x="21" y="74"/>
                </a:lnTo>
                <a:lnTo>
                  <a:pt x="23" y="65"/>
                </a:lnTo>
                <a:lnTo>
                  <a:pt x="26" y="57"/>
                </a:lnTo>
                <a:lnTo>
                  <a:pt x="29" y="50"/>
                </a:lnTo>
                <a:lnTo>
                  <a:pt x="48" y="59"/>
                </a:lnTo>
                <a:lnTo>
                  <a:pt x="45" y="65"/>
                </a:lnTo>
                <a:lnTo>
                  <a:pt x="42" y="72"/>
                </a:lnTo>
                <a:lnTo>
                  <a:pt x="41" y="79"/>
                </a:lnTo>
                <a:lnTo>
                  <a:pt x="39" y="85"/>
                </a:lnTo>
                <a:lnTo>
                  <a:pt x="18" y="82"/>
                </a:lnTo>
                <a:close/>
                <a:moveTo>
                  <a:pt x="29" y="50"/>
                </a:moveTo>
                <a:lnTo>
                  <a:pt x="33" y="43"/>
                </a:lnTo>
                <a:lnTo>
                  <a:pt x="37" y="35"/>
                </a:lnTo>
                <a:lnTo>
                  <a:pt x="42" y="29"/>
                </a:lnTo>
                <a:lnTo>
                  <a:pt x="49" y="23"/>
                </a:lnTo>
                <a:lnTo>
                  <a:pt x="63" y="38"/>
                </a:lnTo>
                <a:lnTo>
                  <a:pt x="59" y="44"/>
                </a:lnTo>
                <a:lnTo>
                  <a:pt x="55" y="48"/>
                </a:lnTo>
                <a:lnTo>
                  <a:pt x="51" y="54"/>
                </a:lnTo>
                <a:lnTo>
                  <a:pt x="48" y="59"/>
                </a:lnTo>
                <a:lnTo>
                  <a:pt x="29" y="50"/>
                </a:lnTo>
                <a:close/>
                <a:moveTo>
                  <a:pt x="49" y="23"/>
                </a:moveTo>
                <a:lnTo>
                  <a:pt x="55" y="18"/>
                </a:lnTo>
                <a:lnTo>
                  <a:pt x="61" y="13"/>
                </a:lnTo>
                <a:lnTo>
                  <a:pt x="67" y="9"/>
                </a:lnTo>
                <a:lnTo>
                  <a:pt x="74" y="5"/>
                </a:lnTo>
                <a:lnTo>
                  <a:pt x="83" y="25"/>
                </a:lnTo>
                <a:lnTo>
                  <a:pt x="78" y="28"/>
                </a:lnTo>
                <a:lnTo>
                  <a:pt x="72" y="31"/>
                </a:lnTo>
                <a:lnTo>
                  <a:pt x="67" y="34"/>
                </a:lnTo>
                <a:lnTo>
                  <a:pt x="63" y="38"/>
                </a:lnTo>
                <a:lnTo>
                  <a:pt x="49" y="23"/>
                </a:lnTo>
                <a:close/>
                <a:moveTo>
                  <a:pt x="74" y="5"/>
                </a:moveTo>
                <a:lnTo>
                  <a:pt x="82" y="3"/>
                </a:lnTo>
                <a:lnTo>
                  <a:pt x="89" y="1"/>
                </a:lnTo>
                <a:lnTo>
                  <a:pt x="96" y="0"/>
                </a:lnTo>
                <a:lnTo>
                  <a:pt x="104" y="0"/>
                </a:lnTo>
                <a:lnTo>
                  <a:pt x="104" y="21"/>
                </a:lnTo>
                <a:lnTo>
                  <a:pt x="98" y="21"/>
                </a:lnTo>
                <a:lnTo>
                  <a:pt x="93" y="22"/>
                </a:lnTo>
                <a:lnTo>
                  <a:pt x="88" y="23"/>
                </a:lnTo>
                <a:lnTo>
                  <a:pt x="83" y="25"/>
                </a:lnTo>
                <a:lnTo>
                  <a:pt x="74" y="5"/>
                </a:lnTo>
                <a:close/>
                <a:moveTo>
                  <a:pt x="104" y="0"/>
                </a:moveTo>
                <a:lnTo>
                  <a:pt x="113" y="0"/>
                </a:lnTo>
                <a:lnTo>
                  <a:pt x="121" y="1"/>
                </a:lnTo>
                <a:lnTo>
                  <a:pt x="129" y="4"/>
                </a:lnTo>
                <a:lnTo>
                  <a:pt x="138" y="7"/>
                </a:lnTo>
                <a:lnTo>
                  <a:pt x="128" y="26"/>
                </a:lnTo>
                <a:lnTo>
                  <a:pt x="123" y="24"/>
                </a:lnTo>
                <a:lnTo>
                  <a:pt x="117" y="22"/>
                </a:lnTo>
                <a:lnTo>
                  <a:pt x="110" y="21"/>
                </a:lnTo>
                <a:lnTo>
                  <a:pt x="104" y="21"/>
                </a:lnTo>
                <a:lnTo>
                  <a:pt x="104" y="0"/>
                </a:lnTo>
                <a:close/>
                <a:moveTo>
                  <a:pt x="138" y="7"/>
                </a:moveTo>
                <a:lnTo>
                  <a:pt x="145" y="11"/>
                </a:lnTo>
                <a:lnTo>
                  <a:pt x="152" y="17"/>
                </a:lnTo>
                <a:lnTo>
                  <a:pt x="160" y="23"/>
                </a:lnTo>
                <a:lnTo>
                  <a:pt x="166" y="29"/>
                </a:lnTo>
                <a:lnTo>
                  <a:pt x="149" y="43"/>
                </a:lnTo>
                <a:lnTo>
                  <a:pt x="144" y="37"/>
                </a:lnTo>
                <a:lnTo>
                  <a:pt x="140" y="33"/>
                </a:lnTo>
                <a:lnTo>
                  <a:pt x="134" y="29"/>
                </a:lnTo>
                <a:lnTo>
                  <a:pt x="128" y="26"/>
                </a:lnTo>
                <a:lnTo>
                  <a:pt x="138" y="7"/>
                </a:lnTo>
                <a:close/>
                <a:moveTo>
                  <a:pt x="166" y="29"/>
                </a:moveTo>
                <a:lnTo>
                  <a:pt x="171" y="37"/>
                </a:lnTo>
                <a:lnTo>
                  <a:pt x="176" y="46"/>
                </a:lnTo>
                <a:lnTo>
                  <a:pt x="180" y="54"/>
                </a:lnTo>
                <a:lnTo>
                  <a:pt x="183" y="63"/>
                </a:lnTo>
                <a:lnTo>
                  <a:pt x="164" y="69"/>
                </a:lnTo>
                <a:lnTo>
                  <a:pt x="161" y="62"/>
                </a:lnTo>
                <a:lnTo>
                  <a:pt x="157" y="55"/>
                </a:lnTo>
                <a:lnTo>
                  <a:pt x="153" y="49"/>
                </a:lnTo>
                <a:lnTo>
                  <a:pt x="149" y="43"/>
                </a:lnTo>
                <a:lnTo>
                  <a:pt x="166" y="29"/>
                </a:lnTo>
                <a:close/>
                <a:moveTo>
                  <a:pt x="183" y="63"/>
                </a:moveTo>
                <a:lnTo>
                  <a:pt x="187" y="73"/>
                </a:lnTo>
                <a:lnTo>
                  <a:pt x="189" y="83"/>
                </a:lnTo>
                <a:lnTo>
                  <a:pt x="190" y="93"/>
                </a:lnTo>
                <a:lnTo>
                  <a:pt x="190" y="105"/>
                </a:lnTo>
                <a:lnTo>
                  <a:pt x="169" y="105"/>
                </a:lnTo>
                <a:lnTo>
                  <a:pt x="169" y="95"/>
                </a:lnTo>
                <a:lnTo>
                  <a:pt x="168" y="86"/>
                </a:lnTo>
                <a:lnTo>
                  <a:pt x="166" y="78"/>
                </a:lnTo>
                <a:lnTo>
                  <a:pt x="164" y="69"/>
                </a:lnTo>
                <a:lnTo>
                  <a:pt x="183" y="63"/>
                </a:lnTo>
                <a:close/>
                <a:moveTo>
                  <a:pt x="190" y="105"/>
                </a:moveTo>
                <a:lnTo>
                  <a:pt x="190" y="116"/>
                </a:lnTo>
                <a:lnTo>
                  <a:pt x="189" y="127"/>
                </a:lnTo>
                <a:lnTo>
                  <a:pt x="187" y="137"/>
                </a:lnTo>
                <a:lnTo>
                  <a:pt x="183" y="146"/>
                </a:lnTo>
                <a:lnTo>
                  <a:pt x="164" y="139"/>
                </a:lnTo>
                <a:lnTo>
                  <a:pt x="166" y="132"/>
                </a:lnTo>
                <a:lnTo>
                  <a:pt x="168" y="123"/>
                </a:lnTo>
                <a:lnTo>
                  <a:pt x="169" y="114"/>
                </a:lnTo>
                <a:lnTo>
                  <a:pt x="169" y="105"/>
                </a:lnTo>
                <a:lnTo>
                  <a:pt x="190" y="105"/>
                </a:lnTo>
                <a:close/>
                <a:moveTo>
                  <a:pt x="183" y="146"/>
                </a:moveTo>
                <a:lnTo>
                  <a:pt x="203" y="91"/>
                </a:lnTo>
                <a:lnTo>
                  <a:pt x="183" y="146"/>
                </a:lnTo>
                <a:lnTo>
                  <a:pt x="174" y="142"/>
                </a:lnTo>
                <a:lnTo>
                  <a:pt x="183" y="146"/>
                </a:lnTo>
                <a:close/>
                <a:moveTo>
                  <a:pt x="183" y="146"/>
                </a:moveTo>
                <a:lnTo>
                  <a:pt x="179" y="156"/>
                </a:lnTo>
                <a:lnTo>
                  <a:pt x="175" y="164"/>
                </a:lnTo>
                <a:lnTo>
                  <a:pt x="169" y="172"/>
                </a:lnTo>
                <a:lnTo>
                  <a:pt x="163" y="180"/>
                </a:lnTo>
                <a:lnTo>
                  <a:pt x="147" y="166"/>
                </a:lnTo>
                <a:lnTo>
                  <a:pt x="152" y="160"/>
                </a:lnTo>
                <a:lnTo>
                  <a:pt x="156" y="154"/>
                </a:lnTo>
                <a:lnTo>
                  <a:pt x="161" y="146"/>
                </a:lnTo>
                <a:lnTo>
                  <a:pt x="164" y="139"/>
                </a:lnTo>
                <a:lnTo>
                  <a:pt x="183" y="146"/>
                </a:lnTo>
                <a:close/>
                <a:moveTo>
                  <a:pt x="163" y="180"/>
                </a:moveTo>
                <a:lnTo>
                  <a:pt x="155" y="187"/>
                </a:lnTo>
                <a:lnTo>
                  <a:pt x="148" y="193"/>
                </a:lnTo>
                <a:lnTo>
                  <a:pt x="140" y="198"/>
                </a:lnTo>
                <a:lnTo>
                  <a:pt x="132" y="202"/>
                </a:lnTo>
                <a:lnTo>
                  <a:pt x="123" y="183"/>
                </a:lnTo>
                <a:lnTo>
                  <a:pt x="129" y="179"/>
                </a:lnTo>
                <a:lnTo>
                  <a:pt x="136" y="175"/>
                </a:lnTo>
                <a:lnTo>
                  <a:pt x="142" y="171"/>
                </a:lnTo>
                <a:lnTo>
                  <a:pt x="147" y="166"/>
                </a:lnTo>
                <a:lnTo>
                  <a:pt x="163" y="180"/>
                </a:lnTo>
                <a:close/>
                <a:moveTo>
                  <a:pt x="132" y="202"/>
                </a:moveTo>
                <a:lnTo>
                  <a:pt x="123" y="205"/>
                </a:lnTo>
                <a:lnTo>
                  <a:pt x="114" y="208"/>
                </a:lnTo>
                <a:lnTo>
                  <a:pt x="105" y="210"/>
                </a:lnTo>
                <a:lnTo>
                  <a:pt x="94" y="210"/>
                </a:lnTo>
                <a:lnTo>
                  <a:pt x="94" y="189"/>
                </a:lnTo>
                <a:lnTo>
                  <a:pt x="103" y="189"/>
                </a:lnTo>
                <a:lnTo>
                  <a:pt x="110" y="188"/>
                </a:lnTo>
                <a:lnTo>
                  <a:pt x="116" y="186"/>
                </a:lnTo>
                <a:lnTo>
                  <a:pt x="123" y="183"/>
                </a:lnTo>
                <a:lnTo>
                  <a:pt x="132" y="202"/>
                </a:lnTo>
                <a:close/>
                <a:moveTo>
                  <a:pt x="94" y="210"/>
                </a:moveTo>
                <a:lnTo>
                  <a:pt x="87" y="210"/>
                </a:lnTo>
                <a:lnTo>
                  <a:pt x="80" y="208"/>
                </a:lnTo>
                <a:lnTo>
                  <a:pt x="73" y="207"/>
                </a:lnTo>
                <a:lnTo>
                  <a:pt x="67" y="205"/>
                </a:lnTo>
                <a:lnTo>
                  <a:pt x="73" y="186"/>
                </a:lnTo>
                <a:lnTo>
                  <a:pt x="83" y="188"/>
                </a:lnTo>
                <a:lnTo>
                  <a:pt x="94" y="189"/>
                </a:lnTo>
                <a:lnTo>
                  <a:pt x="94" y="210"/>
                </a:lnTo>
                <a:close/>
                <a:moveTo>
                  <a:pt x="73" y="186"/>
                </a:moveTo>
                <a:lnTo>
                  <a:pt x="15" y="167"/>
                </a:lnTo>
                <a:lnTo>
                  <a:pt x="73" y="186"/>
                </a:lnTo>
                <a:lnTo>
                  <a:pt x="70" y="196"/>
                </a:lnTo>
                <a:lnTo>
                  <a:pt x="73" y="186"/>
                </a:lnTo>
                <a:close/>
                <a:moveTo>
                  <a:pt x="67" y="206"/>
                </a:moveTo>
                <a:lnTo>
                  <a:pt x="61" y="203"/>
                </a:lnTo>
                <a:lnTo>
                  <a:pt x="55" y="201"/>
                </a:lnTo>
                <a:lnTo>
                  <a:pt x="49" y="197"/>
                </a:lnTo>
                <a:lnTo>
                  <a:pt x="43" y="194"/>
                </a:lnTo>
                <a:lnTo>
                  <a:pt x="58" y="177"/>
                </a:lnTo>
                <a:lnTo>
                  <a:pt x="65" y="183"/>
                </a:lnTo>
                <a:lnTo>
                  <a:pt x="73" y="186"/>
                </a:lnTo>
                <a:lnTo>
                  <a:pt x="67" y="206"/>
                </a:lnTo>
                <a:close/>
                <a:moveTo>
                  <a:pt x="43" y="194"/>
                </a:moveTo>
                <a:lnTo>
                  <a:pt x="35" y="186"/>
                </a:lnTo>
                <a:lnTo>
                  <a:pt x="29" y="176"/>
                </a:lnTo>
                <a:lnTo>
                  <a:pt x="48" y="166"/>
                </a:lnTo>
                <a:lnTo>
                  <a:pt x="52" y="171"/>
                </a:lnTo>
                <a:lnTo>
                  <a:pt x="58" y="177"/>
                </a:lnTo>
                <a:lnTo>
                  <a:pt x="43" y="194"/>
                </a:lnTo>
                <a:close/>
                <a:moveTo>
                  <a:pt x="29" y="176"/>
                </a:moveTo>
                <a:lnTo>
                  <a:pt x="27" y="172"/>
                </a:lnTo>
                <a:lnTo>
                  <a:pt x="25" y="167"/>
                </a:lnTo>
                <a:lnTo>
                  <a:pt x="24" y="162"/>
                </a:lnTo>
                <a:lnTo>
                  <a:pt x="23" y="157"/>
                </a:lnTo>
                <a:lnTo>
                  <a:pt x="44" y="157"/>
                </a:lnTo>
                <a:lnTo>
                  <a:pt x="45" y="161"/>
                </a:lnTo>
                <a:lnTo>
                  <a:pt x="48" y="166"/>
                </a:lnTo>
                <a:lnTo>
                  <a:pt x="29" y="176"/>
                </a:lnTo>
                <a:close/>
                <a:moveTo>
                  <a:pt x="23" y="157"/>
                </a:moveTo>
                <a:lnTo>
                  <a:pt x="24" y="150"/>
                </a:lnTo>
                <a:lnTo>
                  <a:pt x="25" y="145"/>
                </a:lnTo>
                <a:lnTo>
                  <a:pt x="28" y="140"/>
                </a:lnTo>
                <a:lnTo>
                  <a:pt x="31" y="137"/>
                </a:lnTo>
                <a:lnTo>
                  <a:pt x="45" y="152"/>
                </a:lnTo>
                <a:lnTo>
                  <a:pt x="44" y="154"/>
                </a:lnTo>
                <a:lnTo>
                  <a:pt x="44" y="157"/>
                </a:lnTo>
                <a:lnTo>
                  <a:pt x="23" y="157"/>
                </a:lnTo>
                <a:close/>
                <a:moveTo>
                  <a:pt x="31" y="137"/>
                </a:moveTo>
                <a:lnTo>
                  <a:pt x="35" y="134"/>
                </a:lnTo>
                <a:lnTo>
                  <a:pt x="40" y="132"/>
                </a:lnTo>
                <a:lnTo>
                  <a:pt x="45" y="130"/>
                </a:lnTo>
                <a:lnTo>
                  <a:pt x="52" y="130"/>
                </a:lnTo>
                <a:lnTo>
                  <a:pt x="52" y="150"/>
                </a:lnTo>
                <a:lnTo>
                  <a:pt x="48" y="151"/>
                </a:lnTo>
                <a:lnTo>
                  <a:pt x="45" y="152"/>
                </a:lnTo>
                <a:lnTo>
                  <a:pt x="31" y="137"/>
                </a:lnTo>
                <a:close/>
                <a:moveTo>
                  <a:pt x="52" y="130"/>
                </a:moveTo>
                <a:lnTo>
                  <a:pt x="59" y="130"/>
                </a:lnTo>
                <a:lnTo>
                  <a:pt x="65" y="132"/>
                </a:lnTo>
                <a:lnTo>
                  <a:pt x="70" y="135"/>
                </a:lnTo>
                <a:lnTo>
                  <a:pt x="76" y="139"/>
                </a:lnTo>
                <a:lnTo>
                  <a:pt x="60" y="154"/>
                </a:lnTo>
                <a:lnTo>
                  <a:pt x="57" y="151"/>
                </a:lnTo>
                <a:lnTo>
                  <a:pt x="52" y="150"/>
                </a:lnTo>
                <a:lnTo>
                  <a:pt x="52" y="130"/>
                </a:lnTo>
                <a:close/>
                <a:moveTo>
                  <a:pt x="76" y="139"/>
                </a:moveTo>
                <a:lnTo>
                  <a:pt x="50" y="112"/>
                </a:lnTo>
                <a:lnTo>
                  <a:pt x="76" y="139"/>
                </a:lnTo>
                <a:lnTo>
                  <a:pt x="67" y="146"/>
                </a:lnTo>
                <a:lnTo>
                  <a:pt x="76" y="139"/>
                </a:lnTo>
                <a:close/>
                <a:moveTo>
                  <a:pt x="76" y="139"/>
                </a:moveTo>
                <a:lnTo>
                  <a:pt x="79" y="143"/>
                </a:lnTo>
                <a:lnTo>
                  <a:pt x="82" y="149"/>
                </a:lnTo>
                <a:lnTo>
                  <a:pt x="83" y="156"/>
                </a:lnTo>
                <a:lnTo>
                  <a:pt x="84" y="163"/>
                </a:lnTo>
                <a:lnTo>
                  <a:pt x="63" y="164"/>
                </a:lnTo>
                <a:lnTo>
                  <a:pt x="62" y="158"/>
                </a:lnTo>
                <a:lnTo>
                  <a:pt x="60" y="154"/>
                </a:lnTo>
                <a:lnTo>
                  <a:pt x="76" y="139"/>
                </a:lnTo>
                <a:close/>
                <a:moveTo>
                  <a:pt x="84" y="163"/>
                </a:moveTo>
                <a:lnTo>
                  <a:pt x="85" y="166"/>
                </a:lnTo>
                <a:lnTo>
                  <a:pt x="86" y="169"/>
                </a:lnTo>
                <a:lnTo>
                  <a:pt x="87" y="171"/>
                </a:lnTo>
                <a:lnTo>
                  <a:pt x="88" y="173"/>
                </a:lnTo>
                <a:lnTo>
                  <a:pt x="74" y="189"/>
                </a:lnTo>
                <a:lnTo>
                  <a:pt x="70" y="184"/>
                </a:lnTo>
                <a:lnTo>
                  <a:pt x="66" y="178"/>
                </a:lnTo>
                <a:lnTo>
                  <a:pt x="64" y="172"/>
                </a:lnTo>
                <a:lnTo>
                  <a:pt x="63" y="164"/>
                </a:lnTo>
                <a:lnTo>
                  <a:pt x="84" y="163"/>
                </a:lnTo>
                <a:close/>
                <a:moveTo>
                  <a:pt x="74" y="189"/>
                </a:moveTo>
                <a:lnTo>
                  <a:pt x="107" y="216"/>
                </a:lnTo>
                <a:lnTo>
                  <a:pt x="74" y="189"/>
                </a:lnTo>
                <a:lnTo>
                  <a:pt x="82" y="180"/>
                </a:lnTo>
                <a:lnTo>
                  <a:pt x="74" y="189"/>
                </a:lnTo>
                <a:close/>
                <a:moveTo>
                  <a:pt x="88" y="173"/>
                </a:moveTo>
                <a:lnTo>
                  <a:pt x="90" y="174"/>
                </a:lnTo>
                <a:lnTo>
                  <a:pt x="93" y="175"/>
                </a:lnTo>
                <a:lnTo>
                  <a:pt x="97" y="176"/>
                </a:lnTo>
                <a:lnTo>
                  <a:pt x="100" y="176"/>
                </a:lnTo>
                <a:lnTo>
                  <a:pt x="100" y="197"/>
                </a:lnTo>
                <a:lnTo>
                  <a:pt x="93" y="197"/>
                </a:lnTo>
                <a:lnTo>
                  <a:pt x="86" y="195"/>
                </a:lnTo>
                <a:lnTo>
                  <a:pt x="80" y="193"/>
                </a:lnTo>
                <a:lnTo>
                  <a:pt x="74" y="189"/>
                </a:lnTo>
                <a:lnTo>
                  <a:pt x="88" y="173"/>
                </a:lnTo>
                <a:close/>
                <a:moveTo>
                  <a:pt x="100" y="176"/>
                </a:moveTo>
                <a:lnTo>
                  <a:pt x="109" y="175"/>
                </a:lnTo>
                <a:lnTo>
                  <a:pt x="115" y="172"/>
                </a:lnTo>
                <a:lnTo>
                  <a:pt x="125" y="191"/>
                </a:lnTo>
                <a:lnTo>
                  <a:pt x="120" y="194"/>
                </a:lnTo>
                <a:lnTo>
                  <a:pt x="114" y="196"/>
                </a:lnTo>
                <a:lnTo>
                  <a:pt x="108" y="197"/>
                </a:lnTo>
                <a:lnTo>
                  <a:pt x="100" y="197"/>
                </a:lnTo>
                <a:lnTo>
                  <a:pt x="100" y="176"/>
                </a:lnTo>
                <a:close/>
                <a:moveTo>
                  <a:pt x="115" y="172"/>
                </a:moveTo>
                <a:lnTo>
                  <a:pt x="121" y="168"/>
                </a:lnTo>
                <a:lnTo>
                  <a:pt x="126" y="162"/>
                </a:lnTo>
                <a:lnTo>
                  <a:pt x="144" y="174"/>
                </a:lnTo>
                <a:lnTo>
                  <a:pt x="140" y="179"/>
                </a:lnTo>
                <a:lnTo>
                  <a:pt x="136" y="184"/>
                </a:lnTo>
                <a:lnTo>
                  <a:pt x="131" y="188"/>
                </a:lnTo>
                <a:lnTo>
                  <a:pt x="125" y="191"/>
                </a:lnTo>
                <a:lnTo>
                  <a:pt x="115" y="172"/>
                </a:lnTo>
                <a:close/>
                <a:moveTo>
                  <a:pt x="126" y="162"/>
                </a:moveTo>
                <a:lnTo>
                  <a:pt x="139" y="145"/>
                </a:lnTo>
                <a:lnTo>
                  <a:pt x="126" y="162"/>
                </a:lnTo>
                <a:lnTo>
                  <a:pt x="136" y="168"/>
                </a:lnTo>
                <a:lnTo>
                  <a:pt x="126" y="162"/>
                </a:lnTo>
                <a:close/>
                <a:moveTo>
                  <a:pt x="126" y="162"/>
                </a:moveTo>
                <a:lnTo>
                  <a:pt x="132" y="154"/>
                </a:lnTo>
                <a:lnTo>
                  <a:pt x="135" y="145"/>
                </a:lnTo>
                <a:lnTo>
                  <a:pt x="154" y="150"/>
                </a:lnTo>
                <a:lnTo>
                  <a:pt x="153" y="157"/>
                </a:lnTo>
                <a:lnTo>
                  <a:pt x="150" y="163"/>
                </a:lnTo>
                <a:lnTo>
                  <a:pt x="147" y="168"/>
                </a:lnTo>
                <a:lnTo>
                  <a:pt x="144" y="174"/>
                </a:lnTo>
                <a:lnTo>
                  <a:pt x="126" y="162"/>
                </a:lnTo>
                <a:close/>
                <a:moveTo>
                  <a:pt x="135" y="145"/>
                </a:moveTo>
                <a:lnTo>
                  <a:pt x="137" y="134"/>
                </a:lnTo>
                <a:lnTo>
                  <a:pt x="137" y="121"/>
                </a:lnTo>
                <a:lnTo>
                  <a:pt x="159" y="121"/>
                </a:lnTo>
                <a:lnTo>
                  <a:pt x="157" y="137"/>
                </a:lnTo>
                <a:lnTo>
                  <a:pt x="154" y="150"/>
                </a:lnTo>
                <a:lnTo>
                  <a:pt x="135" y="145"/>
                </a:lnTo>
                <a:close/>
                <a:moveTo>
                  <a:pt x="137" y="121"/>
                </a:moveTo>
                <a:lnTo>
                  <a:pt x="137" y="107"/>
                </a:lnTo>
                <a:lnTo>
                  <a:pt x="134" y="93"/>
                </a:lnTo>
                <a:lnTo>
                  <a:pt x="154" y="88"/>
                </a:lnTo>
                <a:lnTo>
                  <a:pt x="156" y="96"/>
                </a:lnTo>
                <a:lnTo>
                  <a:pt x="157" y="105"/>
                </a:lnTo>
                <a:lnTo>
                  <a:pt x="159" y="113"/>
                </a:lnTo>
                <a:lnTo>
                  <a:pt x="159" y="121"/>
                </a:lnTo>
                <a:lnTo>
                  <a:pt x="137" y="121"/>
                </a:lnTo>
                <a:close/>
                <a:moveTo>
                  <a:pt x="134" y="93"/>
                </a:moveTo>
                <a:lnTo>
                  <a:pt x="138" y="108"/>
                </a:lnTo>
                <a:lnTo>
                  <a:pt x="134" y="93"/>
                </a:lnTo>
                <a:lnTo>
                  <a:pt x="144" y="91"/>
                </a:lnTo>
                <a:lnTo>
                  <a:pt x="134" y="93"/>
                </a:lnTo>
                <a:close/>
                <a:moveTo>
                  <a:pt x="134" y="93"/>
                </a:moveTo>
                <a:lnTo>
                  <a:pt x="129" y="82"/>
                </a:lnTo>
                <a:lnTo>
                  <a:pt x="124" y="72"/>
                </a:lnTo>
                <a:lnTo>
                  <a:pt x="142" y="60"/>
                </a:lnTo>
                <a:lnTo>
                  <a:pt x="145" y="66"/>
                </a:lnTo>
                <a:lnTo>
                  <a:pt x="149" y="74"/>
                </a:lnTo>
                <a:lnTo>
                  <a:pt x="152" y="81"/>
                </a:lnTo>
                <a:lnTo>
                  <a:pt x="154" y="88"/>
                </a:lnTo>
                <a:lnTo>
                  <a:pt x="134" y="93"/>
                </a:lnTo>
                <a:close/>
                <a:moveTo>
                  <a:pt x="124" y="72"/>
                </a:moveTo>
                <a:lnTo>
                  <a:pt x="122" y="68"/>
                </a:lnTo>
                <a:lnTo>
                  <a:pt x="124" y="72"/>
                </a:lnTo>
                <a:lnTo>
                  <a:pt x="133" y="65"/>
                </a:lnTo>
                <a:lnTo>
                  <a:pt x="124" y="72"/>
                </a:lnTo>
                <a:close/>
                <a:moveTo>
                  <a:pt x="124" y="72"/>
                </a:moveTo>
                <a:lnTo>
                  <a:pt x="120" y="66"/>
                </a:lnTo>
                <a:lnTo>
                  <a:pt x="117" y="63"/>
                </a:lnTo>
                <a:lnTo>
                  <a:pt x="113" y="59"/>
                </a:lnTo>
                <a:lnTo>
                  <a:pt x="109" y="57"/>
                </a:lnTo>
                <a:lnTo>
                  <a:pt x="119" y="38"/>
                </a:lnTo>
                <a:lnTo>
                  <a:pt x="125" y="43"/>
                </a:lnTo>
                <a:lnTo>
                  <a:pt x="132" y="48"/>
                </a:lnTo>
                <a:lnTo>
                  <a:pt x="137" y="53"/>
                </a:lnTo>
                <a:lnTo>
                  <a:pt x="142" y="60"/>
                </a:lnTo>
                <a:lnTo>
                  <a:pt x="124" y="72"/>
                </a:lnTo>
                <a:close/>
                <a:moveTo>
                  <a:pt x="109" y="57"/>
                </a:moveTo>
                <a:lnTo>
                  <a:pt x="105" y="55"/>
                </a:lnTo>
                <a:lnTo>
                  <a:pt x="99" y="53"/>
                </a:lnTo>
                <a:lnTo>
                  <a:pt x="95" y="52"/>
                </a:lnTo>
                <a:lnTo>
                  <a:pt x="90" y="52"/>
                </a:lnTo>
                <a:lnTo>
                  <a:pt x="90" y="31"/>
                </a:lnTo>
                <a:lnTo>
                  <a:pt x="97" y="31"/>
                </a:lnTo>
                <a:lnTo>
                  <a:pt x="106" y="32"/>
                </a:lnTo>
                <a:lnTo>
                  <a:pt x="113" y="35"/>
                </a:lnTo>
                <a:lnTo>
                  <a:pt x="119" y="38"/>
                </a:lnTo>
                <a:lnTo>
                  <a:pt x="109" y="57"/>
                </a:lnTo>
                <a:close/>
                <a:moveTo>
                  <a:pt x="90" y="52"/>
                </a:moveTo>
                <a:lnTo>
                  <a:pt x="83" y="53"/>
                </a:lnTo>
                <a:lnTo>
                  <a:pt x="77" y="54"/>
                </a:lnTo>
                <a:lnTo>
                  <a:pt x="70" y="57"/>
                </a:lnTo>
                <a:lnTo>
                  <a:pt x="64" y="61"/>
                </a:lnTo>
                <a:lnTo>
                  <a:pt x="51" y="45"/>
                </a:lnTo>
                <a:lnTo>
                  <a:pt x="60" y="38"/>
                </a:lnTo>
                <a:lnTo>
                  <a:pt x="69" y="34"/>
                </a:lnTo>
                <a:lnTo>
                  <a:pt x="79" y="31"/>
                </a:lnTo>
                <a:lnTo>
                  <a:pt x="90" y="31"/>
                </a:lnTo>
                <a:lnTo>
                  <a:pt x="90" y="52"/>
                </a:lnTo>
                <a:close/>
                <a:moveTo>
                  <a:pt x="64" y="61"/>
                </a:moveTo>
                <a:lnTo>
                  <a:pt x="0" y="113"/>
                </a:lnTo>
                <a:lnTo>
                  <a:pt x="64" y="61"/>
                </a:lnTo>
                <a:lnTo>
                  <a:pt x="58" y="53"/>
                </a:lnTo>
                <a:lnTo>
                  <a:pt x="64" y="61"/>
                </a:lnTo>
                <a:close/>
                <a:moveTo>
                  <a:pt x="64" y="61"/>
                </a:moveTo>
                <a:lnTo>
                  <a:pt x="59" y="66"/>
                </a:lnTo>
                <a:lnTo>
                  <a:pt x="54" y="73"/>
                </a:lnTo>
                <a:lnTo>
                  <a:pt x="49" y="81"/>
                </a:lnTo>
                <a:lnTo>
                  <a:pt x="44" y="90"/>
                </a:lnTo>
                <a:lnTo>
                  <a:pt x="25" y="82"/>
                </a:lnTo>
                <a:lnTo>
                  <a:pt x="30" y="71"/>
                </a:lnTo>
                <a:lnTo>
                  <a:pt x="36" y="60"/>
                </a:lnTo>
                <a:lnTo>
                  <a:pt x="43" y="52"/>
                </a:lnTo>
                <a:lnTo>
                  <a:pt x="51" y="45"/>
                </a:lnTo>
                <a:lnTo>
                  <a:pt x="64" y="61"/>
                </a:lnTo>
                <a:close/>
                <a:moveTo>
                  <a:pt x="44" y="90"/>
                </a:moveTo>
                <a:lnTo>
                  <a:pt x="40" y="101"/>
                </a:lnTo>
                <a:lnTo>
                  <a:pt x="30" y="96"/>
                </a:lnTo>
                <a:lnTo>
                  <a:pt x="34" y="86"/>
                </a:lnTo>
                <a:lnTo>
                  <a:pt x="44" y="90"/>
                </a:lnTo>
                <a:close/>
                <a:moveTo>
                  <a:pt x="30" y="96"/>
                </a:moveTo>
                <a:lnTo>
                  <a:pt x="25" y="93"/>
                </a:lnTo>
                <a:lnTo>
                  <a:pt x="34" y="75"/>
                </a:lnTo>
                <a:lnTo>
                  <a:pt x="39" y="77"/>
                </a:lnTo>
                <a:lnTo>
                  <a:pt x="30" y="96"/>
                </a:lnTo>
                <a:close/>
                <a:moveTo>
                  <a:pt x="25" y="93"/>
                </a:moveTo>
                <a:lnTo>
                  <a:pt x="17" y="90"/>
                </a:lnTo>
                <a:lnTo>
                  <a:pt x="18" y="82"/>
                </a:lnTo>
                <a:lnTo>
                  <a:pt x="29" y="84"/>
                </a:lnTo>
                <a:lnTo>
                  <a:pt x="25" y="9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74" name="Freeform 291"/>
          <p:cNvSpPr>
            <a:spLocks/>
          </p:cNvSpPr>
          <p:nvPr/>
        </p:nvSpPr>
        <p:spPr bwMode="auto">
          <a:xfrm>
            <a:off x="3786188" y="2851150"/>
            <a:ext cx="49212" cy="95250"/>
          </a:xfrm>
          <a:custGeom>
            <a:avLst/>
            <a:gdLst>
              <a:gd name="T0" fmla="*/ 91 w 91"/>
              <a:gd name="T1" fmla="*/ 179 h 179"/>
              <a:gd name="T2" fmla="*/ 0 w 91"/>
              <a:gd name="T3" fmla="*/ 179 h 179"/>
              <a:gd name="T4" fmla="*/ 0 w 91"/>
              <a:gd name="T5" fmla="*/ 173 h 179"/>
              <a:gd name="T6" fmla="*/ 8 w 91"/>
              <a:gd name="T7" fmla="*/ 173 h 179"/>
              <a:gd name="T8" fmla="*/ 14 w 91"/>
              <a:gd name="T9" fmla="*/ 172 h 179"/>
              <a:gd name="T10" fmla="*/ 19 w 91"/>
              <a:gd name="T11" fmla="*/ 171 h 179"/>
              <a:gd name="T12" fmla="*/ 23 w 91"/>
              <a:gd name="T13" fmla="*/ 169 h 179"/>
              <a:gd name="T14" fmla="*/ 26 w 91"/>
              <a:gd name="T15" fmla="*/ 166 h 179"/>
              <a:gd name="T16" fmla="*/ 29 w 91"/>
              <a:gd name="T17" fmla="*/ 164 h 179"/>
              <a:gd name="T18" fmla="*/ 30 w 91"/>
              <a:gd name="T19" fmla="*/ 160 h 179"/>
              <a:gd name="T20" fmla="*/ 31 w 91"/>
              <a:gd name="T21" fmla="*/ 154 h 179"/>
              <a:gd name="T22" fmla="*/ 31 w 91"/>
              <a:gd name="T23" fmla="*/ 146 h 179"/>
              <a:gd name="T24" fmla="*/ 31 w 91"/>
              <a:gd name="T25" fmla="*/ 31 h 179"/>
              <a:gd name="T26" fmla="*/ 31 w 91"/>
              <a:gd name="T27" fmla="*/ 24 h 179"/>
              <a:gd name="T28" fmla="*/ 30 w 91"/>
              <a:gd name="T29" fmla="*/ 18 h 179"/>
              <a:gd name="T30" fmla="*/ 29 w 91"/>
              <a:gd name="T31" fmla="*/ 14 h 179"/>
              <a:gd name="T32" fmla="*/ 27 w 91"/>
              <a:gd name="T33" fmla="*/ 12 h 179"/>
              <a:gd name="T34" fmla="*/ 23 w 91"/>
              <a:gd name="T35" fmla="*/ 9 h 179"/>
              <a:gd name="T36" fmla="*/ 19 w 91"/>
              <a:gd name="T37" fmla="*/ 6 h 179"/>
              <a:gd name="T38" fmla="*/ 14 w 91"/>
              <a:gd name="T39" fmla="*/ 4 h 179"/>
              <a:gd name="T40" fmla="*/ 8 w 91"/>
              <a:gd name="T41" fmla="*/ 4 h 179"/>
              <a:gd name="T42" fmla="*/ 0 w 91"/>
              <a:gd name="T43" fmla="*/ 4 h 179"/>
              <a:gd name="T44" fmla="*/ 0 w 91"/>
              <a:gd name="T45" fmla="*/ 0 h 179"/>
              <a:gd name="T46" fmla="*/ 91 w 91"/>
              <a:gd name="T47" fmla="*/ 0 h 179"/>
              <a:gd name="T48" fmla="*/ 91 w 91"/>
              <a:gd name="T49" fmla="*/ 4 h 179"/>
              <a:gd name="T50" fmla="*/ 84 w 91"/>
              <a:gd name="T51" fmla="*/ 4 h 179"/>
              <a:gd name="T52" fmla="*/ 78 w 91"/>
              <a:gd name="T53" fmla="*/ 4 h 179"/>
              <a:gd name="T54" fmla="*/ 73 w 91"/>
              <a:gd name="T55" fmla="*/ 6 h 179"/>
              <a:gd name="T56" fmla="*/ 68 w 91"/>
              <a:gd name="T57" fmla="*/ 9 h 179"/>
              <a:gd name="T58" fmla="*/ 65 w 91"/>
              <a:gd name="T59" fmla="*/ 11 h 179"/>
              <a:gd name="T60" fmla="*/ 63 w 91"/>
              <a:gd name="T61" fmla="*/ 14 h 179"/>
              <a:gd name="T62" fmla="*/ 62 w 91"/>
              <a:gd name="T63" fmla="*/ 18 h 179"/>
              <a:gd name="T64" fmla="*/ 61 w 91"/>
              <a:gd name="T65" fmla="*/ 24 h 179"/>
              <a:gd name="T66" fmla="*/ 61 w 91"/>
              <a:gd name="T67" fmla="*/ 31 h 179"/>
              <a:gd name="T68" fmla="*/ 61 w 91"/>
              <a:gd name="T69" fmla="*/ 146 h 179"/>
              <a:gd name="T70" fmla="*/ 61 w 91"/>
              <a:gd name="T71" fmla="*/ 154 h 179"/>
              <a:gd name="T72" fmla="*/ 62 w 91"/>
              <a:gd name="T73" fmla="*/ 160 h 179"/>
              <a:gd name="T74" fmla="*/ 63 w 91"/>
              <a:gd name="T75" fmla="*/ 164 h 179"/>
              <a:gd name="T76" fmla="*/ 65 w 91"/>
              <a:gd name="T77" fmla="*/ 167 h 179"/>
              <a:gd name="T78" fmla="*/ 67 w 91"/>
              <a:gd name="T79" fmla="*/ 169 h 179"/>
              <a:gd name="T80" fmla="*/ 71 w 91"/>
              <a:gd name="T81" fmla="*/ 171 h 179"/>
              <a:gd name="T82" fmla="*/ 77 w 91"/>
              <a:gd name="T83" fmla="*/ 172 h 179"/>
              <a:gd name="T84" fmla="*/ 84 w 91"/>
              <a:gd name="T85" fmla="*/ 173 h 179"/>
              <a:gd name="T86" fmla="*/ 91 w 91"/>
              <a:gd name="T87" fmla="*/ 173 h 179"/>
              <a:gd name="T88" fmla="*/ 91 w 91"/>
              <a:gd name="T89" fmla="*/ 179 h 1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1"/>
              <a:gd name="T136" fmla="*/ 0 h 179"/>
              <a:gd name="T137" fmla="*/ 91 w 91"/>
              <a:gd name="T138" fmla="*/ 179 h 1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1" h="179">
                <a:moveTo>
                  <a:pt x="91" y="179"/>
                </a:moveTo>
                <a:lnTo>
                  <a:pt x="0" y="179"/>
                </a:lnTo>
                <a:lnTo>
                  <a:pt x="0" y="173"/>
                </a:lnTo>
                <a:lnTo>
                  <a:pt x="8" y="173"/>
                </a:lnTo>
                <a:lnTo>
                  <a:pt x="14" y="172"/>
                </a:lnTo>
                <a:lnTo>
                  <a:pt x="19" y="171"/>
                </a:lnTo>
                <a:lnTo>
                  <a:pt x="23" y="169"/>
                </a:lnTo>
                <a:lnTo>
                  <a:pt x="26" y="166"/>
                </a:lnTo>
                <a:lnTo>
                  <a:pt x="29" y="164"/>
                </a:lnTo>
                <a:lnTo>
                  <a:pt x="30" y="160"/>
                </a:lnTo>
                <a:lnTo>
                  <a:pt x="31" y="154"/>
                </a:lnTo>
                <a:lnTo>
                  <a:pt x="31" y="146"/>
                </a:lnTo>
                <a:lnTo>
                  <a:pt x="31" y="31"/>
                </a:lnTo>
                <a:lnTo>
                  <a:pt x="31" y="24"/>
                </a:lnTo>
                <a:lnTo>
                  <a:pt x="30" y="18"/>
                </a:lnTo>
                <a:lnTo>
                  <a:pt x="29" y="14"/>
                </a:lnTo>
                <a:lnTo>
                  <a:pt x="27" y="12"/>
                </a:lnTo>
                <a:lnTo>
                  <a:pt x="23" y="9"/>
                </a:lnTo>
                <a:lnTo>
                  <a:pt x="19" y="6"/>
                </a:lnTo>
                <a:lnTo>
                  <a:pt x="14" y="4"/>
                </a:lnTo>
                <a:lnTo>
                  <a:pt x="8" y="4"/>
                </a:lnTo>
                <a:lnTo>
                  <a:pt x="0" y="4"/>
                </a:lnTo>
                <a:lnTo>
                  <a:pt x="0" y="0"/>
                </a:lnTo>
                <a:lnTo>
                  <a:pt x="91" y="0"/>
                </a:lnTo>
                <a:lnTo>
                  <a:pt x="91" y="4"/>
                </a:lnTo>
                <a:lnTo>
                  <a:pt x="84" y="4"/>
                </a:lnTo>
                <a:lnTo>
                  <a:pt x="78" y="4"/>
                </a:lnTo>
                <a:lnTo>
                  <a:pt x="73" y="6"/>
                </a:lnTo>
                <a:lnTo>
                  <a:pt x="68" y="9"/>
                </a:lnTo>
                <a:lnTo>
                  <a:pt x="65" y="11"/>
                </a:lnTo>
                <a:lnTo>
                  <a:pt x="63" y="14"/>
                </a:lnTo>
                <a:lnTo>
                  <a:pt x="62" y="18"/>
                </a:lnTo>
                <a:lnTo>
                  <a:pt x="61" y="24"/>
                </a:lnTo>
                <a:lnTo>
                  <a:pt x="61" y="31"/>
                </a:lnTo>
                <a:lnTo>
                  <a:pt x="61" y="146"/>
                </a:lnTo>
                <a:lnTo>
                  <a:pt x="61" y="154"/>
                </a:lnTo>
                <a:lnTo>
                  <a:pt x="62" y="160"/>
                </a:lnTo>
                <a:lnTo>
                  <a:pt x="63" y="164"/>
                </a:lnTo>
                <a:lnTo>
                  <a:pt x="65" y="167"/>
                </a:lnTo>
                <a:lnTo>
                  <a:pt x="67" y="169"/>
                </a:lnTo>
                <a:lnTo>
                  <a:pt x="71" y="171"/>
                </a:lnTo>
                <a:lnTo>
                  <a:pt x="77" y="172"/>
                </a:lnTo>
                <a:lnTo>
                  <a:pt x="84" y="173"/>
                </a:lnTo>
                <a:lnTo>
                  <a:pt x="91" y="173"/>
                </a:lnTo>
                <a:lnTo>
                  <a:pt x="91" y="17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75" name="Freeform 292"/>
          <p:cNvSpPr>
            <a:spLocks noEditPoints="1"/>
          </p:cNvSpPr>
          <p:nvPr/>
        </p:nvSpPr>
        <p:spPr bwMode="auto">
          <a:xfrm>
            <a:off x="3781425" y="2846388"/>
            <a:ext cx="58738" cy="104775"/>
          </a:xfrm>
          <a:custGeom>
            <a:avLst/>
            <a:gdLst>
              <a:gd name="T0" fmla="*/ 102 w 113"/>
              <a:gd name="T1" fmla="*/ 178 h 200"/>
              <a:gd name="T2" fmla="*/ 0 w 113"/>
              <a:gd name="T3" fmla="*/ 190 h 200"/>
              <a:gd name="T4" fmla="*/ 0 w 113"/>
              <a:gd name="T5" fmla="*/ 184 h 200"/>
              <a:gd name="T6" fmla="*/ 0 w 113"/>
              <a:gd name="T7" fmla="*/ 184 h 200"/>
              <a:gd name="T8" fmla="*/ 0 w 113"/>
              <a:gd name="T9" fmla="*/ 184 h 200"/>
              <a:gd name="T10" fmla="*/ 11 w 113"/>
              <a:gd name="T11" fmla="*/ 195 h 200"/>
              <a:gd name="T12" fmla="*/ 27 w 113"/>
              <a:gd name="T13" fmla="*/ 173 h 200"/>
              <a:gd name="T14" fmla="*/ 19 w 113"/>
              <a:gd name="T15" fmla="*/ 173 h 200"/>
              <a:gd name="T16" fmla="*/ 30 w 113"/>
              <a:gd name="T17" fmla="*/ 182 h 200"/>
              <a:gd name="T18" fmla="*/ 30 w 113"/>
              <a:gd name="T19" fmla="*/ 171 h 200"/>
              <a:gd name="T20" fmla="*/ 27 w 113"/>
              <a:gd name="T21" fmla="*/ 172 h 200"/>
              <a:gd name="T22" fmla="*/ 37 w 113"/>
              <a:gd name="T23" fmla="*/ 177 h 200"/>
              <a:gd name="T24" fmla="*/ 31 w 113"/>
              <a:gd name="T25" fmla="*/ 157 h 200"/>
              <a:gd name="T26" fmla="*/ 48 w 113"/>
              <a:gd name="T27" fmla="*/ 181 h 200"/>
              <a:gd name="T28" fmla="*/ 31 w 113"/>
              <a:gd name="T29" fmla="*/ 42 h 200"/>
              <a:gd name="T30" fmla="*/ 31 w 113"/>
              <a:gd name="T31" fmla="*/ 42 h 200"/>
              <a:gd name="T32" fmla="*/ 49 w 113"/>
              <a:gd name="T33" fmla="*/ 18 h 200"/>
              <a:gd name="T34" fmla="*/ 31 w 113"/>
              <a:gd name="T35" fmla="*/ 42 h 200"/>
              <a:gd name="T36" fmla="*/ 38 w 113"/>
              <a:gd name="T37" fmla="*/ 23 h 200"/>
              <a:gd name="T38" fmla="*/ 26 w 113"/>
              <a:gd name="T39" fmla="*/ 27 h 200"/>
              <a:gd name="T40" fmla="*/ 30 w 113"/>
              <a:gd name="T41" fmla="*/ 30 h 200"/>
              <a:gd name="T42" fmla="*/ 19 w 113"/>
              <a:gd name="T43" fmla="*/ 5 h 200"/>
              <a:gd name="T44" fmla="*/ 19 w 113"/>
              <a:gd name="T45" fmla="*/ 26 h 200"/>
              <a:gd name="T46" fmla="*/ 19 w 113"/>
              <a:gd name="T47" fmla="*/ 26 h 200"/>
              <a:gd name="T48" fmla="*/ 11 w 113"/>
              <a:gd name="T49" fmla="*/ 15 h 200"/>
              <a:gd name="T50" fmla="*/ 22 w 113"/>
              <a:gd name="T51" fmla="*/ 11 h 200"/>
              <a:gd name="T52" fmla="*/ 0 w 113"/>
              <a:gd name="T53" fmla="*/ 0 h 200"/>
              <a:gd name="T54" fmla="*/ 11 w 113"/>
              <a:gd name="T55" fmla="*/ 0 h 200"/>
              <a:gd name="T56" fmla="*/ 11 w 113"/>
              <a:gd name="T57" fmla="*/ 0 h 200"/>
              <a:gd name="T58" fmla="*/ 102 w 113"/>
              <a:gd name="T59" fmla="*/ 11 h 200"/>
              <a:gd name="T60" fmla="*/ 91 w 113"/>
              <a:gd name="T61" fmla="*/ 15 h 200"/>
              <a:gd name="T62" fmla="*/ 113 w 113"/>
              <a:gd name="T63" fmla="*/ 26 h 200"/>
              <a:gd name="T64" fmla="*/ 102 w 113"/>
              <a:gd name="T65" fmla="*/ 26 h 200"/>
              <a:gd name="T66" fmla="*/ 102 w 113"/>
              <a:gd name="T67" fmla="*/ 26 h 200"/>
              <a:gd name="T68" fmla="*/ 80 w 113"/>
              <a:gd name="T69" fmla="*/ 7 h 200"/>
              <a:gd name="T70" fmla="*/ 87 w 113"/>
              <a:gd name="T71" fmla="*/ 27 h 200"/>
              <a:gd name="T72" fmla="*/ 74 w 113"/>
              <a:gd name="T73" fmla="*/ 10 h 200"/>
              <a:gd name="T74" fmla="*/ 83 w 113"/>
              <a:gd name="T75" fmla="*/ 29 h 200"/>
              <a:gd name="T76" fmla="*/ 83 w 113"/>
              <a:gd name="T77" fmla="*/ 29 h 200"/>
              <a:gd name="T78" fmla="*/ 61 w 113"/>
              <a:gd name="T79" fmla="*/ 33 h 200"/>
              <a:gd name="T80" fmla="*/ 83 w 113"/>
              <a:gd name="T81" fmla="*/ 29 h 200"/>
              <a:gd name="T82" fmla="*/ 61 w 113"/>
              <a:gd name="T83" fmla="*/ 42 h 200"/>
              <a:gd name="T84" fmla="*/ 83 w 113"/>
              <a:gd name="T85" fmla="*/ 171 h 200"/>
              <a:gd name="T86" fmla="*/ 61 w 113"/>
              <a:gd name="T87" fmla="*/ 167 h 200"/>
              <a:gd name="T88" fmla="*/ 84 w 113"/>
              <a:gd name="T89" fmla="*/ 172 h 200"/>
              <a:gd name="T90" fmla="*/ 85 w 113"/>
              <a:gd name="T91" fmla="*/ 172 h 200"/>
              <a:gd name="T92" fmla="*/ 75 w 113"/>
              <a:gd name="T93" fmla="*/ 191 h 200"/>
              <a:gd name="T94" fmla="*/ 85 w 113"/>
              <a:gd name="T95" fmla="*/ 172 h 200"/>
              <a:gd name="T96" fmla="*/ 82 w 113"/>
              <a:gd name="T97" fmla="*/ 182 h 200"/>
              <a:gd name="T98" fmla="*/ 95 w 113"/>
              <a:gd name="T99" fmla="*/ 173 h 200"/>
              <a:gd name="T100" fmla="*/ 85 w 113"/>
              <a:gd name="T101" fmla="*/ 173 h 200"/>
              <a:gd name="T102" fmla="*/ 95 w 113"/>
              <a:gd name="T103" fmla="*/ 195 h 200"/>
              <a:gd name="T104" fmla="*/ 113 w 113"/>
              <a:gd name="T105" fmla="*/ 184 h 200"/>
              <a:gd name="T106" fmla="*/ 113 w 113"/>
              <a:gd name="T107" fmla="*/ 190 h 200"/>
              <a:gd name="T108" fmla="*/ 113 w 113"/>
              <a:gd name="T109" fmla="*/ 190 h 200"/>
              <a:gd name="T110" fmla="*/ 113 w 113"/>
              <a:gd name="T111" fmla="*/ 190 h 2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
              <a:gd name="T169" fmla="*/ 0 h 200"/>
              <a:gd name="T170" fmla="*/ 113 w 113"/>
              <a:gd name="T171" fmla="*/ 200 h 2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 h="200">
                <a:moveTo>
                  <a:pt x="102" y="200"/>
                </a:moveTo>
                <a:lnTo>
                  <a:pt x="11" y="200"/>
                </a:lnTo>
                <a:lnTo>
                  <a:pt x="11" y="178"/>
                </a:lnTo>
                <a:lnTo>
                  <a:pt x="102" y="178"/>
                </a:lnTo>
                <a:lnTo>
                  <a:pt x="102" y="200"/>
                </a:lnTo>
                <a:close/>
                <a:moveTo>
                  <a:pt x="11" y="200"/>
                </a:moveTo>
                <a:lnTo>
                  <a:pt x="0" y="200"/>
                </a:lnTo>
                <a:lnTo>
                  <a:pt x="0" y="190"/>
                </a:lnTo>
                <a:lnTo>
                  <a:pt x="11" y="190"/>
                </a:lnTo>
                <a:lnTo>
                  <a:pt x="11" y="200"/>
                </a:lnTo>
                <a:close/>
                <a:moveTo>
                  <a:pt x="0" y="190"/>
                </a:moveTo>
                <a:lnTo>
                  <a:pt x="0" y="184"/>
                </a:lnTo>
                <a:lnTo>
                  <a:pt x="22" y="184"/>
                </a:lnTo>
                <a:lnTo>
                  <a:pt x="22" y="190"/>
                </a:lnTo>
                <a:lnTo>
                  <a:pt x="0" y="190"/>
                </a:lnTo>
                <a:close/>
                <a:moveTo>
                  <a:pt x="0" y="184"/>
                </a:moveTo>
                <a:lnTo>
                  <a:pt x="0" y="173"/>
                </a:lnTo>
                <a:lnTo>
                  <a:pt x="11" y="173"/>
                </a:lnTo>
                <a:lnTo>
                  <a:pt x="11" y="184"/>
                </a:lnTo>
                <a:lnTo>
                  <a:pt x="0" y="184"/>
                </a:lnTo>
                <a:close/>
                <a:moveTo>
                  <a:pt x="11" y="173"/>
                </a:moveTo>
                <a:lnTo>
                  <a:pt x="19" y="173"/>
                </a:lnTo>
                <a:lnTo>
                  <a:pt x="19" y="195"/>
                </a:lnTo>
                <a:lnTo>
                  <a:pt x="11" y="195"/>
                </a:lnTo>
                <a:lnTo>
                  <a:pt x="11" y="173"/>
                </a:lnTo>
                <a:close/>
                <a:moveTo>
                  <a:pt x="19" y="173"/>
                </a:moveTo>
                <a:lnTo>
                  <a:pt x="23" y="173"/>
                </a:lnTo>
                <a:lnTo>
                  <a:pt x="27" y="173"/>
                </a:lnTo>
                <a:lnTo>
                  <a:pt x="33" y="193"/>
                </a:lnTo>
                <a:lnTo>
                  <a:pt x="27" y="194"/>
                </a:lnTo>
                <a:lnTo>
                  <a:pt x="19" y="195"/>
                </a:lnTo>
                <a:lnTo>
                  <a:pt x="19" y="173"/>
                </a:lnTo>
                <a:close/>
                <a:moveTo>
                  <a:pt x="27" y="173"/>
                </a:moveTo>
                <a:lnTo>
                  <a:pt x="47" y="166"/>
                </a:lnTo>
                <a:lnTo>
                  <a:pt x="27" y="172"/>
                </a:lnTo>
                <a:lnTo>
                  <a:pt x="30" y="182"/>
                </a:lnTo>
                <a:lnTo>
                  <a:pt x="27" y="173"/>
                </a:lnTo>
                <a:close/>
                <a:moveTo>
                  <a:pt x="27" y="172"/>
                </a:moveTo>
                <a:lnTo>
                  <a:pt x="28" y="172"/>
                </a:lnTo>
                <a:lnTo>
                  <a:pt x="30" y="171"/>
                </a:lnTo>
                <a:lnTo>
                  <a:pt x="46" y="184"/>
                </a:lnTo>
                <a:lnTo>
                  <a:pt x="41" y="190"/>
                </a:lnTo>
                <a:lnTo>
                  <a:pt x="33" y="193"/>
                </a:lnTo>
                <a:lnTo>
                  <a:pt x="27" y="172"/>
                </a:lnTo>
                <a:close/>
                <a:moveTo>
                  <a:pt x="30" y="171"/>
                </a:moveTo>
                <a:lnTo>
                  <a:pt x="30" y="170"/>
                </a:lnTo>
                <a:lnTo>
                  <a:pt x="37" y="177"/>
                </a:lnTo>
                <a:lnTo>
                  <a:pt x="30" y="171"/>
                </a:lnTo>
                <a:close/>
                <a:moveTo>
                  <a:pt x="30" y="170"/>
                </a:moveTo>
                <a:lnTo>
                  <a:pt x="31" y="167"/>
                </a:lnTo>
                <a:lnTo>
                  <a:pt x="31" y="157"/>
                </a:lnTo>
                <a:lnTo>
                  <a:pt x="52" y="157"/>
                </a:lnTo>
                <a:lnTo>
                  <a:pt x="52" y="168"/>
                </a:lnTo>
                <a:lnTo>
                  <a:pt x="50" y="175"/>
                </a:lnTo>
                <a:lnTo>
                  <a:pt x="48" y="181"/>
                </a:lnTo>
                <a:lnTo>
                  <a:pt x="45" y="185"/>
                </a:lnTo>
                <a:lnTo>
                  <a:pt x="30" y="170"/>
                </a:lnTo>
                <a:close/>
                <a:moveTo>
                  <a:pt x="31" y="157"/>
                </a:moveTo>
                <a:lnTo>
                  <a:pt x="31" y="42"/>
                </a:lnTo>
                <a:lnTo>
                  <a:pt x="52" y="42"/>
                </a:lnTo>
                <a:lnTo>
                  <a:pt x="52" y="157"/>
                </a:lnTo>
                <a:lnTo>
                  <a:pt x="31" y="157"/>
                </a:lnTo>
                <a:close/>
                <a:moveTo>
                  <a:pt x="31" y="42"/>
                </a:moveTo>
                <a:lnTo>
                  <a:pt x="31" y="33"/>
                </a:lnTo>
                <a:lnTo>
                  <a:pt x="30" y="30"/>
                </a:lnTo>
                <a:lnTo>
                  <a:pt x="46" y="14"/>
                </a:lnTo>
                <a:lnTo>
                  <a:pt x="49" y="18"/>
                </a:lnTo>
                <a:lnTo>
                  <a:pt x="51" y="25"/>
                </a:lnTo>
                <a:lnTo>
                  <a:pt x="52" y="33"/>
                </a:lnTo>
                <a:lnTo>
                  <a:pt x="52" y="42"/>
                </a:lnTo>
                <a:lnTo>
                  <a:pt x="31" y="42"/>
                </a:lnTo>
                <a:close/>
                <a:moveTo>
                  <a:pt x="30" y="30"/>
                </a:moveTo>
                <a:lnTo>
                  <a:pt x="30" y="30"/>
                </a:lnTo>
                <a:lnTo>
                  <a:pt x="38" y="23"/>
                </a:lnTo>
                <a:lnTo>
                  <a:pt x="30" y="30"/>
                </a:lnTo>
                <a:close/>
                <a:moveTo>
                  <a:pt x="30" y="30"/>
                </a:moveTo>
                <a:lnTo>
                  <a:pt x="29" y="28"/>
                </a:lnTo>
                <a:lnTo>
                  <a:pt x="26" y="27"/>
                </a:lnTo>
                <a:lnTo>
                  <a:pt x="33" y="7"/>
                </a:lnTo>
                <a:lnTo>
                  <a:pt x="41" y="10"/>
                </a:lnTo>
                <a:lnTo>
                  <a:pt x="46" y="15"/>
                </a:lnTo>
                <a:lnTo>
                  <a:pt x="30" y="30"/>
                </a:lnTo>
                <a:close/>
                <a:moveTo>
                  <a:pt x="26" y="27"/>
                </a:moveTo>
                <a:lnTo>
                  <a:pt x="23" y="26"/>
                </a:lnTo>
                <a:lnTo>
                  <a:pt x="19" y="26"/>
                </a:lnTo>
                <a:lnTo>
                  <a:pt x="19" y="5"/>
                </a:lnTo>
                <a:lnTo>
                  <a:pt x="27" y="5"/>
                </a:lnTo>
                <a:lnTo>
                  <a:pt x="33" y="7"/>
                </a:lnTo>
                <a:lnTo>
                  <a:pt x="26" y="27"/>
                </a:lnTo>
                <a:close/>
                <a:moveTo>
                  <a:pt x="19" y="26"/>
                </a:moveTo>
                <a:lnTo>
                  <a:pt x="11" y="26"/>
                </a:lnTo>
                <a:lnTo>
                  <a:pt x="11" y="5"/>
                </a:lnTo>
                <a:lnTo>
                  <a:pt x="19" y="5"/>
                </a:lnTo>
                <a:lnTo>
                  <a:pt x="19" y="26"/>
                </a:lnTo>
                <a:close/>
                <a:moveTo>
                  <a:pt x="11" y="26"/>
                </a:moveTo>
                <a:lnTo>
                  <a:pt x="0" y="26"/>
                </a:lnTo>
                <a:lnTo>
                  <a:pt x="0" y="15"/>
                </a:lnTo>
                <a:lnTo>
                  <a:pt x="11" y="15"/>
                </a:lnTo>
                <a:lnTo>
                  <a:pt x="11" y="26"/>
                </a:lnTo>
                <a:close/>
                <a:moveTo>
                  <a:pt x="0" y="15"/>
                </a:moveTo>
                <a:lnTo>
                  <a:pt x="0" y="11"/>
                </a:lnTo>
                <a:lnTo>
                  <a:pt x="22" y="11"/>
                </a:lnTo>
                <a:lnTo>
                  <a:pt x="22" y="15"/>
                </a:lnTo>
                <a:lnTo>
                  <a:pt x="0" y="15"/>
                </a:lnTo>
                <a:close/>
                <a:moveTo>
                  <a:pt x="0" y="11"/>
                </a:moveTo>
                <a:lnTo>
                  <a:pt x="0" y="0"/>
                </a:lnTo>
                <a:lnTo>
                  <a:pt x="11" y="0"/>
                </a:lnTo>
                <a:lnTo>
                  <a:pt x="11" y="11"/>
                </a:lnTo>
                <a:lnTo>
                  <a:pt x="0" y="11"/>
                </a:lnTo>
                <a:close/>
                <a:moveTo>
                  <a:pt x="11" y="0"/>
                </a:moveTo>
                <a:lnTo>
                  <a:pt x="102" y="0"/>
                </a:lnTo>
                <a:lnTo>
                  <a:pt x="102" y="22"/>
                </a:lnTo>
                <a:lnTo>
                  <a:pt x="11" y="22"/>
                </a:lnTo>
                <a:lnTo>
                  <a:pt x="11" y="0"/>
                </a:lnTo>
                <a:close/>
                <a:moveTo>
                  <a:pt x="102" y="0"/>
                </a:moveTo>
                <a:lnTo>
                  <a:pt x="113" y="0"/>
                </a:lnTo>
                <a:lnTo>
                  <a:pt x="113" y="11"/>
                </a:lnTo>
                <a:lnTo>
                  <a:pt x="102" y="11"/>
                </a:lnTo>
                <a:lnTo>
                  <a:pt x="102" y="0"/>
                </a:lnTo>
                <a:close/>
                <a:moveTo>
                  <a:pt x="113" y="11"/>
                </a:moveTo>
                <a:lnTo>
                  <a:pt x="113" y="15"/>
                </a:lnTo>
                <a:lnTo>
                  <a:pt x="91" y="15"/>
                </a:lnTo>
                <a:lnTo>
                  <a:pt x="91" y="11"/>
                </a:lnTo>
                <a:lnTo>
                  <a:pt x="113" y="11"/>
                </a:lnTo>
                <a:close/>
                <a:moveTo>
                  <a:pt x="113" y="15"/>
                </a:moveTo>
                <a:lnTo>
                  <a:pt x="113" y="26"/>
                </a:lnTo>
                <a:lnTo>
                  <a:pt x="102" y="26"/>
                </a:lnTo>
                <a:lnTo>
                  <a:pt x="102" y="15"/>
                </a:lnTo>
                <a:lnTo>
                  <a:pt x="113" y="15"/>
                </a:lnTo>
                <a:close/>
                <a:moveTo>
                  <a:pt x="102" y="26"/>
                </a:moveTo>
                <a:lnTo>
                  <a:pt x="95" y="26"/>
                </a:lnTo>
                <a:lnTo>
                  <a:pt x="95" y="5"/>
                </a:lnTo>
                <a:lnTo>
                  <a:pt x="102" y="5"/>
                </a:lnTo>
                <a:lnTo>
                  <a:pt x="102" y="26"/>
                </a:lnTo>
                <a:close/>
                <a:moveTo>
                  <a:pt x="95" y="26"/>
                </a:moveTo>
                <a:lnTo>
                  <a:pt x="90" y="26"/>
                </a:lnTo>
                <a:lnTo>
                  <a:pt x="87" y="27"/>
                </a:lnTo>
                <a:lnTo>
                  <a:pt x="80" y="7"/>
                </a:lnTo>
                <a:lnTo>
                  <a:pt x="87" y="5"/>
                </a:lnTo>
                <a:lnTo>
                  <a:pt x="95" y="5"/>
                </a:lnTo>
                <a:lnTo>
                  <a:pt x="95" y="26"/>
                </a:lnTo>
                <a:close/>
                <a:moveTo>
                  <a:pt x="87" y="27"/>
                </a:moveTo>
                <a:lnTo>
                  <a:pt x="85" y="28"/>
                </a:lnTo>
                <a:lnTo>
                  <a:pt x="83" y="29"/>
                </a:lnTo>
                <a:lnTo>
                  <a:pt x="69" y="14"/>
                </a:lnTo>
                <a:lnTo>
                  <a:pt x="74" y="10"/>
                </a:lnTo>
                <a:lnTo>
                  <a:pt x="80" y="7"/>
                </a:lnTo>
                <a:lnTo>
                  <a:pt x="87" y="27"/>
                </a:lnTo>
                <a:close/>
                <a:moveTo>
                  <a:pt x="83" y="29"/>
                </a:moveTo>
                <a:lnTo>
                  <a:pt x="83" y="29"/>
                </a:lnTo>
                <a:lnTo>
                  <a:pt x="76" y="22"/>
                </a:lnTo>
                <a:lnTo>
                  <a:pt x="83" y="29"/>
                </a:lnTo>
                <a:close/>
                <a:moveTo>
                  <a:pt x="83" y="29"/>
                </a:moveTo>
                <a:lnTo>
                  <a:pt x="83" y="33"/>
                </a:lnTo>
                <a:lnTo>
                  <a:pt x="82" y="42"/>
                </a:lnTo>
                <a:lnTo>
                  <a:pt x="61" y="42"/>
                </a:lnTo>
                <a:lnTo>
                  <a:pt x="61" y="33"/>
                </a:lnTo>
                <a:lnTo>
                  <a:pt x="63" y="25"/>
                </a:lnTo>
                <a:lnTo>
                  <a:pt x="65" y="18"/>
                </a:lnTo>
                <a:lnTo>
                  <a:pt x="69" y="14"/>
                </a:lnTo>
                <a:lnTo>
                  <a:pt x="83" y="29"/>
                </a:lnTo>
                <a:close/>
                <a:moveTo>
                  <a:pt x="82" y="42"/>
                </a:moveTo>
                <a:lnTo>
                  <a:pt x="82" y="157"/>
                </a:lnTo>
                <a:lnTo>
                  <a:pt x="61" y="157"/>
                </a:lnTo>
                <a:lnTo>
                  <a:pt x="61" y="42"/>
                </a:lnTo>
                <a:lnTo>
                  <a:pt x="82" y="42"/>
                </a:lnTo>
                <a:close/>
                <a:moveTo>
                  <a:pt x="82" y="157"/>
                </a:moveTo>
                <a:lnTo>
                  <a:pt x="83" y="167"/>
                </a:lnTo>
                <a:lnTo>
                  <a:pt x="83" y="171"/>
                </a:lnTo>
                <a:lnTo>
                  <a:pt x="68" y="185"/>
                </a:lnTo>
                <a:lnTo>
                  <a:pt x="65" y="180"/>
                </a:lnTo>
                <a:lnTo>
                  <a:pt x="63" y="175"/>
                </a:lnTo>
                <a:lnTo>
                  <a:pt x="61" y="167"/>
                </a:lnTo>
                <a:lnTo>
                  <a:pt x="61" y="157"/>
                </a:lnTo>
                <a:lnTo>
                  <a:pt x="82" y="157"/>
                </a:lnTo>
                <a:close/>
                <a:moveTo>
                  <a:pt x="83" y="171"/>
                </a:moveTo>
                <a:lnTo>
                  <a:pt x="84" y="172"/>
                </a:lnTo>
                <a:lnTo>
                  <a:pt x="85" y="172"/>
                </a:lnTo>
                <a:lnTo>
                  <a:pt x="76" y="178"/>
                </a:lnTo>
                <a:lnTo>
                  <a:pt x="83" y="171"/>
                </a:lnTo>
                <a:close/>
                <a:moveTo>
                  <a:pt x="85" y="172"/>
                </a:moveTo>
                <a:lnTo>
                  <a:pt x="85" y="172"/>
                </a:lnTo>
                <a:lnTo>
                  <a:pt x="85" y="173"/>
                </a:lnTo>
                <a:lnTo>
                  <a:pt x="79" y="193"/>
                </a:lnTo>
                <a:lnTo>
                  <a:pt x="75" y="191"/>
                </a:lnTo>
                <a:lnTo>
                  <a:pt x="72" y="189"/>
                </a:lnTo>
                <a:lnTo>
                  <a:pt x="69" y="187"/>
                </a:lnTo>
                <a:lnTo>
                  <a:pt x="66" y="183"/>
                </a:lnTo>
                <a:lnTo>
                  <a:pt x="85" y="172"/>
                </a:lnTo>
                <a:close/>
                <a:moveTo>
                  <a:pt x="85" y="173"/>
                </a:moveTo>
                <a:lnTo>
                  <a:pt x="34" y="156"/>
                </a:lnTo>
                <a:lnTo>
                  <a:pt x="85" y="173"/>
                </a:lnTo>
                <a:lnTo>
                  <a:pt x="82" y="182"/>
                </a:lnTo>
                <a:lnTo>
                  <a:pt x="85" y="173"/>
                </a:lnTo>
                <a:close/>
                <a:moveTo>
                  <a:pt x="85" y="173"/>
                </a:moveTo>
                <a:lnTo>
                  <a:pt x="89" y="173"/>
                </a:lnTo>
                <a:lnTo>
                  <a:pt x="95" y="173"/>
                </a:lnTo>
                <a:lnTo>
                  <a:pt x="95" y="195"/>
                </a:lnTo>
                <a:lnTo>
                  <a:pt x="86" y="194"/>
                </a:lnTo>
                <a:lnTo>
                  <a:pt x="79" y="193"/>
                </a:lnTo>
                <a:lnTo>
                  <a:pt x="85" y="173"/>
                </a:lnTo>
                <a:close/>
                <a:moveTo>
                  <a:pt x="95" y="173"/>
                </a:moveTo>
                <a:lnTo>
                  <a:pt x="102" y="173"/>
                </a:lnTo>
                <a:lnTo>
                  <a:pt x="102" y="195"/>
                </a:lnTo>
                <a:lnTo>
                  <a:pt x="95" y="195"/>
                </a:lnTo>
                <a:lnTo>
                  <a:pt x="95" y="173"/>
                </a:lnTo>
                <a:close/>
                <a:moveTo>
                  <a:pt x="102" y="173"/>
                </a:moveTo>
                <a:lnTo>
                  <a:pt x="113" y="173"/>
                </a:lnTo>
                <a:lnTo>
                  <a:pt x="113" y="184"/>
                </a:lnTo>
                <a:lnTo>
                  <a:pt x="102" y="184"/>
                </a:lnTo>
                <a:lnTo>
                  <a:pt x="102" y="173"/>
                </a:lnTo>
                <a:close/>
                <a:moveTo>
                  <a:pt x="113" y="184"/>
                </a:moveTo>
                <a:lnTo>
                  <a:pt x="113" y="190"/>
                </a:lnTo>
                <a:lnTo>
                  <a:pt x="91" y="190"/>
                </a:lnTo>
                <a:lnTo>
                  <a:pt x="91" y="184"/>
                </a:lnTo>
                <a:lnTo>
                  <a:pt x="113" y="184"/>
                </a:lnTo>
                <a:close/>
                <a:moveTo>
                  <a:pt x="113" y="190"/>
                </a:moveTo>
                <a:lnTo>
                  <a:pt x="113" y="200"/>
                </a:lnTo>
                <a:lnTo>
                  <a:pt x="102" y="200"/>
                </a:lnTo>
                <a:lnTo>
                  <a:pt x="102" y="190"/>
                </a:lnTo>
                <a:lnTo>
                  <a:pt x="113" y="19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76" name="Freeform 293"/>
          <p:cNvSpPr>
            <a:spLocks/>
          </p:cNvSpPr>
          <p:nvPr/>
        </p:nvSpPr>
        <p:spPr bwMode="auto">
          <a:xfrm>
            <a:off x="3838575" y="3182938"/>
            <a:ext cx="76200" cy="100012"/>
          </a:xfrm>
          <a:custGeom>
            <a:avLst/>
            <a:gdLst>
              <a:gd name="T0" fmla="*/ 81 w 143"/>
              <a:gd name="T1" fmla="*/ 77 h 189"/>
              <a:gd name="T2" fmla="*/ 100 w 143"/>
              <a:gd name="T3" fmla="*/ 76 h 189"/>
              <a:gd name="T4" fmla="*/ 107 w 143"/>
              <a:gd name="T5" fmla="*/ 87 h 189"/>
              <a:gd name="T6" fmla="*/ 100 w 143"/>
              <a:gd name="T7" fmla="*/ 97 h 189"/>
              <a:gd name="T8" fmla="*/ 81 w 143"/>
              <a:gd name="T9" fmla="*/ 95 h 189"/>
              <a:gd name="T10" fmla="*/ 60 w 143"/>
              <a:gd name="T11" fmla="*/ 93 h 189"/>
              <a:gd name="T12" fmla="*/ 42 w 143"/>
              <a:gd name="T13" fmla="*/ 104 h 189"/>
              <a:gd name="T14" fmla="*/ 33 w 143"/>
              <a:gd name="T15" fmla="*/ 121 h 189"/>
              <a:gd name="T16" fmla="*/ 34 w 143"/>
              <a:gd name="T17" fmla="*/ 138 h 189"/>
              <a:gd name="T18" fmla="*/ 38 w 143"/>
              <a:gd name="T19" fmla="*/ 150 h 189"/>
              <a:gd name="T20" fmla="*/ 48 w 143"/>
              <a:gd name="T21" fmla="*/ 160 h 189"/>
              <a:gd name="T22" fmla="*/ 70 w 143"/>
              <a:gd name="T23" fmla="*/ 167 h 189"/>
              <a:gd name="T24" fmla="*/ 93 w 143"/>
              <a:gd name="T25" fmla="*/ 166 h 189"/>
              <a:gd name="T26" fmla="*/ 117 w 143"/>
              <a:gd name="T27" fmla="*/ 155 h 189"/>
              <a:gd name="T28" fmla="*/ 139 w 143"/>
              <a:gd name="T29" fmla="*/ 138 h 189"/>
              <a:gd name="T30" fmla="*/ 119 w 143"/>
              <a:gd name="T31" fmla="*/ 167 h 189"/>
              <a:gd name="T32" fmla="*/ 90 w 143"/>
              <a:gd name="T33" fmla="*/ 184 h 189"/>
              <a:gd name="T34" fmla="*/ 64 w 143"/>
              <a:gd name="T35" fmla="*/ 189 h 189"/>
              <a:gd name="T36" fmla="*/ 36 w 143"/>
              <a:gd name="T37" fmla="*/ 184 h 189"/>
              <a:gd name="T38" fmla="*/ 16 w 143"/>
              <a:gd name="T39" fmla="*/ 173 h 189"/>
              <a:gd name="T40" fmla="*/ 4 w 143"/>
              <a:gd name="T41" fmla="*/ 157 h 189"/>
              <a:gd name="T42" fmla="*/ 0 w 143"/>
              <a:gd name="T43" fmla="*/ 137 h 189"/>
              <a:gd name="T44" fmla="*/ 4 w 143"/>
              <a:gd name="T45" fmla="*/ 118 h 189"/>
              <a:gd name="T46" fmla="*/ 19 w 143"/>
              <a:gd name="T47" fmla="*/ 100 h 189"/>
              <a:gd name="T48" fmla="*/ 26 w 143"/>
              <a:gd name="T49" fmla="*/ 87 h 189"/>
              <a:gd name="T50" fmla="*/ 11 w 143"/>
              <a:gd name="T51" fmla="*/ 76 h 189"/>
              <a:gd name="T52" fmla="*/ 4 w 143"/>
              <a:gd name="T53" fmla="*/ 56 h 189"/>
              <a:gd name="T54" fmla="*/ 5 w 143"/>
              <a:gd name="T55" fmla="*/ 39 h 189"/>
              <a:gd name="T56" fmla="*/ 10 w 143"/>
              <a:gd name="T57" fmla="*/ 27 h 189"/>
              <a:gd name="T58" fmla="*/ 21 w 143"/>
              <a:gd name="T59" fmla="*/ 15 h 189"/>
              <a:gd name="T60" fmla="*/ 37 w 143"/>
              <a:gd name="T61" fmla="*/ 6 h 189"/>
              <a:gd name="T62" fmla="*/ 57 w 143"/>
              <a:gd name="T63" fmla="*/ 1 h 189"/>
              <a:gd name="T64" fmla="*/ 85 w 143"/>
              <a:gd name="T65" fmla="*/ 0 h 189"/>
              <a:gd name="T66" fmla="*/ 116 w 143"/>
              <a:gd name="T67" fmla="*/ 10 h 189"/>
              <a:gd name="T68" fmla="*/ 133 w 143"/>
              <a:gd name="T69" fmla="*/ 25 h 189"/>
              <a:gd name="T70" fmla="*/ 135 w 143"/>
              <a:gd name="T71" fmla="*/ 34 h 189"/>
              <a:gd name="T72" fmla="*/ 133 w 143"/>
              <a:gd name="T73" fmla="*/ 44 h 189"/>
              <a:gd name="T74" fmla="*/ 126 w 143"/>
              <a:gd name="T75" fmla="*/ 50 h 189"/>
              <a:gd name="T76" fmla="*/ 115 w 143"/>
              <a:gd name="T77" fmla="*/ 51 h 189"/>
              <a:gd name="T78" fmla="*/ 106 w 143"/>
              <a:gd name="T79" fmla="*/ 46 h 189"/>
              <a:gd name="T80" fmla="*/ 99 w 143"/>
              <a:gd name="T81" fmla="*/ 36 h 189"/>
              <a:gd name="T82" fmla="*/ 93 w 143"/>
              <a:gd name="T83" fmla="*/ 23 h 189"/>
              <a:gd name="T84" fmla="*/ 82 w 143"/>
              <a:gd name="T85" fmla="*/ 15 h 189"/>
              <a:gd name="T86" fmla="*/ 66 w 143"/>
              <a:gd name="T87" fmla="*/ 12 h 189"/>
              <a:gd name="T88" fmla="*/ 47 w 143"/>
              <a:gd name="T89" fmla="*/ 17 h 189"/>
              <a:gd name="T90" fmla="*/ 35 w 143"/>
              <a:gd name="T91" fmla="*/ 31 h 189"/>
              <a:gd name="T92" fmla="*/ 33 w 143"/>
              <a:gd name="T93" fmla="*/ 53 h 189"/>
              <a:gd name="T94" fmla="*/ 41 w 143"/>
              <a:gd name="T95" fmla="*/ 67 h 189"/>
              <a:gd name="T96" fmla="*/ 50 w 143"/>
              <a:gd name="T97" fmla="*/ 76 h 189"/>
              <a:gd name="T98" fmla="*/ 66 w 143"/>
              <a:gd name="T99" fmla="*/ 80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3"/>
              <a:gd name="T151" fmla="*/ 0 h 189"/>
              <a:gd name="T152" fmla="*/ 143 w 143"/>
              <a:gd name="T153" fmla="*/ 189 h 1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3" h="189">
                <a:moveTo>
                  <a:pt x="66" y="80"/>
                </a:moveTo>
                <a:lnTo>
                  <a:pt x="73" y="79"/>
                </a:lnTo>
                <a:lnTo>
                  <a:pt x="81" y="77"/>
                </a:lnTo>
                <a:lnTo>
                  <a:pt x="88" y="76"/>
                </a:lnTo>
                <a:lnTo>
                  <a:pt x="94" y="74"/>
                </a:lnTo>
                <a:lnTo>
                  <a:pt x="100" y="76"/>
                </a:lnTo>
                <a:lnTo>
                  <a:pt x="104" y="78"/>
                </a:lnTo>
                <a:lnTo>
                  <a:pt x="106" y="82"/>
                </a:lnTo>
                <a:lnTo>
                  <a:pt x="107" y="87"/>
                </a:lnTo>
                <a:lnTo>
                  <a:pt x="106" y="92"/>
                </a:lnTo>
                <a:lnTo>
                  <a:pt x="104" y="95"/>
                </a:lnTo>
                <a:lnTo>
                  <a:pt x="100" y="97"/>
                </a:lnTo>
                <a:lnTo>
                  <a:pt x="93" y="98"/>
                </a:lnTo>
                <a:lnTo>
                  <a:pt x="87" y="97"/>
                </a:lnTo>
                <a:lnTo>
                  <a:pt x="81" y="95"/>
                </a:lnTo>
                <a:lnTo>
                  <a:pt x="75" y="93"/>
                </a:lnTo>
                <a:lnTo>
                  <a:pt x="69" y="92"/>
                </a:lnTo>
                <a:lnTo>
                  <a:pt x="60" y="93"/>
                </a:lnTo>
                <a:lnTo>
                  <a:pt x="53" y="95"/>
                </a:lnTo>
                <a:lnTo>
                  <a:pt x="47" y="98"/>
                </a:lnTo>
                <a:lnTo>
                  <a:pt x="42" y="104"/>
                </a:lnTo>
                <a:lnTo>
                  <a:pt x="37" y="109"/>
                </a:lnTo>
                <a:lnTo>
                  <a:pt x="35" y="115"/>
                </a:lnTo>
                <a:lnTo>
                  <a:pt x="33" y="121"/>
                </a:lnTo>
                <a:lnTo>
                  <a:pt x="33" y="128"/>
                </a:lnTo>
                <a:lnTo>
                  <a:pt x="33" y="134"/>
                </a:lnTo>
                <a:lnTo>
                  <a:pt x="34" y="138"/>
                </a:lnTo>
                <a:lnTo>
                  <a:pt x="35" y="143"/>
                </a:lnTo>
                <a:lnTo>
                  <a:pt x="36" y="147"/>
                </a:lnTo>
                <a:lnTo>
                  <a:pt x="38" y="150"/>
                </a:lnTo>
                <a:lnTo>
                  <a:pt x="42" y="153"/>
                </a:lnTo>
                <a:lnTo>
                  <a:pt x="45" y="156"/>
                </a:lnTo>
                <a:lnTo>
                  <a:pt x="48" y="160"/>
                </a:lnTo>
                <a:lnTo>
                  <a:pt x="55" y="163"/>
                </a:lnTo>
                <a:lnTo>
                  <a:pt x="61" y="166"/>
                </a:lnTo>
                <a:lnTo>
                  <a:pt x="70" y="167"/>
                </a:lnTo>
                <a:lnTo>
                  <a:pt x="78" y="168"/>
                </a:lnTo>
                <a:lnTo>
                  <a:pt x="86" y="167"/>
                </a:lnTo>
                <a:lnTo>
                  <a:pt x="93" y="166"/>
                </a:lnTo>
                <a:lnTo>
                  <a:pt x="102" y="164"/>
                </a:lnTo>
                <a:lnTo>
                  <a:pt x="109" y="160"/>
                </a:lnTo>
                <a:lnTo>
                  <a:pt x="117" y="155"/>
                </a:lnTo>
                <a:lnTo>
                  <a:pt x="125" y="150"/>
                </a:lnTo>
                <a:lnTo>
                  <a:pt x="132" y="144"/>
                </a:lnTo>
                <a:lnTo>
                  <a:pt x="139" y="138"/>
                </a:lnTo>
                <a:lnTo>
                  <a:pt x="143" y="145"/>
                </a:lnTo>
                <a:lnTo>
                  <a:pt x="131" y="156"/>
                </a:lnTo>
                <a:lnTo>
                  <a:pt x="119" y="167"/>
                </a:lnTo>
                <a:lnTo>
                  <a:pt x="108" y="175"/>
                </a:lnTo>
                <a:lnTo>
                  <a:pt x="99" y="181"/>
                </a:lnTo>
                <a:lnTo>
                  <a:pt x="90" y="184"/>
                </a:lnTo>
                <a:lnTo>
                  <a:pt x="82" y="187"/>
                </a:lnTo>
                <a:lnTo>
                  <a:pt x="74" y="189"/>
                </a:lnTo>
                <a:lnTo>
                  <a:pt x="64" y="189"/>
                </a:lnTo>
                <a:lnTo>
                  <a:pt x="55" y="189"/>
                </a:lnTo>
                <a:lnTo>
                  <a:pt x="45" y="187"/>
                </a:lnTo>
                <a:lnTo>
                  <a:pt x="36" y="184"/>
                </a:lnTo>
                <a:lnTo>
                  <a:pt x="27" y="180"/>
                </a:lnTo>
                <a:lnTo>
                  <a:pt x="21" y="177"/>
                </a:lnTo>
                <a:lnTo>
                  <a:pt x="16" y="173"/>
                </a:lnTo>
                <a:lnTo>
                  <a:pt x="10" y="169"/>
                </a:lnTo>
                <a:lnTo>
                  <a:pt x="6" y="164"/>
                </a:lnTo>
                <a:lnTo>
                  <a:pt x="4" y="157"/>
                </a:lnTo>
                <a:lnTo>
                  <a:pt x="2" y="151"/>
                </a:lnTo>
                <a:lnTo>
                  <a:pt x="0" y="144"/>
                </a:lnTo>
                <a:lnTo>
                  <a:pt x="0" y="137"/>
                </a:lnTo>
                <a:lnTo>
                  <a:pt x="0" y="130"/>
                </a:lnTo>
                <a:lnTo>
                  <a:pt x="2" y="124"/>
                </a:lnTo>
                <a:lnTo>
                  <a:pt x="4" y="118"/>
                </a:lnTo>
                <a:lnTo>
                  <a:pt x="8" y="112"/>
                </a:lnTo>
                <a:lnTo>
                  <a:pt x="12" y="106"/>
                </a:lnTo>
                <a:lnTo>
                  <a:pt x="19" y="100"/>
                </a:lnTo>
                <a:lnTo>
                  <a:pt x="25" y="95"/>
                </a:lnTo>
                <a:lnTo>
                  <a:pt x="33" y="90"/>
                </a:lnTo>
                <a:lnTo>
                  <a:pt x="26" y="87"/>
                </a:lnTo>
                <a:lnTo>
                  <a:pt x="21" y="84"/>
                </a:lnTo>
                <a:lnTo>
                  <a:pt x="16" y="80"/>
                </a:lnTo>
                <a:lnTo>
                  <a:pt x="11" y="76"/>
                </a:lnTo>
                <a:lnTo>
                  <a:pt x="8" y="69"/>
                </a:lnTo>
                <a:lnTo>
                  <a:pt x="5" y="63"/>
                </a:lnTo>
                <a:lnTo>
                  <a:pt x="4" y="56"/>
                </a:lnTo>
                <a:lnTo>
                  <a:pt x="4" y="49"/>
                </a:lnTo>
                <a:lnTo>
                  <a:pt x="4" y="43"/>
                </a:lnTo>
                <a:lnTo>
                  <a:pt x="5" y="39"/>
                </a:lnTo>
                <a:lnTo>
                  <a:pt x="6" y="35"/>
                </a:lnTo>
                <a:lnTo>
                  <a:pt x="8" y="31"/>
                </a:lnTo>
                <a:lnTo>
                  <a:pt x="10" y="27"/>
                </a:lnTo>
                <a:lnTo>
                  <a:pt x="14" y="23"/>
                </a:lnTo>
                <a:lnTo>
                  <a:pt x="17" y="18"/>
                </a:lnTo>
                <a:lnTo>
                  <a:pt x="21" y="15"/>
                </a:lnTo>
                <a:lnTo>
                  <a:pt x="26" y="11"/>
                </a:lnTo>
                <a:lnTo>
                  <a:pt x="31" y="8"/>
                </a:lnTo>
                <a:lnTo>
                  <a:pt x="37" y="6"/>
                </a:lnTo>
                <a:lnTo>
                  <a:pt x="44" y="4"/>
                </a:lnTo>
                <a:lnTo>
                  <a:pt x="50" y="2"/>
                </a:lnTo>
                <a:lnTo>
                  <a:pt x="57" y="1"/>
                </a:lnTo>
                <a:lnTo>
                  <a:pt x="64" y="0"/>
                </a:lnTo>
                <a:lnTo>
                  <a:pt x="73" y="0"/>
                </a:lnTo>
                <a:lnTo>
                  <a:pt x="85" y="0"/>
                </a:lnTo>
                <a:lnTo>
                  <a:pt x="97" y="2"/>
                </a:lnTo>
                <a:lnTo>
                  <a:pt x="107" y="6"/>
                </a:lnTo>
                <a:lnTo>
                  <a:pt x="116" y="10"/>
                </a:lnTo>
                <a:lnTo>
                  <a:pt x="125" y="15"/>
                </a:lnTo>
                <a:lnTo>
                  <a:pt x="131" y="22"/>
                </a:lnTo>
                <a:lnTo>
                  <a:pt x="133" y="25"/>
                </a:lnTo>
                <a:lnTo>
                  <a:pt x="134" y="28"/>
                </a:lnTo>
                <a:lnTo>
                  <a:pt x="135" y="31"/>
                </a:lnTo>
                <a:lnTo>
                  <a:pt x="135" y="34"/>
                </a:lnTo>
                <a:lnTo>
                  <a:pt x="135" y="38"/>
                </a:lnTo>
                <a:lnTo>
                  <a:pt x="134" y="41"/>
                </a:lnTo>
                <a:lnTo>
                  <a:pt x="133" y="44"/>
                </a:lnTo>
                <a:lnTo>
                  <a:pt x="131" y="46"/>
                </a:lnTo>
                <a:lnTo>
                  <a:pt x="129" y="49"/>
                </a:lnTo>
                <a:lnTo>
                  <a:pt x="126" y="50"/>
                </a:lnTo>
                <a:lnTo>
                  <a:pt x="122" y="51"/>
                </a:lnTo>
                <a:lnTo>
                  <a:pt x="119" y="51"/>
                </a:lnTo>
                <a:lnTo>
                  <a:pt x="115" y="51"/>
                </a:lnTo>
                <a:lnTo>
                  <a:pt x="112" y="50"/>
                </a:lnTo>
                <a:lnTo>
                  <a:pt x="109" y="49"/>
                </a:lnTo>
                <a:lnTo>
                  <a:pt x="106" y="46"/>
                </a:lnTo>
                <a:lnTo>
                  <a:pt x="103" y="43"/>
                </a:lnTo>
                <a:lnTo>
                  <a:pt x="101" y="40"/>
                </a:lnTo>
                <a:lnTo>
                  <a:pt x="99" y="36"/>
                </a:lnTo>
                <a:lnTo>
                  <a:pt x="98" y="32"/>
                </a:lnTo>
                <a:lnTo>
                  <a:pt x="95" y="27"/>
                </a:lnTo>
                <a:lnTo>
                  <a:pt x="93" y="23"/>
                </a:lnTo>
                <a:lnTo>
                  <a:pt x="90" y="19"/>
                </a:lnTo>
                <a:lnTo>
                  <a:pt x="86" y="17"/>
                </a:lnTo>
                <a:lnTo>
                  <a:pt x="82" y="15"/>
                </a:lnTo>
                <a:lnTo>
                  <a:pt x="78" y="13"/>
                </a:lnTo>
                <a:lnTo>
                  <a:pt x="73" y="12"/>
                </a:lnTo>
                <a:lnTo>
                  <a:pt x="66" y="12"/>
                </a:lnTo>
                <a:lnTo>
                  <a:pt x="59" y="12"/>
                </a:lnTo>
                <a:lnTo>
                  <a:pt x="52" y="14"/>
                </a:lnTo>
                <a:lnTo>
                  <a:pt x="47" y="17"/>
                </a:lnTo>
                <a:lnTo>
                  <a:pt x="42" y="21"/>
                </a:lnTo>
                <a:lnTo>
                  <a:pt x="37" y="26"/>
                </a:lnTo>
                <a:lnTo>
                  <a:pt x="35" y="31"/>
                </a:lnTo>
                <a:lnTo>
                  <a:pt x="33" y="37"/>
                </a:lnTo>
                <a:lnTo>
                  <a:pt x="33" y="43"/>
                </a:lnTo>
                <a:lnTo>
                  <a:pt x="33" y="53"/>
                </a:lnTo>
                <a:lnTo>
                  <a:pt x="36" y="61"/>
                </a:lnTo>
                <a:lnTo>
                  <a:pt x="37" y="64"/>
                </a:lnTo>
                <a:lnTo>
                  <a:pt x="41" y="67"/>
                </a:lnTo>
                <a:lnTo>
                  <a:pt x="43" y="70"/>
                </a:lnTo>
                <a:lnTo>
                  <a:pt x="46" y="72"/>
                </a:lnTo>
                <a:lnTo>
                  <a:pt x="50" y="76"/>
                </a:lnTo>
                <a:lnTo>
                  <a:pt x="55" y="78"/>
                </a:lnTo>
                <a:lnTo>
                  <a:pt x="60" y="80"/>
                </a:lnTo>
                <a:lnTo>
                  <a:pt x="66" y="8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77" name="Freeform 294"/>
          <p:cNvSpPr>
            <a:spLocks noEditPoints="1"/>
          </p:cNvSpPr>
          <p:nvPr/>
        </p:nvSpPr>
        <p:spPr bwMode="auto">
          <a:xfrm>
            <a:off x="3833813" y="3176588"/>
            <a:ext cx="87312" cy="111125"/>
          </a:xfrm>
          <a:custGeom>
            <a:avLst/>
            <a:gdLst>
              <a:gd name="T0" fmla="*/ 81 w 166"/>
              <a:gd name="T1" fmla="*/ 79 h 210"/>
              <a:gd name="T2" fmla="*/ 92 w 166"/>
              <a:gd name="T3" fmla="*/ 76 h 210"/>
              <a:gd name="T4" fmla="*/ 100 w 166"/>
              <a:gd name="T5" fmla="*/ 97 h 210"/>
              <a:gd name="T6" fmla="*/ 100 w 166"/>
              <a:gd name="T7" fmla="*/ 97 h 210"/>
              <a:gd name="T8" fmla="*/ 105 w 166"/>
              <a:gd name="T9" fmla="*/ 96 h 210"/>
              <a:gd name="T10" fmla="*/ 105 w 166"/>
              <a:gd name="T11" fmla="*/ 98 h 210"/>
              <a:gd name="T12" fmla="*/ 121 w 166"/>
              <a:gd name="T13" fmla="*/ 115 h 210"/>
              <a:gd name="T14" fmla="*/ 127 w 166"/>
              <a:gd name="T15" fmla="*/ 98 h 210"/>
              <a:gd name="T16" fmla="*/ 87 w 166"/>
              <a:gd name="T17" fmla="*/ 116 h 210"/>
              <a:gd name="T18" fmla="*/ 87 w 166"/>
              <a:gd name="T19" fmla="*/ 94 h 210"/>
              <a:gd name="T20" fmla="*/ 83 w 166"/>
              <a:gd name="T21" fmla="*/ 93 h 210"/>
              <a:gd name="T22" fmla="*/ 43 w 166"/>
              <a:gd name="T23" fmla="*/ 108 h 210"/>
              <a:gd name="T24" fmla="*/ 79 w 166"/>
              <a:gd name="T25" fmla="*/ 93 h 210"/>
              <a:gd name="T26" fmla="*/ 57 w 166"/>
              <a:gd name="T27" fmla="*/ 125 h 210"/>
              <a:gd name="T28" fmla="*/ 35 w 166"/>
              <a:gd name="T29" fmla="*/ 123 h 210"/>
              <a:gd name="T30" fmla="*/ 35 w 166"/>
              <a:gd name="T31" fmla="*/ 123 h 210"/>
              <a:gd name="T32" fmla="*/ 33 w 166"/>
              <a:gd name="T33" fmla="*/ 146 h 210"/>
              <a:gd name="T34" fmla="*/ 43 w 166"/>
              <a:gd name="T35" fmla="*/ 172 h 210"/>
              <a:gd name="T36" fmla="*/ 60 w 166"/>
              <a:gd name="T37" fmla="*/ 184 h 210"/>
              <a:gd name="T38" fmla="*/ 69 w 166"/>
              <a:gd name="T39" fmla="*/ 187 h 210"/>
              <a:gd name="T40" fmla="*/ 128 w 166"/>
              <a:gd name="T41" fmla="*/ 153 h 210"/>
              <a:gd name="T42" fmla="*/ 115 w 166"/>
              <a:gd name="T43" fmla="*/ 184 h 210"/>
              <a:gd name="T44" fmla="*/ 149 w 166"/>
              <a:gd name="T45" fmla="*/ 149 h 210"/>
              <a:gd name="T46" fmla="*/ 166 w 166"/>
              <a:gd name="T47" fmla="*/ 157 h 210"/>
              <a:gd name="T48" fmla="*/ 134 w 166"/>
              <a:gd name="T49" fmla="*/ 160 h 210"/>
              <a:gd name="T50" fmla="*/ 122 w 166"/>
              <a:gd name="T51" fmla="*/ 171 h 210"/>
              <a:gd name="T52" fmla="*/ 103 w 166"/>
              <a:gd name="T53" fmla="*/ 206 h 210"/>
              <a:gd name="T54" fmla="*/ 74 w 166"/>
              <a:gd name="T55" fmla="*/ 210 h 210"/>
              <a:gd name="T56" fmla="*/ 58 w 166"/>
              <a:gd name="T57" fmla="*/ 187 h 210"/>
              <a:gd name="T58" fmla="*/ 49 w 166"/>
              <a:gd name="T59" fmla="*/ 185 h 210"/>
              <a:gd name="T60" fmla="*/ 33 w 166"/>
              <a:gd name="T61" fmla="*/ 202 h 210"/>
              <a:gd name="T62" fmla="*/ 37 w 166"/>
              <a:gd name="T63" fmla="*/ 179 h 210"/>
              <a:gd name="T64" fmla="*/ 20 w 166"/>
              <a:gd name="T65" fmla="*/ 148 h 210"/>
              <a:gd name="T66" fmla="*/ 2 w 166"/>
              <a:gd name="T67" fmla="*/ 132 h 210"/>
              <a:gd name="T68" fmla="*/ 42 w 166"/>
              <a:gd name="T69" fmla="*/ 115 h 210"/>
              <a:gd name="T70" fmla="*/ 0 w 166"/>
              <a:gd name="T71" fmla="*/ 148 h 210"/>
              <a:gd name="T72" fmla="*/ 25 w 166"/>
              <a:gd name="T73" fmla="*/ 103 h 210"/>
              <a:gd name="T74" fmla="*/ 40 w 166"/>
              <a:gd name="T75" fmla="*/ 111 h 210"/>
              <a:gd name="T76" fmla="*/ 26 w 166"/>
              <a:gd name="T77" fmla="*/ 71 h 210"/>
              <a:gd name="T78" fmla="*/ 9 w 166"/>
              <a:gd name="T79" fmla="*/ 37 h 210"/>
              <a:gd name="T80" fmla="*/ 19 w 166"/>
              <a:gd name="T81" fmla="*/ 22 h 210"/>
              <a:gd name="T82" fmla="*/ 38 w 166"/>
              <a:gd name="T83" fmla="*/ 35 h 210"/>
              <a:gd name="T84" fmla="*/ 57 w 166"/>
              <a:gd name="T85" fmla="*/ 24 h 210"/>
              <a:gd name="T86" fmla="*/ 66 w 166"/>
              <a:gd name="T87" fmla="*/ 1 h 210"/>
              <a:gd name="T88" fmla="*/ 96 w 166"/>
              <a:gd name="T89" fmla="*/ 0 h 210"/>
              <a:gd name="T90" fmla="*/ 132 w 166"/>
              <a:gd name="T91" fmla="*/ 12 h 210"/>
              <a:gd name="T92" fmla="*/ 146 w 166"/>
              <a:gd name="T93" fmla="*/ 22 h 210"/>
              <a:gd name="T94" fmla="*/ 154 w 166"/>
              <a:gd name="T95" fmla="*/ 36 h 210"/>
              <a:gd name="T96" fmla="*/ 155 w 166"/>
              <a:gd name="T97" fmla="*/ 51 h 210"/>
              <a:gd name="T98" fmla="*/ 149 w 166"/>
              <a:gd name="T99" fmla="*/ 66 h 210"/>
              <a:gd name="T100" fmla="*/ 149 w 166"/>
              <a:gd name="T101" fmla="*/ 66 h 210"/>
              <a:gd name="T102" fmla="*/ 99 w 166"/>
              <a:gd name="T103" fmla="*/ 52 h 210"/>
              <a:gd name="T104" fmla="*/ 97 w 166"/>
              <a:gd name="T105" fmla="*/ 46 h 210"/>
              <a:gd name="T106" fmla="*/ 97 w 166"/>
              <a:gd name="T107" fmla="*/ 46 h 210"/>
              <a:gd name="T108" fmla="*/ 102 w 166"/>
              <a:gd name="T109" fmla="*/ 19 h 210"/>
              <a:gd name="T110" fmla="*/ 76 w 166"/>
              <a:gd name="T111" fmla="*/ 34 h 210"/>
              <a:gd name="T112" fmla="*/ 59 w 166"/>
              <a:gd name="T113" fmla="*/ 40 h 210"/>
              <a:gd name="T114" fmla="*/ 35 w 166"/>
              <a:gd name="T115" fmla="*/ 38 h 210"/>
              <a:gd name="T116" fmla="*/ 33 w 166"/>
              <a:gd name="T117" fmla="*/ 46 h 210"/>
              <a:gd name="T118" fmla="*/ 33 w 166"/>
              <a:gd name="T119" fmla="*/ 66 h 210"/>
              <a:gd name="T120" fmla="*/ 45 w 166"/>
              <a:gd name="T121" fmla="*/ 89 h 210"/>
              <a:gd name="T122" fmla="*/ 56 w 166"/>
              <a:gd name="T123" fmla="*/ 83 h 210"/>
              <a:gd name="T124" fmla="*/ 62 w 166"/>
              <a:gd name="T125" fmla="*/ 75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6"/>
              <a:gd name="T190" fmla="*/ 0 h 210"/>
              <a:gd name="T191" fmla="*/ 166 w 166"/>
              <a:gd name="T192" fmla="*/ 210 h 2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6" h="210">
                <a:moveTo>
                  <a:pt x="76" y="80"/>
                </a:moveTo>
                <a:lnTo>
                  <a:pt x="79" y="80"/>
                </a:lnTo>
                <a:lnTo>
                  <a:pt x="81" y="79"/>
                </a:lnTo>
                <a:lnTo>
                  <a:pt x="85" y="100"/>
                </a:lnTo>
                <a:lnTo>
                  <a:pt x="81" y="101"/>
                </a:lnTo>
                <a:lnTo>
                  <a:pt x="76" y="101"/>
                </a:lnTo>
                <a:lnTo>
                  <a:pt x="76" y="80"/>
                </a:lnTo>
                <a:close/>
                <a:moveTo>
                  <a:pt x="81" y="79"/>
                </a:moveTo>
                <a:lnTo>
                  <a:pt x="84" y="79"/>
                </a:lnTo>
                <a:lnTo>
                  <a:pt x="88" y="78"/>
                </a:lnTo>
                <a:lnTo>
                  <a:pt x="93" y="98"/>
                </a:lnTo>
                <a:lnTo>
                  <a:pt x="89" y="99"/>
                </a:lnTo>
                <a:lnTo>
                  <a:pt x="85" y="100"/>
                </a:lnTo>
                <a:lnTo>
                  <a:pt x="81" y="79"/>
                </a:lnTo>
                <a:close/>
                <a:moveTo>
                  <a:pt x="88" y="78"/>
                </a:moveTo>
                <a:lnTo>
                  <a:pt x="92" y="76"/>
                </a:lnTo>
                <a:lnTo>
                  <a:pt x="96" y="75"/>
                </a:lnTo>
                <a:lnTo>
                  <a:pt x="100" y="97"/>
                </a:lnTo>
                <a:lnTo>
                  <a:pt x="97" y="97"/>
                </a:lnTo>
                <a:lnTo>
                  <a:pt x="93" y="98"/>
                </a:lnTo>
                <a:lnTo>
                  <a:pt x="88" y="78"/>
                </a:lnTo>
                <a:close/>
                <a:moveTo>
                  <a:pt x="100" y="97"/>
                </a:moveTo>
                <a:lnTo>
                  <a:pt x="103" y="96"/>
                </a:lnTo>
                <a:lnTo>
                  <a:pt x="100" y="97"/>
                </a:lnTo>
                <a:lnTo>
                  <a:pt x="98" y="87"/>
                </a:lnTo>
                <a:lnTo>
                  <a:pt x="100" y="97"/>
                </a:lnTo>
                <a:close/>
                <a:moveTo>
                  <a:pt x="96" y="75"/>
                </a:moveTo>
                <a:lnTo>
                  <a:pt x="100" y="75"/>
                </a:lnTo>
                <a:lnTo>
                  <a:pt x="104" y="75"/>
                </a:lnTo>
                <a:lnTo>
                  <a:pt x="104" y="96"/>
                </a:lnTo>
                <a:lnTo>
                  <a:pt x="102" y="96"/>
                </a:lnTo>
                <a:lnTo>
                  <a:pt x="100" y="97"/>
                </a:lnTo>
                <a:lnTo>
                  <a:pt x="96" y="75"/>
                </a:lnTo>
                <a:close/>
                <a:moveTo>
                  <a:pt x="104" y="75"/>
                </a:moveTo>
                <a:lnTo>
                  <a:pt x="110" y="75"/>
                </a:lnTo>
                <a:lnTo>
                  <a:pt x="114" y="76"/>
                </a:lnTo>
                <a:lnTo>
                  <a:pt x="118" y="78"/>
                </a:lnTo>
                <a:lnTo>
                  <a:pt x="121" y="81"/>
                </a:lnTo>
                <a:lnTo>
                  <a:pt x="105" y="96"/>
                </a:lnTo>
                <a:lnTo>
                  <a:pt x="104" y="96"/>
                </a:lnTo>
                <a:lnTo>
                  <a:pt x="104" y="75"/>
                </a:lnTo>
                <a:close/>
                <a:moveTo>
                  <a:pt x="121" y="81"/>
                </a:moveTo>
                <a:lnTo>
                  <a:pt x="124" y="84"/>
                </a:lnTo>
                <a:lnTo>
                  <a:pt x="125" y="89"/>
                </a:lnTo>
                <a:lnTo>
                  <a:pt x="127" y="93"/>
                </a:lnTo>
                <a:lnTo>
                  <a:pt x="127" y="98"/>
                </a:lnTo>
                <a:lnTo>
                  <a:pt x="105" y="98"/>
                </a:lnTo>
                <a:lnTo>
                  <a:pt x="105" y="97"/>
                </a:lnTo>
                <a:lnTo>
                  <a:pt x="105" y="96"/>
                </a:lnTo>
                <a:lnTo>
                  <a:pt x="121" y="81"/>
                </a:lnTo>
                <a:close/>
                <a:moveTo>
                  <a:pt x="127" y="98"/>
                </a:moveTo>
                <a:lnTo>
                  <a:pt x="127" y="103"/>
                </a:lnTo>
                <a:lnTo>
                  <a:pt x="125" y="107"/>
                </a:lnTo>
                <a:lnTo>
                  <a:pt x="124" y="111"/>
                </a:lnTo>
                <a:lnTo>
                  <a:pt x="121" y="115"/>
                </a:lnTo>
                <a:lnTo>
                  <a:pt x="118" y="117"/>
                </a:lnTo>
                <a:lnTo>
                  <a:pt x="114" y="119"/>
                </a:lnTo>
                <a:lnTo>
                  <a:pt x="110" y="120"/>
                </a:lnTo>
                <a:lnTo>
                  <a:pt x="103" y="120"/>
                </a:lnTo>
                <a:lnTo>
                  <a:pt x="103" y="99"/>
                </a:lnTo>
                <a:lnTo>
                  <a:pt x="105" y="99"/>
                </a:lnTo>
                <a:lnTo>
                  <a:pt x="105" y="98"/>
                </a:lnTo>
                <a:lnTo>
                  <a:pt x="127" y="98"/>
                </a:lnTo>
                <a:close/>
                <a:moveTo>
                  <a:pt x="103" y="120"/>
                </a:moveTo>
                <a:lnTo>
                  <a:pt x="95" y="119"/>
                </a:lnTo>
                <a:lnTo>
                  <a:pt x="87" y="116"/>
                </a:lnTo>
                <a:lnTo>
                  <a:pt x="95" y="97"/>
                </a:lnTo>
                <a:lnTo>
                  <a:pt x="99" y="98"/>
                </a:lnTo>
                <a:lnTo>
                  <a:pt x="103" y="99"/>
                </a:lnTo>
                <a:lnTo>
                  <a:pt x="103" y="120"/>
                </a:lnTo>
                <a:close/>
                <a:moveTo>
                  <a:pt x="87" y="116"/>
                </a:moveTo>
                <a:lnTo>
                  <a:pt x="56" y="102"/>
                </a:lnTo>
                <a:lnTo>
                  <a:pt x="87" y="116"/>
                </a:lnTo>
                <a:lnTo>
                  <a:pt x="91" y="106"/>
                </a:lnTo>
                <a:lnTo>
                  <a:pt x="87" y="116"/>
                </a:lnTo>
                <a:close/>
                <a:moveTo>
                  <a:pt x="87" y="116"/>
                </a:moveTo>
                <a:lnTo>
                  <a:pt x="84" y="116"/>
                </a:lnTo>
                <a:lnTo>
                  <a:pt x="82" y="115"/>
                </a:lnTo>
                <a:lnTo>
                  <a:pt x="87" y="94"/>
                </a:lnTo>
                <a:lnTo>
                  <a:pt x="91" y="95"/>
                </a:lnTo>
                <a:lnTo>
                  <a:pt x="95" y="97"/>
                </a:lnTo>
                <a:lnTo>
                  <a:pt x="87" y="116"/>
                </a:lnTo>
                <a:close/>
                <a:moveTo>
                  <a:pt x="82" y="115"/>
                </a:moveTo>
                <a:lnTo>
                  <a:pt x="81" y="115"/>
                </a:lnTo>
                <a:lnTo>
                  <a:pt x="79" y="113"/>
                </a:lnTo>
                <a:lnTo>
                  <a:pt x="79" y="93"/>
                </a:lnTo>
                <a:lnTo>
                  <a:pt x="83" y="93"/>
                </a:lnTo>
                <a:lnTo>
                  <a:pt x="87" y="94"/>
                </a:lnTo>
                <a:lnTo>
                  <a:pt x="82" y="115"/>
                </a:lnTo>
                <a:close/>
                <a:moveTo>
                  <a:pt x="79" y="113"/>
                </a:moveTo>
                <a:lnTo>
                  <a:pt x="72" y="115"/>
                </a:lnTo>
                <a:lnTo>
                  <a:pt x="67" y="116"/>
                </a:lnTo>
                <a:lnTo>
                  <a:pt x="63" y="119"/>
                </a:lnTo>
                <a:lnTo>
                  <a:pt x="59" y="122"/>
                </a:lnTo>
                <a:lnTo>
                  <a:pt x="43" y="108"/>
                </a:lnTo>
                <a:lnTo>
                  <a:pt x="46" y="104"/>
                </a:lnTo>
                <a:lnTo>
                  <a:pt x="51" y="101"/>
                </a:lnTo>
                <a:lnTo>
                  <a:pt x="55" y="99"/>
                </a:lnTo>
                <a:lnTo>
                  <a:pt x="59" y="97"/>
                </a:lnTo>
                <a:lnTo>
                  <a:pt x="63" y="95"/>
                </a:lnTo>
                <a:lnTo>
                  <a:pt x="68" y="94"/>
                </a:lnTo>
                <a:lnTo>
                  <a:pt x="73" y="93"/>
                </a:lnTo>
                <a:lnTo>
                  <a:pt x="79" y="93"/>
                </a:lnTo>
                <a:lnTo>
                  <a:pt x="79" y="113"/>
                </a:lnTo>
                <a:close/>
                <a:moveTo>
                  <a:pt x="43" y="108"/>
                </a:moveTo>
                <a:lnTo>
                  <a:pt x="43" y="108"/>
                </a:lnTo>
                <a:lnTo>
                  <a:pt x="52" y="115"/>
                </a:lnTo>
                <a:lnTo>
                  <a:pt x="43" y="108"/>
                </a:lnTo>
                <a:close/>
                <a:moveTo>
                  <a:pt x="60" y="122"/>
                </a:moveTo>
                <a:lnTo>
                  <a:pt x="57" y="125"/>
                </a:lnTo>
                <a:lnTo>
                  <a:pt x="55" y="129"/>
                </a:lnTo>
                <a:lnTo>
                  <a:pt x="35" y="123"/>
                </a:lnTo>
                <a:lnTo>
                  <a:pt x="38" y="115"/>
                </a:lnTo>
                <a:lnTo>
                  <a:pt x="43" y="108"/>
                </a:lnTo>
                <a:lnTo>
                  <a:pt x="60" y="122"/>
                </a:lnTo>
                <a:close/>
                <a:moveTo>
                  <a:pt x="35" y="123"/>
                </a:moveTo>
                <a:lnTo>
                  <a:pt x="37" y="116"/>
                </a:lnTo>
                <a:lnTo>
                  <a:pt x="35" y="123"/>
                </a:lnTo>
                <a:lnTo>
                  <a:pt x="45" y="126"/>
                </a:lnTo>
                <a:lnTo>
                  <a:pt x="35" y="123"/>
                </a:lnTo>
                <a:close/>
                <a:moveTo>
                  <a:pt x="55" y="129"/>
                </a:moveTo>
                <a:lnTo>
                  <a:pt x="54" y="134"/>
                </a:lnTo>
                <a:lnTo>
                  <a:pt x="54" y="139"/>
                </a:lnTo>
                <a:lnTo>
                  <a:pt x="32" y="139"/>
                </a:lnTo>
                <a:lnTo>
                  <a:pt x="33" y="131"/>
                </a:lnTo>
                <a:lnTo>
                  <a:pt x="35" y="123"/>
                </a:lnTo>
                <a:lnTo>
                  <a:pt x="55" y="129"/>
                </a:lnTo>
                <a:close/>
                <a:moveTo>
                  <a:pt x="54" y="139"/>
                </a:moveTo>
                <a:lnTo>
                  <a:pt x="55" y="147"/>
                </a:lnTo>
                <a:lnTo>
                  <a:pt x="57" y="153"/>
                </a:lnTo>
                <a:lnTo>
                  <a:pt x="37" y="162"/>
                </a:lnTo>
                <a:lnTo>
                  <a:pt x="35" y="157"/>
                </a:lnTo>
                <a:lnTo>
                  <a:pt x="34" y="152"/>
                </a:lnTo>
                <a:lnTo>
                  <a:pt x="33" y="146"/>
                </a:lnTo>
                <a:lnTo>
                  <a:pt x="32" y="139"/>
                </a:lnTo>
                <a:lnTo>
                  <a:pt x="54" y="139"/>
                </a:lnTo>
                <a:close/>
                <a:moveTo>
                  <a:pt x="57" y="153"/>
                </a:moveTo>
                <a:lnTo>
                  <a:pt x="60" y="158"/>
                </a:lnTo>
                <a:lnTo>
                  <a:pt x="64" y="162"/>
                </a:lnTo>
                <a:lnTo>
                  <a:pt x="53" y="179"/>
                </a:lnTo>
                <a:lnTo>
                  <a:pt x="47" y="176"/>
                </a:lnTo>
                <a:lnTo>
                  <a:pt x="43" y="172"/>
                </a:lnTo>
                <a:lnTo>
                  <a:pt x="40" y="167"/>
                </a:lnTo>
                <a:lnTo>
                  <a:pt x="37" y="162"/>
                </a:lnTo>
                <a:lnTo>
                  <a:pt x="57" y="153"/>
                </a:lnTo>
                <a:close/>
                <a:moveTo>
                  <a:pt x="64" y="162"/>
                </a:moveTo>
                <a:lnTo>
                  <a:pt x="69" y="164"/>
                </a:lnTo>
                <a:lnTo>
                  <a:pt x="74" y="166"/>
                </a:lnTo>
                <a:lnTo>
                  <a:pt x="69" y="187"/>
                </a:lnTo>
                <a:lnTo>
                  <a:pt x="60" y="184"/>
                </a:lnTo>
                <a:lnTo>
                  <a:pt x="53" y="179"/>
                </a:lnTo>
                <a:lnTo>
                  <a:pt x="64" y="162"/>
                </a:lnTo>
                <a:close/>
                <a:moveTo>
                  <a:pt x="74" y="166"/>
                </a:moveTo>
                <a:lnTo>
                  <a:pt x="81" y="167"/>
                </a:lnTo>
                <a:lnTo>
                  <a:pt x="88" y="168"/>
                </a:lnTo>
                <a:lnTo>
                  <a:pt x="88" y="189"/>
                </a:lnTo>
                <a:lnTo>
                  <a:pt x="77" y="188"/>
                </a:lnTo>
                <a:lnTo>
                  <a:pt x="69" y="187"/>
                </a:lnTo>
                <a:lnTo>
                  <a:pt x="74" y="166"/>
                </a:lnTo>
                <a:close/>
                <a:moveTo>
                  <a:pt x="88" y="168"/>
                </a:moveTo>
                <a:lnTo>
                  <a:pt x="95" y="167"/>
                </a:lnTo>
                <a:lnTo>
                  <a:pt x="101" y="166"/>
                </a:lnTo>
                <a:lnTo>
                  <a:pt x="109" y="164"/>
                </a:lnTo>
                <a:lnTo>
                  <a:pt x="115" y="161"/>
                </a:lnTo>
                <a:lnTo>
                  <a:pt x="122" y="157"/>
                </a:lnTo>
                <a:lnTo>
                  <a:pt x="128" y="153"/>
                </a:lnTo>
                <a:lnTo>
                  <a:pt x="135" y="148"/>
                </a:lnTo>
                <a:lnTo>
                  <a:pt x="142" y="140"/>
                </a:lnTo>
                <a:lnTo>
                  <a:pt x="156" y="156"/>
                </a:lnTo>
                <a:lnTo>
                  <a:pt x="149" y="163"/>
                </a:lnTo>
                <a:lnTo>
                  <a:pt x="141" y="171"/>
                </a:lnTo>
                <a:lnTo>
                  <a:pt x="131" y="176"/>
                </a:lnTo>
                <a:lnTo>
                  <a:pt x="123" y="181"/>
                </a:lnTo>
                <a:lnTo>
                  <a:pt x="115" y="184"/>
                </a:lnTo>
                <a:lnTo>
                  <a:pt x="105" y="187"/>
                </a:lnTo>
                <a:lnTo>
                  <a:pt x="97" y="188"/>
                </a:lnTo>
                <a:lnTo>
                  <a:pt x="88" y="189"/>
                </a:lnTo>
                <a:lnTo>
                  <a:pt x="88" y="168"/>
                </a:lnTo>
                <a:close/>
                <a:moveTo>
                  <a:pt x="142" y="140"/>
                </a:moveTo>
                <a:lnTo>
                  <a:pt x="152" y="130"/>
                </a:lnTo>
                <a:lnTo>
                  <a:pt x="158" y="144"/>
                </a:lnTo>
                <a:lnTo>
                  <a:pt x="149" y="149"/>
                </a:lnTo>
                <a:lnTo>
                  <a:pt x="142" y="140"/>
                </a:lnTo>
                <a:close/>
                <a:moveTo>
                  <a:pt x="158" y="144"/>
                </a:moveTo>
                <a:lnTo>
                  <a:pt x="163" y="151"/>
                </a:lnTo>
                <a:lnTo>
                  <a:pt x="144" y="160"/>
                </a:lnTo>
                <a:lnTo>
                  <a:pt x="140" y="153"/>
                </a:lnTo>
                <a:lnTo>
                  <a:pt x="158" y="144"/>
                </a:lnTo>
                <a:close/>
                <a:moveTo>
                  <a:pt x="163" y="151"/>
                </a:moveTo>
                <a:lnTo>
                  <a:pt x="166" y="157"/>
                </a:lnTo>
                <a:lnTo>
                  <a:pt x="160" y="163"/>
                </a:lnTo>
                <a:lnTo>
                  <a:pt x="153" y="156"/>
                </a:lnTo>
                <a:lnTo>
                  <a:pt x="163" y="151"/>
                </a:lnTo>
                <a:close/>
                <a:moveTo>
                  <a:pt x="160" y="163"/>
                </a:moveTo>
                <a:lnTo>
                  <a:pt x="148" y="176"/>
                </a:lnTo>
                <a:lnTo>
                  <a:pt x="136" y="186"/>
                </a:lnTo>
                <a:lnTo>
                  <a:pt x="122" y="171"/>
                </a:lnTo>
                <a:lnTo>
                  <a:pt x="134" y="160"/>
                </a:lnTo>
                <a:lnTo>
                  <a:pt x="145" y="149"/>
                </a:lnTo>
                <a:lnTo>
                  <a:pt x="160" y="163"/>
                </a:lnTo>
                <a:close/>
                <a:moveTo>
                  <a:pt x="136" y="186"/>
                </a:moveTo>
                <a:lnTo>
                  <a:pt x="124" y="195"/>
                </a:lnTo>
                <a:lnTo>
                  <a:pt x="113" y="202"/>
                </a:lnTo>
                <a:lnTo>
                  <a:pt x="103" y="183"/>
                </a:lnTo>
                <a:lnTo>
                  <a:pt x="113" y="178"/>
                </a:lnTo>
                <a:lnTo>
                  <a:pt x="122" y="171"/>
                </a:lnTo>
                <a:lnTo>
                  <a:pt x="136" y="186"/>
                </a:lnTo>
                <a:close/>
                <a:moveTo>
                  <a:pt x="113" y="202"/>
                </a:moveTo>
                <a:lnTo>
                  <a:pt x="114" y="202"/>
                </a:lnTo>
                <a:lnTo>
                  <a:pt x="113" y="202"/>
                </a:lnTo>
                <a:lnTo>
                  <a:pt x="109" y="192"/>
                </a:lnTo>
                <a:lnTo>
                  <a:pt x="113" y="202"/>
                </a:lnTo>
                <a:close/>
                <a:moveTo>
                  <a:pt x="113" y="202"/>
                </a:moveTo>
                <a:lnTo>
                  <a:pt x="103" y="206"/>
                </a:lnTo>
                <a:lnTo>
                  <a:pt x="94" y="208"/>
                </a:lnTo>
                <a:lnTo>
                  <a:pt x="90" y="187"/>
                </a:lnTo>
                <a:lnTo>
                  <a:pt x="97" y="185"/>
                </a:lnTo>
                <a:lnTo>
                  <a:pt x="103" y="183"/>
                </a:lnTo>
                <a:lnTo>
                  <a:pt x="113" y="202"/>
                </a:lnTo>
                <a:close/>
                <a:moveTo>
                  <a:pt x="94" y="208"/>
                </a:moveTo>
                <a:lnTo>
                  <a:pt x="85" y="210"/>
                </a:lnTo>
                <a:lnTo>
                  <a:pt x="74" y="210"/>
                </a:lnTo>
                <a:lnTo>
                  <a:pt x="74" y="189"/>
                </a:lnTo>
                <a:lnTo>
                  <a:pt x="83" y="188"/>
                </a:lnTo>
                <a:lnTo>
                  <a:pt x="90" y="187"/>
                </a:lnTo>
                <a:lnTo>
                  <a:pt x="94" y="208"/>
                </a:lnTo>
                <a:close/>
                <a:moveTo>
                  <a:pt x="74" y="210"/>
                </a:moveTo>
                <a:lnTo>
                  <a:pt x="64" y="210"/>
                </a:lnTo>
                <a:lnTo>
                  <a:pt x="53" y="208"/>
                </a:lnTo>
                <a:lnTo>
                  <a:pt x="58" y="187"/>
                </a:lnTo>
                <a:lnTo>
                  <a:pt x="66" y="188"/>
                </a:lnTo>
                <a:lnTo>
                  <a:pt x="74" y="189"/>
                </a:lnTo>
                <a:lnTo>
                  <a:pt x="74" y="210"/>
                </a:lnTo>
                <a:close/>
                <a:moveTo>
                  <a:pt x="53" y="208"/>
                </a:moveTo>
                <a:lnTo>
                  <a:pt x="42" y="205"/>
                </a:lnTo>
                <a:lnTo>
                  <a:pt x="33" y="202"/>
                </a:lnTo>
                <a:lnTo>
                  <a:pt x="42" y="182"/>
                </a:lnTo>
                <a:lnTo>
                  <a:pt x="49" y="185"/>
                </a:lnTo>
                <a:lnTo>
                  <a:pt x="58" y="187"/>
                </a:lnTo>
                <a:lnTo>
                  <a:pt x="53" y="208"/>
                </a:lnTo>
                <a:close/>
                <a:moveTo>
                  <a:pt x="42" y="182"/>
                </a:moveTo>
                <a:lnTo>
                  <a:pt x="43" y="183"/>
                </a:lnTo>
                <a:lnTo>
                  <a:pt x="42" y="182"/>
                </a:lnTo>
                <a:lnTo>
                  <a:pt x="37" y="191"/>
                </a:lnTo>
                <a:lnTo>
                  <a:pt x="42" y="182"/>
                </a:lnTo>
                <a:close/>
                <a:moveTo>
                  <a:pt x="33" y="202"/>
                </a:moveTo>
                <a:lnTo>
                  <a:pt x="26" y="196"/>
                </a:lnTo>
                <a:lnTo>
                  <a:pt x="18" y="192"/>
                </a:lnTo>
                <a:lnTo>
                  <a:pt x="12" y="186"/>
                </a:lnTo>
                <a:lnTo>
                  <a:pt x="8" y="180"/>
                </a:lnTo>
                <a:lnTo>
                  <a:pt x="26" y="168"/>
                </a:lnTo>
                <a:lnTo>
                  <a:pt x="29" y="173"/>
                </a:lnTo>
                <a:lnTo>
                  <a:pt x="33" y="176"/>
                </a:lnTo>
                <a:lnTo>
                  <a:pt x="37" y="179"/>
                </a:lnTo>
                <a:lnTo>
                  <a:pt x="42" y="182"/>
                </a:lnTo>
                <a:lnTo>
                  <a:pt x="33" y="202"/>
                </a:lnTo>
                <a:close/>
                <a:moveTo>
                  <a:pt x="8" y="180"/>
                </a:moveTo>
                <a:lnTo>
                  <a:pt x="4" y="173"/>
                </a:lnTo>
                <a:lnTo>
                  <a:pt x="2" y="165"/>
                </a:lnTo>
                <a:lnTo>
                  <a:pt x="0" y="157"/>
                </a:lnTo>
                <a:lnTo>
                  <a:pt x="0" y="148"/>
                </a:lnTo>
                <a:lnTo>
                  <a:pt x="20" y="148"/>
                </a:lnTo>
                <a:lnTo>
                  <a:pt x="20" y="154"/>
                </a:lnTo>
                <a:lnTo>
                  <a:pt x="21" y="159"/>
                </a:lnTo>
                <a:lnTo>
                  <a:pt x="24" y="164"/>
                </a:lnTo>
                <a:lnTo>
                  <a:pt x="26" y="168"/>
                </a:lnTo>
                <a:lnTo>
                  <a:pt x="8" y="180"/>
                </a:lnTo>
                <a:close/>
                <a:moveTo>
                  <a:pt x="0" y="148"/>
                </a:moveTo>
                <a:lnTo>
                  <a:pt x="0" y="139"/>
                </a:lnTo>
                <a:lnTo>
                  <a:pt x="2" y="132"/>
                </a:lnTo>
                <a:lnTo>
                  <a:pt x="5" y="125"/>
                </a:lnTo>
                <a:lnTo>
                  <a:pt x="9" y="118"/>
                </a:lnTo>
                <a:lnTo>
                  <a:pt x="14" y="110"/>
                </a:lnTo>
                <a:lnTo>
                  <a:pt x="21" y="104"/>
                </a:lnTo>
                <a:lnTo>
                  <a:pt x="29" y="98"/>
                </a:lnTo>
                <a:lnTo>
                  <a:pt x="38" y="92"/>
                </a:lnTo>
                <a:lnTo>
                  <a:pt x="48" y="110"/>
                </a:lnTo>
                <a:lnTo>
                  <a:pt x="42" y="115"/>
                </a:lnTo>
                <a:lnTo>
                  <a:pt x="36" y="119"/>
                </a:lnTo>
                <a:lnTo>
                  <a:pt x="32" y="123"/>
                </a:lnTo>
                <a:lnTo>
                  <a:pt x="28" y="128"/>
                </a:lnTo>
                <a:lnTo>
                  <a:pt x="25" y="132"/>
                </a:lnTo>
                <a:lnTo>
                  <a:pt x="22" y="137"/>
                </a:lnTo>
                <a:lnTo>
                  <a:pt x="20" y="143"/>
                </a:lnTo>
                <a:lnTo>
                  <a:pt x="20" y="148"/>
                </a:lnTo>
                <a:lnTo>
                  <a:pt x="0" y="148"/>
                </a:lnTo>
                <a:close/>
                <a:moveTo>
                  <a:pt x="46" y="91"/>
                </a:moveTo>
                <a:lnTo>
                  <a:pt x="69" y="98"/>
                </a:lnTo>
                <a:lnTo>
                  <a:pt x="48" y="110"/>
                </a:lnTo>
                <a:lnTo>
                  <a:pt x="43" y="101"/>
                </a:lnTo>
                <a:lnTo>
                  <a:pt x="46" y="91"/>
                </a:lnTo>
                <a:close/>
                <a:moveTo>
                  <a:pt x="40" y="111"/>
                </a:moveTo>
                <a:lnTo>
                  <a:pt x="32" y="108"/>
                </a:lnTo>
                <a:lnTo>
                  <a:pt x="25" y="103"/>
                </a:lnTo>
                <a:lnTo>
                  <a:pt x="17" y="98"/>
                </a:lnTo>
                <a:lnTo>
                  <a:pt x="12" y="92"/>
                </a:lnTo>
                <a:lnTo>
                  <a:pt x="30" y="80"/>
                </a:lnTo>
                <a:lnTo>
                  <a:pt x="33" y="83"/>
                </a:lnTo>
                <a:lnTo>
                  <a:pt x="37" y="87"/>
                </a:lnTo>
                <a:lnTo>
                  <a:pt x="41" y="89"/>
                </a:lnTo>
                <a:lnTo>
                  <a:pt x="46" y="91"/>
                </a:lnTo>
                <a:lnTo>
                  <a:pt x="40" y="111"/>
                </a:lnTo>
                <a:close/>
                <a:moveTo>
                  <a:pt x="12" y="92"/>
                </a:moveTo>
                <a:lnTo>
                  <a:pt x="8" y="85"/>
                </a:lnTo>
                <a:lnTo>
                  <a:pt x="6" y="77"/>
                </a:lnTo>
                <a:lnTo>
                  <a:pt x="4" y="69"/>
                </a:lnTo>
                <a:lnTo>
                  <a:pt x="3" y="60"/>
                </a:lnTo>
                <a:lnTo>
                  <a:pt x="25" y="60"/>
                </a:lnTo>
                <a:lnTo>
                  <a:pt x="25" y="66"/>
                </a:lnTo>
                <a:lnTo>
                  <a:pt x="26" y="71"/>
                </a:lnTo>
                <a:lnTo>
                  <a:pt x="28" y="76"/>
                </a:lnTo>
                <a:lnTo>
                  <a:pt x="30" y="80"/>
                </a:lnTo>
                <a:lnTo>
                  <a:pt x="12" y="92"/>
                </a:lnTo>
                <a:close/>
                <a:moveTo>
                  <a:pt x="3" y="60"/>
                </a:moveTo>
                <a:lnTo>
                  <a:pt x="4" y="53"/>
                </a:lnTo>
                <a:lnTo>
                  <a:pt x="5" y="47"/>
                </a:lnTo>
                <a:lnTo>
                  <a:pt x="6" y="42"/>
                </a:lnTo>
                <a:lnTo>
                  <a:pt x="9" y="37"/>
                </a:lnTo>
                <a:lnTo>
                  <a:pt x="28" y="46"/>
                </a:lnTo>
                <a:lnTo>
                  <a:pt x="26" y="52"/>
                </a:lnTo>
                <a:lnTo>
                  <a:pt x="25" y="60"/>
                </a:lnTo>
                <a:lnTo>
                  <a:pt x="3" y="60"/>
                </a:lnTo>
                <a:close/>
                <a:moveTo>
                  <a:pt x="9" y="37"/>
                </a:moveTo>
                <a:lnTo>
                  <a:pt x="12" y="32"/>
                </a:lnTo>
                <a:lnTo>
                  <a:pt x="15" y="26"/>
                </a:lnTo>
                <a:lnTo>
                  <a:pt x="19" y="22"/>
                </a:lnTo>
                <a:lnTo>
                  <a:pt x="25" y="18"/>
                </a:lnTo>
                <a:lnTo>
                  <a:pt x="38" y="35"/>
                </a:lnTo>
                <a:lnTo>
                  <a:pt x="32" y="40"/>
                </a:lnTo>
                <a:lnTo>
                  <a:pt x="28" y="46"/>
                </a:lnTo>
                <a:lnTo>
                  <a:pt x="9" y="37"/>
                </a:lnTo>
                <a:close/>
                <a:moveTo>
                  <a:pt x="38" y="35"/>
                </a:moveTo>
                <a:lnTo>
                  <a:pt x="35" y="37"/>
                </a:lnTo>
                <a:lnTo>
                  <a:pt x="38" y="35"/>
                </a:lnTo>
                <a:lnTo>
                  <a:pt x="31" y="26"/>
                </a:lnTo>
                <a:lnTo>
                  <a:pt x="38" y="35"/>
                </a:lnTo>
                <a:close/>
                <a:moveTo>
                  <a:pt x="25" y="18"/>
                </a:moveTo>
                <a:lnTo>
                  <a:pt x="30" y="14"/>
                </a:lnTo>
                <a:lnTo>
                  <a:pt x="36" y="10"/>
                </a:lnTo>
                <a:lnTo>
                  <a:pt x="43" y="7"/>
                </a:lnTo>
                <a:lnTo>
                  <a:pt x="51" y="5"/>
                </a:lnTo>
                <a:lnTo>
                  <a:pt x="57" y="24"/>
                </a:lnTo>
                <a:lnTo>
                  <a:pt x="52" y="26"/>
                </a:lnTo>
                <a:lnTo>
                  <a:pt x="46" y="28"/>
                </a:lnTo>
                <a:lnTo>
                  <a:pt x="42" y="32"/>
                </a:lnTo>
                <a:lnTo>
                  <a:pt x="38" y="35"/>
                </a:lnTo>
                <a:lnTo>
                  <a:pt x="25" y="18"/>
                </a:lnTo>
                <a:close/>
                <a:moveTo>
                  <a:pt x="51" y="5"/>
                </a:moveTo>
                <a:lnTo>
                  <a:pt x="58" y="2"/>
                </a:lnTo>
                <a:lnTo>
                  <a:pt x="66" y="1"/>
                </a:lnTo>
                <a:lnTo>
                  <a:pt x="74" y="0"/>
                </a:lnTo>
                <a:lnTo>
                  <a:pt x="83" y="0"/>
                </a:lnTo>
                <a:lnTo>
                  <a:pt x="83" y="21"/>
                </a:lnTo>
                <a:lnTo>
                  <a:pt x="69" y="22"/>
                </a:lnTo>
                <a:lnTo>
                  <a:pt x="57" y="24"/>
                </a:lnTo>
                <a:lnTo>
                  <a:pt x="51" y="5"/>
                </a:lnTo>
                <a:close/>
                <a:moveTo>
                  <a:pt x="83" y="0"/>
                </a:moveTo>
                <a:lnTo>
                  <a:pt x="96" y="0"/>
                </a:lnTo>
                <a:lnTo>
                  <a:pt x="109" y="2"/>
                </a:lnTo>
                <a:lnTo>
                  <a:pt x="104" y="23"/>
                </a:lnTo>
                <a:lnTo>
                  <a:pt x="94" y="22"/>
                </a:lnTo>
                <a:lnTo>
                  <a:pt x="83" y="21"/>
                </a:lnTo>
                <a:lnTo>
                  <a:pt x="83" y="0"/>
                </a:lnTo>
                <a:close/>
                <a:moveTo>
                  <a:pt x="109" y="2"/>
                </a:moveTo>
                <a:lnTo>
                  <a:pt x="121" y="7"/>
                </a:lnTo>
                <a:lnTo>
                  <a:pt x="132" y="12"/>
                </a:lnTo>
                <a:lnTo>
                  <a:pt x="121" y="30"/>
                </a:lnTo>
                <a:lnTo>
                  <a:pt x="113" y="26"/>
                </a:lnTo>
                <a:lnTo>
                  <a:pt x="104" y="23"/>
                </a:lnTo>
                <a:lnTo>
                  <a:pt x="109" y="2"/>
                </a:lnTo>
                <a:close/>
                <a:moveTo>
                  <a:pt x="132" y="12"/>
                </a:moveTo>
                <a:lnTo>
                  <a:pt x="138" y="15"/>
                </a:lnTo>
                <a:lnTo>
                  <a:pt x="142" y="19"/>
                </a:lnTo>
                <a:lnTo>
                  <a:pt x="146" y="22"/>
                </a:lnTo>
                <a:lnTo>
                  <a:pt x="149" y="26"/>
                </a:lnTo>
                <a:lnTo>
                  <a:pt x="132" y="39"/>
                </a:lnTo>
                <a:lnTo>
                  <a:pt x="128" y="35"/>
                </a:lnTo>
                <a:lnTo>
                  <a:pt x="121" y="30"/>
                </a:lnTo>
                <a:lnTo>
                  <a:pt x="132" y="12"/>
                </a:lnTo>
                <a:close/>
                <a:moveTo>
                  <a:pt x="149" y="26"/>
                </a:moveTo>
                <a:lnTo>
                  <a:pt x="152" y="30"/>
                </a:lnTo>
                <a:lnTo>
                  <a:pt x="154" y="36"/>
                </a:lnTo>
                <a:lnTo>
                  <a:pt x="155" y="41"/>
                </a:lnTo>
                <a:lnTo>
                  <a:pt x="156" y="45"/>
                </a:lnTo>
                <a:lnTo>
                  <a:pt x="135" y="45"/>
                </a:lnTo>
                <a:lnTo>
                  <a:pt x="135" y="42"/>
                </a:lnTo>
                <a:lnTo>
                  <a:pt x="132" y="39"/>
                </a:lnTo>
                <a:lnTo>
                  <a:pt x="149" y="26"/>
                </a:lnTo>
                <a:close/>
                <a:moveTo>
                  <a:pt x="156" y="45"/>
                </a:moveTo>
                <a:lnTo>
                  <a:pt x="155" y="51"/>
                </a:lnTo>
                <a:lnTo>
                  <a:pt x="154" y="56"/>
                </a:lnTo>
                <a:lnTo>
                  <a:pt x="152" y="62"/>
                </a:lnTo>
                <a:lnTo>
                  <a:pt x="149" y="66"/>
                </a:lnTo>
                <a:lnTo>
                  <a:pt x="134" y="50"/>
                </a:lnTo>
                <a:lnTo>
                  <a:pt x="135" y="48"/>
                </a:lnTo>
                <a:lnTo>
                  <a:pt x="135" y="45"/>
                </a:lnTo>
                <a:lnTo>
                  <a:pt x="156" y="45"/>
                </a:lnTo>
                <a:close/>
                <a:moveTo>
                  <a:pt x="149" y="66"/>
                </a:moveTo>
                <a:lnTo>
                  <a:pt x="145" y="69"/>
                </a:lnTo>
                <a:lnTo>
                  <a:pt x="140" y="71"/>
                </a:lnTo>
                <a:lnTo>
                  <a:pt x="135" y="72"/>
                </a:lnTo>
                <a:lnTo>
                  <a:pt x="129" y="73"/>
                </a:lnTo>
                <a:lnTo>
                  <a:pt x="129" y="51"/>
                </a:lnTo>
                <a:lnTo>
                  <a:pt x="132" y="51"/>
                </a:lnTo>
                <a:lnTo>
                  <a:pt x="134" y="50"/>
                </a:lnTo>
                <a:lnTo>
                  <a:pt x="149" y="66"/>
                </a:lnTo>
                <a:close/>
                <a:moveTo>
                  <a:pt x="129" y="73"/>
                </a:moveTo>
                <a:lnTo>
                  <a:pt x="123" y="72"/>
                </a:lnTo>
                <a:lnTo>
                  <a:pt x="118" y="71"/>
                </a:lnTo>
                <a:lnTo>
                  <a:pt x="114" y="69"/>
                </a:lnTo>
                <a:lnTo>
                  <a:pt x="110" y="66"/>
                </a:lnTo>
                <a:lnTo>
                  <a:pt x="105" y="62"/>
                </a:lnTo>
                <a:lnTo>
                  <a:pt x="102" y="57"/>
                </a:lnTo>
                <a:lnTo>
                  <a:pt x="99" y="52"/>
                </a:lnTo>
                <a:lnTo>
                  <a:pt x="97" y="46"/>
                </a:lnTo>
                <a:lnTo>
                  <a:pt x="118" y="40"/>
                </a:lnTo>
                <a:lnTo>
                  <a:pt x="120" y="45"/>
                </a:lnTo>
                <a:lnTo>
                  <a:pt x="122" y="48"/>
                </a:lnTo>
                <a:lnTo>
                  <a:pt x="125" y="50"/>
                </a:lnTo>
                <a:lnTo>
                  <a:pt x="129" y="51"/>
                </a:lnTo>
                <a:lnTo>
                  <a:pt x="129" y="73"/>
                </a:lnTo>
                <a:close/>
                <a:moveTo>
                  <a:pt x="97" y="46"/>
                </a:moveTo>
                <a:lnTo>
                  <a:pt x="95" y="41"/>
                </a:lnTo>
                <a:lnTo>
                  <a:pt x="91" y="37"/>
                </a:lnTo>
                <a:lnTo>
                  <a:pt x="102" y="19"/>
                </a:lnTo>
                <a:lnTo>
                  <a:pt x="108" y="23"/>
                </a:lnTo>
                <a:lnTo>
                  <a:pt x="112" y="27"/>
                </a:lnTo>
                <a:lnTo>
                  <a:pt x="115" y="33"/>
                </a:lnTo>
                <a:lnTo>
                  <a:pt x="118" y="40"/>
                </a:lnTo>
                <a:lnTo>
                  <a:pt x="97" y="46"/>
                </a:lnTo>
                <a:close/>
                <a:moveTo>
                  <a:pt x="91" y="37"/>
                </a:moveTo>
                <a:lnTo>
                  <a:pt x="85" y="35"/>
                </a:lnTo>
                <a:lnTo>
                  <a:pt x="76" y="34"/>
                </a:lnTo>
                <a:lnTo>
                  <a:pt x="76" y="13"/>
                </a:lnTo>
                <a:lnTo>
                  <a:pt x="84" y="13"/>
                </a:lnTo>
                <a:lnTo>
                  <a:pt x="91" y="14"/>
                </a:lnTo>
                <a:lnTo>
                  <a:pt x="96" y="16"/>
                </a:lnTo>
                <a:lnTo>
                  <a:pt x="102" y="19"/>
                </a:lnTo>
                <a:lnTo>
                  <a:pt x="91" y="37"/>
                </a:lnTo>
                <a:close/>
                <a:moveTo>
                  <a:pt x="76" y="34"/>
                </a:moveTo>
                <a:lnTo>
                  <a:pt x="70" y="35"/>
                </a:lnTo>
                <a:lnTo>
                  <a:pt x="66" y="36"/>
                </a:lnTo>
                <a:lnTo>
                  <a:pt x="59" y="15"/>
                </a:lnTo>
                <a:lnTo>
                  <a:pt x="67" y="13"/>
                </a:lnTo>
                <a:lnTo>
                  <a:pt x="76" y="13"/>
                </a:lnTo>
                <a:lnTo>
                  <a:pt x="76" y="34"/>
                </a:lnTo>
                <a:close/>
                <a:moveTo>
                  <a:pt x="66" y="36"/>
                </a:moveTo>
                <a:lnTo>
                  <a:pt x="62" y="37"/>
                </a:lnTo>
                <a:lnTo>
                  <a:pt x="59" y="40"/>
                </a:lnTo>
                <a:lnTo>
                  <a:pt x="44" y="24"/>
                </a:lnTo>
                <a:lnTo>
                  <a:pt x="51" y="19"/>
                </a:lnTo>
                <a:lnTo>
                  <a:pt x="59" y="15"/>
                </a:lnTo>
                <a:lnTo>
                  <a:pt x="66" y="36"/>
                </a:lnTo>
                <a:close/>
                <a:moveTo>
                  <a:pt x="59" y="40"/>
                </a:moveTo>
                <a:lnTo>
                  <a:pt x="39" y="61"/>
                </a:lnTo>
                <a:lnTo>
                  <a:pt x="59" y="40"/>
                </a:lnTo>
                <a:lnTo>
                  <a:pt x="52" y="32"/>
                </a:lnTo>
                <a:lnTo>
                  <a:pt x="59" y="40"/>
                </a:lnTo>
                <a:close/>
                <a:moveTo>
                  <a:pt x="59" y="40"/>
                </a:moveTo>
                <a:lnTo>
                  <a:pt x="57" y="43"/>
                </a:lnTo>
                <a:lnTo>
                  <a:pt x="55" y="46"/>
                </a:lnTo>
                <a:lnTo>
                  <a:pt x="35" y="38"/>
                </a:lnTo>
                <a:lnTo>
                  <a:pt x="39" y="30"/>
                </a:lnTo>
                <a:lnTo>
                  <a:pt x="44" y="24"/>
                </a:lnTo>
                <a:lnTo>
                  <a:pt x="59" y="40"/>
                </a:lnTo>
                <a:close/>
                <a:moveTo>
                  <a:pt x="55" y="46"/>
                </a:moveTo>
                <a:lnTo>
                  <a:pt x="54" y="50"/>
                </a:lnTo>
                <a:lnTo>
                  <a:pt x="54" y="54"/>
                </a:lnTo>
                <a:lnTo>
                  <a:pt x="32" y="54"/>
                </a:lnTo>
                <a:lnTo>
                  <a:pt x="33" y="46"/>
                </a:lnTo>
                <a:lnTo>
                  <a:pt x="35" y="38"/>
                </a:lnTo>
                <a:lnTo>
                  <a:pt x="55" y="46"/>
                </a:lnTo>
                <a:close/>
                <a:moveTo>
                  <a:pt x="54" y="54"/>
                </a:moveTo>
                <a:lnTo>
                  <a:pt x="54" y="62"/>
                </a:lnTo>
                <a:lnTo>
                  <a:pt x="56" y="68"/>
                </a:lnTo>
                <a:lnTo>
                  <a:pt x="36" y="76"/>
                </a:lnTo>
                <a:lnTo>
                  <a:pt x="35" y="71"/>
                </a:lnTo>
                <a:lnTo>
                  <a:pt x="33" y="66"/>
                </a:lnTo>
                <a:lnTo>
                  <a:pt x="33" y="61"/>
                </a:lnTo>
                <a:lnTo>
                  <a:pt x="32" y="54"/>
                </a:lnTo>
                <a:lnTo>
                  <a:pt x="54" y="54"/>
                </a:lnTo>
                <a:close/>
                <a:moveTo>
                  <a:pt x="56" y="68"/>
                </a:moveTo>
                <a:lnTo>
                  <a:pt x="58" y="72"/>
                </a:lnTo>
                <a:lnTo>
                  <a:pt x="62" y="75"/>
                </a:lnTo>
                <a:lnTo>
                  <a:pt x="49" y="93"/>
                </a:lnTo>
                <a:lnTo>
                  <a:pt x="45" y="89"/>
                </a:lnTo>
                <a:lnTo>
                  <a:pt x="42" y="85"/>
                </a:lnTo>
                <a:lnTo>
                  <a:pt x="39" y="80"/>
                </a:lnTo>
                <a:lnTo>
                  <a:pt x="36" y="76"/>
                </a:lnTo>
                <a:lnTo>
                  <a:pt x="56" y="68"/>
                </a:lnTo>
                <a:close/>
                <a:moveTo>
                  <a:pt x="62" y="75"/>
                </a:moveTo>
                <a:lnTo>
                  <a:pt x="61" y="75"/>
                </a:lnTo>
                <a:lnTo>
                  <a:pt x="62" y="75"/>
                </a:lnTo>
                <a:lnTo>
                  <a:pt x="56" y="83"/>
                </a:lnTo>
                <a:lnTo>
                  <a:pt x="62" y="75"/>
                </a:lnTo>
                <a:close/>
                <a:moveTo>
                  <a:pt x="62" y="75"/>
                </a:moveTo>
                <a:lnTo>
                  <a:pt x="65" y="77"/>
                </a:lnTo>
                <a:lnTo>
                  <a:pt x="68" y="79"/>
                </a:lnTo>
                <a:lnTo>
                  <a:pt x="62" y="99"/>
                </a:lnTo>
                <a:lnTo>
                  <a:pt x="56" y="96"/>
                </a:lnTo>
                <a:lnTo>
                  <a:pt x="49" y="92"/>
                </a:lnTo>
                <a:lnTo>
                  <a:pt x="62" y="75"/>
                </a:lnTo>
                <a:close/>
                <a:moveTo>
                  <a:pt x="68" y="79"/>
                </a:moveTo>
                <a:lnTo>
                  <a:pt x="72" y="80"/>
                </a:lnTo>
                <a:lnTo>
                  <a:pt x="76" y="80"/>
                </a:lnTo>
                <a:lnTo>
                  <a:pt x="76" y="101"/>
                </a:lnTo>
                <a:lnTo>
                  <a:pt x="69" y="101"/>
                </a:lnTo>
                <a:lnTo>
                  <a:pt x="62" y="99"/>
                </a:lnTo>
                <a:lnTo>
                  <a:pt x="68" y="7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78" name="Freeform 295"/>
          <p:cNvSpPr>
            <a:spLocks noEditPoints="1"/>
          </p:cNvSpPr>
          <p:nvPr/>
        </p:nvSpPr>
        <p:spPr bwMode="auto">
          <a:xfrm>
            <a:off x="4608513" y="3625850"/>
            <a:ext cx="100012" cy="100013"/>
          </a:xfrm>
          <a:custGeom>
            <a:avLst/>
            <a:gdLst>
              <a:gd name="T0" fmla="*/ 134 w 188"/>
              <a:gd name="T1" fmla="*/ 190 h 190"/>
              <a:gd name="T2" fmla="*/ 125 w 188"/>
              <a:gd name="T3" fmla="*/ 164 h 190"/>
              <a:gd name="T4" fmla="*/ 113 w 188"/>
              <a:gd name="T5" fmla="*/ 175 h 190"/>
              <a:gd name="T6" fmla="*/ 99 w 188"/>
              <a:gd name="T7" fmla="*/ 184 h 190"/>
              <a:gd name="T8" fmla="*/ 86 w 188"/>
              <a:gd name="T9" fmla="*/ 188 h 190"/>
              <a:gd name="T10" fmla="*/ 72 w 188"/>
              <a:gd name="T11" fmla="*/ 190 h 190"/>
              <a:gd name="T12" fmla="*/ 58 w 188"/>
              <a:gd name="T13" fmla="*/ 188 h 190"/>
              <a:gd name="T14" fmla="*/ 44 w 188"/>
              <a:gd name="T15" fmla="*/ 184 h 190"/>
              <a:gd name="T16" fmla="*/ 32 w 188"/>
              <a:gd name="T17" fmla="*/ 175 h 190"/>
              <a:gd name="T18" fmla="*/ 21 w 188"/>
              <a:gd name="T19" fmla="*/ 165 h 190"/>
              <a:gd name="T20" fmla="*/ 11 w 188"/>
              <a:gd name="T21" fmla="*/ 151 h 190"/>
              <a:gd name="T22" fmla="*/ 5 w 188"/>
              <a:gd name="T23" fmla="*/ 137 h 190"/>
              <a:gd name="T24" fmla="*/ 1 w 188"/>
              <a:gd name="T25" fmla="*/ 120 h 190"/>
              <a:gd name="T26" fmla="*/ 0 w 188"/>
              <a:gd name="T27" fmla="*/ 103 h 190"/>
              <a:gd name="T28" fmla="*/ 1 w 188"/>
              <a:gd name="T29" fmla="*/ 84 h 190"/>
              <a:gd name="T30" fmla="*/ 5 w 188"/>
              <a:gd name="T31" fmla="*/ 66 h 190"/>
              <a:gd name="T32" fmla="*/ 12 w 188"/>
              <a:gd name="T33" fmla="*/ 50 h 190"/>
              <a:gd name="T34" fmla="*/ 22 w 188"/>
              <a:gd name="T35" fmla="*/ 34 h 190"/>
              <a:gd name="T36" fmla="*/ 35 w 188"/>
              <a:gd name="T37" fmla="*/ 20 h 190"/>
              <a:gd name="T38" fmla="*/ 51 w 188"/>
              <a:gd name="T39" fmla="*/ 9 h 190"/>
              <a:gd name="T40" fmla="*/ 67 w 188"/>
              <a:gd name="T41" fmla="*/ 2 h 190"/>
              <a:gd name="T42" fmla="*/ 86 w 188"/>
              <a:gd name="T43" fmla="*/ 0 h 190"/>
              <a:gd name="T44" fmla="*/ 108 w 188"/>
              <a:gd name="T45" fmla="*/ 4 h 190"/>
              <a:gd name="T46" fmla="*/ 117 w 188"/>
              <a:gd name="T47" fmla="*/ 8 h 190"/>
              <a:gd name="T48" fmla="*/ 125 w 188"/>
              <a:gd name="T49" fmla="*/ 15 h 190"/>
              <a:gd name="T50" fmla="*/ 158 w 188"/>
              <a:gd name="T51" fmla="*/ 0 h 190"/>
              <a:gd name="T52" fmla="*/ 158 w 188"/>
              <a:gd name="T53" fmla="*/ 126 h 190"/>
              <a:gd name="T54" fmla="*/ 158 w 188"/>
              <a:gd name="T55" fmla="*/ 145 h 190"/>
              <a:gd name="T56" fmla="*/ 160 w 188"/>
              <a:gd name="T57" fmla="*/ 155 h 190"/>
              <a:gd name="T58" fmla="*/ 162 w 188"/>
              <a:gd name="T59" fmla="*/ 160 h 190"/>
              <a:gd name="T60" fmla="*/ 167 w 188"/>
              <a:gd name="T61" fmla="*/ 163 h 190"/>
              <a:gd name="T62" fmla="*/ 178 w 188"/>
              <a:gd name="T63" fmla="*/ 163 h 190"/>
              <a:gd name="T64" fmla="*/ 188 w 188"/>
              <a:gd name="T65" fmla="*/ 167 h 190"/>
              <a:gd name="T66" fmla="*/ 125 w 188"/>
              <a:gd name="T67" fmla="*/ 58 h 190"/>
              <a:gd name="T68" fmla="*/ 122 w 188"/>
              <a:gd name="T69" fmla="*/ 42 h 190"/>
              <a:gd name="T70" fmla="*/ 114 w 188"/>
              <a:gd name="T71" fmla="*/ 28 h 190"/>
              <a:gd name="T72" fmla="*/ 100 w 188"/>
              <a:gd name="T73" fmla="*/ 17 h 190"/>
              <a:gd name="T74" fmla="*/ 84 w 188"/>
              <a:gd name="T75" fmla="*/ 12 h 190"/>
              <a:gd name="T76" fmla="*/ 74 w 188"/>
              <a:gd name="T77" fmla="*/ 13 h 190"/>
              <a:gd name="T78" fmla="*/ 65 w 188"/>
              <a:gd name="T79" fmla="*/ 17 h 190"/>
              <a:gd name="T80" fmla="*/ 57 w 188"/>
              <a:gd name="T81" fmla="*/ 23 h 190"/>
              <a:gd name="T82" fmla="*/ 50 w 188"/>
              <a:gd name="T83" fmla="*/ 32 h 190"/>
              <a:gd name="T84" fmla="*/ 43 w 188"/>
              <a:gd name="T85" fmla="*/ 44 h 190"/>
              <a:gd name="T86" fmla="*/ 39 w 188"/>
              <a:gd name="T87" fmla="*/ 56 h 190"/>
              <a:gd name="T88" fmla="*/ 35 w 188"/>
              <a:gd name="T89" fmla="*/ 86 h 190"/>
              <a:gd name="T90" fmla="*/ 36 w 188"/>
              <a:gd name="T91" fmla="*/ 106 h 190"/>
              <a:gd name="T92" fmla="*/ 40 w 188"/>
              <a:gd name="T93" fmla="*/ 122 h 190"/>
              <a:gd name="T94" fmla="*/ 45 w 188"/>
              <a:gd name="T95" fmla="*/ 137 h 190"/>
              <a:gd name="T96" fmla="*/ 54 w 188"/>
              <a:gd name="T97" fmla="*/ 148 h 190"/>
              <a:gd name="T98" fmla="*/ 62 w 188"/>
              <a:gd name="T99" fmla="*/ 157 h 190"/>
              <a:gd name="T100" fmla="*/ 70 w 188"/>
              <a:gd name="T101" fmla="*/ 163 h 190"/>
              <a:gd name="T102" fmla="*/ 80 w 188"/>
              <a:gd name="T103" fmla="*/ 167 h 190"/>
              <a:gd name="T104" fmla="*/ 90 w 188"/>
              <a:gd name="T105" fmla="*/ 168 h 190"/>
              <a:gd name="T106" fmla="*/ 99 w 188"/>
              <a:gd name="T107" fmla="*/ 167 h 190"/>
              <a:gd name="T108" fmla="*/ 108 w 188"/>
              <a:gd name="T109" fmla="*/ 164 h 190"/>
              <a:gd name="T110" fmla="*/ 125 w 188"/>
              <a:gd name="T111" fmla="*/ 150 h 1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8"/>
              <a:gd name="T169" fmla="*/ 0 h 190"/>
              <a:gd name="T170" fmla="*/ 188 w 188"/>
              <a:gd name="T171" fmla="*/ 190 h 19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8" h="190">
                <a:moveTo>
                  <a:pt x="188" y="167"/>
                </a:moveTo>
                <a:lnTo>
                  <a:pt x="134" y="190"/>
                </a:lnTo>
                <a:lnTo>
                  <a:pt x="125" y="190"/>
                </a:lnTo>
                <a:lnTo>
                  <a:pt x="125" y="164"/>
                </a:lnTo>
                <a:lnTo>
                  <a:pt x="119" y="170"/>
                </a:lnTo>
                <a:lnTo>
                  <a:pt x="113" y="175"/>
                </a:lnTo>
                <a:lnTo>
                  <a:pt x="106" y="179"/>
                </a:lnTo>
                <a:lnTo>
                  <a:pt x="99" y="184"/>
                </a:lnTo>
                <a:lnTo>
                  <a:pt x="93" y="186"/>
                </a:lnTo>
                <a:lnTo>
                  <a:pt x="86" y="188"/>
                </a:lnTo>
                <a:lnTo>
                  <a:pt x="80" y="190"/>
                </a:lnTo>
                <a:lnTo>
                  <a:pt x="72" y="190"/>
                </a:lnTo>
                <a:lnTo>
                  <a:pt x="65" y="190"/>
                </a:lnTo>
                <a:lnTo>
                  <a:pt x="58" y="188"/>
                </a:lnTo>
                <a:lnTo>
                  <a:pt x="52" y="187"/>
                </a:lnTo>
                <a:lnTo>
                  <a:pt x="44" y="184"/>
                </a:lnTo>
                <a:lnTo>
                  <a:pt x="38" y="179"/>
                </a:lnTo>
                <a:lnTo>
                  <a:pt x="32" y="175"/>
                </a:lnTo>
                <a:lnTo>
                  <a:pt x="27" y="170"/>
                </a:lnTo>
                <a:lnTo>
                  <a:pt x="21" y="165"/>
                </a:lnTo>
                <a:lnTo>
                  <a:pt x="16" y="158"/>
                </a:lnTo>
                <a:lnTo>
                  <a:pt x="11" y="151"/>
                </a:lnTo>
                <a:lnTo>
                  <a:pt x="8" y="144"/>
                </a:lnTo>
                <a:lnTo>
                  <a:pt x="5" y="137"/>
                </a:lnTo>
                <a:lnTo>
                  <a:pt x="3" y="129"/>
                </a:lnTo>
                <a:lnTo>
                  <a:pt x="1" y="120"/>
                </a:lnTo>
                <a:lnTo>
                  <a:pt x="0" y="111"/>
                </a:lnTo>
                <a:lnTo>
                  <a:pt x="0" y="103"/>
                </a:lnTo>
                <a:lnTo>
                  <a:pt x="0" y="92"/>
                </a:lnTo>
                <a:lnTo>
                  <a:pt x="1" y="84"/>
                </a:lnTo>
                <a:lnTo>
                  <a:pt x="3" y="75"/>
                </a:lnTo>
                <a:lnTo>
                  <a:pt x="5" y="66"/>
                </a:lnTo>
                <a:lnTo>
                  <a:pt x="8" y="58"/>
                </a:lnTo>
                <a:lnTo>
                  <a:pt x="12" y="50"/>
                </a:lnTo>
                <a:lnTo>
                  <a:pt x="16" y="41"/>
                </a:lnTo>
                <a:lnTo>
                  <a:pt x="22" y="34"/>
                </a:lnTo>
                <a:lnTo>
                  <a:pt x="29" y="26"/>
                </a:lnTo>
                <a:lnTo>
                  <a:pt x="35" y="20"/>
                </a:lnTo>
                <a:lnTo>
                  <a:pt x="42" y="13"/>
                </a:lnTo>
                <a:lnTo>
                  <a:pt x="51" y="9"/>
                </a:lnTo>
                <a:lnTo>
                  <a:pt x="59" y="5"/>
                </a:lnTo>
                <a:lnTo>
                  <a:pt x="67" y="2"/>
                </a:lnTo>
                <a:lnTo>
                  <a:pt x="77" y="1"/>
                </a:lnTo>
                <a:lnTo>
                  <a:pt x="86" y="0"/>
                </a:lnTo>
                <a:lnTo>
                  <a:pt x="97" y="1"/>
                </a:lnTo>
                <a:lnTo>
                  <a:pt x="108" y="4"/>
                </a:lnTo>
                <a:lnTo>
                  <a:pt x="113" y="6"/>
                </a:lnTo>
                <a:lnTo>
                  <a:pt x="117" y="8"/>
                </a:lnTo>
                <a:lnTo>
                  <a:pt x="121" y="11"/>
                </a:lnTo>
                <a:lnTo>
                  <a:pt x="125" y="15"/>
                </a:lnTo>
                <a:lnTo>
                  <a:pt x="150" y="0"/>
                </a:lnTo>
                <a:lnTo>
                  <a:pt x="158" y="0"/>
                </a:lnTo>
                <a:lnTo>
                  <a:pt x="158" y="113"/>
                </a:lnTo>
                <a:lnTo>
                  <a:pt x="158" y="126"/>
                </a:lnTo>
                <a:lnTo>
                  <a:pt x="158" y="137"/>
                </a:lnTo>
                <a:lnTo>
                  <a:pt x="158" y="145"/>
                </a:lnTo>
                <a:lnTo>
                  <a:pt x="159" y="150"/>
                </a:lnTo>
                <a:lnTo>
                  <a:pt x="160" y="155"/>
                </a:lnTo>
                <a:lnTo>
                  <a:pt x="161" y="157"/>
                </a:lnTo>
                <a:lnTo>
                  <a:pt x="162" y="160"/>
                </a:lnTo>
                <a:lnTo>
                  <a:pt x="164" y="162"/>
                </a:lnTo>
                <a:lnTo>
                  <a:pt x="167" y="163"/>
                </a:lnTo>
                <a:lnTo>
                  <a:pt x="172" y="164"/>
                </a:lnTo>
                <a:lnTo>
                  <a:pt x="178" y="163"/>
                </a:lnTo>
                <a:lnTo>
                  <a:pt x="186" y="161"/>
                </a:lnTo>
                <a:lnTo>
                  <a:pt x="188" y="167"/>
                </a:lnTo>
                <a:close/>
                <a:moveTo>
                  <a:pt x="125" y="150"/>
                </a:moveTo>
                <a:lnTo>
                  <a:pt x="125" y="58"/>
                </a:lnTo>
                <a:lnTo>
                  <a:pt x="124" y="50"/>
                </a:lnTo>
                <a:lnTo>
                  <a:pt x="122" y="42"/>
                </a:lnTo>
                <a:lnTo>
                  <a:pt x="119" y="35"/>
                </a:lnTo>
                <a:lnTo>
                  <a:pt x="114" y="28"/>
                </a:lnTo>
                <a:lnTo>
                  <a:pt x="108" y="21"/>
                </a:lnTo>
                <a:lnTo>
                  <a:pt x="100" y="17"/>
                </a:lnTo>
                <a:lnTo>
                  <a:pt x="92" y="13"/>
                </a:lnTo>
                <a:lnTo>
                  <a:pt x="84" y="12"/>
                </a:lnTo>
                <a:lnTo>
                  <a:pt x="79" y="12"/>
                </a:lnTo>
                <a:lnTo>
                  <a:pt x="74" y="13"/>
                </a:lnTo>
                <a:lnTo>
                  <a:pt x="69" y="14"/>
                </a:lnTo>
                <a:lnTo>
                  <a:pt x="65" y="17"/>
                </a:lnTo>
                <a:lnTo>
                  <a:pt x="61" y="20"/>
                </a:lnTo>
                <a:lnTo>
                  <a:pt x="57" y="23"/>
                </a:lnTo>
                <a:lnTo>
                  <a:pt x="53" y="27"/>
                </a:lnTo>
                <a:lnTo>
                  <a:pt x="50" y="32"/>
                </a:lnTo>
                <a:lnTo>
                  <a:pt x="46" y="37"/>
                </a:lnTo>
                <a:lnTo>
                  <a:pt x="43" y="44"/>
                </a:lnTo>
                <a:lnTo>
                  <a:pt x="41" y="50"/>
                </a:lnTo>
                <a:lnTo>
                  <a:pt x="39" y="56"/>
                </a:lnTo>
                <a:lnTo>
                  <a:pt x="36" y="70"/>
                </a:lnTo>
                <a:lnTo>
                  <a:pt x="35" y="86"/>
                </a:lnTo>
                <a:lnTo>
                  <a:pt x="36" y="96"/>
                </a:lnTo>
                <a:lnTo>
                  <a:pt x="36" y="106"/>
                </a:lnTo>
                <a:lnTo>
                  <a:pt x="38" y="114"/>
                </a:lnTo>
                <a:lnTo>
                  <a:pt x="40" y="122"/>
                </a:lnTo>
                <a:lnTo>
                  <a:pt x="42" y="130"/>
                </a:lnTo>
                <a:lnTo>
                  <a:pt x="45" y="137"/>
                </a:lnTo>
                <a:lnTo>
                  <a:pt x="50" y="143"/>
                </a:lnTo>
                <a:lnTo>
                  <a:pt x="54" y="148"/>
                </a:lnTo>
                <a:lnTo>
                  <a:pt x="58" y="153"/>
                </a:lnTo>
                <a:lnTo>
                  <a:pt x="62" y="157"/>
                </a:lnTo>
                <a:lnTo>
                  <a:pt x="66" y="160"/>
                </a:lnTo>
                <a:lnTo>
                  <a:pt x="70" y="163"/>
                </a:lnTo>
                <a:lnTo>
                  <a:pt x="76" y="165"/>
                </a:lnTo>
                <a:lnTo>
                  <a:pt x="80" y="167"/>
                </a:lnTo>
                <a:lnTo>
                  <a:pt x="85" y="167"/>
                </a:lnTo>
                <a:lnTo>
                  <a:pt x="90" y="168"/>
                </a:lnTo>
                <a:lnTo>
                  <a:pt x="95" y="168"/>
                </a:lnTo>
                <a:lnTo>
                  <a:pt x="99" y="167"/>
                </a:lnTo>
                <a:lnTo>
                  <a:pt x="104" y="165"/>
                </a:lnTo>
                <a:lnTo>
                  <a:pt x="108" y="164"/>
                </a:lnTo>
                <a:lnTo>
                  <a:pt x="116" y="158"/>
                </a:lnTo>
                <a:lnTo>
                  <a:pt x="125" y="15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79" name="Freeform 296"/>
          <p:cNvSpPr>
            <a:spLocks noEditPoints="1"/>
          </p:cNvSpPr>
          <p:nvPr/>
        </p:nvSpPr>
        <p:spPr bwMode="auto">
          <a:xfrm>
            <a:off x="4602163" y="3619500"/>
            <a:ext cx="112712" cy="111125"/>
          </a:xfrm>
          <a:custGeom>
            <a:avLst/>
            <a:gdLst>
              <a:gd name="T0" fmla="*/ 148 w 213"/>
              <a:gd name="T1" fmla="*/ 210 h 210"/>
              <a:gd name="T2" fmla="*/ 146 w 213"/>
              <a:gd name="T3" fmla="*/ 189 h 210"/>
              <a:gd name="T4" fmla="*/ 126 w 213"/>
              <a:gd name="T5" fmla="*/ 200 h 210"/>
              <a:gd name="T6" fmla="*/ 148 w 213"/>
              <a:gd name="T7" fmla="*/ 174 h 210"/>
              <a:gd name="T8" fmla="*/ 117 w 213"/>
              <a:gd name="T9" fmla="*/ 203 h 210"/>
              <a:gd name="T10" fmla="*/ 117 w 213"/>
              <a:gd name="T11" fmla="*/ 203 h 210"/>
              <a:gd name="T12" fmla="*/ 96 w 213"/>
              <a:gd name="T13" fmla="*/ 187 h 210"/>
              <a:gd name="T14" fmla="*/ 60 w 213"/>
              <a:gd name="T15" fmla="*/ 206 h 210"/>
              <a:gd name="T16" fmla="*/ 46 w 213"/>
              <a:gd name="T17" fmla="*/ 173 h 210"/>
              <a:gd name="T18" fmla="*/ 84 w 213"/>
              <a:gd name="T19" fmla="*/ 189 h 210"/>
              <a:gd name="T20" fmla="*/ 26 w 213"/>
              <a:gd name="T21" fmla="*/ 143 h 210"/>
              <a:gd name="T22" fmla="*/ 5 w 213"/>
              <a:gd name="T23" fmla="*/ 141 h 210"/>
              <a:gd name="T24" fmla="*/ 24 w 213"/>
              <a:gd name="T25" fmla="*/ 135 h 210"/>
              <a:gd name="T26" fmla="*/ 7 w 213"/>
              <a:gd name="T27" fmla="*/ 72 h 210"/>
              <a:gd name="T28" fmla="*/ 34 w 213"/>
              <a:gd name="T29" fmla="*/ 64 h 210"/>
              <a:gd name="T30" fmla="*/ 0 w 213"/>
              <a:gd name="T31" fmla="*/ 113 h 210"/>
              <a:gd name="T32" fmla="*/ 33 w 213"/>
              <a:gd name="T33" fmla="*/ 29 h 210"/>
              <a:gd name="T34" fmla="*/ 48 w 213"/>
              <a:gd name="T35" fmla="*/ 43 h 210"/>
              <a:gd name="T36" fmla="*/ 98 w 213"/>
              <a:gd name="T37" fmla="*/ 0 h 210"/>
              <a:gd name="T38" fmla="*/ 98 w 213"/>
              <a:gd name="T39" fmla="*/ 0 h 210"/>
              <a:gd name="T40" fmla="*/ 118 w 213"/>
              <a:gd name="T41" fmla="*/ 2 h 210"/>
              <a:gd name="T42" fmla="*/ 129 w 213"/>
              <a:gd name="T43" fmla="*/ 7 h 210"/>
              <a:gd name="T44" fmla="*/ 124 w 213"/>
              <a:gd name="T45" fmla="*/ 4 h 210"/>
              <a:gd name="T46" fmla="*/ 157 w 213"/>
              <a:gd name="T47" fmla="*/ 1 h 210"/>
              <a:gd name="T48" fmla="*/ 162 w 213"/>
              <a:gd name="T49" fmla="*/ 10 h 210"/>
              <a:gd name="T50" fmla="*/ 170 w 213"/>
              <a:gd name="T51" fmla="*/ 0 h 210"/>
              <a:gd name="T52" fmla="*/ 159 w 213"/>
              <a:gd name="T53" fmla="*/ 123 h 210"/>
              <a:gd name="T54" fmla="*/ 159 w 213"/>
              <a:gd name="T55" fmla="*/ 136 h 210"/>
              <a:gd name="T56" fmla="*/ 159 w 213"/>
              <a:gd name="T57" fmla="*/ 156 h 210"/>
              <a:gd name="T58" fmla="*/ 161 w 213"/>
              <a:gd name="T59" fmla="*/ 167 h 210"/>
              <a:gd name="T60" fmla="*/ 165 w 213"/>
              <a:gd name="T61" fmla="*/ 176 h 210"/>
              <a:gd name="T62" fmla="*/ 182 w 213"/>
              <a:gd name="T63" fmla="*/ 162 h 210"/>
              <a:gd name="T64" fmla="*/ 173 w 213"/>
              <a:gd name="T65" fmla="*/ 182 h 210"/>
              <a:gd name="T66" fmla="*/ 192 w 213"/>
              <a:gd name="T67" fmla="*/ 183 h 210"/>
              <a:gd name="T68" fmla="*/ 193 w 213"/>
              <a:gd name="T69" fmla="*/ 160 h 210"/>
              <a:gd name="T70" fmla="*/ 213 w 213"/>
              <a:gd name="T71" fmla="*/ 183 h 210"/>
              <a:gd name="T72" fmla="*/ 148 w 213"/>
              <a:gd name="T73" fmla="*/ 160 h 210"/>
              <a:gd name="T74" fmla="*/ 148 w 213"/>
              <a:gd name="T75" fmla="*/ 68 h 210"/>
              <a:gd name="T76" fmla="*/ 145 w 213"/>
              <a:gd name="T77" fmla="*/ 48 h 210"/>
              <a:gd name="T78" fmla="*/ 118 w 213"/>
              <a:gd name="T79" fmla="*/ 44 h 210"/>
              <a:gd name="T80" fmla="*/ 134 w 213"/>
              <a:gd name="T81" fmla="*/ 31 h 210"/>
              <a:gd name="T82" fmla="*/ 107 w 213"/>
              <a:gd name="T83" fmla="*/ 13 h 210"/>
              <a:gd name="T84" fmla="*/ 96 w 213"/>
              <a:gd name="T85" fmla="*/ 22 h 210"/>
              <a:gd name="T86" fmla="*/ 83 w 213"/>
              <a:gd name="T87" fmla="*/ 13 h 210"/>
              <a:gd name="T88" fmla="*/ 53 w 213"/>
              <a:gd name="T89" fmla="*/ 36 h 210"/>
              <a:gd name="T90" fmla="*/ 54 w 213"/>
              <a:gd name="T91" fmla="*/ 34 h 210"/>
              <a:gd name="T92" fmla="*/ 41 w 213"/>
              <a:gd name="T93" fmla="*/ 64 h 210"/>
              <a:gd name="T94" fmla="*/ 58 w 213"/>
              <a:gd name="T95" fmla="*/ 82 h 210"/>
              <a:gd name="T96" fmla="*/ 62 w 213"/>
              <a:gd name="T97" fmla="*/ 69 h 210"/>
              <a:gd name="T98" fmla="*/ 40 w 213"/>
              <a:gd name="T99" fmla="*/ 126 h 210"/>
              <a:gd name="T100" fmla="*/ 67 w 213"/>
              <a:gd name="T101" fmla="*/ 142 h 210"/>
              <a:gd name="T102" fmla="*/ 42 w 213"/>
              <a:gd name="T103" fmla="*/ 134 h 210"/>
              <a:gd name="T104" fmla="*/ 67 w 213"/>
              <a:gd name="T105" fmla="*/ 175 h 210"/>
              <a:gd name="T106" fmla="*/ 102 w 213"/>
              <a:gd name="T107" fmla="*/ 188 h 210"/>
              <a:gd name="T108" fmla="*/ 102 w 213"/>
              <a:gd name="T109" fmla="*/ 188 h 210"/>
              <a:gd name="T110" fmla="*/ 129 w 213"/>
              <a:gd name="T111" fmla="*/ 153 h 210"/>
              <a:gd name="T112" fmla="*/ 113 w 213"/>
              <a:gd name="T113" fmla="*/ 187 h 210"/>
              <a:gd name="T114" fmla="*/ 137 w 213"/>
              <a:gd name="T115" fmla="*/ 160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3"/>
              <a:gd name="T175" fmla="*/ 0 h 210"/>
              <a:gd name="T176" fmla="*/ 213 w 213"/>
              <a:gd name="T177" fmla="*/ 210 h 2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3" h="210">
                <a:moveTo>
                  <a:pt x="204" y="187"/>
                </a:moveTo>
                <a:lnTo>
                  <a:pt x="150" y="209"/>
                </a:lnTo>
                <a:lnTo>
                  <a:pt x="141" y="190"/>
                </a:lnTo>
                <a:lnTo>
                  <a:pt x="195" y="168"/>
                </a:lnTo>
                <a:lnTo>
                  <a:pt x="204" y="187"/>
                </a:lnTo>
                <a:close/>
                <a:moveTo>
                  <a:pt x="150" y="209"/>
                </a:moveTo>
                <a:lnTo>
                  <a:pt x="148" y="210"/>
                </a:lnTo>
                <a:lnTo>
                  <a:pt x="146" y="210"/>
                </a:lnTo>
                <a:lnTo>
                  <a:pt x="146" y="200"/>
                </a:lnTo>
                <a:lnTo>
                  <a:pt x="150" y="209"/>
                </a:lnTo>
                <a:close/>
                <a:moveTo>
                  <a:pt x="146" y="210"/>
                </a:moveTo>
                <a:lnTo>
                  <a:pt x="137" y="210"/>
                </a:lnTo>
                <a:lnTo>
                  <a:pt x="137" y="189"/>
                </a:lnTo>
                <a:lnTo>
                  <a:pt x="146" y="189"/>
                </a:lnTo>
                <a:lnTo>
                  <a:pt x="146" y="210"/>
                </a:lnTo>
                <a:close/>
                <a:moveTo>
                  <a:pt x="137" y="210"/>
                </a:moveTo>
                <a:lnTo>
                  <a:pt x="126" y="210"/>
                </a:lnTo>
                <a:lnTo>
                  <a:pt x="126" y="200"/>
                </a:lnTo>
                <a:lnTo>
                  <a:pt x="137" y="200"/>
                </a:lnTo>
                <a:lnTo>
                  <a:pt x="137" y="210"/>
                </a:lnTo>
                <a:close/>
                <a:moveTo>
                  <a:pt x="126" y="200"/>
                </a:moveTo>
                <a:lnTo>
                  <a:pt x="126" y="174"/>
                </a:lnTo>
                <a:lnTo>
                  <a:pt x="148" y="174"/>
                </a:lnTo>
                <a:lnTo>
                  <a:pt x="148" y="200"/>
                </a:lnTo>
                <a:lnTo>
                  <a:pt x="126" y="200"/>
                </a:lnTo>
                <a:close/>
                <a:moveTo>
                  <a:pt x="129" y="167"/>
                </a:moveTo>
                <a:lnTo>
                  <a:pt x="148" y="148"/>
                </a:lnTo>
                <a:lnTo>
                  <a:pt x="148" y="174"/>
                </a:lnTo>
                <a:lnTo>
                  <a:pt x="137" y="174"/>
                </a:lnTo>
                <a:lnTo>
                  <a:pt x="129" y="167"/>
                </a:lnTo>
                <a:close/>
                <a:moveTo>
                  <a:pt x="145" y="181"/>
                </a:moveTo>
                <a:lnTo>
                  <a:pt x="137" y="188"/>
                </a:lnTo>
                <a:lnTo>
                  <a:pt x="131" y="194"/>
                </a:lnTo>
                <a:lnTo>
                  <a:pt x="124" y="199"/>
                </a:lnTo>
                <a:lnTo>
                  <a:pt x="117" y="203"/>
                </a:lnTo>
                <a:lnTo>
                  <a:pt x="107" y="184"/>
                </a:lnTo>
                <a:lnTo>
                  <a:pt x="112" y="181"/>
                </a:lnTo>
                <a:lnTo>
                  <a:pt x="118" y="177"/>
                </a:lnTo>
                <a:lnTo>
                  <a:pt x="124" y="172"/>
                </a:lnTo>
                <a:lnTo>
                  <a:pt x="129" y="167"/>
                </a:lnTo>
                <a:lnTo>
                  <a:pt x="145" y="181"/>
                </a:lnTo>
                <a:close/>
                <a:moveTo>
                  <a:pt x="117" y="203"/>
                </a:moveTo>
                <a:lnTo>
                  <a:pt x="108" y="206"/>
                </a:lnTo>
                <a:lnTo>
                  <a:pt x="101" y="208"/>
                </a:lnTo>
                <a:lnTo>
                  <a:pt x="93" y="210"/>
                </a:lnTo>
                <a:lnTo>
                  <a:pt x="84" y="210"/>
                </a:lnTo>
                <a:lnTo>
                  <a:pt x="84" y="189"/>
                </a:lnTo>
                <a:lnTo>
                  <a:pt x="91" y="188"/>
                </a:lnTo>
                <a:lnTo>
                  <a:pt x="96" y="187"/>
                </a:lnTo>
                <a:lnTo>
                  <a:pt x="101" y="186"/>
                </a:lnTo>
                <a:lnTo>
                  <a:pt x="107" y="184"/>
                </a:lnTo>
                <a:lnTo>
                  <a:pt x="117" y="203"/>
                </a:lnTo>
                <a:close/>
                <a:moveTo>
                  <a:pt x="84" y="210"/>
                </a:moveTo>
                <a:lnTo>
                  <a:pt x="76" y="210"/>
                </a:lnTo>
                <a:lnTo>
                  <a:pt x="68" y="208"/>
                </a:lnTo>
                <a:lnTo>
                  <a:pt x="60" y="206"/>
                </a:lnTo>
                <a:lnTo>
                  <a:pt x="52" y="203"/>
                </a:lnTo>
                <a:lnTo>
                  <a:pt x="45" y="199"/>
                </a:lnTo>
                <a:lnTo>
                  <a:pt x="38" y="195"/>
                </a:lnTo>
                <a:lnTo>
                  <a:pt x="32" y="188"/>
                </a:lnTo>
                <a:lnTo>
                  <a:pt x="25" y="181"/>
                </a:lnTo>
                <a:lnTo>
                  <a:pt x="41" y="168"/>
                </a:lnTo>
                <a:lnTo>
                  <a:pt x="46" y="173"/>
                </a:lnTo>
                <a:lnTo>
                  <a:pt x="51" y="177"/>
                </a:lnTo>
                <a:lnTo>
                  <a:pt x="55" y="181"/>
                </a:lnTo>
                <a:lnTo>
                  <a:pt x="62" y="184"/>
                </a:lnTo>
                <a:lnTo>
                  <a:pt x="67" y="186"/>
                </a:lnTo>
                <a:lnTo>
                  <a:pt x="73" y="187"/>
                </a:lnTo>
                <a:lnTo>
                  <a:pt x="78" y="188"/>
                </a:lnTo>
                <a:lnTo>
                  <a:pt x="84" y="189"/>
                </a:lnTo>
                <a:lnTo>
                  <a:pt x="84" y="210"/>
                </a:lnTo>
                <a:close/>
                <a:moveTo>
                  <a:pt x="25" y="181"/>
                </a:moveTo>
                <a:lnTo>
                  <a:pt x="19" y="174"/>
                </a:lnTo>
                <a:lnTo>
                  <a:pt x="15" y="167"/>
                </a:lnTo>
                <a:lnTo>
                  <a:pt x="10" y="158"/>
                </a:lnTo>
                <a:lnTo>
                  <a:pt x="7" y="150"/>
                </a:lnTo>
                <a:lnTo>
                  <a:pt x="26" y="143"/>
                </a:lnTo>
                <a:lnTo>
                  <a:pt x="29" y="150"/>
                </a:lnTo>
                <a:lnTo>
                  <a:pt x="33" y="156"/>
                </a:lnTo>
                <a:lnTo>
                  <a:pt x="37" y="162"/>
                </a:lnTo>
                <a:lnTo>
                  <a:pt x="41" y="168"/>
                </a:lnTo>
                <a:lnTo>
                  <a:pt x="25" y="181"/>
                </a:lnTo>
                <a:close/>
                <a:moveTo>
                  <a:pt x="7" y="150"/>
                </a:moveTo>
                <a:lnTo>
                  <a:pt x="5" y="141"/>
                </a:lnTo>
                <a:lnTo>
                  <a:pt x="2" y="131"/>
                </a:lnTo>
                <a:lnTo>
                  <a:pt x="1" y="122"/>
                </a:lnTo>
                <a:lnTo>
                  <a:pt x="0" y="113"/>
                </a:lnTo>
                <a:lnTo>
                  <a:pt x="22" y="113"/>
                </a:lnTo>
                <a:lnTo>
                  <a:pt x="22" y="121"/>
                </a:lnTo>
                <a:lnTo>
                  <a:pt x="23" y="128"/>
                </a:lnTo>
                <a:lnTo>
                  <a:pt x="24" y="135"/>
                </a:lnTo>
                <a:lnTo>
                  <a:pt x="26" y="143"/>
                </a:lnTo>
                <a:lnTo>
                  <a:pt x="7" y="150"/>
                </a:lnTo>
                <a:close/>
                <a:moveTo>
                  <a:pt x="0" y="113"/>
                </a:moveTo>
                <a:lnTo>
                  <a:pt x="1" y="102"/>
                </a:lnTo>
                <a:lnTo>
                  <a:pt x="2" y="92"/>
                </a:lnTo>
                <a:lnTo>
                  <a:pt x="5" y="83"/>
                </a:lnTo>
                <a:lnTo>
                  <a:pt x="7" y="72"/>
                </a:lnTo>
                <a:lnTo>
                  <a:pt x="11" y="64"/>
                </a:lnTo>
                <a:lnTo>
                  <a:pt x="15" y="55"/>
                </a:lnTo>
                <a:lnTo>
                  <a:pt x="20" y="46"/>
                </a:lnTo>
                <a:lnTo>
                  <a:pt x="25" y="38"/>
                </a:lnTo>
                <a:lnTo>
                  <a:pt x="43" y="50"/>
                </a:lnTo>
                <a:lnTo>
                  <a:pt x="38" y="58"/>
                </a:lnTo>
                <a:lnTo>
                  <a:pt x="34" y="64"/>
                </a:lnTo>
                <a:lnTo>
                  <a:pt x="30" y="72"/>
                </a:lnTo>
                <a:lnTo>
                  <a:pt x="27" y="79"/>
                </a:lnTo>
                <a:lnTo>
                  <a:pt x="25" y="87"/>
                </a:lnTo>
                <a:lnTo>
                  <a:pt x="23" y="95"/>
                </a:lnTo>
                <a:lnTo>
                  <a:pt x="22" y="103"/>
                </a:lnTo>
                <a:lnTo>
                  <a:pt x="22" y="113"/>
                </a:lnTo>
                <a:lnTo>
                  <a:pt x="0" y="113"/>
                </a:lnTo>
                <a:close/>
                <a:moveTo>
                  <a:pt x="43" y="50"/>
                </a:moveTo>
                <a:lnTo>
                  <a:pt x="43" y="49"/>
                </a:lnTo>
                <a:lnTo>
                  <a:pt x="43" y="50"/>
                </a:lnTo>
                <a:lnTo>
                  <a:pt x="34" y="44"/>
                </a:lnTo>
                <a:lnTo>
                  <a:pt x="43" y="50"/>
                </a:lnTo>
                <a:close/>
                <a:moveTo>
                  <a:pt x="25" y="38"/>
                </a:moveTo>
                <a:lnTo>
                  <a:pt x="33" y="29"/>
                </a:lnTo>
                <a:lnTo>
                  <a:pt x="41" y="21"/>
                </a:lnTo>
                <a:lnTo>
                  <a:pt x="49" y="15"/>
                </a:lnTo>
                <a:lnTo>
                  <a:pt x="57" y="9"/>
                </a:lnTo>
                <a:lnTo>
                  <a:pt x="68" y="29"/>
                </a:lnTo>
                <a:lnTo>
                  <a:pt x="61" y="33"/>
                </a:lnTo>
                <a:lnTo>
                  <a:pt x="54" y="37"/>
                </a:lnTo>
                <a:lnTo>
                  <a:pt x="48" y="43"/>
                </a:lnTo>
                <a:lnTo>
                  <a:pt x="43" y="50"/>
                </a:lnTo>
                <a:lnTo>
                  <a:pt x="25" y="38"/>
                </a:lnTo>
                <a:close/>
                <a:moveTo>
                  <a:pt x="57" y="9"/>
                </a:moveTo>
                <a:lnTo>
                  <a:pt x="67" y="5"/>
                </a:lnTo>
                <a:lnTo>
                  <a:pt x="77" y="2"/>
                </a:lnTo>
                <a:lnTo>
                  <a:pt x="88" y="1"/>
                </a:lnTo>
                <a:lnTo>
                  <a:pt x="98" y="0"/>
                </a:lnTo>
                <a:lnTo>
                  <a:pt x="98" y="20"/>
                </a:lnTo>
                <a:lnTo>
                  <a:pt x="90" y="21"/>
                </a:lnTo>
                <a:lnTo>
                  <a:pt x="82" y="22"/>
                </a:lnTo>
                <a:lnTo>
                  <a:pt x="74" y="25"/>
                </a:lnTo>
                <a:lnTo>
                  <a:pt x="68" y="29"/>
                </a:lnTo>
                <a:lnTo>
                  <a:pt x="57" y="9"/>
                </a:lnTo>
                <a:close/>
                <a:moveTo>
                  <a:pt x="98" y="0"/>
                </a:moveTo>
                <a:lnTo>
                  <a:pt x="98" y="0"/>
                </a:lnTo>
                <a:lnTo>
                  <a:pt x="98" y="10"/>
                </a:lnTo>
                <a:lnTo>
                  <a:pt x="98" y="0"/>
                </a:lnTo>
                <a:close/>
                <a:moveTo>
                  <a:pt x="98" y="0"/>
                </a:moveTo>
                <a:lnTo>
                  <a:pt x="105" y="0"/>
                </a:lnTo>
                <a:lnTo>
                  <a:pt x="111" y="1"/>
                </a:lnTo>
                <a:lnTo>
                  <a:pt x="118" y="2"/>
                </a:lnTo>
                <a:lnTo>
                  <a:pt x="124" y="4"/>
                </a:lnTo>
                <a:lnTo>
                  <a:pt x="116" y="23"/>
                </a:lnTo>
                <a:lnTo>
                  <a:pt x="107" y="21"/>
                </a:lnTo>
                <a:lnTo>
                  <a:pt x="98" y="20"/>
                </a:lnTo>
                <a:lnTo>
                  <a:pt x="98" y="0"/>
                </a:lnTo>
                <a:close/>
                <a:moveTo>
                  <a:pt x="124" y="4"/>
                </a:moveTo>
                <a:lnTo>
                  <a:pt x="129" y="7"/>
                </a:lnTo>
                <a:lnTo>
                  <a:pt x="134" y="10"/>
                </a:lnTo>
                <a:lnTo>
                  <a:pt x="139" y="13"/>
                </a:lnTo>
                <a:lnTo>
                  <a:pt x="145" y="17"/>
                </a:lnTo>
                <a:lnTo>
                  <a:pt x="129" y="33"/>
                </a:lnTo>
                <a:lnTo>
                  <a:pt x="123" y="28"/>
                </a:lnTo>
                <a:lnTo>
                  <a:pt x="116" y="23"/>
                </a:lnTo>
                <a:lnTo>
                  <a:pt x="124" y="4"/>
                </a:lnTo>
                <a:close/>
                <a:moveTo>
                  <a:pt x="143" y="34"/>
                </a:moveTo>
                <a:lnTo>
                  <a:pt x="135" y="38"/>
                </a:lnTo>
                <a:lnTo>
                  <a:pt x="129" y="33"/>
                </a:lnTo>
                <a:lnTo>
                  <a:pt x="137" y="25"/>
                </a:lnTo>
                <a:lnTo>
                  <a:pt x="143" y="34"/>
                </a:lnTo>
                <a:close/>
                <a:moveTo>
                  <a:pt x="131" y="16"/>
                </a:moveTo>
                <a:lnTo>
                  <a:pt x="157" y="1"/>
                </a:lnTo>
                <a:lnTo>
                  <a:pt x="167" y="19"/>
                </a:lnTo>
                <a:lnTo>
                  <a:pt x="143" y="34"/>
                </a:lnTo>
                <a:lnTo>
                  <a:pt x="131" y="16"/>
                </a:lnTo>
                <a:close/>
                <a:moveTo>
                  <a:pt x="157" y="1"/>
                </a:moveTo>
                <a:lnTo>
                  <a:pt x="159" y="0"/>
                </a:lnTo>
                <a:lnTo>
                  <a:pt x="162" y="0"/>
                </a:lnTo>
                <a:lnTo>
                  <a:pt x="162" y="10"/>
                </a:lnTo>
                <a:lnTo>
                  <a:pt x="157" y="1"/>
                </a:lnTo>
                <a:close/>
                <a:moveTo>
                  <a:pt x="162" y="0"/>
                </a:moveTo>
                <a:lnTo>
                  <a:pt x="170" y="0"/>
                </a:lnTo>
                <a:lnTo>
                  <a:pt x="170" y="20"/>
                </a:lnTo>
                <a:lnTo>
                  <a:pt x="162" y="20"/>
                </a:lnTo>
                <a:lnTo>
                  <a:pt x="162" y="0"/>
                </a:lnTo>
                <a:close/>
                <a:moveTo>
                  <a:pt x="170" y="0"/>
                </a:moveTo>
                <a:lnTo>
                  <a:pt x="180" y="0"/>
                </a:lnTo>
                <a:lnTo>
                  <a:pt x="180" y="10"/>
                </a:lnTo>
                <a:lnTo>
                  <a:pt x="170" y="10"/>
                </a:lnTo>
                <a:lnTo>
                  <a:pt x="170" y="0"/>
                </a:lnTo>
                <a:close/>
                <a:moveTo>
                  <a:pt x="180" y="10"/>
                </a:moveTo>
                <a:lnTo>
                  <a:pt x="180" y="123"/>
                </a:lnTo>
                <a:lnTo>
                  <a:pt x="159" y="123"/>
                </a:lnTo>
                <a:lnTo>
                  <a:pt x="159" y="10"/>
                </a:lnTo>
                <a:lnTo>
                  <a:pt x="180" y="10"/>
                </a:lnTo>
                <a:close/>
                <a:moveTo>
                  <a:pt x="180" y="123"/>
                </a:moveTo>
                <a:lnTo>
                  <a:pt x="180" y="136"/>
                </a:lnTo>
                <a:lnTo>
                  <a:pt x="180" y="147"/>
                </a:lnTo>
                <a:lnTo>
                  <a:pt x="159" y="147"/>
                </a:lnTo>
                <a:lnTo>
                  <a:pt x="159" y="136"/>
                </a:lnTo>
                <a:lnTo>
                  <a:pt x="159" y="123"/>
                </a:lnTo>
                <a:lnTo>
                  <a:pt x="180" y="123"/>
                </a:lnTo>
                <a:close/>
                <a:moveTo>
                  <a:pt x="180" y="147"/>
                </a:moveTo>
                <a:lnTo>
                  <a:pt x="181" y="154"/>
                </a:lnTo>
                <a:lnTo>
                  <a:pt x="181" y="159"/>
                </a:lnTo>
                <a:lnTo>
                  <a:pt x="160" y="161"/>
                </a:lnTo>
                <a:lnTo>
                  <a:pt x="159" y="156"/>
                </a:lnTo>
                <a:lnTo>
                  <a:pt x="159" y="147"/>
                </a:lnTo>
                <a:lnTo>
                  <a:pt x="180" y="147"/>
                </a:lnTo>
                <a:close/>
                <a:moveTo>
                  <a:pt x="181" y="159"/>
                </a:moveTo>
                <a:lnTo>
                  <a:pt x="181" y="161"/>
                </a:lnTo>
                <a:lnTo>
                  <a:pt x="182" y="162"/>
                </a:lnTo>
                <a:lnTo>
                  <a:pt x="162" y="172"/>
                </a:lnTo>
                <a:lnTo>
                  <a:pt x="161" y="167"/>
                </a:lnTo>
                <a:lnTo>
                  <a:pt x="160" y="161"/>
                </a:lnTo>
                <a:lnTo>
                  <a:pt x="181" y="159"/>
                </a:lnTo>
                <a:close/>
                <a:moveTo>
                  <a:pt x="182" y="162"/>
                </a:moveTo>
                <a:lnTo>
                  <a:pt x="182" y="162"/>
                </a:lnTo>
                <a:lnTo>
                  <a:pt x="170" y="180"/>
                </a:lnTo>
                <a:lnTo>
                  <a:pt x="165" y="176"/>
                </a:lnTo>
                <a:lnTo>
                  <a:pt x="162" y="172"/>
                </a:lnTo>
                <a:lnTo>
                  <a:pt x="182" y="162"/>
                </a:lnTo>
                <a:close/>
                <a:moveTo>
                  <a:pt x="182" y="162"/>
                </a:moveTo>
                <a:lnTo>
                  <a:pt x="182" y="162"/>
                </a:lnTo>
                <a:lnTo>
                  <a:pt x="182" y="163"/>
                </a:lnTo>
                <a:lnTo>
                  <a:pt x="176" y="172"/>
                </a:lnTo>
                <a:lnTo>
                  <a:pt x="182" y="162"/>
                </a:lnTo>
                <a:close/>
                <a:moveTo>
                  <a:pt x="182" y="163"/>
                </a:moveTo>
                <a:lnTo>
                  <a:pt x="183" y="163"/>
                </a:lnTo>
                <a:lnTo>
                  <a:pt x="184" y="163"/>
                </a:lnTo>
                <a:lnTo>
                  <a:pt x="184" y="184"/>
                </a:lnTo>
                <a:lnTo>
                  <a:pt x="180" y="184"/>
                </a:lnTo>
                <a:lnTo>
                  <a:pt x="176" y="183"/>
                </a:lnTo>
                <a:lnTo>
                  <a:pt x="173" y="182"/>
                </a:lnTo>
                <a:lnTo>
                  <a:pt x="168" y="179"/>
                </a:lnTo>
                <a:lnTo>
                  <a:pt x="182" y="163"/>
                </a:lnTo>
                <a:close/>
                <a:moveTo>
                  <a:pt x="184" y="163"/>
                </a:moveTo>
                <a:lnTo>
                  <a:pt x="188" y="162"/>
                </a:lnTo>
                <a:lnTo>
                  <a:pt x="193" y="160"/>
                </a:lnTo>
                <a:lnTo>
                  <a:pt x="201" y="180"/>
                </a:lnTo>
                <a:lnTo>
                  <a:pt x="192" y="183"/>
                </a:lnTo>
                <a:lnTo>
                  <a:pt x="184" y="184"/>
                </a:lnTo>
                <a:lnTo>
                  <a:pt x="184" y="163"/>
                </a:lnTo>
                <a:close/>
                <a:moveTo>
                  <a:pt x="193" y="160"/>
                </a:moveTo>
                <a:lnTo>
                  <a:pt x="204" y="157"/>
                </a:lnTo>
                <a:lnTo>
                  <a:pt x="207" y="168"/>
                </a:lnTo>
                <a:lnTo>
                  <a:pt x="198" y="171"/>
                </a:lnTo>
                <a:lnTo>
                  <a:pt x="193" y="160"/>
                </a:lnTo>
                <a:close/>
                <a:moveTo>
                  <a:pt x="207" y="168"/>
                </a:moveTo>
                <a:lnTo>
                  <a:pt x="210" y="174"/>
                </a:lnTo>
                <a:lnTo>
                  <a:pt x="189" y="181"/>
                </a:lnTo>
                <a:lnTo>
                  <a:pt x="187" y="174"/>
                </a:lnTo>
                <a:lnTo>
                  <a:pt x="207" y="168"/>
                </a:lnTo>
                <a:close/>
                <a:moveTo>
                  <a:pt x="210" y="174"/>
                </a:moveTo>
                <a:lnTo>
                  <a:pt x="213" y="183"/>
                </a:lnTo>
                <a:lnTo>
                  <a:pt x="204" y="187"/>
                </a:lnTo>
                <a:lnTo>
                  <a:pt x="200" y="177"/>
                </a:lnTo>
                <a:lnTo>
                  <a:pt x="210" y="174"/>
                </a:lnTo>
                <a:close/>
                <a:moveTo>
                  <a:pt x="126" y="160"/>
                </a:moveTo>
                <a:lnTo>
                  <a:pt x="126" y="68"/>
                </a:lnTo>
                <a:lnTo>
                  <a:pt x="148" y="68"/>
                </a:lnTo>
                <a:lnTo>
                  <a:pt x="148" y="160"/>
                </a:lnTo>
                <a:lnTo>
                  <a:pt x="126" y="160"/>
                </a:lnTo>
                <a:close/>
                <a:moveTo>
                  <a:pt x="126" y="68"/>
                </a:moveTo>
                <a:lnTo>
                  <a:pt x="126" y="62"/>
                </a:lnTo>
                <a:lnTo>
                  <a:pt x="124" y="56"/>
                </a:lnTo>
                <a:lnTo>
                  <a:pt x="145" y="48"/>
                </a:lnTo>
                <a:lnTo>
                  <a:pt x="147" y="59"/>
                </a:lnTo>
                <a:lnTo>
                  <a:pt x="148" y="68"/>
                </a:lnTo>
                <a:lnTo>
                  <a:pt x="126" y="68"/>
                </a:lnTo>
                <a:close/>
                <a:moveTo>
                  <a:pt x="124" y="56"/>
                </a:moveTo>
                <a:lnTo>
                  <a:pt x="122" y="50"/>
                </a:lnTo>
                <a:lnTo>
                  <a:pt x="118" y="44"/>
                </a:lnTo>
                <a:lnTo>
                  <a:pt x="134" y="32"/>
                </a:lnTo>
                <a:lnTo>
                  <a:pt x="140" y="40"/>
                </a:lnTo>
                <a:lnTo>
                  <a:pt x="145" y="48"/>
                </a:lnTo>
                <a:lnTo>
                  <a:pt x="124" y="56"/>
                </a:lnTo>
                <a:close/>
                <a:moveTo>
                  <a:pt x="134" y="31"/>
                </a:moveTo>
                <a:lnTo>
                  <a:pt x="135" y="33"/>
                </a:lnTo>
                <a:lnTo>
                  <a:pt x="134" y="32"/>
                </a:lnTo>
                <a:lnTo>
                  <a:pt x="126" y="38"/>
                </a:lnTo>
                <a:lnTo>
                  <a:pt x="134" y="31"/>
                </a:lnTo>
                <a:close/>
                <a:moveTo>
                  <a:pt x="118" y="44"/>
                </a:moveTo>
                <a:lnTo>
                  <a:pt x="113" y="39"/>
                </a:lnTo>
                <a:lnTo>
                  <a:pt x="107" y="36"/>
                </a:lnTo>
                <a:lnTo>
                  <a:pt x="118" y="17"/>
                </a:lnTo>
                <a:lnTo>
                  <a:pt x="122" y="19"/>
                </a:lnTo>
                <a:lnTo>
                  <a:pt x="126" y="23"/>
                </a:lnTo>
                <a:lnTo>
                  <a:pt x="130" y="27"/>
                </a:lnTo>
                <a:lnTo>
                  <a:pt x="134" y="31"/>
                </a:lnTo>
                <a:lnTo>
                  <a:pt x="118" y="44"/>
                </a:lnTo>
                <a:close/>
                <a:moveTo>
                  <a:pt x="107" y="36"/>
                </a:moveTo>
                <a:lnTo>
                  <a:pt x="102" y="34"/>
                </a:lnTo>
                <a:lnTo>
                  <a:pt x="96" y="33"/>
                </a:lnTo>
                <a:lnTo>
                  <a:pt x="96" y="11"/>
                </a:lnTo>
                <a:lnTo>
                  <a:pt x="102" y="12"/>
                </a:lnTo>
                <a:lnTo>
                  <a:pt x="107" y="13"/>
                </a:lnTo>
                <a:lnTo>
                  <a:pt x="112" y="15"/>
                </a:lnTo>
                <a:lnTo>
                  <a:pt x="118" y="17"/>
                </a:lnTo>
                <a:lnTo>
                  <a:pt x="107" y="36"/>
                </a:lnTo>
                <a:close/>
                <a:moveTo>
                  <a:pt x="96" y="11"/>
                </a:moveTo>
                <a:lnTo>
                  <a:pt x="97" y="11"/>
                </a:lnTo>
                <a:lnTo>
                  <a:pt x="96" y="11"/>
                </a:lnTo>
                <a:lnTo>
                  <a:pt x="96" y="22"/>
                </a:lnTo>
                <a:lnTo>
                  <a:pt x="96" y="11"/>
                </a:lnTo>
                <a:close/>
                <a:moveTo>
                  <a:pt x="96" y="33"/>
                </a:moveTo>
                <a:lnTo>
                  <a:pt x="89" y="34"/>
                </a:lnTo>
                <a:lnTo>
                  <a:pt x="82" y="36"/>
                </a:lnTo>
                <a:lnTo>
                  <a:pt x="72" y="17"/>
                </a:lnTo>
                <a:lnTo>
                  <a:pt x="77" y="14"/>
                </a:lnTo>
                <a:lnTo>
                  <a:pt x="83" y="13"/>
                </a:lnTo>
                <a:lnTo>
                  <a:pt x="90" y="12"/>
                </a:lnTo>
                <a:lnTo>
                  <a:pt x="96" y="11"/>
                </a:lnTo>
                <a:lnTo>
                  <a:pt x="96" y="33"/>
                </a:lnTo>
                <a:close/>
                <a:moveTo>
                  <a:pt x="82" y="36"/>
                </a:moveTo>
                <a:lnTo>
                  <a:pt x="76" y="40"/>
                </a:lnTo>
                <a:lnTo>
                  <a:pt x="71" y="47"/>
                </a:lnTo>
                <a:lnTo>
                  <a:pt x="53" y="36"/>
                </a:lnTo>
                <a:lnTo>
                  <a:pt x="57" y="30"/>
                </a:lnTo>
                <a:lnTo>
                  <a:pt x="62" y="25"/>
                </a:lnTo>
                <a:lnTo>
                  <a:pt x="67" y="20"/>
                </a:lnTo>
                <a:lnTo>
                  <a:pt x="72" y="17"/>
                </a:lnTo>
                <a:lnTo>
                  <a:pt x="82" y="36"/>
                </a:lnTo>
                <a:close/>
                <a:moveTo>
                  <a:pt x="53" y="36"/>
                </a:moveTo>
                <a:lnTo>
                  <a:pt x="54" y="34"/>
                </a:lnTo>
                <a:lnTo>
                  <a:pt x="53" y="36"/>
                </a:lnTo>
                <a:lnTo>
                  <a:pt x="62" y="42"/>
                </a:lnTo>
                <a:lnTo>
                  <a:pt x="53" y="36"/>
                </a:lnTo>
                <a:close/>
                <a:moveTo>
                  <a:pt x="71" y="47"/>
                </a:moveTo>
                <a:lnTo>
                  <a:pt x="65" y="58"/>
                </a:lnTo>
                <a:lnTo>
                  <a:pt x="62" y="69"/>
                </a:lnTo>
                <a:lnTo>
                  <a:pt x="41" y="64"/>
                </a:lnTo>
                <a:lnTo>
                  <a:pt x="43" y="56"/>
                </a:lnTo>
                <a:lnTo>
                  <a:pt x="46" y="48"/>
                </a:lnTo>
                <a:lnTo>
                  <a:pt x="49" y="42"/>
                </a:lnTo>
                <a:lnTo>
                  <a:pt x="53" y="36"/>
                </a:lnTo>
                <a:lnTo>
                  <a:pt x="71" y="47"/>
                </a:lnTo>
                <a:close/>
                <a:moveTo>
                  <a:pt x="62" y="69"/>
                </a:moveTo>
                <a:lnTo>
                  <a:pt x="58" y="82"/>
                </a:lnTo>
                <a:lnTo>
                  <a:pt x="58" y="96"/>
                </a:lnTo>
                <a:lnTo>
                  <a:pt x="37" y="96"/>
                </a:lnTo>
                <a:lnTo>
                  <a:pt x="37" y="88"/>
                </a:lnTo>
                <a:lnTo>
                  <a:pt x="38" y="79"/>
                </a:lnTo>
                <a:lnTo>
                  <a:pt x="39" y="71"/>
                </a:lnTo>
                <a:lnTo>
                  <a:pt x="41" y="64"/>
                </a:lnTo>
                <a:lnTo>
                  <a:pt x="62" y="69"/>
                </a:lnTo>
                <a:close/>
                <a:moveTo>
                  <a:pt x="58" y="96"/>
                </a:moveTo>
                <a:lnTo>
                  <a:pt x="58" y="105"/>
                </a:lnTo>
                <a:lnTo>
                  <a:pt x="60" y="114"/>
                </a:lnTo>
                <a:lnTo>
                  <a:pt x="61" y="122"/>
                </a:lnTo>
                <a:lnTo>
                  <a:pt x="62" y="129"/>
                </a:lnTo>
                <a:lnTo>
                  <a:pt x="42" y="134"/>
                </a:lnTo>
                <a:lnTo>
                  <a:pt x="40" y="126"/>
                </a:lnTo>
                <a:lnTo>
                  <a:pt x="38" y="117"/>
                </a:lnTo>
                <a:lnTo>
                  <a:pt x="37" y="106"/>
                </a:lnTo>
                <a:lnTo>
                  <a:pt x="37" y="96"/>
                </a:lnTo>
                <a:lnTo>
                  <a:pt x="58" y="96"/>
                </a:lnTo>
                <a:close/>
                <a:moveTo>
                  <a:pt x="62" y="129"/>
                </a:moveTo>
                <a:lnTo>
                  <a:pt x="65" y="135"/>
                </a:lnTo>
                <a:lnTo>
                  <a:pt x="67" y="142"/>
                </a:lnTo>
                <a:lnTo>
                  <a:pt x="70" y="147"/>
                </a:lnTo>
                <a:lnTo>
                  <a:pt x="74" y="152"/>
                </a:lnTo>
                <a:lnTo>
                  <a:pt x="57" y="166"/>
                </a:lnTo>
                <a:lnTo>
                  <a:pt x="52" y="158"/>
                </a:lnTo>
                <a:lnTo>
                  <a:pt x="48" y="151"/>
                </a:lnTo>
                <a:lnTo>
                  <a:pt x="45" y="144"/>
                </a:lnTo>
                <a:lnTo>
                  <a:pt x="42" y="134"/>
                </a:lnTo>
                <a:lnTo>
                  <a:pt x="62" y="129"/>
                </a:lnTo>
                <a:close/>
                <a:moveTo>
                  <a:pt x="74" y="152"/>
                </a:moveTo>
                <a:lnTo>
                  <a:pt x="80" y="158"/>
                </a:lnTo>
                <a:lnTo>
                  <a:pt x="88" y="163"/>
                </a:lnTo>
                <a:lnTo>
                  <a:pt x="77" y="182"/>
                </a:lnTo>
                <a:lnTo>
                  <a:pt x="72" y="179"/>
                </a:lnTo>
                <a:lnTo>
                  <a:pt x="67" y="175"/>
                </a:lnTo>
                <a:lnTo>
                  <a:pt x="62" y="171"/>
                </a:lnTo>
                <a:lnTo>
                  <a:pt x="57" y="166"/>
                </a:lnTo>
                <a:lnTo>
                  <a:pt x="74" y="152"/>
                </a:lnTo>
                <a:close/>
                <a:moveTo>
                  <a:pt x="88" y="163"/>
                </a:moveTo>
                <a:lnTo>
                  <a:pt x="95" y="167"/>
                </a:lnTo>
                <a:lnTo>
                  <a:pt x="102" y="168"/>
                </a:lnTo>
                <a:lnTo>
                  <a:pt x="102" y="188"/>
                </a:lnTo>
                <a:lnTo>
                  <a:pt x="96" y="188"/>
                </a:lnTo>
                <a:lnTo>
                  <a:pt x="90" y="186"/>
                </a:lnTo>
                <a:lnTo>
                  <a:pt x="83" y="185"/>
                </a:lnTo>
                <a:lnTo>
                  <a:pt x="77" y="182"/>
                </a:lnTo>
                <a:lnTo>
                  <a:pt x="88" y="163"/>
                </a:lnTo>
                <a:close/>
                <a:moveTo>
                  <a:pt x="102" y="188"/>
                </a:moveTo>
                <a:lnTo>
                  <a:pt x="102" y="188"/>
                </a:lnTo>
                <a:lnTo>
                  <a:pt x="102" y="178"/>
                </a:lnTo>
                <a:lnTo>
                  <a:pt x="102" y="188"/>
                </a:lnTo>
                <a:close/>
                <a:moveTo>
                  <a:pt x="102" y="168"/>
                </a:moveTo>
                <a:lnTo>
                  <a:pt x="109" y="167"/>
                </a:lnTo>
                <a:lnTo>
                  <a:pt x="116" y="163"/>
                </a:lnTo>
                <a:lnTo>
                  <a:pt x="123" y="159"/>
                </a:lnTo>
                <a:lnTo>
                  <a:pt x="129" y="153"/>
                </a:lnTo>
                <a:lnTo>
                  <a:pt x="145" y="168"/>
                </a:lnTo>
                <a:lnTo>
                  <a:pt x="139" y="173"/>
                </a:lnTo>
                <a:lnTo>
                  <a:pt x="134" y="177"/>
                </a:lnTo>
                <a:lnTo>
                  <a:pt x="129" y="180"/>
                </a:lnTo>
                <a:lnTo>
                  <a:pt x="124" y="183"/>
                </a:lnTo>
                <a:lnTo>
                  <a:pt x="119" y="185"/>
                </a:lnTo>
                <a:lnTo>
                  <a:pt x="113" y="187"/>
                </a:lnTo>
                <a:lnTo>
                  <a:pt x="108" y="188"/>
                </a:lnTo>
                <a:lnTo>
                  <a:pt x="102" y="188"/>
                </a:lnTo>
                <a:lnTo>
                  <a:pt x="102" y="168"/>
                </a:lnTo>
                <a:close/>
                <a:moveTo>
                  <a:pt x="148" y="160"/>
                </a:moveTo>
                <a:lnTo>
                  <a:pt x="148" y="165"/>
                </a:lnTo>
                <a:lnTo>
                  <a:pt x="145" y="168"/>
                </a:lnTo>
                <a:lnTo>
                  <a:pt x="137" y="160"/>
                </a:lnTo>
                <a:lnTo>
                  <a:pt x="148" y="16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80" name="Freeform 297"/>
          <p:cNvSpPr>
            <a:spLocks noEditPoints="1"/>
          </p:cNvSpPr>
          <p:nvPr/>
        </p:nvSpPr>
        <p:spPr bwMode="auto">
          <a:xfrm>
            <a:off x="3937000" y="3736975"/>
            <a:ext cx="127000" cy="100013"/>
          </a:xfrm>
          <a:custGeom>
            <a:avLst/>
            <a:gdLst>
              <a:gd name="T0" fmla="*/ 132 w 240"/>
              <a:gd name="T1" fmla="*/ 120 h 188"/>
              <a:gd name="T2" fmla="*/ 142 w 240"/>
              <a:gd name="T3" fmla="*/ 142 h 188"/>
              <a:gd name="T4" fmla="*/ 160 w 240"/>
              <a:gd name="T5" fmla="*/ 156 h 188"/>
              <a:gd name="T6" fmla="*/ 188 w 240"/>
              <a:gd name="T7" fmla="*/ 158 h 188"/>
              <a:gd name="T8" fmla="*/ 218 w 240"/>
              <a:gd name="T9" fmla="*/ 143 h 188"/>
              <a:gd name="T10" fmla="*/ 240 w 240"/>
              <a:gd name="T11" fmla="*/ 121 h 188"/>
              <a:gd name="T12" fmla="*/ 221 w 240"/>
              <a:gd name="T13" fmla="*/ 162 h 188"/>
              <a:gd name="T14" fmla="*/ 202 w 240"/>
              <a:gd name="T15" fmla="*/ 179 h 188"/>
              <a:gd name="T16" fmla="*/ 180 w 240"/>
              <a:gd name="T17" fmla="*/ 187 h 188"/>
              <a:gd name="T18" fmla="*/ 152 w 240"/>
              <a:gd name="T19" fmla="*/ 187 h 188"/>
              <a:gd name="T20" fmla="*/ 125 w 240"/>
              <a:gd name="T21" fmla="*/ 174 h 188"/>
              <a:gd name="T22" fmla="*/ 92 w 240"/>
              <a:gd name="T23" fmla="*/ 171 h 188"/>
              <a:gd name="T24" fmla="*/ 59 w 240"/>
              <a:gd name="T25" fmla="*/ 186 h 188"/>
              <a:gd name="T26" fmla="*/ 27 w 240"/>
              <a:gd name="T27" fmla="*/ 185 h 188"/>
              <a:gd name="T28" fmla="*/ 3 w 240"/>
              <a:gd name="T29" fmla="*/ 161 h 188"/>
              <a:gd name="T30" fmla="*/ 1 w 240"/>
              <a:gd name="T31" fmla="*/ 131 h 188"/>
              <a:gd name="T32" fmla="*/ 12 w 240"/>
              <a:gd name="T33" fmla="*/ 111 h 188"/>
              <a:gd name="T34" fmla="*/ 49 w 240"/>
              <a:gd name="T35" fmla="*/ 87 h 188"/>
              <a:gd name="T36" fmla="*/ 94 w 240"/>
              <a:gd name="T37" fmla="*/ 40 h 188"/>
              <a:gd name="T38" fmla="*/ 84 w 240"/>
              <a:gd name="T39" fmla="*/ 16 h 188"/>
              <a:gd name="T40" fmla="*/ 61 w 240"/>
              <a:gd name="T41" fmla="*/ 11 h 188"/>
              <a:gd name="T42" fmla="*/ 43 w 240"/>
              <a:gd name="T43" fmla="*/ 19 h 188"/>
              <a:gd name="T44" fmla="*/ 38 w 240"/>
              <a:gd name="T45" fmla="*/ 40 h 188"/>
              <a:gd name="T46" fmla="*/ 33 w 240"/>
              <a:gd name="T47" fmla="*/ 59 h 188"/>
              <a:gd name="T48" fmla="*/ 20 w 240"/>
              <a:gd name="T49" fmla="*/ 62 h 188"/>
              <a:gd name="T50" fmla="*/ 8 w 240"/>
              <a:gd name="T51" fmla="*/ 55 h 188"/>
              <a:gd name="T52" fmla="*/ 7 w 240"/>
              <a:gd name="T53" fmla="*/ 35 h 188"/>
              <a:gd name="T54" fmla="*/ 26 w 240"/>
              <a:gd name="T55" fmla="*/ 11 h 188"/>
              <a:gd name="T56" fmla="*/ 50 w 240"/>
              <a:gd name="T57" fmla="*/ 2 h 188"/>
              <a:gd name="T58" fmla="*/ 82 w 240"/>
              <a:gd name="T59" fmla="*/ 0 h 188"/>
              <a:gd name="T60" fmla="*/ 112 w 240"/>
              <a:gd name="T61" fmla="*/ 9 h 188"/>
              <a:gd name="T62" fmla="*/ 128 w 240"/>
              <a:gd name="T63" fmla="*/ 17 h 188"/>
              <a:gd name="T64" fmla="*/ 152 w 240"/>
              <a:gd name="T65" fmla="*/ 3 h 188"/>
              <a:gd name="T66" fmla="*/ 183 w 240"/>
              <a:gd name="T67" fmla="*/ 0 h 188"/>
              <a:gd name="T68" fmla="*/ 207 w 240"/>
              <a:gd name="T69" fmla="*/ 7 h 188"/>
              <a:gd name="T70" fmla="*/ 226 w 240"/>
              <a:gd name="T71" fmla="*/ 23 h 188"/>
              <a:gd name="T72" fmla="*/ 236 w 240"/>
              <a:gd name="T73" fmla="*/ 48 h 188"/>
              <a:gd name="T74" fmla="*/ 128 w 240"/>
              <a:gd name="T75" fmla="*/ 72 h 188"/>
              <a:gd name="T76" fmla="*/ 199 w 240"/>
              <a:gd name="T77" fmla="*/ 39 h 188"/>
              <a:gd name="T78" fmla="*/ 181 w 240"/>
              <a:gd name="T79" fmla="*/ 16 h 188"/>
              <a:gd name="T80" fmla="*/ 151 w 240"/>
              <a:gd name="T81" fmla="*/ 16 h 188"/>
              <a:gd name="T82" fmla="*/ 132 w 240"/>
              <a:gd name="T83" fmla="*/ 40 h 188"/>
              <a:gd name="T84" fmla="*/ 100 w 240"/>
              <a:gd name="T85" fmla="*/ 138 h 188"/>
              <a:gd name="T86" fmla="*/ 95 w 240"/>
              <a:gd name="T87" fmla="*/ 79 h 188"/>
              <a:gd name="T88" fmla="*/ 53 w 240"/>
              <a:gd name="T89" fmla="*/ 99 h 188"/>
              <a:gd name="T90" fmla="*/ 37 w 240"/>
              <a:gd name="T91" fmla="*/ 115 h 188"/>
              <a:gd name="T92" fmla="*/ 33 w 240"/>
              <a:gd name="T93" fmla="*/ 132 h 188"/>
              <a:gd name="T94" fmla="*/ 41 w 240"/>
              <a:gd name="T95" fmla="*/ 157 h 188"/>
              <a:gd name="T96" fmla="*/ 64 w 240"/>
              <a:gd name="T97" fmla="*/ 168 h 188"/>
              <a:gd name="T98" fmla="*/ 81 w 240"/>
              <a:gd name="T99" fmla="*/ 162 h 1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0"/>
              <a:gd name="T151" fmla="*/ 0 h 188"/>
              <a:gd name="T152" fmla="*/ 240 w 240"/>
              <a:gd name="T153" fmla="*/ 188 h 1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0" h="188">
                <a:moveTo>
                  <a:pt x="128" y="72"/>
                </a:moveTo>
                <a:lnTo>
                  <a:pt x="128" y="94"/>
                </a:lnTo>
                <a:lnTo>
                  <a:pt x="131" y="112"/>
                </a:lnTo>
                <a:lnTo>
                  <a:pt x="132" y="120"/>
                </a:lnTo>
                <a:lnTo>
                  <a:pt x="134" y="126"/>
                </a:lnTo>
                <a:lnTo>
                  <a:pt x="136" y="132"/>
                </a:lnTo>
                <a:lnTo>
                  <a:pt x="138" y="137"/>
                </a:lnTo>
                <a:lnTo>
                  <a:pt x="142" y="142"/>
                </a:lnTo>
                <a:lnTo>
                  <a:pt x="146" y="147"/>
                </a:lnTo>
                <a:lnTo>
                  <a:pt x="150" y="150"/>
                </a:lnTo>
                <a:lnTo>
                  <a:pt x="154" y="153"/>
                </a:lnTo>
                <a:lnTo>
                  <a:pt x="160" y="156"/>
                </a:lnTo>
                <a:lnTo>
                  <a:pt x="166" y="158"/>
                </a:lnTo>
                <a:lnTo>
                  <a:pt x="172" y="159"/>
                </a:lnTo>
                <a:lnTo>
                  <a:pt x="178" y="159"/>
                </a:lnTo>
                <a:lnTo>
                  <a:pt x="188" y="158"/>
                </a:lnTo>
                <a:lnTo>
                  <a:pt x="196" y="156"/>
                </a:lnTo>
                <a:lnTo>
                  <a:pt x="203" y="153"/>
                </a:lnTo>
                <a:lnTo>
                  <a:pt x="210" y="149"/>
                </a:lnTo>
                <a:lnTo>
                  <a:pt x="218" y="143"/>
                </a:lnTo>
                <a:lnTo>
                  <a:pt x="223" y="135"/>
                </a:lnTo>
                <a:lnTo>
                  <a:pt x="228" y="126"/>
                </a:lnTo>
                <a:lnTo>
                  <a:pt x="233" y="116"/>
                </a:lnTo>
                <a:lnTo>
                  <a:pt x="240" y="121"/>
                </a:lnTo>
                <a:lnTo>
                  <a:pt x="234" y="137"/>
                </a:lnTo>
                <a:lnTo>
                  <a:pt x="228" y="151"/>
                </a:lnTo>
                <a:lnTo>
                  <a:pt x="225" y="156"/>
                </a:lnTo>
                <a:lnTo>
                  <a:pt x="221" y="162"/>
                </a:lnTo>
                <a:lnTo>
                  <a:pt x="217" y="168"/>
                </a:lnTo>
                <a:lnTo>
                  <a:pt x="213" y="172"/>
                </a:lnTo>
                <a:lnTo>
                  <a:pt x="207" y="176"/>
                </a:lnTo>
                <a:lnTo>
                  <a:pt x="202" y="179"/>
                </a:lnTo>
                <a:lnTo>
                  <a:pt x="197" y="182"/>
                </a:lnTo>
                <a:lnTo>
                  <a:pt x="192" y="184"/>
                </a:lnTo>
                <a:lnTo>
                  <a:pt x="187" y="186"/>
                </a:lnTo>
                <a:lnTo>
                  <a:pt x="180" y="187"/>
                </a:lnTo>
                <a:lnTo>
                  <a:pt x="174" y="188"/>
                </a:lnTo>
                <a:lnTo>
                  <a:pt x="167" y="188"/>
                </a:lnTo>
                <a:lnTo>
                  <a:pt x="160" y="188"/>
                </a:lnTo>
                <a:lnTo>
                  <a:pt x="152" y="187"/>
                </a:lnTo>
                <a:lnTo>
                  <a:pt x="146" y="186"/>
                </a:lnTo>
                <a:lnTo>
                  <a:pt x="141" y="184"/>
                </a:lnTo>
                <a:lnTo>
                  <a:pt x="133" y="180"/>
                </a:lnTo>
                <a:lnTo>
                  <a:pt x="125" y="174"/>
                </a:lnTo>
                <a:lnTo>
                  <a:pt x="117" y="167"/>
                </a:lnTo>
                <a:lnTo>
                  <a:pt x="110" y="157"/>
                </a:lnTo>
                <a:lnTo>
                  <a:pt x="100" y="165"/>
                </a:lnTo>
                <a:lnTo>
                  <a:pt x="92" y="171"/>
                </a:lnTo>
                <a:lnTo>
                  <a:pt x="83" y="177"/>
                </a:lnTo>
                <a:lnTo>
                  <a:pt x="75" y="181"/>
                </a:lnTo>
                <a:lnTo>
                  <a:pt x="66" y="184"/>
                </a:lnTo>
                <a:lnTo>
                  <a:pt x="59" y="186"/>
                </a:lnTo>
                <a:lnTo>
                  <a:pt x="51" y="188"/>
                </a:lnTo>
                <a:lnTo>
                  <a:pt x="43" y="188"/>
                </a:lnTo>
                <a:lnTo>
                  <a:pt x="35" y="188"/>
                </a:lnTo>
                <a:lnTo>
                  <a:pt x="27" y="185"/>
                </a:lnTo>
                <a:lnTo>
                  <a:pt x="20" y="181"/>
                </a:lnTo>
                <a:lnTo>
                  <a:pt x="12" y="176"/>
                </a:lnTo>
                <a:lnTo>
                  <a:pt x="7" y="169"/>
                </a:lnTo>
                <a:lnTo>
                  <a:pt x="3" y="161"/>
                </a:lnTo>
                <a:lnTo>
                  <a:pt x="1" y="153"/>
                </a:lnTo>
                <a:lnTo>
                  <a:pt x="0" y="144"/>
                </a:lnTo>
                <a:lnTo>
                  <a:pt x="0" y="138"/>
                </a:lnTo>
                <a:lnTo>
                  <a:pt x="1" y="131"/>
                </a:lnTo>
                <a:lnTo>
                  <a:pt x="3" y="126"/>
                </a:lnTo>
                <a:lnTo>
                  <a:pt x="5" y="121"/>
                </a:lnTo>
                <a:lnTo>
                  <a:pt x="8" y="116"/>
                </a:lnTo>
                <a:lnTo>
                  <a:pt x="12" y="111"/>
                </a:lnTo>
                <a:lnTo>
                  <a:pt x="16" y="106"/>
                </a:lnTo>
                <a:lnTo>
                  <a:pt x="22" y="102"/>
                </a:lnTo>
                <a:lnTo>
                  <a:pt x="32" y="95"/>
                </a:lnTo>
                <a:lnTo>
                  <a:pt x="49" y="87"/>
                </a:lnTo>
                <a:lnTo>
                  <a:pt x="69" y="77"/>
                </a:lnTo>
                <a:lnTo>
                  <a:pt x="95" y="67"/>
                </a:lnTo>
                <a:lnTo>
                  <a:pt x="95" y="49"/>
                </a:lnTo>
                <a:lnTo>
                  <a:pt x="94" y="40"/>
                </a:lnTo>
                <a:lnTo>
                  <a:pt x="93" y="32"/>
                </a:lnTo>
                <a:lnTo>
                  <a:pt x="91" y="25"/>
                </a:lnTo>
                <a:lnTo>
                  <a:pt x="88" y="20"/>
                </a:lnTo>
                <a:lnTo>
                  <a:pt x="84" y="16"/>
                </a:lnTo>
                <a:lnTo>
                  <a:pt x="79" y="13"/>
                </a:lnTo>
                <a:lnTo>
                  <a:pt x="73" y="11"/>
                </a:lnTo>
                <a:lnTo>
                  <a:pt x="66" y="10"/>
                </a:lnTo>
                <a:lnTo>
                  <a:pt x="61" y="11"/>
                </a:lnTo>
                <a:lnTo>
                  <a:pt x="55" y="12"/>
                </a:lnTo>
                <a:lnTo>
                  <a:pt x="51" y="14"/>
                </a:lnTo>
                <a:lnTo>
                  <a:pt x="47" y="16"/>
                </a:lnTo>
                <a:lnTo>
                  <a:pt x="43" y="19"/>
                </a:lnTo>
                <a:lnTo>
                  <a:pt x="41" y="23"/>
                </a:lnTo>
                <a:lnTo>
                  <a:pt x="39" y="27"/>
                </a:lnTo>
                <a:lnTo>
                  <a:pt x="39" y="31"/>
                </a:lnTo>
                <a:lnTo>
                  <a:pt x="38" y="40"/>
                </a:lnTo>
                <a:lnTo>
                  <a:pt x="37" y="47"/>
                </a:lnTo>
                <a:lnTo>
                  <a:pt x="36" y="52"/>
                </a:lnTo>
                <a:lnTo>
                  <a:pt x="35" y="56"/>
                </a:lnTo>
                <a:lnTo>
                  <a:pt x="33" y="59"/>
                </a:lnTo>
                <a:lnTo>
                  <a:pt x="31" y="60"/>
                </a:lnTo>
                <a:lnTo>
                  <a:pt x="27" y="62"/>
                </a:lnTo>
                <a:lnTo>
                  <a:pt x="24" y="62"/>
                </a:lnTo>
                <a:lnTo>
                  <a:pt x="20" y="62"/>
                </a:lnTo>
                <a:lnTo>
                  <a:pt x="15" y="61"/>
                </a:lnTo>
                <a:lnTo>
                  <a:pt x="12" y="60"/>
                </a:lnTo>
                <a:lnTo>
                  <a:pt x="10" y="58"/>
                </a:lnTo>
                <a:lnTo>
                  <a:pt x="8" y="55"/>
                </a:lnTo>
                <a:lnTo>
                  <a:pt x="7" y="51"/>
                </a:lnTo>
                <a:lnTo>
                  <a:pt x="6" y="47"/>
                </a:lnTo>
                <a:lnTo>
                  <a:pt x="6" y="43"/>
                </a:lnTo>
                <a:lnTo>
                  <a:pt x="7" y="35"/>
                </a:lnTo>
                <a:lnTo>
                  <a:pt x="9" y="28"/>
                </a:lnTo>
                <a:lnTo>
                  <a:pt x="14" y="20"/>
                </a:lnTo>
                <a:lnTo>
                  <a:pt x="22" y="14"/>
                </a:lnTo>
                <a:lnTo>
                  <a:pt x="26" y="11"/>
                </a:lnTo>
                <a:lnTo>
                  <a:pt x="32" y="8"/>
                </a:lnTo>
                <a:lnTo>
                  <a:pt x="37" y="5"/>
                </a:lnTo>
                <a:lnTo>
                  <a:pt x="43" y="3"/>
                </a:lnTo>
                <a:lnTo>
                  <a:pt x="50" y="2"/>
                </a:lnTo>
                <a:lnTo>
                  <a:pt x="57" y="1"/>
                </a:lnTo>
                <a:lnTo>
                  <a:pt x="64" y="0"/>
                </a:lnTo>
                <a:lnTo>
                  <a:pt x="71" y="0"/>
                </a:lnTo>
                <a:lnTo>
                  <a:pt x="82" y="0"/>
                </a:lnTo>
                <a:lnTo>
                  <a:pt x="91" y="1"/>
                </a:lnTo>
                <a:lnTo>
                  <a:pt x="98" y="3"/>
                </a:lnTo>
                <a:lnTo>
                  <a:pt x="106" y="5"/>
                </a:lnTo>
                <a:lnTo>
                  <a:pt x="112" y="9"/>
                </a:lnTo>
                <a:lnTo>
                  <a:pt x="117" y="13"/>
                </a:lnTo>
                <a:lnTo>
                  <a:pt x="121" y="17"/>
                </a:lnTo>
                <a:lnTo>
                  <a:pt x="124" y="23"/>
                </a:lnTo>
                <a:lnTo>
                  <a:pt x="128" y="17"/>
                </a:lnTo>
                <a:lnTo>
                  <a:pt x="134" y="13"/>
                </a:lnTo>
                <a:lnTo>
                  <a:pt x="139" y="9"/>
                </a:lnTo>
                <a:lnTo>
                  <a:pt x="146" y="5"/>
                </a:lnTo>
                <a:lnTo>
                  <a:pt x="152" y="3"/>
                </a:lnTo>
                <a:lnTo>
                  <a:pt x="160" y="1"/>
                </a:lnTo>
                <a:lnTo>
                  <a:pt x="168" y="0"/>
                </a:lnTo>
                <a:lnTo>
                  <a:pt x="176" y="0"/>
                </a:lnTo>
                <a:lnTo>
                  <a:pt x="183" y="0"/>
                </a:lnTo>
                <a:lnTo>
                  <a:pt x="190" y="1"/>
                </a:lnTo>
                <a:lnTo>
                  <a:pt x="196" y="2"/>
                </a:lnTo>
                <a:lnTo>
                  <a:pt x="202" y="4"/>
                </a:lnTo>
                <a:lnTo>
                  <a:pt x="207" y="7"/>
                </a:lnTo>
                <a:lnTo>
                  <a:pt x="213" y="10"/>
                </a:lnTo>
                <a:lnTo>
                  <a:pt x="218" y="14"/>
                </a:lnTo>
                <a:lnTo>
                  <a:pt x="222" y="18"/>
                </a:lnTo>
                <a:lnTo>
                  <a:pt x="226" y="23"/>
                </a:lnTo>
                <a:lnTo>
                  <a:pt x="229" y="30"/>
                </a:lnTo>
                <a:lnTo>
                  <a:pt x="232" y="35"/>
                </a:lnTo>
                <a:lnTo>
                  <a:pt x="235" y="42"/>
                </a:lnTo>
                <a:lnTo>
                  <a:pt x="236" y="48"/>
                </a:lnTo>
                <a:lnTo>
                  <a:pt x="238" y="57"/>
                </a:lnTo>
                <a:lnTo>
                  <a:pt x="240" y="64"/>
                </a:lnTo>
                <a:lnTo>
                  <a:pt x="240" y="72"/>
                </a:lnTo>
                <a:lnTo>
                  <a:pt x="128" y="72"/>
                </a:lnTo>
                <a:close/>
                <a:moveTo>
                  <a:pt x="128" y="60"/>
                </a:moveTo>
                <a:lnTo>
                  <a:pt x="202" y="60"/>
                </a:lnTo>
                <a:lnTo>
                  <a:pt x="201" y="49"/>
                </a:lnTo>
                <a:lnTo>
                  <a:pt x="199" y="39"/>
                </a:lnTo>
                <a:lnTo>
                  <a:pt x="197" y="32"/>
                </a:lnTo>
                <a:lnTo>
                  <a:pt x="193" y="24"/>
                </a:lnTo>
                <a:lnTo>
                  <a:pt x="188" y="19"/>
                </a:lnTo>
                <a:lnTo>
                  <a:pt x="181" y="16"/>
                </a:lnTo>
                <a:lnTo>
                  <a:pt x="174" y="14"/>
                </a:lnTo>
                <a:lnTo>
                  <a:pt x="166" y="13"/>
                </a:lnTo>
                <a:lnTo>
                  <a:pt x="159" y="14"/>
                </a:lnTo>
                <a:lnTo>
                  <a:pt x="151" y="16"/>
                </a:lnTo>
                <a:lnTo>
                  <a:pt x="145" y="19"/>
                </a:lnTo>
                <a:lnTo>
                  <a:pt x="140" y="24"/>
                </a:lnTo>
                <a:lnTo>
                  <a:pt x="135" y="32"/>
                </a:lnTo>
                <a:lnTo>
                  <a:pt x="132" y="40"/>
                </a:lnTo>
                <a:lnTo>
                  <a:pt x="130" y="49"/>
                </a:lnTo>
                <a:lnTo>
                  <a:pt x="128" y="60"/>
                </a:lnTo>
                <a:close/>
                <a:moveTo>
                  <a:pt x="105" y="147"/>
                </a:moveTo>
                <a:lnTo>
                  <a:pt x="100" y="138"/>
                </a:lnTo>
                <a:lnTo>
                  <a:pt x="97" y="125"/>
                </a:lnTo>
                <a:lnTo>
                  <a:pt x="95" y="112"/>
                </a:lnTo>
                <a:lnTo>
                  <a:pt x="95" y="97"/>
                </a:lnTo>
                <a:lnTo>
                  <a:pt x="95" y="79"/>
                </a:lnTo>
                <a:lnTo>
                  <a:pt x="81" y="85"/>
                </a:lnTo>
                <a:lnTo>
                  <a:pt x="69" y="90"/>
                </a:lnTo>
                <a:lnTo>
                  <a:pt x="60" y="95"/>
                </a:lnTo>
                <a:lnTo>
                  <a:pt x="53" y="99"/>
                </a:lnTo>
                <a:lnTo>
                  <a:pt x="49" y="102"/>
                </a:lnTo>
                <a:lnTo>
                  <a:pt x="44" y="106"/>
                </a:lnTo>
                <a:lnTo>
                  <a:pt x="40" y="111"/>
                </a:lnTo>
                <a:lnTo>
                  <a:pt x="37" y="115"/>
                </a:lnTo>
                <a:lnTo>
                  <a:pt x="35" y="119"/>
                </a:lnTo>
                <a:lnTo>
                  <a:pt x="34" y="123"/>
                </a:lnTo>
                <a:lnTo>
                  <a:pt x="33" y="128"/>
                </a:lnTo>
                <a:lnTo>
                  <a:pt x="33" y="132"/>
                </a:lnTo>
                <a:lnTo>
                  <a:pt x="33" y="140"/>
                </a:lnTo>
                <a:lnTo>
                  <a:pt x="35" y="146"/>
                </a:lnTo>
                <a:lnTo>
                  <a:pt x="37" y="152"/>
                </a:lnTo>
                <a:lnTo>
                  <a:pt x="41" y="157"/>
                </a:lnTo>
                <a:lnTo>
                  <a:pt x="47" y="161"/>
                </a:lnTo>
                <a:lnTo>
                  <a:pt x="52" y="165"/>
                </a:lnTo>
                <a:lnTo>
                  <a:pt x="57" y="167"/>
                </a:lnTo>
                <a:lnTo>
                  <a:pt x="64" y="168"/>
                </a:lnTo>
                <a:lnTo>
                  <a:pt x="67" y="168"/>
                </a:lnTo>
                <a:lnTo>
                  <a:pt x="71" y="167"/>
                </a:lnTo>
                <a:lnTo>
                  <a:pt x="76" y="165"/>
                </a:lnTo>
                <a:lnTo>
                  <a:pt x="81" y="162"/>
                </a:lnTo>
                <a:lnTo>
                  <a:pt x="92" y="156"/>
                </a:lnTo>
                <a:lnTo>
                  <a:pt x="105" y="14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81" name="Freeform 298"/>
          <p:cNvSpPr>
            <a:spLocks noEditPoints="1"/>
          </p:cNvSpPr>
          <p:nvPr/>
        </p:nvSpPr>
        <p:spPr bwMode="auto">
          <a:xfrm>
            <a:off x="3932238" y="3730625"/>
            <a:ext cx="138112" cy="112713"/>
          </a:xfrm>
          <a:custGeom>
            <a:avLst/>
            <a:gdLst>
              <a:gd name="T0" fmla="*/ 150 w 263"/>
              <a:gd name="T1" fmla="*/ 84 h 212"/>
              <a:gd name="T2" fmla="*/ 161 w 263"/>
              <a:gd name="T3" fmla="*/ 147 h 212"/>
              <a:gd name="T4" fmla="*/ 175 w 263"/>
              <a:gd name="T5" fmla="*/ 158 h 212"/>
              <a:gd name="T6" fmla="*/ 197 w 263"/>
              <a:gd name="T7" fmla="*/ 160 h 212"/>
              <a:gd name="T8" fmla="*/ 235 w 263"/>
              <a:gd name="T9" fmla="*/ 162 h 212"/>
              <a:gd name="T10" fmla="*/ 235 w 263"/>
              <a:gd name="T11" fmla="*/ 125 h 212"/>
              <a:gd name="T12" fmla="*/ 261 w 263"/>
              <a:gd name="T13" fmla="*/ 136 h 212"/>
              <a:gd name="T14" fmla="*/ 240 w 263"/>
              <a:gd name="T15" fmla="*/ 130 h 212"/>
              <a:gd name="T16" fmla="*/ 178 w 263"/>
              <a:gd name="T17" fmla="*/ 190 h 212"/>
              <a:gd name="T18" fmla="*/ 156 w 263"/>
              <a:gd name="T19" fmla="*/ 187 h 212"/>
              <a:gd name="T20" fmla="*/ 147 w 263"/>
              <a:gd name="T21" fmla="*/ 206 h 212"/>
              <a:gd name="T22" fmla="*/ 136 w 263"/>
              <a:gd name="T23" fmla="*/ 171 h 212"/>
              <a:gd name="T24" fmla="*/ 99 w 263"/>
              <a:gd name="T25" fmla="*/ 197 h 212"/>
              <a:gd name="T26" fmla="*/ 63 w 263"/>
              <a:gd name="T27" fmla="*/ 211 h 212"/>
              <a:gd name="T28" fmla="*/ 39 w 263"/>
              <a:gd name="T29" fmla="*/ 209 h 212"/>
              <a:gd name="T30" fmla="*/ 54 w 263"/>
              <a:gd name="T31" fmla="*/ 212 h 212"/>
              <a:gd name="T32" fmla="*/ 3 w 263"/>
              <a:gd name="T33" fmla="*/ 172 h 212"/>
              <a:gd name="T34" fmla="*/ 4 w 263"/>
              <a:gd name="T35" fmla="*/ 134 h 212"/>
              <a:gd name="T36" fmla="*/ 20 w 263"/>
              <a:gd name="T37" fmla="*/ 111 h 212"/>
              <a:gd name="T38" fmla="*/ 33 w 263"/>
              <a:gd name="T39" fmla="*/ 114 h 212"/>
              <a:gd name="T40" fmla="*/ 76 w 263"/>
              <a:gd name="T41" fmla="*/ 80 h 212"/>
              <a:gd name="T42" fmla="*/ 110 w 263"/>
              <a:gd name="T43" fmla="*/ 88 h 212"/>
              <a:gd name="T44" fmla="*/ 93 w 263"/>
              <a:gd name="T45" fmla="*/ 43 h 212"/>
              <a:gd name="T46" fmla="*/ 81 w 263"/>
              <a:gd name="T47" fmla="*/ 33 h 212"/>
              <a:gd name="T48" fmla="*/ 73 w 263"/>
              <a:gd name="T49" fmla="*/ 33 h 212"/>
              <a:gd name="T50" fmla="*/ 64 w 263"/>
              <a:gd name="T51" fmla="*/ 14 h 212"/>
              <a:gd name="T52" fmla="*/ 43 w 263"/>
              <a:gd name="T53" fmla="*/ 30 h 212"/>
              <a:gd name="T54" fmla="*/ 39 w 263"/>
              <a:gd name="T55" fmla="*/ 43 h 212"/>
              <a:gd name="T56" fmla="*/ 60 w 263"/>
              <a:gd name="T57" fmla="*/ 60 h 212"/>
              <a:gd name="T58" fmla="*/ 37 w 263"/>
              <a:gd name="T59" fmla="*/ 62 h 212"/>
              <a:gd name="T60" fmla="*/ 35 w 263"/>
              <a:gd name="T61" fmla="*/ 85 h 212"/>
              <a:gd name="T62" fmla="*/ 35 w 263"/>
              <a:gd name="T63" fmla="*/ 85 h 212"/>
              <a:gd name="T64" fmla="*/ 7 w 263"/>
              <a:gd name="T65" fmla="*/ 50 h 212"/>
              <a:gd name="T66" fmla="*/ 28 w 263"/>
              <a:gd name="T67" fmla="*/ 50 h 212"/>
              <a:gd name="T68" fmla="*/ 44 w 263"/>
              <a:gd name="T69" fmla="*/ 7 h 212"/>
              <a:gd name="T70" fmla="*/ 82 w 263"/>
              <a:gd name="T71" fmla="*/ 22 h 212"/>
              <a:gd name="T72" fmla="*/ 100 w 263"/>
              <a:gd name="T73" fmla="*/ 23 h 212"/>
              <a:gd name="T74" fmla="*/ 121 w 263"/>
              <a:gd name="T75" fmla="*/ 32 h 212"/>
              <a:gd name="T76" fmla="*/ 138 w 263"/>
              <a:gd name="T77" fmla="*/ 17 h 212"/>
              <a:gd name="T78" fmla="*/ 169 w 263"/>
              <a:gd name="T79" fmla="*/ 2 h 212"/>
              <a:gd name="T80" fmla="*/ 203 w 263"/>
              <a:gd name="T81" fmla="*/ 2 h 212"/>
              <a:gd name="T82" fmla="*/ 209 w 263"/>
              <a:gd name="T83" fmla="*/ 26 h 212"/>
              <a:gd name="T84" fmla="*/ 236 w 263"/>
              <a:gd name="T85" fmla="*/ 57 h 212"/>
              <a:gd name="T86" fmla="*/ 240 w 263"/>
              <a:gd name="T87" fmla="*/ 84 h 212"/>
              <a:gd name="T88" fmla="*/ 251 w 263"/>
              <a:gd name="T89" fmla="*/ 96 h 212"/>
              <a:gd name="T90" fmla="*/ 213 w 263"/>
              <a:gd name="T91" fmla="*/ 61 h 212"/>
              <a:gd name="T92" fmla="*/ 201 w 263"/>
              <a:gd name="T93" fmla="*/ 55 h 212"/>
              <a:gd name="T94" fmla="*/ 188 w 263"/>
              <a:gd name="T95" fmla="*/ 37 h 212"/>
              <a:gd name="T96" fmla="*/ 212 w 263"/>
              <a:gd name="T97" fmla="*/ 30 h 212"/>
              <a:gd name="T98" fmla="*/ 159 w 263"/>
              <a:gd name="T99" fmla="*/ 44 h 212"/>
              <a:gd name="T100" fmla="*/ 159 w 263"/>
              <a:gd name="T101" fmla="*/ 44 h 212"/>
              <a:gd name="T102" fmla="*/ 151 w 263"/>
              <a:gd name="T103" fmla="*/ 62 h 212"/>
              <a:gd name="T104" fmla="*/ 106 w 263"/>
              <a:gd name="T105" fmla="*/ 164 h 212"/>
              <a:gd name="T106" fmla="*/ 118 w 263"/>
              <a:gd name="T107" fmla="*/ 124 h 212"/>
              <a:gd name="T108" fmla="*/ 106 w 263"/>
              <a:gd name="T109" fmla="*/ 91 h 212"/>
              <a:gd name="T110" fmla="*/ 70 w 263"/>
              <a:gd name="T111" fmla="*/ 119 h 212"/>
              <a:gd name="T112" fmla="*/ 63 w 263"/>
              <a:gd name="T113" fmla="*/ 126 h 212"/>
              <a:gd name="T114" fmla="*/ 48 w 263"/>
              <a:gd name="T115" fmla="*/ 127 h 212"/>
              <a:gd name="T116" fmla="*/ 54 w 263"/>
              <a:gd name="T117" fmla="*/ 144 h 212"/>
              <a:gd name="T118" fmla="*/ 40 w 263"/>
              <a:gd name="T119" fmla="*/ 169 h 212"/>
              <a:gd name="T120" fmla="*/ 71 w 263"/>
              <a:gd name="T121" fmla="*/ 168 h 212"/>
              <a:gd name="T122" fmla="*/ 84 w 263"/>
              <a:gd name="T123" fmla="*/ 189 h 212"/>
              <a:gd name="T124" fmla="*/ 125 w 263"/>
              <a:gd name="T125" fmla="*/ 154 h 2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3"/>
              <a:gd name="T190" fmla="*/ 0 h 212"/>
              <a:gd name="T191" fmla="*/ 263 w 263"/>
              <a:gd name="T192" fmla="*/ 212 h 21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3" h="212">
                <a:moveTo>
                  <a:pt x="150" y="84"/>
                </a:moveTo>
                <a:lnTo>
                  <a:pt x="150" y="96"/>
                </a:lnTo>
                <a:lnTo>
                  <a:pt x="150" y="106"/>
                </a:lnTo>
                <a:lnTo>
                  <a:pt x="151" y="114"/>
                </a:lnTo>
                <a:lnTo>
                  <a:pt x="152" y="123"/>
                </a:lnTo>
                <a:lnTo>
                  <a:pt x="131" y="126"/>
                </a:lnTo>
                <a:lnTo>
                  <a:pt x="130" y="116"/>
                </a:lnTo>
                <a:lnTo>
                  <a:pt x="129" y="107"/>
                </a:lnTo>
                <a:lnTo>
                  <a:pt x="129" y="97"/>
                </a:lnTo>
                <a:lnTo>
                  <a:pt x="128" y="84"/>
                </a:lnTo>
                <a:lnTo>
                  <a:pt x="150" y="84"/>
                </a:lnTo>
                <a:close/>
                <a:moveTo>
                  <a:pt x="152" y="123"/>
                </a:moveTo>
                <a:lnTo>
                  <a:pt x="155" y="135"/>
                </a:lnTo>
                <a:lnTo>
                  <a:pt x="158" y="143"/>
                </a:lnTo>
                <a:lnTo>
                  <a:pt x="141" y="154"/>
                </a:lnTo>
                <a:lnTo>
                  <a:pt x="137" y="149"/>
                </a:lnTo>
                <a:lnTo>
                  <a:pt x="135" y="142"/>
                </a:lnTo>
                <a:lnTo>
                  <a:pt x="133" y="134"/>
                </a:lnTo>
                <a:lnTo>
                  <a:pt x="131" y="126"/>
                </a:lnTo>
                <a:lnTo>
                  <a:pt x="152" y="123"/>
                </a:lnTo>
                <a:close/>
                <a:moveTo>
                  <a:pt x="158" y="143"/>
                </a:moveTo>
                <a:lnTo>
                  <a:pt x="161" y="147"/>
                </a:lnTo>
                <a:lnTo>
                  <a:pt x="164" y="151"/>
                </a:lnTo>
                <a:lnTo>
                  <a:pt x="167" y="154"/>
                </a:lnTo>
                <a:lnTo>
                  <a:pt x="171" y="157"/>
                </a:lnTo>
                <a:lnTo>
                  <a:pt x="160" y="174"/>
                </a:lnTo>
                <a:lnTo>
                  <a:pt x="155" y="171"/>
                </a:lnTo>
                <a:lnTo>
                  <a:pt x="149" y="166"/>
                </a:lnTo>
                <a:lnTo>
                  <a:pt x="145" y="160"/>
                </a:lnTo>
                <a:lnTo>
                  <a:pt x="141" y="154"/>
                </a:lnTo>
                <a:lnTo>
                  <a:pt x="158" y="143"/>
                </a:lnTo>
                <a:close/>
                <a:moveTo>
                  <a:pt x="171" y="157"/>
                </a:moveTo>
                <a:lnTo>
                  <a:pt x="175" y="158"/>
                </a:lnTo>
                <a:lnTo>
                  <a:pt x="179" y="160"/>
                </a:lnTo>
                <a:lnTo>
                  <a:pt x="184" y="160"/>
                </a:lnTo>
                <a:lnTo>
                  <a:pt x="189" y="161"/>
                </a:lnTo>
                <a:lnTo>
                  <a:pt x="189" y="182"/>
                </a:lnTo>
                <a:lnTo>
                  <a:pt x="181" y="182"/>
                </a:lnTo>
                <a:lnTo>
                  <a:pt x="174" y="180"/>
                </a:lnTo>
                <a:lnTo>
                  <a:pt x="167" y="178"/>
                </a:lnTo>
                <a:lnTo>
                  <a:pt x="160" y="174"/>
                </a:lnTo>
                <a:lnTo>
                  <a:pt x="171" y="157"/>
                </a:lnTo>
                <a:close/>
                <a:moveTo>
                  <a:pt x="189" y="161"/>
                </a:moveTo>
                <a:lnTo>
                  <a:pt x="197" y="160"/>
                </a:lnTo>
                <a:lnTo>
                  <a:pt x="204" y="158"/>
                </a:lnTo>
                <a:lnTo>
                  <a:pt x="210" y="156"/>
                </a:lnTo>
                <a:lnTo>
                  <a:pt x="215" y="152"/>
                </a:lnTo>
                <a:lnTo>
                  <a:pt x="221" y="146"/>
                </a:lnTo>
                <a:lnTo>
                  <a:pt x="226" y="140"/>
                </a:lnTo>
                <a:lnTo>
                  <a:pt x="231" y="133"/>
                </a:lnTo>
                <a:lnTo>
                  <a:pt x="235" y="125"/>
                </a:lnTo>
                <a:lnTo>
                  <a:pt x="254" y="132"/>
                </a:lnTo>
                <a:lnTo>
                  <a:pt x="248" y="144"/>
                </a:lnTo>
                <a:lnTo>
                  <a:pt x="242" y="154"/>
                </a:lnTo>
                <a:lnTo>
                  <a:pt x="235" y="162"/>
                </a:lnTo>
                <a:lnTo>
                  <a:pt x="228" y="169"/>
                </a:lnTo>
                <a:lnTo>
                  <a:pt x="219" y="174"/>
                </a:lnTo>
                <a:lnTo>
                  <a:pt x="210" y="179"/>
                </a:lnTo>
                <a:lnTo>
                  <a:pt x="200" y="181"/>
                </a:lnTo>
                <a:lnTo>
                  <a:pt x="189" y="182"/>
                </a:lnTo>
                <a:lnTo>
                  <a:pt x="189" y="161"/>
                </a:lnTo>
                <a:close/>
                <a:moveTo>
                  <a:pt x="235" y="125"/>
                </a:moveTo>
                <a:lnTo>
                  <a:pt x="240" y="111"/>
                </a:lnTo>
                <a:lnTo>
                  <a:pt x="251" y="119"/>
                </a:lnTo>
                <a:lnTo>
                  <a:pt x="244" y="128"/>
                </a:lnTo>
                <a:lnTo>
                  <a:pt x="235" y="125"/>
                </a:lnTo>
                <a:close/>
                <a:moveTo>
                  <a:pt x="251" y="119"/>
                </a:moveTo>
                <a:lnTo>
                  <a:pt x="257" y="125"/>
                </a:lnTo>
                <a:lnTo>
                  <a:pt x="244" y="141"/>
                </a:lnTo>
                <a:lnTo>
                  <a:pt x="238" y="137"/>
                </a:lnTo>
                <a:lnTo>
                  <a:pt x="251" y="119"/>
                </a:lnTo>
                <a:close/>
                <a:moveTo>
                  <a:pt x="257" y="125"/>
                </a:moveTo>
                <a:lnTo>
                  <a:pt x="263" y="129"/>
                </a:lnTo>
                <a:lnTo>
                  <a:pt x="261" y="136"/>
                </a:lnTo>
                <a:lnTo>
                  <a:pt x="251" y="133"/>
                </a:lnTo>
                <a:lnTo>
                  <a:pt x="257" y="125"/>
                </a:lnTo>
                <a:close/>
                <a:moveTo>
                  <a:pt x="261" y="136"/>
                </a:moveTo>
                <a:lnTo>
                  <a:pt x="255" y="153"/>
                </a:lnTo>
                <a:lnTo>
                  <a:pt x="248" y="168"/>
                </a:lnTo>
                <a:lnTo>
                  <a:pt x="244" y="174"/>
                </a:lnTo>
                <a:lnTo>
                  <a:pt x="240" y="181"/>
                </a:lnTo>
                <a:lnTo>
                  <a:pt x="235" y="187"/>
                </a:lnTo>
                <a:lnTo>
                  <a:pt x="231" y="191"/>
                </a:lnTo>
                <a:lnTo>
                  <a:pt x="216" y="177"/>
                </a:lnTo>
                <a:lnTo>
                  <a:pt x="224" y="167"/>
                </a:lnTo>
                <a:lnTo>
                  <a:pt x="230" y="157"/>
                </a:lnTo>
                <a:lnTo>
                  <a:pt x="236" y="144"/>
                </a:lnTo>
                <a:lnTo>
                  <a:pt x="240" y="130"/>
                </a:lnTo>
                <a:lnTo>
                  <a:pt x="261" y="136"/>
                </a:lnTo>
                <a:close/>
                <a:moveTo>
                  <a:pt x="231" y="191"/>
                </a:moveTo>
                <a:lnTo>
                  <a:pt x="225" y="196"/>
                </a:lnTo>
                <a:lnTo>
                  <a:pt x="219" y="200"/>
                </a:lnTo>
                <a:lnTo>
                  <a:pt x="213" y="203"/>
                </a:lnTo>
                <a:lnTo>
                  <a:pt x="207" y="207"/>
                </a:lnTo>
                <a:lnTo>
                  <a:pt x="200" y="209"/>
                </a:lnTo>
                <a:lnTo>
                  <a:pt x="193" y="210"/>
                </a:lnTo>
                <a:lnTo>
                  <a:pt x="186" y="211"/>
                </a:lnTo>
                <a:lnTo>
                  <a:pt x="178" y="212"/>
                </a:lnTo>
                <a:lnTo>
                  <a:pt x="178" y="190"/>
                </a:lnTo>
                <a:lnTo>
                  <a:pt x="189" y="189"/>
                </a:lnTo>
                <a:lnTo>
                  <a:pt x="199" y="187"/>
                </a:lnTo>
                <a:lnTo>
                  <a:pt x="208" y="183"/>
                </a:lnTo>
                <a:lnTo>
                  <a:pt x="216" y="177"/>
                </a:lnTo>
                <a:lnTo>
                  <a:pt x="231" y="191"/>
                </a:lnTo>
                <a:close/>
                <a:moveTo>
                  <a:pt x="178" y="212"/>
                </a:moveTo>
                <a:lnTo>
                  <a:pt x="170" y="211"/>
                </a:lnTo>
                <a:lnTo>
                  <a:pt x="161" y="210"/>
                </a:lnTo>
                <a:lnTo>
                  <a:pt x="154" y="209"/>
                </a:lnTo>
                <a:lnTo>
                  <a:pt x="147" y="206"/>
                </a:lnTo>
                <a:lnTo>
                  <a:pt x="156" y="187"/>
                </a:lnTo>
                <a:lnTo>
                  <a:pt x="160" y="188"/>
                </a:lnTo>
                <a:lnTo>
                  <a:pt x="165" y="189"/>
                </a:lnTo>
                <a:lnTo>
                  <a:pt x="172" y="190"/>
                </a:lnTo>
                <a:lnTo>
                  <a:pt x="178" y="190"/>
                </a:lnTo>
                <a:lnTo>
                  <a:pt x="178" y="212"/>
                </a:lnTo>
                <a:close/>
                <a:moveTo>
                  <a:pt x="147" y="206"/>
                </a:moveTo>
                <a:lnTo>
                  <a:pt x="147" y="206"/>
                </a:lnTo>
                <a:lnTo>
                  <a:pt x="152" y="196"/>
                </a:lnTo>
                <a:lnTo>
                  <a:pt x="147" y="206"/>
                </a:lnTo>
                <a:close/>
                <a:moveTo>
                  <a:pt x="147" y="206"/>
                </a:moveTo>
                <a:lnTo>
                  <a:pt x="138" y="200"/>
                </a:lnTo>
                <a:lnTo>
                  <a:pt x="129" y="194"/>
                </a:lnTo>
                <a:lnTo>
                  <a:pt x="143" y="178"/>
                </a:lnTo>
                <a:lnTo>
                  <a:pt x="150" y="183"/>
                </a:lnTo>
                <a:lnTo>
                  <a:pt x="156" y="187"/>
                </a:lnTo>
                <a:lnTo>
                  <a:pt x="147" y="206"/>
                </a:lnTo>
                <a:close/>
                <a:moveTo>
                  <a:pt x="129" y="194"/>
                </a:moveTo>
                <a:lnTo>
                  <a:pt x="121" y="186"/>
                </a:lnTo>
                <a:lnTo>
                  <a:pt x="112" y="175"/>
                </a:lnTo>
                <a:lnTo>
                  <a:pt x="129" y="163"/>
                </a:lnTo>
                <a:lnTo>
                  <a:pt x="136" y="171"/>
                </a:lnTo>
                <a:lnTo>
                  <a:pt x="143" y="178"/>
                </a:lnTo>
                <a:lnTo>
                  <a:pt x="129" y="194"/>
                </a:lnTo>
                <a:close/>
                <a:moveTo>
                  <a:pt x="114" y="161"/>
                </a:moveTo>
                <a:lnTo>
                  <a:pt x="122" y="154"/>
                </a:lnTo>
                <a:lnTo>
                  <a:pt x="129" y="163"/>
                </a:lnTo>
                <a:lnTo>
                  <a:pt x="121" y="169"/>
                </a:lnTo>
                <a:lnTo>
                  <a:pt x="114" y="161"/>
                </a:lnTo>
                <a:close/>
                <a:moveTo>
                  <a:pt x="128" y="178"/>
                </a:moveTo>
                <a:lnTo>
                  <a:pt x="118" y="185"/>
                </a:lnTo>
                <a:lnTo>
                  <a:pt x="108" y="192"/>
                </a:lnTo>
                <a:lnTo>
                  <a:pt x="99" y="197"/>
                </a:lnTo>
                <a:lnTo>
                  <a:pt x="91" y="202"/>
                </a:lnTo>
                <a:lnTo>
                  <a:pt x="81" y="184"/>
                </a:lnTo>
                <a:lnTo>
                  <a:pt x="89" y="180"/>
                </a:lnTo>
                <a:lnTo>
                  <a:pt x="97" y="174"/>
                </a:lnTo>
                <a:lnTo>
                  <a:pt x="105" y="168"/>
                </a:lnTo>
                <a:lnTo>
                  <a:pt x="114" y="161"/>
                </a:lnTo>
                <a:lnTo>
                  <a:pt x="128" y="178"/>
                </a:lnTo>
                <a:close/>
                <a:moveTo>
                  <a:pt x="91" y="202"/>
                </a:moveTo>
                <a:lnTo>
                  <a:pt x="81" y="207"/>
                </a:lnTo>
                <a:lnTo>
                  <a:pt x="72" y="209"/>
                </a:lnTo>
                <a:lnTo>
                  <a:pt x="63" y="211"/>
                </a:lnTo>
                <a:lnTo>
                  <a:pt x="54" y="212"/>
                </a:lnTo>
                <a:lnTo>
                  <a:pt x="54" y="190"/>
                </a:lnTo>
                <a:lnTo>
                  <a:pt x="61" y="190"/>
                </a:lnTo>
                <a:lnTo>
                  <a:pt x="68" y="189"/>
                </a:lnTo>
                <a:lnTo>
                  <a:pt x="74" y="186"/>
                </a:lnTo>
                <a:lnTo>
                  <a:pt x="81" y="184"/>
                </a:lnTo>
                <a:lnTo>
                  <a:pt x="91" y="202"/>
                </a:lnTo>
                <a:close/>
                <a:moveTo>
                  <a:pt x="54" y="212"/>
                </a:moveTo>
                <a:lnTo>
                  <a:pt x="49" y="211"/>
                </a:lnTo>
                <a:lnTo>
                  <a:pt x="44" y="211"/>
                </a:lnTo>
                <a:lnTo>
                  <a:pt x="39" y="209"/>
                </a:lnTo>
                <a:lnTo>
                  <a:pt x="34" y="208"/>
                </a:lnTo>
                <a:lnTo>
                  <a:pt x="28" y="205"/>
                </a:lnTo>
                <a:lnTo>
                  <a:pt x="24" y="202"/>
                </a:lnTo>
                <a:lnTo>
                  <a:pt x="20" y="199"/>
                </a:lnTo>
                <a:lnTo>
                  <a:pt x="16" y="195"/>
                </a:lnTo>
                <a:lnTo>
                  <a:pt x="31" y="181"/>
                </a:lnTo>
                <a:lnTo>
                  <a:pt x="36" y="185"/>
                </a:lnTo>
                <a:lnTo>
                  <a:pt x="42" y="188"/>
                </a:lnTo>
                <a:lnTo>
                  <a:pt x="48" y="190"/>
                </a:lnTo>
                <a:lnTo>
                  <a:pt x="54" y="190"/>
                </a:lnTo>
                <a:lnTo>
                  <a:pt x="54" y="212"/>
                </a:lnTo>
                <a:close/>
                <a:moveTo>
                  <a:pt x="16" y="195"/>
                </a:moveTo>
                <a:lnTo>
                  <a:pt x="12" y="191"/>
                </a:lnTo>
                <a:lnTo>
                  <a:pt x="9" y="187"/>
                </a:lnTo>
                <a:lnTo>
                  <a:pt x="7" y="182"/>
                </a:lnTo>
                <a:lnTo>
                  <a:pt x="4" y="178"/>
                </a:lnTo>
                <a:lnTo>
                  <a:pt x="23" y="169"/>
                </a:lnTo>
                <a:lnTo>
                  <a:pt x="26" y="175"/>
                </a:lnTo>
                <a:lnTo>
                  <a:pt x="31" y="181"/>
                </a:lnTo>
                <a:lnTo>
                  <a:pt x="16" y="195"/>
                </a:lnTo>
                <a:close/>
                <a:moveTo>
                  <a:pt x="4" y="178"/>
                </a:moveTo>
                <a:lnTo>
                  <a:pt x="3" y="172"/>
                </a:lnTo>
                <a:lnTo>
                  <a:pt x="1" y="167"/>
                </a:lnTo>
                <a:lnTo>
                  <a:pt x="0" y="162"/>
                </a:lnTo>
                <a:lnTo>
                  <a:pt x="0" y="156"/>
                </a:lnTo>
                <a:lnTo>
                  <a:pt x="21" y="156"/>
                </a:lnTo>
                <a:lnTo>
                  <a:pt x="22" y="163"/>
                </a:lnTo>
                <a:lnTo>
                  <a:pt x="23" y="169"/>
                </a:lnTo>
                <a:lnTo>
                  <a:pt x="4" y="178"/>
                </a:lnTo>
                <a:close/>
                <a:moveTo>
                  <a:pt x="0" y="156"/>
                </a:moveTo>
                <a:lnTo>
                  <a:pt x="0" y="149"/>
                </a:lnTo>
                <a:lnTo>
                  <a:pt x="1" y="141"/>
                </a:lnTo>
                <a:lnTo>
                  <a:pt x="4" y="134"/>
                </a:lnTo>
                <a:lnTo>
                  <a:pt x="7" y="128"/>
                </a:lnTo>
                <a:lnTo>
                  <a:pt x="25" y="138"/>
                </a:lnTo>
                <a:lnTo>
                  <a:pt x="23" y="142"/>
                </a:lnTo>
                <a:lnTo>
                  <a:pt x="22" y="146"/>
                </a:lnTo>
                <a:lnTo>
                  <a:pt x="21" y="151"/>
                </a:lnTo>
                <a:lnTo>
                  <a:pt x="21" y="156"/>
                </a:lnTo>
                <a:lnTo>
                  <a:pt x="0" y="156"/>
                </a:lnTo>
                <a:close/>
                <a:moveTo>
                  <a:pt x="7" y="128"/>
                </a:moveTo>
                <a:lnTo>
                  <a:pt x="11" y="122"/>
                </a:lnTo>
                <a:lnTo>
                  <a:pt x="15" y="116"/>
                </a:lnTo>
                <a:lnTo>
                  <a:pt x="20" y="111"/>
                </a:lnTo>
                <a:lnTo>
                  <a:pt x="26" y="106"/>
                </a:lnTo>
                <a:lnTo>
                  <a:pt x="39" y="123"/>
                </a:lnTo>
                <a:lnTo>
                  <a:pt x="35" y="127"/>
                </a:lnTo>
                <a:lnTo>
                  <a:pt x="31" y="130"/>
                </a:lnTo>
                <a:lnTo>
                  <a:pt x="27" y="134"/>
                </a:lnTo>
                <a:lnTo>
                  <a:pt x="25" y="138"/>
                </a:lnTo>
                <a:lnTo>
                  <a:pt x="7" y="128"/>
                </a:lnTo>
                <a:close/>
                <a:moveTo>
                  <a:pt x="39" y="123"/>
                </a:moveTo>
                <a:lnTo>
                  <a:pt x="38" y="124"/>
                </a:lnTo>
                <a:lnTo>
                  <a:pt x="39" y="123"/>
                </a:lnTo>
                <a:lnTo>
                  <a:pt x="33" y="114"/>
                </a:lnTo>
                <a:lnTo>
                  <a:pt x="39" y="123"/>
                </a:lnTo>
                <a:close/>
                <a:moveTo>
                  <a:pt x="26" y="106"/>
                </a:moveTo>
                <a:lnTo>
                  <a:pt x="38" y="99"/>
                </a:lnTo>
                <a:lnTo>
                  <a:pt x="54" y="89"/>
                </a:lnTo>
                <a:lnTo>
                  <a:pt x="64" y="109"/>
                </a:lnTo>
                <a:lnTo>
                  <a:pt x="49" y="116"/>
                </a:lnTo>
                <a:lnTo>
                  <a:pt x="39" y="123"/>
                </a:lnTo>
                <a:lnTo>
                  <a:pt x="26" y="106"/>
                </a:lnTo>
                <a:close/>
                <a:moveTo>
                  <a:pt x="54" y="89"/>
                </a:moveTo>
                <a:lnTo>
                  <a:pt x="65" y="85"/>
                </a:lnTo>
                <a:lnTo>
                  <a:pt x="76" y="80"/>
                </a:lnTo>
                <a:lnTo>
                  <a:pt x="89" y="75"/>
                </a:lnTo>
                <a:lnTo>
                  <a:pt x="102" y="69"/>
                </a:lnTo>
                <a:lnTo>
                  <a:pt x="110" y="88"/>
                </a:lnTo>
                <a:lnTo>
                  <a:pt x="97" y="95"/>
                </a:lnTo>
                <a:lnTo>
                  <a:pt x="84" y="100"/>
                </a:lnTo>
                <a:lnTo>
                  <a:pt x="73" y="104"/>
                </a:lnTo>
                <a:lnTo>
                  <a:pt x="64" y="109"/>
                </a:lnTo>
                <a:lnTo>
                  <a:pt x="54" y="89"/>
                </a:lnTo>
                <a:close/>
                <a:moveTo>
                  <a:pt x="117" y="79"/>
                </a:moveTo>
                <a:lnTo>
                  <a:pt x="117" y="86"/>
                </a:lnTo>
                <a:lnTo>
                  <a:pt x="110" y="88"/>
                </a:lnTo>
                <a:lnTo>
                  <a:pt x="106" y="79"/>
                </a:lnTo>
                <a:lnTo>
                  <a:pt x="117" y="79"/>
                </a:lnTo>
                <a:close/>
                <a:moveTo>
                  <a:pt x="96" y="79"/>
                </a:moveTo>
                <a:lnTo>
                  <a:pt x="96" y="61"/>
                </a:lnTo>
                <a:lnTo>
                  <a:pt x="117" y="61"/>
                </a:lnTo>
                <a:lnTo>
                  <a:pt x="117" y="79"/>
                </a:lnTo>
                <a:lnTo>
                  <a:pt x="96" y="79"/>
                </a:lnTo>
                <a:close/>
                <a:moveTo>
                  <a:pt x="96" y="61"/>
                </a:moveTo>
                <a:lnTo>
                  <a:pt x="95" y="54"/>
                </a:lnTo>
                <a:lnTo>
                  <a:pt x="94" y="48"/>
                </a:lnTo>
                <a:lnTo>
                  <a:pt x="93" y="43"/>
                </a:lnTo>
                <a:lnTo>
                  <a:pt x="91" y="39"/>
                </a:lnTo>
                <a:lnTo>
                  <a:pt x="107" y="26"/>
                </a:lnTo>
                <a:lnTo>
                  <a:pt x="111" y="32"/>
                </a:lnTo>
                <a:lnTo>
                  <a:pt x="115" y="41"/>
                </a:lnTo>
                <a:lnTo>
                  <a:pt x="117" y="50"/>
                </a:lnTo>
                <a:lnTo>
                  <a:pt x="117" y="61"/>
                </a:lnTo>
                <a:lnTo>
                  <a:pt x="96" y="61"/>
                </a:lnTo>
                <a:close/>
                <a:moveTo>
                  <a:pt x="91" y="39"/>
                </a:moveTo>
                <a:lnTo>
                  <a:pt x="89" y="36"/>
                </a:lnTo>
                <a:lnTo>
                  <a:pt x="86" y="34"/>
                </a:lnTo>
                <a:lnTo>
                  <a:pt x="81" y="33"/>
                </a:lnTo>
                <a:lnTo>
                  <a:pt x="77" y="33"/>
                </a:lnTo>
                <a:lnTo>
                  <a:pt x="77" y="12"/>
                </a:lnTo>
                <a:lnTo>
                  <a:pt x="87" y="13"/>
                </a:lnTo>
                <a:lnTo>
                  <a:pt x="95" y="16"/>
                </a:lnTo>
                <a:lnTo>
                  <a:pt x="98" y="17"/>
                </a:lnTo>
                <a:lnTo>
                  <a:pt x="102" y="20"/>
                </a:lnTo>
                <a:lnTo>
                  <a:pt x="104" y="22"/>
                </a:lnTo>
                <a:lnTo>
                  <a:pt x="107" y="26"/>
                </a:lnTo>
                <a:lnTo>
                  <a:pt x="91" y="39"/>
                </a:lnTo>
                <a:close/>
                <a:moveTo>
                  <a:pt x="77" y="33"/>
                </a:moveTo>
                <a:lnTo>
                  <a:pt x="73" y="33"/>
                </a:lnTo>
                <a:lnTo>
                  <a:pt x="69" y="34"/>
                </a:lnTo>
                <a:lnTo>
                  <a:pt x="64" y="14"/>
                </a:lnTo>
                <a:lnTo>
                  <a:pt x="70" y="13"/>
                </a:lnTo>
                <a:lnTo>
                  <a:pt x="77" y="12"/>
                </a:lnTo>
                <a:lnTo>
                  <a:pt x="77" y="33"/>
                </a:lnTo>
                <a:close/>
                <a:moveTo>
                  <a:pt x="69" y="34"/>
                </a:moveTo>
                <a:lnTo>
                  <a:pt x="67" y="35"/>
                </a:lnTo>
                <a:lnTo>
                  <a:pt x="64" y="36"/>
                </a:lnTo>
                <a:lnTo>
                  <a:pt x="51" y="20"/>
                </a:lnTo>
                <a:lnTo>
                  <a:pt x="56" y="17"/>
                </a:lnTo>
                <a:lnTo>
                  <a:pt x="64" y="14"/>
                </a:lnTo>
                <a:lnTo>
                  <a:pt x="69" y="34"/>
                </a:lnTo>
                <a:close/>
                <a:moveTo>
                  <a:pt x="64" y="36"/>
                </a:moveTo>
                <a:lnTo>
                  <a:pt x="63" y="39"/>
                </a:lnTo>
                <a:lnTo>
                  <a:pt x="62" y="40"/>
                </a:lnTo>
                <a:lnTo>
                  <a:pt x="43" y="30"/>
                </a:lnTo>
                <a:lnTo>
                  <a:pt x="46" y="25"/>
                </a:lnTo>
                <a:lnTo>
                  <a:pt x="51" y="20"/>
                </a:lnTo>
                <a:lnTo>
                  <a:pt x="64" y="36"/>
                </a:lnTo>
                <a:close/>
                <a:moveTo>
                  <a:pt x="43" y="30"/>
                </a:moveTo>
                <a:lnTo>
                  <a:pt x="25" y="62"/>
                </a:lnTo>
                <a:lnTo>
                  <a:pt x="43" y="30"/>
                </a:lnTo>
                <a:lnTo>
                  <a:pt x="52" y="35"/>
                </a:lnTo>
                <a:lnTo>
                  <a:pt x="43" y="30"/>
                </a:lnTo>
                <a:close/>
                <a:moveTo>
                  <a:pt x="62" y="40"/>
                </a:moveTo>
                <a:lnTo>
                  <a:pt x="61" y="42"/>
                </a:lnTo>
                <a:lnTo>
                  <a:pt x="61" y="44"/>
                </a:lnTo>
                <a:lnTo>
                  <a:pt x="39" y="43"/>
                </a:lnTo>
                <a:lnTo>
                  <a:pt x="40" y="36"/>
                </a:lnTo>
                <a:lnTo>
                  <a:pt x="43" y="30"/>
                </a:lnTo>
                <a:lnTo>
                  <a:pt x="62" y="40"/>
                </a:lnTo>
                <a:close/>
                <a:moveTo>
                  <a:pt x="39" y="43"/>
                </a:moveTo>
                <a:lnTo>
                  <a:pt x="39" y="43"/>
                </a:lnTo>
                <a:lnTo>
                  <a:pt x="50" y="43"/>
                </a:lnTo>
                <a:lnTo>
                  <a:pt x="39" y="43"/>
                </a:lnTo>
                <a:close/>
                <a:moveTo>
                  <a:pt x="61" y="44"/>
                </a:moveTo>
                <a:lnTo>
                  <a:pt x="60" y="53"/>
                </a:lnTo>
                <a:lnTo>
                  <a:pt x="60" y="60"/>
                </a:lnTo>
                <a:lnTo>
                  <a:pt x="38" y="57"/>
                </a:lnTo>
                <a:lnTo>
                  <a:pt x="39" y="51"/>
                </a:lnTo>
                <a:lnTo>
                  <a:pt x="39" y="43"/>
                </a:lnTo>
                <a:lnTo>
                  <a:pt x="61" y="44"/>
                </a:lnTo>
                <a:close/>
                <a:moveTo>
                  <a:pt x="60" y="60"/>
                </a:moveTo>
                <a:lnTo>
                  <a:pt x="58" y="68"/>
                </a:lnTo>
                <a:lnTo>
                  <a:pt x="55" y="73"/>
                </a:lnTo>
                <a:lnTo>
                  <a:pt x="37" y="62"/>
                </a:lnTo>
                <a:lnTo>
                  <a:pt x="38" y="60"/>
                </a:lnTo>
                <a:lnTo>
                  <a:pt x="38" y="57"/>
                </a:lnTo>
                <a:lnTo>
                  <a:pt x="60" y="60"/>
                </a:lnTo>
                <a:close/>
                <a:moveTo>
                  <a:pt x="55" y="73"/>
                </a:moveTo>
                <a:lnTo>
                  <a:pt x="51" y="78"/>
                </a:lnTo>
                <a:lnTo>
                  <a:pt x="46" y="81"/>
                </a:lnTo>
                <a:lnTo>
                  <a:pt x="37" y="62"/>
                </a:lnTo>
                <a:lnTo>
                  <a:pt x="55" y="73"/>
                </a:lnTo>
                <a:close/>
                <a:moveTo>
                  <a:pt x="46" y="81"/>
                </a:moveTo>
                <a:lnTo>
                  <a:pt x="41" y="83"/>
                </a:lnTo>
                <a:lnTo>
                  <a:pt x="36" y="85"/>
                </a:lnTo>
                <a:lnTo>
                  <a:pt x="34" y="63"/>
                </a:lnTo>
                <a:lnTo>
                  <a:pt x="36" y="63"/>
                </a:lnTo>
                <a:lnTo>
                  <a:pt x="37" y="62"/>
                </a:lnTo>
                <a:lnTo>
                  <a:pt x="46" y="81"/>
                </a:lnTo>
                <a:close/>
                <a:moveTo>
                  <a:pt x="36" y="85"/>
                </a:moveTo>
                <a:lnTo>
                  <a:pt x="35" y="85"/>
                </a:lnTo>
                <a:lnTo>
                  <a:pt x="35" y="74"/>
                </a:lnTo>
                <a:lnTo>
                  <a:pt x="36" y="85"/>
                </a:lnTo>
                <a:close/>
                <a:moveTo>
                  <a:pt x="35" y="85"/>
                </a:moveTo>
                <a:lnTo>
                  <a:pt x="28" y="84"/>
                </a:lnTo>
                <a:lnTo>
                  <a:pt x="22" y="83"/>
                </a:lnTo>
                <a:lnTo>
                  <a:pt x="18" y="80"/>
                </a:lnTo>
                <a:lnTo>
                  <a:pt x="14" y="77"/>
                </a:lnTo>
                <a:lnTo>
                  <a:pt x="28" y="62"/>
                </a:lnTo>
                <a:lnTo>
                  <a:pt x="31" y="63"/>
                </a:lnTo>
                <a:lnTo>
                  <a:pt x="35" y="63"/>
                </a:lnTo>
                <a:lnTo>
                  <a:pt x="35" y="85"/>
                </a:lnTo>
                <a:close/>
                <a:moveTo>
                  <a:pt x="14" y="77"/>
                </a:moveTo>
                <a:lnTo>
                  <a:pt x="10" y="73"/>
                </a:lnTo>
                <a:lnTo>
                  <a:pt x="8" y="68"/>
                </a:lnTo>
                <a:lnTo>
                  <a:pt x="7" y="61"/>
                </a:lnTo>
                <a:lnTo>
                  <a:pt x="6" y="55"/>
                </a:lnTo>
                <a:lnTo>
                  <a:pt x="27" y="55"/>
                </a:lnTo>
                <a:lnTo>
                  <a:pt x="27" y="59"/>
                </a:lnTo>
                <a:lnTo>
                  <a:pt x="28" y="62"/>
                </a:lnTo>
                <a:lnTo>
                  <a:pt x="14" y="77"/>
                </a:lnTo>
                <a:close/>
                <a:moveTo>
                  <a:pt x="6" y="55"/>
                </a:moveTo>
                <a:lnTo>
                  <a:pt x="7" y="50"/>
                </a:lnTo>
                <a:lnTo>
                  <a:pt x="8" y="45"/>
                </a:lnTo>
                <a:lnTo>
                  <a:pt x="9" y="40"/>
                </a:lnTo>
                <a:lnTo>
                  <a:pt x="11" y="35"/>
                </a:lnTo>
                <a:lnTo>
                  <a:pt x="14" y="30"/>
                </a:lnTo>
                <a:lnTo>
                  <a:pt x="17" y="26"/>
                </a:lnTo>
                <a:lnTo>
                  <a:pt x="21" y="22"/>
                </a:lnTo>
                <a:lnTo>
                  <a:pt x="25" y="18"/>
                </a:lnTo>
                <a:lnTo>
                  <a:pt x="39" y="34"/>
                </a:lnTo>
                <a:lnTo>
                  <a:pt x="34" y="40"/>
                </a:lnTo>
                <a:lnTo>
                  <a:pt x="31" y="45"/>
                </a:lnTo>
                <a:lnTo>
                  <a:pt x="28" y="50"/>
                </a:lnTo>
                <a:lnTo>
                  <a:pt x="27" y="55"/>
                </a:lnTo>
                <a:lnTo>
                  <a:pt x="6" y="55"/>
                </a:lnTo>
                <a:close/>
                <a:moveTo>
                  <a:pt x="39" y="34"/>
                </a:moveTo>
                <a:lnTo>
                  <a:pt x="38" y="35"/>
                </a:lnTo>
                <a:lnTo>
                  <a:pt x="39" y="34"/>
                </a:lnTo>
                <a:lnTo>
                  <a:pt x="33" y="26"/>
                </a:lnTo>
                <a:lnTo>
                  <a:pt x="39" y="34"/>
                </a:lnTo>
                <a:close/>
                <a:moveTo>
                  <a:pt x="25" y="18"/>
                </a:moveTo>
                <a:lnTo>
                  <a:pt x="32" y="14"/>
                </a:lnTo>
                <a:lnTo>
                  <a:pt x="38" y="11"/>
                </a:lnTo>
                <a:lnTo>
                  <a:pt x="44" y="7"/>
                </a:lnTo>
                <a:lnTo>
                  <a:pt x="51" y="4"/>
                </a:lnTo>
                <a:lnTo>
                  <a:pt x="58" y="25"/>
                </a:lnTo>
                <a:lnTo>
                  <a:pt x="47" y="29"/>
                </a:lnTo>
                <a:lnTo>
                  <a:pt x="39" y="34"/>
                </a:lnTo>
                <a:lnTo>
                  <a:pt x="25" y="18"/>
                </a:lnTo>
                <a:close/>
                <a:moveTo>
                  <a:pt x="51" y="4"/>
                </a:moveTo>
                <a:lnTo>
                  <a:pt x="59" y="3"/>
                </a:lnTo>
                <a:lnTo>
                  <a:pt x="66" y="1"/>
                </a:lnTo>
                <a:lnTo>
                  <a:pt x="74" y="1"/>
                </a:lnTo>
                <a:lnTo>
                  <a:pt x="82" y="0"/>
                </a:lnTo>
                <a:lnTo>
                  <a:pt x="82" y="22"/>
                </a:lnTo>
                <a:lnTo>
                  <a:pt x="69" y="23"/>
                </a:lnTo>
                <a:lnTo>
                  <a:pt x="58" y="25"/>
                </a:lnTo>
                <a:lnTo>
                  <a:pt x="51" y="4"/>
                </a:lnTo>
                <a:close/>
                <a:moveTo>
                  <a:pt x="82" y="0"/>
                </a:moveTo>
                <a:lnTo>
                  <a:pt x="94" y="1"/>
                </a:lnTo>
                <a:lnTo>
                  <a:pt x="104" y="2"/>
                </a:lnTo>
                <a:lnTo>
                  <a:pt x="114" y="4"/>
                </a:lnTo>
                <a:lnTo>
                  <a:pt x="122" y="7"/>
                </a:lnTo>
                <a:lnTo>
                  <a:pt x="112" y="27"/>
                </a:lnTo>
                <a:lnTo>
                  <a:pt x="106" y="25"/>
                </a:lnTo>
                <a:lnTo>
                  <a:pt x="100" y="23"/>
                </a:lnTo>
                <a:lnTo>
                  <a:pt x="92" y="22"/>
                </a:lnTo>
                <a:lnTo>
                  <a:pt x="82" y="22"/>
                </a:lnTo>
                <a:lnTo>
                  <a:pt x="82" y="0"/>
                </a:lnTo>
                <a:close/>
                <a:moveTo>
                  <a:pt x="122" y="7"/>
                </a:moveTo>
                <a:lnTo>
                  <a:pt x="129" y="12"/>
                </a:lnTo>
                <a:lnTo>
                  <a:pt x="135" y="17"/>
                </a:lnTo>
                <a:lnTo>
                  <a:pt x="141" y="24"/>
                </a:lnTo>
                <a:lnTo>
                  <a:pt x="145" y="31"/>
                </a:lnTo>
                <a:lnTo>
                  <a:pt x="125" y="39"/>
                </a:lnTo>
                <a:lnTo>
                  <a:pt x="123" y="35"/>
                </a:lnTo>
                <a:lnTo>
                  <a:pt x="121" y="32"/>
                </a:lnTo>
                <a:lnTo>
                  <a:pt x="117" y="29"/>
                </a:lnTo>
                <a:lnTo>
                  <a:pt x="112" y="27"/>
                </a:lnTo>
                <a:lnTo>
                  <a:pt x="122" y="7"/>
                </a:lnTo>
                <a:close/>
                <a:moveTo>
                  <a:pt x="144" y="42"/>
                </a:moveTo>
                <a:lnTo>
                  <a:pt x="132" y="57"/>
                </a:lnTo>
                <a:lnTo>
                  <a:pt x="125" y="39"/>
                </a:lnTo>
                <a:lnTo>
                  <a:pt x="135" y="35"/>
                </a:lnTo>
                <a:lnTo>
                  <a:pt x="144" y="42"/>
                </a:lnTo>
                <a:close/>
                <a:moveTo>
                  <a:pt x="126" y="29"/>
                </a:moveTo>
                <a:lnTo>
                  <a:pt x="132" y="22"/>
                </a:lnTo>
                <a:lnTo>
                  <a:pt x="138" y="17"/>
                </a:lnTo>
                <a:lnTo>
                  <a:pt x="145" y="12"/>
                </a:lnTo>
                <a:lnTo>
                  <a:pt x="152" y="7"/>
                </a:lnTo>
                <a:lnTo>
                  <a:pt x="161" y="27"/>
                </a:lnTo>
                <a:lnTo>
                  <a:pt x="156" y="29"/>
                </a:lnTo>
                <a:lnTo>
                  <a:pt x="151" y="32"/>
                </a:lnTo>
                <a:lnTo>
                  <a:pt x="147" y="36"/>
                </a:lnTo>
                <a:lnTo>
                  <a:pt x="144" y="42"/>
                </a:lnTo>
                <a:lnTo>
                  <a:pt x="126" y="29"/>
                </a:lnTo>
                <a:close/>
                <a:moveTo>
                  <a:pt x="152" y="7"/>
                </a:moveTo>
                <a:lnTo>
                  <a:pt x="160" y="4"/>
                </a:lnTo>
                <a:lnTo>
                  <a:pt x="169" y="2"/>
                </a:lnTo>
                <a:lnTo>
                  <a:pt x="178" y="1"/>
                </a:lnTo>
                <a:lnTo>
                  <a:pt x="187" y="0"/>
                </a:lnTo>
                <a:lnTo>
                  <a:pt x="187" y="22"/>
                </a:lnTo>
                <a:lnTo>
                  <a:pt x="180" y="22"/>
                </a:lnTo>
                <a:lnTo>
                  <a:pt x="173" y="23"/>
                </a:lnTo>
                <a:lnTo>
                  <a:pt x="166" y="25"/>
                </a:lnTo>
                <a:lnTo>
                  <a:pt x="161" y="27"/>
                </a:lnTo>
                <a:lnTo>
                  <a:pt x="152" y="7"/>
                </a:lnTo>
                <a:close/>
                <a:moveTo>
                  <a:pt x="187" y="0"/>
                </a:moveTo>
                <a:lnTo>
                  <a:pt x="196" y="1"/>
                </a:lnTo>
                <a:lnTo>
                  <a:pt x="203" y="2"/>
                </a:lnTo>
                <a:lnTo>
                  <a:pt x="210" y="4"/>
                </a:lnTo>
                <a:lnTo>
                  <a:pt x="217" y="6"/>
                </a:lnTo>
                <a:lnTo>
                  <a:pt x="224" y="9"/>
                </a:lnTo>
                <a:lnTo>
                  <a:pt x="230" y="14"/>
                </a:lnTo>
                <a:lnTo>
                  <a:pt x="236" y="18"/>
                </a:lnTo>
                <a:lnTo>
                  <a:pt x="241" y="24"/>
                </a:lnTo>
                <a:lnTo>
                  <a:pt x="225" y="37"/>
                </a:lnTo>
                <a:lnTo>
                  <a:pt x="221" y="34"/>
                </a:lnTo>
                <a:lnTo>
                  <a:pt x="217" y="30"/>
                </a:lnTo>
                <a:lnTo>
                  <a:pt x="213" y="28"/>
                </a:lnTo>
                <a:lnTo>
                  <a:pt x="209" y="26"/>
                </a:lnTo>
                <a:lnTo>
                  <a:pt x="204" y="24"/>
                </a:lnTo>
                <a:lnTo>
                  <a:pt x="199" y="23"/>
                </a:lnTo>
                <a:lnTo>
                  <a:pt x="193" y="22"/>
                </a:lnTo>
                <a:lnTo>
                  <a:pt x="187" y="22"/>
                </a:lnTo>
                <a:lnTo>
                  <a:pt x="187" y="0"/>
                </a:lnTo>
                <a:close/>
                <a:moveTo>
                  <a:pt x="241" y="24"/>
                </a:moveTo>
                <a:lnTo>
                  <a:pt x="245" y="29"/>
                </a:lnTo>
                <a:lnTo>
                  <a:pt x="249" y="36"/>
                </a:lnTo>
                <a:lnTo>
                  <a:pt x="254" y="43"/>
                </a:lnTo>
                <a:lnTo>
                  <a:pt x="256" y="51"/>
                </a:lnTo>
                <a:lnTo>
                  <a:pt x="236" y="57"/>
                </a:lnTo>
                <a:lnTo>
                  <a:pt x="234" y="52"/>
                </a:lnTo>
                <a:lnTo>
                  <a:pt x="231" y="47"/>
                </a:lnTo>
                <a:lnTo>
                  <a:pt x="229" y="42"/>
                </a:lnTo>
                <a:lnTo>
                  <a:pt x="225" y="37"/>
                </a:lnTo>
                <a:lnTo>
                  <a:pt x="241" y="24"/>
                </a:lnTo>
                <a:close/>
                <a:moveTo>
                  <a:pt x="256" y="51"/>
                </a:moveTo>
                <a:lnTo>
                  <a:pt x="258" y="58"/>
                </a:lnTo>
                <a:lnTo>
                  <a:pt x="260" y="67"/>
                </a:lnTo>
                <a:lnTo>
                  <a:pt x="261" y="75"/>
                </a:lnTo>
                <a:lnTo>
                  <a:pt x="261" y="84"/>
                </a:lnTo>
                <a:lnTo>
                  <a:pt x="240" y="84"/>
                </a:lnTo>
                <a:lnTo>
                  <a:pt x="239" y="77"/>
                </a:lnTo>
                <a:lnTo>
                  <a:pt x="239" y="70"/>
                </a:lnTo>
                <a:lnTo>
                  <a:pt x="237" y="63"/>
                </a:lnTo>
                <a:lnTo>
                  <a:pt x="236" y="57"/>
                </a:lnTo>
                <a:lnTo>
                  <a:pt x="256" y="51"/>
                </a:lnTo>
                <a:close/>
                <a:moveTo>
                  <a:pt x="261" y="84"/>
                </a:moveTo>
                <a:lnTo>
                  <a:pt x="261" y="96"/>
                </a:lnTo>
                <a:lnTo>
                  <a:pt x="251" y="96"/>
                </a:lnTo>
                <a:lnTo>
                  <a:pt x="251" y="84"/>
                </a:lnTo>
                <a:lnTo>
                  <a:pt x="261" y="84"/>
                </a:lnTo>
                <a:close/>
                <a:moveTo>
                  <a:pt x="251" y="96"/>
                </a:moveTo>
                <a:lnTo>
                  <a:pt x="139" y="96"/>
                </a:lnTo>
                <a:lnTo>
                  <a:pt x="139" y="74"/>
                </a:lnTo>
                <a:lnTo>
                  <a:pt x="251" y="74"/>
                </a:lnTo>
                <a:lnTo>
                  <a:pt x="251" y="96"/>
                </a:lnTo>
                <a:close/>
                <a:moveTo>
                  <a:pt x="128" y="84"/>
                </a:moveTo>
                <a:lnTo>
                  <a:pt x="128" y="74"/>
                </a:lnTo>
                <a:lnTo>
                  <a:pt x="139" y="74"/>
                </a:lnTo>
                <a:lnTo>
                  <a:pt x="139" y="84"/>
                </a:lnTo>
                <a:lnTo>
                  <a:pt x="128" y="84"/>
                </a:lnTo>
                <a:close/>
                <a:moveTo>
                  <a:pt x="139" y="61"/>
                </a:moveTo>
                <a:lnTo>
                  <a:pt x="213" y="61"/>
                </a:lnTo>
                <a:lnTo>
                  <a:pt x="213" y="82"/>
                </a:lnTo>
                <a:lnTo>
                  <a:pt x="139" y="82"/>
                </a:lnTo>
                <a:lnTo>
                  <a:pt x="139" y="61"/>
                </a:lnTo>
                <a:close/>
                <a:moveTo>
                  <a:pt x="224" y="72"/>
                </a:moveTo>
                <a:lnTo>
                  <a:pt x="225" y="82"/>
                </a:lnTo>
                <a:lnTo>
                  <a:pt x="213" y="82"/>
                </a:lnTo>
                <a:lnTo>
                  <a:pt x="213" y="72"/>
                </a:lnTo>
                <a:lnTo>
                  <a:pt x="224" y="72"/>
                </a:lnTo>
                <a:close/>
                <a:moveTo>
                  <a:pt x="203" y="72"/>
                </a:moveTo>
                <a:lnTo>
                  <a:pt x="202" y="62"/>
                </a:lnTo>
                <a:lnTo>
                  <a:pt x="201" y="55"/>
                </a:lnTo>
                <a:lnTo>
                  <a:pt x="199" y="48"/>
                </a:lnTo>
                <a:lnTo>
                  <a:pt x="196" y="43"/>
                </a:lnTo>
                <a:lnTo>
                  <a:pt x="212" y="30"/>
                </a:lnTo>
                <a:lnTo>
                  <a:pt x="217" y="39"/>
                </a:lnTo>
                <a:lnTo>
                  <a:pt x="220" y="48"/>
                </a:lnTo>
                <a:lnTo>
                  <a:pt x="222" y="59"/>
                </a:lnTo>
                <a:lnTo>
                  <a:pt x="224" y="72"/>
                </a:lnTo>
                <a:lnTo>
                  <a:pt x="203" y="72"/>
                </a:lnTo>
                <a:close/>
                <a:moveTo>
                  <a:pt x="196" y="43"/>
                </a:moveTo>
                <a:lnTo>
                  <a:pt x="192" y="40"/>
                </a:lnTo>
                <a:lnTo>
                  <a:pt x="188" y="37"/>
                </a:lnTo>
                <a:lnTo>
                  <a:pt x="183" y="36"/>
                </a:lnTo>
                <a:lnTo>
                  <a:pt x="177" y="35"/>
                </a:lnTo>
                <a:lnTo>
                  <a:pt x="177" y="15"/>
                </a:lnTo>
                <a:lnTo>
                  <a:pt x="183" y="15"/>
                </a:lnTo>
                <a:lnTo>
                  <a:pt x="188" y="16"/>
                </a:lnTo>
                <a:lnTo>
                  <a:pt x="192" y="17"/>
                </a:lnTo>
                <a:lnTo>
                  <a:pt x="198" y="19"/>
                </a:lnTo>
                <a:lnTo>
                  <a:pt x="202" y="21"/>
                </a:lnTo>
                <a:lnTo>
                  <a:pt x="205" y="23"/>
                </a:lnTo>
                <a:lnTo>
                  <a:pt x="209" y="26"/>
                </a:lnTo>
                <a:lnTo>
                  <a:pt x="212" y="30"/>
                </a:lnTo>
                <a:lnTo>
                  <a:pt x="196" y="43"/>
                </a:lnTo>
                <a:close/>
                <a:moveTo>
                  <a:pt x="177" y="35"/>
                </a:moveTo>
                <a:lnTo>
                  <a:pt x="172" y="36"/>
                </a:lnTo>
                <a:lnTo>
                  <a:pt x="166" y="37"/>
                </a:lnTo>
                <a:lnTo>
                  <a:pt x="158" y="18"/>
                </a:lnTo>
                <a:lnTo>
                  <a:pt x="167" y="16"/>
                </a:lnTo>
                <a:lnTo>
                  <a:pt x="177" y="15"/>
                </a:lnTo>
                <a:lnTo>
                  <a:pt x="177" y="35"/>
                </a:lnTo>
                <a:close/>
                <a:moveTo>
                  <a:pt x="166" y="37"/>
                </a:moveTo>
                <a:lnTo>
                  <a:pt x="162" y="40"/>
                </a:lnTo>
                <a:lnTo>
                  <a:pt x="159" y="44"/>
                </a:lnTo>
                <a:lnTo>
                  <a:pt x="143" y="29"/>
                </a:lnTo>
                <a:lnTo>
                  <a:pt x="147" y="26"/>
                </a:lnTo>
                <a:lnTo>
                  <a:pt x="150" y="23"/>
                </a:lnTo>
                <a:lnTo>
                  <a:pt x="154" y="20"/>
                </a:lnTo>
                <a:lnTo>
                  <a:pt x="158" y="18"/>
                </a:lnTo>
                <a:lnTo>
                  <a:pt x="166" y="37"/>
                </a:lnTo>
                <a:close/>
                <a:moveTo>
                  <a:pt x="159" y="44"/>
                </a:moveTo>
                <a:lnTo>
                  <a:pt x="159" y="44"/>
                </a:lnTo>
                <a:lnTo>
                  <a:pt x="151" y="36"/>
                </a:lnTo>
                <a:lnTo>
                  <a:pt x="159" y="44"/>
                </a:lnTo>
                <a:close/>
                <a:moveTo>
                  <a:pt x="159" y="44"/>
                </a:moveTo>
                <a:lnTo>
                  <a:pt x="155" y="49"/>
                </a:lnTo>
                <a:lnTo>
                  <a:pt x="152" y="55"/>
                </a:lnTo>
                <a:lnTo>
                  <a:pt x="132" y="48"/>
                </a:lnTo>
                <a:lnTo>
                  <a:pt x="134" y="43"/>
                </a:lnTo>
                <a:lnTo>
                  <a:pt x="136" y="39"/>
                </a:lnTo>
                <a:lnTo>
                  <a:pt x="139" y="33"/>
                </a:lnTo>
                <a:lnTo>
                  <a:pt x="144" y="29"/>
                </a:lnTo>
                <a:lnTo>
                  <a:pt x="159" y="44"/>
                </a:lnTo>
                <a:close/>
                <a:moveTo>
                  <a:pt x="152" y="55"/>
                </a:moveTo>
                <a:lnTo>
                  <a:pt x="151" y="62"/>
                </a:lnTo>
                <a:lnTo>
                  <a:pt x="150" y="72"/>
                </a:lnTo>
                <a:lnTo>
                  <a:pt x="128" y="72"/>
                </a:lnTo>
                <a:lnTo>
                  <a:pt x="129" y="59"/>
                </a:lnTo>
                <a:lnTo>
                  <a:pt x="132" y="48"/>
                </a:lnTo>
                <a:lnTo>
                  <a:pt x="152" y="55"/>
                </a:lnTo>
                <a:close/>
                <a:moveTo>
                  <a:pt x="139" y="82"/>
                </a:moveTo>
                <a:lnTo>
                  <a:pt x="128" y="82"/>
                </a:lnTo>
                <a:lnTo>
                  <a:pt x="128" y="72"/>
                </a:lnTo>
                <a:lnTo>
                  <a:pt x="139" y="72"/>
                </a:lnTo>
                <a:lnTo>
                  <a:pt x="139" y="82"/>
                </a:lnTo>
                <a:close/>
                <a:moveTo>
                  <a:pt x="106" y="164"/>
                </a:moveTo>
                <a:lnTo>
                  <a:pt x="101" y="153"/>
                </a:lnTo>
                <a:lnTo>
                  <a:pt x="98" y="139"/>
                </a:lnTo>
                <a:lnTo>
                  <a:pt x="119" y="136"/>
                </a:lnTo>
                <a:lnTo>
                  <a:pt x="122" y="145"/>
                </a:lnTo>
                <a:lnTo>
                  <a:pt x="125" y="154"/>
                </a:lnTo>
                <a:lnTo>
                  <a:pt x="106" y="164"/>
                </a:lnTo>
                <a:close/>
                <a:moveTo>
                  <a:pt x="98" y="139"/>
                </a:moveTo>
                <a:lnTo>
                  <a:pt x="96" y="125"/>
                </a:lnTo>
                <a:lnTo>
                  <a:pt x="96" y="109"/>
                </a:lnTo>
                <a:lnTo>
                  <a:pt x="117" y="109"/>
                </a:lnTo>
                <a:lnTo>
                  <a:pt x="118" y="124"/>
                </a:lnTo>
                <a:lnTo>
                  <a:pt x="119" y="136"/>
                </a:lnTo>
                <a:lnTo>
                  <a:pt x="98" y="139"/>
                </a:lnTo>
                <a:close/>
                <a:moveTo>
                  <a:pt x="96" y="109"/>
                </a:moveTo>
                <a:lnTo>
                  <a:pt x="96" y="91"/>
                </a:lnTo>
                <a:lnTo>
                  <a:pt x="117" y="91"/>
                </a:lnTo>
                <a:lnTo>
                  <a:pt x="117" y="109"/>
                </a:lnTo>
                <a:lnTo>
                  <a:pt x="96" y="109"/>
                </a:lnTo>
                <a:close/>
                <a:moveTo>
                  <a:pt x="102" y="81"/>
                </a:moveTo>
                <a:lnTo>
                  <a:pt x="117" y="76"/>
                </a:lnTo>
                <a:lnTo>
                  <a:pt x="117" y="91"/>
                </a:lnTo>
                <a:lnTo>
                  <a:pt x="106" y="91"/>
                </a:lnTo>
                <a:lnTo>
                  <a:pt x="102" y="81"/>
                </a:lnTo>
                <a:close/>
                <a:moveTo>
                  <a:pt x="109" y="102"/>
                </a:moveTo>
                <a:lnTo>
                  <a:pt x="96" y="107"/>
                </a:lnTo>
                <a:lnTo>
                  <a:pt x="84" y="111"/>
                </a:lnTo>
                <a:lnTo>
                  <a:pt x="76" y="92"/>
                </a:lnTo>
                <a:lnTo>
                  <a:pt x="88" y="87"/>
                </a:lnTo>
                <a:lnTo>
                  <a:pt x="102" y="81"/>
                </a:lnTo>
                <a:lnTo>
                  <a:pt x="109" y="102"/>
                </a:lnTo>
                <a:close/>
                <a:moveTo>
                  <a:pt x="84" y="111"/>
                </a:moveTo>
                <a:lnTo>
                  <a:pt x="76" y="116"/>
                </a:lnTo>
                <a:lnTo>
                  <a:pt x="70" y="119"/>
                </a:lnTo>
                <a:lnTo>
                  <a:pt x="58" y="102"/>
                </a:lnTo>
                <a:lnTo>
                  <a:pt x="66" y="98"/>
                </a:lnTo>
                <a:lnTo>
                  <a:pt x="76" y="92"/>
                </a:lnTo>
                <a:lnTo>
                  <a:pt x="84" y="111"/>
                </a:lnTo>
                <a:close/>
                <a:moveTo>
                  <a:pt x="58" y="102"/>
                </a:moveTo>
                <a:lnTo>
                  <a:pt x="58" y="102"/>
                </a:lnTo>
                <a:lnTo>
                  <a:pt x="64" y="111"/>
                </a:lnTo>
                <a:lnTo>
                  <a:pt x="58" y="102"/>
                </a:lnTo>
                <a:close/>
                <a:moveTo>
                  <a:pt x="70" y="119"/>
                </a:moveTo>
                <a:lnTo>
                  <a:pt x="63" y="126"/>
                </a:lnTo>
                <a:lnTo>
                  <a:pt x="58" y="132"/>
                </a:lnTo>
                <a:lnTo>
                  <a:pt x="40" y="122"/>
                </a:lnTo>
                <a:lnTo>
                  <a:pt x="43" y="116"/>
                </a:lnTo>
                <a:lnTo>
                  <a:pt x="47" y="111"/>
                </a:lnTo>
                <a:lnTo>
                  <a:pt x="52" y="107"/>
                </a:lnTo>
                <a:lnTo>
                  <a:pt x="58" y="102"/>
                </a:lnTo>
                <a:lnTo>
                  <a:pt x="70" y="119"/>
                </a:lnTo>
                <a:close/>
                <a:moveTo>
                  <a:pt x="58" y="132"/>
                </a:moveTo>
                <a:lnTo>
                  <a:pt x="49" y="146"/>
                </a:lnTo>
                <a:lnTo>
                  <a:pt x="58" y="132"/>
                </a:lnTo>
                <a:lnTo>
                  <a:pt x="48" y="127"/>
                </a:lnTo>
                <a:lnTo>
                  <a:pt x="58" y="132"/>
                </a:lnTo>
                <a:close/>
                <a:moveTo>
                  <a:pt x="58" y="132"/>
                </a:moveTo>
                <a:lnTo>
                  <a:pt x="55" y="138"/>
                </a:lnTo>
                <a:lnTo>
                  <a:pt x="54" y="144"/>
                </a:lnTo>
                <a:lnTo>
                  <a:pt x="33" y="144"/>
                </a:lnTo>
                <a:lnTo>
                  <a:pt x="34" y="138"/>
                </a:lnTo>
                <a:lnTo>
                  <a:pt x="35" y="133"/>
                </a:lnTo>
                <a:lnTo>
                  <a:pt x="37" y="127"/>
                </a:lnTo>
                <a:lnTo>
                  <a:pt x="40" y="122"/>
                </a:lnTo>
                <a:lnTo>
                  <a:pt x="58" y="132"/>
                </a:lnTo>
                <a:close/>
                <a:moveTo>
                  <a:pt x="54" y="144"/>
                </a:moveTo>
                <a:lnTo>
                  <a:pt x="54" y="150"/>
                </a:lnTo>
                <a:lnTo>
                  <a:pt x="55" y="155"/>
                </a:lnTo>
                <a:lnTo>
                  <a:pt x="36" y="162"/>
                </a:lnTo>
                <a:lnTo>
                  <a:pt x="34" y="154"/>
                </a:lnTo>
                <a:lnTo>
                  <a:pt x="33" y="144"/>
                </a:lnTo>
                <a:lnTo>
                  <a:pt x="54" y="144"/>
                </a:lnTo>
                <a:close/>
                <a:moveTo>
                  <a:pt x="55" y="155"/>
                </a:moveTo>
                <a:lnTo>
                  <a:pt x="58" y="159"/>
                </a:lnTo>
                <a:lnTo>
                  <a:pt x="61" y="162"/>
                </a:lnTo>
                <a:lnTo>
                  <a:pt x="45" y="177"/>
                </a:lnTo>
                <a:lnTo>
                  <a:pt x="40" y="169"/>
                </a:lnTo>
                <a:lnTo>
                  <a:pt x="36" y="162"/>
                </a:lnTo>
                <a:lnTo>
                  <a:pt x="55" y="155"/>
                </a:lnTo>
                <a:close/>
                <a:moveTo>
                  <a:pt x="61" y="162"/>
                </a:moveTo>
                <a:lnTo>
                  <a:pt x="64" y="165"/>
                </a:lnTo>
                <a:lnTo>
                  <a:pt x="67" y="167"/>
                </a:lnTo>
                <a:lnTo>
                  <a:pt x="59" y="187"/>
                </a:lnTo>
                <a:lnTo>
                  <a:pt x="51" y="182"/>
                </a:lnTo>
                <a:lnTo>
                  <a:pt x="45" y="177"/>
                </a:lnTo>
                <a:lnTo>
                  <a:pt x="61" y="162"/>
                </a:lnTo>
                <a:close/>
                <a:moveTo>
                  <a:pt x="67" y="167"/>
                </a:moveTo>
                <a:lnTo>
                  <a:pt x="71" y="168"/>
                </a:lnTo>
                <a:lnTo>
                  <a:pt x="75" y="169"/>
                </a:lnTo>
                <a:lnTo>
                  <a:pt x="74" y="190"/>
                </a:lnTo>
                <a:lnTo>
                  <a:pt x="66" y="189"/>
                </a:lnTo>
                <a:lnTo>
                  <a:pt x="59" y="187"/>
                </a:lnTo>
                <a:lnTo>
                  <a:pt x="67" y="167"/>
                </a:lnTo>
                <a:close/>
                <a:moveTo>
                  <a:pt x="75" y="169"/>
                </a:moveTo>
                <a:lnTo>
                  <a:pt x="80" y="168"/>
                </a:lnTo>
                <a:lnTo>
                  <a:pt x="87" y="165"/>
                </a:lnTo>
                <a:lnTo>
                  <a:pt x="97" y="184"/>
                </a:lnTo>
                <a:lnTo>
                  <a:pt x="91" y="187"/>
                </a:lnTo>
                <a:lnTo>
                  <a:pt x="84" y="189"/>
                </a:lnTo>
                <a:lnTo>
                  <a:pt x="79" y="190"/>
                </a:lnTo>
                <a:lnTo>
                  <a:pt x="74" y="190"/>
                </a:lnTo>
                <a:lnTo>
                  <a:pt x="75" y="169"/>
                </a:lnTo>
                <a:close/>
                <a:moveTo>
                  <a:pt x="87" y="165"/>
                </a:moveTo>
                <a:lnTo>
                  <a:pt x="97" y="159"/>
                </a:lnTo>
                <a:lnTo>
                  <a:pt x="108" y="151"/>
                </a:lnTo>
                <a:lnTo>
                  <a:pt x="122" y="167"/>
                </a:lnTo>
                <a:lnTo>
                  <a:pt x="108" y="178"/>
                </a:lnTo>
                <a:lnTo>
                  <a:pt x="97" y="184"/>
                </a:lnTo>
                <a:lnTo>
                  <a:pt x="87" y="165"/>
                </a:lnTo>
                <a:close/>
                <a:moveTo>
                  <a:pt x="125" y="154"/>
                </a:moveTo>
                <a:lnTo>
                  <a:pt x="129" y="162"/>
                </a:lnTo>
                <a:lnTo>
                  <a:pt x="122" y="167"/>
                </a:lnTo>
                <a:lnTo>
                  <a:pt x="116" y="159"/>
                </a:lnTo>
                <a:lnTo>
                  <a:pt x="125" y="15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82" name="Freeform 299"/>
          <p:cNvSpPr>
            <a:spLocks noEditPoints="1"/>
          </p:cNvSpPr>
          <p:nvPr/>
        </p:nvSpPr>
        <p:spPr bwMode="auto">
          <a:xfrm>
            <a:off x="3425825" y="2598738"/>
            <a:ext cx="47625" cy="146050"/>
          </a:xfrm>
          <a:custGeom>
            <a:avLst/>
            <a:gdLst>
              <a:gd name="T0" fmla="*/ 65 w 89"/>
              <a:gd name="T1" fmla="*/ 24 h 277"/>
              <a:gd name="T2" fmla="*/ 62 w 89"/>
              <a:gd name="T3" fmla="*/ 31 h 277"/>
              <a:gd name="T4" fmla="*/ 57 w 89"/>
              <a:gd name="T5" fmla="*/ 36 h 277"/>
              <a:gd name="T6" fmla="*/ 51 w 89"/>
              <a:gd name="T7" fmla="*/ 39 h 277"/>
              <a:gd name="T8" fmla="*/ 42 w 89"/>
              <a:gd name="T9" fmla="*/ 39 h 277"/>
              <a:gd name="T10" fmla="*/ 35 w 89"/>
              <a:gd name="T11" fmla="*/ 36 h 277"/>
              <a:gd name="T12" fmla="*/ 30 w 89"/>
              <a:gd name="T13" fmla="*/ 31 h 277"/>
              <a:gd name="T14" fmla="*/ 27 w 89"/>
              <a:gd name="T15" fmla="*/ 24 h 277"/>
              <a:gd name="T16" fmla="*/ 27 w 89"/>
              <a:gd name="T17" fmla="*/ 16 h 277"/>
              <a:gd name="T18" fmla="*/ 30 w 89"/>
              <a:gd name="T19" fmla="*/ 8 h 277"/>
              <a:gd name="T20" fmla="*/ 35 w 89"/>
              <a:gd name="T21" fmla="*/ 3 h 277"/>
              <a:gd name="T22" fmla="*/ 42 w 89"/>
              <a:gd name="T23" fmla="*/ 1 h 277"/>
              <a:gd name="T24" fmla="*/ 50 w 89"/>
              <a:gd name="T25" fmla="*/ 1 h 277"/>
              <a:gd name="T26" fmla="*/ 57 w 89"/>
              <a:gd name="T27" fmla="*/ 3 h 277"/>
              <a:gd name="T28" fmla="*/ 62 w 89"/>
              <a:gd name="T29" fmla="*/ 9 h 277"/>
              <a:gd name="T30" fmla="*/ 65 w 89"/>
              <a:gd name="T31" fmla="*/ 16 h 277"/>
              <a:gd name="T32" fmla="*/ 89 w 89"/>
              <a:gd name="T33" fmla="*/ 277 h 277"/>
              <a:gd name="T34" fmla="*/ 2 w 89"/>
              <a:gd name="T35" fmla="*/ 270 h 277"/>
              <a:gd name="T36" fmla="*/ 16 w 89"/>
              <a:gd name="T37" fmla="*/ 269 h 277"/>
              <a:gd name="T38" fmla="*/ 25 w 89"/>
              <a:gd name="T39" fmla="*/ 263 h 277"/>
              <a:gd name="T40" fmla="*/ 29 w 89"/>
              <a:gd name="T41" fmla="*/ 253 h 277"/>
              <a:gd name="T42" fmla="*/ 30 w 89"/>
              <a:gd name="T43" fmla="*/ 236 h 277"/>
              <a:gd name="T44" fmla="*/ 30 w 89"/>
              <a:gd name="T45" fmla="*/ 157 h 277"/>
              <a:gd name="T46" fmla="*/ 29 w 89"/>
              <a:gd name="T47" fmla="*/ 140 h 277"/>
              <a:gd name="T48" fmla="*/ 28 w 89"/>
              <a:gd name="T49" fmla="*/ 131 h 277"/>
              <a:gd name="T50" fmla="*/ 26 w 89"/>
              <a:gd name="T51" fmla="*/ 124 h 277"/>
              <a:gd name="T52" fmla="*/ 20 w 89"/>
              <a:gd name="T53" fmla="*/ 120 h 277"/>
              <a:gd name="T54" fmla="*/ 9 w 89"/>
              <a:gd name="T55" fmla="*/ 120 h 277"/>
              <a:gd name="T56" fmla="*/ 0 w 89"/>
              <a:gd name="T57" fmla="*/ 115 h 277"/>
              <a:gd name="T58" fmla="*/ 62 w 89"/>
              <a:gd name="T59" fmla="*/ 93 h 277"/>
              <a:gd name="T60" fmla="*/ 62 w 89"/>
              <a:gd name="T61" fmla="*/ 247 h 277"/>
              <a:gd name="T62" fmla="*/ 65 w 89"/>
              <a:gd name="T63" fmla="*/ 259 h 277"/>
              <a:gd name="T64" fmla="*/ 70 w 89"/>
              <a:gd name="T65" fmla="*/ 267 h 277"/>
              <a:gd name="T66" fmla="*/ 82 w 89"/>
              <a:gd name="T67" fmla="*/ 270 h 277"/>
              <a:gd name="T68" fmla="*/ 89 w 89"/>
              <a:gd name="T69" fmla="*/ 277 h 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9"/>
              <a:gd name="T106" fmla="*/ 0 h 277"/>
              <a:gd name="T107" fmla="*/ 89 w 89"/>
              <a:gd name="T108" fmla="*/ 277 h 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9" h="277">
                <a:moveTo>
                  <a:pt x="65" y="20"/>
                </a:moveTo>
                <a:lnTo>
                  <a:pt x="65" y="24"/>
                </a:lnTo>
                <a:lnTo>
                  <a:pt x="64" y="28"/>
                </a:lnTo>
                <a:lnTo>
                  <a:pt x="62" y="31"/>
                </a:lnTo>
                <a:lnTo>
                  <a:pt x="60" y="34"/>
                </a:lnTo>
                <a:lnTo>
                  <a:pt x="57" y="36"/>
                </a:lnTo>
                <a:lnTo>
                  <a:pt x="54" y="38"/>
                </a:lnTo>
                <a:lnTo>
                  <a:pt x="51" y="39"/>
                </a:lnTo>
                <a:lnTo>
                  <a:pt x="46" y="39"/>
                </a:lnTo>
                <a:lnTo>
                  <a:pt x="42" y="39"/>
                </a:lnTo>
                <a:lnTo>
                  <a:pt x="38" y="38"/>
                </a:lnTo>
                <a:lnTo>
                  <a:pt x="35" y="36"/>
                </a:lnTo>
                <a:lnTo>
                  <a:pt x="32" y="34"/>
                </a:lnTo>
                <a:lnTo>
                  <a:pt x="30" y="31"/>
                </a:lnTo>
                <a:lnTo>
                  <a:pt x="28" y="28"/>
                </a:lnTo>
                <a:lnTo>
                  <a:pt x="27" y="24"/>
                </a:lnTo>
                <a:lnTo>
                  <a:pt x="26" y="20"/>
                </a:lnTo>
                <a:lnTo>
                  <a:pt x="27" y="16"/>
                </a:lnTo>
                <a:lnTo>
                  <a:pt x="28" y="12"/>
                </a:lnTo>
                <a:lnTo>
                  <a:pt x="30" y="8"/>
                </a:lnTo>
                <a:lnTo>
                  <a:pt x="32" y="6"/>
                </a:lnTo>
                <a:lnTo>
                  <a:pt x="35" y="3"/>
                </a:lnTo>
                <a:lnTo>
                  <a:pt x="38" y="2"/>
                </a:lnTo>
                <a:lnTo>
                  <a:pt x="42" y="1"/>
                </a:lnTo>
                <a:lnTo>
                  <a:pt x="46" y="0"/>
                </a:lnTo>
                <a:lnTo>
                  <a:pt x="50" y="1"/>
                </a:lnTo>
                <a:lnTo>
                  <a:pt x="54" y="2"/>
                </a:lnTo>
                <a:lnTo>
                  <a:pt x="57" y="3"/>
                </a:lnTo>
                <a:lnTo>
                  <a:pt x="60" y="6"/>
                </a:lnTo>
                <a:lnTo>
                  <a:pt x="62" y="9"/>
                </a:lnTo>
                <a:lnTo>
                  <a:pt x="64" y="12"/>
                </a:lnTo>
                <a:lnTo>
                  <a:pt x="65" y="16"/>
                </a:lnTo>
                <a:lnTo>
                  <a:pt x="65" y="20"/>
                </a:lnTo>
                <a:close/>
                <a:moveTo>
                  <a:pt x="89" y="277"/>
                </a:moveTo>
                <a:lnTo>
                  <a:pt x="2" y="277"/>
                </a:lnTo>
                <a:lnTo>
                  <a:pt x="2" y="270"/>
                </a:lnTo>
                <a:lnTo>
                  <a:pt x="10" y="270"/>
                </a:lnTo>
                <a:lnTo>
                  <a:pt x="16" y="269"/>
                </a:lnTo>
                <a:lnTo>
                  <a:pt x="22" y="267"/>
                </a:lnTo>
                <a:lnTo>
                  <a:pt x="25" y="263"/>
                </a:lnTo>
                <a:lnTo>
                  <a:pt x="27" y="259"/>
                </a:lnTo>
                <a:lnTo>
                  <a:pt x="29" y="253"/>
                </a:lnTo>
                <a:lnTo>
                  <a:pt x="29" y="246"/>
                </a:lnTo>
                <a:lnTo>
                  <a:pt x="30" y="236"/>
                </a:lnTo>
                <a:lnTo>
                  <a:pt x="30" y="168"/>
                </a:lnTo>
                <a:lnTo>
                  <a:pt x="30" y="157"/>
                </a:lnTo>
                <a:lnTo>
                  <a:pt x="30" y="147"/>
                </a:lnTo>
                <a:lnTo>
                  <a:pt x="29" y="140"/>
                </a:lnTo>
                <a:lnTo>
                  <a:pt x="29" y="135"/>
                </a:lnTo>
                <a:lnTo>
                  <a:pt x="28" y="131"/>
                </a:lnTo>
                <a:lnTo>
                  <a:pt x="27" y="128"/>
                </a:lnTo>
                <a:lnTo>
                  <a:pt x="26" y="124"/>
                </a:lnTo>
                <a:lnTo>
                  <a:pt x="25" y="122"/>
                </a:lnTo>
                <a:lnTo>
                  <a:pt x="20" y="120"/>
                </a:lnTo>
                <a:lnTo>
                  <a:pt x="15" y="119"/>
                </a:lnTo>
                <a:lnTo>
                  <a:pt x="9" y="120"/>
                </a:lnTo>
                <a:lnTo>
                  <a:pt x="2" y="122"/>
                </a:lnTo>
                <a:lnTo>
                  <a:pt x="0" y="115"/>
                </a:lnTo>
                <a:lnTo>
                  <a:pt x="54" y="93"/>
                </a:lnTo>
                <a:lnTo>
                  <a:pt x="62" y="93"/>
                </a:lnTo>
                <a:lnTo>
                  <a:pt x="62" y="236"/>
                </a:lnTo>
                <a:lnTo>
                  <a:pt x="62" y="247"/>
                </a:lnTo>
                <a:lnTo>
                  <a:pt x="63" y="254"/>
                </a:lnTo>
                <a:lnTo>
                  <a:pt x="65" y="259"/>
                </a:lnTo>
                <a:lnTo>
                  <a:pt x="67" y="263"/>
                </a:lnTo>
                <a:lnTo>
                  <a:pt x="70" y="267"/>
                </a:lnTo>
                <a:lnTo>
                  <a:pt x="75" y="269"/>
                </a:lnTo>
                <a:lnTo>
                  <a:pt x="82" y="270"/>
                </a:lnTo>
                <a:lnTo>
                  <a:pt x="89" y="270"/>
                </a:lnTo>
                <a:lnTo>
                  <a:pt x="89" y="27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83" name="Freeform 300"/>
          <p:cNvSpPr>
            <a:spLocks noEditPoints="1"/>
          </p:cNvSpPr>
          <p:nvPr/>
        </p:nvSpPr>
        <p:spPr bwMode="auto">
          <a:xfrm>
            <a:off x="3417888" y="2593975"/>
            <a:ext cx="60325" cy="157163"/>
          </a:xfrm>
          <a:custGeom>
            <a:avLst/>
            <a:gdLst>
              <a:gd name="T0" fmla="*/ 69 w 114"/>
              <a:gd name="T1" fmla="*/ 32 h 297"/>
              <a:gd name="T2" fmla="*/ 81 w 114"/>
              <a:gd name="T3" fmla="*/ 51 h 297"/>
              <a:gd name="T4" fmla="*/ 81 w 114"/>
              <a:gd name="T5" fmla="*/ 51 h 297"/>
              <a:gd name="T6" fmla="*/ 67 w 114"/>
              <a:gd name="T7" fmla="*/ 37 h 297"/>
              <a:gd name="T8" fmla="*/ 60 w 114"/>
              <a:gd name="T9" fmla="*/ 39 h 297"/>
              <a:gd name="T10" fmla="*/ 54 w 114"/>
              <a:gd name="T11" fmla="*/ 60 h 297"/>
              <a:gd name="T12" fmla="*/ 56 w 114"/>
              <a:gd name="T13" fmla="*/ 38 h 297"/>
              <a:gd name="T14" fmla="*/ 53 w 114"/>
              <a:gd name="T15" fmla="*/ 37 h 297"/>
              <a:gd name="T16" fmla="*/ 31 w 114"/>
              <a:gd name="T17" fmla="*/ 41 h 297"/>
              <a:gd name="T18" fmla="*/ 31 w 114"/>
              <a:gd name="T19" fmla="*/ 41 h 297"/>
              <a:gd name="T20" fmla="*/ 31 w 114"/>
              <a:gd name="T21" fmla="*/ 41 h 297"/>
              <a:gd name="T22" fmla="*/ 51 w 114"/>
              <a:gd name="T23" fmla="*/ 34 h 297"/>
              <a:gd name="T24" fmla="*/ 51 w 114"/>
              <a:gd name="T25" fmla="*/ 27 h 297"/>
              <a:gd name="T26" fmla="*/ 34 w 114"/>
              <a:gd name="T27" fmla="*/ 13 h 297"/>
              <a:gd name="T28" fmla="*/ 31 w 114"/>
              <a:gd name="T29" fmla="*/ 18 h 297"/>
              <a:gd name="T30" fmla="*/ 53 w 114"/>
              <a:gd name="T31" fmla="*/ 23 h 297"/>
              <a:gd name="T32" fmla="*/ 55 w 114"/>
              <a:gd name="T33" fmla="*/ 22 h 297"/>
              <a:gd name="T34" fmla="*/ 60 w 114"/>
              <a:gd name="T35" fmla="*/ 0 h 297"/>
              <a:gd name="T36" fmla="*/ 60 w 114"/>
              <a:gd name="T37" fmla="*/ 0 h 297"/>
              <a:gd name="T38" fmla="*/ 67 w 114"/>
              <a:gd name="T39" fmla="*/ 23 h 297"/>
              <a:gd name="T40" fmla="*/ 85 w 114"/>
              <a:gd name="T41" fmla="*/ 13 h 297"/>
              <a:gd name="T42" fmla="*/ 81 w 114"/>
              <a:gd name="T43" fmla="*/ 9 h 297"/>
              <a:gd name="T44" fmla="*/ 69 w 114"/>
              <a:gd name="T45" fmla="*/ 28 h 297"/>
              <a:gd name="T46" fmla="*/ 16 w 114"/>
              <a:gd name="T47" fmla="*/ 277 h 297"/>
              <a:gd name="T48" fmla="*/ 5 w 114"/>
              <a:gd name="T49" fmla="*/ 287 h 297"/>
              <a:gd name="T50" fmla="*/ 27 w 114"/>
              <a:gd name="T51" fmla="*/ 280 h 297"/>
              <a:gd name="T52" fmla="*/ 16 w 114"/>
              <a:gd name="T53" fmla="*/ 269 h 297"/>
              <a:gd name="T54" fmla="*/ 27 w 114"/>
              <a:gd name="T55" fmla="*/ 268 h 297"/>
              <a:gd name="T56" fmla="*/ 33 w 114"/>
              <a:gd name="T57" fmla="*/ 288 h 297"/>
              <a:gd name="T58" fmla="*/ 27 w 114"/>
              <a:gd name="T59" fmla="*/ 268 h 297"/>
              <a:gd name="T60" fmla="*/ 42 w 114"/>
              <a:gd name="T61" fmla="*/ 285 h 297"/>
              <a:gd name="T62" fmla="*/ 31 w 114"/>
              <a:gd name="T63" fmla="*/ 265 h 297"/>
              <a:gd name="T64" fmla="*/ 30 w 114"/>
              <a:gd name="T65" fmla="*/ 267 h 297"/>
              <a:gd name="T66" fmla="*/ 54 w 114"/>
              <a:gd name="T67" fmla="*/ 257 h 297"/>
              <a:gd name="T68" fmla="*/ 54 w 114"/>
              <a:gd name="T69" fmla="*/ 178 h 297"/>
              <a:gd name="T70" fmla="*/ 32 w 114"/>
              <a:gd name="T71" fmla="*/ 157 h 297"/>
              <a:gd name="T72" fmla="*/ 32 w 114"/>
              <a:gd name="T73" fmla="*/ 157 h 297"/>
              <a:gd name="T74" fmla="*/ 54 w 114"/>
              <a:gd name="T75" fmla="*/ 156 h 297"/>
              <a:gd name="T76" fmla="*/ 43 w 114"/>
              <a:gd name="T77" fmla="*/ 145 h 297"/>
              <a:gd name="T78" fmla="*/ 51 w 114"/>
              <a:gd name="T79" fmla="*/ 133 h 297"/>
              <a:gd name="T80" fmla="*/ 31 w 114"/>
              <a:gd name="T81" fmla="*/ 141 h 297"/>
              <a:gd name="T82" fmla="*/ 31 w 114"/>
              <a:gd name="T83" fmla="*/ 141 h 297"/>
              <a:gd name="T84" fmla="*/ 45 w 114"/>
              <a:gd name="T85" fmla="*/ 124 h 297"/>
              <a:gd name="T86" fmla="*/ 34 w 114"/>
              <a:gd name="T87" fmla="*/ 119 h 297"/>
              <a:gd name="T88" fmla="*/ 29 w 114"/>
              <a:gd name="T89" fmla="*/ 140 h 297"/>
              <a:gd name="T90" fmla="*/ 29 w 114"/>
              <a:gd name="T91" fmla="*/ 119 h 297"/>
              <a:gd name="T92" fmla="*/ 16 w 114"/>
              <a:gd name="T93" fmla="*/ 132 h 297"/>
              <a:gd name="T94" fmla="*/ 26 w 114"/>
              <a:gd name="T95" fmla="*/ 128 h 297"/>
              <a:gd name="T96" fmla="*/ 14 w 114"/>
              <a:gd name="T97" fmla="*/ 125 h 297"/>
              <a:gd name="T98" fmla="*/ 18 w 114"/>
              <a:gd name="T99" fmla="*/ 135 h 297"/>
              <a:gd name="T100" fmla="*/ 68 w 114"/>
              <a:gd name="T101" fmla="*/ 103 h 297"/>
              <a:gd name="T102" fmla="*/ 68 w 114"/>
              <a:gd name="T103" fmla="*/ 115 h 297"/>
              <a:gd name="T104" fmla="*/ 76 w 114"/>
              <a:gd name="T105" fmla="*/ 103 h 297"/>
              <a:gd name="T106" fmla="*/ 66 w 114"/>
              <a:gd name="T107" fmla="*/ 103 h 297"/>
              <a:gd name="T108" fmla="*/ 73 w 114"/>
              <a:gd name="T109" fmla="*/ 281 h 297"/>
              <a:gd name="T110" fmla="*/ 86 w 114"/>
              <a:gd name="T111" fmla="*/ 246 h 297"/>
              <a:gd name="T112" fmla="*/ 73 w 114"/>
              <a:gd name="T113" fmla="*/ 281 h 297"/>
              <a:gd name="T114" fmla="*/ 82 w 114"/>
              <a:gd name="T115" fmla="*/ 287 h 297"/>
              <a:gd name="T116" fmla="*/ 93 w 114"/>
              <a:gd name="T117" fmla="*/ 268 h 297"/>
              <a:gd name="T118" fmla="*/ 86 w 114"/>
              <a:gd name="T119" fmla="*/ 288 h 297"/>
              <a:gd name="T120" fmla="*/ 103 w 114"/>
              <a:gd name="T121" fmla="*/ 280 h 297"/>
              <a:gd name="T122" fmla="*/ 93 w 114"/>
              <a:gd name="T123" fmla="*/ 280 h 297"/>
              <a:gd name="T124" fmla="*/ 103 w 114"/>
              <a:gd name="T125" fmla="*/ 287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4"/>
              <a:gd name="T190" fmla="*/ 0 h 297"/>
              <a:gd name="T191" fmla="*/ 114 w 114"/>
              <a:gd name="T192" fmla="*/ 297 h 2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4" h="297">
                <a:moveTo>
                  <a:pt x="91" y="30"/>
                </a:moveTo>
                <a:lnTo>
                  <a:pt x="89" y="36"/>
                </a:lnTo>
                <a:lnTo>
                  <a:pt x="88" y="41"/>
                </a:lnTo>
                <a:lnTo>
                  <a:pt x="69" y="34"/>
                </a:lnTo>
                <a:lnTo>
                  <a:pt x="69" y="32"/>
                </a:lnTo>
                <a:lnTo>
                  <a:pt x="69" y="30"/>
                </a:lnTo>
                <a:lnTo>
                  <a:pt x="91" y="30"/>
                </a:lnTo>
                <a:close/>
                <a:moveTo>
                  <a:pt x="88" y="41"/>
                </a:moveTo>
                <a:lnTo>
                  <a:pt x="85" y="46"/>
                </a:lnTo>
                <a:lnTo>
                  <a:pt x="81" y="51"/>
                </a:lnTo>
                <a:lnTo>
                  <a:pt x="67" y="37"/>
                </a:lnTo>
                <a:lnTo>
                  <a:pt x="68" y="35"/>
                </a:lnTo>
                <a:lnTo>
                  <a:pt x="69" y="34"/>
                </a:lnTo>
                <a:lnTo>
                  <a:pt x="88" y="41"/>
                </a:lnTo>
                <a:close/>
                <a:moveTo>
                  <a:pt x="81" y="51"/>
                </a:moveTo>
                <a:lnTo>
                  <a:pt x="77" y="56"/>
                </a:lnTo>
                <a:lnTo>
                  <a:pt x="72" y="58"/>
                </a:lnTo>
                <a:lnTo>
                  <a:pt x="64" y="38"/>
                </a:lnTo>
                <a:lnTo>
                  <a:pt x="66" y="38"/>
                </a:lnTo>
                <a:lnTo>
                  <a:pt x="67" y="37"/>
                </a:lnTo>
                <a:lnTo>
                  <a:pt x="81" y="51"/>
                </a:lnTo>
                <a:close/>
                <a:moveTo>
                  <a:pt x="72" y="58"/>
                </a:moveTo>
                <a:lnTo>
                  <a:pt x="66" y="60"/>
                </a:lnTo>
                <a:lnTo>
                  <a:pt x="60" y="61"/>
                </a:lnTo>
                <a:lnTo>
                  <a:pt x="60" y="39"/>
                </a:lnTo>
                <a:lnTo>
                  <a:pt x="63" y="39"/>
                </a:lnTo>
                <a:lnTo>
                  <a:pt x="64" y="38"/>
                </a:lnTo>
                <a:lnTo>
                  <a:pt x="72" y="58"/>
                </a:lnTo>
                <a:close/>
                <a:moveTo>
                  <a:pt x="60" y="61"/>
                </a:moveTo>
                <a:lnTo>
                  <a:pt x="54" y="60"/>
                </a:lnTo>
                <a:lnTo>
                  <a:pt x="48" y="58"/>
                </a:lnTo>
                <a:lnTo>
                  <a:pt x="43" y="56"/>
                </a:lnTo>
                <a:lnTo>
                  <a:pt x="39" y="51"/>
                </a:lnTo>
                <a:lnTo>
                  <a:pt x="53" y="37"/>
                </a:lnTo>
                <a:lnTo>
                  <a:pt x="56" y="38"/>
                </a:lnTo>
                <a:lnTo>
                  <a:pt x="60" y="39"/>
                </a:lnTo>
                <a:lnTo>
                  <a:pt x="60" y="61"/>
                </a:lnTo>
                <a:close/>
                <a:moveTo>
                  <a:pt x="53" y="37"/>
                </a:moveTo>
                <a:lnTo>
                  <a:pt x="53" y="37"/>
                </a:lnTo>
                <a:lnTo>
                  <a:pt x="46" y="44"/>
                </a:lnTo>
                <a:lnTo>
                  <a:pt x="53" y="37"/>
                </a:lnTo>
                <a:close/>
                <a:moveTo>
                  <a:pt x="39" y="51"/>
                </a:moveTo>
                <a:lnTo>
                  <a:pt x="34" y="46"/>
                </a:lnTo>
                <a:lnTo>
                  <a:pt x="31" y="41"/>
                </a:lnTo>
                <a:lnTo>
                  <a:pt x="51" y="34"/>
                </a:lnTo>
                <a:lnTo>
                  <a:pt x="52" y="35"/>
                </a:lnTo>
                <a:lnTo>
                  <a:pt x="53" y="37"/>
                </a:lnTo>
                <a:lnTo>
                  <a:pt x="39" y="51"/>
                </a:lnTo>
                <a:close/>
                <a:moveTo>
                  <a:pt x="31" y="41"/>
                </a:moveTo>
                <a:lnTo>
                  <a:pt x="33" y="46"/>
                </a:lnTo>
                <a:lnTo>
                  <a:pt x="31" y="41"/>
                </a:lnTo>
                <a:lnTo>
                  <a:pt x="42" y="38"/>
                </a:lnTo>
                <a:lnTo>
                  <a:pt x="31" y="41"/>
                </a:lnTo>
                <a:close/>
                <a:moveTo>
                  <a:pt x="31" y="41"/>
                </a:moveTo>
                <a:lnTo>
                  <a:pt x="30" y="36"/>
                </a:lnTo>
                <a:lnTo>
                  <a:pt x="29" y="30"/>
                </a:lnTo>
                <a:lnTo>
                  <a:pt x="51" y="30"/>
                </a:lnTo>
                <a:lnTo>
                  <a:pt x="51" y="32"/>
                </a:lnTo>
                <a:lnTo>
                  <a:pt x="51" y="34"/>
                </a:lnTo>
                <a:lnTo>
                  <a:pt x="31" y="41"/>
                </a:lnTo>
                <a:close/>
                <a:moveTo>
                  <a:pt x="29" y="30"/>
                </a:moveTo>
                <a:lnTo>
                  <a:pt x="30" y="23"/>
                </a:lnTo>
                <a:lnTo>
                  <a:pt x="31" y="18"/>
                </a:lnTo>
                <a:lnTo>
                  <a:pt x="51" y="27"/>
                </a:lnTo>
                <a:lnTo>
                  <a:pt x="51" y="28"/>
                </a:lnTo>
                <a:lnTo>
                  <a:pt x="51" y="30"/>
                </a:lnTo>
                <a:lnTo>
                  <a:pt x="29" y="30"/>
                </a:lnTo>
                <a:close/>
                <a:moveTo>
                  <a:pt x="31" y="18"/>
                </a:moveTo>
                <a:lnTo>
                  <a:pt x="34" y="13"/>
                </a:lnTo>
                <a:lnTo>
                  <a:pt x="39" y="8"/>
                </a:lnTo>
                <a:lnTo>
                  <a:pt x="53" y="23"/>
                </a:lnTo>
                <a:lnTo>
                  <a:pt x="52" y="24"/>
                </a:lnTo>
                <a:lnTo>
                  <a:pt x="51" y="27"/>
                </a:lnTo>
                <a:lnTo>
                  <a:pt x="31" y="18"/>
                </a:lnTo>
                <a:close/>
                <a:moveTo>
                  <a:pt x="53" y="23"/>
                </a:moveTo>
                <a:lnTo>
                  <a:pt x="67" y="11"/>
                </a:lnTo>
                <a:lnTo>
                  <a:pt x="53" y="23"/>
                </a:lnTo>
                <a:lnTo>
                  <a:pt x="46" y="16"/>
                </a:lnTo>
                <a:lnTo>
                  <a:pt x="53" y="23"/>
                </a:lnTo>
                <a:close/>
                <a:moveTo>
                  <a:pt x="39" y="8"/>
                </a:moveTo>
                <a:lnTo>
                  <a:pt x="44" y="5"/>
                </a:lnTo>
                <a:lnTo>
                  <a:pt x="49" y="2"/>
                </a:lnTo>
                <a:lnTo>
                  <a:pt x="56" y="21"/>
                </a:lnTo>
                <a:lnTo>
                  <a:pt x="55" y="22"/>
                </a:lnTo>
                <a:lnTo>
                  <a:pt x="53" y="23"/>
                </a:lnTo>
                <a:lnTo>
                  <a:pt x="39" y="8"/>
                </a:lnTo>
                <a:close/>
                <a:moveTo>
                  <a:pt x="49" y="2"/>
                </a:moveTo>
                <a:lnTo>
                  <a:pt x="54" y="0"/>
                </a:lnTo>
                <a:lnTo>
                  <a:pt x="60" y="0"/>
                </a:lnTo>
                <a:lnTo>
                  <a:pt x="60" y="20"/>
                </a:lnTo>
                <a:lnTo>
                  <a:pt x="58" y="21"/>
                </a:lnTo>
                <a:lnTo>
                  <a:pt x="56" y="21"/>
                </a:lnTo>
                <a:lnTo>
                  <a:pt x="49" y="2"/>
                </a:lnTo>
                <a:close/>
                <a:moveTo>
                  <a:pt x="60" y="0"/>
                </a:moveTo>
                <a:lnTo>
                  <a:pt x="66" y="1"/>
                </a:lnTo>
                <a:lnTo>
                  <a:pt x="72" y="2"/>
                </a:lnTo>
                <a:lnTo>
                  <a:pt x="77" y="5"/>
                </a:lnTo>
                <a:lnTo>
                  <a:pt x="81" y="9"/>
                </a:lnTo>
                <a:lnTo>
                  <a:pt x="67" y="23"/>
                </a:lnTo>
                <a:lnTo>
                  <a:pt x="64" y="21"/>
                </a:lnTo>
                <a:lnTo>
                  <a:pt x="60" y="20"/>
                </a:lnTo>
                <a:lnTo>
                  <a:pt x="60" y="0"/>
                </a:lnTo>
                <a:close/>
                <a:moveTo>
                  <a:pt x="81" y="9"/>
                </a:moveTo>
                <a:lnTo>
                  <a:pt x="85" y="13"/>
                </a:lnTo>
                <a:lnTo>
                  <a:pt x="88" y="18"/>
                </a:lnTo>
                <a:lnTo>
                  <a:pt x="69" y="27"/>
                </a:lnTo>
                <a:lnTo>
                  <a:pt x="68" y="24"/>
                </a:lnTo>
                <a:lnTo>
                  <a:pt x="67" y="23"/>
                </a:lnTo>
                <a:lnTo>
                  <a:pt x="81" y="9"/>
                </a:lnTo>
                <a:close/>
                <a:moveTo>
                  <a:pt x="88" y="18"/>
                </a:moveTo>
                <a:lnTo>
                  <a:pt x="89" y="23"/>
                </a:lnTo>
                <a:lnTo>
                  <a:pt x="91" y="30"/>
                </a:lnTo>
                <a:lnTo>
                  <a:pt x="69" y="30"/>
                </a:lnTo>
                <a:lnTo>
                  <a:pt x="69" y="28"/>
                </a:lnTo>
                <a:lnTo>
                  <a:pt x="69" y="27"/>
                </a:lnTo>
                <a:lnTo>
                  <a:pt x="88" y="18"/>
                </a:lnTo>
                <a:close/>
                <a:moveTo>
                  <a:pt x="103" y="297"/>
                </a:moveTo>
                <a:lnTo>
                  <a:pt x="16" y="297"/>
                </a:lnTo>
                <a:lnTo>
                  <a:pt x="16" y="277"/>
                </a:lnTo>
                <a:lnTo>
                  <a:pt x="103" y="277"/>
                </a:lnTo>
                <a:lnTo>
                  <a:pt x="103" y="297"/>
                </a:lnTo>
                <a:close/>
                <a:moveTo>
                  <a:pt x="16" y="297"/>
                </a:moveTo>
                <a:lnTo>
                  <a:pt x="5" y="297"/>
                </a:lnTo>
                <a:lnTo>
                  <a:pt x="5" y="287"/>
                </a:lnTo>
                <a:lnTo>
                  <a:pt x="16" y="287"/>
                </a:lnTo>
                <a:lnTo>
                  <a:pt x="16" y="297"/>
                </a:lnTo>
                <a:close/>
                <a:moveTo>
                  <a:pt x="5" y="287"/>
                </a:moveTo>
                <a:lnTo>
                  <a:pt x="5" y="280"/>
                </a:lnTo>
                <a:lnTo>
                  <a:pt x="27" y="280"/>
                </a:lnTo>
                <a:lnTo>
                  <a:pt x="27" y="287"/>
                </a:lnTo>
                <a:lnTo>
                  <a:pt x="5" y="287"/>
                </a:lnTo>
                <a:close/>
                <a:moveTo>
                  <a:pt x="5" y="280"/>
                </a:moveTo>
                <a:lnTo>
                  <a:pt x="5" y="269"/>
                </a:lnTo>
                <a:lnTo>
                  <a:pt x="16" y="269"/>
                </a:lnTo>
                <a:lnTo>
                  <a:pt x="16" y="280"/>
                </a:lnTo>
                <a:lnTo>
                  <a:pt x="5" y="280"/>
                </a:lnTo>
                <a:close/>
                <a:moveTo>
                  <a:pt x="16" y="269"/>
                </a:moveTo>
                <a:lnTo>
                  <a:pt x="23" y="269"/>
                </a:lnTo>
                <a:lnTo>
                  <a:pt x="27" y="268"/>
                </a:lnTo>
                <a:lnTo>
                  <a:pt x="33" y="288"/>
                </a:lnTo>
                <a:lnTo>
                  <a:pt x="25" y="290"/>
                </a:lnTo>
                <a:lnTo>
                  <a:pt x="16" y="290"/>
                </a:lnTo>
                <a:lnTo>
                  <a:pt x="16" y="269"/>
                </a:lnTo>
                <a:close/>
                <a:moveTo>
                  <a:pt x="33" y="288"/>
                </a:moveTo>
                <a:lnTo>
                  <a:pt x="45" y="285"/>
                </a:lnTo>
                <a:lnTo>
                  <a:pt x="33" y="288"/>
                </a:lnTo>
                <a:lnTo>
                  <a:pt x="30" y="279"/>
                </a:lnTo>
                <a:lnTo>
                  <a:pt x="33" y="288"/>
                </a:lnTo>
                <a:close/>
                <a:moveTo>
                  <a:pt x="27" y="268"/>
                </a:moveTo>
                <a:lnTo>
                  <a:pt x="29" y="267"/>
                </a:lnTo>
                <a:lnTo>
                  <a:pt x="30" y="267"/>
                </a:lnTo>
                <a:lnTo>
                  <a:pt x="47" y="280"/>
                </a:lnTo>
                <a:lnTo>
                  <a:pt x="45" y="283"/>
                </a:lnTo>
                <a:lnTo>
                  <a:pt x="42" y="285"/>
                </a:lnTo>
                <a:lnTo>
                  <a:pt x="38" y="287"/>
                </a:lnTo>
                <a:lnTo>
                  <a:pt x="33" y="288"/>
                </a:lnTo>
                <a:lnTo>
                  <a:pt x="27" y="268"/>
                </a:lnTo>
                <a:close/>
                <a:moveTo>
                  <a:pt x="30" y="267"/>
                </a:moveTo>
                <a:lnTo>
                  <a:pt x="31" y="265"/>
                </a:lnTo>
                <a:lnTo>
                  <a:pt x="31" y="261"/>
                </a:lnTo>
                <a:lnTo>
                  <a:pt x="53" y="265"/>
                </a:lnTo>
                <a:lnTo>
                  <a:pt x="50" y="273"/>
                </a:lnTo>
                <a:lnTo>
                  <a:pt x="47" y="280"/>
                </a:lnTo>
                <a:lnTo>
                  <a:pt x="30" y="267"/>
                </a:lnTo>
                <a:close/>
                <a:moveTo>
                  <a:pt x="31" y="261"/>
                </a:moveTo>
                <a:lnTo>
                  <a:pt x="32" y="255"/>
                </a:lnTo>
                <a:lnTo>
                  <a:pt x="32" y="246"/>
                </a:lnTo>
                <a:lnTo>
                  <a:pt x="54" y="246"/>
                </a:lnTo>
                <a:lnTo>
                  <a:pt x="54" y="257"/>
                </a:lnTo>
                <a:lnTo>
                  <a:pt x="53" y="265"/>
                </a:lnTo>
                <a:lnTo>
                  <a:pt x="31" y="261"/>
                </a:lnTo>
                <a:close/>
                <a:moveTo>
                  <a:pt x="32" y="246"/>
                </a:moveTo>
                <a:lnTo>
                  <a:pt x="32" y="178"/>
                </a:lnTo>
                <a:lnTo>
                  <a:pt x="54" y="178"/>
                </a:lnTo>
                <a:lnTo>
                  <a:pt x="54" y="246"/>
                </a:lnTo>
                <a:lnTo>
                  <a:pt x="32" y="246"/>
                </a:lnTo>
                <a:close/>
                <a:moveTo>
                  <a:pt x="32" y="178"/>
                </a:moveTo>
                <a:lnTo>
                  <a:pt x="32" y="167"/>
                </a:lnTo>
                <a:lnTo>
                  <a:pt x="32" y="157"/>
                </a:lnTo>
                <a:lnTo>
                  <a:pt x="54" y="156"/>
                </a:lnTo>
                <a:lnTo>
                  <a:pt x="54" y="167"/>
                </a:lnTo>
                <a:lnTo>
                  <a:pt x="54" y="178"/>
                </a:lnTo>
                <a:lnTo>
                  <a:pt x="32" y="178"/>
                </a:lnTo>
                <a:close/>
                <a:moveTo>
                  <a:pt x="32" y="157"/>
                </a:moveTo>
                <a:lnTo>
                  <a:pt x="32" y="150"/>
                </a:lnTo>
                <a:lnTo>
                  <a:pt x="32" y="146"/>
                </a:lnTo>
                <a:lnTo>
                  <a:pt x="53" y="144"/>
                </a:lnTo>
                <a:lnTo>
                  <a:pt x="54" y="149"/>
                </a:lnTo>
                <a:lnTo>
                  <a:pt x="54" y="156"/>
                </a:lnTo>
                <a:lnTo>
                  <a:pt x="32" y="157"/>
                </a:lnTo>
                <a:close/>
                <a:moveTo>
                  <a:pt x="32" y="146"/>
                </a:moveTo>
                <a:lnTo>
                  <a:pt x="31" y="143"/>
                </a:lnTo>
                <a:lnTo>
                  <a:pt x="32" y="146"/>
                </a:lnTo>
                <a:lnTo>
                  <a:pt x="43" y="145"/>
                </a:lnTo>
                <a:lnTo>
                  <a:pt x="32" y="146"/>
                </a:lnTo>
                <a:close/>
                <a:moveTo>
                  <a:pt x="32" y="146"/>
                </a:moveTo>
                <a:lnTo>
                  <a:pt x="31" y="143"/>
                </a:lnTo>
                <a:lnTo>
                  <a:pt x="31" y="141"/>
                </a:lnTo>
                <a:lnTo>
                  <a:pt x="51" y="133"/>
                </a:lnTo>
                <a:lnTo>
                  <a:pt x="52" y="139"/>
                </a:lnTo>
                <a:lnTo>
                  <a:pt x="53" y="144"/>
                </a:lnTo>
                <a:lnTo>
                  <a:pt x="32" y="146"/>
                </a:lnTo>
                <a:close/>
                <a:moveTo>
                  <a:pt x="31" y="141"/>
                </a:moveTo>
                <a:lnTo>
                  <a:pt x="31" y="141"/>
                </a:lnTo>
                <a:lnTo>
                  <a:pt x="31" y="140"/>
                </a:lnTo>
                <a:lnTo>
                  <a:pt x="45" y="124"/>
                </a:lnTo>
                <a:lnTo>
                  <a:pt x="49" y="128"/>
                </a:lnTo>
                <a:lnTo>
                  <a:pt x="51" y="133"/>
                </a:lnTo>
                <a:lnTo>
                  <a:pt x="31" y="141"/>
                </a:lnTo>
                <a:close/>
                <a:moveTo>
                  <a:pt x="45" y="124"/>
                </a:moveTo>
                <a:lnTo>
                  <a:pt x="46" y="125"/>
                </a:lnTo>
                <a:lnTo>
                  <a:pt x="45" y="124"/>
                </a:lnTo>
                <a:lnTo>
                  <a:pt x="39" y="132"/>
                </a:lnTo>
                <a:lnTo>
                  <a:pt x="45" y="124"/>
                </a:lnTo>
                <a:close/>
                <a:moveTo>
                  <a:pt x="31" y="141"/>
                </a:moveTo>
                <a:lnTo>
                  <a:pt x="30" y="140"/>
                </a:lnTo>
                <a:lnTo>
                  <a:pt x="29" y="140"/>
                </a:lnTo>
                <a:lnTo>
                  <a:pt x="29" y="119"/>
                </a:lnTo>
                <a:lnTo>
                  <a:pt x="34" y="119"/>
                </a:lnTo>
                <a:lnTo>
                  <a:pt x="39" y="120"/>
                </a:lnTo>
                <a:lnTo>
                  <a:pt x="42" y="122"/>
                </a:lnTo>
                <a:lnTo>
                  <a:pt x="45" y="124"/>
                </a:lnTo>
                <a:lnTo>
                  <a:pt x="31" y="141"/>
                </a:lnTo>
                <a:close/>
                <a:moveTo>
                  <a:pt x="29" y="140"/>
                </a:moveTo>
                <a:lnTo>
                  <a:pt x="25" y="141"/>
                </a:lnTo>
                <a:lnTo>
                  <a:pt x="20" y="143"/>
                </a:lnTo>
                <a:lnTo>
                  <a:pt x="13" y="122"/>
                </a:lnTo>
                <a:lnTo>
                  <a:pt x="22" y="120"/>
                </a:lnTo>
                <a:lnTo>
                  <a:pt x="29" y="119"/>
                </a:lnTo>
                <a:lnTo>
                  <a:pt x="29" y="140"/>
                </a:lnTo>
                <a:close/>
                <a:moveTo>
                  <a:pt x="20" y="143"/>
                </a:moveTo>
                <a:lnTo>
                  <a:pt x="11" y="146"/>
                </a:lnTo>
                <a:lnTo>
                  <a:pt x="6" y="137"/>
                </a:lnTo>
                <a:lnTo>
                  <a:pt x="16" y="132"/>
                </a:lnTo>
                <a:lnTo>
                  <a:pt x="20" y="143"/>
                </a:lnTo>
                <a:close/>
                <a:moveTo>
                  <a:pt x="6" y="137"/>
                </a:moveTo>
                <a:lnTo>
                  <a:pt x="3" y="129"/>
                </a:lnTo>
                <a:lnTo>
                  <a:pt x="23" y="121"/>
                </a:lnTo>
                <a:lnTo>
                  <a:pt x="26" y="128"/>
                </a:lnTo>
                <a:lnTo>
                  <a:pt x="6" y="137"/>
                </a:lnTo>
                <a:close/>
                <a:moveTo>
                  <a:pt x="3" y="129"/>
                </a:moveTo>
                <a:lnTo>
                  <a:pt x="0" y="119"/>
                </a:lnTo>
                <a:lnTo>
                  <a:pt x="10" y="116"/>
                </a:lnTo>
                <a:lnTo>
                  <a:pt x="14" y="125"/>
                </a:lnTo>
                <a:lnTo>
                  <a:pt x="3" y="129"/>
                </a:lnTo>
                <a:close/>
                <a:moveTo>
                  <a:pt x="10" y="116"/>
                </a:moveTo>
                <a:lnTo>
                  <a:pt x="64" y="94"/>
                </a:lnTo>
                <a:lnTo>
                  <a:pt x="72" y="114"/>
                </a:lnTo>
                <a:lnTo>
                  <a:pt x="18" y="135"/>
                </a:lnTo>
                <a:lnTo>
                  <a:pt x="10" y="116"/>
                </a:lnTo>
                <a:close/>
                <a:moveTo>
                  <a:pt x="64" y="94"/>
                </a:moveTo>
                <a:lnTo>
                  <a:pt x="66" y="93"/>
                </a:lnTo>
                <a:lnTo>
                  <a:pt x="68" y="93"/>
                </a:lnTo>
                <a:lnTo>
                  <a:pt x="68" y="103"/>
                </a:lnTo>
                <a:lnTo>
                  <a:pt x="64" y="94"/>
                </a:lnTo>
                <a:close/>
                <a:moveTo>
                  <a:pt x="68" y="93"/>
                </a:moveTo>
                <a:lnTo>
                  <a:pt x="76" y="93"/>
                </a:lnTo>
                <a:lnTo>
                  <a:pt x="76" y="115"/>
                </a:lnTo>
                <a:lnTo>
                  <a:pt x="68" y="115"/>
                </a:lnTo>
                <a:lnTo>
                  <a:pt x="68" y="93"/>
                </a:lnTo>
                <a:close/>
                <a:moveTo>
                  <a:pt x="76" y="93"/>
                </a:moveTo>
                <a:lnTo>
                  <a:pt x="86" y="93"/>
                </a:lnTo>
                <a:lnTo>
                  <a:pt x="86" y="103"/>
                </a:lnTo>
                <a:lnTo>
                  <a:pt x="76" y="103"/>
                </a:lnTo>
                <a:lnTo>
                  <a:pt x="76" y="93"/>
                </a:lnTo>
                <a:close/>
                <a:moveTo>
                  <a:pt x="86" y="103"/>
                </a:moveTo>
                <a:lnTo>
                  <a:pt x="86" y="246"/>
                </a:lnTo>
                <a:lnTo>
                  <a:pt x="66" y="246"/>
                </a:lnTo>
                <a:lnTo>
                  <a:pt x="66" y="103"/>
                </a:lnTo>
                <a:lnTo>
                  <a:pt x="86" y="103"/>
                </a:lnTo>
                <a:close/>
                <a:moveTo>
                  <a:pt x="86" y="246"/>
                </a:moveTo>
                <a:lnTo>
                  <a:pt x="87" y="260"/>
                </a:lnTo>
                <a:lnTo>
                  <a:pt x="88" y="266"/>
                </a:lnTo>
                <a:lnTo>
                  <a:pt x="73" y="281"/>
                </a:lnTo>
                <a:lnTo>
                  <a:pt x="70" y="276"/>
                </a:lnTo>
                <a:lnTo>
                  <a:pt x="68" y="268"/>
                </a:lnTo>
                <a:lnTo>
                  <a:pt x="66" y="258"/>
                </a:lnTo>
                <a:lnTo>
                  <a:pt x="66" y="246"/>
                </a:lnTo>
                <a:lnTo>
                  <a:pt x="86" y="246"/>
                </a:lnTo>
                <a:close/>
                <a:moveTo>
                  <a:pt x="73" y="281"/>
                </a:moveTo>
                <a:lnTo>
                  <a:pt x="74" y="282"/>
                </a:lnTo>
                <a:lnTo>
                  <a:pt x="73" y="281"/>
                </a:lnTo>
                <a:lnTo>
                  <a:pt x="81" y="273"/>
                </a:lnTo>
                <a:lnTo>
                  <a:pt x="73" y="281"/>
                </a:lnTo>
                <a:close/>
                <a:moveTo>
                  <a:pt x="88" y="266"/>
                </a:moveTo>
                <a:lnTo>
                  <a:pt x="91" y="267"/>
                </a:lnTo>
                <a:lnTo>
                  <a:pt x="93" y="268"/>
                </a:lnTo>
                <a:lnTo>
                  <a:pt x="86" y="288"/>
                </a:lnTo>
                <a:lnTo>
                  <a:pt x="82" y="287"/>
                </a:lnTo>
                <a:lnTo>
                  <a:pt x="79" y="285"/>
                </a:lnTo>
                <a:lnTo>
                  <a:pt x="76" y="283"/>
                </a:lnTo>
                <a:lnTo>
                  <a:pt x="73" y="281"/>
                </a:lnTo>
                <a:lnTo>
                  <a:pt x="88" y="266"/>
                </a:lnTo>
                <a:close/>
                <a:moveTo>
                  <a:pt x="93" y="268"/>
                </a:moveTo>
                <a:lnTo>
                  <a:pt x="97" y="269"/>
                </a:lnTo>
                <a:lnTo>
                  <a:pt x="103" y="269"/>
                </a:lnTo>
                <a:lnTo>
                  <a:pt x="103" y="290"/>
                </a:lnTo>
                <a:lnTo>
                  <a:pt x="95" y="290"/>
                </a:lnTo>
                <a:lnTo>
                  <a:pt x="86" y="288"/>
                </a:lnTo>
                <a:lnTo>
                  <a:pt x="93" y="268"/>
                </a:lnTo>
                <a:close/>
                <a:moveTo>
                  <a:pt x="103" y="269"/>
                </a:moveTo>
                <a:lnTo>
                  <a:pt x="114" y="269"/>
                </a:lnTo>
                <a:lnTo>
                  <a:pt x="114" y="280"/>
                </a:lnTo>
                <a:lnTo>
                  <a:pt x="103" y="280"/>
                </a:lnTo>
                <a:lnTo>
                  <a:pt x="103" y="269"/>
                </a:lnTo>
                <a:close/>
                <a:moveTo>
                  <a:pt x="114" y="280"/>
                </a:moveTo>
                <a:lnTo>
                  <a:pt x="114" y="287"/>
                </a:lnTo>
                <a:lnTo>
                  <a:pt x="93" y="287"/>
                </a:lnTo>
                <a:lnTo>
                  <a:pt x="93" y="280"/>
                </a:lnTo>
                <a:lnTo>
                  <a:pt x="114" y="280"/>
                </a:lnTo>
                <a:close/>
                <a:moveTo>
                  <a:pt x="114" y="287"/>
                </a:moveTo>
                <a:lnTo>
                  <a:pt x="114" y="297"/>
                </a:lnTo>
                <a:lnTo>
                  <a:pt x="103" y="297"/>
                </a:lnTo>
                <a:lnTo>
                  <a:pt x="103" y="287"/>
                </a:lnTo>
                <a:lnTo>
                  <a:pt x="114" y="28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84" name="Freeform 301"/>
          <p:cNvSpPr>
            <a:spLocks/>
          </p:cNvSpPr>
          <p:nvPr/>
        </p:nvSpPr>
        <p:spPr bwMode="auto">
          <a:xfrm>
            <a:off x="4225925" y="3771900"/>
            <a:ext cx="103188" cy="96838"/>
          </a:xfrm>
          <a:custGeom>
            <a:avLst/>
            <a:gdLst>
              <a:gd name="T0" fmla="*/ 0 w 193"/>
              <a:gd name="T1" fmla="*/ 176 h 184"/>
              <a:gd name="T2" fmla="*/ 4 w 193"/>
              <a:gd name="T3" fmla="*/ 176 h 184"/>
              <a:gd name="T4" fmla="*/ 8 w 193"/>
              <a:gd name="T5" fmla="*/ 175 h 184"/>
              <a:gd name="T6" fmla="*/ 11 w 193"/>
              <a:gd name="T7" fmla="*/ 174 h 184"/>
              <a:gd name="T8" fmla="*/ 14 w 193"/>
              <a:gd name="T9" fmla="*/ 173 h 184"/>
              <a:gd name="T10" fmla="*/ 17 w 193"/>
              <a:gd name="T11" fmla="*/ 169 h 184"/>
              <a:gd name="T12" fmla="*/ 20 w 193"/>
              <a:gd name="T13" fmla="*/ 165 h 184"/>
              <a:gd name="T14" fmla="*/ 23 w 193"/>
              <a:gd name="T15" fmla="*/ 160 h 184"/>
              <a:gd name="T16" fmla="*/ 26 w 193"/>
              <a:gd name="T17" fmla="*/ 153 h 184"/>
              <a:gd name="T18" fmla="*/ 89 w 193"/>
              <a:gd name="T19" fmla="*/ 0 h 184"/>
              <a:gd name="T20" fmla="*/ 97 w 193"/>
              <a:gd name="T21" fmla="*/ 0 h 184"/>
              <a:gd name="T22" fmla="*/ 161 w 193"/>
              <a:gd name="T23" fmla="*/ 150 h 184"/>
              <a:gd name="T24" fmla="*/ 165 w 193"/>
              <a:gd name="T25" fmla="*/ 158 h 184"/>
              <a:gd name="T26" fmla="*/ 169 w 193"/>
              <a:gd name="T27" fmla="*/ 164 h 184"/>
              <a:gd name="T28" fmla="*/ 174 w 193"/>
              <a:gd name="T29" fmla="*/ 169 h 184"/>
              <a:gd name="T30" fmla="*/ 179 w 193"/>
              <a:gd name="T31" fmla="*/ 173 h 184"/>
              <a:gd name="T32" fmla="*/ 183 w 193"/>
              <a:gd name="T33" fmla="*/ 175 h 184"/>
              <a:gd name="T34" fmla="*/ 193 w 193"/>
              <a:gd name="T35" fmla="*/ 176 h 184"/>
              <a:gd name="T36" fmla="*/ 193 w 193"/>
              <a:gd name="T37" fmla="*/ 184 h 184"/>
              <a:gd name="T38" fmla="*/ 108 w 193"/>
              <a:gd name="T39" fmla="*/ 184 h 184"/>
              <a:gd name="T40" fmla="*/ 108 w 193"/>
              <a:gd name="T41" fmla="*/ 176 h 184"/>
              <a:gd name="T42" fmla="*/ 114 w 193"/>
              <a:gd name="T43" fmla="*/ 176 h 184"/>
              <a:gd name="T44" fmla="*/ 117 w 193"/>
              <a:gd name="T45" fmla="*/ 176 h 184"/>
              <a:gd name="T46" fmla="*/ 120 w 193"/>
              <a:gd name="T47" fmla="*/ 175 h 184"/>
              <a:gd name="T48" fmla="*/ 123 w 193"/>
              <a:gd name="T49" fmla="*/ 174 h 184"/>
              <a:gd name="T50" fmla="*/ 125 w 193"/>
              <a:gd name="T51" fmla="*/ 173 h 184"/>
              <a:gd name="T52" fmla="*/ 127 w 193"/>
              <a:gd name="T53" fmla="*/ 171 h 184"/>
              <a:gd name="T54" fmla="*/ 128 w 193"/>
              <a:gd name="T55" fmla="*/ 169 h 184"/>
              <a:gd name="T56" fmla="*/ 129 w 193"/>
              <a:gd name="T57" fmla="*/ 166 h 184"/>
              <a:gd name="T58" fmla="*/ 129 w 193"/>
              <a:gd name="T59" fmla="*/ 163 h 184"/>
              <a:gd name="T60" fmla="*/ 128 w 193"/>
              <a:gd name="T61" fmla="*/ 155 h 184"/>
              <a:gd name="T62" fmla="*/ 125 w 193"/>
              <a:gd name="T63" fmla="*/ 146 h 184"/>
              <a:gd name="T64" fmla="*/ 84 w 193"/>
              <a:gd name="T65" fmla="*/ 49 h 184"/>
              <a:gd name="T66" fmla="*/ 42 w 193"/>
              <a:gd name="T67" fmla="*/ 150 h 184"/>
              <a:gd name="T68" fmla="*/ 39 w 193"/>
              <a:gd name="T69" fmla="*/ 159 h 184"/>
              <a:gd name="T70" fmla="*/ 38 w 193"/>
              <a:gd name="T71" fmla="*/ 164 h 184"/>
              <a:gd name="T72" fmla="*/ 38 w 193"/>
              <a:gd name="T73" fmla="*/ 169 h 184"/>
              <a:gd name="T74" fmla="*/ 39 w 193"/>
              <a:gd name="T75" fmla="*/ 172 h 184"/>
              <a:gd name="T76" fmla="*/ 41 w 193"/>
              <a:gd name="T77" fmla="*/ 174 h 184"/>
              <a:gd name="T78" fmla="*/ 45 w 193"/>
              <a:gd name="T79" fmla="*/ 175 h 184"/>
              <a:gd name="T80" fmla="*/ 50 w 193"/>
              <a:gd name="T81" fmla="*/ 176 h 184"/>
              <a:gd name="T82" fmla="*/ 58 w 193"/>
              <a:gd name="T83" fmla="*/ 176 h 184"/>
              <a:gd name="T84" fmla="*/ 58 w 193"/>
              <a:gd name="T85" fmla="*/ 184 h 184"/>
              <a:gd name="T86" fmla="*/ 0 w 193"/>
              <a:gd name="T87" fmla="*/ 184 h 184"/>
              <a:gd name="T88" fmla="*/ 0 w 193"/>
              <a:gd name="T89" fmla="*/ 176 h 1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3"/>
              <a:gd name="T136" fmla="*/ 0 h 184"/>
              <a:gd name="T137" fmla="*/ 193 w 193"/>
              <a:gd name="T138" fmla="*/ 184 h 18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3" h="184">
                <a:moveTo>
                  <a:pt x="0" y="176"/>
                </a:moveTo>
                <a:lnTo>
                  <a:pt x="4" y="176"/>
                </a:lnTo>
                <a:lnTo>
                  <a:pt x="8" y="175"/>
                </a:lnTo>
                <a:lnTo>
                  <a:pt x="11" y="174"/>
                </a:lnTo>
                <a:lnTo>
                  <a:pt x="14" y="173"/>
                </a:lnTo>
                <a:lnTo>
                  <a:pt x="17" y="169"/>
                </a:lnTo>
                <a:lnTo>
                  <a:pt x="20" y="165"/>
                </a:lnTo>
                <a:lnTo>
                  <a:pt x="23" y="160"/>
                </a:lnTo>
                <a:lnTo>
                  <a:pt x="26" y="153"/>
                </a:lnTo>
                <a:lnTo>
                  <a:pt x="89" y="0"/>
                </a:lnTo>
                <a:lnTo>
                  <a:pt x="97" y="0"/>
                </a:lnTo>
                <a:lnTo>
                  <a:pt x="161" y="150"/>
                </a:lnTo>
                <a:lnTo>
                  <a:pt x="165" y="158"/>
                </a:lnTo>
                <a:lnTo>
                  <a:pt x="169" y="164"/>
                </a:lnTo>
                <a:lnTo>
                  <a:pt x="174" y="169"/>
                </a:lnTo>
                <a:lnTo>
                  <a:pt x="179" y="173"/>
                </a:lnTo>
                <a:lnTo>
                  <a:pt x="183" y="175"/>
                </a:lnTo>
                <a:lnTo>
                  <a:pt x="193" y="176"/>
                </a:lnTo>
                <a:lnTo>
                  <a:pt x="193" y="184"/>
                </a:lnTo>
                <a:lnTo>
                  <a:pt x="108" y="184"/>
                </a:lnTo>
                <a:lnTo>
                  <a:pt x="108" y="176"/>
                </a:lnTo>
                <a:lnTo>
                  <a:pt x="114" y="176"/>
                </a:lnTo>
                <a:lnTo>
                  <a:pt x="117" y="176"/>
                </a:lnTo>
                <a:lnTo>
                  <a:pt x="120" y="175"/>
                </a:lnTo>
                <a:lnTo>
                  <a:pt x="123" y="174"/>
                </a:lnTo>
                <a:lnTo>
                  <a:pt x="125" y="173"/>
                </a:lnTo>
                <a:lnTo>
                  <a:pt x="127" y="171"/>
                </a:lnTo>
                <a:lnTo>
                  <a:pt x="128" y="169"/>
                </a:lnTo>
                <a:lnTo>
                  <a:pt x="129" y="166"/>
                </a:lnTo>
                <a:lnTo>
                  <a:pt x="129" y="163"/>
                </a:lnTo>
                <a:lnTo>
                  <a:pt x="128" y="155"/>
                </a:lnTo>
                <a:lnTo>
                  <a:pt x="125" y="146"/>
                </a:lnTo>
                <a:lnTo>
                  <a:pt x="84" y="49"/>
                </a:lnTo>
                <a:lnTo>
                  <a:pt x="42" y="150"/>
                </a:lnTo>
                <a:lnTo>
                  <a:pt x="39" y="159"/>
                </a:lnTo>
                <a:lnTo>
                  <a:pt x="38" y="164"/>
                </a:lnTo>
                <a:lnTo>
                  <a:pt x="38" y="169"/>
                </a:lnTo>
                <a:lnTo>
                  <a:pt x="39" y="172"/>
                </a:lnTo>
                <a:lnTo>
                  <a:pt x="41" y="174"/>
                </a:lnTo>
                <a:lnTo>
                  <a:pt x="45" y="175"/>
                </a:lnTo>
                <a:lnTo>
                  <a:pt x="50" y="176"/>
                </a:lnTo>
                <a:lnTo>
                  <a:pt x="58" y="176"/>
                </a:lnTo>
                <a:lnTo>
                  <a:pt x="58" y="184"/>
                </a:lnTo>
                <a:lnTo>
                  <a:pt x="0" y="184"/>
                </a:lnTo>
                <a:lnTo>
                  <a:pt x="0" y="17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85" name="Freeform 302"/>
          <p:cNvSpPr>
            <a:spLocks noEditPoints="1"/>
          </p:cNvSpPr>
          <p:nvPr/>
        </p:nvSpPr>
        <p:spPr bwMode="auto">
          <a:xfrm>
            <a:off x="4221163" y="3765550"/>
            <a:ext cx="112712" cy="109538"/>
          </a:xfrm>
          <a:custGeom>
            <a:avLst/>
            <a:gdLst>
              <a:gd name="T0" fmla="*/ 17 w 214"/>
              <a:gd name="T1" fmla="*/ 199 h 207"/>
              <a:gd name="T2" fmla="*/ 21 w 214"/>
              <a:gd name="T3" fmla="*/ 198 h 207"/>
              <a:gd name="T4" fmla="*/ 19 w 214"/>
              <a:gd name="T5" fmla="*/ 176 h 207"/>
              <a:gd name="T6" fmla="*/ 32 w 214"/>
              <a:gd name="T7" fmla="*/ 192 h 207"/>
              <a:gd name="T8" fmla="*/ 18 w 214"/>
              <a:gd name="T9" fmla="*/ 177 h 207"/>
              <a:gd name="T10" fmla="*/ 32 w 214"/>
              <a:gd name="T11" fmla="*/ 192 h 207"/>
              <a:gd name="T12" fmla="*/ 31 w 214"/>
              <a:gd name="T13" fmla="*/ 177 h 207"/>
              <a:gd name="T14" fmla="*/ 47 w 214"/>
              <a:gd name="T15" fmla="*/ 170 h 207"/>
              <a:gd name="T16" fmla="*/ 90 w 214"/>
              <a:gd name="T17" fmla="*/ 8 h 207"/>
              <a:gd name="T18" fmla="*/ 94 w 214"/>
              <a:gd name="T19" fmla="*/ 0 h 207"/>
              <a:gd name="T20" fmla="*/ 108 w 214"/>
              <a:gd name="T21" fmla="*/ 0 h 207"/>
              <a:gd name="T22" fmla="*/ 115 w 214"/>
              <a:gd name="T23" fmla="*/ 0 h 207"/>
              <a:gd name="T24" fmla="*/ 182 w 214"/>
              <a:gd name="T25" fmla="*/ 158 h 207"/>
              <a:gd name="T26" fmla="*/ 183 w 214"/>
              <a:gd name="T27" fmla="*/ 161 h 207"/>
              <a:gd name="T28" fmla="*/ 185 w 214"/>
              <a:gd name="T29" fmla="*/ 164 h 207"/>
              <a:gd name="T30" fmla="*/ 182 w 214"/>
              <a:gd name="T31" fmla="*/ 159 h 207"/>
              <a:gd name="T32" fmla="*/ 178 w 214"/>
              <a:gd name="T33" fmla="*/ 189 h 207"/>
              <a:gd name="T34" fmla="*/ 185 w 214"/>
              <a:gd name="T35" fmla="*/ 194 h 207"/>
              <a:gd name="T36" fmla="*/ 197 w 214"/>
              <a:gd name="T37" fmla="*/ 177 h 207"/>
              <a:gd name="T38" fmla="*/ 197 w 214"/>
              <a:gd name="T39" fmla="*/ 177 h 207"/>
              <a:gd name="T40" fmla="*/ 192 w 214"/>
              <a:gd name="T41" fmla="*/ 198 h 207"/>
              <a:gd name="T42" fmla="*/ 204 w 214"/>
              <a:gd name="T43" fmla="*/ 188 h 207"/>
              <a:gd name="T44" fmla="*/ 193 w 214"/>
              <a:gd name="T45" fmla="*/ 188 h 207"/>
              <a:gd name="T46" fmla="*/ 204 w 214"/>
              <a:gd name="T47" fmla="*/ 196 h 207"/>
              <a:gd name="T48" fmla="*/ 204 w 214"/>
              <a:gd name="T49" fmla="*/ 185 h 207"/>
              <a:gd name="T50" fmla="*/ 119 w 214"/>
              <a:gd name="T51" fmla="*/ 196 h 207"/>
              <a:gd name="T52" fmla="*/ 130 w 214"/>
              <a:gd name="T53" fmla="*/ 196 h 207"/>
              <a:gd name="T54" fmla="*/ 119 w 214"/>
              <a:gd name="T55" fmla="*/ 188 h 207"/>
              <a:gd name="T56" fmla="*/ 119 w 214"/>
              <a:gd name="T57" fmla="*/ 199 h 207"/>
              <a:gd name="T58" fmla="*/ 143 w 214"/>
              <a:gd name="T59" fmla="*/ 192 h 207"/>
              <a:gd name="T60" fmla="*/ 125 w 214"/>
              <a:gd name="T61" fmla="*/ 178 h 207"/>
              <a:gd name="T62" fmla="*/ 143 w 214"/>
              <a:gd name="T63" fmla="*/ 192 h 207"/>
              <a:gd name="T64" fmla="*/ 151 w 214"/>
              <a:gd name="T65" fmla="*/ 180 h 207"/>
              <a:gd name="T66" fmla="*/ 130 w 214"/>
              <a:gd name="T67" fmla="*/ 175 h 207"/>
              <a:gd name="T68" fmla="*/ 151 w 214"/>
              <a:gd name="T69" fmla="*/ 175 h 207"/>
              <a:gd name="T70" fmla="*/ 147 w 214"/>
              <a:gd name="T71" fmla="*/ 154 h 207"/>
              <a:gd name="T72" fmla="*/ 148 w 214"/>
              <a:gd name="T73" fmla="*/ 158 h 207"/>
              <a:gd name="T74" fmla="*/ 85 w 214"/>
              <a:gd name="T75" fmla="*/ 65 h 207"/>
              <a:gd name="T76" fmla="*/ 95 w 214"/>
              <a:gd name="T77" fmla="*/ 33 h 207"/>
              <a:gd name="T78" fmla="*/ 62 w 214"/>
              <a:gd name="T79" fmla="*/ 166 h 207"/>
              <a:gd name="T80" fmla="*/ 45 w 214"/>
              <a:gd name="T81" fmla="*/ 154 h 207"/>
              <a:gd name="T82" fmla="*/ 60 w 214"/>
              <a:gd name="T83" fmla="*/ 173 h 207"/>
              <a:gd name="T84" fmla="*/ 62 w 214"/>
              <a:gd name="T85" fmla="*/ 166 h 207"/>
              <a:gd name="T86" fmla="*/ 40 w 214"/>
              <a:gd name="T87" fmla="*/ 187 h 207"/>
              <a:gd name="T88" fmla="*/ 58 w 214"/>
              <a:gd name="T89" fmla="*/ 178 h 207"/>
              <a:gd name="T90" fmla="*/ 58 w 214"/>
              <a:gd name="T91" fmla="*/ 178 h 207"/>
              <a:gd name="T92" fmla="*/ 46 w 214"/>
              <a:gd name="T93" fmla="*/ 194 h 207"/>
              <a:gd name="T94" fmla="*/ 64 w 214"/>
              <a:gd name="T95" fmla="*/ 178 h 207"/>
              <a:gd name="T96" fmla="*/ 62 w 214"/>
              <a:gd name="T97" fmla="*/ 178 h 207"/>
              <a:gd name="T98" fmla="*/ 58 w 214"/>
              <a:gd name="T99" fmla="*/ 177 h 207"/>
              <a:gd name="T100" fmla="*/ 69 w 214"/>
              <a:gd name="T101" fmla="*/ 178 h 207"/>
              <a:gd name="T102" fmla="*/ 79 w 214"/>
              <a:gd name="T103" fmla="*/ 188 h 207"/>
              <a:gd name="T104" fmla="*/ 79 w 214"/>
              <a:gd name="T105" fmla="*/ 196 h 207"/>
              <a:gd name="T106" fmla="*/ 69 w 214"/>
              <a:gd name="T107" fmla="*/ 206 h 207"/>
              <a:gd name="T108" fmla="*/ 11 w 214"/>
              <a:gd name="T109" fmla="*/ 206 h 207"/>
              <a:gd name="T110" fmla="*/ 0 w 214"/>
              <a:gd name="T111" fmla="*/ 196 h 207"/>
              <a:gd name="T112" fmla="*/ 0 w 214"/>
              <a:gd name="T113" fmla="*/ 188 h 2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4"/>
              <a:gd name="T172" fmla="*/ 0 h 207"/>
              <a:gd name="T173" fmla="*/ 214 w 214"/>
              <a:gd name="T174" fmla="*/ 207 h 2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4" h="207">
                <a:moveTo>
                  <a:pt x="10" y="178"/>
                </a:moveTo>
                <a:lnTo>
                  <a:pt x="14" y="178"/>
                </a:lnTo>
                <a:lnTo>
                  <a:pt x="16" y="177"/>
                </a:lnTo>
                <a:lnTo>
                  <a:pt x="21" y="198"/>
                </a:lnTo>
                <a:lnTo>
                  <a:pt x="17" y="199"/>
                </a:lnTo>
                <a:lnTo>
                  <a:pt x="11" y="199"/>
                </a:lnTo>
                <a:lnTo>
                  <a:pt x="10" y="178"/>
                </a:lnTo>
                <a:close/>
                <a:moveTo>
                  <a:pt x="21" y="198"/>
                </a:moveTo>
                <a:lnTo>
                  <a:pt x="26" y="197"/>
                </a:lnTo>
                <a:lnTo>
                  <a:pt x="21" y="198"/>
                </a:lnTo>
                <a:lnTo>
                  <a:pt x="19" y="187"/>
                </a:lnTo>
                <a:lnTo>
                  <a:pt x="21" y="198"/>
                </a:lnTo>
                <a:close/>
                <a:moveTo>
                  <a:pt x="16" y="177"/>
                </a:moveTo>
                <a:lnTo>
                  <a:pt x="18" y="177"/>
                </a:lnTo>
                <a:lnTo>
                  <a:pt x="19" y="176"/>
                </a:lnTo>
                <a:lnTo>
                  <a:pt x="31" y="193"/>
                </a:lnTo>
                <a:lnTo>
                  <a:pt x="26" y="196"/>
                </a:lnTo>
                <a:lnTo>
                  <a:pt x="21" y="198"/>
                </a:lnTo>
                <a:lnTo>
                  <a:pt x="16" y="177"/>
                </a:lnTo>
                <a:close/>
                <a:moveTo>
                  <a:pt x="32" y="192"/>
                </a:moveTo>
                <a:lnTo>
                  <a:pt x="32" y="192"/>
                </a:lnTo>
                <a:lnTo>
                  <a:pt x="31" y="193"/>
                </a:lnTo>
                <a:lnTo>
                  <a:pt x="25" y="185"/>
                </a:lnTo>
                <a:lnTo>
                  <a:pt x="32" y="192"/>
                </a:lnTo>
                <a:close/>
                <a:moveTo>
                  <a:pt x="18" y="177"/>
                </a:moveTo>
                <a:lnTo>
                  <a:pt x="20" y="175"/>
                </a:lnTo>
                <a:lnTo>
                  <a:pt x="22" y="171"/>
                </a:lnTo>
                <a:lnTo>
                  <a:pt x="41" y="182"/>
                </a:lnTo>
                <a:lnTo>
                  <a:pt x="37" y="187"/>
                </a:lnTo>
                <a:lnTo>
                  <a:pt x="32" y="192"/>
                </a:lnTo>
                <a:lnTo>
                  <a:pt x="18" y="177"/>
                </a:lnTo>
                <a:close/>
                <a:moveTo>
                  <a:pt x="41" y="182"/>
                </a:moveTo>
                <a:lnTo>
                  <a:pt x="49" y="167"/>
                </a:lnTo>
                <a:lnTo>
                  <a:pt x="41" y="182"/>
                </a:lnTo>
                <a:lnTo>
                  <a:pt x="31" y="177"/>
                </a:lnTo>
                <a:lnTo>
                  <a:pt x="41" y="182"/>
                </a:lnTo>
                <a:close/>
                <a:moveTo>
                  <a:pt x="22" y="171"/>
                </a:moveTo>
                <a:lnTo>
                  <a:pt x="25" y="166"/>
                </a:lnTo>
                <a:lnTo>
                  <a:pt x="27" y="161"/>
                </a:lnTo>
                <a:lnTo>
                  <a:pt x="47" y="170"/>
                </a:lnTo>
                <a:lnTo>
                  <a:pt x="44" y="176"/>
                </a:lnTo>
                <a:lnTo>
                  <a:pt x="41" y="182"/>
                </a:lnTo>
                <a:lnTo>
                  <a:pt x="22" y="171"/>
                </a:lnTo>
                <a:close/>
                <a:moveTo>
                  <a:pt x="27" y="161"/>
                </a:moveTo>
                <a:lnTo>
                  <a:pt x="90" y="8"/>
                </a:lnTo>
                <a:lnTo>
                  <a:pt x="110" y="16"/>
                </a:lnTo>
                <a:lnTo>
                  <a:pt x="47" y="170"/>
                </a:lnTo>
                <a:lnTo>
                  <a:pt x="27" y="161"/>
                </a:lnTo>
                <a:close/>
                <a:moveTo>
                  <a:pt x="90" y="8"/>
                </a:moveTo>
                <a:lnTo>
                  <a:pt x="94" y="0"/>
                </a:lnTo>
                <a:lnTo>
                  <a:pt x="100" y="0"/>
                </a:lnTo>
                <a:lnTo>
                  <a:pt x="100" y="12"/>
                </a:lnTo>
                <a:lnTo>
                  <a:pt x="90" y="8"/>
                </a:lnTo>
                <a:close/>
                <a:moveTo>
                  <a:pt x="100" y="0"/>
                </a:moveTo>
                <a:lnTo>
                  <a:pt x="108" y="0"/>
                </a:lnTo>
                <a:lnTo>
                  <a:pt x="108" y="22"/>
                </a:lnTo>
                <a:lnTo>
                  <a:pt x="100" y="22"/>
                </a:lnTo>
                <a:lnTo>
                  <a:pt x="100" y="0"/>
                </a:lnTo>
                <a:close/>
                <a:moveTo>
                  <a:pt x="108" y="0"/>
                </a:moveTo>
                <a:lnTo>
                  <a:pt x="115" y="0"/>
                </a:lnTo>
                <a:lnTo>
                  <a:pt x="117" y="8"/>
                </a:lnTo>
                <a:lnTo>
                  <a:pt x="108" y="12"/>
                </a:lnTo>
                <a:lnTo>
                  <a:pt x="108" y="0"/>
                </a:lnTo>
                <a:close/>
                <a:moveTo>
                  <a:pt x="117" y="8"/>
                </a:moveTo>
                <a:lnTo>
                  <a:pt x="182" y="158"/>
                </a:lnTo>
                <a:lnTo>
                  <a:pt x="162" y="166"/>
                </a:lnTo>
                <a:lnTo>
                  <a:pt x="99" y="16"/>
                </a:lnTo>
                <a:lnTo>
                  <a:pt x="117" y="8"/>
                </a:lnTo>
                <a:close/>
                <a:moveTo>
                  <a:pt x="182" y="158"/>
                </a:moveTo>
                <a:lnTo>
                  <a:pt x="183" y="161"/>
                </a:lnTo>
                <a:lnTo>
                  <a:pt x="182" y="159"/>
                </a:lnTo>
                <a:lnTo>
                  <a:pt x="172" y="162"/>
                </a:lnTo>
                <a:lnTo>
                  <a:pt x="182" y="158"/>
                </a:lnTo>
                <a:close/>
                <a:moveTo>
                  <a:pt x="182" y="159"/>
                </a:moveTo>
                <a:lnTo>
                  <a:pt x="185" y="164"/>
                </a:lnTo>
                <a:lnTo>
                  <a:pt x="188" y="170"/>
                </a:lnTo>
                <a:lnTo>
                  <a:pt x="171" y="183"/>
                </a:lnTo>
                <a:lnTo>
                  <a:pt x="166" y="176"/>
                </a:lnTo>
                <a:lnTo>
                  <a:pt x="162" y="166"/>
                </a:lnTo>
                <a:lnTo>
                  <a:pt x="182" y="159"/>
                </a:lnTo>
                <a:close/>
                <a:moveTo>
                  <a:pt x="188" y="170"/>
                </a:moveTo>
                <a:lnTo>
                  <a:pt x="192" y="174"/>
                </a:lnTo>
                <a:lnTo>
                  <a:pt x="195" y="177"/>
                </a:lnTo>
                <a:lnTo>
                  <a:pt x="185" y="194"/>
                </a:lnTo>
                <a:lnTo>
                  <a:pt x="178" y="189"/>
                </a:lnTo>
                <a:lnTo>
                  <a:pt x="171" y="183"/>
                </a:lnTo>
                <a:lnTo>
                  <a:pt x="188" y="170"/>
                </a:lnTo>
                <a:close/>
                <a:moveTo>
                  <a:pt x="186" y="196"/>
                </a:moveTo>
                <a:lnTo>
                  <a:pt x="185" y="194"/>
                </a:lnTo>
                <a:lnTo>
                  <a:pt x="190" y="185"/>
                </a:lnTo>
                <a:lnTo>
                  <a:pt x="186" y="196"/>
                </a:lnTo>
                <a:close/>
                <a:moveTo>
                  <a:pt x="194" y="176"/>
                </a:moveTo>
                <a:lnTo>
                  <a:pt x="195" y="176"/>
                </a:lnTo>
                <a:lnTo>
                  <a:pt x="197" y="177"/>
                </a:lnTo>
                <a:lnTo>
                  <a:pt x="192" y="198"/>
                </a:lnTo>
                <a:lnTo>
                  <a:pt x="188" y="197"/>
                </a:lnTo>
                <a:lnTo>
                  <a:pt x="186" y="196"/>
                </a:lnTo>
                <a:lnTo>
                  <a:pt x="194" y="176"/>
                </a:lnTo>
                <a:close/>
                <a:moveTo>
                  <a:pt x="197" y="177"/>
                </a:moveTo>
                <a:lnTo>
                  <a:pt x="200" y="177"/>
                </a:lnTo>
                <a:lnTo>
                  <a:pt x="206" y="178"/>
                </a:lnTo>
                <a:lnTo>
                  <a:pt x="202" y="199"/>
                </a:lnTo>
                <a:lnTo>
                  <a:pt x="196" y="198"/>
                </a:lnTo>
                <a:lnTo>
                  <a:pt x="192" y="198"/>
                </a:lnTo>
                <a:lnTo>
                  <a:pt x="197" y="177"/>
                </a:lnTo>
                <a:close/>
                <a:moveTo>
                  <a:pt x="206" y="178"/>
                </a:moveTo>
                <a:lnTo>
                  <a:pt x="214" y="180"/>
                </a:lnTo>
                <a:lnTo>
                  <a:pt x="214" y="188"/>
                </a:lnTo>
                <a:lnTo>
                  <a:pt x="204" y="188"/>
                </a:lnTo>
                <a:lnTo>
                  <a:pt x="206" y="178"/>
                </a:lnTo>
                <a:close/>
                <a:moveTo>
                  <a:pt x="214" y="188"/>
                </a:moveTo>
                <a:lnTo>
                  <a:pt x="214" y="196"/>
                </a:lnTo>
                <a:lnTo>
                  <a:pt x="193" y="196"/>
                </a:lnTo>
                <a:lnTo>
                  <a:pt x="193" y="188"/>
                </a:lnTo>
                <a:lnTo>
                  <a:pt x="214" y="188"/>
                </a:lnTo>
                <a:close/>
                <a:moveTo>
                  <a:pt x="214" y="196"/>
                </a:moveTo>
                <a:lnTo>
                  <a:pt x="214" y="206"/>
                </a:lnTo>
                <a:lnTo>
                  <a:pt x="204" y="206"/>
                </a:lnTo>
                <a:lnTo>
                  <a:pt x="204" y="196"/>
                </a:lnTo>
                <a:lnTo>
                  <a:pt x="214" y="196"/>
                </a:lnTo>
                <a:close/>
                <a:moveTo>
                  <a:pt x="204" y="206"/>
                </a:moveTo>
                <a:lnTo>
                  <a:pt x="119" y="206"/>
                </a:lnTo>
                <a:lnTo>
                  <a:pt x="119" y="185"/>
                </a:lnTo>
                <a:lnTo>
                  <a:pt x="204" y="185"/>
                </a:lnTo>
                <a:lnTo>
                  <a:pt x="204" y="206"/>
                </a:lnTo>
                <a:close/>
                <a:moveTo>
                  <a:pt x="119" y="206"/>
                </a:moveTo>
                <a:lnTo>
                  <a:pt x="108" y="206"/>
                </a:lnTo>
                <a:lnTo>
                  <a:pt x="108" y="196"/>
                </a:lnTo>
                <a:lnTo>
                  <a:pt x="119" y="196"/>
                </a:lnTo>
                <a:lnTo>
                  <a:pt x="119" y="206"/>
                </a:lnTo>
                <a:close/>
                <a:moveTo>
                  <a:pt x="108" y="196"/>
                </a:moveTo>
                <a:lnTo>
                  <a:pt x="108" y="188"/>
                </a:lnTo>
                <a:lnTo>
                  <a:pt x="130" y="188"/>
                </a:lnTo>
                <a:lnTo>
                  <a:pt x="130" y="196"/>
                </a:lnTo>
                <a:lnTo>
                  <a:pt x="108" y="196"/>
                </a:lnTo>
                <a:close/>
                <a:moveTo>
                  <a:pt x="108" y="188"/>
                </a:moveTo>
                <a:lnTo>
                  <a:pt x="108" y="178"/>
                </a:lnTo>
                <a:lnTo>
                  <a:pt x="119" y="178"/>
                </a:lnTo>
                <a:lnTo>
                  <a:pt x="119" y="188"/>
                </a:lnTo>
                <a:lnTo>
                  <a:pt x="108" y="188"/>
                </a:lnTo>
                <a:close/>
                <a:moveTo>
                  <a:pt x="119" y="178"/>
                </a:moveTo>
                <a:lnTo>
                  <a:pt x="125" y="178"/>
                </a:lnTo>
                <a:lnTo>
                  <a:pt x="125" y="199"/>
                </a:lnTo>
                <a:lnTo>
                  <a:pt x="119" y="199"/>
                </a:lnTo>
                <a:lnTo>
                  <a:pt x="119" y="178"/>
                </a:lnTo>
                <a:close/>
                <a:moveTo>
                  <a:pt x="125" y="178"/>
                </a:moveTo>
                <a:lnTo>
                  <a:pt x="128" y="178"/>
                </a:lnTo>
                <a:lnTo>
                  <a:pt x="129" y="177"/>
                </a:lnTo>
                <a:lnTo>
                  <a:pt x="143" y="192"/>
                </a:lnTo>
                <a:lnTo>
                  <a:pt x="139" y="196"/>
                </a:lnTo>
                <a:lnTo>
                  <a:pt x="135" y="198"/>
                </a:lnTo>
                <a:lnTo>
                  <a:pt x="130" y="199"/>
                </a:lnTo>
                <a:lnTo>
                  <a:pt x="125" y="199"/>
                </a:lnTo>
                <a:lnTo>
                  <a:pt x="125" y="178"/>
                </a:lnTo>
                <a:close/>
                <a:moveTo>
                  <a:pt x="143" y="192"/>
                </a:moveTo>
                <a:lnTo>
                  <a:pt x="128" y="207"/>
                </a:lnTo>
                <a:lnTo>
                  <a:pt x="143" y="192"/>
                </a:lnTo>
                <a:lnTo>
                  <a:pt x="136" y="185"/>
                </a:lnTo>
                <a:lnTo>
                  <a:pt x="143" y="192"/>
                </a:lnTo>
                <a:close/>
                <a:moveTo>
                  <a:pt x="129" y="177"/>
                </a:moveTo>
                <a:lnTo>
                  <a:pt x="129" y="176"/>
                </a:lnTo>
                <a:lnTo>
                  <a:pt x="130" y="175"/>
                </a:lnTo>
                <a:lnTo>
                  <a:pt x="151" y="175"/>
                </a:lnTo>
                <a:lnTo>
                  <a:pt x="151" y="180"/>
                </a:lnTo>
                <a:lnTo>
                  <a:pt x="149" y="185"/>
                </a:lnTo>
                <a:lnTo>
                  <a:pt x="147" y="189"/>
                </a:lnTo>
                <a:lnTo>
                  <a:pt x="143" y="192"/>
                </a:lnTo>
                <a:lnTo>
                  <a:pt x="129" y="177"/>
                </a:lnTo>
                <a:close/>
                <a:moveTo>
                  <a:pt x="130" y="175"/>
                </a:moveTo>
                <a:lnTo>
                  <a:pt x="129" y="172"/>
                </a:lnTo>
                <a:lnTo>
                  <a:pt x="129" y="170"/>
                </a:lnTo>
                <a:lnTo>
                  <a:pt x="150" y="164"/>
                </a:lnTo>
                <a:lnTo>
                  <a:pt x="151" y="170"/>
                </a:lnTo>
                <a:lnTo>
                  <a:pt x="151" y="175"/>
                </a:lnTo>
                <a:lnTo>
                  <a:pt x="130" y="175"/>
                </a:lnTo>
                <a:close/>
                <a:moveTo>
                  <a:pt x="129" y="170"/>
                </a:moveTo>
                <a:lnTo>
                  <a:pt x="128" y="166"/>
                </a:lnTo>
                <a:lnTo>
                  <a:pt x="127" y="162"/>
                </a:lnTo>
                <a:lnTo>
                  <a:pt x="147" y="154"/>
                </a:lnTo>
                <a:lnTo>
                  <a:pt x="148" y="159"/>
                </a:lnTo>
                <a:lnTo>
                  <a:pt x="150" y="164"/>
                </a:lnTo>
                <a:lnTo>
                  <a:pt x="129" y="170"/>
                </a:lnTo>
                <a:close/>
                <a:moveTo>
                  <a:pt x="145" y="154"/>
                </a:moveTo>
                <a:lnTo>
                  <a:pt x="148" y="158"/>
                </a:lnTo>
                <a:lnTo>
                  <a:pt x="147" y="154"/>
                </a:lnTo>
                <a:lnTo>
                  <a:pt x="136" y="158"/>
                </a:lnTo>
                <a:lnTo>
                  <a:pt x="145" y="154"/>
                </a:lnTo>
                <a:close/>
                <a:moveTo>
                  <a:pt x="127" y="162"/>
                </a:moveTo>
                <a:lnTo>
                  <a:pt x="85" y="65"/>
                </a:lnTo>
                <a:lnTo>
                  <a:pt x="105" y="56"/>
                </a:lnTo>
                <a:lnTo>
                  <a:pt x="145" y="154"/>
                </a:lnTo>
                <a:lnTo>
                  <a:pt x="127" y="162"/>
                </a:lnTo>
                <a:close/>
                <a:moveTo>
                  <a:pt x="85" y="56"/>
                </a:moveTo>
                <a:lnTo>
                  <a:pt x="95" y="33"/>
                </a:lnTo>
                <a:lnTo>
                  <a:pt x="105" y="56"/>
                </a:lnTo>
                <a:lnTo>
                  <a:pt x="95" y="61"/>
                </a:lnTo>
                <a:lnTo>
                  <a:pt x="85" y="56"/>
                </a:lnTo>
                <a:close/>
                <a:moveTo>
                  <a:pt x="105" y="65"/>
                </a:moveTo>
                <a:lnTo>
                  <a:pt x="62" y="166"/>
                </a:lnTo>
                <a:lnTo>
                  <a:pt x="43" y="159"/>
                </a:lnTo>
                <a:lnTo>
                  <a:pt x="85" y="56"/>
                </a:lnTo>
                <a:lnTo>
                  <a:pt x="105" y="65"/>
                </a:lnTo>
                <a:close/>
                <a:moveTo>
                  <a:pt x="43" y="159"/>
                </a:moveTo>
                <a:lnTo>
                  <a:pt x="45" y="154"/>
                </a:lnTo>
                <a:lnTo>
                  <a:pt x="43" y="159"/>
                </a:lnTo>
                <a:lnTo>
                  <a:pt x="53" y="162"/>
                </a:lnTo>
                <a:lnTo>
                  <a:pt x="43" y="159"/>
                </a:lnTo>
                <a:close/>
                <a:moveTo>
                  <a:pt x="62" y="166"/>
                </a:moveTo>
                <a:lnTo>
                  <a:pt x="60" y="173"/>
                </a:lnTo>
                <a:lnTo>
                  <a:pt x="59" y="178"/>
                </a:lnTo>
                <a:lnTo>
                  <a:pt x="39" y="175"/>
                </a:lnTo>
                <a:lnTo>
                  <a:pt x="40" y="167"/>
                </a:lnTo>
                <a:lnTo>
                  <a:pt x="43" y="159"/>
                </a:lnTo>
                <a:lnTo>
                  <a:pt x="62" y="166"/>
                </a:lnTo>
                <a:close/>
                <a:moveTo>
                  <a:pt x="59" y="178"/>
                </a:moveTo>
                <a:lnTo>
                  <a:pt x="58" y="178"/>
                </a:lnTo>
                <a:lnTo>
                  <a:pt x="41" y="190"/>
                </a:lnTo>
                <a:lnTo>
                  <a:pt x="40" y="187"/>
                </a:lnTo>
                <a:lnTo>
                  <a:pt x="39" y="183"/>
                </a:lnTo>
                <a:lnTo>
                  <a:pt x="38" y="179"/>
                </a:lnTo>
                <a:lnTo>
                  <a:pt x="39" y="175"/>
                </a:lnTo>
                <a:lnTo>
                  <a:pt x="59" y="178"/>
                </a:lnTo>
                <a:close/>
                <a:moveTo>
                  <a:pt x="58" y="178"/>
                </a:moveTo>
                <a:lnTo>
                  <a:pt x="58" y="178"/>
                </a:lnTo>
                <a:lnTo>
                  <a:pt x="50" y="184"/>
                </a:lnTo>
                <a:lnTo>
                  <a:pt x="58" y="178"/>
                </a:lnTo>
                <a:close/>
                <a:moveTo>
                  <a:pt x="58" y="178"/>
                </a:moveTo>
                <a:lnTo>
                  <a:pt x="58" y="178"/>
                </a:lnTo>
                <a:lnTo>
                  <a:pt x="58" y="177"/>
                </a:lnTo>
                <a:lnTo>
                  <a:pt x="53" y="198"/>
                </a:lnTo>
                <a:lnTo>
                  <a:pt x="50" y="197"/>
                </a:lnTo>
                <a:lnTo>
                  <a:pt x="46" y="194"/>
                </a:lnTo>
                <a:lnTo>
                  <a:pt x="44" y="192"/>
                </a:lnTo>
                <a:lnTo>
                  <a:pt x="41" y="189"/>
                </a:lnTo>
                <a:lnTo>
                  <a:pt x="58" y="178"/>
                </a:lnTo>
                <a:close/>
                <a:moveTo>
                  <a:pt x="58" y="177"/>
                </a:moveTo>
                <a:lnTo>
                  <a:pt x="64" y="178"/>
                </a:lnTo>
                <a:lnTo>
                  <a:pt x="58" y="177"/>
                </a:lnTo>
                <a:lnTo>
                  <a:pt x="56" y="187"/>
                </a:lnTo>
                <a:lnTo>
                  <a:pt x="58" y="177"/>
                </a:lnTo>
                <a:close/>
                <a:moveTo>
                  <a:pt x="58" y="177"/>
                </a:moveTo>
                <a:lnTo>
                  <a:pt x="62" y="178"/>
                </a:lnTo>
                <a:lnTo>
                  <a:pt x="69" y="178"/>
                </a:lnTo>
                <a:lnTo>
                  <a:pt x="69" y="199"/>
                </a:lnTo>
                <a:lnTo>
                  <a:pt x="60" y="199"/>
                </a:lnTo>
                <a:lnTo>
                  <a:pt x="53" y="198"/>
                </a:lnTo>
                <a:lnTo>
                  <a:pt x="58" y="177"/>
                </a:lnTo>
                <a:close/>
                <a:moveTo>
                  <a:pt x="69" y="178"/>
                </a:moveTo>
                <a:lnTo>
                  <a:pt x="79" y="178"/>
                </a:lnTo>
                <a:lnTo>
                  <a:pt x="79" y="188"/>
                </a:lnTo>
                <a:lnTo>
                  <a:pt x="69" y="188"/>
                </a:lnTo>
                <a:lnTo>
                  <a:pt x="69" y="178"/>
                </a:lnTo>
                <a:close/>
                <a:moveTo>
                  <a:pt x="79" y="188"/>
                </a:moveTo>
                <a:lnTo>
                  <a:pt x="79" y="196"/>
                </a:lnTo>
                <a:lnTo>
                  <a:pt x="58" y="196"/>
                </a:lnTo>
                <a:lnTo>
                  <a:pt x="58" y="188"/>
                </a:lnTo>
                <a:lnTo>
                  <a:pt x="79" y="188"/>
                </a:lnTo>
                <a:close/>
                <a:moveTo>
                  <a:pt x="79" y="196"/>
                </a:moveTo>
                <a:lnTo>
                  <a:pt x="79" y="206"/>
                </a:lnTo>
                <a:lnTo>
                  <a:pt x="69" y="206"/>
                </a:lnTo>
                <a:lnTo>
                  <a:pt x="69" y="196"/>
                </a:lnTo>
                <a:lnTo>
                  <a:pt x="79" y="196"/>
                </a:lnTo>
                <a:close/>
                <a:moveTo>
                  <a:pt x="69" y="206"/>
                </a:moveTo>
                <a:lnTo>
                  <a:pt x="11" y="206"/>
                </a:lnTo>
                <a:lnTo>
                  <a:pt x="11" y="185"/>
                </a:lnTo>
                <a:lnTo>
                  <a:pt x="69" y="185"/>
                </a:lnTo>
                <a:lnTo>
                  <a:pt x="69" y="206"/>
                </a:lnTo>
                <a:close/>
                <a:moveTo>
                  <a:pt x="11" y="206"/>
                </a:moveTo>
                <a:lnTo>
                  <a:pt x="0" y="206"/>
                </a:lnTo>
                <a:lnTo>
                  <a:pt x="0" y="196"/>
                </a:lnTo>
                <a:lnTo>
                  <a:pt x="11" y="196"/>
                </a:lnTo>
                <a:lnTo>
                  <a:pt x="11" y="206"/>
                </a:lnTo>
                <a:close/>
                <a:moveTo>
                  <a:pt x="0" y="196"/>
                </a:moveTo>
                <a:lnTo>
                  <a:pt x="0" y="188"/>
                </a:lnTo>
                <a:lnTo>
                  <a:pt x="21" y="188"/>
                </a:lnTo>
                <a:lnTo>
                  <a:pt x="21" y="196"/>
                </a:lnTo>
                <a:lnTo>
                  <a:pt x="0" y="196"/>
                </a:lnTo>
                <a:close/>
                <a:moveTo>
                  <a:pt x="0" y="188"/>
                </a:moveTo>
                <a:lnTo>
                  <a:pt x="0" y="178"/>
                </a:lnTo>
                <a:lnTo>
                  <a:pt x="10" y="178"/>
                </a:lnTo>
                <a:lnTo>
                  <a:pt x="11" y="188"/>
                </a:lnTo>
                <a:lnTo>
                  <a:pt x="0" y="18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86" name="Freeform 303"/>
          <p:cNvSpPr>
            <a:spLocks/>
          </p:cNvSpPr>
          <p:nvPr/>
        </p:nvSpPr>
        <p:spPr bwMode="auto">
          <a:xfrm>
            <a:off x="4622800" y="2711450"/>
            <a:ext cx="106363" cy="98425"/>
          </a:xfrm>
          <a:custGeom>
            <a:avLst/>
            <a:gdLst>
              <a:gd name="T0" fmla="*/ 146 w 200"/>
              <a:gd name="T1" fmla="*/ 184 h 184"/>
              <a:gd name="T2" fmla="*/ 137 w 200"/>
              <a:gd name="T3" fmla="*/ 146 h 184"/>
              <a:gd name="T4" fmla="*/ 118 w 200"/>
              <a:gd name="T5" fmla="*/ 165 h 184"/>
              <a:gd name="T6" fmla="*/ 102 w 200"/>
              <a:gd name="T7" fmla="*/ 176 h 184"/>
              <a:gd name="T8" fmla="*/ 90 w 200"/>
              <a:gd name="T9" fmla="*/ 182 h 184"/>
              <a:gd name="T10" fmla="*/ 77 w 200"/>
              <a:gd name="T11" fmla="*/ 184 h 184"/>
              <a:gd name="T12" fmla="*/ 66 w 200"/>
              <a:gd name="T13" fmla="*/ 183 h 184"/>
              <a:gd name="T14" fmla="*/ 56 w 200"/>
              <a:gd name="T15" fmla="*/ 180 h 184"/>
              <a:gd name="T16" fmla="*/ 49 w 200"/>
              <a:gd name="T17" fmla="*/ 174 h 184"/>
              <a:gd name="T18" fmla="*/ 42 w 200"/>
              <a:gd name="T19" fmla="*/ 167 h 184"/>
              <a:gd name="T20" fmla="*/ 37 w 200"/>
              <a:gd name="T21" fmla="*/ 157 h 184"/>
              <a:gd name="T22" fmla="*/ 33 w 200"/>
              <a:gd name="T23" fmla="*/ 145 h 184"/>
              <a:gd name="T24" fmla="*/ 31 w 200"/>
              <a:gd name="T25" fmla="*/ 115 h 184"/>
              <a:gd name="T26" fmla="*/ 30 w 200"/>
              <a:gd name="T27" fmla="*/ 28 h 184"/>
              <a:gd name="T28" fmla="*/ 27 w 200"/>
              <a:gd name="T29" fmla="*/ 16 h 184"/>
              <a:gd name="T30" fmla="*/ 21 w 200"/>
              <a:gd name="T31" fmla="*/ 10 h 184"/>
              <a:gd name="T32" fmla="*/ 9 w 200"/>
              <a:gd name="T33" fmla="*/ 8 h 184"/>
              <a:gd name="T34" fmla="*/ 0 w 200"/>
              <a:gd name="T35" fmla="*/ 0 h 184"/>
              <a:gd name="T36" fmla="*/ 63 w 200"/>
              <a:gd name="T37" fmla="*/ 119 h 184"/>
              <a:gd name="T38" fmla="*/ 65 w 200"/>
              <a:gd name="T39" fmla="*/ 137 h 184"/>
              <a:gd name="T40" fmla="*/ 70 w 200"/>
              <a:gd name="T41" fmla="*/ 150 h 184"/>
              <a:gd name="T42" fmla="*/ 80 w 200"/>
              <a:gd name="T43" fmla="*/ 157 h 184"/>
              <a:gd name="T44" fmla="*/ 92 w 200"/>
              <a:gd name="T45" fmla="*/ 159 h 184"/>
              <a:gd name="T46" fmla="*/ 102 w 200"/>
              <a:gd name="T47" fmla="*/ 158 h 184"/>
              <a:gd name="T48" fmla="*/ 113 w 200"/>
              <a:gd name="T49" fmla="*/ 153 h 184"/>
              <a:gd name="T50" fmla="*/ 137 w 200"/>
              <a:gd name="T51" fmla="*/ 135 h 184"/>
              <a:gd name="T52" fmla="*/ 137 w 200"/>
              <a:gd name="T53" fmla="*/ 27 h 184"/>
              <a:gd name="T54" fmla="*/ 134 w 200"/>
              <a:gd name="T55" fmla="*/ 16 h 184"/>
              <a:gd name="T56" fmla="*/ 127 w 200"/>
              <a:gd name="T57" fmla="*/ 11 h 184"/>
              <a:gd name="T58" fmla="*/ 116 w 200"/>
              <a:gd name="T59" fmla="*/ 8 h 184"/>
              <a:gd name="T60" fmla="*/ 109 w 200"/>
              <a:gd name="T61" fmla="*/ 0 h 184"/>
              <a:gd name="T62" fmla="*/ 170 w 200"/>
              <a:gd name="T63" fmla="*/ 109 h 184"/>
              <a:gd name="T64" fmla="*/ 170 w 200"/>
              <a:gd name="T65" fmla="*/ 131 h 184"/>
              <a:gd name="T66" fmla="*/ 171 w 200"/>
              <a:gd name="T67" fmla="*/ 144 h 184"/>
              <a:gd name="T68" fmla="*/ 173 w 200"/>
              <a:gd name="T69" fmla="*/ 151 h 184"/>
              <a:gd name="T70" fmla="*/ 176 w 200"/>
              <a:gd name="T71" fmla="*/ 155 h 184"/>
              <a:gd name="T72" fmla="*/ 184 w 200"/>
              <a:gd name="T73" fmla="*/ 158 h 184"/>
              <a:gd name="T74" fmla="*/ 197 w 200"/>
              <a:gd name="T75" fmla="*/ 155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84"/>
              <a:gd name="T116" fmla="*/ 200 w 200"/>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84">
                <a:moveTo>
                  <a:pt x="200" y="162"/>
                </a:moveTo>
                <a:lnTo>
                  <a:pt x="146" y="184"/>
                </a:lnTo>
                <a:lnTo>
                  <a:pt x="137" y="184"/>
                </a:lnTo>
                <a:lnTo>
                  <a:pt x="137" y="146"/>
                </a:lnTo>
                <a:lnTo>
                  <a:pt x="127" y="156"/>
                </a:lnTo>
                <a:lnTo>
                  <a:pt x="118" y="165"/>
                </a:lnTo>
                <a:lnTo>
                  <a:pt x="110" y="172"/>
                </a:lnTo>
                <a:lnTo>
                  <a:pt x="102" y="176"/>
                </a:lnTo>
                <a:lnTo>
                  <a:pt x="96" y="180"/>
                </a:lnTo>
                <a:lnTo>
                  <a:pt x="90" y="182"/>
                </a:lnTo>
                <a:lnTo>
                  <a:pt x="83" y="183"/>
                </a:lnTo>
                <a:lnTo>
                  <a:pt x="77" y="184"/>
                </a:lnTo>
                <a:lnTo>
                  <a:pt x="71" y="184"/>
                </a:lnTo>
                <a:lnTo>
                  <a:pt x="66" y="183"/>
                </a:lnTo>
                <a:lnTo>
                  <a:pt x="61" y="181"/>
                </a:lnTo>
                <a:lnTo>
                  <a:pt x="56" y="180"/>
                </a:lnTo>
                <a:lnTo>
                  <a:pt x="52" y="177"/>
                </a:lnTo>
                <a:lnTo>
                  <a:pt x="49" y="174"/>
                </a:lnTo>
                <a:lnTo>
                  <a:pt x="45" y="171"/>
                </a:lnTo>
                <a:lnTo>
                  <a:pt x="42" y="167"/>
                </a:lnTo>
                <a:lnTo>
                  <a:pt x="39" y="163"/>
                </a:lnTo>
                <a:lnTo>
                  <a:pt x="37" y="157"/>
                </a:lnTo>
                <a:lnTo>
                  <a:pt x="35" y="151"/>
                </a:lnTo>
                <a:lnTo>
                  <a:pt x="33" y="145"/>
                </a:lnTo>
                <a:lnTo>
                  <a:pt x="31" y="131"/>
                </a:lnTo>
                <a:lnTo>
                  <a:pt x="31" y="115"/>
                </a:lnTo>
                <a:lnTo>
                  <a:pt x="31" y="35"/>
                </a:lnTo>
                <a:lnTo>
                  <a:pt x="30" y="28"/>
                </a:lnTo>
                <a:lnTo>
                  <a:pt x="29" y="21"/>
                </a:lnTo>
                <a:lnTo>
                  <a:pt x="27" y="16"/>
                </a:lnTo>
                <a:lnTo>
                  <a:pt x="24" y="12"/>
                </a:lnTo>
                <a:lnTo>
                  <a:pt x="21" y="10"/>
                </a:lnTo>
                <a:lnTo>
                  <a:pt x="15" y="9"/>
                </a:lnTo>
                <a:lnTo>
                  <a:pt x="9" y="8"/>
                </a:lnTo>
                <a:lnTo>
                  <a:pt x="0" y="7"/>
                </a:lnTo>
                <a:lnTo>
                  <a:pt x="0" y="0"/>
                </a:lnTo>
                <a:lnTo>
                  <a:pt x="63" y="0"/>
                </a:lnTo>
                <a:lnTo>
                  <a:pt x="63" y="119"/>
                </a:lnTo>
                <a:lnTo>
                  <a:pt x="63" y="128"/>
                </a:lnTo>
                <a:lnTo>
                  <a:pt x="65" y="137"/>
                </a:lnTo>
                <a:lnTo>
                  <a:pt x="67" y="144"/>
                </a:lnTo>
                <a:lnTo>
                  <a:pt x="70" y="150"/>
                </a:lnTo>
                <a:lnTo>
                  <a:pt x="74" y="154"/>
                </a:lnTo>
                <a:lnTo>
                  <a:pt x="80" y="157"/>
                </a:lnTo>
                <a:lnTo>
                  <a:pt x="86" y="159"/>
                </a:lnTo>
                <a:lnTo>
                  <a:pt x="92" y="159"/>
                </a:lnTo>
                <a:lnTo>
                  <a:pt x="97" y="159"/>
                </a:lnTo>
                <a:lnTo>
                  <a:pt x="102" y="158"/>
                </a:lnTo>
                <a:lnTo>
                  <a:pt x="108" y="156"/>
                </a:lnTo>
                <a:lnTo>
                  <a:pt x="113" y="153"/>
                </a:lnTo>
                <a:lnTo>
                  <a:pt x="125" y="146"/>
                </a:lnTo>
                <a:lnTo>
                  <a:pt x="137" y="135"/>
                </a:lnTo>
                <a:lnTo>
                  <a:pt x="137" y="33"/>
                </a:lnTo>
                <a:lnTo>
                  <a:pt x="137" y="27"/>
                </a:lnTo>
                <a:lnTo>
                  <a:pt x="136" y="20"/>
                </a:lnTo>
                <a:lnTo>
                  <a:pt x="134" y="16"/>
                </a:lnTo>
                <a:lnTo>
                  <a:pt x="131" y="13"/>
                </a:lnTo>
                <a:lnTo>
                  <a:pt x="127" y="11"/>
                </a:lnTo>
                <a:lnTo>
                  <a:pt x="123" y="9"/>
                </a:lnTo>
                <a:lnTo>
                  <a:pt x="116" y="8"/>
                </a:lnTo>
                <a:lnTo>
                  <a:pt x="109" y="7"/>
                </a:lnTo>
                <a:lnTo>
                  <a:pt x="109" y="0"/>
                </a:lnTo>
                <a:lnTo>
                  <a:pt x="170" y="0"/>
                </a:lnTo>
                <a:lnTo>
                  <a:pt x="170" y="109"/>
                </a:lnTo>
                <a:lnTo>
                  <a:pt x="170" y="121"/>
                </a:lnTo>
                <a:lnTo>
                  <a:pt x="170" y="131"/>
                </a:lnTo>
                <a:lnTo>
                  <a:pt x="170" y="139"/>
                </a:lnTo>
                <a:lnTo>
                  <a:pt x="171" y="144"/>
                </a:lnTo>
                <a:lnTo>
                  <a:pt x="172" y="148"/>
                </a:lnTo>
                <a:lnTo>
                  <a:pt x="173" y="151"/>
                </a:lnTo>
                <a:lnTo>
                  <a:pt x="174" y="153"/>
                </a:lnTo>
                <a:lnTo>
                  <a:pt x="176" y="155"/>
                </a:lnTo>
                <a:lnTo>
                  <a:pt x="180" y="157"/>
                </a:lnTo>
                <a:lnTo>
                  <a:pt x="184" y="158"/>
                </a:lnTo>
                <a:lnTo>
                  <a:pt x="191" y="157"/>
                </a:lnTo>
                <a:lnTo>
                  <a:pt x="197" y="155"/>
                </a:lnTo>
                <a:lnTo>
                  <a:pt x="200" y="16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87" name="Freeform 304"/>
          <p:cNvSpPr>
            <a:spLocks noEditPoints="1"/>
          </p:cNvSpPr>
          <p:nvPr/>
        </p:nvSpPr>
        <p:spPr bwMode="auto">
          <a:xfrm>
            <a:off x="4616450" y="2706688"/>
            <a:ext cx="119063" cy="107950"/>
          </a:xfrm>
          <a:custGeom>
            <a:avLst/>
            <a:gdLst>
              <a:gd name="T0" fmla="*/ 161 w 225"/>
              <a:gd name="T1" fmla="*/ 205 h 206"/>
              <a:gd name="T2" fmla="*/ 148 w 225"/>
              <a:gd name="T3" fmla="*/ 206 h 206"/>
              <a:gd name="T4" fmla="*/ 137 w 225"/>
              <a:gd name="T5" fmla="*/ 195 h 206"/>
              <a:gd name="T6" fmla="*/ 159 w 225"/>
              <a:gd name="T7" fmla="*/ 195 h 206"/>
              <a:gd name="T8" fmla="*/ 140 w 225"/>
              <a:gd name="T9" fmla="*/ 150 h 206"/>
              <a:gd name="T10" fmla="*/ 140 w 225"/>
              <a:gd name="T11" fmla="*/ 150 h 206"/>
              <a:gd name="T12" fmla="*/ 115 w 225"/>
              <a:gd name="T13" fmla="*/ 175 h 206"/>
              <a:gd name="T14" fmla="*/ 98 w 225"/>
              <a:gd name="T15" fmla="*/ 183 h 206"/>
              <a:gd name="T16" fmla="*/ 88 w 225"/>
              <a:gd name="T17" fmla="*/ 206 h 206"/>
              <a:gd name="T18" fmla="*/ 80 w 225"/>
              <a:gd name="T19" fmla="*/ 206 h 206"/>
              <a:gd name="T20" fmla="*/ 49 w 225"/>
              <a:gd name="T21" fmla="*/ 190 h 206"/>
              <a:gd name="T22" fmla="*/ 32 w 225"/>
              <a:gd name="T23" fmla="*/ 144 h 206"/>
              <a:gd name="T24" fmla="*/ 61 w 225"/>
              <a:gd name="T25" fmla="*/ 169 h 206"/>
              <a:gd name="T26" fmla="*/ 88 w 225"/>
              <a:gd name="T27" fmla="*/ 185 h 206"/>
              <a:gd name="T28" fmla="*/ 30 w 225"/>
              <a:gd name="T29" fmla="*/ 126 h 206"/>
              <a:gd name="T30" fmla="*/ 52 w 225"/>
              <a:gd name="T31" fmla="*/ 46 h 206"/>
              <a:gd name="T32" fmla="*/ 29 w 225"/>
              <a:gd name="T33" fmla="*/ 36 h 206"/>
              <a:gd name="T34" fmla="*/ 50 w 225"/>
              <a:gd name="T35" fmla="*/ 29 h 206"/>
              <a:gd name="T36" fmla="*/ 27 w 225"/>
              <a:gd name="T37" fmla="*/ 30 h 206"/>
              <a:gd name="T38" fmla="*/ 37 w 225"/>
              <a:gd name="T39" fmla="*/ 12 h 206"/>
              <a:gd name="T40" fmla="*/ 11 w 225"/>
              <a:gd name="T41" fmla="*/ 28 h 206"/>
              <a:gd name="T42" fmla="*/ 0 w 225"/>
              <a:gd name="T43" fmla="*/ 28 h 206"/>
              <a:gd name="T44" fmla="*/ 22 w 225"/>
              <a:gd name="T45" fmla="*/ 11 h 206"/>
              <a:gd name="T46" fmla="*/ 11 w 225"/>
              <a:gd name="T47" fmla="*/ 11 h 206"/>
              <a:gd name="T48" fmla="*/ 11 w 225"/>
              <a:gd name="T49" fmla="*/ 0 h 206"/>
              <a:gd name="T50" fmla="*/ 84 w 225"/>
              <a:gd name="T51" fmla="*/ 11 h 206"/>
              <a:gd name="T52" fmla="*/ 84 w 225"/>
              <a:gd name="T53" fmla="*/ 137 h 206"/>
              <a:gd name="T54" fmla="*/ 99 w 225"/>
              <a:gd name="T55" fmla="*/ 160 h 206"/>
              <a:gd name="T56" fmla="*/ 73 w 225"/>
              <a:gd name="T57" fmla="*/ 168 h 206"/>
              <a:gd name="T58" fmla="*/ 103 w 225"/>
              <a:gd name="T59" fmla="*/ 160 h 206"/>
              <a:gd name="T60" fmla="*/ 123 w 225"/>
              <a:gd name="T61" fmla="*/ 178 h 206"/>
              <a:gd name="T62" fmla="*/ 129 w 225"/>
              <a:gd name="T63" fmla="*/ 149 h 206"/>
              <a:gd name="T64" fmla="*/ 129 w 225"/>
              <a:gd name="T65" fmla="*/ 174 h 206"/>
              <a:gd name="T66" fmla="*/ 159 w 225"/>
              <a:gd name="T67" fmla="*/ 146 h 206"/>
              <a:gd name="T68" fmla="*/ 137 w 225"/>
              <a:gd name="T69" fmla="*/ 44 h 206"/>
              <a:gd name="T70" fmla="*/ 158 w 225"/>
              <a:gd name="T71" fmla="*/ 35 h 206"/>
              <a:gd name="T72" fmla="*/ 142 w 225"/>
              <a:gd name="T73" fmla="*/ 24 h 206"/>
              <a:gd name="T74" fmla="*/ 130 w 225"/>
              <a:gd name="T75" fmla="*/ 9 h 206"/>
              <a:gd name="T76" fmla="*/ 108 w 225"/>
              <a:gd name="T77" fmla="*/ 28 h 206"/>
              <a:gd name="T78" fmla="*/ 130 w 225"/>
              <a:gd name="T79" fmla="*/ 11 h 206"/>
              <a:gd name="T80" fmla="*/ 120 w 225"/>
              <a:gd name="T81" fmla="*/ 11 h 206"/>
              <a:gd name="T82" fmla="*/ 120 w 225"/>
              <a:gd name="T83" fmla="*/ 0 h 206"/>
              <a:gd name="T84" fmla="*/ 191 w 225"/>
              <a:gd name="T85" fmla="*/ 11 h 206"/>
              <a:gd name="T86" fmla="*/ 191 w 225"/>
              <a:gd name="T87" fmla="*/ 131 h 206"/>
              <a:gd name="T88" fmla="*/ 191 w 225"/>
              <a:gd name="T89" fmla="*/ 141 h 206"/>
              <a:gd name="T90" fmla="*/ 191 w 225"/>
              <a:gd name="T91" fmla="*/ 141 h 206"/>
              <a:gd name="T92" fmla="*/ 172 w 225"/>
              <a:gd name="T93" fmla="*/ 157 h 206"/>
              <a:gd name="T94" fmla="*/ 177 w 225"/>
              <a:gd name="T95" fmla="*/ 170 h 206"/>
              <a:gd name="T96" fmla="*/ 187 w 225"/>
              <a:gd name="T97" fmla="*/ 166 h 206"/>
              <a:gd name="T98" fmla="*/ 192 w 225"/>
              <a:gd name="T99" fmla="*/ 180 h 206"/>
              <a:gd name="T100" fmla="*/ 200 w 225"/>
              <a:gd name="T101" fmla="*/ 158 h 206"/>
              <a:gd name="T102" fmla="*/ 205 w 225"/>
              <a:gd name="T103" fmla="*/ 156 h 206"/>
              <a:gd name="T104" fmla="*/ 221 w 225"/>
              <a:gd name="T105" fmla="*/ 169 h 206"/>
              <a:gd name="T106" fmla="*/ 215 w 225"/>
              <a:gd name="T107" fmla="*/ 183 h 2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5"/>
              <a:gd name="T163" fmla="*/ 0 h 206"/>
              <a:gd name="T164" fmla="*/ 225 w 225"/>
              <a:gd name="T165" fmla="*/ 206 h 2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5" h="206">
                <a:moveTo>
                  <a:pt x="215" y="183"/>
                </a:moveTo>
                <a:lnTo>
                  <a:pt x="161" y="205"/>
                </a:lnTo>
                <a:lnTo>
                  <a:pt x="153" y="185"/>
                </a:lnTo>
                <a:lnTo>
                  <a:pt x="207" y="163"/>
                </a:lnTo>
                <a:lnTo>
                  <a:pt x="215" y="183"/>
                </a:lnTo>
                <a:close/>
                <a:moveTo>
                  <a:pt x="161" y="205"/>
                </a:moveTo>
                <a:lnTo>
                  <a:pt x="159" y="206"/>
                </a:lnTo>
                <a:lnTo>
                  <a:pt x="157" y="206"/>
                </a:lnTo>
                <a:lnTo>
                  <a:pt x="157" y="195"/>
                </a:lnTo>
                <a:lnTo>
                  <a:pt x="161" y="205"/>
                </a:lnTo>
                <a:close/>
                <a:moveTo>
                  <a:pt x="157" y="206"/>
                </a:moveTo>
                <a:lnTo>
                  <a:pt x="148" y="206"/>
                </a:lnTo>
                <a:lnTo>
                  <a:pt x="148" y="185"/>
                </a:lnTo>
                <a:lnTo>
                  <a:pt x="157" y="185"/>
                </a:lnTo>
                <a:lnTo>
                  <a:pt x="157" y="206"/>
                </a:lnTo>
                <a:close/>
                <a:moveTo>
                  <a:pt x="148" y="206"/>
                </a:moveTo>
                <a:lnTo>
                  <a:pt x="137" y="206"/>
                </a:lnTo>
                <a:lnTo>
                  <a:pt x="137" y="195"/>
                </a:lnTo>
                <a:lnTo>
                  <a:pt x="148" y="195"/>
                </a:lnTo>
                <a:lnTo>
                  <a:pt x="148" y="206"/>
                </a:lnTo>
                <a:close/>
                <a:moveTo>
                  <a:pt x="137" y="195"/>
                </a:moveTo>
                <a:lnTo>
                  <a:pt x="137" y="157"/>
                </a:lnTo>
                <a:lnTo>
                  <a:pt x="159" y="157"/>
                </a:lnTo>
                <a:lnTo>
                  <a:pt x="159" y="195"/>
                </a:lnTo>
                <a:lnTo>
                  <a:pt x="137" y="195"/>
                </a:lnTo>
                <a:close/>
                <a:moveTo>
                  <a:pt x="140" y="150"/>
                </a:moveTo>
                <a:lnTo>
                  <a:pt x="159" y="131"/>
                </a:lnTo>
                <a:lnTo>
                  <a:pt x="159" y="157"/>
                </a:lnTo>
                <a:lnTo>
                  <a:pt x="148" y="157"/>
                </a:lnTo>
                <a:lnTo>
                  <a:pt x="140" y="150"/>
                </a:lnTo>
                <a:close/>
                <a:moveTo>
                  <a:pt x="156" y="164"/>
                </a:moveTo>
                <a:lnTo>
                  <a:pt x="146" y="175"/>
                </a:lnTo>
                <a:lnTo>
                  <a:pt x="135" y="184"/>
                </a:lnTo>
                <a:lnTo>
                  <a:pt x="122" y="168"/>
                </a:lnTo>
                <a:lnTo>
                  <a:pt x="130" y="160"/>
                </a:lnTo>
                <a:lnTo>
                  <a:pt x="140" y="150"/>
                </a:lnTo>
                <a:lnTo>
                  <a:pt x="156" y="164"/>
                </a:lnTo>
                <a:close/>
                <a:moveTo>
                  <a:pt x="135" y="184"/>
                </a:moveTo>
                <a:lnTo>
                  <a:pt x="127" y="191"/>
                </a:lnTo>
                <a:lnTo>
                  <a:pt x="119" y="196"/>
                </a:lnTo>
                <a:lnTo>
                  <a:pt x="108" y="179"/>
                </a:lnTo>
                <a:lnTo>
                  <a:pt x="115" y="175"/>
                </a:lnTo>
                <a:lnTo>
                  <a:pt x="122" y="168"/>
                </a:lnTo>
                <a:lnTo>
                  <a:pt x="135" y="184"/>
                </a:lnTo>
                <a:close/>
                <a:moveTo>
                  <a:pt x="119" y="196"/>
                </a:moveTo>
                <a:lnTo>
                  <a:pt x="111" y="201"/>
                </a:lnTo>
                <a:lnTo>
                  <a:pt x="104" y="204"/>
                </a:lnTo>
                <a:lnTo>
                  <a:pt x="98" y="183"/>
                </a:lnTo>
                <a:lnTo>
                  <a:pt x="103" y="181"/>
                </a:lnTo>
                <a:lnTo>
                  <a:pt x="108" y="179"/>
                </a:lnTo>
                <a:lnTo>
                  <a:pt x="119" y="196"/>
                </a:lnTo>
                <a:close/>
                <a:moveTo>
                  <a:pt x="104" y="204"/>
                </a:moveTo>
                <a:lnTo>
                  <a:pt x="96" y="205"/>
                </a:lnTo>
                <a:lnTo>
                  <a:pt x="88" y="206"/>
                </a:lnTo>
                <a:lnTo>
                  <a:pt x="88" y="185"/>
                </a:lnTo>
                <a:lnTo>
                  <a:pt x="93" y="184"/>
                </a:lnTo>
                <a:lnTo>
                  <a:pt x="98" y="183"/>
                </a:lnTo>
                <a:lnTo>
                  <a:pt x="104" y="204"/>
                </a:lnTo>
                <a:close/>
                <a:moveTo>
                  <a:pt x="88" y="206"/>
                </a:moveTo>
                <a:lnTo>
                  <a:pt x="80" y="206"/>
                </a:lnTo>
                <a:lnTo>
                  <a:pt x="74" y="205"/>
                </a:lnTo>
                <a:lnTo>
                  <a:pt x="68" y="203"/>
                </a:lnTo>
                <a:lnTo>
                  <a:pt x="63" y="201"/>
                </a:lnTo>
                <a:lnTo>
                  <a:pt x="57" y="197"/>
                </a:lnTo>
                <a:lnTo>
                  <a:pt x="53" y="194"/>
                </a:lnTo>
                <a:lnTo>
                  <a:pt x="49" y="190"/>
                </a:lnTo>
                <a:lnTo>
                  <a:pt x="45" y="186"/>
                </a:lnTo>
                <a:lnTo>
                  <a:pt x="42" y="181"/>
                </a:lnTo>
                <a:lnTo>
                  <a:pt x="39" y="175"/>
                </a:lnTo>
                <a:lnTo>
                  <a:pt x="37" y="168"/>
                </a:lnTo>
                <a:lnTo>
                  <a:pt x="35" y="161"/>
                </a:lnTo>
                <a:lnTo>
                  <a:pt x="32" y="144"/>
                </a:lnTo>
                <a:lnTo>
                  <a:pt x="30" y="126"/>
                </a:lnTo>
                <a:lnTo>
                  <a:pt x="52" y="126"/>
                </a:lnTo>
                <a:lnTo>
                  <a:pt x="52" y="139"/>
                </a:lnTo>
                <a:lnTo>
                  <a:pt x="54" y="152"/>
                </a:lnTo>
                <a:lnTo>
                  <a:pt x="57" y="161"/>
                </a:lnTo>
                <a:lnTo>
                  <a:pt x="61" y="169"/>
                </a:lnTo>
                <a:lnTo>
                  <a:pt x="64" y="174"/>
                </a:lnTo>
                <a:lnTo>
                  <a:pt x="66" y="177"/>
                </a:lnTo>
                <a:lnTo>
                  <a:pt x="69" y="179"/>
                </a:lnTo>
                <a:lnTo>
                  <a:pt x="72" y="181"/>
                </a:lnTo>
                <a:lnTo>
                  <a:pt x="79" y="184"/>
                </a:lnTo>
                <a:lnTo>
                  <a:pt x="88" y="185"/>
                </a:lnTo>
                <a:lnTo>
                  <a:pt x="88" y="206"/>
                </a:lnTo>
                <a:close/>
                <a:moveTo>
                  <a:pt x="30" y="126"/>
                </a:moveTo>
                <a:lnTo>
                  <a:pt x="30" y="46"/>
                </a:lnTo>
                <a:lnTo>
                  <a:pt x="52" y="46"/>
                </a:lnTo>
                <a:lnTo>
                  <a:pt x="52" y="126"/>
                </a:lnTo>
                <a:lnTo>
                  <a:pt x="30" y="126"/>
                </a:lnTo>
                <a:close/>
                <a:moveTo>
                  <a:pt x="30" y="46"/>
                </a:moveTo>
                <a:lnTo>
                  <a:pt x="30" y="40"/>
                </a:lnTo>
                <a:lnTo>
                  <a:pt x="29" y="36"/>
                </a:lnTo>
                <a:lnTo>
                  <a:pt x="50" y="29"/>
                </a:lnTo>
                <a:lnTo>
                  <a:pt x="51" y="38"/>
                </a:lnTo>
                <a:lnTo>
                  <a:pt x="52" y="46"/>
                </a:lnTo>
                <a:lnTo>
                  <a:pt x="30" y="46"/>
                </a:lnTo>
                <a:close/>
                <a:moveTo>
                  <a:pt x="29" y="36"/>
                </a:moveTo>
                <a:lnTo>
                  <a:pt x="33" y="46"/>
                </a:lnTo>
                <a:lnTo>
                  <a:pt x="29" y="36"/>
                </a:lnTo>
                <a:lnTo>
                  <a:pt x="40" y="32"/>
                </a:lnTo>
                <a:lnTo>
                  <a:pt x="29" y="36"/>
                </a:lnTo>
                <a:close/>
                <a:moveTo>
                  <a:pt x="29" y="36"/>
                </a:moveTo>
                <a:lnTo>
                  <a:pt x="28" y="32"/>
                </a:lnTo>
                <a:lnTo>
                  <a:pt x="27" y="30"/>
                </a:lnTo>
                <a:lnTo>
                  <a:pt x="43" y="16"/>
                </a:lnTo>
                <a:lnTo>
                  <a:pt x="47" y="22"/>
                </a:lnTo>
                <a:lnTo>
                  <a:pt x="50" y="29"/>
                </a:lnTo>
                <a:lnTo>
                  <a:pt x="29" y="36"/>
                </a:lnTo>
                <a:close/>
                <a:moveTo>
                  <a:pt x="27" y="30"/>
                </a:moveTo>
                <a:lnTo>
                  <a:pt x="25" y="29"/>
                </a:lnTo>
                <a:lnTo>
                  <a:pt x="27" y="30"/>
                </a:lnTo>
                <a:lnTo>
                  <a:pt x="35" y="23"/>
                </a:lnTo>
                <a:lnTo>
                  <a:pt x="27" y="30"/>
                </a:lnTo>
                <a:close/>
                <a:moveTo>
                  <a:pt x="27" y="30"/>
                </a:moveTo>
                <a:lnTo>
                  <a:pt x="26" y="30"/>
                </a:lnTo>
                <a:lnTo>
                  <a:pt x="24" y="30"/>
                </a:lnTo>
                <a:lnTo>
                  <a:pt x="28" y="10"/>
                </a:lnTo>
                <a:lnTo>
                  <a:pt x="34" y="11"/>
                </a:lnTo>
                <a:lnTo>
                  <a:pt x="37" y="12"/>
                </a:lnTo>
                <a:lnTo>
                  <a:pt x="40" y="14"/>
                </a:lnTo>
                <a:lnTo>
                  <a:pt x="43" y="16"/>
                </a:lnTo>
                <a:lnTo>
                  <a:pt x="27" y="30"/>
                </a:lnTo>
                <a:close/>
                <a:moveTo>
                  <a:pt x="24" y="30"/>
                </a:moveTo>
                <a:lnTo>
                  <a:pt x="18" y="29"/>
                </a:lnTo>
                <a:lnTo>
                  <a:pt x="11" y="28"/>
                </a:lnTo>
                <a:lnTo>
                  <a:pt x="11" y="8"/>
                </a:lnTo>
                <a:lnTo>
                  <a:pt x="21" y="8"/>
                </a:lnTo>
                <a:lnTo>
                  <a:pt x="28" y="10"/>
                </a:lnTo>
                <a:lnTo>
                  <a:pt x="24" y="30"/>
                </a:lnTo>
                <a:close/>
                <a:moveTo>
                  <a:pt x="11" y="28"/>
                </a:moveTo>
                <a:lnTo>
                  <a:pt x="0" y="28"/>
                </a:lnTo>
                <a:lnTo>
                  <a:pt x="0" y="18"/>
                </a:lnTo>
                <a:lnTo>
                  <a:pt x="11" y="18"/>
                </a:lnTo>
                <a:lnTo>
                  <a:pt x="11" y="28"/>
                </a:lnTo>
                <a:close/>
                <a:moveTo>
                  <a:pt x="0" y="18"/>
                </a:moveTo>
                <a:lnTo>
                  <a:pt x="0" y="11"/>
                </a:lnTo>
                <a:lnTo>
                  <a:pt x="22" y="11"/>
                </a:lnTo>
                <a:lnTo>
                  <a:pt x="22" y="18"/>
                </a:lnTo>
                <a:lnTo>
                  <a:pt x="0" y="18"/>
                </a:lnTo>
                <a:close/>
                <a:moveTo>
                  <a:pt x="0" y="11"/>
                </a:moveTo>
                <a:lnTo>
                  <a:pt x="0" y="0"/>
                </a:lnTo>
                <a:lnTo>
                  <a:pt x="11" y="0"/>
                </a:lnTo>
                <a:lnTo>
                  <a:pt x="11" y="11"/>
                </a:lnTo>
                <a:lnTo>
                  <a:pt x="0" y="11"/>
                </a:lnTo>
                <a:close/>
                <a:moveTo>
                  <a:pt x="11" y="0"/>
                </a:moveTo>
                <a:lnTo>
                  <a:pt x="74" y="0"/>
                </a:lnTo>
                <a:lnTo>
                  <a:pt x="74" y="21"/>
                </a:lnTo>
                <a:lnTo>
                  <a:pt x="11" y="21"/>
                </a:lnTo>
                <a:lnTo>
                  <a:pt x="11" y="0"/>
                </a:lnTo>
                <a:close/>
                <a:moveTo>
                  <a:pt x="74" y="0"/>
                </a:moveTo>
                <a:lnTo>
                  <a:pt x="84" y="0"/>
                </a:lnTo>
                <a:lnTo>
                  <a:pt x="84" y="11"/>
                </a:lnTo>
                <a:lnTo>
                  <a:pt x="74" y="11"/>
                </a:lnTo>
                <a:lnTo>
                  <a:pt x="74" y="0"/>
                </a:lnTo>
                <a:close/>
                <a:moveTo>
                  <a:pt x="84" y="11"/>
                </a:moveTo>
                <a:lnTo>
                  <a:pt x="84" y="130"/>
                </a:lnTo>
                <a:lnTo>
                  <a:pt x="64" y="130"/>
                </a:lnTo>
                <a:lnTo>
                  <a:pt x="64" y="11"/>
                </a:lnTo>
                <a:lnTo>
                  <a:pt x="84" y="11"/>
                </a:lnTo>
                <a:close/>
                <a:moveTo>
                  <a:pt x="84" y="130"/>
                </a:moveTo>
                <a:lnTo>
                  <a:pt x="84" y="137"/>
                </a:lnTo>
                <a:lnTo>
                  <a:pt x="85" y="143"/>
                </a:lnTo>
                <a:lnTo>
                  <a:pt x="88" y="149"/>
                </a:lnTo>
                <a:lnTo>
                  <a:pt x="90" y="153"/>
                </a:lnTo>
                <a:lnTo>
                  <a:pt x="92" y="156"/>
                </a:lnTo>
                <a:lnTo>
                  <a:pt x="95" y="158"/>
                </a:lnTo>
                <a:lnTo>
                  <a:pt x="99" y="160"/>
                </a:lnTo>
                <a:lnTo>
                  <a:pt x="103" y="160"/>
                </a:lnTo>
                <a:lnTo>
                  <a:pt x="103" y="182"/>
                </a:lnTo>
                <a:lnTo>
                  <a:pt x="94" y="181"/>
                </a:lnTo>
                <a:lnTo>
                  <a:pt x="87" y="179"/>
                </a:lnTo>
                <a:lnTo>
                  <a:pt x="79" y="175"/>
                </a:lnTo>
                <a:lnTo>
                  <a:pt x="73" y="168"/>
                </a:lnTo>
                <a:lnTo>
                  <a:pt x="69" y="161"/>
                </a:lnTo>
                <a:lnTo>
                  <a:pt x="66" y="153"/>
                </a:lnTo>
                <a:lnTo>
                  <a:pt x="64" y="142"/>
                </a:lnTo>
                <a:lnTo>
                  <a:pt x="64" y="130"/>
                </a:lnTo>
                <a:lnTo>
                  <a:pt x="84" y="130"/>
                </a:lnTo>
                <a:close/>
                <a:moveTo>
                  <a:pt x="103" y="160"/>
                </a:moveTo>
                <a:lnTo>
                  <a:pt x="107" y="160"/>
                </a:lnTo>
                <a:lnTo>
                  <a:pt x="110" y="159"/>
                </a:lnTo>
                <a:lnTo>
                  <a:pt x="115" y="158"/>
                </a:lnTo>
                <a:lnTo>
                  <a:pt x="119" y="156"/>
                </a:lnTo>
                <a:lnTo>
                  <a:pt x="129" y="174"/>
                </a:lnTo>
                <a:lnTo>
                  <a:pt x="123" y="178"/>
                </a:lnTo>
                <a:lnTo>
                  <a:pt x="117" y="180"/>
                </a:lnTo>
                <a:lnTo>
                  <a:pt x="109" y="181"/>
                </a:lnTo>
                <a:lnTo>
                  <a:pt x="103" y="182"/>
                </a:lnTo>
                <a:lnTo>
                  <a:pt x="103" y="160"/>
                </a:lnTo>
                <a:close/>
                <a:moveTo>
                  <a:pt x="119" y="156"/>
                </a:moveTo>
                <a:lnTo>
                  <a:pt x="129" y="149"/>
                </a:lnTo>
                <a:lnTo>
                  <a:pt x="140" y="138"/>
                </a:lnTo>
                <a:lnTo>
                  <a:pt x="156" y="153"/>
                </a:lnTo>
                <a:lnTo>
                  <a:pt x="149" y="159"/>
                </a:lnTo>
                <a:lnTo>
                  <a:pt x="143" y="165"/>
                </a:lnTo>
                <a:lnTo>
                  <a:pt x="136" y="169"/>
                </a:lnTo>
                <a:lnTo>
                  <a:pt x="129" y="174"/>
                </a:lnTo>
                <a:lnTo>
                  <a:pt x="119" y="156"/>
                </a:lnTo>
                <a:close/>
                <a:moveTo>
                  <a:pt x="159" y="146"/>
                </a:moveTo>
                <a:lnTo>
                  <a:pt x="159" y="150"/>
                </a:lnTo>
                <a:lnTo>
                  <a:pt x="156" y="153"/>
                </a:lnTo>
                <a:lnTo>
                  <a:pt x="148" y="146"/>
                </a:lnTo>
                <a:lnTo>
                  <a:pt x="159" y="146"/>
                </a:lnTo>
                <a:close/>
                <a:moveTo>
                  <a:pt x="137" y="146"/>
                </a:moveTo>
                <a:lnTo>
                  <a:pt x="137" y="44"/>
                </a:lnTo>
                <a:lnTo>
                  <a:pt x="159" y="44"/>
                </a:lnTo>
                <a:lnTo>
                  <a:pt x="159" y="146"/>
                </a:lnTo>
                <a:lnTo>
                  <a:pt x="137" y="146"/>
                </a:lnTo>
                <a:close/>
                <a:moveTo>
                  <a:pt x="137" y="44"/>
                </a:moveTo>
                <a:lnTo>
                  <a:pt x="137" y="37"/>
                </a:lnTo>
                <a:lnTo>
                  <a:pt x="135" y="32"/>
                </a:lnTo>
                <a:lnTo>
                  <a:pt x="149" y="16"/>
                </a:lnTo>
                <a:lnTo>
                  <a:pt x="153" y="21"/>
                </a:lnTo>
                <a:lnTo>
                  <a:pt x="156" y="27"/>
                </a:lnTo>
                <a:lnTo>
                  <a:pt x="158" y="35"/>
                </a:lnTo>
                <a:lnTo>
                  <a:pt x="159" y="44"/>
                </a:lnTo>
                <a:lnTo>
                  <a:pt x="137" y="44"/>
                </a:lnTo>
                <a:close/>
                <a:moveTo>
                  <a:pt x="135" y="32"/>
                </a:moveTo>
                <a:lnTo>
                  <a:pt x="134" y="31"/>
                </a:lnTo>
                <a:lnTo>
                  <a:pt x="142" y="24"/>
                </a:lnTo>
                <a:lnTo>
                  <a:pt x="135" y="32"/>
                </a:lnTo>
                <a:close/>
                <a:moveTo>
                  <a:pt x="134" y="31"/>
                </a:moveTo>
                <a:lnTo>
                  <a:pt x="129" y="29"/>
                </a:lnTo>
                <a:lnTo>
                  <a:pt x="119" y="28"/>
                </a:lnTo>
                <a:lnTo>
                  <a:pt x="120" y="8"/>
                </a:lnTo>
                <a:lnTo>
                  <a:pt x="130" y="9"/>
                </a:lnTo>
                <a:lnTo>
                  <a:pt x="138" y="11"/>
                </a:lnTo>
                <a:lnTo>
                  <a:pt x="145" y="13"/>
                </a:lnTo>
                <a:lnTo>
                  <a:pt x="150" y="17"/>
                </a:lnTo>
                <a:lnTo>
                  <a:pt x="134" y="31"/>
                </a:lnTo>
                <a:close/>
                <a:moveTo>
                  <a:pt x="119" y="28"/>
                </a:moveTo>
                <a:lnTo>
                  <a:pt x="108" y="28"/>
                </a:lnTo>
                <a:lnTo>
                  <a:pt x="108" y="18"/>
                </a:lnTo>
                <a:lnTo>
                  <a:pt x="120" y="18"/>
                </a:lnTo>
                <a:lnTo>
                  <a:pt x="119" y="28"/>
                </a:lnTo>
                <a:close/>
                <a:moveTo>
                  <a:pt x="108" y="18"/>
                </a:moveTo>
                <a:lnTo>
                  <a:pt x="108" y="11"/>
                </a:lnTo>
                <a:lnTo>
                  <a:pt x="130" y="11"/>
                </a:lnTo>
                <a:lnTo>
                  <a:pt x="130" y="18"/>
                </a:lnTo>
                <a:lnTo>
                  <a:pt x="108" y="18"/>
                </a:lnTo>
                <a:close/>
                <a:moveTo>
                  <a:pt x="108" y="11"/>
                </a:moveTo>
                <a:lnTo>
                  <a:pt x="108" y="0"/>
                </a:lnTo>
                <a:lnTo>
                  <a:pt x="120" y="0"/>
                </a:lnTo>
                <a:lnTo>
                  <a:pt x="120" y="11"/>
                </a:lnTo>
                <a:lnTo>
                  <a:pt x="108" y="11"/>
                </a:lnTo>
                <a:close/>
                <a:moveTo>
                  <a:pt x="120" y="0"/>
                </a:moveTo>
                <a:lnTo>
                  <a:pt x="181" y="0"/>
                </a:lnTo>
                <a:lnTo>
                  <a:pt x="181" y="21"/>
                </a:lnTo>
                <a:lnTo>
                  <a:pt x="120" y="21"/>
                </a:lnTo>
                <a:lnTo>
                  <a:pt x="120" y="0"/>
                </a:lnTo>
                <a:close/>
                <a:moveTo>
                  <a:pt x="181" y="0"/>
                </a:moveTo>
                <a:lnTo>
                  <a:pt x="191" y="0"/>
                </a:lnTo>
                <a:lnTo>
                  <a:pt x="191" y="11"/>
                </a:lnTo>
                <a:lnTo>
                  <a:pt x="181" y="11"/>
                </a:lnTo>
                <a:lnTo>
                  <a:pt x="181" y="0"/>
                </a:lnTo>
                <a:close/>
                <a:moveTo>
                  <a:pt x="191" y="11"/>
                </a:moveTo>
                <a:lnTo>
                  <a:pt x="191" y="120"/>
                </a:lnTo>
                <a:lnTo>
                  <a:pt x="171" y="120"/>
                </a:lnTo>
                <a:lnTo>
                  <a:pt x="171" y="11"/>
                </a:lnTo>
                <a:lnTo>
                  <a:pt x="191" y="11"/>
                </a:lnTo>
                <a:close/>
                <a:moveTo>
                  <a:pt x="191" y="120"/>
                </a:moveTo>
                <a:lnTo>
                  <a:pt x="191" y="131"/>
                </a:lnTo>
                <a:lnTo>
                  <a:pt x="191" y="141"/>
                </a:lnTo>
                <a:lnTo>
                  <a:pt x="171" y="142"/>
                </a:lnTo>
                <a:lnTo>
                  <a:pt x="171" y="132"/>
                </a:lnTo>
                <a:lnTo>
                  <a:pt x="171" y="120"/>
                </a:lnTo>
                <a:lnTo>
                  <a:pt x="191" y="120"/>
                </a:lnTo>
                <a:close/>
                <a:moveTo>
                  <a:pt x="191" y="141"/>
                </a:moveTo>
                <a:lnTo>
                  <a:pt x="192" y="149"/>
                </a:lnTo>
                <a:lnTo>
                  <a:pt x="192" y="154"/>
                </a:lnTo>
                <a:lnTo>
                  <a:pt x="172" y="157"/>
                </a:lnTo>
                <a:lnTo>
                  <a:pt x="171" y="151"/>
                </a:lnTo>
                <a:lnTo>
                  <a:pt x="171" y="142"/>
                </a:lnTo>
                <a:lnTo>
                  <a:pt x="191" y="141"/>
                </a:lnTo>
                <a:close/>
                <a:moveTo>
                  <a:pt x="192" y="154"/>
                </a:moveTo>
                <a:lnTo>
                  <a:pt x="192" y="156"/>
                </a:lnTo>
                <a:lnTo>
                  <a:pt x="193" y="158"/>
                </a:lnTo>
                <a:lnTo>
                  <a:pt x="174" y="166"/>
                </a:lnTo>
                <a:lnTo>
                  <a:pt x="173" y="162"/>
                </a:lnTo>
                <a:lnTo>
                  <a:pt x="172" y="157"/>
                </a:lnTo>
                <a:lnTo>
                  <a:pt x="192" y="154"/>
                </a:lnTo>
                <a:close/>
                <a:moveTo>
                  <a:pt x="193" y="158"/>
                </a:moveTo>
                <a:lnTo>
                  <a:pt x="193" y="158"/>
                </a:lnTo>
                <a:lnTo>
                  <a:pt x="194" y="159"/>
                </a:lnTo>
                <a:lnTo>
                  <a:pt x="180" y="175"/>
                </a:lnTo>
                <a:lnTo>
                  <a:pt x="177" y="170"/>
                </a:lnTo>
                <a:lnTo>
                  <a:pt x="174" y="166"/>
                </a:lnTo>
                <a:lnTo>
                  <a:pt x="193" y="158"/>
                </a:lnTo>
                <a:close/>
                <a:moveTo>
                  <a:pt x="181" y="176"/>
                </a:moveTo>
                <a:lnTo>
                  <a:pt x="180" y="175"/>
                </a:lnTo>
                <a:lnTo>
                  <a:pt x="187" y="166"/>
                </a:lnTo>
                <a:lnTo>
                  <a:pt x="181" y="176"/>
                </a:lnTo>
                <a:close/>
                <a:moveTo>
                  <a:pt x="192" y="158"/>
                </a:moveTo>
                <a:lnTo>
                  <a:pt x="193" y="158"/>
                </a:lnTo>
                <a:lnTo>
                  <a:pt x="195" y="158"/>
                </a:lnTo>
                <a:lnTo>
                  <a:pt x="196" y="180"/>
                </a:lnTo>
                <a:lnTo>
                  <a:pt x="192" y="180"/>
                </a:lnTo>
                <a:lnTo>
                  <a:pt x="188" y="179"/>
                </a:lnTo>
                <a:lnTo>
                  <a:pt x="184" y="178"/>
                </a:lnTo>
                <a:lnTo>
                  <a:pt x="181" y="176"/>
                </a:lnTo>
                <a:lnTo>
                  <a:pt x="192" y="158"/>
                </a:lnTo>
                <a:close/>
                <a:moveTo>
                  <a:pt x="195" y="158"/>
                </a:moveTo>
                <a:lnTo>
                  <a:pt x="200" y="158"/>
                </a:lnTo>
                <a:lnTo>
                  <a:pt x="205" y="156"/>
                </a:lnTo>
                <a:lnTo>
                  <a:pt x="212" y="176"/>
                </a:lnTo>
                <a:lnTo>
                  <a:pt x="204" y="179"/>
                </a:lnTo>
                <a:lnTo>
                  <a:pt x="196" y="180"/>
                </a:lnTo>
                <a:lnTo>
                  <a:pt x="195" y="158"/>
                </a:lnTo>
                <a:close/>
                <a:moveTo>
                  <a:pt x="205" y="156"/>
                </a:moveTo>
                <a:lnTo>
                  <a:pt x="214" y="152"/>
                </a:lnTo>
                <a:lnTo>
                  <a:pt x="218" y="162"/>
                </a:lnTo>
                <a:lnTo>
                  <a:pt x="208" y="166"/>
                </a:lnTo>
                <a:lnTo>
                  <a:pt x="205" y="156"/>
                </a:lnTo>
                <a:close/>
                <a:moveTo>
                  <a:pt x="218" y="162"/>
                </a:moveTo>
                <a:lnTo>
                  <a:pt x="221" y="169"/>
                </a:lnTo>
                <a:lnTo>
                  <a:pt x="202" y="177"/>
                </a:lnTo>
                <a:lnTo>
                  <a:pt x="199" y="169"/>
                </a:lnTo>
                <a:lnTo>
                  <a:pt x="218" y="162"/>
                </a:lnTo>
                <a:close/>
                <a:moveTo>
                  <a:pt x="221" y="169"/>
                </a:moveTo>
                <a:lnTo>
                  <a:pt x="225" y="179"/>
                </a:lnTo>
                <a:lnTo>
                  <a:pt x="215" y="183"/>
                </a:lnTo>
                <a:lnTo>
                  <a:pt x="211" y="173"/>
                </a:lnTo>
                <a:lnTo>
                  <a:pt x="221" y="16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88" name="Freeform 305"/>
          <p:cNvSpPr>
            <a:spLocks/>
          </p:cNvSpPr>
          <p:nvPr/>
        </p:nvSpPr>
        <p:spPr bwMode="auto">
          <a:xfrm>
            <a:off x="4527550" y="2913063"/>
            <a:ext cx="93663" cy="98425"/>
          </a:xfrm>
          <a:custGeom>
            <a:avLst/>
            <a:gdLst>
              <a:gd name="T0" fmla="*/ 77 w 176"/>
              <a:gd name="T1" fmla="*/ 184 h 184"/>
              <a:gd name="T2" fmla="*/ 58 w 176"/>
              <a:gd name="T3" fmla="*/ 181 h 184"/>
              <a:gd name="T4" fmla="*/ 42 w 176"/>
              <a:gd name="T5" fmla="*/ 174 h 184"/>
              <a:gd name="T6" fmla="*/ 28 w 176"/>
              <a:gd name="T7" fmla="*/ 163 h 184"/>
              <a:gd name="T8" fmla="*/ 17 w 176"/>
              <a:gd name="T9" fmla="*/ 151 h 184"/>
              <a:gd name="T10" fmla="*/ 10 w 176"/>
              <a:gd name="T11" fmla="*/ 136 h 184"/>
              <a:gd name="T12" fmla="*/ 4 w 176"/>
              <a:gd name="T13" fmla="*/ 121 h 184"/>
              <a:gd name="T14" fmla="*/ 2 w 176"/>
              <a:gd name="T15" fmla="*/ 104 h 184"/>
              <a:gd name="T16" fmla="*/ 2 w 176"/>
              <a:gd name="T17" fmla="*/ 83 h 184"/>
              <a:gd name="T18" fmla="*/ 9 w 176"/>
              <a:gd name="T19" fmla="*/ 62 h 184"/>
              <a:gd name="T20" fmla="*/ 19 w 176"/>
              <a:gd name="T21" fmla="*/ 42 h 184"/>
              <a:gd name="T22" fmla="*/ 25 w 176"/>
              <a:gd name="T23" fmla="*/ 27 h 184"/>
              <a:gd name="T24" fmla="*/ 25 w 176"/>
              <a:gd name="T25" fmla="*/ 19 h 184"/>
              <a:gd name="T26" fmla="*/ 24 w 176"/>
              <a:gd name="T27" fmla="*/ 14 h 184"/>
              <a:gd name="T28" fmla="*/ 19 w 176"/>
              <a:gd name="T29" fmla="*/ 11 h 184"/>
              <a:gd name="T30" fmla="*/ 8 w 176"/>
              <a:gd name="T31" fmla="*/ 9 h 184"/>
              <a:gd name="T32" fmla="*/ 0 w 176"/>
              <a:gd name="T33" fmla="*/ 0 h 184"/>
              <a:gd name="T34" fmla="*/ 51 w 176"/>
              <a:gd name="T35" fmla="*/ 10 h 184"/>
              <a:gd name="T36" fmla="*/ 45 w 176"/>
              <a:gd name="T37" fmla="*/ 29 h 184"/>
              <a:gd name="T38" fmla="*/ 41 w 176"/>
              <a:gd name="T39" fmla="*/ 51 h 184"/>
              <a:gd name="T40" fmla="*/ 38 w 176"/>
              <a:gd name="T41" fmla="*/ 74 h 184"/>
              <a:gd name="T42" fmla="*/ 38 w 176"/>
              <a:gd name="T43" fmla="*/ 96 h 184"/>
              <a:gd name="T44" fmla="*/ 40 w 176"/>
              <a:gd name="T45" fmla="*/ 115 h 184"/>
              <a:gd name="T46" fmla="*/ 44 w 176"/>
              <a:gd name="T47" fmla="*/ 131 h 184"/>
              <a:gd name="T48" fmla="*/ 49 w 176"/>
              <a:gd name="T49" fmla="*/ 145 h 184"/>
              <a:gd name="T50" fmla="*/ 56 w 176"/>
              <a:gd name="T51" fmla="*/ 156 h 184"/>
              <a:gd name="T52" fmla="*/ 65 w 176"/>
              <a:gd name="T53" fmla="*/ 163 h 184"/>
              <a:gd name="T54" fmla="*/ 73 w 176"/>
              <a:gd name="T55" fmla="*/ 168 h 184"/>
              <a:gd name="T56" fmla="*/ 82 w 176"/>
              <a:gd name="T57" fmla="*/ 172 h 184"/>
              <a:gd name="T58" fmla="*/ 93 w 176"/>
              <a:gd name="T59" fmla="*/ 171 h 184"/>
              <a:gd name="T60" fmla="*/ 103 w 176"/>
              <a:gd name="T61" fmla="*/ 168 h 184"/>
              <a:gd name="T62" fmla="*/ 111 w 176"/>
              <a:gd name="T63" fmla="*/ 163 h 184"/>
              <a:gd name="T64" fmla="*/ 120 w 176"/>
              <a:gd name="T65" fmla="*/ 155 h 184"/>
              <a:gd name="T66" fmla="*/ 127 w 176"/>
              <a:gd name="T67" fmla="*/ 145 h 184"/>
              <a:gd name="T68" fmla="*/ 132 w 176"/>
              <a:gd name="T69" fmla="*/ 131 h 184"/>
              <a:gd name="T70" fmla="*/ 136 w 176"/>
              <a:gd name="T71" fmla="*/ 106 h 184"/>
              <a:gd name="T72" fmla="*/ 137 w 176"/>
              <a:gd name="T73" fmla="*/ 69 h 184"/>
              <a:gd name="T74" fmla="*/ 134 w 176"/>
              <a:gd name="T75" fmla="*/ 39 h 184"/>
              <a:gd name="T76" fmla="*/ 127 w 176"/>
              <a:gd name="T77" fmla="*/ 16 h 184"/>
              <a:gd name="T78" fmla="*/ 176 w 176"/>
              <a:gd name="T79" fmla="*/ 0 h 184"/>
              <a:gd name="T80" fmla="*/ 168 w 176"/>
              <a:gd name="T81" fmla="*/ 9 h 184"/>
              <a:gd name="T82" fmla="*/ 157 w 176"/>
              <a:gd name="T83" fmla="*/ 11 h 184"/>
              <a:gd name="T84" fmla="*/ 152 w 176"/>
              <a:gd name="T85" fmla="*/ 14 h 184"/>
              <a:gd name="T86" fmla="*/ 150 w 176"/>
              <a:gd name="T87" fmla="*/ 19 h 184"/>
              <a:gd name="T88" fmla="*/ 151 w 176"/>
              <a:gd name="T89" fmla="*/ 27 h 184"/>
              <a:gd name="T90" fmla="*/ 157 w 176"/>
              <a:gd name="T91" fmla="*/ 42 h 184"/>
              <a:gd name="T92" fmla="*/ 167 w 176"/>
              <a:gd name="T93" fmla="*/ 62 h 184"/>
              <a:gd name="T94" fmla="*/ 174 w 176"/>
              <a:gd name="T95" fmla="*/ 83 h 184"/>
              <a:gd name="T96" fmla="*/ 174 w 176"/>
              <a:gd name="T97" fmla="*/ 104 h 184"/>
              <a:gd name="T98" fmla="*/ 170 w 176"/>
              <a:gd name="T99" fmla="*/ 121 h 184"/>
              <a:gd name="T100" fmla="*/ 165 w 176"/>
              <a:gd name="T101" fmla="*/ 136 h 184"/>
              <a:gd name="T102" fmla="*/ 157 w 176"/>
              <a:gd name="T103" fmla="*/ 150 h 184"/>
              <a:gd name="T104" fmla="*/ 146 w 176"/>
              <a:gd name="T105" fmla="*/ 163 h 184"/>
              <a:gd name="T106" fmla="*/ 132 w 176"/>
              <a:gd name="T107" fmla="*/ 174 h 184"/>
              <a:gd name="T108" fmla="*/ 115 w 176"/>
              <a:gd name="T109" fmla="*/ 181 h 184"/>
              <a:gd name="T110" fmla="*/ 98 w 176"/>
              <a:gd name="T111" fmla="*/ 184 h 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6"/>
              <a:gd name="T169" fmla="*/ 0 h 184"/>
              <a:gd name="T170" fmla="*/ 176 w 176"/>
              <a:gd name="T171" fmla="*/ 184 h 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6" h="184">
                <a:moveTo>
                  <a:pt x="87" y="184"/>
                </a:moveTo>
                <a:lnTo>
                  <a:pt x="77" y="184"/>
                </a:lnTo>
                <a:lnTo>
                  <a:pt x="68" y="183"/>
                </a:lnTo>
                <a:lnTo>
                  <a:pt x="58" y="181"/>
                </a:lnTo>
                <a:lnTo>
                  <a:pt x="50" y="178"/>
                </a:lnTo>
                <a:lnTo>
                  <a:pt x="42" y="174"/>
                </a:lnTo>
                <a:lnTo>
                  <a:pt x="34" y="168"/>
                </a:lnTo>
                <a:lnTo>
                  <a:pt x="28" y="163"/>
                </a:lnTo>
                <a:lnTo>
                  <a:pt x="22" y="157"/>
                </a:lnTo>
                <a:lnTo>
                  <a:pt x="17" y="151"/>
                </a:lnTo>
                <a:lnTo>
                  <a:pt x="13" y="144"/>
                </a:lnTo>
                <a:lnTo>
                  <a:pt x="10" y="136"/>
                </a:lnTo>
                <a:lnTo>
                  <a:pt x="6" y="129"/>
                </a:lnTo>
                <a:lnTo>
                  <a:pt x="4" y="121"/>
                </a:lnTo>
                <a:lnTo>
                  <a:pt x="3" y="112"/>
                </a:lnTo>
                <a:lnTo>
                  <a:pt x="2" y="104"/>
                </a:lnTo>
                <a:lnTo>
                  <a:pt x="1" y="95"/>
                </a:lnTo>
                <a:lnTo>
                  <a:pt x="2" y="83"/>
                </a:lnTo>
                <a:lnTo>
                  <a:pt x="4" y="73"/>
                </a:lnTo>
                <a:lnTo>
                  <a:pt x="9" y="62"/>
                </a:lnTo>
                <a:lnTo>
                  <a:pt x="14" y="51"/>
                </a:lnTo>
                <a:lnTo>
                  <a:pt x="19" y="42"/>
                </a:lnTo>
                <a:lnTo>
                  <a:pt x="23" y="34"/>
                </a:lnTo>
                <a:lnTo>
                  <a:pt x="25" y="27"/>
                </a:lnTo>
                <a:lnTo>
                  <a:pt x="26" y="22"/>
                </a:lnTo>
                <a:lnTo>
                  <a:pt x="25" y="19"/>
                </a:lnTo>
                <a:lnTo>
                  <a:pt x="25" y="16"/>
                </a:lnTo>
                <a:lnTo>
                  <a:pt x="24" y="14"/>
                </a:lnTo>
                <a:lnTo>
                  <a:pt x="22" y="13"/>
                </a:lnTo>
                <a:lnTo>
                  <a:pt x="19" y="11"/>
                </a:lnTo>
                <a:lnTo>
                  <a:pt x="14" y="10"/>
                </a:lnTo>
                <a:lnTo>
                  <a:pt x="8" y="9"/>
                </a:lnTo>
                <a:lnTo>
                  <a:pt x="0" y="9"/>
                </a:lnTo>
                <a:lnTo>
                  <a:pt x="0" y="0"/>
                </a:lnTo>
                <a:lnTo>
                  <a:pt x="56" y="0"/>
                </a:lnTo>
                <a:lnTo>
                  <a:pt x="51" y="10"/>
                </a:lnTo>
                <a:lnTo>
                  <a:pt x="48" y="19"/>
                </a:lnTo>
                <a:lnTo>
                  <a:pt x="45" y="29"/>
                </a:lnTo>
                <a:lnTo>
                  <a:pt x="42" y="40"/>
                </a:lnTo>
                <a:lnTo>
                  <a:pt x="41" y="51"/>
                </a:lnTo>
                <a:lnTo>
                  <a:pt x="39" y="63"/>
                </a:lnTo>
                <a:lnTo>
                  <a:pt x="38" y="74"/>
                </a:lnTo>
                <a:lnTo>
                  <a:pt x="38" y="87"/>
                </a:lnTo>
                <a:lnTo>
                  <a:pt x="38" y="96"/>
                </a:lnTo>
                <a:lnTo>
                  <a:pt x="39" y="106"/>
                </a:lnTo>
                <a:lnTo>
                  <a:pt x="40" y="115"/>
                </a:lnTo>
                <a:lnTo>
                  <a:pt x="42" y="123"/>
                </a:lnTo>
                <a:lnTo>
                  <a:pt x="44" y="131"/>
                </a:lnTo>
                <a:lnTo>
                  <a:pt x="46" y="138"/>
                </a:lnTo>
                <a:lnTo>
                  <a:pt x="49" y="145"/>
                </a:lnTo>
                <a:lnTo>
                  <a:pt x="53" y="151"/>
                </a:lnTo>
                <a:lnTo>
                  <a:pt x="56" y="156"/>
                </a:lnTo>
                <a:lnTo>
                  <a:pt x="60" y="160"/>
                </a:lnTo>
                <a:lnTo>
                  <a:pt x="65" y="163"/>
                </a:lnTo>
                <a:lnTo>
                  <a:pt x="69" y="166"/>
                </a:lnTo>
                <a:lnTo>
                  <a:pt x="73" y="168"/>
                </a:lnTo>
                <a:lnTo>
                  <a:pt x="78" y="171"/>
                </a:lnTo>
                <a:lnTo>
                  <a:pt x="82" y="172"/>
                </a:lnTo>
                <a:lnTo>
                  <a:pt x="87" y="172"/>
                </a:lnTo>
                <a:lnTo>
                  <a:pt x="93" y="171"/>
                </a:lnTo>
                <a:lnTo>
                  <a:pt x="98" y="170"/>
                </a:lnTo>
                <a:lnTo>
                  <a:pt x="103" y="168"/>
                </a:lnTo>
                <a:lnTo>
                  <a:pt x="107" y="166"/>
                </a:lnTo>
                <a:lnTo>
                  <a:pt x="111" y="163"/>
                </a:lnTo>
                <a:lnTo>
                  <a:pt x="115" y="159"/>
                </a:lnTo>
                <a:lnTo>
                  <a:pt x="120" y="155"/>
                </a:lnTo>
                <a:lnTo>
                  <a:pt x="123" y="151"/>
                </a:lnTo>
                <a:lnTo>
                  <a:pt x="127" y="145"/>
                </a:lnTo>
                <a:lnTo>
                  <a:pt x="129" y="138"/>
                </a:lnTo>
                <a:lnTo>
                  <a:pt x="132" y="131"/>
                </a:lnTo>
                <a:lnTo>
                  <a:pt x="134" y="123"/>
                </a:lnTo>
                <a:lnTo>
                  <a:pt x="136" y="106"/>
                </a:lnTo>
                <a:lnTo>
                  <a:pt x="137" y="87"/>
                </a:lnTo>
                <a:lnTo>
                  <a:pt x="137" y="69"/>
                </a:lnTo>
                <a:lnTo>
                  <a:pt x="136" y="52"/>
                </a:lnTo>
                <a:lnTo>
                  <a:pt x="134" y="39"/>
                </a:lnTo>
                <a:lnTo>
                  <a:pt x="131" y="26"/>
                </a:lnTo>
                <a:lnTo>
                  <a:pt x="127" y="16"/>
                </a:lnTo>
                <a:lnTo>
                  <a:pt x="120" y="0"/>
                </a:lnTo>
                <a:lnTo>
                  <a:pt x="176" y="0"/>
                </a:lnTo>
                <a:lnTo>
                  <a:pt x="176" y="9"/>
                </a:lnTo>
                <a:lnTo>
                  <a:pt x="168" y="9"/>
                </a:lnTo>
                <a:lnTo>
                  <a:pt x="162" y="10"/>
                </a:lnTo>
                <a:lnTo>
                  <a:pt x="157" y="11"/>
                </a:lnTo>
                <a:lnTo>
                  <a:pt x="153" y="13"/>
                </a:lnTo>
                <a:lnTo>
                  <a:pt x="152" y="14"/>
                </a:lnTo>
                <a:lnTo>
                  <a:pt x="151" y="16"/>
                </a:lnTo>
                <a:lnTo>
                  <a:pt x="150" y="19"/>
                </a:lnTo>
                <a:lnTo>
                  <a:pt x="150" y="22"/>
                </a:lnTo>
                <a:lnTo>
                  <a:pt x="151" y="27"/>
                </a:lnTo>
                <a:lnTo>
                  <a:pt x="153" y="34"/>
                </a:lnTo>
                <a:lnTo>
                  <a:pt x="157" y="42"/>
                </a:lnTo>
                <a:lnTo>
                  <a:pt x="162" y="51"/>
                </a:lnTo>
                <a:lnTo>
                  <a:pt x="167" y="62"/>
                </a:lnTo>
                <a:lnTo>
                  <a:pt x="171" y="73"/>
                </a:lnTo>
                <a:lnTo>
                  <a:pt x="174" y="83"/>
                </a:lnTo>
                <a:lnTo>
                  <a:pt x="174" y="95"/>
                </a:lnTo>
                <a:lnTo>
                  <a:pt x="174" y="104"/>
                </a:lnTo>
                <a:lnTo>
                  <a:pt x="173" y="112"/>
                </a:lnTo>
                <a:lnTo>
                  <a:pt x="170" y="121"/>
                </a:lnTo>
                <a:lnTo>
                  <a:pt x="168" y="129"/>
                </a:lnTo>
                <a:lnTo>
                  <a:pt x="165" y="136"/>
                </a:lnTo>
                <a:lnTo>
                  <a:pt x="162" y="144"/>
                </a:lnTo>
                <a:lnTo>
                  <a:pt x="157" y="150"/>
                </a:lnTo>
                <a:lnTo>
                  <a:pt x="152" y="157"/>
                </a:lnTo>
                <a:lnTo>
                  <a:pt x="146" y="163"/>
                </a:lnTo>
                <a:lnTo>
                  <a:pt x="139" y="168"/>
                </a:lnTo>
                <a:lnTo>
                  <a:pt x="132" y="174"/>
                </a:lnTo>
                <a:lnTo>
                  <a:pt x="124" y="178"/>
                </a:lnTo>
                <a:lnTo>
                  <a:pt x="115" y="181"/>
                </a:lnTo>
                <a:lnTo>
                  <a:pt x="107" y="183"/>
                </a:lnTo>
                <a:lnTo>
                  <a:pt x="98" y="184"/>
                </a:lnTo>
                <a:lnTo>
                  <a:pt x="87" y="18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89" name="Freeform 306"/>
          <p:cNvSpPr>
            <a:spLocks noEditPoints="1"/>
          </p:cNvSpPr>
          <p:nvPr/>
        </p:nvSpPr>
        <p:spPr bwMode="auto">
          <a:xfrm>
            <a:off x="4521200" y="2908300"/>
            <a:ext cx="104775" cy="107950"/>
          </a:xfrm>
          <a:custGeom>
            <a:avLst/>
            <a:gdLst>
              <a:gd name="T0" fmla="*/ 39 w 198"/>
              <a:gd name="T1" fmla="*/ 188 h 205"/>
              <a:gd name="T2" fmla="*/ 65 w 198"/>
              <a:gd name="T3" fmla="*/ 177 h 205"/>
              <a:gd name="T4" fmla="*/ 30 w 198"/>
              <a:gd name="T5" fmla="*/ 181 h 205"/>
              <a:gd name="T6" fmla="*/ 11 w 198"/>
              <a:gd name="T7" fmla="*/ 150 h 205"/>
              <a:gd name="T8" fmla="*/ 25 w 198"/>
              <a:gd name="T9" fmla="*/ 173 h 205"/>
              <a:gd name="T10" fmla="*/ 24 w 198"/>
              <a:gd name="T11" fmla="*/ 113 h 205"/>
              <a:gd name="T12" fmla="*/ 5 w 198"/>
              <a:gd name="T13" fmla="*/ 80 h 205"/>
              <a:gd name="T14" fmla="*/ 15 w 198"/>
              <a:gd name="T15" fmla="*/ 56 h 205"/>
              <a:gd name="T16" fmla="*/ 24 w 198"/>
              <a:gd name="T17" fmla="*/ 39 h 205"/>
              <a:gd name="T18" fmla="*/ 24 w 198"/>
              <a:gd name="T19" fmla="*/ 39 h 205"/>
              <a:gd name="T20" fmla="*/ 47 w 198"/>
              <a:gd name="T21" fmla="*/ 39 h 205"/>
              <a:gd name="T22" fmla="*/ 43 w 198"/>
              <a:gd name="T23" fmla="*/ 18 h 205"/>
              <a:gd name="T24" fmla="*/ 40 w 198"/>
              <a:gd name="T25" fmla="*/ 15 h 205"/>
              <a:gd name="T26" fmla="*/ 34 w 198"/>
              <a:gd name="T27" fmla="*/ 11 h 205"/>
              <a:gd name="T28" fmla="*/ 20 w 198"/>
              <a:gd name="T29" fmla="*/ 8 h 205"/>
              <a:gd name="T30" fmla="*/ 11 w 198"/>
              <a:gd name="T31" fmla="*/ 29 h 205"/>
              <a:gd name="T32" fmla="*/ 0 w 198"/>
              <a:gd name="T33" fmla="*/ 0 h 205"/>
              <a:gd name="T34" fmla="*/ 11 w 198"/>
              <a:gd name="T35" fmla="*/ 21 h 205"/>
              <a:gd name="T36" fmla="*/ 77 w 198"/>
              <a:gd name="T37" fmla="*/ 15 h 205"/>
              <a:gd name="T38" fmla="*/ 49 w 198"/>
              <a:gd name="T39" fmla="*/ 26 h 205"/>
              <a:gd name="T40" fmla="*/ 60 w 198"/>
              <a:gd name="T41" fmla="*/ 85 h 205"/>
              <a:gd name="T42" fmla="*/ 63 w 198"/>
              <a:gd name="T43" fmla="*/ 53 h 205"/>
              <a:gd name="T44" fmla="*/ 40 w 198"/>
              <a:gd name="T45" fmla="*/ 127 h 205"/>
              <a:gd name="T46" fmla="*/ 67 w 198"/>
              <a:gd name="T47" fmla="*/ 144 h 205"/>
              <a:gd name="T48" fmla="*/ 42 w 198"/>
              <a:gd name="T49" fmla="*/ 136 h 205"/>
              <a:gd name="T50" fmla="*/ 72 w 198"/>
              <a:gd name="T51" fmla="*/ 155 h 205"/>
              <a:gd name="T52" fmla="*/ 55 w 198"/>
              <a:gd name="T53" fmla="*/ 166 h 205"/>
              <a:gd name="T54" fmla="*/ 86 w 198"/>
              <a:gd name="T55" fmla="*/ 191 h 205"/>
              <a:gd name="T56" fmla="*/ 123 w 198"/>
              <a:gd name="T57" fmla="*/ 185 h 205"/>
              <a:gd name="T58" fmla="*/ 119 w 198"/>
              <a:gd name="T59" fmla="*/ 162 h 205"/>
              <a:gd name="T60" fmla="*/ 113 w 198"/>
              <a:gd name="T61" fmla="*/ 167 h 205"/>
              <a:gd name="T62" fmla="*/ 129 w 198"/>
              <a:gd name="T63" fmla="*/ 149 h 205"/>
              <a:gd name="T64" fmla="*/ 147 w 198"/>
              <a:gd name="T65" fmla="*/ 160 h 205"/>
              <a:gd name="T66" fmla="*/ 138 w 198"/>
              <a:gd name="T67" fmla="*/ 97 h 205"/>
              <a:gd name="T68" fmla="*/ 138 w 198"/>
              <a:gd name="T69" fmla="*/ 97 h 205"/>
              <a:gd name="T70" fmla="*/ 158 w 198"/>
              <a:gd name="T71" fmla="*/ 61 h 205"/>
              <a:gd name="T72" fmla="*/ 142 w 198"/>
              <a:gd name="T73" fmla="*/ 36 h 205"/>
              <a:gd name="T74" fmla="*/ 152 w 198"/>
              <a:gd name="T75" fmla="*/ 33 h 205"/>
              <a:gd name="T76" fmla="*/ 147 w 198"/>
              <a:gd name="T77" fmla="*/ 22 h 205"/>
              <a:gd name="T78" fmla="*/ 131 w 198"/>
              <a:gd name="T79" fmla="*/ 0 h 205"/>
              <a:gd name="T80" fmla="*/ 198 w 198"/>
              <a:gd name="T81" fmla="*/ 10 h 205"/>
              <a:gd name="T82" fmla="*/ 198 w 198"/>
              <a:gd name="T83" fmla="*/ 10 h 205"/>
              <a:gd name="T84" fmla="*/ 179 w 198"/>
              <a:gd name="T85" fmla="*/ 29 h 205"/>
              <a:gd name="T86" fmla="*/ 172 w 198"/>
              <a:gd name="T87" fmla="*/ 30 h 205"/>
              <a:gd name="T88" fmla="*/ 159 w 198"/>
              <a:gd name="T89" fmla="*/ 14 h 205"/>
              <a:gd name="T90" fmla="*/ 151 w 198"/>
              <a:gd name="T91" fmla="*/ 23 h 205"/>
              <a:gd name="T92" fmla="*/ 150 w 198"/>
              <a:gd name="T93" fmla="*/ 32 h 205"/>
              <a:gd name="T94" fmla="*/ 154 w 198"/>
              <a:gd name="T95" fmla="*/ 48 h 205"/>
              <a:gd name="T96" fmla="*/ 164 w 198"/>
              <a:gd name="T97" fmla="*/ 66 h 205"/>
              <a:gd name="T98" fmla="*/ 173 w 198"/>
              <a:gd name="T99" fmla="*/ 61 h 205"/>
              <a:gd name="T100" fmla="*/ 164 w 198"/>
              <a:gd name="T101" fmla="*/ 67 h 205"/>
              <a:gd name="T102" fmla="*/ 172 w 198"/>
              <a:gd name="T103" fmla="*/ 85 h 205"/>
              <a:gd name="T104" fmla="*/ 186 w 198"/>
              <a:gd name="T105" fmla="*/ 150 h 205"/>
              <a:gd name="T106" fmla="*/ 167 w 198"/>
              <a:gd name="T107" fmla="*/ 142 h 205"/>
              <a:gd name="T108" fmla="*/ 171 w 198"/>
              <a:gd name="T109" fmla="*/ 173 h 205"/>
              <a:gd name="T110" fmla="*/ 157 w 198"/>
              <a:gd name="T111" fmla="*/ 188 h 205"/>
              <a:gd name="T112" fmla="*/ 155 w 198"/>
              <a:gd name="T113" fmla="*/ 160 h 205"/>
              <a:gd name="T114" fmla="*/ 98 w 198"/>
              <a:gd name="T115" fmla="*/ 184 h 2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8"/>
              <a:gd name="T175" fmla="*/ 0 h 205"/>
              <a:gd name="T176" fmla="*/ 198 w 198"/>
              <a:gd name="T177" fmla="*/ 205 h 20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8" h="205">
                <a:moveTo>
                  <a:pt x="98" y="205"/>
                </a:moveTo>
                <a:lnTo>
                  <a:pt x="87" y="204"/>
                </a:lnTo>
                <a:lnTo>
                  <a:pt x="77" y="203"/>
                </a:lnTo>
                <a:lnTo>
                  <a:pt x="66" y="200"/>
                </a:lnTo>
                <a:lnTo>
                  <a:pt x="57" y="197"/>
                </a:lnTo>
                <a:lnTo>
                  <a:pt x="48" y="193"/>
                </a:lnTo>
                <a:lnTo>
                  <a:pt x="39" y="188"/>
                </a:lnTo>
                <a:lnTo>
                  <a:pt x="32" y="181"/>
                </a:lnTo>
                <a:lnTo>
                  <a:pt x="25" y="173"/>
                </a:lnTo>
                <a:lnTo>
                  <a:pt x="41" y="160"/>
                </a:lnTo>
                <a:lnTo>
                  <a:pt x="47" y="166"/>
                </a:lnTo>
                <a:lnTo>
                  <a:pt x="52" y="170"/>
                </a:lnTo>
                <a:lnTo>
                  <a:pt x="59" y="174"/>
                </a:lnTo>
                <a:lnTo>
                  <a:pt x="65" y="177"/>
                </a:lnTo>
                <a:lnTo>
                  <a:pt x="72" y="181"/>
                </a:lnTo>
                <a:lnTo>
                  <a:pt x="81" y="183"/>
                </a:lnTo>
                <a:lnTo>
                  <a:pt x="89" y="184"/>
                </a:lnTo>
                <a:lnTo>
                  <a:pt x="98" y="184"/>
                </a:lnTo>
                <a:lnTo>
                  <a:pt x="98" y="205"/>
                </a:lnTo>
                <a:close/>
                <a:moveTo>
                  <a:pt x="25" y="173"/>
                </a:moveTo>
                <a:lnTo>
                  <a:pt x="30" y="181"/>
                </a:lnTo>
                <a:lnTo>
                  <a:pt x="25" y="173"/>
                </a:lnTo>
                <a:lnTo>
                  <a:pt x="33" y="167"/>
                </a:lnTo>
                <a:lnTo>
                  <a:pt x="25" y="173"/>
                </a:lnTo>
                <a:close/>
                <a:moveTo>
                  <a:pt x="25" y="173"/>
                </a:moveTo>
                <a:lnTo>
                  <a:pt x="20" y="166"/>
                </a:lnTo>
                <a:lnTo>
                  <a:pt x="14" y="159"/>
                </a:lnTo>
                <a:lnTo>
                  <a:pt x="11" y="150"/>
                </a:lnTo>
                <a:lnTo>
                  <a:pt x="8" y="142"/>
                </a:lnTo>
                <a:lnTo>
                  <a:pt x="28" y="136"/>
                </a:lnTo>
                <a:lnTo>
                  <a:pt x="30" y="142"/>
                </a:lnTo>
                <a:lnTo>
                  <a:pt x="33" y="148"/>
                </a:lnTo>
                <a:lnTo>
                  <a:pt x="37" y="155"/>
                </a:lnTo>
                <a:lnTo>
                  <a:pt x="41" y="160"/>
                </a:lnTo>
                <a:lnTo>
                  <a:pt x="25" y="173"/>
                </a:lnTo>
                <a:close/>
                <a:moveTo>
                  <a:pt x="8" y="142"/>
                </a:moveTo>
                <a:lnTo>
                  <a:pt x="5" y="134"/>
                </a:lnTo>
                <a:lnTo>
                  <a:pt x="4" y="125"/>
                </a:lnTo>
                <a:lnTo>
                  <a:pt x="2" y="114"/>
                </a:lnTo>
                <a:lnTo>
                  <a:pt x="2" y="105"/>
                </a:lnTo>
                <a:lnTo>
                  <a:pt x="24" y="105"/>
                </a:lnTo>
                <a:lnTo>
                  <a:pt x="24" y="113"/>
                </a:lnTo>
                <a:lnTo>
                  <a:pt x="25" y="121"/>
                </a:lnTo>
                <a:lnTo>
                  <a:pt x="26" y="129"/>
                </a:lnTo>
                <a:lnTo>
                  <a:pt x="28" y="136"/>
                </a:lnTo>
                <a:lnTo>
                  <a:pt x="8" y="142"/>
                </a:lnTo>
                <a:close/>
                <a:moveTo>
                  <a:pt x="2" y="105"/>
                </a:moveTo>
                <a:lnTo>
                  <a:pt x="3" y="92"/>
                </a:lnTo>
                <a:lnTo>
                  <a:pt x="5" y="80"/>
                </a:lnTo>
                <a:lnTo>
                  <a:pt x="26" y="85"/>
                </a:lnTo>
                <a:lnTo>
                  <a:pt x="24" y="96"/>
                </a:lnTo>
                <a:lnTo>
                  <a:pt x="24" y="105"/>
                </a:lnTo>
                <a:lnTo>
                  <a:pt x="2" y="105"/>
                </a:lnTo>
                <a:close/>
                <a:moveTo>
                  <a:pt x="5" y="80"/>
                </a:moveTo>
                <a:lnTo>
                  <a:pt x="10" y="67"/>
                </a:lnTo>
                <a:lnTo>
                  <a:pt x="15" y="56"/>
                </a:lnTo>
                <a:lnTo>
                  <a:pt x="34" y="66"/>
                </a:lnTo>
                <a:lnTo>
                  <a:pt x="29" y="76"/>
                </a:lnTo>
                <a:lnTo>
                  <a:pt x="26" y="85"/>
                </a:lnTo>
                <a:lnTo>
                  <a:pt x="5" y="80"/>
                </a:lnTo>
                <a:close/>
                <a:moveTo>
                  <a:pt x="15" y="56"/>
                </a:moveTo>
                <a:lnTo>
                  <a:pt x="21" y="48"/>
                </a:lnTo>
                <a:lnTo>
                  <a:pt x="24" y="39"/>
                </a:lnTo>
                <a:lnTo>
                  <a:pt x="43" y="48"/>
                </a:lnTo>
                <a:lnTo>
                  <a:pt x="39" y="57"/>
                </a:lnTo>
                <a:lnTo>
                  <a:pt x="34" y="66"/>
                </a:lnTo>
                <a:lnTo>
                  <a:pt x="15" y="56"/>
                </a:lnTo>
                <a:close/>
                <a:moveTo>
                  <a:pt x="24" y="39"/>
                </a:moveTo>
                <a:lnTo>
                  <a:pt x="2" y="94"/>
                </a:lnTo>
                <a:lnTo>
                  <a:pt x="24" y="39"/>
                </a:lnTo>
                <a:lnTo>
                  <a:pt x="34" y="44"/>
                </a:lnTo>
                <a:lnTo>
                  <a:pt x="24" y="39"/>
                </a:lnTo>
                <a:close/>
                <a:moveTo>
                  <a:pt x="24" y="39"/>
                </a:moveTo>
                <a:lnTo>
                  <a:pt x="26" y="35"/>
                </a:lnTo>
                <a:lnTo>
                  <a:pt x="26" y="32"/>
                </a:lnTo>
                <a:lnTo>
                  <a:pt x="48" y="32"/>
                </a:lnTo>
                <a:lnTo>
                  <a:pt x="47" y="39"/>
                </a:lnTo>
                <a:lnTo>
                  <a:pt x="43" y="48"/>
                </a:lnTo>
                <a:lnTo>
                  <a:pt x="24" y="39"/>
                </a:lnTo>
                <a:close/>
                <a:moveTo>
                  <a:pt x="26" y="32"/>
                </a:moveTo>
                <a:lnTo>
                  <a:pt x="27" y="31"/>
                </a:lnTo>
                <a:lnTo>
                  <a:pt x="40" y="15"/>
                </a:lnTo>
                <a:lnTo>
                  <a:pt x="43" y="18"/>
                </a:lnTo>
                <a:lnTo>
                  <a:pt x="45" y="22"/>
                </a:lnTo>
                <a:lnTo>
                  <a:pt x="47" y="26"/>
                </a:lnTo>
                <a:lnTo>
                  <a:pt x="48" y="32"/>
                </a:lnTo>
                <a:lnTo>
                  <a:pt x="26" y="32"/>
                </a:lnTo>
                <a:close/>
                <a:moveTo>
                  <a:pt x="39" y="14"/>
                </a:moveTo>
                <a:lnTo>
                  <a:pt x="39" y="14"/>
                </a:lnTo>
                <a:lnTo>
                  <a:pt x="40" y="15"/>
                </a:lnTo>
                <a:lnTo>
                  <a:pt x="33" y="23"/>
                </a:lnTo>
                <a:lnTo>
                  <a:pt x="39" y="14"/>
                </a:lnTo>
                <a:close/>
                <a:moveTo>
                  <a:pt x="27" y="31"/>
                </a:moveTo>
                <a:lnTo>
                  <a:pt x="26" y="30"/>
                </a:lnTo>
                <a:lnTo>
                  <a:pt x="24" y="30"/>
                </a:lnTo>
                <a:lnTo>
                  <a:pt x="27" y="9"/>
                </a:lnTo>
                <a:lnTo>
                  <a:pt x="34" y="11"/>
                </a:lnTo>
                <a:lnTo>
                  <a:pt x="39" y="14"/>
                </a:lnTo>
                <a:lnTo>
                  <a:pt x="27" y="31"/>
                </a:lnTo>
                <a:close/>
                <a:moveTo>
                  <a:pt x="24" y="30"/>
                </a:moveTo>
                <a:lnTo>
                  <a:pt x="17" y="29"/>
                </a:lnTo>
                <a:lnTo>
                  <a:pt x="11" y="29"/>
                </a:lnTo>
                <a:lnTo>
                  <a:pt x="11" y="8"/>
                </a:lnTo>
                <a:lnTo>
                  <a:pt x="20" y="8"/>
                </a:lnTo>
                <a:lnTo>
                  <a:pt x="27" y="9"/>
                </a:lnTo>
                <a:lnTo>
                  <a:pt x="24" y="30"/>
                </a:lnTo>
                <a:close/>
                <a:moveTo>
                  <a:pt x="11" y="29"/>
                </a:moveTo>
                <a:lnTo>
                  <a:pt x="0" y="29"/>
                </a:lnTo>
                <a:lnTo>
                  <a:pt x="0" y="19"/>
                </a:lnTo>
                <a:lnTo>
                  <a:pt x="11" y="19"/>
                </a:lnTo>
                <a:lnTo>
                  <a:pt x="11" y="29"/>
                </a:lnTo>
                <a:close/>
                <a:moveTo>
                  <a:pt x="0" y="19"/>
                </a:moveTo>
                <a:lnTo>
                  <a:pt x="0" y="10"/>
                </a:lnTo>
                <a:lnTo>
                  <a:pt x="22" y="10"/>
                </a:lnTo>
                <a:lnTo>
                  <a:pt x="22" y="19"/>
                </a:lnTo>
                <a:lnTo>
                  <a:pt x="0" y="19"/>
                </a:lnTo>
                <a:close/>
                <a:moveTo>
                  <a:pt x="0" y="10"/>
                </a:moveTo>
                <a:lnTo>
                  <a:pt x="0" y="0"/>
                </a:lnTo>
                <a:lnTo>
                  <a:pt x="11" y="0"/>
                </a:lnTo>
                <a:lnTo>
                  <a:pt x="11" y="10"/>
                </a:lnTo>
                <a:lnTo>
                  <a:pt x="0" y="10"/>
                </a:lnTo>
                <a:close/>
                <a:moveTo>
                  <a:pt x="11" y="0"/>
                </a:moveTo>
                <a:lnTo>
                  <a:pt x="67" y="0"/>
                </a:lnTo>
                <a:lnTo>
                  <a:pt x="67" y="21"/>
                </a:lnTo>
                <a:lnTo>
                  <a:pt x="11" y="21"/>
                </a:lnTo>
                <a:lnTo>
                  <a:pt x="11" y="0"/>
                </a:lnTo>
                <a:close/>
                <a:moveTo>
                  <a:pt x="67" y="0"/>
                </a:moveTo>
                <a:lnTo>
                  <a:pt x="84" y="0"/>
                </a:lnTo>
                <a:lnTo>
                  <a:pt x="77" y="15"/>
                </a:lnTo>
                <a:lnTo>
                  <a:pt x="67" y="10"/>
                </a:lnTo>
                <a:lnTo>
                  <a:pt x="67" y="0"/>
                </a:lnTo>
                <a:close/>
                <a:moveTo>
                  <a:pt x="77" y="15"/>
                </a:moveTo>
                <a:lnTo>
                  <a:pt x="72" y="24"/>
                </a:lnTo>
                <a:lnTo>
                  <a:pt x="69" y="33"/>
                </a:lnTo>
                <a:lnTo>
                  <a:pt x="66" y="43"/>
                </a:lnTo>
                <a:lnTo>
                  <a:pt x="63" y="53"/>
                </a:lnTo>
                <a:lnTo>
                  <a:pt x="43" y="48"/>
                </a:lnTo>
                <a:lnTo>
                  <a:pt x="45" y="37"/>
                </a:lnTo>
                <a:lnTo>
                  <a:pt x="49" y="26"/>
                </a:lnTo>
                <a:lnTo>
                  <a:pt x="53" y="16"/>
                </a:lnTo>
                <a:lnTo>
                  <a:pt x="57" y="5"/>
                </a:lnTo>
                <a:lnTo>
                  <a:pt x="77" y="15"/>
                </a:lnTo>
                <a:close/>
                <a:moveTo>
                  <a:pt x="63" y="53"/>
                </a:moveTo>
                <a:lnTo>
                  <a:pt x="62" y="63"/>
                </a:lnTo>
                <a:lnTo>
                  <a:pt x="60" y="74"/>
                </a:lnTo>
                <a:lnTo>
                  <a:pt x="60" y="85"/>
                </a:lnTo>
                <a:lnTo>
                  <a:pt x="59" y="97"/>
                </a:lnTo>
                <a:lnTo>
                  <a:pt x="38" y="97"/>
                </a:lnTo>
                <a:lnTo>
                  <a:pt x="38" y="84"/>
                </a:lnTo>
                <a:lnTo>
                  <a:pt x="39" y="72"/>
                </a:lnTo>
                <a:lnTo>
                  <a:pt x="40" y="59"/>
                </a:lnTo>
                <a:lnTo>
                  <a:pt x="43" y="48"/>
                </a:lnTo>
                <a:lnTo>
                  <a:pt x="63" y="53"/>
                </a:lnTo>
                <a:close/>
                <a:moveTo>
                  <a:pt x="59" y="97"/>
                </a:moveTo>
                <a:lnTo>
                  <a:pt x="60" y="106"/>
                </a:lnTo>
                <a:lnTo>
                  <a:pt x="60" y="114"/>
                </a:lnTo>
                <a:lnTo>
                  <a:pt x="61" y="122"/>
                </a:lnTo>
                <a:lnTo>
                  <a:pt x="63" y="131"/>
                </a:lnTo>
                <a:lnTo>
                  <a:pt x="42" y="136"/>
                </a:lnTo>
                <a:lnTo>
                  <a:pt x="40" y="127"/>
                </a:lnTo>
                <a:lnTo>
                  <a:pt x="39" y="117"/>
                </a:lnTo>
                <a:lnTo>
                  <a:pt x="38" y="107"/>
                </a:lnTo>
                <a:lnTo>
                  <a:pt x="38" y="97"/>
                </a:lnTo>
                <a:lnTo>
                  <a:pt x="59" y="97"/>
                </a:lnTo>
                <a:close/>
                <a:moveTo>
                  <a:pt x="63" y="131"/>
                </a:moveTo>
                <a:lnTo>
                  <a:pt x="65" y="137"/>
                </a:lnTo>
                <a:lnTo>
                  <a:pt x="67" y="144"/>
                </a:lnTo>
                <a:lnTo>
                  <a:pt x="69" y="149"/>
                </a:lnTo>
                <a:lnTo>
                  <a:pt x="72" y="155"/>
                </a:lnTo>
                <a:lnTo>
                  <a:pt x="55" y="166"/>
                </a:lnTo>
                <a:lnTo>
                  <a:pt x="51" y="160"/>
                </a:lnTo>
                <a:lnTo>
                  <a:pt x="48" y="153"/>
                </a:lnTo>
                <a:lnTo>
                  <a:pt x="44" y="144"/>
                </a:lnTo>
                <a:lnTo>
                  <a:pt x="42" y="136"/>
                </a:lnTo>
                <a:lnTo>
                  <a:pt x="63" y="131"/>
                </a:lnTo>
                <a:close/>
                <a:moveTo>
                  <a:pt x="72" y="155"/>
                </a:moveTo>
                <a:lnTo>
                  <a:pt x="74" y="156"/>
                </a:lnTo>
                <a:lnTo>
                  <a:pt x="72" y="155"/>
                </a:lnTo>
                <a:lnTo>
                  <a:pt x="64" y="161"/>
                </a:lnTo>
                <a:lnTo>
                  <a:pt x="72" y="155"/>
                </a:lnTo>
                <a:close/>
                <a:moveTo>
                  <a:pt x="72" y="155"/>
                </a:moveTo>
                <a:lnTo>
                  <a:pt x="79" y="162"/>
                </a:lnTo>
                <a:lnTo>
                  <a:pt x="85" y="167"/>
                </a:lnTo>
                <a:lnTo>
                  <a:pt x="75" y="186"/>
                </a:lnTo>
                <a:lnTo>
                  <a:pt x="69" y="182"/>
                </a:lnTo>
                <a:lnTo>
                  <a:pt x="64" y="177"/>
                </a:lnTo>
                <a:lnTo>
                  <a:pt x="59" y="172"/>
                </a:lnTo>
                <a:lnTo>
                  <a:pt x="55" y="166"/>
                </a:lnTo>
                <a:lnTo>
                  <a:pt x="72" y="155"/>
                </a:lnTo>
                <a:close/>
                <a:moveTo>
                  <a:pt x="85" y="167"/>
                </a:moveTo>
                <a:lnTo>
                  <a:pt x="91" y="170"/>
                </a:lnTo>
                <a:lnTo>
                  <a:pt x="98" y="171"/>
                </a:lnTo>
                <a:lnTo>
                  <a:pt x="98" y="192"/>
                </a:lnTo>
                <a:lnTo>
                  <a:pt x="92" y="192"/>
                </a:lnTo>
                <a:lnTo>
                  <a:pt x="86" y="191"/>
                </a:lnTo>
                <a:lnTo>
                  <a:pt x="80" y="189"/>
                </a:lnTo>
                <a:lnTo>
                  <a:pt x="75" y="186"/>
                </a:lnTo>
                <a:lnTo>
                  <a:pt x="85" y="167"/>
                </a:lnTo>
                <a:close/>
                <a:moveTo>
                  <a:pt x="98" y="171"/>
                </a:moveTo>
                <a:lnTo>
                  <a:pt x="107" y="170"/>
                </a:lnTo>
                <a:lnTo>
                  <a:pt x="113" y="167"/>
                </a:lnTo>
                <a:lnTo>
                  <a:pt x="123" y="185"/>
                </a:lnTo>
                <a:lnTo>
                  <a:pt x="118" y="188"/>
                </a:lnTo>
                <a:lnTo>
                  <a:pt x="112" y="190"/>
                </a:lnTo>
                <a:lnTo>
                  <a:pt x="106" y="192"/>
                </a:lnTo>
                <a:lnTo>
                  <a:pt x="98" y="192"/>
                </a:lnTo>
                <a:lnTo>
                  <a:pt x="98" y="171"/>
                </a:lnTo>
                <a:close/>
                <a:moveTo>
                  <a:pt x="113" y="167"/>
                </a:moveTo>
                <a:lnTo>
                  <a:pt x="119" y="162"/>
                </a:lnTo>
                <a:lnTo>
                  <a:pt x="125" y="155"/>
                </a:lnTo>
                <a:lnTo>
                  <a:pt x="143" y="166"/>
                </a:lnTo>
                <a:lnTo>
                  <a:pt x="139" y="172"/>
                </a:lnTo>
                <a:lnTo>
                  <a:pt x="134" y="177"/>
                </a:lnTo>
                <a:lnTo>
                  <a:pt x="130" y="182"/>
                </a:lnTo>
                <a:lnTo>
                  <a:pt x="123" y="185"/>
                </a:lnTo>
                <a:lnTo>
                  <a:pt x="113" y="167"/>
                </a:lnTo>
                <a:close/>
                <a:moveTo>
                  <a:pt x="143" y="166"/>
                </a:moveTo>
                <a:lnTo>
                  <a:pt x="143" y="167"/>
                </a:lnTo>
                <a:lnTo>
                  <a:pt x="143" y="166"/>
                </a:lnTo>
                <a:lnTo>
                  <a:pt x="134" y="161"/>
                </a:lnTo>
                <a:lnTo>
                  <a:pt x="143" y="166"/>
                </a:lnTo>
                <a:close/>
                <a:moveTo>
                  <a:pt x="125" y="155"/>
                </a:moveTo>
                <a:lnTo>
                  <a:pt x="129" y="149"/>
                </a:lnTo>
                <a:lnTo>
                  <a:pt x="131" y="144"/>
                </a:lnTo>
                <a:lnTo>
                  <a:pt x="133" y="138"/>
                </a:lnTo>
                <a:lnTo>
                  <a:pt x="135" y="131"/>
                </a:lnTo>
                <a:lnTo>
                  <a:pt x="155" y="136"/>
                </a:lnTo>
                <a:lnTo>
                  <a:pt x="153" y="144"/>
                </a:lnTo>
                <a:lnTo>
                  <a:pt x="150" y="153"/>
                </a:lnTo>
                <a:lnTo>
                  <a:pt x="147" y="160"/>
                </a:lnTo>
                <a:lnTo>
                  <a:pt x="143" y="166"/>
                </a:lnTo>
                <a:lnTo>
                  <a:pt x="125" y="155"/>
                </a:lnTo>
                <a:close/>
                <a:moveTo>
                  <a:pt x="135" y="131"/>
                </a:moveTo>
                <a:lnTo>
                  <a:pt x="136" y="124"/>
                </a:lnTo>
                <a:lnTo>
                  <a:pt x="137" y="115"/>
                </a:lnTo>
                <a:lnTo>
                  <a:pt x="138" y="106"/>
                </a:lnTo>
                <a:lnTo>
                  <a:pt x="138" y="97"/>
                </a:lnTo>
                <a:lnTo>
                  <a:pt x="160" y="97"/>
                </a:lnTo>
                <a:lnTo>
                  <a:pt x="159" y="107"/>
                </a:lnTo>
                <a:lnTo>
                  <a:pt x="159" y="117"/>
                </a:lnTo>
                <a:lnTo>
                  <a:pt x="157" y="127"/>
                </a:lnTo>
                <a:lnTo>
                  <a:pt x="155" y="136"/>
                </a:lnTo>
                <a:lnTo>
                  <a:pt x="135" y="131"/>
                </a:lnTo>
                <a:close/>
                <a:moveTo>
                  <a:pt x="138" y="97"/>
                </a:moveTo>
                <a:lnTo>
                  <a:pt x="138" y="79"/>
                </a:lnTo>
                <a:lnTo>
                  <a:pt x="137" y="64"/>
                </a:lnTo>
                <a:lnTo>
                  <a:pt x="135" y="51"/>
                </a:lnTo>
                <a:lnTo>
                  <a:pt x="132" y="39"/>
                </a:lnTo>
                <a:lnTo>
                  <a:pt x="152" y="33"/>
                </a:lnTo>
                <a:lnTo>
                  <a:pt x="155" y="47"/>
                </a:lnTo>
                <a:lnTo>
                  <a:pt x="158" y="61"/>
                </a:lnTo>
                <a:lnTo>
                  <a:pt x="159" y="78"/>
                </a:lnTo>
                <a:lnTo>
                  <a:pt x="160" y="97"/>
                </a:lnTo>
                <a:lnTo>
                  <a:pt x="138" y="97"/>
                </a:lnTo>
                <a:close/>
                <a:moveTo>
                  <a:pt x="152" y="33"/>
                </a:moveTo>
                <a:lnTo>
                  <a:pt x="152" y="32"/>
                </a:lnTo>
                <a:lnTo>
                  <a:pt x="152" y="33"/>
                </a:lnTo>
                <a:lnTo>
                  <a:pt x="142" y="36"/>
                </a:lnTo>
                <a:lnTo>
                  <a:pt x="152" y="33"/>
                </a:lnTo>
                <a:close/>
                <a:moveTo>
                  <a:pt x="132" y="39"/>
                </a:moveTo>
                <a:lnTo>
                  <a:pt x="131" y="36"/>
                </a:lnTo>
                <a:lnTo>
                  <a:pt x="129" y="31"/>
                </a:lnTo>
                <a:lnTo>
                  <a:pt x="147" y="22"/>
                </a:lnTo>
                <a:lnTo>
                  <a:pt x="150" y="29"/>
                </a:lnTo>
                <a:lnTo>
                  <a:pt x="152" y="33"/>
                </a:lnTo>
                <a:lnTo>
                  <a:pt x="132" y="39"/>
                </a:lnTo>
                <a:close/>
                <a:moveTo>
                  <a:pt x="129" y="31"/>
                </a:moveTo>
                <a:lnTo>
                  <a:pt x="125" y="24"/>
                </a:lnTo>
                <a:lnTo>
                  <a:pt x="121" y="15"/>
                </a:lnTo>
                <a:lnTo>
                  <a:pt x="140" y="5"/>
                </a:lnTo>
                <a:lnTo>
                  <a:pt x="144" y="15"/>
                </a:lnTo>
                <a:lnTo>
                  <a:pt x="147" y="22"/>
                </a:lnTo>
                <a:lnTo>
                  <a:pt x="129" y="31"/>
                </a:lnTo>
                <a:close/>
                <a:moveTo>
                  <a:pt x="121" y="15"/>
                </a:moveTo>
                <a:lnTo>
                  <a:pt x="114" y="0"/>
                </a:lnTo>
                <a:lnTo>
                  <a:pt x="131" y="0"/>
                </a:lnTo>
                <a:lnTo>
                  <a:pt x="131" y="10"/>
                </a:lnTo>
                <a:lnTo>
                  <a:pt x="121" y="15"/>
                </a:lnTo>
                <a:close/>
                <a:moveTo>
                  <a:pt x="131" y="0"/>
                </a:moveTo>
                <a:lnTo>
                  <a:pt x="187" y="0"/>
                </a:lnTo>
                <a:lnTo>
                  <a:pt x="187" y="21"/>
                </a:lnTo>
                <a:lnTo>
                  <a:pt x="131" y="21"/>
                </a:lnTo>
                <a:lnTo>
                  <a:pt x="131" y="0"/>
                </a:lnTo>
                <a:close/>
                <a:moveTo>
                  <a:pt x="187" y="0"/>
                </a:moveTo>
                <a:lnTo>
                  <a:pt x="198" y="0"/>
                </a:lnTo>
                <a:lnTo>
                  <a:pt x="198" y="10"/>
                </a:lnTo>
                <a:lnTo>
                  <a:pt x="187" y="10"/>
                </a:lnTo>
                <a:lnTo>
                  <a:pt x="187" y="0"/>
                </a:lnTo>
                <a:close/>
                <a:moveTo>
                  <a:pt x="198" y="10"/>
                </a:moveTo>
                <a:lnTo>
                  <a:pt x="198" y="19"/>
                </a:lnTo>
                <a:lnTo>
                  <a:pt x="176" y="19"/>
                </a:lnTo>
                <a:lnTo>
                  <a:pt x="176" y="10"/>
                </a:lnTo>
                <a:lnTo>
                  <a:pt x="198" y="10"/>
                </a:lnTo>
                <a:close/>
                <a:moveTo>
                  <a:pt x="198" y="19"/>
                </a:moveTo>
                <a:lnTo>
                  <a:pt x="198" y="29"/>
                </a:lnTo>
                <a:lnTo>
                  <a:pt x="187" y="29"/>
                </a:lnTo>
                <a:lnTo>
                  <a:pt x="187" y="19"/>
                </a:lnTo>
                <a:lnTo>
                  <a:pt x="198" y="19"/>
                </a:lnTo>
                <a:close/>
                <a:moveTo>
                  <a:pt x="187" y="29"/>
                </a:moveTo>
                <a:lnTo>
                  <a:pt x="179" y="29"/>
                </a:lnTo>
                <a:lnTo>
                  <a:pt x="174" y="30"/>
                </a:lnTo>
                <a:lnTo>
                  <a:pt x="171" y="9"/>
                </a:lnTo>
                <a:lnTo>
                  <a:pt x="178" y="8"/>
                </a:lnTo>
                <a:lnTo>
                  <a:pt x="187" y="8"/>
                </a:lnTo>
                <a:lnTo>
                  <a:pt x="187" y="29"/>
                </a:lnTo>
                <a:close/>
                <a:moveTo>
                  <a:pt x="174" y="30"/>
                </a:moveTo>
                <a:lnTo>
                  <a:pt x="172" y="30"/>
                </a:lnTo>
                <a:lnTo>
                  <a:pt x="170" y="31"/>
                </a:lnTo>
                <a:lnTo>
                  <a:pt x="159" y="14"/>
                </a:lnTo>
                <a:lnTo>
                  <a:pt x="164" y="11"/>
                </a:lnTo>
                <a:lnTo>
                  <a:pt x="171" y="9"/>
                </a:lnTo>
                <a:lnTo>
                  <a:pt x="174" y="30"/>
                </a:lnTo>
                <a:close/>
                <a:moveTo>
                  <a:pt x="158" y="15"/>
                </a:moveTo>
                <a:lnTo>
                  <a:pt x="159" y="14"/>
                </a:lnTo>
                <a:lnTo>
                  <a:pt x="164" y="23"/>
                </a:lnTo>
                <a:lnTo>
                  <a:pt x="158" y="15"/>
                </a:lnTo>
                <a:close/>
                <a:moveTo>
                  <a:pt x="171" y="31"/>
                </a:moveTo>
                <a:lnTo>
                  <a:pt x="171" y="30"/>
                </a:lnTo>
                <a:lnTo>
                  <a:pt x="172" y="30"/>
                </a:lnTo>
                <a:lnTo>
                  <a:pt x="151" y="23"/>
                </a:lnTo>
                <a:lnTo>
                  <a:pt x="154" y="18"/>
                </a:lnTo>
                <a:lnTo>
                  <a:pt x="158" y="15"/>
                </a:lnTo>
                <a:lnTo>
                  <a:pt x="171" y="31"/>
                </a:lnTo>
                <a:close/>
                <a:moveTo>
                  <a:pt x="172" y="30"/>
                </a:moveTo>
                <a:lnTo>
                  <a:pt x="171" y="31"/>
                </a:lnTo>
                <a:lnTo>
                  <a:pt x="171" y="32"/>
                </a:lnTo>
                <a:lnTo>
                  <a:pt x="150" y="32"/>
                </a:lnTo>
                <a:lnTo>
                  <a:pt x="150" y="27"/>
                </a:lnTo>
                <a:lnTo>
                  <a:pt x="151" y="23"/>
                </a:lnTo>
                <a:lnTo>
                  <a:pt x="172" y="30"/>
                </a:lnTo>
                <a:close/>
                <a:moveTo>
                  <a:pt x="171" y="32"/>
                </a:moveTo>
                <a:lnTo>
                  <a:pt x="172" y="35"/>
                </a:lnTo>
                <a:lnTo>
                  <a:pt x="174" y="39"/>
                </a:lnTo>
                <a:lnTo>
                  <a:pt x="154" y="48"/>
                </a:lnTo>
                <a:lnTo>
                  <a:pt x="151" y="39"/>
                </a:lnTo>
                <a:lnTo>
                  <a:pt x="150" y="32"/>
                </a:lnTo>
                <a:lnTo>
                  <a:pt x="171" y="32"/>
                </a:lnTo>
                <a:close/>
                <a:moveTo>
                  <a:pt x="174" y="39"/>
                </a:moveTo>
                <a:lnTo>
                  <a:pt x="177" y="48"/>
                </a:lnTo>
                <a:lnTo>
                  <a:pt x="182" y="56"/>
                </a:lnTo>
                <a:lnTo>
                  <a:pt x="164" y="66"/>
                </a:lnTo>
                <a:lnTo>
                  <a:pt x="159" y="57"/>
                </a:lnTo>
                <a:lnTo>
                  <a:pt x="154" y="48"/>
                </a:lnTo>
                <a:lnTo>
                  <a:pt x="174" y="39"/>
                </a:lnTo>
                <a:close/>
                <a:moveTo>
                  <a:pt x="164" y="67"/>
                </a:moveTo>
                <a:lnTo>
                  <a:pt x="174" y="85"/>
                </a:lnTo>
                <a:lnTo>
                  <a:pt x="164" y="66"/>
                </a:lnTo>
                <a:lnTo>
                  <a:pt x="173" y="61"/>
                </a:lnTo>
                <a:lnTo>
                  <a:pt x="164" y="67"/>
                </a:lnTo>
                <a:close/>
                <a:moveTo>
                  <a:pt x="182" y="56"/>
                </a:moveTo>
                <a:lnTo>
                  <a:pt x="188" y="67"/>
                </a:lnTo>
                <a:lnTo>
                  <a:pt x="192" y="80"/>
                </a:lnTo>
                <a:lnTo>
                  <a:pt x="172" y="85"/>
                </a:lnTo>
                <a:lnTo>
                  <a:pt x="169" y="76"/>
                </a:lnTo>
                <a:lnTo>
                  <a:pt x="164" y="67"/>
                </a:lnTo>
                <a:lnTo>
                  <a:pt x="182" y="56"/>
                </a:lnTo>
                <a:close/>
                <a:moveTo>
                  <a:pt x="192" y="80"/>
                </a:moveTo>
                <a:lnTo>
                  <a:pt x="195" y="92"/>
                </a:lnTo>
                <a:lnTo>
                  <a:pt x="196" y="105"/>
                </a:lnTo>
                <a:lnTo>
                  <a:pt x="174" y="105"/>
                </a:lnTo>
                <a:lnTo>
                  <a:pt x="174" y="96"/>
                </a:lnTo>
                <a:lnTo>
                  <a:pt x="172" y="85"/>
                </a:lnTo>
                <a:lnTo>
                  <a:pt x="192" y="80"/>
                </a:lnTo>
                <a:close/>
                <a:moveTo>
                  <a:pt x="196" y="105"/>
                </a:moveTo>
                <a:lnTo>
                  <a:pt x="195" y="114"/>
                </a:lnTo>
                <a:lnTo>
                  <a:pt x="194" y="125"/>
                </a:lnTo>
                <a:lnTo>
                  <a:pt x="192" y="134"/>
                </a:lnTo>
                <a:lnTo>
                  <a:pt x="190" y="142"/>
                </a:lnTo>
                <a:lnTo>
                  <a:pt x="186" y="150"/>
                </a:lnTo>
                <a:lnTo>
                  <a:pt x="181" y="159"/>
                </a:lnTo>
                <a:lnTo>
                  <a:pt x="177" y="166"/>
                </a:lnTo>
                <a:lnTo>
                  <a:pt x="171" y="173"/>
                </a:lnTo>
                <a:lnTo>
                  <a:pt x="155" y="160"/>
                </a:lnTo>
                <a:lnTo>
                  <a:pt x="160" y="155"/>
                </a:lnTo>
                <a:lnTo>
                  <a:pt x="164" y="148"/>
                </a:lnTo>
                <a:lnTo>
                  <a:pt x="167" y="142"/>
                </a:lnTo>
                <a:lnTo>
                  <a:pt x="170" y="135"/>
                </a:lnTo>
                <a:lnTo>
                  <a:pt x="172" y="128"/>
                </a:lnTo>
                <a:lnTo>
                  <a:pt x="173" y="120"/>
                </a:lnTo>
                <a:lnTo>
                  <a:pt x="174" y="113"/>
                </a:lnTo>
                <a:lnTo>
                  <a:pt x="174" y="105"/>
                </a:lnTo>
                <a:lnTo>
                  <a:pt x="196" y="105"/>
                </a:lnTo>
                <a:close/>
                <a:moveTo>
                  <a:pt x="171" y="173"/>
                </a:moveTo>
                <a:lnTo>
                  <a:pt x="171" y="173"/>
                </a:lnTo>
                <a:lnTo>
                  <a:pt x="163" y="167"/>
                </a:lnTo>
                <a:lnTo>
                  <a:pt x="171" y="173"/>
                </a:lnTo>
                <a:close/>
                <a:moveTo>
                  <a:pt x="171" y="173"/>
                </a:moveTo>
                <a:lnTo>
                  <a:pt x="164" y="182"/>
                </a:lnTo>
                <a:lnTo>
                  <a:pt x="157" y="188"/>
                </a:lnTo>
                <a:lnTo>
                  <a:pt x="148" y="193"/>
                </a:lnTo>
                <a:lnTo>
                  <a:pt x="139" y="197"/>
                </a:lnTo>
                <a:lnTo>
                  <a:pt x="131" y="177"/>
                </a:lnTo>
                <a:lnTo>
                  <a:pt x="138" y="174"/>
                </a:lnTo>
                <a:lnTo>
                  <a:pt x="144" y="170"/>
                </a:lnTo>
                <a:lnTo>
                  <a:pt x="149" y="165"/>
                </a:lnTo>
                <a:lnTo>
                  <a:pt x="155" y="160"/>
                </a:lnTo>
                <a:lnTo>
                  <a:pt x="171" y="173"/>
                </a:lnTo>
                <a:close/>
                <a:moveTo>
                  <a:pt x="139" y="197"/>
                </a:moveTo>
                <a:lnTo>
                  <a:pt x="130" y="200"/>
                </a:lnTo>
                <a:lnTo>
                  <a:pt x="120" y="203"/>
                </a:lnTo>
                <a:lnTo>
                  <a:pt x="110" y="204"/>
                </a:lnTo>
                <a:lnTo>
                  <a:pt x="98" y="205"/>
                </a:lnTo>
                <a:lnTo>
                  <a:pt x="98" y="184"/>
                </a:lnTo>
                <a:lnTo>
                  <a:pt x="108" y="184"/>
                </a:lnTo>
                <a:lnTo>
                  <a:pt x="116" y="183"/>
                </a:lnTo>
                <a:lnTo>
                  <a:pt x="123" y="181"/>
                </a:lnTo>
                <a:lnTo>
                  <a:pt x="131" y="177"/>
                </a:lnTo>
                <a:lnTo>
                  <a:pt x="139" y="19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90" name="Freeform 307"/>
          <p:cNvSpPr>
            <a:spLocks/>
          </p:cNvSpPr>
          <p:nvPr/>
        </p:nvSpPr>
        <p:spPr bwMode="auto">
          <a:xfrm>
            <a:off x="3998913" y="3209925"/>
            <a:ext cx="74612" cy="100013"/>
          </a:xfrm>
          <a:custGeom>
            <a:avLst/>
            <a:gdLst>
              <a:gd name="T0" fmla="*/ 138 w 140"/>
              <a:gd name="T1" fmla="*/ 141 h 189"/>
              <a:gd name="T2" fmla="*/ 131 w 140"/>
              <a:gd name="T3" fmla="*/ 159 h 189"/>
              <a:gd name="T4" fmla="*/ 117 w 140"/>
              <a:gd name="T5" fmla="*/ 174 h 189"/>
              <a:gd name="T6" fmla="*/ 102 w 140"/>
              <a:gd name="T7" fmla="*/ 183 h 189"/>
              <a:gd name="T8" fmla="*/ 71 w 140"/>
              <a:gd name="T9" fmla="*/ 189 h 189"/>
              <a:gd name="T10" fmla="*/ 41 w 140"/>
              <a:gd name="T11" fmla="*/ 183 h 189"/>
              <a:gd name="T12" fmla="*/ 25 w 140"/>
              <a:gd name="T13" fmla="*/ 175 h 189"/>
              <a:gd name="T14" fmla="*/ 6 w 140"/>
              <a:gd name="T15" fmla="*/ 154 h 189"/>
              <a:gd name="T16" fmla="*/ 17 w 140"/>
              <a:gd name="T17" fmla="*/ 147 h 189"/>
              <a:gd name="T18" fmla="*/ 45 w 140"/>
              <a:gd name="T19" fmla="*/ 166 h 189"/>
              <a:gd name="T20" fmla="*/ 78 w 140"/>
              <a:gd name="T21" fmla="*/ 168 h 189"/>
              <a:gd name="T22" fmla="*/ 93 w 140"/>
              <a:gd name="T23" fmla="*/ 159 h 189"/>
              <a:gd name="T24" fmla="*/ 106 w 140"/>
              <a:gd name="T25" fmla="*/ 140 h 189"/>
              <a:gd name="T26" fmla="*/ 105 w 140"/>
              <a:gd name="T27" fmla="*/ 115 h 189"/>
              <a:gd name="T28" fmla="*/ 93 w 140"/>
              <a:gd name="T29" fmla="*/ 98 h 189"/>
              <a:gd name="T30" fmla="*/ 74 w 140"/>
              <a:gd name="T31" fmla="*/ 93 h 189"/>
              <a:gd name="T32" fmla="*/ 53 w 140"/>
              <a:gd name="T33" fmla="*/ 98 h 189"/>
              <a:gd name="T34" fmla="*/ 36 w 140"/>
              <a:gd name="T35" fmla="*/ 96 h 189"/>
              <a:gd name="T36" fmla="*/ 34 w 140"/>
              <a:gd name="T37" fmla="*/ 82 h 189"/>
              <a:gd name="T38" fmla="*/ 46 w 140"/>
              <a:gd name="T39" fmla="*/ 74 h 189"/>
              <a:gd name="T40" fmla="*/ 65 w 140"/>
              <a:gd name="T41" fmla="*/ 79 h 189"/>
              <a:gd name="T42" fmla="*/ 82 w 140"/>
              <a:gd name="T43" fmla="*/ 78 h 189"/>
              <a:gd name="T44" fmla="*/ 99 w 140"/>
              <a:gd name="T45" fmla="*/ 69 h 189"/>
              <a:gd name="T46" fmla="*/ 107 w 140"/>
              <a:gd name="T47" fmla="*/ 47 h 189"/>
              <a:gd name="T48" fmla="*/ 102 w 140"/>
              <a:gd name="T49" fmla="*/ 27 h 189"/>
              <a:gd name="T50" fmla="*/ 86 w 140"/>
              <a:gd name="T51" fmla="*/ 15 h 189"/>
              <a:gd name="T52" fmla="*/ 63 w 140"/>
              <a:gd name="T53" fmla="*/ 13 h 189"/>
              <a:gd name="T54" fmla="*/ 49 w 140"/>
              <a:gd name="T55" fmla="*/ 17 h 189"/>
              <a:gd name="T56" fmla="*/ 39 w 140"/>
              <a:gd name="T57" fmla="*/ 28 h 189"/>
              <a:gd name="T58" fmla="*/ 32 w 140"/>
              <a:gd name="T59" fmla="*/ 47 h 189"/>
              <a:gd name="T60" fmla="*/ 25 w 140"/>
              <a:gd name="T61" fmla="*/ 51 h 189"/>
              <a:gd name="T62" fmla="*/ 14 w 140"/>
              <a:gd name="T63" fmla="*/ 50 h 189"/>
              <a:gd name="T64" fmla="*/ 6 w 140"/>
              <a:gd name="T65" fmla="*/ 45 h 189"/>
              <a:gd name="T66" fmla="*/ 4 w 140"/>
              <a:gd name="T67" fmla="*/ 35 h 189"/>
              <a:gd name="T68" fmla="*/ 7 w 140"/>
              <a:gd name="T69" fmla="*/ 24 h 189"/>
              <a:gd name="T70" fmla="*/ 25 w 140"/>
              <a:gd name="T71" fmla="*/ 10 h 189"/>
              <a:gd name="T72" fmla="*/ 60 w 140"/>
              <a:gd name="T73" fmla="*/ 1 h 189"/>
              <a:gd name="T74" fmla="*/ 103 w 140"/>
              <a:gd name="T75" fmla="*/ 3 h 189"/>
              <a:gd name="T76" fmla="*/ 118 w 140"/>
              <a:gd name="T77" fmla="*/ 10 h 189"/>
              <a:gd name="T78" fmla="*/ 133 w 140"/>
              <a:gd name="T79" fmla="*/ 26 h 189"/>
              <a:gd name="T80" fmla="*/ 135 w 140"/>
              <a:gd name="T81" fmla="*/ 49 h 189"/>
              <a:gd name="T82" fmla="*/ 125 w 140"/>
              <a:gd name="T83" fmla="*/ 70 h 189"/>
              <a:gd name="T84" fmla="*/ 111 w 140"/>
              <a:gd name="T85" fmla="*/ 80 h 189"/>
              <a:gd name="T86" fmla="*/ 120 w 140"/>
              <a:gd name="T87" fmla="*/ 90 h 189"/>
              <a:gd name="T88" fmla="*/ 134 w 140"/>
              <a:gd name="T89" fmla="*/ 102 h 189"/>
              <a:gd name="T90" fmla="*/ 140 w 140"/>
              <a:gd name="T91" fmla="*/ 126 h 1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0"/>
              <a:gd name="T139" fmla="*/ 0 h 189"/>
              <a:gd name="T140" fmla="*/ 140 w 140"/>
              <a:gd name="T141" fmla="*/ 189 h 18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0" h="189">
                <a:moveTo>
                  <a:pt x="140" y="126"/>
                </a:moveTo>
                <a:lnTo>
                  <a:pt x="139" y="133"/>
                </a:lnTo>
                <a:lnTo>
                  <a:pt x="138" y="141"/>
                </a:lnTo>
                <a:lnTo>
                  <a:pt x="137" y="147"/>
                </a:lnTo>
                <a:lnTo>
                  <a:pt x="134" y="153"/>
                </a:lnTo>
                <a:lnTo>
                  <a:pt x="131" y="159"/>
                </a:lnTo>
                <a:lnTo>
                  <a:pt x="128" y="165"/>
                </a:lnTo>
                <a:lnTo>
                  <a:pt x="123" y="170"/>
                </a:lnTo>
                <a:lnTo>
                  <a:pt x="117" y="174"/>
                </a:lnTo>
                <a:lnTo>
                  <a:pt x="112" y="178"/>
                </a:lnTo>
                <a:lnTo>
                  <a:pt x="108" y="181"/>
                </a:lnTo>
                <a:lnTo>
                  <a:pt x="102" y="183"/>
                </a:lnTo>
                <a:lnTo>
                  <a:pt x="97" y="185"/>
                </a:lnTo>
                <a:lnTo>
                  <a:pt x="84" y="188"/>
                </a:lnTo>
                <a:lnTo>
                  <a:pt x="71" y="189"/>
                </a:lnTo>
                <a:lnTo>
                  <a:pt x="58" y="188"/>
                </a:lnTo>
                <a:lnTo>
                  <a:pt x="46" y="185"/>
                </a:lnTo>
                <a:lnTo>
                  <a:pt x="41" y="183"/>
                </a:lnTo>
                <a:lnTo>
                  <a:pt x="35" y="181"/>
                </a:lnTo>
                <a:lnTo>
                  <a:pt x="30" y="178"/>
                </a:lnTo>
                <a:lnTo>
                  <a:pt x="25" y="175"/>
                </a:lnTo>
                <a:lnTo>
                  <a:pt x="19" y="169"/>
                </a:lnTo>
                <a:lnTo>
                  <a:pt x="13" y="162"/>
                </a:lnTo>
                <a:lnTo>
                  <a:pt x="6" y="154"/>
                </a:lnTo>
                <a:lnTo>
                  <a:pt x="0" y="145"/>
                </a:lnTo>
                <a:lnTo>
                  <a:pt x="8" y="138"/>
                </a:lnTo>
                <a:lnTo>
                  <a:pt x="17" y="147"/>
                </a:lnTo>
                <a:lnTo>
                  <a:pt x="25" y="155"/>
                </a:lnTo>
                <a:lnTo>
                  <a:pt x="34" y="161"/>
                </a:lnTo>
                <a:lnTo>
                  <a:pt x="45" y="166"/>
                </a:lnTo>
                <a:lnTo>
                  <a:pt x="56" y="168"/>
                </a:lnTo>
                <a:lnTo>
                  <a:pt x="74" y="168"/>
                </a:lnTo>
                <a:lnTo>
                  <a:pt x="78" y="168"/>
                </a:lnTo>
                <a:lnTo>
                  <a:pt x="83" y="166"/>
                </a:lnTo>
                <a:lnTo>
                  <a:pt x="88" y="163"/>
                </a:lnTo>
                <a:lnTo>
                  <a:pt x="93" y="159"/>
                </a:lnTo>
                <a:lnTo>
                  <a:pt x="100" y="154"/>
                </a:lnTo>
                <a:lnTo>
                  <a:pt x="104" y="147"/>
                </a:lnTo>
                <a:lnTo>
                  <a:pt x="106" y="140"/>
                </a:lnTo>
                <a:lnTo>
                  <a:pt x="107" y="131"/>
                </a:lnTo>
                <a:lnTo>
                  <a:pt x="106" y="122"/>
                </a:lnTo>
                <a:lnTo>
                  <a:pt x="105" y="115"/>
                </a:lnTo>
                <a:lnTo>
                  <a:pt x="102" y="107"/>
                </a:lnTo>
                <a:lnTo>
                  <a:pt x="99" y="102"/>
                </a:lnTo>
                <a:lnTo>
                  <a:pt x="93" y="98"/>
                </a:lnTo>
                <a:lnTo>
                  <a:pt x="88" y="95"/>
                </a:lnTo>
                <a:lnTo>
                  <a:pt x="81" y="93"/>
                </a:lnTo>
                <a:lnTo>
                  <a:pt x="74" y="93"/>
                </a:lnTo>
                <a:lnTo>
                  <a:pt x="68" y="94"/>
                </a:lnTo>
                <a:lnTo>
                  <a:pt x="60" y="96"/>
                </a:lnTo>
                <a:lnTo>
                  <a:pt x="53" y="98"/>
                </a:lnTo>
                <a:lnTo>
                  <a:pt x="46" y="99"/>
                </a:lnTo>
                <a:lnTo>
                  <a:pt x="41" y="98"/>
                </a:lnTo>
                <a:lnTo>
                  <a:pt x="36" y="96"/>
                </a:lnTo>
                <a:lnTo>
                  <a:pt x="34" y="92"/>
                </a:lnTo>
                <a:lnTo>
                  <a:pt x="33" y="88"/>
                </a:lnTo>
                <a:lnTo>
                  <a:pt x="34" y="82"/>
                </a:lnTo>
                <a:lnTo>
                  <a:pt x="36" y="77"/>
                </a:lnTo>
                <a:lnTo>
                  <a:pt x="39" y="75"/>
                </a:lnTo>
                <a:lnTo>
                  <a:pt x="46" y="74"/>
                </a:lnTo>
                <a:lnTo>
                  <a:pt x="51" y="75"/>
                </a:lnTo>
                <a:lnTo>
                  <a:pt x="58" y="77"/>
                </a:lnTo>
                <a:lnTo>
                  <a:pt x="65" y="79"/>
                </a:lnTo>
                <a:lnTo>
                  <a:pt x="71" y="80"/>
                </a:lnTo>
                <a:lnTo>
                  <a:pt x="77" y="79"/>
                </a:lnTo>
                <a:lnTo>
                  <a:pt x="82" y="78"/>
                </a:lnTo>
                <a:lnTo>
                  <a:pt x="88" y="76"/>
                </a:lnTo>
                <a:lnTo>
                  <a:pt x="92" y="74"/>
                </a:lnTo>
                <a:lnTo>
                  <a:pt x="99" y="69"/>
                </a:lnTo>
                <a:lnTo>
                  <a:pt x="103" y="63"/>
                </a:lnTo>
                <a:lnTo>
                  <a:pt x="106" y="56"/>
                </a:lnTo>
                <a:lnTo>
                  <a:pt x="107" y="47"/>
                </a:lnTo>
                <a:lnTo>
                  <a:pt x="106" y="39"/>
                </a:lnTo>
                <a:lnTo>
                  <a:pt x="105" y="32"/>
                </a:lnTo>
                <a:lnTo>
                  <a:pt x="102" y="27"/>
                </a:lnTo>
                <a:lnTo>
                  <a:pt x="98" y="21"/>
                </a:lnTo>
                <a:lnTo>
                  <a:pt x="92" y="17"/>
                </a:lnTo>
                <a:lnTo>
                  <a:pt x="86" y="15"/>
                </a:lnTo>
                <a:lnTo>
                  <a:pt x="78" y="13"/>
                </a:lnTo>
                <a:lnTo>
                  <a:pt x="70" y="12"/>
                </a:lnTo>
                <a:lnTo>
                  <a:pt x="63" y="13"/>
                </a:lnTo>
                <a:lnTo>
                  <a:pt x="58" y="14"/>
                </a:lnTo>
                <a:lnTo>
                  <a:pt x="53" y="15"/>
                </a:lnTo>
                <a:lnTo>
                  <a:pt x="49" y="17"/>
                </a:lnTo>
                <a:lnTo>
                  <a:pt x="45" y="20"/>
                </a:lnTo>
                <a:lnTo>
                  <a:pt x="43" y="23"/>
                </a:lnTo>
                <a:lnTo>
                  <a:pt x="39" y="28"/>
                </a:lnTo>
                <a:lnTo>
                  <a:pt x="38" y="32"/>
                </a:lnTo>
                <a:lnTo>
                  <a:pt x="35" y="41"/>
                </a:lnTo>
                <a:lnTo>
                  <a:pt x="32" y="47"/>
                </a:lnTo>
                <a:lnTo>
                  <a:pt x="30" y="49"/>
                </a:lnTo>
                <a:lnTo>
                  <a:pt x="28" y="50"/>
                </a:lnTo>
                <a:lnTo>
                  <a:pt x="25" y="51"/>
                </a:lnTo>
                <a:lnTo>
                  <a:pt x="21" y="51"/>
                </a:lnTo>
                <a:lnTo>
                  <a:pt x="17" y="51"/>
                </a:lnTo>
                <a:lnTo>
                  <a:pt x="14" y="50"/>
                </a:lnTo>
                <a:lnTo>
                  <a:pt x="10" y="49"/>
                </a:lnTo>
                <a:lnTo>
                  <a:pt x="8" y="47"/>
                </a:lnTo>
                <a:lnTo>
                  <a:pt x="6" y="45"/>
                </a:lnTo>
                <a:lnTo>
                  <a:pt x="5" y="42"/>
                </a:lnTo>
                <a:lnTo>
                  <a:pt x="4" y="39"/>
                </a:lnTo>
                <a:lnTo>
                  <a:pt x="4" y="35"/>
                </a:lnTo>
                <a:lnTo>
                  <a:pt x="4" y="32"/>
                </a:lnTo>
                <a:lnTo>
                  <a:pt x="5" y="28"/>
                </a:lnTo>
                <a:lnTo>
                  <a:pt x="7" y="24"/>
                </a:lnTo>
                <a:lnTo>
                  <a:pt x="9" y="21"/>
                </a:lnTo>
                <a:lnTo>
                  <a:pt x="16" y="16"/>
                </a:lnTo>
                <a:lnTo>
                  <a:pt x="25" y="10"/>
                </a:lnTo>
                <a:lnTo>
                  <a:pt x="35" y="6"/>
                </a:lnTo>
                <a:lnTo>
                  <a:pt x="47" y="3"/>
                </a:lnTo>
                <a:lnTo>
                  <a:pt x="60" y="1"/>
                </a:lnTo>
                <a:lnTo>
                  <a:pt x="75" y="0"/>
                </a:lnTo>
                <a:lnTo>
                  <a:pt x="89" y="1"/>
                </a:lnTo>
                <a:lnTo>
                  <a:pt x="103" y="3"/>
                </a:lnTo>
                <a:lnTo>
                  <a:pt x="108" y="5"/>
                </a:lnTo>
                <a:lnTo>
                  <a:pt x="113" y="7"/>
                </a:lnTo>
                <a:lnTo>
                  <a:pt x="118" y="10"/>
                </a:lnTo>
                <a:lnTo>
                  <a:pt x="123" y="13"/>
                </a:lnTo>
                <a:lnTo>
                  <a:pt x="129" y="18"/>
                </a:lnTo>
                <a:lnTo>
                  <a:pt x="133" y="26"/>
                </a:lnTo>
                <a:lnTo>
                  <a:pt x="135" y="33"/>
                </a:lnTo>
                <a:lnTo>
                  <a:pt x="136" y="41"/>
                </a:lnTo>
                <a:lnTo>
                  <a:pt x="135" y="49"/>
                </a:lnTo>
                <a:lnTo>
                  <a:pt x="133" y="57"/>
                </a:lnTo>
                <a:lnTo>
                  <a:pt x="130" y="63"/>
                </a:lnTo>
                <a:lnTo>
                  <a:pt x="125" y="70"/>
                </a:lnTo>
                <a:lnTo>
                  <a:pt x="120" y="74"/>
                </a:lnTo>
                <a:lnTo>
                  <a:pt x="116" y="78"/>
                </a:lnTo>
                <a:lnTo>
                  <a:pt x="111" y="80"/>
                </a:lnTo>
                <a:lnTo>
                  <a:pt x="106" y="83"/>
                </a:lnTo>
                <a:lnTo>
                  <a:pt x="114" y="87"/>
                </a:lnTo>
                <a:lnTo>
                  <a:pt x="120" y="90"/>
                </a:lnTo>
                <a:lnTo>
                  <a:pt x="126" y="93"/>
                </a:lnTo>
                <a:lnTo>
                  <a:pt x="130" y="97"/>
                </a:lnTo>
                <a:lnTo>
                  <a:pt x="134" y="102"/>
                </a:lnTo>
                <a:lnTo>
                  <a:pt x="137" y="110"/>
                </a:lnTo>
                <a:lnTo>
                  <a:pt x="139" y="117"/>
                </a:lnTo>
                <a:lnTo>
                  <a:pt x="140" y="12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91" name="Freeform 308"/>
          <p:cNvSpPr>
            <a:spLocks noEditPoints="1"/>
          </p:cNvSpPr>
          <p:nvPr/>
        </p:nvSpPr>
        <p:spPr bwMode="auto">
          <a:xfrm>
            <a:off x="3992563" y="3203575"/>
            <a:ext cx="87312" cy="111125"/>
          </a:xfrm>
          <a:custGeom>
            <a:avLst/>
            <a:gdLst>
              <a:gd name="T0" fmla="*/ 142 w 164"/>
              <a:gd name="T1" fmla="*/ 137 h 211"/>
              <a:gd name="T2" fmla="*/ 136 w 164"/>
              <a:gd name="T3" fmla="*/ 165 h 211"/>
              <a:gd name="T4" fmla="*/ 125 w 164"/>
              <a:gd name="T5" fmla="*/ 201 h 211"/>
              <a:gd name="T6" fmla="*/ 92 w 164"/>
              <a:gd name="T7" fmla="*/ 211 h 211"/>
              <a:gd name="T8" fmla="*/ 56 w 164"/>
              <a:gd name="T9" fmla="*/ 207 h 211"/>
              <a:gd name="T10" fmla="*/ 44 w 164"/>
              <a:gd name="T11" fmla="*/ 178 h 211"/>
              <a:gd name="T12" fmla="*/ 24 w 164"/>
              <a:gd name="T13" fmla="*/ 188 h 211"/>
              <a:gd name="T14" fmla="*/ 28 w 164"/>
              <a:gd name="T15" fmla="*/ 159 h 211"/>
              <a:gd name="T16" fmla="*/ 29 w 164"/>
              <a:gd name="T17" fmla="*/ 156 h 211"/>
              <a:gd name="T18" fmla="*/ 45 w 164"/>
              <a:gd name="T19" fmla="*/ 158 h 211"/>
              <a:gd name="T20" fmla="*/ 42 w 164"/>
              <a:gd name="T21" fmla="*/ 182 h 211"/>
              <a:gd name="T22" fmla="*/ 65 w 164"/>
              <a:gd name="T23" fmla="*/ 167 h 211"/>
              <a:gd name="T24" fmla="*/ 77 w 164"/>
              <a:gd name="T25" fmla="*/ 189 h 211"/>
              <a:gd name="T26" fmla="*/ 99 w 164"/>
              <a:gd name="T27" fmla="*/ 187 h 211"/>
              <a:gd name="T28" fmla="*/ 103 w 164"/>
              <a:gd name="T29" fmla="*/ 158 h 211"/>
              <a:gd name="T30" fmla="*/ 110 w 164"/>
              <a:gd name="T31" fmla="*/ 142 h 211"/>
              <a:gd name="T32" fmla="*/ 105 w 164"/>
              <a:gd name="T33" fmla="*/ 126 h 211"/>
              <a:gd name="T34" fmla="*/ 119 w 164"/>
              <a:gd name="T35" fmla="*/ 105 h 211"/>
              <a:gd name="T36" fmla="*/ 78 w 164"/>
              <a:gd name="T37" fmla="*/ 95 h 211"/>
              <a:gd name="T38" fmla="*/ 68 w 164"/>
              <a:gd name="T39" fmla="*/ 119 h 211"/>
              <a:gd name="T40" fmla="*/ 68 w 164"/>
              <a:gd name="T41" fmla="*/ 119 h 211"/>
              <a:gd name="T42" fmla="*/ 44 w 164"/>
              <a:gd name="T43" fmla="*/ 117 h 211"/>
              <a:gd name="T44" fmla="*/ 36 w 164"/>
              <a:gd name="T45" fmla="*/ 99 h 211"/>
              <a:gd name="T46" fmla="*/ 45 w 164"/>
              <a:gd name="T47" fmla="*/ 79 h 211"/>
              <a:gd name="T48" fmla="*/ 66 w 164"/>
              <a:gd name="T49" fmla="*/ 76 h 211"/>
              <a:gd name="T50" fmla="*/ 62 w 164"/>
              <a:gd name="T51" fmla="*/ 97 h 211"/>
              <a:gd name="T52" fmla="*/ 84 w 164"/>
              <a:gd name="T53" fmla="*/ 81 h 211"/>
              <a:gd name="T54" fmla="*/ 81 w 164"/>
              <a:gd name="T55" fmla="*/ 80 h 211"/>
              <a:gd name="T56" fmla="*/ 100 w 164"/>
              <a:gd name="T57" fmla="*/ 76 h 211"/>
              <a:gd name="T58" fmla="*/ 100 w 164"/>
              <a:gd name="T59" fmla="*/ 76 h 211"/>
              <a:gd name="T60" fmla="*/ 109 w 164"/>
              <a:gd name="T61" fmla="*/ 65 h 211"/>
              <a:gd name="T62" fmla="*/ 107 w 164"/>
              <a:gd name="T63" fmla="*/ 47 h 211"/>
              <a:gd name="T64" fmla="*/ 99 w 164"/>
              <a:gd name="T65" fmla="*/ 38 h 211"/>
              <a:gd name="T66" fmla="*/ 83 w 164"/>
              <a:gd name="T67" fmla="*/ 34 h 211"/>
              <a:gd name="T68" fmla="*/ 83 w 164"/>
              <a:gd name="T69" fmla="*/ 34 h 211"/>
              <a:gd name="T70" fmla="*/ 62 w 164"/>
              <a:gd name="T71" fmla="*/ 46 h 211"/>
              <a:gd name="T72" fmla="*/ 41 w 164"/>
              <a:gd name="T73" fmla="*/ 41 h 211"/>
              <a:gd name="T74" fmla="*/ 35 w 164"/>
              <a:gd name="T75" fmla="*/ 54 h 211"/>
              <a:gd name="T76" fmla="*/ 54 w 164"/>
              <a:gd name="T77" fmla="*/ 65 h 211"/>
              <a:gd name="T78" fmla="*/ 36 w 164"/>
              <a:gd name="T79" fmla="*/ 52 h 211"/>
              <a:gd name="T80" fmla="*/ 34 w 164"/>
              <a:gd name="T81" fmla="*/ 52 h 211"/>
              <a:gd name="T82" fmla="*/ 14 w 164"/>
              <a:gd name="T83" fmla="*/ 66 h 211"/>
              <a:gd name="T84" fmla="*/ 42 w 164"/>
              <a:gd name="T85" fmla="*/ 31 h 211"/>
              <a:gd name="T86" fmla="*/ 42 w 164"/>
              <a:gd name="T87" fmla="*/ 31 h 211"/>
              <a:gd name="T88" fmla="*/ 58 w 164"/>
              <a:gd name="T89" fmla="*/ 3 h 211"/>
              <a:gd name="T90" fmla="*/ 88 w 164"/>
              <a:gd name="T91" fmla="*/ 0 h 211"/>
              <a:gd name="T92" fmla="*/ 121 w 164"/>
              <a:gd name="T93" fmla="*/ 27 h 211"/>
              <a:gd name="T94" fmla="*/ 142 w 164"/>
              <a:gd name="T95" fmla="*/ 16 h 211"/>
              <a:gd name="T96" fmla="*/ 157 w 164"/>
              <a:gd name="T97" fmla="*/ 37 h 211"/>
              <a:gd name="T98" fmla="*/ 156 w 164"/>
              <a:gd name="T99" fmla="*/ 71 h 211"/>
              <a:gd name="T100" fmla="*/ 137 w 164"/>
              <a:gd name="T101" fmla="*/ 63 h 211"/>
              <a:gd name="T102" fmla="*/ 123 w 164"/>
              <a:gd name="T103" fmla="*/ 80 h 211"/>
              <a:gd name="T104" fmla="*/ 129 w 164"/>
              <a:gd name="T105" fmla="*/ 101 h 211"/>
              <a:gd name="T106" fmla="*/ 116 w 164"/>
              <a:gd name="T107" fmla="*/ 104 h 211"/>
              <a:gd name="T108" fmla="*/ 139 w 164"/>
              <a:gd name="T109" fmla="*/ 91 h 211"/>
              <a:gd name="T110" fmla="*/ 136 w 164"/>
              <a:gd name="T111" fmla="*/ 115 h 211"/>
              <a:gd name="T112" fmla="*/ 141 w 164"/>
              <a:gd name="T113" fmla="*/ 124 h 211"/>
              <a:gd name="T114" fmla="*/ 162 w 164"/>
              <a:gd name="T115" fmla="*/ 126 h 2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4"/>
              <a:gd name="T175" fmla="*/ 0 h 211"/>
              <a:gd name="T176" fmla="*/ 164 w 164"/>
              <a:gd name="T177" fmla="*/ 211 h 2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4" h="211">
                <a:moveTo>
                  <a:pt x="164" y="137"/>
                </a:moveTo>
                <a:lnTo>
                  <a:pt x="162" y="145"/>
                </a:lnTo>
                <a:lnTo>
                  <a:pt x="161" y="154"/>
                </a:lnTo>
                <a:lnTo>
                  <a:pt x="159" y="161"/>
                </a:lnTo>
                <a:lnTo>
                  <a:pt x="157" y="169"/>
                </a:lnTo>
                <a:lnTo>
                  <a:pt x="138" y="160"/>
                </a:lnTo>
                <a:lnTo>
                  <a:pt x="140" y="155"/>
                </a:lnTo>
                <a:lnTo>
                  <a:pt x="141" y="150"/>
                </a:lnTo>
                <a:lnTo>
                  <a:pt x="142" y="143"/>
                </a:lnTo>
                <a:lnTo>
                  <a:pt x="142" y="137"/>
                </a:lnTo>
                <a:lnTo>
                  <a:pt x="164" y="137"/>
                </a:lnTo>
                <a:close/>
                <a:moveTo>
                  <a:pt x="157" y="169"/>
                </a:moveTo>
                <a:lnTo>
                  <a:pt x="153" y="176"/>
                </a:lnTo>
                <a:lnTo>
                  <a:pt x="149" y="182"/>
                </a:lnTo>
                <a:lnTo>
                  <a:pt x="143" y="188"/>
                </a:lnTo>
                <a:lnTo>
                  <a:pt x="137" y="193"/>
                </a:lnTo>
                <a:lnTo>
                  <a:pt x="124" y="177"/>
                </a:lnTo>
                <a:lnTo>
                  <a:pt x="128" y="173"/>
                </a:lnTo>
                <a:lnTo>
                  <a:pt x="132" y="169"/>
                </a:lnTo>
                <a:lnTo>
                  <a:pt x="136" y="165"/>
                </a:lnTo>
                <a:lnTo>
                  <a:pt x="138" y="160"/>
                </a:lnTo>
                <a:lnTo>
                  <a:pt x="157" y="169"/>
                </a:lnTo>
                <a:close/>
                <a:moveTo>
                  <a:pt x="124" y="177"/>
                </a:moveTo>
                <a:lnTo>
                  <a:pt x="123" y="178"/>
                </a:lnTo>
                <a:lnTo>
                  <a:pt x="124" y="177"/>
                </a:lnTo>
                <a:lnTo>
                  <a:pt x="130" y="185"/>
                </a:lnTo>
                <a:lnTo>
                  <a:pt x="124" y="177"/>
                </a:lnTo>
                <a:close/>
                <a:moveTo>
                  <a:pt x="138" y="193"/>
                </a:moveTo>
                <a:lnTo>
                  <a:pt x="131" y="197"/>
                </a:lnTo>
                <a:lnTo>
                  <a:pt x="125" y="201"/>
                </a:lnTo>
                <a:lnTo>
                  <a:pt x="119" y="204"/>
                </a:lnTo>
                <a:lnTo>
                  <a:pt x="113" y="207"/>
                </a:lnTo>
                <a:lnTo>
                  <a:pt x="106" y="186"/>
                </a:lnTo>
                <a:lnTo>
                  <a:pt x="116" y="183"/>
                </a:lnTo>
                <a:lnTo>
                  <a:pt x="124" y="177"/>
                </a:lnTo>
                <a:lnTo>
                  <a:pt x="138" y="193"/>
                </a:lnTo>
                <a:close/>
                <a:moveTo>
                  <a:pt x="113" y="207"/>
                </a:moveTo>
                <a:lnTo>
                  <a:pt x="105" y="209"/>
                </a:lnTo>
                <a:lnTo>
                  <a:pt x="99" y="210"/>
                </a:lnTo>
                <a:lnTo>
                  <a:pt x="92" y="211"/>
                </a:lnTo>
                <a:lnTo>
                  <a:pt x="84" y="211"/>
                </a:lnTo>
                <a:lnTo>
                  <a:pt x="84" y="189"/>
                </a:lnTo>
                <a:lnTo>
                  <a:pt x="96" y="189"/>
                </a:lnTo>
                <a:lnTo>
                  <a:pt x="106" y="186"/>
                </a:lnTo>
                <a:lnTo>
                  <a:pt x="113" y="207"/>
                </a:lnTo>
                <a:close/>
                <a:moveTo>
                  <a:pt x="84" y="211"/>
                </a:moveTo>
                <a:lnTo>
                  <a:pt x="76" y="211"/>
                </a:lnTo>
                <a:lnTo>
                  <a:pt x="69" y="210"/>
                </a:lnTo>
                <a:lnTo>
                  <a:pt x="63" y="209"/>
                </a:lnTo>
                <a:lnTo>
                  <a:pt x="56" y="207"/>
                </a:lnTo>
                <a:lnTo>
                  <a:pt x="62" y="186"/>
                </a:lnTo>
                <a:lnTo>
                  <a:pt x="72" y="189"/>
                </a:lnTo>
                <a:lnTo>
                  <a:pt x="84" y="189"/>
                </a:lnTo>
                <a:lnTo>
                  <a:pt x="84" y="211"/>
                </a:lnTo>
                <a:close/>
                <a:moveTo>
                  <a:pt x="56" y="207"/>
                </a:moveTo>
                <a:lnTo>
                  <a:pt x="49" y="205"/>
                </a:lnTo>
                <a:lnTo>
                  <a:pt x="43" y="201"/>
                </a:lnTo>
                <a:lnTo>
                  <a:pt x="37" y="198"/>
                </a:lnTo>
                <a:lnTo>
                  <a:pt x="32" y="194"/>
                </a:lnTo>
                <a:lnTo>
                  <a:pt x="44" y="178"/>
                </a:lnTo>
                <a:lnTo>
                  <a:pt x="52" y="183"/>
                </a:lnTo>
                <a:lnTo>
                  <a:pt x="62" y="186"/>
                </a:lnTo>
                <a:lnTo>
                  <a:pt x="56" y="207"/>
                </a:lnTo>
                <a:close/>
                <a:moveTo>
                  <a:pt x="44" y="177"/>
                </a:moveTo>
                <a:lnTo>
                  <a:pt x="43" y="177"/>
                </a:lnTo>
                <a:lnTo>
                  <a:pt x="44" y="178"/>
                </a:lnTo>
                <a:lnTo>
                  <a:pt x="38" y="186"/>
                </a:lnTo>
                <a:lnTo>
                  <a:pt x="44" y="177"/>
                </a:lnTo>
                <a:close/>
                <a:moveTo>
                  <a:pt x="32" y="194"/>
                </a:moveTo>
                <a:lnTo>
                  <a:pt x="24" y="188"/>
                </a:lnTo>
                <a:lnTo>
                  <a:pt x="17" y="180"/>
                </a:lnTo>
                <a:lnTo>
                  <a:pt x="34" y="166"/>
                </a:lnTo>
                <a:lnTo>
                  <a:pt x="39" y="172"/>
                </a:lnTo>
                <a:lnTo>
                  <a:pt x="44" y="177"/>
                </a:lnTo>
                <a:lnTo>
                  <a:pt x="32" y="194"/>
                </a:lnTo>
                <a:close/>
                <a:moveTo>
                  <a:pt x="17" y="180"/>
                </a:moveTo>
                <a:lnTo>
                  <a:pt x="11" y="171"/>
                </a:lnTo>
                <a:lnTo>
                  <a:pt x="5" y="161"/>
                </a:lnTo>
                <a:lnTo>
                  <a:pt x="22" y="151"/>
                </a:lnTo>
                <a:lnTo>
                  <a:pt x="28" y="159"/>
                </a:lnTo>
                <a:lnTo>
                  <a:pt x="34" y="166"/>
                </a:lnTo>
                <a:lnTo>
                  <a:pt x="17" y="180"/>
                </a:lnTo>
                <a:close/>
                <a:moveTo>
                  <a:pt x="5" y="161"/>
                </a:moveTo>
                <a:lnTo>
                  <a:pt x="0" y="154"/>
                </a:lnTo>
                <a:lnTo>
                  <a:pt x="6" y="149"/>
                </a:lnTo>
                <a:lnTo>
                  <a:pt x="13" y="156"/>
                </a:lnTo>
                <a:lnTo>
                  <a:pt x="5" y="161"/>
                </a:lnTo>
                <a:close/>
                <a:moveTo>
                  <a:pt x="6" y="149"/>
                </a:moveTo>
                <a:lnTo>
                  <a:pt x="15" y="140"/>
                </a:lnTo>
                <a:lnTo>
                  <a:pt x="29" y="156"/>
                </a:lnTo>
                <a:lnTo>
                  <a:pt x="20" y="164"/>
                </a:lnTo>
                <a:lnTo>
                  <a:pt x="6" y="149"/>
                </a:lnTo>
                <a:close/>
                <a:moveTo>
                  <a:pt x="15" y="140"/>
                </a:moveTo>
                <a:lnTo>
                  <a:pt x="23" y="132"/>
                </a:lnTo>
                <a:lnTo>
                  <a:pt x="31" y="142"/>
                </a:lnTo>
                <a:lnTo>
                  <a:pt x="21" y="149"/>
                </a:lnTo>
                <a:lnTo>
                  <a:pt x="15" y="140"/>
                </a:lnTo>
                <a:close/>
                <a:moveTo>
                  <a:pt x="31" y="142"/>
                </a:moveTo>
                <a:lnTo>
                  <a:pt x="37" y="151"/>
                </a:lnTo>
                <a:lnTo>
                  <a:pt x="45" y="158"/>
                </a:lnTo>
                <a:lnTo>
                  <a:pt x="32" y="174"/>
                </a:lnTo>
                <a:lnTo>
                  <a:pt x="22" y="165"/>
                </a:lnTo>
                <a:lnTo>
                  <a:pt x="13" y="155"/>
                </a:lnTo>
                <a:lnTo>
                  <a:pt x="31" y="142"/>
                </a:lnTo>
                <a:close/>
                <a:moveTo>
                  <a:pt x="45" y="158"/>
                </a:moveTo>
                <a:lnTo>
                  <a:pt x="52" y="163"/>
                </a:lnTo>
                <a:lnTo>
                  <a:pt x="61" y="166"/>
                </a:lnTo>
                <a:lnTo>
                  <a:pt x="55" y="186"/>
                </a:lnTo>
                <a:lnTo>
                  <a:pt x="48" y="184"/>
                </a:lnTo>
                <a:lnTo>
                  <a:pt x="42" y="182"/>
                </a:lnTo>
                <a:lnTo>
                  <a:pt x="37" y="179"/>
                </a:lnTo>
                <a:lnTo>
                  <a:pt x="32" y="174"/>
                </a:lnTo>
                <a:lnTo>
                  <a:pt x="45" y="158"/>
                </a:lnTo>
                <a:close/>
                <a:moveTo>
                  <a:pt x="55" y="187"/>
                </a:moveTo>
                <a:lnTo>
                  <a:pt x="54" y="186"/>
                </a:lnTo>
                <a:lnTo>
                  <a:pt x="55" y="186"/>
                </a:lnTo>
                <a:lnTo>
                  <a:pt x="58" y="177"/>
                </a:lnTo>
                <a:lnTo>
                  <a:pt x="55" y="187"/>
                </a:lnTo>
                <a:close/>
                <a:moveTo>
                  <a:pt x="61" y="166"/>
                </a:moveTo>
                <a:lnTo>
                  <a:pt x="65" y="167"/>
                </a:lnTo>
                <a:lnTo>
                  <a:pt x="70" y="168"/>
                </a:lnTo>
                <a:lnTo>
                  <a:pt x="68" y="189"/>
                </a:lnTo>
                <a:lnTo>
                  <a:pt x="61" y="188"/>
                </a:lnTo>
                <a:lnTo>
                  <a:pt x="55" y="187"/>
                </a:lnTo>
                <a:lnTo>
                  <a:pt x="61" y="166"/>
                </a:lnTo>
                <a:close/>
                <a:moveTo>
                  <a:pt x="70" y="168"/>
                </a:moveTo>
                <a:lnTo>
                  <a:pt x="77" y="168"/>
                </a:lnTo>
                <a:lnTo>
                  <a:pt x="87" y="168"/>
                </a:lnTo>
                <a:lnTo>
                  <a:pt x="87" y="190"/>
                </a:lnTo>
                <a:lnTo>
                  <a:pt x="77" y="189"/>
                </a:lnTo>
                <a:lnTo>
                  <a:pt x="68" y="189"/>
                </a:lnTo>
                <a:lnTo>
                  <a:pt x="70" y="168"/>
                </a:lnTo>
                <a:close/>
                <a:moveTo>
                  <a:pt x="87" y="168"/>
                </a:moveTo>
                <a:lnTo>
                  <a:pt x="90" y="168"/>
                </a:lnTo>
                <a:lnTo>
                  <a:pt x="93" y="167"/>
                </a:lnTo>
                <a:lnTo>
                  <a:pt x="96" y="165"/>
                </a:lnTo>
                <a:lnTo>
                  <a:pt x="99" y="162"/>
                </a:lnTo>
                <a:lnTo>
                  <a:pt x="113" y="179"/>
                </a:lnTo>
                <a:lnTo>
                  <a:pt x="106" y="184"/>
                </a:lnTo>
                <a:lnTo>
                  <a:pt x="99" y="187"/>
                </a:lnTo>
                <a:lnTo>
                  <a:pt x="93" y="189"/>
                </a:lnTo>
                <a:lnTo>
                  <a:pt x="87" y="190"/>
                </a:lnTo>
                <a:lnTo>
                  <a:pt x="87" y="168"/>
                </a:lnTo>
                <a:close/>
                <a:moveTo>
                  <a:pt x="99" y="162"/>
                </a:moveTo>
                <a:lnTo>
                  <a:pt x="100" y="161"/>
                </a:lnTo>
                <a:lnTo>
                  <a:pt x="99" y="162"/>
                </a:lnTo>
                <a:lnTo>
                  <a:pt x="106" y="170"/>
                </a:lnTo>
                <a:lnTo>
                  <a:pt x="99" y="162"/>
                </a:lnTo>
                <a:close/>
                <a:moveTo>
                  <a:pt x="99" y="162"/>
                </a:moveTo>
                <a:lnTo>
                  <a:pt x="103" y="158"/>
                </a:lnTo>
                <a:lnTo>
                  <a:pt x="106" y="154"/>
                </a:lnTo>
                <a:lnTo>
                  <a:pt x="126" y="163"/>
                </a:lnTo>
                <a:lnTo>
                  <a:pt x="123" y="167"/>
                </a:lnTo>
                <a:lnTo>
                  <a:pt x="121" y="171"/>
                </a:lnTo>
                <a:lnTo>
                  <a:pt x="117" y="176"/>
                </a:lnTo>
                <a:lnTo>
                  <a:pt x="113" y="179"/>
                </a:lnTo>
                <a:lnTo>
                  <a:pt x="99" y="162"/>
                </a:lnTo>
                <a:close/>
                <a:moveTo>
                  <a:pt x="106" y="154"/>
                </a:moveTo>
                <a:lnTo>
                  <a:pt x="109" y="149"/>
                </a:lnTo>
                <a:lnTo>
                  <a:pt x="110" y="142"/>
                </a:lnTo>
                <a:lnTo>
                  <a:pt x="130" y="142"/>
                </a:lnTo>
                <a:lnTo>
                  <a:pt x="130" y="148"/>
                </a:lnTo>
                <a:lnTo>
                  <a:pt x="129" y="153"/>
                </a:lnTo>
                <a:lnTo>
                  <a:pt x="128" y="158"/>
                </a:lnTo>
                <a:lnTo>
                  <a:pt x="126" y="163"/>
                </a:lnTo>
                <a:lnTo>
                  <a:pt x="106" y="154"/>
                </a:lnTo>
                <a:close/>
                <a:moveTo>
                  <a:pt x="110" y="142"/>
                </a:moveTo>
                <a:lnTo>
                  <a:pt x="109" y="136"/>
                </a:lnTo>
                <a:lnTo>
                  <a:pt x="107" y="130"/>
                </a:lnTo>
                <a:lnTo>
                  <a:pt x="105" y="126"/>
                </a:lnTo>
                <a:lnTo>
                  <a:pt x="103" y="122"/>
                </a:lnTo>
                <a:lnTo>
                  <a:pt x="100" y="118"/>
                </a:lnTo>
                <a:lnTo>
                  <a:pt x="96" y="116"/>
                </a:lnTo>
                <a:lnTo>
                  <a:pt x="92" y="114"/>
                </a:lnTo>
                <a:lnTo>
                  <a:pt x="87" y="114"/>
                </a:lnTo>
                <a:lnTo>
                  <a:pt x="87" y="94"/>
                </a:lnTo>
                <a:lnTo>
                  <a:pt x="97" y="94"/>
                </a:lnTo>
                <a:lnTo>
                  <a:pt x="105" y="97"/>
                </a:lnTo>
                <a:lnTo>
                  <a:pt x="113" y="100"/>
                </a:lnTo>
                <a:lnTo>
                  <a:pt x="119" y="105"/>
                </a:lnTo>
                <a:lnTo>
                  <a:pt x="124" y="112"/>
                </a:lnTo>
                <a:lnTo>
                  <a:pt x="127" y="121"/>
                </a:lnTo>
                <a:lnTo>
                  <a:pt x="129" y="131"/>
                </a:lnTo>
                <a:lnTo>
                  <a:pt x="130" y="142"/>
                </a:lnTo>
                <a:lnTo>
                  <a:pt x="110" y="142"/>
                </a:lnTo>
                <a:close/>
                <a:moveTo>
                  <a:pt x="87" y="114"/>
                </a:moveTo>
                <a:lnTo>
                  <a:pt x="83" y="115"/>
                </a:lnTo>
                <a:lnTo>
                  <a:pt x="76" y="116"/>
                </a:lnTo>
                <a:lnTo>
                  <a:pt x="69" y="97"/>
                </a:lnTo>
                <a:lnTo>
                  <a:pt x="78" y="95"/>
                </a:lnTo>
                <a:lnTo>
                  <a:pt x="87" y="94"/>
                </a:lnTo>
                <a:lnTo>
                  <a:pt x="87" y="114"/>
                </a:lnTo>
                <a:close/>
                <a:moveTo>
                  <a:pt x="69" y="97"/>
                </a:moveTo>
                <a:lnTo>
                  <a:pt x="123" y="76"/>
                </a:lnTo>
                <a:lnTo>
                  <a:pt x="69" y="97"/>
                </a:lnTo>
                <a:lnTo>
                  <a:pt x="73" y="107"/>
                </a:lnTo>
                <a:lnTo>
                  <a:pt x="69" y="97"/>
                </a:lnTo>
                <a:close/>
                <a:moveTo>
                  <a:pt x="76" y="116"/>
                </a:moveTo>
                <a:lnTo>
                  <a:pt x="72" y="118"/>
                </a:lnTo>
                <a:lnTo>
                  <a:pt x="68" y="119"/>
                </a:lnTo>
                <a:lnTo>
                  <a:pt x="63" y="99"/>
                </a:lnTo>
                <a:lnTo>
                  <a:pt x="66" y="98"/>
                </a:lnTo>
                <a:lnTo>
                  <a:pt x="69" y="97"/>
                </a:lnTo>
                <a:lnTo>
                  <a:pt x="76" y="116"/>
                </a:lnTo>
                <a:close/>
                <a:moveTo>
                  <a:pt x="63" y="99"/>
                </a:moveTo>
                <a:lnTo>
                  <a:pt x="46" y="102"/>
                </a:lnTo>
                <a:lnTo>
                  <a:pt x="63" y="99"/>
                </a:lnTo>
                <a:lnTo>
                  <a:pt x="66" y="109"/>
                </a:lnTo>
                <a:lnTo>
                  <a:pt x="63" y="99"/>
                </a:lnTo>
                <a:close/>
                <a:moveTo>
                  <a:pt x="68" y="119"/>
                </a:moveTo>
                <a:lnTo>
                  <a:pt x="63" y="121"/>
                </a:lnTo>
                <a:lnTo>
                  <a:pt x="59" y="121"/>
                </a:lnTo>
                <a:lnTo>
                  <a:pt x="59" y="99"/>
                </a:lnTo>
                <a:lnTo>
                  <a:pt x="61" y="99"/>
                </a:lnTo>
                <a:lnTo>
                  <a:pt x="63" y="99"/>
                </a:lnTo>
                <a:lnTo>
                  <a:pt x="68" y="119"/>
                </a:lnTo>
                <a:close/>
                <a:moveTo>
                  <a:pt x="59" y="121"/>
                </a:moveTo>
                <a:lnTo>
                  <a:pt x="54" y="121"/>
                </a:lnTo>
                <a:lnTo>
                  <a:pt x="48" y="119"/>
                </a:lnTo>
                <a:lnTo>
                  <a:pt x="44" y="117"/>
                </a:lnTo>
                <a:lnTo>
                  <a:pt x="41" y="115"/>
                </a:lnTo>
                <a:lnTo>
                  <a:pt x="39" y="112"/>
                </a:lnTo>
                <a:lnTo>
                  <a:pt x="37" y="108"/>
                </a:lnTo>
                <a:lnTo>
                  <a:pt x="36" y="104"/>
                </a:lnTo>
                <a:lnTo>
                  <a:pt x="36" y="99"/>
                </a:lnTo>
                <a:lnTo>
                  <a:pt x="57" y="99"/>
                </a:lnTo>
                <a:lnTo>
                  <a:pt x="58" y="99"/>
                </a:lnTo>
                <a:lnTo>
                  <a:pt x="59" y="99"/>
                </a:lnTo>
                <a:lnTo>
                  <a:pt x="59" y="121"/>
                </a:lnTo>
                <a:close/>
                <a:moveTo>
                  <a:pt x="36" y="99"/>
                </a:moveTo>
                <a:lnTo>
                  <a:pt x="36" y="94"/>
                </a:lnTo>
                <a:lnTo>
                  <a:pt x="37" y="88"/>
                </a:lnTo>
                <a:lnTo>
                  <a:pt x="39" y="85"/>
                </a:lnTo>
                <a:lnTo>
                  <a:pt x="41" y="81"/>
                </a:lnTo>
                <a:lnTo>
                  <a:pt x="57" y="97"/>
                </a:lnTo>
                <a:lnTo>
                  <a:pt x="57" y="99"/>
                </a:lnTo>
                <a:lnTo>
                  <a:pt x="36" y="99"/>
                </a:lnTo>
                <a:close/>
                <a:moveTo>
                  <a:pt x="41" y="81"/>
                </a:moveTo>
                <a:lnTo>
                  <a:pt x="45" y="79"/>
                </a:lnTo>
                <a:lnTo>
                  <a:pt x="48" y="77"/>
                </a:lnTo>
                <a:lnTo>
                  <a:pt x="54" y="76"/>
                </a:lnTo>
                <a:lnTo>
                  <a:pt x="59" y="75"/>
                </a:lnTo>
                <a:lnTo>
                  <a:pt x="59" y="97"/>
                </a:lnTo>
                <a:lnTo>
                  <a:pt x="57" y="97"/>
                </a:lnTo>
                <a:lnTo>
                  <a:pt x="41" y="81"/>
                </a:lnTo>
                <a:close/>
                <a:moveTo>
                  <a:pt x="59" y="75"/>
                </a:moveTo>
                <a:lnTo>
                  <a:pt x="62" y="75"/>
                </a:lnTo>
                <a:lnTo>
                  <a:pt x="66" y="76"/>
                </a:lnTo>
                <a:lnTo>
                  <a:pt x="62" y="97"/>
                </a:lnTo>
                <a:lnTo>
                  <a:pt x="60" y="97"/>
                </a:lnTo>
                <a:lnTo>
                  <a:pt x="59" y="97"/>
                </a:lnTo>
                <a:lnTo>
                  <a:pt x="59" y="75"/>
                </a:lnTo>
                <a:close/>
                <a:moveTo>
                  <a:pt x="66" y="76"/>
                </a:moveTo>
                <a:lnTo>
                  <a:pt x="70" y="77"/>
                </a:lnTo>
                <a:lnTo>
                  <a:pt x="74" y="78"/>
                </a:lnTo>
                <a:lnTo>
                  <a:pt x="67" y="99"/>
                </a:lnTo>
                <a:lnTo>
                  <a:pt x="65" y="98"/>
                </a:lnTo>
                <a:lnTo>
                  <a:pt x="62" y="97"/>
                </a:lnTo>
                <a:lnTo>
                  <a:pt x="66" y="76"/>
                </a:lnTo>
                <a:close/>
                <a:moveTo>
                  <a:pt x="74" y="78"/>
                </a:moveTo>
                <a:lnTo>
                  <a:pt x="77" y="79"/>
                </a:lnTo>
                <a:lnTo>
                  <a:pt x="81" y="80"/>
                </a:lnTo>
                <a:lnTo>
                  <a:pt x="76" y="101"/>
                </a:lnTo>
                <a:lnTo>
                  <a:pt x="72" y="100"/>
                </a:lnTo>
                <a:lnTo>
                  <a:pt x="67" y="99"/>
                </a:lnTo>
                <a:lnTo>
                  <a:pt x="74" y="78"/>
                </a:lnTo>
                <a:close/>
                <a:moveTo>
                  <a:pt x="81" y="80"/>
                </a:moveTo>
                <a:lnTo>
                  <a:pt x="84" y="81"/>
                </a:lnTo>
                <a:lnTo>
                  <a:pt x="81" y="80"/>
                </a:lnTo>
                <a:lnTo>
                  <a:pt x="78" y="90"/>
                </a:lnTo>
                <a:lnTo>
                  <a:pt x="81" y="80"/>
                </a:lnTo>
                <a:close/>
                <a:moveTo>
                  <a:pt x="81" y="80"/>
                </a:moveTo>
                <a:lnTo>
                  <a:pt x="83" y="80"/>
                </a:lnTo>
                <a:lnTo>
                  <a:pt x="84" y="80"/>
                </a:lnTo>
                <a:lnTo>
                  <a:pt x="84" y="102"/>
                </a:lnTo>
                <a:lnTo>
                  <a:pt x="81" y="102"/>
                </a:lnTo>
                <a:lnTo>
                  <a:pt x="76" y="101"/>
                </a:lnTo>
                <a:lnTo>
                  <a:pt x="81" y="80"/>
                </a:lnTo>
                <a:close/>
                <a:moveTo>
                  <a:pt x="84" y="80"/>
                </a:moveTo>
                <a:lnTo>
                  <a:pt x="89" y="80"/>
                </a:lnTo>
                <a:lnTo>
                  <a:pt x="93" y="79"/>
                </a:lnTo>
                <a:lnTo>
                  <a:pt x="98" y="100"/>
                </a:lnTo>
                <a:lnTo>
                  <a:pt x="91" y="101"/>
                </a:lnTo>
                <a:lnTo>
                  <a:pt x="84" y="102"/>
                </a:lnTo>
                <a:lnTo>
                  <a:pt x="84" y="80"/>
                </a:lnTo>
                <a:close/>
                <a:moveTo>
                  <a:pt x="93" y="79"/>
                </a:moveTo>
                <a:lnTo>
                  <a:pt x="96" y="78"/>
                </a:lnTo>
                <a:lnTo>
                  <a:pt x="100" y="76"/>
                </a:lnTo>
                <a:lnTo>
                  <a:pt x="112" y="94"/>
                </a:lnTo>
                <a:lnTo>
                  <a:pt x="105" y="98"/>
                </a:lnTo>
                <a:lnTo>
                  <a:pt x="98" y="100"/>
                </a:lnTo>
                <a:lnTo>
                  <a:pt x="93" y="79"/>
                </a:lnTo>
                <a:close/>
                <a:moveTo>
                  <a:pt x="112" y="94"/>
                </a:moveTo>
                <a:lnTo>
                  <a:pt x="113" y="94"/>
                </a:lnTo>
                <a:lnTo>
                  <a:pt x="112" y="94"/>
                </a:lnTo>
                <a:lnTo>
                  <a:pt x="105" y="85"/>
                </a:lnTo>
                <a:lnTo>
                  <a:pt x="112" y="94"/>
                </a:lnTo>
                <a:close/>
                <a:moveTo>
                  <a:pt x="100" y="76"/>
                </a:moveTo>
                <a:lnTo>
                  <a:pt x="104" y="73"/>
                </a:lnTo>
                <a:lnTo>
                  <a:pt x="106" y="69"/>
                </a:lnTo>
                <a:lnTo>
                  <a:pt x="126" y="79"/>
                </a:lnTo>
                <a:lnTo>
                  <a:pt x="123" y="83"/>
                </a:lnTo>
                <a:lnTo>
                  <a:pt x="120" y="87"/>
                </a:lnTo>
                <a:lnTo>
                  <a:pt x="116" y="90"/>
                </a:lnTo>
                <a:lnTo>
                  <a:pt x="112" y="94"/>
                </a:lnTo>
                <a:lnTo>
                  <a:pt x="100" y="76"/>
                </a:lnTo>
                <a:close/>
                <a:moveTo>
                  <a:pt x="106" y="69"/>
                </a:moveTo>
                <a:lnTo>
                  <a:pt x="109" y="65"/>
                </a:lnTo>
                <a:lnTo>
                  <a:pt x="110" y="58"/>
                </a:lnTo>
                <a:lnTo>
                  <a:pt x="130" y="58"/>
                </a:lnTo>
                <a:lnTo>
                  <a:pt x="130" y="65"/>
                </a:lnTo>
                <a:lnTo>
                  <a:pt x="129" y="70"/>
                </a:lnTo>
                <a:lnTo>
                  <a:pt x="127" y="74"/>
                </a:lnTo>
                <a:lnTo>
                  <a:pt x="126" y="79"/>
                </a:lnTo>
                <a:lnTo>
                  <a:pt x="106" y="69"/>
                </a:lnTo>
                <a:close/>
                <a:moveTo>
                  <a:pt x="110" y="58"/>
                </a:moveTo>
                <a:lnTo>
                  <a:pt x="109" y="52"/>
                </a:lnTo>
                <a:lnTo>
                  <a:pt x="107" y="47"/>
                </a:lnTo>
                <a:lnTo>
                  <a:pt x="105" y="43"/>
                </a:lnTo>
                <a:lnTo>
                  <a:pt x="103" y="40"/>
                </a:lnTo>
                <a:lnTo>
                  <a:pt x="118" y="24"/>
                </a:lnTo>
                <a:lnTo>
                  <a:pt x="123" y="31"/>
                </a:lnTo>
                <a:lnTo>
                  <a:pt x="127" y="39"/>
                </a:lnTo>
                <a:lnTo>
                  <a:pt x="129" y="48"/>
                </a:lnTo>
                <a:lnTo>
                  <a:pt x="130" y="58"/>
                </a:lnTo>
                <a:lnTo>
                  <a:pt x="110" y="58"/>
                </a:lnTo>
                <a:close/>
                <a:moveTo>
                  <a:pt x="103" y="40"/>
                </a:moveTo>
                <a:lnTo>
                  <a:pt x="99" y="38"/>
                </a:lnTo>
                <a:lnTo>
                  <a:pt x="95" y="35"/>
                </a:lnTo>
                <a:lnTo>
                  <a:pt x="89" y="34"/>
                </a:lnTo>
                <a:lnTo>
                  <a:pt x="83" y="34"/>
                </a:lnTo>
                <a:lnTo>
                  <a:pt x="83" y="13"/>
                </a:lnTo>
                <a:lnTo>
                  <a:pt x="93" y="14"/>
                </a:lnTo>
                <a:lnTo>
                  <a:pt x="102" y="16"/>
                </a:lnTo>
                <a:lnTo>
                  <a:pt x="111" y="20"/>
                </a:lnTo>
                <a:lnTo>
                  <a:pt x="118" y="24"/>
                </a:lnTo>
                <a:lnTo>
                  <a:pt x="103" y="40"/>
                </a:lnTo>
                <a:close/>
                <a:moveTo>
                  <a:pt x="83" y="34"/>
                </a:moveTo>
                <a:lnTo>
                  <a:pt x="77" y="34"/>
                </a:lnTo>
                <a:lnTo>
                  <a:pt x="73" y="35"/>
                </a:lnTo>
                <a:lnTo>
                  <a:pt x="70" y="35"/>
                </a:lnTo>
                <a:lnTo>
                  <a:pt x="67" y="38"/>
                </a:lnTo>
                <a:lnTo>
                  <a:pt x="56" y="20"/>
                </a:lnTo>
                <a:lnTo>
                  <a:pt x="62" y="17"/>
                </a:lnTo>
                <a:lnTo>
                  <a:pt x="68" y="15"/>
                </a:lnTo>
                <a:lnTo>
                  <a:pt x="75" y="14"/>
                </a:lnTo>
                <a:lnTo>
                  <a:pt x="83" y="13"/>
                </a:lnTo>
                <a:lnTo>
                  <a:pt x="83" y="34"/>
                </a:lnTo>
                <a:close/>
                <a:moveTo>
                  <a:pt x="67" y="38"/>
                </a:moveTo>
                <a:lnTo>
                  <a:pt x="64" y="41"/>
                </a:lnTo>
                <a:lnTo>
                  <a:pt x="62" y="46"/>
                </a:lnTo>
                <a:lnTo>
                  <a:pt x="41" y="41"/>
                </a:lnTo>
                <a:lnTo>
                  <a:pt x="43" y="34"/>
                </a:lnTo>
                <a:lnTo>
                  <a:pt x="46" y="28"/>
                </a:lnTo>
                <a:lnTo>
                  <a:pt x="50" y="23"/>
                </a:lnTo>
                <a:lnTo>
                  <a:pt x="56" y="20"/>
                </a:lnTo>
                <a:lnTo>
                  <a:pt x="67" y="38"/>
                </a:lnTo>
                <a:close/>
                <a:moveTo>
                  <a:pt x="62" y="46"/>
                </a:moveTo>
                <a:lnTo>
                  <a:pt x="62" y="45"/>
                </a:lnTo>
                <a:lnTo>
                  <a:pt x="62" y="46"/>
                </a:lnTo>
                <a:lnTo>
                  <a:pt x="51" y="43"/>
                </a:lnTo>
                <a:lnTo>
                  <a:pt x="62" y="46"/>
                </a:lnTo>
                <a:close/>
                <a:moveTo>
                  <a:pt x="62" y="46"/>
                </a:moveTo>
                <a:lnTo>
                  <a:pt x="60" y="52"/>
                </a:lnTo>
                <a:lnTo>
                  <a:pt x="58" y="56"/>
                </a:lnTo>
                <a:lnTo>
                  <a:pt x="39" y="48"/>
                </a:lnTo>
                <a:lnTo>
                  <a:pt x="40" y="45"/>
                </a:lnTo>
                <a:lnTo>
                  <a:pt x="41" y="41"/>
                </a:lnTo>
                <a:lnTo>
                  <a:pt x="62" y="46"/>
                </a:lnTo>
                <a:close/>
                <a:moveTo>
                  <a:pt x="58" y="56"/>
                </a:moveTo>
                <a:lnTo>
                  <a:pt x="56" y="61"/>
                </a:lnTo>
                <a:lnTo>
                  <a:pt x="54" y="65"/>
                </a:lnTo>
                <a:lnTo>
                  <a:pt x="37" y="52"/>
                </a:lnTo>
                <a:lnTo>
                  <a:pt x="38" y="50"/>
                </a:lnTo>
                <a:lnTo>
                  <a:pt x="39" y="48"/>
                </a:lnTo>
                <a:lnTo>
                  <a:pt x="58" y="56"/>
                </a:lnTo>
                <a:close/>
                <a:moveTo>
                  <a:pt x="37" y="52"/>
                </a:moveTo>
                <a:lnTo>
                  <a:pt x="35" y="54"/>
                </a:lnTo>
                <a:lnTo>
                  <a:pt x="37" y="52"/>
                </a:lnTo>
                <a:lnTo>
                  <a:pt x="45" y="58"/>
                </a:lnTo>
                <a:lnTo>
                  <a:pt x="37" y="52"/>
                </a:lnTo>
                <a:close/>
                <a:moveTo>
                  <a:pt x="54" y="65"/>
                </a:moveTo>
                <a:lnTo>
                  <a:pt x="49" y="69"/>
                </a:lnTo>
                <a:lnTo>
                  <a:pt x="44" y="72"/>
                </a:lnTo>
                <a:lnTo>
                  <a:pt x="37" y="51"/>
                </a:lnTo>
                <a:lnTo>
                  <a:pt x="37" y="52"/>
                </a:lnTo>
                <a:lnTo>
                  <a:pt x="54" y="65"/>
                </a:lnTo>
                <a:close/>
                <a:moveTo>
                  <a:pt x="37" y="51"/>
                </a:moveTo>
                <a:lnTo>
                  <a:pt x="30" y="54"/>
                </a:lnTo>
                <a:lnTo>
                  <a:pt x="37" y="51"/>
                </a:lnTo>
                <a:lnTo>
                  <a:pt x="41" y="61"/>
                </a:lnTo>
                <a:lnTo>
                  <a:pt x="37" y="51"/>
                </a:lnTo>
                <a:close/>
                <a:moveTo>
                  <a:pt x="44" y="72"/>
                </a:moveTo>
                <a:lnTo>
                  <a:pt x="39" y="73"/>
                </a:lnTo>
                <a:lnTo>
                  <a:pt x="34" y="73"/>
                </a:lnTo>
                <a:lnTo>
                  <a:pt x="34" y="52"/>
                </a:lnTo>
                <a:lnTo>
                  <a:pt x="36" y="52"/>
                </a:lnTo>
                <a:lnTo>
                  <a:pt x="37" y="51"/>
                </a:lnTo>
                <a:lnTo>
                  <a:pt x="44" y="72"/>
                </a:lnTo>
                <a:close/>
                <a:moveTo>
                  <a:pt x="34" y="73"/>
                </a:moveTo>
                <a:lnTo>
                  <a:pt x="28" y="73"/>
                </a:lnTo>
                <a:lnTo>
                  <a:pt x="22" y="71"/>
                </a:lnTo>
                <a:lnTo>
                  <a:pt x="18" y="69"/>
                </a:lnTo>
                <a:lnTo>
                  <a:pt x="14" y="66"/>
                </a:lnTo>
                <a:lnTo>
                  <a:pt x="29" y="51"/>
                </a:lnTo>
                <a:lnTo>
                  <a:pt x="31" y="51"/>
                </a:lnTo>
                <a:lnTo>
                  <a:pt x="34" y="52"/>
                </a:lnTo>
                <a:lnTo>
                  <a:pt x="34" y="73"/>
                </a:lnTo>
                <a:close/>
                <a:moveTo>
                  <a:pt x="14" y="66"/>
                </a:moveTo>
                <a:lnTo>
                  <a:pt x="11" y="61"/>
                </a:lnTo>
                <a:lnTo>
                  <a:pt x="9" y="57"/>
                </a:lnTo>
                <a:lnTo>
                  <a:pt x="7" y="52"/>
                </a:lnTo>
                <a:lnTo>
                  <a:pt x="7" y="46"/>
                </a:lnTo>
                <a:lnTo>
                  <a:pt x="28" y="46"/>
                </a:lnTo>
                <a:lnTo>
                  <a:pt x="29" y="49"/>
                </a:lnTo>
                <a:lnTo>
                  <a:pt x="29" y="51"/>
                </a:lnTo>
                <a:lnTo>
                  <a:pt x="14" y="66"/>
                </a:lnTo>
                <a:close/>
                <a:moveTo>
                  <a:pt x="7" y="46"/>
                </a:moveTo>
                <a:lnTo>
                  <a:pt x="7" y="41"/>
                </a:lnTo>
                <a:lnTo>
                  <a:pt x="8" y="37"/>
                </a:lnTo>
                <a:lnTo>
                  <a:pt x="10" y="31"/>
                </a:lnTo>
                <a:lnTo>
                  <a:pt x="13" y="27"/>
                </a:lnTo>
                <a:lnTo>
                  <a:pt x="17" y="23"/>
                </a:lnTo>
                <a:lnTo>
                  <a:pt x="21" y="19"/>
                </a:lnTo>
                <a:lnTo>
                  <a:pt x="27" y="16"/>
                </a:lnTo>
                <a:lnTo>
                  <a:pt x="33" y="12"/>
                </a:lnTo>
                <a:lnTo>
                  <a:pt x="42" y="31"/>
                </a:lnTo>
                <a:lnTo>
                  <a:pt x="36" y="34"/>
                </a:lnTo>
                <a:lnTo>
                  <a:pt x="32" y="39"/>
                </a:lnTo>
                <a:lnTo>
                  <a:pt x="29" y="42"/>
                </a:lnTo>
                <a:lnTo>
                  <a:pt x="28" y="46"/>
                </a:lnTo>
                <a:lnTo>
                  <a:pt x="7" y="46"/>
                </a:lnTo>
                <a:close/>
                <a:moveTo>
                  <a:pt x="42" y="31"/>
                </a:moveTo>
                <a:lnTo>
                  <a:pt x="59" y="22"/>
                </a:lnTo>
                <a:lnTo>
                  <a:pt x="42" y="31"/>
                </a:lnTo>
                <a:lnTo>
                  <a:pt x="38" y="21"/>
                </a:lnTo>
                <a:lnTo>
                  <a:pt x="42" y="31"/>
                </a:lnTo>
                <a:close/>
                <a:moveTo>
                  <a:pt x="33" y="12"/>
                </a:moveTo>
                <a:lnTo>
                  <a:pt x="45" y="6"/>
                </a:lnTo>
                <a:lnTo>
                  <a:pt x="58" y="3"/>
                </a:lnTo>
                <a:lnTo>
                  <a:pt x="63" y="24"/>
                </a:lnTo>
                <a:lnTo>
                  <a:pt x="51" y="27"/>
                </a:lnTo>
                <a:lnTo>
                  <a:pt x="42" y="31"/>
                </a:lnTo>
                <a:lnTo>
                  <a:pt x="33" y="12"/>
                </a:lnTo>
                <a:close/>
                <a:moveTo>
                  <a:pt x="58" y="3"/>
                </a:moveTo>
                <a:lnTo>
                  <a:pt x="42" y="6"/>
                </a:lnTo>
                <a:lnTo>
                  <a:pt x="58" y="3"/>
                </a:lnTo>
                <a:lnTo>
                  <a:pt x="60" y="14"/>
                </a:lnTo>
                <a:lnTo>
                  <a:pt x="58" y="3"/>
                </a:lnTo>
                <a:close/>
                <a:moveTo>
                  <a:pt x="58" y="3"/>
                </a:moveTo>
                <a:lnTo>
                  <a:pt x="72" y="1"/>
                </a:lnTo>
                <a:lnTo>
                  <a:pt x="88" y="0"/>
                </a:lnTo>
                <a:lnTo>
                  <a:pt x="88" y="22"/>
                </a:lnTo>
                <a:lnTo>
                  <a:pt x="74" y="22"/>
                </a:lnTo>
                <a:lnTo>
                  <a:pt x="63" y="24"/>
                </a:lnTo>
                <a:lnTo>
                  <a:pt x="58" y="3"/>
                </a:lnTo>
                <a:close/>
                <a:moveTo>
                  <a:pt x="88" y="0"/>
                </a:moveTo>
                <a:lnTo>
                  <a:pt x="96" y="0"/>
                </a:lnTo>
                <a:lnTo>
                  <a:pt x="104" y="1"/>
                </a:lnTo>
                <a:lnTo>
                  <a:pt x="112" y="2"/>
                </a:lnTo>
                <a:lnTo>
                  <a:pt x="119" y="4"/>
                </a:lnTo>
                <a:lnTo>
                  <a:pt x="126" y="6"/>
                </a:lnTo>
                <a:lnTo>
                  <a:pt x="131" y="8"/>
                </a:lnTo>
                <a:lnTo>
                  <a:pt x="138" y="13"/>
                </a:lnTo>
                <a:lnTo>
                  <a:pt x="142" y="16"/>
                </a:lnTo>
                <a:lnTo>
                  <a:pt x="128" y="32"/>
                </a:lnTo>
                <a:lnTo>
                  <a:pt x="121" y="27"/>
                </a:lnTo>
                <a:lnTo>
                  <a:pt x="112" y="24"/>
                </a:lnTo>
                <a:lnTo>
                  <a:pt x="100" y="22"/>
                </a:lnTo>
                <a:lnTo>
                  <a:pt x="88" y="22"/>
                </a:lnTo>
                <a:lnTo>
                  <a:pt x="88" y="0"/>
                </a:lnTo>
                <a:close/>
                <a:moveTo>
                  <a:pt x="129" y="32"/>
                </a:moveTo>
                <a:lnTo>
                  <a:pt x="129" y="33"/>
                </a:lnTo>
                <a:lnTo>
                  <a:pt x="128" y="32"/>
                </a:lnTo>
                <a:lnTo>
                  <a:pt x="136" y="24"/>
                </a:lnTo>
                <a:lnTo>
                  <a:pt x="129" y="32"/>
                </a:lnTo>
                <a:close/>
                <a:moveTo>
                  <a:pt x="142" y="16"/>
                </a:moveTo>
                <a:lnTo>
                  <a:pt x="146" y="19"/>
                </a:lnTo>
                <a:lnTo>
                  <a:pt x="150" y="23"/>
                </a:lnTo>
                <a:lnTo>
                  <a:pt x="153" y="27"/>
                </a:lnTo>
                <a:lnTo>
                  <a:pt x="155" y="31"/>
                </a:lnTo>
                <a:lnTo>
                  <a:pt x="136" y="41"/>
                </a:lnTo>
                <a:lnTo>
                  <a:pt x="133" y="37"/>
                </a:lnTo>
                <a:lnTo>
                  <a:pt x="129" y="32"/>
                </a:lnTo>
                <a:lnTo>
                  <a:pt x="142" y="16"/>
                </a:lnTo>
                <a:close/>
                <a:moveTo>
                  <a:pt x="155" y="31"/>
                </a:moveTo>
                <a:lnTo>
                  <a:pt x="157" y="37"/>
                </a:lnTo>
                <a:lnTo>
                  <a:pt x="158" y="42"/>
                </a:lnTo>
                <a:lnTo>
                  <a:pt x="159" y="47"/>
                </a:lnTo>
                <a:lnTo>
                  <a:pt x="159" y="52"/>
                </a:lnTo>
                <a:lnTo>
                  <a:pt x="139" y="52"/>
                </a:lnTo>
                <a:lnTo>
                  <a:pt x="138" y="46"/>
                </a:lnTo>
                <a:lnTo>
                  <a:pt x="136" y="41"/>
                </a:lnTo>
                <a:lnTo>
                  <a:pt x="155" y="31"/>
                </a:lnTo>
                <a:close/>
                <a:moveTo>
                  <a:pt x="159" y="52"/>
                </a:moveTo>
                <a:lnTo>
                  <a:pt x="158" y="61"/>
                </a:lnTo>
                <a:lnTo>
                  <a:pt x="156" y="71"/>
                </a:lnTo>
                <a:lnTo>
                  <a:pt x="137" y="63"/>
                </a:lnTo>
                <a:lnTo>
                  <a:pt x="138" y="58"/>
                </a:lnTo>
                <a:lnTo>
                  <a:pt x="139" y="52"/>
                </a:lnTo>
                <a:lnTo>
                  <a:pt x="159" y="52"/>
                </a:lnTo>
                <a:close/>
                <a:moveTo>
                  <a:pt x="156" y="71"/>
                </a:moveTo>
                <a:lnTo>
                  <a:pt x="152" y="80"/>
                </a:lnTo>
                <a:lnTo>
                  <a:pt x="146" y="87"/>
                </a:lnTo>
                <a:lnTo>
                  <a:pt x="130" y="74"/>
                </a:lnTo>
                <a:lnTo>
                  <a:pt x="133" y="69"/>
                </a:lnTo>
                <a:lnTo>
                  <a:pt x="137" y="63"/>
                </a:lnTo>
                <a:lnTo>
                  <a:pt x="156" y="71"/>
                </a:lnTo>
                <a:close/>
                <a:moveTo>
                  <a:pt x="129" y="74"/>
                </a:moveTo>
                <a:lnTo>
                  <a:pt x="130" y="73"/>
                </a:lnTo>
                <a:lnTo>
                  <a:pt x="130" y="74"/>
                </a:lnTo>
                <a:lnTo>
                  <a:pt x="138" y="81"/>
                </a:lnTo>
                <a:lnTo>
                  <a:pt x="129" y="74"/>
                </a:lnTo>
                <a:close/>
                <a:moveTo>
                  <a:pt x="146" y="87"/>
                </a:moveTo>
                <a:lnTo>
                  <a:pt x="141" y="94"/>
                </a:lnTo>
                <a:lnTo>
                  <a:pt x="136" y="98"/>
                </a:lnTo>
                <a:lnTo>
                  <a:pt x="123" y="80"/>
                </a:lnTo>
                <a:lnTo>
                  <a:pt x="126" y="78"/>
                </a:lnTo>
                <a:lnTo>
                  <a:pt x="129" y="74"/>
                </a:lnTo>
                <a:lnTo>
                  <a:pt x="146" y="87"/>
                </a:lnTo>
                <a:close/>
                <a:moveTo>
                  <a:pt x="136" y="98"/>
                </a:moveTo>
                <a:lnTo>
                  <a:pt x="131" y="100"/>
                </a:lnTo>
                <a:lnTo>
                  <a:pt x="136" y="98"/>
                </a:lnTo>
                <a:lnTo>
                  <a:pt x="129" y="89"/>
                </a:lnTo>
                <a:lnTo>
                  <a:pt x="136" y="98"/>
                </a:lnTo>
                <a:close/>
                <a:moveTo>
                  <a:pt x="136" y="98"/>
                </a:moveTo>
                <a:lnTo>
                  <a:pt x="129" y="101"/>
                </a:lnTo>
                <a:lnTo>
                  <a:pt x="122" y="104"/>
                </a:lnTo>
                <a:lnTo>
                  <a:pt x="116" y="83"/>
                </a:lnTo>
                <a:lnTo>
                  <a:pt x="120" y="82"/>
                </a:lnTo>
                <a:lnTo>
                  <a:pt x="123" y="80"/>
                </a:lnTo>
                <a:lnTo>
                  <a:pt x="136" y="98"/>
                </a:lnTo>
                <a:close/>
                <a:moveTo>
                  <a:pt x="116" y="104"/>
                </a:moveTo>
                <a:lnTo>
                  <a:pt x="88" y="93"/>
                </a:lnTo>
                <a:lnTo>
                  <a:pt x="116" y="83"/>
                </a:lnTo>
                <a:lnTo>
                  <a:pt x="119" y="94"/>
                </a:lnTo>
                <a:lnTo>
                  <a:pt x="116" y="104"/>
                </a:lnTo>
                <a:close/>
                <a:moveTo>
                  <a:pt x="123" y="84"/>
                </a:moveTo>
                <a:lnTo>
                  <a:pt x="131" y="87"/>
                </a:lnTo>
                <a:lnTo>
                  <a:pt x="139" y="91"/>
                </a:lnTo>
                <a:lnTo>
                  <a:pt x="128" y="110"/>
                </a:lnTo>
                <a:lnTo>
                  <a:pt x="122" y="107"/>
                </a:lnTo>
                <a:lnTo>
                  <a:pt x="116" y="104"/>
                </a:lnTo>
                <a:lnTo>
                  <a:pt x="123" y="84"/>
                </a:lnTo>
                <a:close/>
                <a:moveTo>
                  <a:pt x="139" y="91"/>
                </a:moveTo>
                <a:lnTo>
                  <a:pt x="155" y="101"/>
                </a:lnTo>
                <a:lnTo>
                  <a:pt x="139" y="91"/>
                </a:lnTo>
                <a:lnTo>
                  <a:pt x="133" y="101"/>
                </a:lnTo>
                <a:lnTo>
                  <a:pt x="139" y="91"/>
                </a:lnTo>
                <a:close/>
                <a:moveTo>
                  <a:pt x="139" y="91"/>
                </a:moveTo>
                <a:lnTo>
                  <a:pt x="146" y="96"/>
                </a:lnTo>
                <a:lnTo>
                  <a:pt x="150" y="101"/>
                </a:lnTo>
                <a:lnTo>
                  <a:pt x="136" y="114"/>
                </a:lnTo>
                <a:lnTo>
                  <a:pt x="132" y="112"/>
                </a:lnTo>
                <a:lnTo>
                  <a:pt x="128" y="110"/>
                </a:lnTo>
                <a:lnTo>
                  <a:pt x="139" y="91"/>
                </a:lnTo>
                <a:close/>
                <a:moveTo>
                  <a:pt x="136" y="115"/>
                </a:moveTo>
                <a:lnTo>
                  <a:pt x="134" y="114"/>
                </a:lnTo>
                <a:lnTo>
                  <a:pt x="136" y="114"/>
                </a:lnTo>
                <a:lnTo>
                  <a:pt x="143" y="108"/>
                </a:lnTo>
                <a:lnTo>
                  <a:pt x="136" y="115"/>
                </a:lnTo>
                <a:close/>
                <a:moveTo>
                  <a:pt x="150" y="100"/>
                </a:moveTo>
                <a:lnTo>
                  <a:pt x="153" y="104"/>
                </a:lnTo>
                <a:lnTo>
                  <a:pt x="156" y="108"/>
                </a:lnTo>
                <a:lnTo>
                  <a:pt x="158" y="112"/>
                </a:lnTo>
                <a:lnTo>
                  <a:pt x="160" y="116"/>
                </a:lnTo>
                <a:lnTo>
                  <a:pt x="141" y="124"/>
                </a:lnTo>
                <a:lnTo>
                  <a:pt x="138" y="118"/>
                </a:lnTo>
                <a:lnTo>
                  <a:pt x="136" y="115"/>
                </a:lnTo>
                <a:lnTo>
                  <a:pt x="150" y="100"/>
                </a:lnTo>
                <a:close/>
                <a:moveTo>
                  <a:pt x="141" y="124"/>
                </a:moveTo>
                <a:lnTo>
                  <a:pt x="144" y="135"/>
                </a:lnTo>
                <a:lnTo>
                  <a:pt x="141" y="124"/>
                </a:lnTo>
                <a:lnTo>
                  <a:pt x="150" y="121"/>
                </a:lnTo>
                <a:lnTo>
                  <a:pt x="141" y="124"/>
                </a:lnTo>
                <a:close/>
                <a:moveTo>
                  <a:pt x="160" y="116"/>
                </a:moveTo>
                <a:lnTo>
                  <a:pt x="162" y="126"/>
                </a:lnTo>
                <a:lnTo>
                  <a:pt x="164" y="137"/>
                </a:lnTo>
                <a:lnTo>
                  <a:pt x="142" y="137"/>
                </a:lnTo>
                <a:lnTo>
                  <a:pt x="142" y="130"/>
                </a:lnTo>
                <a:lnTo>
                  <a:pt x="141" y="124"/>
                </a:lnTo>
                <a:lnTo>
                  <a:pt x="160" y="11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92" name="Freeform 309"/>
          <p:cNvSpPr>
            <a:spLocks noEditPoints="1"/>
          </p:cNvSpPr>
          <p:nvPr/>
        </p:nvSpPr>
        <p:spPr bwMode="auto">
          <a:xfrm>
            <a:off x="4651375" y="3365500"/>
            <a:ext cx="100013" cy="100013"/>
          </a:xfrm>
          <a:custGeom>
            <a:avLst/>
            <a:gdLst>
              <a:gd name="T0" fmla="*/ 54 w 188"/>
              <a:gd name="T1" fmla="*/ 0 h 189"/>
              <a:gd name="T2" fmla="*/ 62 w 188"/>
              <a:gd name="T3" fmla="*/ 25 h 189"/>
              <a:gd name="T4" fmla="*/ 74 w 188"/>
              <a:gd name="T5" fmla="*/ 14 h 189"/>
              <a:gd name="T6" fmla="*/ 88 w 188"/>
              <a:gd name="T7" fmla="*/ 6 h 189"/>
              <a:gd name="T8" fmla="*/ 101 w 188"/>
              <a:gd name="T9" fmla="*/ 1 h 189"/>
              <a:gd name="T10" fmla="*/ 115 w 188"/>
              <a:gd name="T11" fmla="*/ 0 h 189"/>
              <a:gd name="T12" fmla="*/ 129 w 188"/>
              <a:gd name="T13" fmla="*/ 1 h 189"/>
              <a:gd name="T14" fmla="*/ 143 w 188"/>
              <a:gd name="T15" fmla="*/ 6 h 189"/>
              <a:gd name="T16" fmla="*/ 154 w 188"/>
              <a:gd name="T17" fmla="*/ 14 h 189"/>
              <a:gd name="T18" fmla="*/ 166 w 188"/>
              <a:gd name="T19" fmla="*/ 25 h 189"/>
              <a:gd name="T20" fmla="*/ 176 w 188"/>
              <a:gd name="T21" fmla="*/ 39 h 189"/>
              <a:gd name="T22" fmla="*/ 182 w 188"/>
              <a:gd name="T23" fmla="*/ 53 h 189"/>
              <a:gd name="T24" fmla="*/ 186 w 188"/>
              <a:gd name="T25" fmla="*/ 70 h 189"/>
              <a:gd name="T26" fmla="*/ 188 w 188"/>
              <a:gd name="T27" fmla="*/ 87 h 189"/>
              <a:gd name="T28" fmla="*/ 186 w 188"/>
              <a:gd name="T29" fmla="*/ 106 h 189"/>
              <a:gd name="T30" fmla="*/ 182 w 188"/>
              <a:gd name="T31" fmla="*/ 124 h 189"/>
              <a:gd name="T32" fmla="*/ 175 w 188"/>
              <a:gd name="T33" fmla="*/ 140 h 189"/>
              <a:gd name="T34" fmla="*/ 165 w 188"/>
              <a:gd name="T35" fmla="*/ 156 h 189"/>
              <a:gd name="T36" fmla="*/ 152 w 188"/>
              <a:gd name="T37" fmla="*/ 170 h 189"/>
              <a:gd name="T38" fmla="*/ 137 w 188"/>
              <a:gd name="T39" fmla="*/ 181 h 189"/>
              <a:gd name="T40" fmla="*/ 120 w 188"/>
              <a:gd name="T41" fmla="*/ 187 h 189"/>
              <a:gd name="T42" fmla="*/ 101 w 188"/>
              <a:gd name="T43" fmla="*/ 189 h 189"/>
              <a:gd name="T44" fmla="*/ 80 w 188"/>
              <a:gd name="T45" fmla="*/ 186 h 189"/>
              <a:gd name="T46" fmla="*/ 70 w 188"/>
              <a:gd name="T47" fmla="*/ 181 h 189"/>
              <a:gd name="T48" fmla="*/ 62 w 188"/>
              <a:gd name="T49" fmla="*/ 174 h 189"/>
              <a:gd name="T50" fmla="*/ 30 w 188"/>
              <a:gd name="T51" fmla="*/ 189 h 189"/>
              <a:gd name="T52" fmla="*/ 30 w 188"/>
              <a:gd name="T53" fmla="*/ 62 h 189"/>
              <a:gd name="T54" fmla="*/ 29 w 188"/>
              <a:gd name="T55" fmla="*/ 45 h 189"/>
              <a:gd name="T56" fmla="*/ 28 w 188"/>
              <a:gd name="T57" fmla="*/ 35 h 189"/>
              <a:gd name="T58" fmla="*/ 26 w 188"/>
              <a:gd name="T59" fmla="*/ 30 h 189"/>
              <a:gd name="T60" fmla="*/ 19 w 188"/>
              <a:gd name="T61" fmla="*/ 26 h 189"/>
              <a:gd name="T62" fmla="*/ 9 w 188"/>
              <a:gd name="T63" fmla="*/ 27 h 189"/>
              <a:gd name="T64" fmla="*/ 0 w 188"/>
              <a:gd name="T65" fmla="*/ 22 h 189"/>
              <a:gd name="T66" fmla="*/ 62 w 188"/>
              <a:gd name="T67" fmla="*/ 131 h 189"/>
              <a:gd name="T68" fmla="*/ 65 w 188"/>
              <a:gd name="T69" fmla="*/ 148 h 189"/>
              <a:gd name="T70" fmla="*/ 73 w 188"/>
              <a:gd name="T71" fmla="*/ 162 h 189"/>
              <a:gd name="T72" fmla="*/ 87 w 188"/>
              <a:gd name="T73" fmla="*/ 173 h 189"/>
              <a:gd name="T74" fmla="*/ 103 w 188"/>
              <a:gd name="T75" fmla="*/ 178 h 189"/>
              <a:gd name="T76" fmla="*/ 113 w 188"/>
              <a:gd name="T77" fmla="*/ 177 h 189"/>
              <a:gd name="T78" fmla="*/ 122 w 188"/>
              <a:gd name="T79" fmla="*/ 172 h 189"/>
              <a:gd name="T80" fmla="*/ 130 w 188"/>
              <a:gd name="T81" fmla="*/ 166 h 189"/>
              <a:gd name="T82" fmla="*/ 138 w 188"/>
              <a:gd name="T83" fmla="*/ 157 h 189"/>
              <a:gd name="T84" fmla="*/ 144 w 188"/>
              <a:gd name="T85" fmla="*/ 146 h 189"/>
              <a:gd name="T86" fmla="*/ 148 w 188"/>
              <a:gd name="T87" fmla="*/ 133 h 189"/>
              <a:gd name="T88" fmla="*/ 152 w 188"/>
              <a:gd name="T89" fmla="*/ 103 h 189"/>
              <a:gd name="T90" fmla="*/ 150 w 188"/>
              <a:gd name="T91" fmla="*/ 84 h 189"/>
              <a:gd name="T92" fmla="*/ 147 w 188"/>
              <a:gd name="T93" fmla="*/ 68 h 189"/>
              <a:gd name="T94" fmla="*/ 142 w 188"/>
              <a:gd name="T95" fmla="*/ 53 h 189"/>
              <a:gd name="T96" fmla="*/ 134 w 188"/>
              <a:gd name="T97" fmla="*/ 41 h 189"/>
              <a:gd name="T98" fmla="*/ 125 w 188"/>
              <a:gd name="T99" fmla="*/ 32 h 189"/>
              <a:gd name="T100" fmla="*/ 117 w 188"/>
              <a:gd name="T101" fmla="*/ 26 h 189"/>
              <a:gd name="T102" fmla="*/ 108 w 188"/>
              <a:gd name="T103" fmla="*/ 23 h 189"/>
              <a:gd name="T104" fmla="*/ 97 w 188"/>
              <a:gd name="T105" fmla="*/ 22 h 189"/>
              <a:gd name="T106" fmla="*/ 88 w 188"/>
              <a:gd name="T107" fmla="*/ 23 h 189"/>
              <a:gd name="T108" fmla="*/ 80 w 188"/>
              <a:gd name="T109" fmla="*/ 26 h 189"/>
              <a:gd name="T110" fmla="*/ 62 w 188"/>
              <a:gd name="T111" fmla="*/ 40 h 1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8"/>
              <a:gd name="T169" fmla="*/ 0 h 189"/>
              <a:gd name="T170" fmla="*/ 188 w 188"/>
              <a:gd name="T171" fmla="*/ 189 h 1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8" h="189">
                <a:moveTo>
                  <a:pt x="0" y="22"/>
                </a:moveTo>
                <a:lnTo>
                  <a:pt x="54" y="0"/>
                </a:lnTo>
                <a:lnTo>
                  <a:pt x="62" y="0"/>
                </a:lnTo>
                <a:lnTo>
                  <a:pt x="62" y="25"/>
                </a:lnTo>
                <a:lnTo>
                  <a:pt x="68" y="20"/>
                </a:lnTo>
                <a:lnTo>
                  <a:pt x="74" y="14"/>
                </a:lnTo>
                <a:lnTo>
                  <a:pt x="82" y="10"/>
                </a:lnTo>
                <a:lnTo>
                  <a:pt x="88" y="6"/>
                </a:lnTo>
                <a:lnTo>
                  <a:pt x="94" y="3"/>
                </a:lnTo>
                <a:lnTo>
                  <a:pt x="101" y="1"/>
                </a:lnTo>
                <a:lnTo>
                  <a:pt x="108" y="0"/>
                </a:lnTo>
                <a:lnTo>
                  <a:pt x="115" y="0"/>
                </a:lnTo>
                <a:lnTo>
                  <a:pt x="122" y="0"/>
                </a:lnTo>
                <a:lnTo>
                  <a:pt x="129" y="1"/>
                </a:lnTo>
                <a:lnTo>
                  <a:pt x="136" y="3"/>
                </a:lnTo>
                <a:lnTo>
                  <a:pt x="143" y="6"/>
                </a:lnTo>
                <a:lnTo>
                  <a:pt x="149" y="10"/>
                </a:lnTo>
                <a:lnTo>
                  <a:pt x="154" y="14"/>
                </a:lnTo>
                <a:lnTo>
                  <a:pt x="161" y="19"/>
                </a:lnTo>
                <a:lnTo>
                  <a:pt x="166" y="25"/>
                </a:lnTo>
                <a:lnTo>
                  <a:pt x="171" y="31"/>
                </a:lnTo>
                <a:lnTo>
                  <a:pt x="176" y="39"/>
                </a:lnTo>
                <a:lnTo>
                  <a:pt x="179" y="46"/>
                </a:lnTo>
                <a:lnTo>
                  <a:pt x="182" y="53"/>
                </a:lnTo>
                <a:lnTo>
                  <a:pt x="184" y="61"/>
                </a:lnTo>
                <a:lnTo>
                  <a:pt x="186" y="70"/>
                </a:lnTo>
                <a:lnTo>
                  <a:pt x="188" y="78"/>
                </a:lnTo>
                <a:lnTo>
                  <a:pt x="188" y="87"/>
                </a:lnTo>
                <a:lnTo>
                  <a:pt x="188" y="97"/>
                </a:lnTo>
                <a:lnTo>
                  <a:pt x="186" y="106"/>
                </a:lnTo>
                <a:lnTo>
                  <a:pt x="184" y="114"/>
                </a:lnTo>
                <a:lnTo>
                  <a:pt x="182" y="124"/>
                </a:lnTo>
                <a:lnTo>
                  <a:pt x="179" y="132"/>
                </a:lnTo>
                <a:lnTo>
                  <a:pt x="175" y="140"/>
                </a:lnTo>
                <a:lnTo>
                  <a:pt x="171" y="148"/>
                </a:lnTo>
                <a:lnTo>
                  <a:pt x="165" y="156"/>
                </a:lnTo>
                <a:lnTo>
                  <a:pt x="158" y="163"/>
                </a:lnTo>
                <a:lnTo>
                  <a:pt x="152" y="170"/>
                </a:lnTo>
                <a:lnTo>
                  <a:pt x="145" y="176"/>
                </a:lnTo>
                <a:lnTo>
                  <a:pt x="137" y="181"/>
                </a:lnTo>
                <a:lnTo>
                  <a:pt x="128" y="185"/>
                </a:lnTo>
                <a:lnTo>
                  <a:pt x="120" y="187"/>
                </a:lnTo>
                <a:lnTo>
                  <a:pt x="111" y="189"/>
                </a:lnTo>
                <a:lnTo>
                  <a:pt x="101" y="189"/>
                </a:lnTo>
                <a:lnTo>
                  <a:pt x="90" y="188"/>
                </a:lnTo>
                <a:lnTo>
                  <a:pt x="80" y="186"/>
                </a:lnTo>
                <a:lnTo>
                  <a:pt x="74" y="184"/>
                </a:lnTo>
                <a:lnTo>
                  <a:pt x="70" y="181"/>
                </a:lnTo>
                <a:lnTo>
                  <a:pt x="66" y="178"/>
                </a:lnTo>
                <a:lnTo>
                  <a:pt x="62" y="174"/>
                </a:lnTo>
                <a:lnTo>
                  <a:pt x="37" y="189"/>
                </a:lnTo>
                <a:lnTo>
                  <a:pt x="30" y="189"/>
                </a:lnTo>
                <a:lnTo>
                  <a:pt x="30" y="76"/>
                </a:lnTo>
                <a:lnTo>
                  <a:pt x="30" y="62"/>
                </a:lnTo>
                <a:lnTo>
                  <a:pt x="30" y="52"/>
                </a:lnTo>
                <a:lnTo>
                  <a:pt x="29" y="45"/>
                </a:lnTo>
                <a:lnTo>
                  <a:pt x="29" y="39"/>
                </a:lnTo>
                <a:lnTo>
                  <a:pt x="28" y="35"/>
                </a:lnTo>
                <a:lnTo>
                  <a:pt x="27" y="32"/>
                </a:lnTo>
                <a:lnTo>
                  <a:pt x="26" y="30"/>
                </a:lnTo>
                <a:lnTo>
                  <a:pt x="24" y="28"/>
                </a:lnTo>
                <a:lnTo>
                  <a:pt x="19" y="26"/>
                </a:lnTo>
                <a:lnTo>
                  <a:pt x="15" y="26"/>
                </a:lnTo>
                <a:lnTo>
                  <a:pt x="9" y="27"/>
                </a:lnTo>
                <a:lnTo>
                  <a:pt x="2" y="29"/>
                </a:lnTo>
                <a:lnTo>
                  <a:pt x="0" y="22"/>
                </a:lnTo>
                <a:close/>
                <a:moveTo>
                  <a:pt x="62" y="40"/>
                </a:moveTo>
                <a:lnTo>
                  <a:pt x="62" y="131"/>
                </a:lnTo>
                <a:lnTo>
                  <a:pt x="63" y="139"/>
                </a:lnTo>
                <a:lnTo>
                  <a:pt x="65" y="148"/>
                </a:lnTo>
                <a:lnTo>
                  <a:pt x="68" y="155"/>
                </a:lnTo>
                <a:lnTo>
                  <a:pt x="73" y="162"/>
                </a:lnTo>
                <a:lnTo>
                  <a:pt x="80" y="168"/>
                </a:lnTo>
                <a:lnTo>
                  <a:pt x="87" y="173"/>
                </a:lnTo>
                <a:lnTo>
                  <a:pt x="95" y="177"/>
                </a:lnTo>
                <a:lnTo>
                  <a:pt x="103" y="178"/>
                </a:lnTo>
                <a:lnTo>
                  <a:pt x="109" y="178"/>
                </a:lnTo>
                <a:lnTo>
                  <a:pt x="113" y="177"/>
                </a:lnTo>
                <a:lnTo>
                  <a:pt x="118" y="174"/>
                </a:lnTo>
                <a:lnTo>
                  <a:pt x="122" y="172"/>
                </a:lnTo>
                <a:lnTo>
                  <a:pt x="126" y="170"/>
                </a:lnTo>
                <a:lnTo>
                  <a:pt x="130" y="166"/>
                </a:lnTo>
                <a:lnTo>
                  <a:pt x="135" y="162"/>
                </a:lnTo>
                <a:lnTo>
                  <a:pt x="138" y="157"/>
                </a:lnTo>
                <a:lnTo>
                  <a:pt x="141" y="152"/>
                </a:lnTo>
                <a:lnTo>
                  <a:pt x="144" y="146"/>
                </a:lnTo>
                <a:lnTo>
                  <a:pt x="146" y="140"/>
                </a:lnTo>
                <a:lnTo>
                  <a:pt x="148" y="133"/>
                </a:lnTo>
                <a:lnTo>
                  <a:pt x="151" y="118"/>
                </a:lnTo>
                <a:lnTo>
                  <a:pt x="152" y="103"/>
                </a:lnTo>
                <a:lnTo>
                  <a:pt x="151" y="94"/>
                </a:lnTo>
                <a:lnTo>
                  <a:pt x="150" y="84"/>
                </a:lnTo>
                <a:lnTo>
                  <a:pt x="149" y="76"/>
                </a:lnTo>
                <a:lnTo>
                  <a:pt x="147" y="68"/>
                </a:lnTo>
                <a:lnTo>
                  <a:pt x="145" y="60"/>
                </a:lnTo>
                <a:lnTo>
                  <a:pt x="142" y="53"/>
                </a:lnTo>
                <a:lnTo>
                  <a:pt x="138" y="47"/>
                </a:lnTo>
                <a:lnTo>
                  <a:pt x="134" y="41"/>
                </a:lnTo>
                <a:lnTo>
                  <a:pt x="129" y="37"/>
                </a:lnTo>
                <a:lnTo>
                  <a:pt x="125" y="32"/>
                </a:lnTo>
                <a:lnTo>
                  <a:pt x="121" y="29"/>
                </a:lnTo>
                <a:lnTo>
                  <a:pt x="117" y="26"/>
                </a:lnTo>
                <a:lnTo>
                  <a:pt x="112" y="24"/>
                </a:lnTo>
                <a:lnTo>
                  <a:pt x="108" y="23"/>
                </a:lnTo>
                <a:lnTo>
                  <a:pt x="102" y="22"/>
                </a:lnTo>
                <a:lnTo>
                  <a:pt x="97" y="22"/>
                </a:lnTo>
                <a:lnTo>
                  <a:pt x="92" y="22"/>
                </a:lnTo>
                <a:lnTo>
                  <a:pt x="88" y="23"/>
                </a:lnTo>
                <a:lnTo>
                  <a:pt x="84" y="24"/>
                </a:lnTo>
                <a:lnTo>
                  <a:pt x="80" y="26"/>
                </a:lnTo>
                <a:lnTo>
                  <a:pt x="70" y="31"/>
                </a:lnTo>
                <a:lnTo>
                  <a:pt x="62" y="4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93" name="Freeform 310"/>
          <p:cNvSpPr>
            <a:spLocks noEditPoints="1"/>
          </p:cNvSpPr>
          <p:nvPr/>
        </p:nvSpPr>
        <p:spPr bwMode="auto">
          <a:xfrm>
            <a:off x="4643438" y="3359150"/>
            <a:ext cx="112712" cy="111125"/>
          </a:xfrm>
          <a:custGeom>
            <a:avLst/>
            <a:gdLst>
              <a:gd name="T0" fmla="*/ 66 w 213"/>
              <a:gd name="T1" fmla="*/ 0 h 210"/>
              <a:gd name="T2" fmla="*/ 68 w 213"/>
              <a:gd name="T3" fmla="*/ 22 h 210"/>
              <a:gd name="T4" fmla="*/ 87 w 213"/>
              <a:gd name="T5" fmla="*/ 11 h 210"/>
              <a:gd name="T6" fmla="*/ 66 w 213"/>
              <a:gd name="T7" fmla="*/ 36 h 210"/>
              <a:gd name="T8" fmla="*/ 97 w 213"/>
              <a:gd name="T9" fmla="*/ 8 h 210"/>
              <a:gd name="T10" fmla="*/ 97 w 213"/>
              <a:gd name="T11" fmla="*/ 8 h 210"/>
              <a:gd name="T12" fmla="*/ 117 w 213"/>
              <a:gd name="T13" fmla="*/ 23 h 210"/>
              <a:gd name="T14" fmla="*/ 153 w 213"/>
              <a:gd name="T15" fmla="*/ 4 h 210"/>
              <a:gd name="T16" fmla="*/ 167 w 213"/>
              <a:gd name="T17" fmla="*/ 38 h 210"/>
              <a:gd name="T18" fmla="*/ 129 w 213"/>
              <a:gd name="T19" fmla="*/ 22 h 210"/>
              <a:gd name="T20" fmla="*/ 186 w 213"/>
              <a:gd name="T21" fmla="*/ 67 h 210"/>
              <a:gd name="T22" fmla="*/ 209 w 213"/>
              <a:gd name="T23" fmla="*/ 69 h 210"/>
              <a:gd name="T24" fmla="*/ 188 w 213"/>
              <a:gd name="T25" fmla="*/ 74 h 210"/>
              <a:gd name="T26" fmla="*/ 207 w 213"/>
              <a:gd name="T27" fmla="*/ 138 h 210"/>
              <a:gd name="T28" fmla="*/ 180 w 213"/>
              <a:gd name="T29" fmla="*/ 146 h 210"/>
              <a:gd name="T30" fmla="*/ 213 w 213"/>
              <a:gd name="T31" fmla="*/ 98 h 210"/>
              <a:gd name="T32" fmla="*/ 181 w 213"/>
              <a:gd name="T33" fmla="*/ 181 h 210"/>
              <a:gd name="T34" fmla="*/ 165 w 213"/>
              <a:gd name="T35" fmla="*/ 167 h 210"/>
              <a:gd name="T36" fmla="*/ 115 w 213"/>
              <a:gd name="T37" fmla="*/ 210 h 210"/>
              <a:gd name="T38" fmla="*/ 115 w 213"/>
              <a:gd name="T39" fmla="*/ 210 h 210"/>
              <a:gd name="T40" fmla="*/ 96 w 213"/>
              <a:gd name="T41" fmla="*/ 208 h 210"/>
              <a:gd name="T42" fmla="*/ 84 w 213"/>
              <a:gd name="T43" fmla="*/ 204 h 210"/>
              <a:gd name="T44" fmla="*/ 89 w 213"/>
              <a:gd name="T45" fmla="*/ 206 h 210"/>
              <a:gd name="T46" fmla="*/ 56 w 213"/>
              <a:gd name="T47" fmla="*/ 209 h 210"/>
              <a:gd name="T48" fmla="*/ 51 w 213"/>
              <a:gd name="T49" fmla="*/ 200 h 210"/>
              <a:gd name="T50" fmla="*/ 44 w 213"/>
              <a:gd name="T51" fmla="*/ 210 h 210"/>
              <a:gd name="T52" fmla="*/ 54 w 213"/>
              <a:gd name="T53" fmla="*/ 87 h 210"/>
              <a:gd name="T54" fmla="*/ 32 w 213"/>
              <a:gd name="T55" fmla="*/ 52 h 210"/>
              <a:gd name="T56" fmla="*/ 32 w 213"/>
              <a:gd name="T57" fmla="*/ 52 h 210"/>
              <a:gd name="T58" fmla="*/ 31 w 213"/>
              <a:gd name="T59" fmla="*/ 48 h 210"/>
              <a:gd name="T60" fmla="*/ 31 w 213"/>
              <a:gd name="T61" fmla="*/ 48 h 210"/>
              <a:gd name="T62" fmla="*/ 29 w 213"/>
              <a:gd name="T63" fmla="*/ 48 h 210"/>
              <a:gd name="T64" fmla="*/ 29 w 213"/>
              <a:gd name="T65" fmla="*/ 48 h 210"/>
              <a:gd name="T66" fmla="*/ 20 w 213"/>
              <a:gd name="T67" fmla="*/ 50 h 210"/>
              <a:gd name="T68" fmla="*/ 24 w 213"/>
              <a:gd name="T69" fmla="*/ 30 h 210"/>
              <a:gd name="T70" fmla="*/ 3 w 213"/>
              <a:gd name="T71" fmla="*/ 36 h 210"/>
              <a:gd name="T72" fmla="*/ 87 w 213"/>
              <a:gd name="T73" fmla="*/ 149 h 210"/>
              <a:gd name="T74" fmla="*/ 92 w 213"/>
              <a:gd name="T75" fmla="*/ 161 h 210"/>
              <a:gd name="T76" fmla="*/ 78 w 213"/>
              <a:gd name="T77" fmla="*/ 178 h 210"/>
              <a:gd name="T78" fmla="*/ 96 w 213"/>
              <a:gd name="T79" fmla="*/ 194 h 210"/>
              <a:gd name="T80" fmla="*/ 111 w 213"/>
              <a:gd name="T81" fmla="*/ 177 h 210"/>
              <a:gd name="T82" fmla="*/ 106 w 213"/>
              <a:gd name="T83" fmla="*/ 175 h 210"/>
              <a:gd name="T84" fmla="*/ 125 w 213"/>
              <a:gd name="T85" fmla="*/ 177 h 210"/>
              <a:gd name="T86" fmla="*/ 117 w 213"/>
              <a:gd name="T87" fmla="*/ 178 h 210"/>
              <a:gd name="T88" fmla="*/ 147 w 213"/>
              <a:gd name="T89" fmla="*/ 190 h 210"/>
              <a:gd name="T90" fmla="*/ 170 w 213"/>
              <a:gd name="T91" fmla="*/ 154 h 210"/>
              <a:gd name="T92" fmla="*/ 155 w 213"/>
              <a:gd name="T93" fmla="*/ 114 h 210"/>
              <a:gd name="T94" fmla="*/ 155 w 213"/>
              <a:gd name="T95" fmla="*/ 114 h 210"/>
              <a:gd name="T96" fmla="*/ 143 w 213"/>
              <a:gd name="T97" fmla="*/ 63 h 210"/>
              <a:gd name="T98" fmla="*/ 174 w 213"/>
              <a:gd name="T99" fmla="*/ 84 h 210"/>
              <a:gd name="T100" fmla="*/ 126 w 213"/>
              <a:gd name="T101" fmla="*/ 48 h 210"/>
              <a:gd name="T102" fmla="*/ 126 w 213"/>
              <a:gd name="T103" fmla="*/ 48 h 210"/>
              <a:gd name="T104" fmla="*/ 136 w 213"/>
              <a:gd name="T105" fmla="*/ 28 h 210"/>
              <a:gd name="T106" fmla="*/ 104 w 213"/>
              <a:gd name="T107" fmla="*/ 44 h 210"/>
              <a:gd name="T108" fmla="*/ 111 w 213"/>
              <a:gd name="T109" fmla="*/ 43 h 210"/>
              <a:gd name="T110" fmla="*/ 83 w 213"/>
              <a:gd name="T111" fmla="*/ 31 h 210"/>
              <a:gd name="T112" fmla="*/ 66 w 213"/>
              <a:gd name="T113" fmla="*/ 51 h 2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3"/>
              <a:gd name="T172" fmla="*/ 0 h 210"/>
              <a:gd name="T173" fmla="*/ 213 w 213"/>
              <a:gd name="T174" fmla="*/ 210 h 2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3" h="210">
                <a:moveTo>
                  <a:pt x="10" y="24"/>
                </a:moveTo>
                <a:lnTo>
                  <a:pt x="64" y="1"/>
                </a:lnTo>
                <a:lnTo>
                  <a:pt x="72" y="21"/>
                </a:lnTo>
                <a:lnTo>
                  <a:pt x="18" y="42"/>
                </a:lnTo>
                <a:lnTo>
                  <a:pt x="10" y="24"/>
                </a:lnTo>
                <a:close/>
                <a:moveTo>
                  <a:pt x="64" y="1"/>
                </a:moveTo>
                <a:lnTo>
                  <a:pt x="66" y="0"/>
                </a:lnTo>
                <a:lnTo>
                  <a:pt x="68" y="0"/>
                </a:lnTo>
                <a:lnTo>
                  <a:pt x="68" y="11"/>
                </a:lnTo>
                <a:lnTo>
                  <a:pt x="64" y="1"/>
                </a:lnTo>
                <a:close/>
                <a:moveTo>
                  <a:pt x="68" y="0"/>
                </a:moveTo>
                <a:lnTo>
                  <a:pt x="76" y="0"/>
                </a:lnTo>
                <a:lnTo>
                  <a:pt x="76" y="22"/>
                </a:lnTo>
                <a:lnTo>
                  <a:pt x="68" y="22"/>
                </a:lnTo>
                <a:lnTo>
                  <a:pt x="68" y="0"/>
                </a:lnTo>
                <a:close/>
                <a:moveTo>
                  <a:pt x="76" y="0"/>
                </a:moveTo>
                <a:lnTo>
                  <a:pt x="87" y="0"/>
                </a:lnTo>
                <a:lnTo>
                  <a:pt x="87" y="11"/>
                </a:lnTo>
                <a:lnTo>
                  <a:pt x="76" y="11"/>
                </a:lnTo>
                <a:lnTo>
                  <a:pt x="76" y="0"/>
                </a:lnTo>
                <a:close/>
                <a:moveTo>
                  <a:pt x="87" y="11"/>
                </a:moveTo>
                <a:lnTo>
                  <a:pt x="87" y="36"/>
                </a:lnTo>
                <a:lnTo>
                  <a:pt x="66" y="36"/>
                </a:lnTo>
                <a:lnTo>
                  <a:pt x="66" y="11"/>
                </a:lnTo>
                <a:lnTo>
                  <a:pt x="87" y="11"/>
                </a:lnTo>
                <a:close/>
                <a:moveTo>
                  <a:pt x="84" y="43"/>
                </a:moveTo>
                <a:lnTo>
                  <a:pt x="66" y="63"/>
                </a:lnTo>
                <a:lnTo>
                  <a:pt x="66" y="36"/>
                </a:lnTo>
                <a:lnTo>
                  <a:pt x="76" y="36"/>
                </a:lnTo>
                <a:lnTo>
                  <a:pt x="84" y="43"/>
                </a:lnTo>
                <a:close/>
                <a:moveTo>
                  <a:pt x="69" y="29"/>
                </a:moveTo>
                <a:lnTo>
                  <a:pt x="76" y="23"/>
                </a:lnTo>
                <a:lnTo>
                  <a:pt x="82" y="16"/>
                </a:lnTo>
                <a:lnTo>
                  <a:pt x="89" y="12"/>
                </a:lnTo>
                <a:lnTo>
                  <a:pt x="97" y="8"/>
                </a:lnTo>
                <a:lnTo>
                  <a:pt x="106" y="27"/>
                </a:lnTo>
                <a:lnTo>
                  <a:pt x="101" y="30"/>
                </a:lnTo>
                <a:lnTo>
                  <a:pt x="95" y="34"/>
                </a:lnTo>
                <a:lnTo>
                  <a:pt x="89" y="38"/>
                </a:lnTo>
                <a:lnTo>
                  <a:pt x="84" y="43"/>
                </a:lnTo>
                <a:lnTo>
                  <a:pt x="69" y="29"/>
                </a:lnTo>
                <a:close/>
                <a:moveTo>
                  <a:pt x="97" y="8"/>
                </a:moveTo>
                <a:lnTo>
                  <a:pt x="105" y="4"/>
                </a:lnTo>
                <a:lnTo>
                  <a:pt x="112" y="2"/>
                </a:lnTo>
                <a:lnTo>
                  <a:pt x="121" y="1"/>
                </a:lnTo>
                <a:lnTo>
                  <a:pt x="129" y="0"/>
                </a:lnTo>
                <a:lnTo>
                  <a:pt x="129" y="22"/>
                </a:lnTo>
                <a:lnTo>
                  <a:pt x="123" y="22"/>
                </a:lnTo>
                <a:lnTo>
                  <a:pt x="117" y="23"/>
                </a:lnTo>
                <a:lnTo>
                  <a:pt x="112" y="25"/>
                </a:lnTo>
                <a:lnTo>
                  <a:pt x="106" y="27"/>
                </a:lnTo>
                <a:lnTo>
                  <a:pt x="97" y="8"/>
                </a:lnTo>
                <a:close/>
                <a:moveTo>
                  <a:pt x="129" y="0"/>
                </a:moveTo>
                <a:lnTo>
                  <a:pt x="137" y="1"/>
                </a:lnTo>
                <a:lnTo>
                  <a:pt x="145" y="2"/>
                </a:lnTo>
                <a:lnTo>
                  <a:pt x="153" y="4"/>
                </a:lnTo>
                <a:lnTo>
                  <a:pt x="161" y="7"/>
                </a:lnTo>
                <a:lnTo>
                  <a:pt x="168" y="11"/>
                </a:lnTo>
                <a:lnTo>
                  <a:pt x="176" y="16"/>
                </a:lnTo>
                <a:lnTo>
                  <a:pt x="182" y="23"/>
                </a:lnTo>
                <a:lnTo>
                  <a:pt x="188" y="29"/>
                </a:lnTo>
                <a:lnTo>
                  <a:pt x="172" y="42"/>
                </a:lnTo>
                <a:lnTo>
                  <a:pt x="167" y="38"/>
                </a:lnTo>
                <a:lnTo>
                  <a:pt x="162" y="33"/>
                </a:lnTo>
                <a:lnTo>
                  <a:pt x="157" y="30"/>
                </a:lnTo>
                <a:lnTo>
                  <a:pt x="152" y="27"/>
                </a:lnTo>
                <a:lnTo>
                  <a:pt x="147" y="25"/>
                </a:lnTo>
                <a:lnTo>
                  <a:pt x="140" y="23"/>
                </a:lnTo>
                <a:lnTo>
                  <a:pt x="135" y="22"/>
                </a:lnTo>
                <a:lnTo>
                  <a:pt x="129" y="22"/>
                </a:lnTo>
                <a:lnTo>
                  <a:pt x="129" y="0"/>
                </a:lnTo>
                <a:close/>
                <a:moveTo>
                  <a:pt x="188" y="29"/>
                </a:moveTo>
                <a:lnTo>
                  <a:pt x="194" y="36"/>
                </a:lnTo>
                <a:lnTo>
                  <a:pt x="198" y="44"/>
                </a:lnTo>
                <a:lnTo>
                  <a:pt x="203" y="52"/>
                </a:lnTo>
                <a:lnTo>
                  <a:pt x="207" y="61"/>
                </a:lnTo>
                <a:lnTo>
                  <a:pt x="186" y="67"/>
                </a:lnTo>
                <a:lnTo>
                  <a:pt x="184" y="61"/>
                </a:lnTo>
                <a:lnTo>
                  <a:pt x="181" y="55"/>
                </a:lnTo>
                <a:lnTo>
                  <a:pt x="177" y="49"/>
                </a:lnTo>
                <a:lnTo>
                  <a:pt x="172" y="42"/>
                </a:lnTo>
                <a:lnTo>
                  <a:pt x="188" y="29"/>
                </a:lnTo>
                <a:close/>
                <a:moveTo>
                  <a:pt x="207" y="61"/>
                </a:moveTo>
                <a:lnTo>
                  <a:pt x="209" y="69"/>
                </a:lnTo>
                <a:lnTo>
                  <a:pt x="211" y="79"/>
                </a:lnTo>
                <a:lnTo>
                  <a:pt x="212" y="88"/>
                </a:lnTo>
                <a:lnTo>
                  <a:pt x="213" y="98"/>
                </a:lnTo>
                <a:lnTo>
                  <a:pt x="191" y="98"/>
                </a:lnTo>
                <a:lnTo>
                  <a:pt x="191" y="90"/>
                </a:lnTo>
                <a:lnTo>
                  <a:pt x="190" y="82"/>
                </a:lnTo>
                <a:lnTo>
                  <a:pt x="188" y="74"/>
                </a:lnTo>
                <a:lnTo>
                  <a:pt x="186" y="67"/>
                </a:lnTo>
                <a:lnTo>
                  <a:pt x="207" y="61"/>
                </a:lnTo>
                <a:close/>
                <a:moveTo>
                  <a:pt x="213" y="98"/>
                </a:moveTo>
                <a:lnTo>
                  <a:pt x="212" y="109"/>
                </a:lnTo>
                <a:lnTo>
                  <a:pt x="211" y="119"/>
                </a:lnTo>
                <a:lnTo>
                  <a:pt x="209" y="128"/>
                </a:lnTo>
                <a:lnTo>
                  <a:pt x="207" y="138"/>
                </a:lnTo>
                <a:lnTo>
                  <a:pt x="203" y="147"/>
                </a:lnTo>
                <a:lnTo>
                  <a:pt x="198" y="156"/>
                </a:lnTo>
                <a:lnTo>
                  <a:pt x="193" y="165"/>
                </a:lnTo>
                <a:lnTo>
                  <a:pt x="188" y="173"/>
                </a:lnTo>
                <a:lnTo>
                  <a:pt x="170" y="161"/>
                </a:lnTo>
                <a:lnTo>
                  <a:pt x="176" y="153"/>
                </a:lnTo>
                <a:lnTo>
                  <a:pt x="180" y="146"/>
                </a:lnTo>
                <a:lnTo>
                  <a:pt x="183" y="139"/>
                </a:lnTo>
                <a:lnTo>
                  <a:pt x="186" y="132"/>
                </a:lnTo>
                <a:lnTo>
                  <a:pt x="188" y="123"/>
                </a:lnTo>
                <a:lnTo>
                  <a:pt x="190" y="115"/>
                </a:lnTo>
                <a:lnTo>
                  <a:pt x="191" y="107"/>
                </a:lnTo>
                <a:lnTo>
                  <a:pt x="191" y="98"/>
                </a:lnTo>
                <a:lnTo>
                  <a:pt x="213" y="98"/>
                </a:lnTo>
                <a:close/>
                <a:moveTo>
                  <a:pt x="170" y="161"/>
                </a:moveTo>
                <a:lnTo>
                  <a:pt x="169" y="162"/>
                </a:lnTo>
                <a:lnTo>
                  <a:pt x="170" y="161"/>
                </a:lnTo>
                <a:lnTo>
                  <a:pt x="179" y="167"/>
                </a:lnTo>
                <a:lnTo>
                  <a:pt x="170" y="161"/>
                </a:lnTo>
                <a:close/>
                <a:moveTo>
                  <a:pt x="188" y="173"/>
                </a:moveTo>
                <a:lnTo>
                  <a:pt x="181" y="181"/>
                </a:lnTo>
                <a:lnTo>
                  <a:pt x="172" y="190"/>
                </a:lnTo>
                <a:lnTo>
                  <a:pt x="164" y="196"/>
                </a:lnTo>
                <a:lnTo>
                  <a:pt x="156" y="201"/>
                </a:lnTo>
                <a:lnTo>
                  <a:pt x="145" y="182"/>
                </a:lnTo>
                <a:lnTo>
                  <a:pt x="153" y="178"/>
                </a:lnTo>
                <a:lnTo>
                  <a:pt x="159" y="173"/>
                </a:lnTo>
                <a:lnTo>
                  <a:pt x="165" y="167"/>
                </a:lnTo>
                <a:lnTo>
                  <a:pt x="170" y="161"/>
                </a:lnTo>
                <a:lnTo>
                  <a:pt x="188" y="173"/>
                </a:lnTo>
                <a:close/>
                <a:moveTo>
                  <a:pt x="156" y="201"/>
                </a:moveTo>
                <a:lnTo>
                  <a:pt x="147" y="205"/>
                </a:lnTo>
                <a:lnTo>
                  <a:pt x="136" y="208"/>
                </a:lnTo>
                <a:lnTo>
                  <a:pt x="126" y="210"/>
                </a:lnTo>
                <a:lnTo>
                  <a:pt x="115" y="210"/>
                </a:lnTo>
                <a:lnTo>
                  <a:pt x="115" y="190"/>
                </a:lnTo>
                <a:lnTo>
                  <a:pt x="124" y="190"/>
                </a:lnTo>
                <a:lnTo>
                  <a:pt x="131" y="188"/>
                </a:lnTo>
                <a:lnTo>
                  <a:pt x="138" y="185"/>
                </a:lnTo>
                <a:lnTo>
                  <a:pt x="145" y="182"/>
                </a:lnTo>
                <a:lnTo>
                  <a:pt x="156" y="201"/>
                </a:lnTo>
                <a:close/>
                <a:moveTo>
                  <a:pt x="115" y="210"/>
                </a:moveTo>
                <a:lnTo>
                  <a:pt x="115" y="210"/>
                </a:lnTo>
                <a:lnTo>
                  <a:pt x="115" y="200"/>
                </a:lnTo>
                <a:lnTo>
                  <a:pt x="115" y="210"/>
                </a:lnTo>
                <a:close/>
                <a:moveTo>
                  <a:pt x="115" y="210"/>
                </a:moveTo>
                <a:lnTo>
                  <a:pt x="108" y="210"/>
                </a:lnTo>
                <a:lnTo>
                  <a:pt x="102" y="209"/>
                </a:lnTo>
                <a:lnTo>
                  <a:pt x="96" y="208"/>
                </a:lnTo>
                <a:lnTo>
                  <a:pt x="89" y="206"/>
                </a:lnTo>
                <a:lnTo>
                  <a:pt x="98" y="187"/>
                </a:lnTo>
                <a:lnTo>
                  <a:pt x="106" y="189"/>
                </a:lnTo>
                <a:lnTo>
                  <a:pt x="115" y="190"/>
                </a:lnTo>
                <a:lnTo>
                  <a:pt x="115" y="210"/>
                </a:lnTo>
                <a:close/>
                <a:moveTo>
                  <a:pt x="89" y="206"/>
                </a:moveTo>
                <a:lnTo>
                  <a:pt x="84" y="204"/>
                </a:lnTo>
                <a:lnTo>
                  <a:pt x="78" y="201"/>
                </a:lnTo>
                <a:lnTo>
                  <a:pt x="74" y="197"/>
                </a:lnTo>
                <a:lnTo>
                  <a:pt x="69" y="193"/>
                </a:lnTo>
                <a:lnTo>
                  <a:pt x="84" y="178"/>
                </a:lnTo>
                <a:lnTo>
                  <a:pt x="91" y="183"/>
                </a:lnTo>
                <a:lnTo>
                  <a:pt x="98" y="187"/>
                </a:lnTo>
                <a:lnTo>
                  <a:pt x="89" y="206"/>
                </a:lnTo>
                <a:close/>
                <a:moveTo>
                  <a:pt x="71" y="176"/>
                </a:moveTo>
                <a:lnTo>
                  <a:pt x="78" y="172"/>
                </a:lnTo>
                <a:lnTo>
                  <a:pt x="84" y="178"/>
                </a:lnTo>
                <a:lnTo>
                  <a:pt x="76" y="185"/>
                </a:lnTo>
                <a:lnTo>
                  <a:pt x="71" y="176"/>
                </a:lnTo>
                <a:close/>
                <a:moveTo>
                  <a:pt x="82" y="195"/>
                </a:moveTo>
                <a:lnTo>
                  <a:pt x="56" y="209"/>
                </a:lnTo>
                <a:lnTo>
                  <a:pt x="46" y="191"/>
                </a:lnTo>
                <a:lnTo>
                  <a:pt x="71" y="176"/>
                </a:lnTo>
                <a:lnTo>
                  <a:pt x="82" y="195"/>
                </a:lnTo>
                <a:close/>
                <a:moveTo>
                  <a:pt x="56" y="209"/>
                </a:moveTo>
                <a:lnTo>
                  <a:pt x="54" y="210"/>
                </a:lnTo>
                <a:lnTo>
                  <a:pt x="51" y="210"/>
                </a:lnTo>
                <a:lnTo>
                  <a:pt x="51" y="200"/>
                </a:lnTo>
                <a:lnTo>
                  <a:pt x="56" y="209"/>
                </a:lnTo>
                <a:close/>
                <a:moveTo>
                  <a:pt x="51" y="210"/>
                </a:moveTo>
                <a:lnTo>
                  <a:pt x="44" y="210"/>
                </a:lnTo>
                <a:lnTo>
                  <a:pt x="44" y="190"/>
                </a:lnTo>
                <a:lnTo>
                  <a:pt x="51" y="190"/>
                </a:lnTo>
                <a:lnTo>
                  <a:pt x="51" y="210"/>
                </a:lnTo>
                <a:close/>
                <a:moveTo>
                  <a:pt x="44" y="210"/>
                </a:moveTo>
                <a:lnTo>
                  <a:pt x="33" y="210"/>
                </a:lnTo>
                <a:lnTo>
                  <a:pt x="33" y="200"/>
                </a:lnTo>
                <a:lnTo>
                  <a:pt x="44" y="200"/>
                </a:lnTo>
                <a:lnTo>
                  <a:pt x="44" y="210"/>
                </a:lnTo>
                <a:close/>
                <a:moveTo>
                  <a:pt x="33" y="200"/>
                </a:moveTo>
                <a:lnTo>
                  <a:pt x="33" y="87"/>
                </a:lnTo>
                <a:lnTo>
                  <a:pt x="54" y="87"/>
                </a:lnTo>
                <a:lnTo>
                  <a:pt x="54" y="200"/>
                </a:lnTo>
                <a:lnTo>
                  <a:pt x="33" y="200"/>
                </a:lnTo>
                <a:close/>
                <a:moveTo>
                  <a:pt x="33" y="87"/>
                </a:moveTo>
                <a:lnTo>
                  <a:pt x="33" y="74"/>
                </a:lnTo>
                <a:lnTo>
                  <a:pt x="32" y="64"/>
                </a:lnTo>
                <a:lnTo>
                  <a:pt x="32" y="56"/>
                </a:lnTo>
                <a:lnTo>
                  <a:pt x="32" y="52"/>
                </a:lnTo>
                <a:lnTo>
                  <a:pt x="53" y="49"/>
                </a:lnTo>
                <a:lnTo>
                  <a:pt x="54" y="55"/>
                </a:lnTo>
                <a:lnTo>
                  <a:pt x="54" y="63"/>
                </a:lnTo>
                <a:lnTo>
                  <a:pt x="54" y="73"/>
                </a:lnTo>
                <a:lnTo>
                  <a:pt x="54" y="87"/>
                </a:lnTo>
                <a:lnTo>
                  <a:pt x="33" y="87"/>
                </a:lnTo>
                <a:close/>
                <a:moveTo>
                  <a:pt x="32" y="52"/>
                </a:moveTo>
                <a:lnTo>
                  <a:pt x="32" y="50"/>
                </a:lnTo>
                <a:lnTo>
                  <a:pt x="31" y="48"/>
                </a:lnTo>
                <a:lnTo>
                  <a:pt x="51" y="39"/>
                </a:lnTo>
                <a:lnTo>
                  <a:pt x="52" y="43"/>
                </a:lnTo>
                <a:lnTo>
                  <a:pt x="53" y="49"/>
                </a:lnTo>
                <a:lnTo>
                  <a:pt x="32" y="52"/>
                </a:lnTo>
                <a:close/>
                <a:moveTo>
                  <a:pt x="31" y="48"/>
                </a:moveTo>
                <a:lnTo>
                  <a:pt x="31" y="48"/>
                </a:lnTo>
                <a:lnTo>
                  <a:pt x="44" y="31"/>
                </a:lnTo>
                <a:lnTo>
                  <a:pt x="48" y="34"/>
                </a:lnTo>
                <a:lnTo>
                  <a:pt x="51" y="39"/>
                </a:lnTo>
                <a:lnTo>
                  <a:pt x="31" y="48"/>
                </a:lnTo>
                <a:close/>
                <a:moveTo>
                  <a:pt x="31" y="48"/>
                </a:moveTo>
                <a:lnTo>
                  <a:pt x="31" y="48"/>
                </a:lnTo>
                <a:lnTo>
                  <a:pt x="38" y="39"/>
                </a:lnTo>
                <a:lnTo>
                  <a:pt x="31" y="48"/>
                </a:lnTo>
                <a:close/>
                <a:moveTo>
                  <a:pt x="31" y="48"/>
                </a:moveTo>
                <a:lnTo>
                  <a:pt x="30" y="48"/>
                </a:lnTo>
                <a:lnTo>
                  <a:pt x="29" y="48"/>
                </a:lnTo>
                <a:lnTo>
                  <a:pt x="28" y="26"/>
                </a:lnTo>
                <a:lnTo>
                  <a:pt x="33" y="27"/>
                </a:lnTo>
                <a:lnTo>
                  <a:pt x="38" y="27"/>
                </a:lnTo>
                <a:lnTo>
                  <a:pt x="41" y="29"/>
                </a:lnTo>
                <a:lnTo>
                  <a:pt x="44" y="31"/>
                </a:lnTo>
                <a:lnTo>
                  <a:pt x="31" y="48"/>
                </a:lnTo>
                <a:close/>
                <a:moveTo>
                  <a:pt x="29" y="48"/>
                </a:moveTo>
                <a:lnTo>
                  <a:pt x="25" y="49"/>
                </a:lnTo>
                <a:lnTo>
                  <a:pt x="20" y="50"/>
                </a:lnTo>
                <a:lnTo>
                  <a:pt x="13" y="30"/>
                </a:lnTo>
                <a:lnTo>
                  <a:pt x="21" y="27"/>
                </a:lnTo>
                <a:lnTo>
                  <a:pt x="28" y="26"/>
                </a:lnTo>
                <a:lnTo>
                  <a:pt x="29" y="48"/>
                </a:lnTo>
                <a:close/>
                <a:moveTo>
                  <a:pt x="20" y="50"/>
                </a:moveTo>
                <a:lnTo>
                  <a:pt x="10" y="54"/>
                </a:lnTo>
                <a:lnTo>
                  <a:pt x="6" y="43"/>
                </a:lnTo>
                <a:lnTo>
                  <a:pt x="16" y="40"/>
                </a:lnTo>
                <a:lnTo>
                  <a:pt x="20" y="50"/>
                </a:lnTo>
                <a:close/>
                <a:moveTo>
                  <a:pt x="6" y="43"/>
                </a:moveTo>
                <a:lnTo>
                  <a:pt x="3" y="36"/>
                </a:lnTo>
                <a:lnTo>
                  <a:pt x="24" y="30"/>
                </a:lnTo>
                <a:lnTo>
                  <a:pt x="26" y="36"/>
                </a:lnTo>
                <a:lnTo>
                  <a:pt x="6" y="43"/>
                </a:lnTo>
                <a:close/>
                <a:moveTo>
                  <a:pt x="3" y="36"/>
                </a:moveTo>
                <a:lnTo>
                  <a:pt x="0" y="27"/>
                </a:lnTo>
                <a:lnTo>
                  <a:pt x="10" y="24"/>
                </a:lnTo>
                <a:lnTo>
                  <a:pt x="14" y="33"/>
                </a:lnTo>
                <a:lnTo>
                  <a:pt x="3" y="36"/>
                </a:lnTo>
                <a:close/>
                <a:moveTo>
                  <a:pt x="87" y="51"/>
                </a:moveTo>
                <a:lnTo>
                  <a:pt x="87" y="142"/>
                </a:lnTo>
                <a:lnTo>
                  <a:pt x="66" y="142"/>
                </a:lnTo>
                <a:lnTo>
                  <a:pt x="66" y="51"/>
                </a:lnTo>
                <a:lnTo>
                  <a:pt x="87" y="51"/>
                </a:lnTo>
                <a:close/>
                <a:moveTo>
                  <a:pt x="87" y="142"/>
                </a:moveTo>
                <a:lnTo>
                  <a:pt x="87" y="149"/>
                </a:lnTo>
                <a:lnTo>
                  <a:pt x="89" y="154"/>
                </a:lnTo>
                <a:lnTo>
                  <a:pt x="69" y="162"/>
                </a:lnTo>
                <a:lnTo>
                  <a:pt x="67" y="152"/>
                </a:lnTo>
                <a:lnTo>
                  <a:pt x="66" y="142"/>
                </a:lnTo>
                <a:lnTo>
                  <a:pt x="87" y="142"/>
                </a:lnTo>
                <a:close/>
                <a:moveTo>
                  <a:pt x="89" y="154"/>
                </a:moveTo>
                <a:lnTo>
                  <a:pt x="92" y="161"/>
                </a:lnTo>
                <a:lnTo>
                  <a:pt x="96" y="166"/>
                </a:lnTo>
                <a:lnTo>
                  <a:pt x="79" y="179"/>
                </a:lnTo>
                <a:lnTo>
                  <a:pt x="73" y="171"/>
                </a:lnTo>
                <a:lnTo>
                  <a:pt x="69" y="162"/>
                </a:lnTo>
                <a:lnTo>
                  <a:pt x="89" y="154"/>
                </a:lnTo>
                <a:close/>
                <a:moveTo>
                  <a:pt x="79" y="179"/>
                </a:moveTo>
                <a:lnTo>
                  <a:pt x="78" y="178"/>
                </a:lnTo>
                <a:lnTo>
                  <a:pt x="79" y="179"/>
                </a:lnTo>
                <a:lnTo>
                  <a:pt x="87" y="173"/>
                </a:lnTo>
                <a:lnTo>
                  <a:pt x="79" y="179"/>
                </a:lnTo>
                <a:close/>
                <a:moveTo>
                  <a:pt x="96" y="166"/>
                </a:moveTo>
                <a:lnTo>
                  <a:pt x="100" y="171"/>
                </a:lnTo>
                <a:lnTo>
                  <a:pt x="106" y="175"/>
                </a:lnTo>
                <a:lnTo>
                  <a:pt x="96" y="194"/>
                </a:lnTo>
                <a:lnTo>
                  <a:pt x="92" y="191"/>
                </a:lnTo>
                <a:lnTo>
                  <a:pt x="87" y="188"/>
                </a:lnTo>
                <a:lnTo>
                  <a:pt x="83" y="183"/>
                </a:lnTo>
                <a:lnTo>
                  <a:pt x="79" y="179"/>
                </a:lnTo>
                <a:lnTo>
                  <a:pt x="96" y="166"/>
                </a:lnTo>
                <a:close/>
                <a:moveTo>
                  <a:pt x="106" y="175"/>
                </a:moveTo>
                <a:lnTo>
                  <a:pt x="111" y="177"/>
                </a:lnTo>
                <a:lnTo>
                  <a:pt x="117" y="178"/>
                </a:lnTo>
                <a:lnTo>
                  <a:pt x="116" y="199"/>
                </a:lnTo>
                <a:lnTo>
                  <a:pt x="111" y="199"/>
                </a:lnTo>
                <a:lnTo>
                  <a:pt x="106" y="197"/>
                </a:lnTo>
                <a:lnTo>
                  <a:pt x="101" y="196"/>
                </a:lnTo>
                <a:lnTo>
                  <a:pt x="96" y="194"/>
                </a:lnTo>
                <a:lnTo>
                  <a:pt x="106" y="175"/>
                </a:lnTo>
                <a:close/>
                <a:moveTo>
                  <a:pt x="117" y="199"/>
                </a:moveTo>
                <a:lnTo>
                  <a:pt x="116" y="199"/>
                </a:lnTo>
                <a:lnTo>
                  <a:pt x="117" y="189"/>
                </a:lnTo>
                <a:lnTo>
                  <a:pt x="117" y="199"/>
                </a:lnTo>
                <a:close/>
                <a:moveTo>
                  <a:pt x="117" y="178"/>
                </a:moveTo>
                <a:lnTo>
                  <a:pt x="125" y="177"/>
                </a:lnTo>
                <a:lnTo>
                  <a:pt x="131" y="175"/>
                </a:lnTo>
                <a:lnTo>
                  <a:pt x="141" y="193"/>
                </a:lnTo>
                <a:lnTo>
                  <a:pt x="136" y="196"/>
                </a:lnTo>
                <a:lnTo>
                  <a:pt x="130" y="198"/>
                </a:lnTo>
                <a:lnTo>
                  <a:pt x="124" y="199"/>
                </a:lnTo>
                <a:lnTo>
                  <a:pt x="117" y="199"/>
                </a:lnTo>
                <a:lnTo>
                  <a:pt x="117" y="178"/>
                </a:lnTo>
                <a:close/>
                <a:moveTo>
                  <a:pt x="131" y="175"/>
                </a:moveTo>
                <a:lnTo>
                  <a:pt x="137" y="170"/>
                </a:lnTo>
                <a:lnTo>
                  <a:pt x="143" y="163"/>
                </a:lnTo>
                <a:lnTo>
                  <a:pt x="161" y="174"/>
                </a:lnTo>
                <a:lnTo>
                  <a:pt x="156" y="180"/>
                </a:lnTo>
                <a:lnTo>
                  <a:pt x="152" y="185"/>
                </a:lnTo>
                <a:lnTo>
                  <a:pt x="147" y="190"/>
                </a:lnTo>
                <a:lnTo>
                  <a:pt x="141" y="193"/>
                </a:lnTo>
                <a:lnTo>
                  <a:pt x="131" y="175"/>
                </a:lnTo>
                <a:close/>
                <a:moveTo>
                  <a:pt x="143" y="163"/>
                </a:moveTo>
                <a:lnTo>
                  <a:pt x="149" y="152"/>
                </a:lnTo>
                <a:lnTo>
                  <a:pt x="152" y="142"/>
                </a:lnTo>
                <a:lnTo>
                  <a:pt x="172" y="147"/>
                </a:lnTo>
                <a:lnTo>
                  <a:pt x="170" y="154"/>
                </a:lnTo>
                <a:lnTo>
                  <a:pt x="167" y="162"/>
                </a:lnTo>
                <a:lnTo>
                  <a:pt x="164" y="168"/>
                </a:lnTo>
                <a:lnTo>
                  <a:pt x="161" y="174"/>
                </a:lnTo>
                <a:lnTo>
                  <a:pt x="143" y="163"/>
                </a:lnTo>
                <a:close/>
                <a:moveTo>
                  <a:pt x="152" y="142"/>
                </a:moveTo>
                <a:lnTo>
                  <a:pt x="155" y="128"/>
                </a:lnTo>
                <a:lnTo>
                  <a:pt x="155" y="114"/>
                </a:lnTo>
                <a:lnTo>
                  <a:pt x="177" y="114"/>
                </a:lnTo>
                <a:lnTo>
                  <a:pt x="177" y="123"/>
                </a:lnTo>
                <a:lnTo>
                  <a:pt x="176" y="132"/>
                </a:lnTo>
                <a:lnTo>
                  <a:pt x="175" y="139"/>
                </a:lnTo>
                <a:lnTo>
                  <a:pt x="172" y="147"/>
                </a:lnTo>
                <a:lnTo>
                  <a:pt x="152" y="142"/>
                </a:lnTo>
                <a:close/>
                <a:moveTo>
                  <a:pt x="155" y="114"/>
                </a:moveTo>
                <a:lnTo>
                  <a:pt x="155" y="106"/>
                </a:lnTo>
                <a:lnTo>
                  <a:pt x="154" y="97"/>
                </a:lnTo>
                <a:lnTo>
                  <a:pt x="153" y="89"/>
                </a:lnTo>
                <a:lnTo>
                  <a:pt x="152" y="82"/>
                </a:lnTo>
                <a:lnTo>
                  <a:pt x="149" y="76"/>
                </a:lnTo>
                <a:lnTo>
                  <a:pt x="147" y="69"/>
                </a:lnTo>
                <a:lnTo>
                  <a:pt x="143" y="63"/>
                </a:lnTo>
                <a:lnTo>
                  <a:pt x="139" y="59"/>
                </a:lnTo>
                <a:lnTo>
                  <a:pt x="156" y="45"/>
                </a:lnTo>
                <a:lnTo>
                  <a:pt x="161" y="52"/>
                </a:lnTo>
                <a:lnTo>
                  <a:pt x="165" y="59"/>
                </a:lnTo>
                <a:lnTo>
                  <a:pt x="168" y="66"/>
                </a:lnTo>
                <a:lnTo>
                  <a:pt x="171" y="74"/>
                </a:lnTo>
                <a:lnTo>
                  <a:pt x="174" y="84"/>
                </a:lnTo>
                <a:lnTo>
                  <a:pt x="176" y="93"/>
                </a:lnTo>
                <a:lnTo>
                  <a:pt x="176" y="104"/>
                </a:lnTo>
                <a:lnTo>
                  <a:pt x="177" y="114"/>
                </a:lnTo>
                <a:lnTo>
                  <a:pt x="155" y="114"/>
                </a:lnTo>
                <a:close/>
                <a:moveTo>
                  <a:pt x="139" y="59"/>
                </a:moveTo>
                <a:lnTo>
                  <a:pt x="133" y="52"/>
                </a:lnTo>
                <a:lnTo>
                  <a:pt x="126" y="48"/>
                </a:lnTo>
                <a:lnTo>
                  <a:pt x="136" y="28"/>
                </a:lnTo>
                <a:lnTo>
                  <a:pt x="141" y="31"/>
                </a:lnTo>
                <a:lnTo>
                  <a:pt x="147" y="35"/>
                </a:lnTo>
                <a:lnTo>
                  <a:pt x="152" y="40"/>
                </a:lnTo>
                <a:lnTo>
                  <a:pt x="156" y="45"/>
                </a:lnTo>
                <a:lnTo>
                  <a:pt x="139" y="59"/>
                </a:lnTo>
                <a:close/>
                <a:moveTo>
                  <a:pt x="126" y="48"/>
                </a:moveTo>
                <a:lnTo>
                  <a:pt x="119" y="44"/>
                </a:lnTo>
                <a:lnTo>
                  <a:pt x="110" y="43"/>
                </a:lnTo>
                <a:lnTo>
                  <a:pt x="111" y="22"/>
                </a:lnTo>
                <a:lnTo>
                  <a:pt x="117" y="23"/>
                </a:lnTo>
                <a:lnTo>
                  <a:pt x="124" y="24"/>
                </a:lnTo>
                <a:lnTo>
                  <a:pt x="130" y="26"/>
                </a:lnTo>
                <a:lnTo>
                  <a:pt x="136" y="28"/>
                </a:lnTo>
                <a:lnTo>
                  <a:pt x="126" y="48"/>
                </a:lnTo>
                <a:close/>
                <a:moveTo>
                  <a:pt x="111" y="22"/>
                </a:moveTo>
                <a:lnTo>
                  <a:pt x="111" y="22"/>
                </a:lnTo>
                <a:lnTo>
                  <a:pt x="111" y="33"/>
                </a:lnTo>
                <a:lnTo>
                  <a:pt x="111" y="22"/>
                </a:lnTo>
                <a:close/>
                <a:moveTo>
                  <a:pt x="111" y="43"/>
                </a:moveTo>
                <a:lnTo>
                  <a:pt x="104" y="44"/>
                </a:lnTo>
                <a:lnTo>
                  <a:pt x="98" y="46"/>
                </a:lnTo>
                <a:lnTo>
                  <a:pt x="88" y="28"/>
                </a:lnTo>
                <a:lnTo>
                  <a:pt x="94" y="25"/>
                </a:lnTo>
                <a:lnTo>
                  <a:pt x="100" y="24"/>
                </a:lnTo>
                <a:lnTo>
                  <a:pt x="105" y="23"/>
                </a:lnTo>
                <a:lnTo>
                  <a:pt x="111" y="22"/>
                </a:lnTo>
                <a:lnTo>
                  <a:pt x="111" y="43"/>
                </a:lnTo>
                <a:close/>
                <a:moveTo>
                  <a:pt x="98" y="46"/>
                </a:moveTo>
                <a:lnTo>
                  <a:pt x="92" y="51"/>
                </a:lnTo>
                <a:lnTo>
                  <a:pt x="84" y="58"/>
                </a:lnTo>
                <a:lnTo>
                  <a:pt x="69" y="43"/>
                </a:lnTo>
                <a:lnTo>
                  <a:pt x="74" y="38"/>
                </a:lnTo>
                <a:lnTo>
                  <a:pt x="78" y="34"/>
                </a:lnTo>
                <a:lnTo>
                  <a:pt x="83" y="31"/>
                </a:lnTo>
                <a:lnTo>
                  <a:pt x="88" y="28"/>
                </a:lnTo>
                <a:lnTo>
                  <a:pt x="98" y="46"/>
                </a:lnTo>
                <a:close/>
                <a:moveTo>
                  <a:pt x="66" y="51"/>
                </a:moveTo>
                <a:lnTo>
                  <a:pt x="66" y="46"/>
                </a:lnTo>
                <a:lnTo>
                  <a:pt x="69" y="43"/>
                </a:lnTo>
                <a:lnTo>
                  <a:pt x="76" y="51"/>
                </a:lnTo>
                <a:lnTo>
                  <a:pt x="66" y="5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94" name="Freeform 311"/>
          <p:cNvSpPr>
            <a:spLocks noEditPoints="1"/>
          </p:cNvSpPr>
          <p:nvPr/>
        </p:nvSpPr>
        <p:spPr bwMode="auto">
          <a:xfrm>
            <a:off x="4268788" y="2619375"/>
            <a:ext cx="57150" cy="193675"/>
          </a:xfrm>
          <a:custGeom>
            <a:avLst/>
            <a:gdLst>
              <a:gd name="T0" fmla="*/ 107 w 108"/>
              <a:gd name="T1" fmla="*/ 24 h 365"/>
              <a:gd name="T2" fmla="*/ 104 w 108"/>
              <a:gd name="T3" fmla="*/ 32 h 365"/>
              <a:gd name="T4" fmla="*/ 99 w 108"/>
              <a:gd name="T5" fmla="*/ 37 h 365"/>
              <a:gd name="T6" fmla="*/ 92 w 108"/>
              <a:gd name="T7" fmla="*/ 40 h 365"/>
              <a:gd name="T8" fmla="*/ 84 w 108"/>
              <a:gd name="T9" fmla="*/ 40 h 365"/>
              <a:gd name="T10" fmla="*/ 77 w 108"/>
              <a:gd name="T11" fmla="*/ 37 h 365"/>
              <a:gd name="T12" fmla="*/ 71 w 108"/>
              <a:gd name="T13" fmla="*/ 32 h 365"/>
              <a:gd name="T14" fmla="*/ 68 w 108"/>
              <a:gd name="T15" fmla="*/ 24 h 365"/>
              <a:gd name="T16" fmla="*/ 68 w 108"/>
              <a:gd name="T17" fmla="*/ 17 h 365"/>
              <a:gd name="T18" fmla="*/ 71 w 108"/>
              <a:gd name="T19" fmla="*/ 10 h 365"/>
              <a:gd name="T20" fmla="*/ 77 w 108"/>
              <a:gd name="T21" fmla="*/ 4 h 365"/>
              <a:gd name="T22" fmla="*/ 85 w 108"/>
              <a:gd name="T23" fmla="*/ 1 h 365"/>
              <a:gd name="T24" fmla="*/ 92 w 108"/>
              <a:gd name="T25" fmla="*/ 1 h 365"/>
              <a:gd name="T26" fmla="*/ 99 w 108"/>
              <a:gd name="T27" fmla="*/ 4 h 365"/>
              <a:gd name="T28" fmla="*/ 104 w 108"/>
              <a:gd name="T29" fmla="*/ 10 h 365"/>
              <a:gd name="T30" fmla="*/ 107 w 108"/>
              <a:gd name="T31" fmla="*/ 17 h 365"/>
              <a:gd name="T32" fmla="*/ 105 w 108"/>
              <a:gd name="T33" fmla="*/ 274 h 365"/>
              <a:gd name="T34" fmla="*/ 103 w 108"/>
              <a:gd name="T35" fmla="*/ 295 h 365"/>
              <a:gd name="T36" fmla="*/ 100 w 108"/>
              <a:gd name="T37" fmla="*/ 314 h 365"/>
              <a:gd name="T38" fmla="*/ 94 w 108"/>
              <a:gd name="T39" fmla="*/ 329 h 365"/>
              <a:gd name="T40" fmla="*/ 85 w 108"/>
              <a:gd name="T41" fmla="*/ 343 h 365"/>
              <a:gd name="T42" fmla="*/ 74 w 108"/>
              <a:gd name="T43" fmla="*/ 352 h 365"/>
              <a:gd name="T44" fmla="*/ 63 w 108"/>
              <a:gd name="T45" fmla="*/ 359 h 365"/>
              <a:gd name="T46" fmla="*/ 49 w 108"/>
              <a:gd name="T47" fmla="*/ 362 h 365"/>
              <a:gd name="T48" fmla="*/ 35 w 108"/>
              <a:gd name="T49" fmla="*/ 365 h 365"/>
              <a:gd name="T50" fmla="*/ 19 w 108"/>
              <a:gd name="T51" fmla="*/ 362 h 365"/>
              <a:gd name="T52" fmla="*/ 8 w 108"/>
              <a:gd name="T53" fmla="*/ 357 h 365"/>
              <a:gd name="T54" fmla="*/ 2 w 108"/>
              <a:gd name="T55" fmla="*/ 352 h 365"/>
              <a:gd name="T56" fmla="*/ 0 w 108"/>
              <a:gd name="T57" fmla="*/ 345 h 365"/>
              <a:gd name="T58" fmla="*/ 1 w 108"/>
              <a:gd name="T59" fmla="*/ 339 h 365"/>
              <a:gd name="T60" fmla="*/ 4 w 108"/>
              <a:gd name="T61" fmla="*/ 332 h 365"/>
              <a:gd name="T62" fmla="*/ 10 w 108"/>
              <a:gd name="T63" fmla="*/ 329 h 365"/>
              <a:gd name="T64" fmla="*/ 15 w 108"/>
              <a:gd name="T65" fmla="*/ 328 h 365"/>
              <a:gd name="T66" fmla="*/ 27 w 108"/>
              <a:gd name="T67" fmla="*/ 331 h 365"/>
              <a:gd name="T68" fmla="*/ 39 w 108"/>
              <a:gd name="T69" fmla="*/ 340 h 365"/>
              <a:gd name="T70" fmla="*/ 46 w 108"/>
              <a:gd name="T71" fmla="*/ 347 h 365"/>
              <a:gd name="T72" fmla="*/ 55 w 108"/>
              <a:gd name="T73" fmla="*/ 349 h 365"/>
              <a:gd name="T74" fmla="*/ 60 w 108"/>
              <a:gd name="T75" fmla="*/ 348 h 365"/>
              <a:gd name="T76" fmla="*/ 65 w 108"/>
              <a:gd name="T77" fmla="*/ 345 h 365"/>
              <a:gd name="T78" fmla="*/ 70 w 108"/>
              <a:gd name="T79" fmla="*/ 331 h 365"/>
              <a:gd name="T80" fmla="*/ 72 w 108"/>
              <a:gd name="T81" fmla="*/ 318 h 365"/>
              <a:gd name="T82" fmla="*/ 72 w 108"/>
              <a:gd name="T83" fmla="*/ 296 h 365"/>
              <a:gd name="T84" fmla="*/ 72 w 108"/>
              <a:gd name="T85" fmla="*/ 151 h 365"/>
              <a:gd name="T86" fmla="*/ 69 w 108"/>
              <a:gd name="T87" fmla="*/ 127 h 365"/>
              <a:gd name="T88" fmla="*/ 63 w 108"/>
              <a:gd name="T89" fmla="*/ 121 h 365"/>
              <a:gd name="T90" fmla="*/ 51 w 108"/>
              <a:gd name="T91" fmla="*/ 121 h 365"/>
              <a:gd name="T92" fmla="*/ 42 w 108"/>
              <a:gd name="T93" fmla="*/ 116 h 365"/>
              <a:gd name="T94" fmla="*/ 105 w 108"/>
              <a:gd name="T95" fmla="*/ 95 h 3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
              <a:gd name="T145" fmla="*/ 0 h 365"/>
              <a:gd name="T146" fmla="*/ 108 w 108"/>
              <a:gd name="T147" fmla="*/ 365 h 3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 h="365">
                <a:moveTo>
                  <a:pt x="108" y="20"/>
                </a:moveTo>
                <a:lnTo>
                  <a:pt x="107" y="24"/>
                </a:lnTo>
                <a:lnTo>
                  <a:pt x="106" y="28"/>
                </a:lnTo>
                <a:lnTo>
                  <a:pt x="104" y="32"/>
                </a:lnTo>
                <a:lnTo>
                  <a:pt x="102" y="35"/>
                </a:lnTo>
                <a:lnTo>
                  <a:pt x="99" y="37"/>
                </a:lnTo>
                <a:lnTo>
                  <a:pt x="96" y="39"/>
                </a:lnTo>
                <a:lnTo>
                  <a:pt x="92" y="40"/>
                </a:lnTo>
                <a:lnTo>
                  <a:pt x="88" y="41"/>
                </a:lnTo>
                <a:lnTo>
                  <a:pt x="84" y="40"/>
                </a:lnTo>
                <a:lnTo>
                  <a:pt x="80" y="39"/>
                </a:lnTo>
                <a:lnTo>
                  <a:pt x="77" y="37"/>
                </a:lnTo>
                <a:lnTo>
                  <a:pt x="74" y="35"/>
                </a:lnTo>
                <a:lnTo>
                  <a:pt x="71" y="32"/>
                </a:lnTo>
                <a:lnTo>
                  <a:pt x="69" y="28"/>
                </a:lnTo>
                <a:lnTo>
                  <a:pt x="68" y="24"/>
                </a:lnTo>
                <a:lnTo>
                  <a:pt x="68" y="20"/>
                </a:lnTo>
                <a:lnTo>
                  <a:pt x="68" y="17"/>
                </a:lnTo>
                <a:lnTo>
                  <a:pt x="69" y="13"/>
                </a:lnTo>
                <a:lnTo>
                  <a:pt x="71" y="10"/>
                </a:lnTo>
                <a:lnTo>
                  <a:pt x="74" y="7"/>
                </a:lnTo>
                <a:lnTo>
                  <a:pt x="77" y="4"/>
                </a:lnTo>
                <a:lnTo>
                  <a:pt x="80" y="2"/>
                </a:lnTo>
                <a:lnTo>
                  <a:pt x="85" y="1"/>
                </a:lnTo>
                <a:lnTo>
                  <a:pt x="88" y="0"/>
                </a:lnTo>
                <a:lnTo>
                  <a:pt x="92" y="1"/>
                </a:lnTo>
                <a:lnTo>
                  <a:pt x="95" y="2"/>
                </a:lnTo>
                <a:lnTo>
                  <a:pt x="99" y="4"/>
                </a:lnTo>
                <a:lnTo>
                  <a:pt x="102" y="7"/>
                </a:lnTo>
                <a:lnTo>
                  <a:pt x="104" y="10"/>
                </a:lnTo>
                <a:lnTo>
                  <a:pt x="106" y="13"/>
                </a:lnTo>
                <a:lnTo>
                  <a:pt x="107" y="17"/>
                </a:lnTo>
                <a:lnTo>
                  <a:pt x="108" y="20"/>
                </a:lnTo>
                <a:close/>
                <a:moveTo>
                  <a:pt x="105" y="274"/>
                </a:moveTo>
                <a:lnTo>
                  <a:pt x="104" y="285"/>
                </a:lnTo>
                <a:lnTo>
                  <a:pt x="103" y="295"/>
                </a:lnTo>
                <a:lnTo>
                  <a:pt x="102" y="304"/>
                </a:lnTo>
                <a:lnTo>
                  <a:pt x="100" y="314"/>
                </a:lnTo>
                <a:lnTo>
                  <a:pt x="97" y="322"/>
                </a:lnTo>
                <a:lnTo>
                  <a:pt x="94" y="329"/>
                </a:lnTo>
                <a:lnTo>
                  <a:pt x="90" y="337"/>
                </a:lnTo>
                <a:lnTo>
                  <a:pt x="85" y="343"/>
                </a:lnTo>
                <a:lnTo>
                  <a:pt x="80" y="348"/>
                </a:lnTo>
                <a:lnTo>
                  <a:pt x="74" y="352"/>
                </a:lnTo>
                <a:lnTo>
                  <a:pt x="69" y="356"/>
                </a:lnTo>
                <a:lnTo>
                  <a:pt x="63" y="359"/>
                </a:lnTo>
                <a:lnTo>
                  <a:pt x="57" y="361"/>
                </a:lnTo>
                <a:lnTo>
                  <a:pt x="49" y="362"/>
                </a:lnTo>
                <a:lnTo>
                  <a:pt x="42" y="364"/>
                </a:lnTo>
                <a:lnTo>
                  <a:pt x="35" y="365"/>
                </a:lnTo>
                <a:lnTo>
                  <a:pt x="27" y="364"/>
                </a:lnTo>
                <a:lnTo>
                  <a:pt x="19" y="362"/>
                </a:lnTo>
                <a:lnTo>
                  <a:pt x="13" y="360"/>
                </a:lnTo>
                <a:lnTo>
                  <a:pt x="8" y="357"/>
                </a:lnTo>
                <a:lnTo>
                  <a:pt x="5" y="354"/>
                </a:lnTo>
                <a:lnTo>
                  <a:pt x="2" y="352"/>
                </a:lnTo>
                <a:lnTo>
                  <a:pt x="1" y="348"/>
                </a:lnTo>
                <a:lnTo>
                  <a:pt x="0" y="345"/>
                </a:lnTo>
                <a:lnTo>
                  <a:pt x="0" y="342"/>
                </a:lnTo>
                <a:lnTo>
                  <a:pt x="1" y="339"/>
                </a:lnTo>
                <a:lnTo>
                  <a:pt x="2" y="336"/>
                </a:lnTo>
                <a:lnTo>
                  <a:pt x="4" y="332"/>
                </a:lnTo>
                <a:lnTo>
                  <a:pt x="7" y="330"/>
                </a:lnTo>
                <a:lnTo>
                  <a:pt x="10" y="329"/>
                </a:lnTo>
                <a:lnTo>
                  <a:pt x="12" y="328"/>
                </a:lnTo>
                <a:lnTo>
                  <a:pt x="15" y="328"/>
                </a:lnTo>
                <a:lnTo>
                  <a:pt x="21" y="328"/>
                </a:lnTo>
                <a:lnTo>
                  <a:pt x="27" y="331"/>
                </a:lnTo>
                <a:lnTo>
                  <a:pt x="33" y="334"/>
                </a:lnTo>
                <a:lnTo>
                  <a:pt x="39" y="340"/>
                </a:lnTo>
                <a:lnTo>
                  <a:pt x="43" y="344"/>
                </a:lnTo>
                <a:lnTo>
                  <a:pt x="46" y="347"/>
                </a:lnTo>
                <a:lnTo>
                  <a:pt x="50" y="348"/>
                </a:lnTo>
                <a:lnTo>
                  <a:pt x="55" y="349"/>
                </a:lnTo>
                <a:lnTo>
                  <a:pt x="58" y="348"/>
                </a:lnTo>
                <a:lnTo>
                  <a:pt x="60" y="348"/>
                </a:lnTo>
                <a:lnTo>
                  <a:pt x="62" y="346"/>
                </a:lnTo>
                <a:lnTo>
                  <a:pt x="65" y="345"/>
                </a:lnTo>
                <a:lnTo>
                  <a:pt x="68" y="339"/>
                </a:lnTo>
                <a:lnTo>
                  <a:pt x="70" y="331"/>
                </a:lnTo>
                <a:lnTo>
                  <a:pt x="71" y="326"/>
                </a:lnTo>
                <a:lnTo>
                  <a:pt x="72" y="318"/>
                </a:lnTo>
                <a:lnTo>
                  <a:pt x="72" y="309"/>
                </a:lnTo>
                <a:lnTo>
                  <a:pt x="72" y="296"/>
                </a:lnTo>
                <a:lnTo>
                  <a:pt x="72" y="170"/>
                </a:lnTo>
                <a:lnTo>
                  <a:pt x="72" y="151"/>
                </a:lnTo>
                <a:lnTo>
                  <a:pt x="71" y="136"/>
                </a:lnTo>
                <a:lnTo>
                  <a:pt x="69" y="127"/>
                </a:lnTo>
                <a:lnTo>
                  <a:pt x="67" y="123"/>
                </a:lnTo>
                <a:lnTo>
                  <a:pt x="63" y="121"/>
                </a:lnTo>
                <a:lnTo>
                  <a:pt x="58" y="120"/>
                </a:lnTo>
                <a:lnTo>
                  <a:pt x="51" y="121"/>
                </a:lnTo>
                <a:lnTo>
                  <a:pt x="45" y="123"/>
                </a:lnTo>
                <a:lnTo>
                  <a:pt x="42" y="116"/>
                </a:lnTo>
                <a:lnTo>
                  <a:pt x="96" y="95"/>
                </a:lnTo>
                <a:lnTo>
                  <a:pt x="105" y="95"/>
                </a:lnTo>
                <a:lnTo>
                  <a:pt x="105" y="27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95" name="Freeform 312"/>
          <p:cNvSpPr>
            <a:spLocks/>
          </p:cNvSpPr>
          <p:nvPr/>
        </p:nvSpPr>
        <p:spPr bwMode="auto">
          <a:xfrm>
            <a:off x="4349750" y="2673350"/>
            <a:ext cx="106363" cy="96838"/>
          </a:xfrm>
          <a:custGeom>
            <a:avLst/>
            <a:gdLst>
              <a:gd name="T0" fmla="*/ 146 w 200"/>
              <a:gd name="T1" fmla="*/ 184 h 184"/>
              <a:gd name="T2" fmla="*/ 137 w 200"/>
              <a:gd name="T3" fmla="*/ 145 h 184"/>
              <a:gd name="T4" fmla="*/ 118 w 200"/>
              <a:gd name="T5" fmla="*/ 165 h 184"/>
              <a:gd name="T6" fmla="*/ 103 w 200"/>
              <a:gd name="T7" fmla="*/ 176 h 184"/>
              <a:gd name="T8" fmla="*/ 90 w 200"/>
              <a:gd name="T9" fmla="*/ 182 h 184"/>
              <a:gd name="T10" fmla="*/ 77 w 200"/>
              <a:gd name="T11" fmla="*/ 184 h 184"/>
              <a:gd name="T12" fmla="*/ 66 w 200"/>
              <a:gd name="T13" fmla="*/ 183 h 184"/>
              <a:gd name="T14" fmla="*/ 57 w 200"/>
              <a:gd name="T15" fmla="*/ 179 h 184"/>
              <a:gd name="T16" fmla="*/ 49 w 200"/>
              <a:gd name="T17" fmla="*/ 174 h 184"/>
              <a:gd name="T18" fmla="*/ 43 w 200"/>
              <a:gd name="T19" fmla="*/ 166 h 184"/>
              <a:gd name="T20" fmla="*/ 37 w 200"/>
              <a:gd name="T21" fmla="*/ 157 h 184"/>
              <a:gd name="T22" fmla="*/ 33 w 200"/>
              <a:gd name="T23" fmla="*/ 144 h 184"/>
              <a:gd name="T24" fmla="*/ 31 w 200"/>
              <a:gd name="T25" fmla="*/ 114 h 184"/>
              <a:gd name="T26" fmla="*/ 30 w 200"/>
              <a:gd name="T27" fmla="*/ 27 h 184"/>
              <a:gd name="T28" fmla="*/ 27 w 200"/>
              <a:gd name="T29" fmla="*/ 17 h 184"/>
              <a:gd name="T30" fmla="*/ 21 w 200"/>
              <a:gd name="T31" fmla="*/ 10 h 184"/>
              <a:gd name="T32" fmla="*/ 9 w 200"/>
              <a:gd name="T33" fmla="*/ 7 h 184"/>
              <a:gd name="T34" fmla="*/ 0 w 200"/>
              <a:gd name="T35" fmla="*/ 0 h 184"/>
              <a:gd name="T36" fmla="*/ 63 w 200"/>
              <a:gd name="T37" fmla="*/ 119 h 184"/>
              <a:gd name="T38" fmla="*/ 65 w 200"/>
              <a:gd name="T39" fmla="*/ 137 h 184"/>
              <a:gd name="T40" fmla="*/ 71 w 200"/>
              <a:gd name="T41" fmla="*/ 149 h 184"/>
              <a:gd name="T42" fmla="*/ 80 w 200"/>
              <a:gd name="T43" fmla="*/ 157 h 184"/>
              <a:gd name="T44" fmla="*/ 93 w 200"/>
              <a:gd name="T45" fmla="*/ 160 h 184"/>
              <a:gd name="T46" fmla="*/ 103 w 200"/>
              <a:gd name="T47" fmla="*/ 158 h 184"/>
              <a:gd name="T48" fmla="*/ 113 w 200"/>
              <a:gd name="T49" fmla="*/ 154 h 184"/>
              <a:gd name="T50" fmla="*/ 137 w 200"/>
              <a:gd name="T51" fmla="*/ 134 h 184"/>
              <a:gd name="T52" fmla="*/ 137 w 200"/>
              <a:gd name="T53" fmla="*/ 26 h 184"/>
              <a:gd name="T54" fmla="*/ 134 w 200"/>
              <a:gd name="T55" fmla="*/ 16 h 184"/>
              <a:gd name="T56" fmla="*/ 128 w 200"/>
              <a:gd name="T57" fmla="*/ 10 h 184"/>
              <a:gd name="T58" fmla="*/ 117 w 200"/>
              <a:gd name="T59" fmla="*/ 7 h 184"/>
              <a:gd name="T60" fmla="*/ 109 w 200"/>
              <a:gd name="T61" fmla="*/ 0 h 184"/>
              <a:gd name="T62" fmla="*/ 170 w 200"/>
              <a:gd name="T63" fmla="*/ 108 h 184"/>
              <a:gd name="T64" fmla="*/ 170 w 200"/>
              <a:gd name="T65" fmla="*/ 131 h 184"/>
              <a:gd name="T66" fmla="*/ 171 w 200"/>
              <a:gd name="T67" fmla="*/ 143 h 184"/>
              <a:gd name="T68" fmla="*/ 173 w 200"/>
              <a:gd name="T69" fmla="*/ 150 h 184"/>
              <a:gd name="T70" fmla="*/ 176 w 200"/>
              <a:gd name="T71" fmla="*/ 156 h 184"/>
              <a:gd name="T72" fmla="*/ 185 w 200"/>
              <a:gd name="T73" fmla="*/ 158 h 184"/>
              <a:gd name="T74" fmla="*/ 197 w 200"/>
              <a:gd name="T75" fmla="*/ 155 h 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84"/>
              <a:gd name="T116" fmla="*/ 200 w 200"/>
              <a:gd name="T117" fmla="*/ 184 h 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84">
                <a:moveTo>
                  <a:pt x="200" y="162"/>
                </a:moveTo>
                <a:lnTo>
                  <a:pt x="146" y="184"/>
                </a:lnTo>
                <a:lnTo>
                  <a:pt x="137" y="184"/>
                </a:lnTo>
                <a:lnTo>
                  <a:pt x="137" y="145"/>
                </a:lnTo>
                <a:lnTo>
                  <a:pt x="128" y="157"/>
                </a:lnTo>
                <a:lnTo>
                  <a:pt x="118" y="165"/>
                </a:lnTo>
                <a:lnTo>
                  <a:pt x="110" y="171"/>
                </a:lnTo>
                <a:lnTo>
                  <a:pt x="103" y="176"/>
                </a:lnTo>
                <a:lnTo>
                  <a:pt x="97" y="179"/>
                </a:lnTo>
                <a:lnTo>
                  <a:pt x="90" y="182"/>
                </a:lnTo>
                <a:lnTo>
                  <a:pt x="83" y="184"/>
                </a:lnTo>
                <a:lnTo>
                  <a:pt x="77" y="184"/>
                </a:lnTo>
                <a:lnTo>
                  <a:pt x="72" y="184"/>
                </a:lnTo>
                <a:lnTo>
                  <a:pt x="66" y="183"/>
                </a:lnTo>
                <a:lnTo>
                  <a:pt x="61" y="182"/>
                </a:lnTo>
                <a:lnTo>
                  <a:pt x="57" y="179"/>
                </a:lnTo>
                <a:lnTo>
                  <a:pt x="53" y="177"/>
                </a:lnTo>
                <a:lnTo>
                  <a:pt x="49" y="174"/>
                </a:lnTo>
                <a:lnTo>
                  <a:pt x="46" y="170"/>
                </a:lnTo>
                <a:lnTo>
                  <a:pt x="43" y="166"/>
                </a:lnTo>
                <a:lnTo>
                  <a:pt x="39" y="162"/>
                </a:lnTo>
                <a:lnTo>
                  <a:pt x="37" y="157"/>
                </a:lnTo>
                <a:lnTo>
                  <a:pt x="35" y="150"/>
                </a:lnTo>
                <a:lnTo>
                  <a:pt x="33" y="144"/>
                </a:lnTo>
                <a:lnTo>
                  <a:pt x="31" y="131"/>
                </a:lnTo>
                <a:lnTo>
                  <a:pt x="31" y="114"/>
                </a:lnTo>
                <a:lnTo>
                  <a:pt x="31" y="34"/>
                </a:lnTo>
                <a:lnTo>
                  <a:pt x="30" y="27"/>
                </a:lnTo>
                <a:lnTo>
                  <a:pt x="29" y="21"/>
                </a:lnTo>
                <a:lnTo>
                  <a:pt x="27" y="17"/>
                </a:lnTo>
                <a:lnTo>
                  <a:pt x="24" y="12"/>
                </a:lnTo>
                <a:lnTo>
                  <a:pt x="21" y="10"/>
                </a:lnTo>
                <a:lnTo>
                  <a:pt x="16" y="8"/>
                </a:lnTo>
                <a:lnTo>
                  <a:pt x="9" y="7"/>
                </a:lnTo>
                <a:lnTo>
                  <a:pt x="0" y="7"/>
                </a:lnTo>
                <a:lnTo>
                  <a:pt x="0" y="0"/>
                </a:lnTo>
                <a:lnTo>
                  <a:pt x="63" y="0"/>
                </a:lnTo>
                <a:lnTo>
                  <a:pt x="63" y="119"/>
                </a:lnTo>
                <a:lnTo>
                  <a:pt x="63" y="129"/>
                </a:lnTo>
                <a:lnTo>
                  <a:pt x="65" y="137"/>
                </a:lnTo>
                <a:lnTo>
                  <a:pt x="68" y="144"/>
                </a:lnTo>
                <a:lnTo>
                  <a:pt x="71" y="149"/>
                </a:lnTo>
                <a:lnTo>
                  <a:pt x="75" y="154"/>
                </a:lnTo>
                <a:lnTo>
                  <a:pt x="80" y="157"/>
                </a:lnTo>
                <a:lnTo>
                  <a:pt x="86" y="159"/>
                </a:lnTo>
                <a:lnTo>
                  <a:pt x="93" y="160"/>
                </a:lnTo>
                <a:lnTo>
                  <a:pt x="98" y="159"/>
                </a:lnTo>
                <a:lnTo>
                  <a:pt x="103" y="158"/>
                </a:lnTo>
                <a:lnTo>
                  <a:pt x="108" y="156"/>
                </a:lnTo>
                <a:lnTo>
                  <a:pt x="113" y="154"/>
                </a:lnTo>
                <a:lnTo>
                  <a:pt x="126" y="145"/>
                </a:lnTo>
                <a:lnTo>
                  <a:pt x="137" y="134"/>
                </a:lnTo>
                <a:lnTo>
                  <a:pt x="137" y="33"/>
                </a:lnTo>
                <a:lnTo>
                  <a:pt x="137" y="26"/>
                </a:lnTo>
                <a:lnTo>
                  <a:pt x="136" y="20"/>
                </a:lnTo>
                <a:lnTo>
                  <a:pt x="134" y="16"/>
                </a:lnTo>
                <a:lnTo>
                  <a:pt x="132" y="12"/>
                </a:lnTo>
                <a:lnTo>
                  <a:pt x="128" y="10"/>
                </a:lnTo>
                <a:lnTo>
                  <a:pt x="124" y="8"/>
                </a:lnTo>
                <a:lnTo>
                  <a:pt x="117" y="7"/>
                </a:lnTo>
                <a:lnTo>
                  <a:pt x="109" y="7"/>
                </a:lnTo>
                <a:lnTo>
                  <a:pt x="109" y="0"/>
                </a:lnTo>
                <a:lnTo>
                  <a:pt x="170" y="0"/>
                </a:lnTo>
                <a:lnTo>
                  <a:pt x="170" y="108"/>
                </a:lnTo>
                <a:lnTo>
                  <a:pt x="170" y="120"/>
                </a:lnTo>
                <a:lnTo>
                  <a:pt x="170" y="131"/>
                </a:lnTo>
                <a:lnTo>
                  <a:pt x="170" y="138"/>
                </a:lnTo>
                <a:lnTo>
                  <a:pt x="171" y="143"/>
                </a:lnTo>
                <a:lnTo>
                  <a:pt x="172" y="147"/>
                </a:lnTo>
                <a:lnTo>
                  <a:pt x="173" y="150"/>
                </a:lnTo>
                <a:lnTo>
                  <a:pt x="174" y="154"/>
                </a:lnTo>
                <a:lnTo>
                  <a:pt x="176" y="156"/>
                </a:lnTo>
                <a:lnTo>
                  <a:pt x="181" y="158"/>
                </a:lnTo>
                <a:lnTo>
                  <a:pt x="185" y="158"/>
                </a:lnTo>
                <a:lnTo>
                  <a:pt x="191" y="157"/>
                </a:lnTo>
                <a:lnTo>
                  <a:pt x="197" y="155"/>
                </a:lnTo>
                <a:lnTo>
                  <a:pt x="200" y="16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96" name="Freeform 313"/>
          <p:cNvSpPr>
            <a:spLocks noEditPoints="1"/>
          </p:cNvSpPr>
          <p:nvPr/>
        </p:nvSpPr>
        <p:spPr bwMode="auto">
          <a:xfrm>
            <a:off x="4264025" y="2614613"/>
            <a:ext cx="68263" cy="203200"/>
          </a:xfrm>
          <a:custGeom>
            <a:avLst/>
            <a:gdLst>
              <a:gd name="T0" fmla="*/ 106 w 130"/>
              <a:gd name="T1" fmla="*/ 37 h 385"/>
              <a:gd name="T2" fmla="*/ 121 w 130"/>
              <a:gd name="T3" fmla="*/ 52 h 385"/>
              <a:gd name="T4" fmla="*/ 103 w 130"/>
              <a:gd name="T5" fmla="*/ 39 h 385"/>
              <a:gd name="T6" fmla="*/ 111 w 130"/>
              <a:gd name="T7" fmla="*/ 59 h 385"/>
              <a:gd name="T8" fmla="*/ 99 w 130"/>
              <a:gd name="T9" fmla="*/ 39 h 385"/>
              <a:gd name="T10" fmla="*/ 87 w 130"/>
              <a:gd name="T11" fmla="*/ 59 h 385"/>
              <a:gd name="T12" fmla="*/ 112 w 130"/>
              <a:gd name="T13" fmla="*/ 46 h 385"/>
              <a:gd name="T14" fmla="*/ 77 w 130"/>
              <a:gd name="T15" fmla="*/ 52 h 385"/>
              <a:gd name="T16" fmla="*/ 106 w 130"/>
              <a:gd name="T17" fmla="*/ 51 h 385"/>
              <a:gd name="T18" fmla="*/ 71 w 130"/>
              <a:gd name="T19" fmla="*/ 43 h 385"/>
              <a:gd name="T20" fmla="*/ 69 w 130"/>
              <a:gd name="T21" fmla="*/ 36 h 385"/>
              <a:gd name="T22" fmla="*/ 69 w 130"/>
              <a:gd name="T23" fmla="*/ 30 h 385"/>
              <a:gd name="T24" fmla="*/ 90 w 130"/>
              <a:gd name="T25" fmla="*/ 27 h 385"/>
              <a:gd name="T26" fmla="*/ 96 w 130"/>
              <a:gd name="T27" fmla="*/ 22 h 385"/>
              <a:gd name="T28" fmla="*/ 99 w 130"/>
              <a:gd name="T29" fmla="*/ 0 h 385"/>
              <a:gd name="T30" fmla="*/ 105 w 130"/>
              <a:gd name="T31" fmla="*/ 0 h 385"/>
              <a:gd name="T32" fmla="*/ 110 w 130"/>
              <a:gd name="T33" fmla="*/ 2 h 385"/>
              <a:gd name="T34" fmla="*/ 110 w 130"/>
              <a:gd name="T35" fmla="*/ 2 h 385"/>
              <a:gd name="T36" fmla="*/ 106 w 130"/>
              <a:gd name="T37" fmla="*/ 24 h 385"/>
              <a:gd name="T38" fmla="*/ 108 w 130"/>
              <a:gd name="T39" fmla="*/ 29 h 385"/>
              <a:gd name="T40" fmla="*/ 124 w 130"/>
              <a:gd name="T41" fmla="*/ 317 h 385"/>
              <a:gd name="T42" fmla="*/ 88 w 130"/>
              <a:gd name="T43" fmla="*/ 346 h 385"/>
              <a:gd name="T44" fmla="*/ 104 w 130"/>
              <a:gd name="T45" fmla="*/ 303 h 385"/>
              <a:gd name="T46" fmla="*/ 104 w 130"/>
              <a:gd name="T47" fmla="*/ 359 h 385"/>
              <a:gd name="T48" fmla="*/ 85 w 130"/>
              <a:gd name="T49" fmla="*/ 375 h 385"/>
              <a:gd name="T50" fmla="*/ 46 w 130"/>
              <a:gd name="T51" fmla="*/ 364 h 385"/>
              <a:gd name="T52" fmla="*/ 79 w 130"/>
              <a:gd name="T53" fmla="*/ 354 h 385"/>
              <a:gd name="T54" fmla="*/ 27 w 130"/>
              <a:gd name="T55" fmla="*/ 383 h 385"/>
              <a:gd name="T56" fmla="*/ 20 w 130"/>
              <a:gd name="T57" fmla="*/ 380 h 385"/>
              <a:gd name="T58" fmla="*/ 25 w 130"/>
              <a:gd name="T59" fmla="*/ 359 h 385"/>
              <a:gd name="T60" fmla="*/ 7 w 130"/>
              <a:gd name="T61" fmla="*/ 372 h 385"/>
              <a:gd name="T62" fmla="*/ 22 w 130"/>
              <a:gd name="T63" fmla="*/ 356 h 385"/>
              <a:gd name="T64" fmla="*/ 1 w 130"/>
              <a:gd name="T65" fmla="*/ 362 h 385"/>
              <a:gd name="T66" fmla="*/ 0 w 130"/>
              <a:gd name="T67" fmla="*/ 356 h 385"/>
              <a:gd name="T68" fmla="*/ 0 w 130"/>
              <a:gd name="T69" fmla="*/ 350 h 385"/>
              <a:gd name="T70" fmla="*/ 21 w 130"/>
              <a:gd name="T71" fmla="*/ 355 h 385"/>
              <a:gd name="T72" fmla="*/ 24 w 130"/>
              <a:gd name="T73" fmla="*/ 350 h 385"/>
              <a:gd name="T74" fmla="*/ 26 w 130"/>
              <a:gd name="T75" fmla="*/ 349 h 385"/>
              <a:gd name="T76" fmla="*/ 43 w 130"/>
              <a:gd name="T77" fmla="*/ 332 h 385"/>
              <a:gd name="T78" fmla="*/ 50 w 130"/>
              <a:gd name="T79" fmla="*/ 336 h 385"/>
              <a:gd name="T80" fmla="*/ 57 w 130"/>
              <a:gd name="T81" fmla="*/ 342 h 385"/>
              <a:gd name="T82" fmla="*/ 57 w 130"/>
              <a:gd name="T83" fmla="*/ 342 h 385"/>
              <a:gd name="T84" fmla="*/ 53 w 130"/>
              <a:gd name="T85" fmla="*/ 366 h 385"/>
              <a:gd name="T86" fmla="*/ 79 w 130"/>
              <a:gd name="T87" fmla="*/ 365 h 385"/>
              <a:gd name="T88" fmla="*/ 70 w 130"/>
              <a:gd name="T89" fmla="*/ 344 h 385"/>
              <a:gd name="T90" fmla="*/ 83 w 130"/>
              <a:gd name="T91" fmla="*/ 362 h 385"/>
              <a:gd name="T92" fmla="*/ 91 w 130"/>
              <a:gd name="T93" fmla="*/ 343 h 385"/>
              <a:gd name="T94" fmla="*/ 91 w 130"/>
              <a:gd name="T95" fmla="*/ 343 h 385"/>
              <a:gd name="T96" fmla="*/ 94 w 130"/>
              <a:gd name="T97" fmla="*/ 319 h 385"/>
              <a:gd name="T98" fmla="*/ 94 w 130"/>
              <a:gd name="T99" fmla="*/ 306 h 385"/>
              <a:gd name="T100" fmla="*/ 71 w 130"/>
              <a:gd name="T101" fmla="*/ 141 h 385"/>
              <a:gd name="T102" fmla="*/ 94 w 130"/>
              <a:gd name="T103" fmla="*/ 158 h 385"/>
              <a:gd name="T104" fmla="*/ 78 w 130"/>
              <a:gd name="T105" fmla="*/ 133 h 385"/>
              <a:gd name="T106" fmla="*/ 73 w 130"/>
              <a:gd name="T107" fmla="*/ 119 h 385"/>
              <a:gd name="T108" fmla="*/ 64 w 130"/>
              <a:gd name="T109" fmla="*/ 141 h 385"/>
              <a:gd name="T110" fmla="*/ 59 w 130"/>
              <a:gd name="T111" fmla="*/ 143 h 385"/>
              <a:gd name="T112" fmla="*/ 44 w 130"/>
              <a:gd name="T113" fmla="*/ 130 h 385"/>
              <a:gd name="T114" fmla="*/ 50 w 130"/>
              <a:gd name="T115" fmla="*/ 116 h 385"/>
              <a:gd name="T116" fmla="*/ 57 w 130"/>
              <a:gd name="T117" fmla="*/ 136 h 385"/>
              <a:gd name="T118" fmla="*/ 104 w 130"/>
              <a:gd name="T119" fmla="*/ 94 h 385"/>
              <a:gd name="T120" fmla="*/ 116 w 130"/>
              <a:gd name="T121" fmla="*/ 94 h 385"/>
              <a:gd name="T122" fmla="*/ 127 w 130"/>
              <a:gd name="T123" fmla="*/ 284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0"/>
              <a:gd name="T187" fmla="*/ 0 h 385"/>
              <a:gd name="T188" fmla="*/ 130 w 130"/>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0" h="385">
                <a:moveTo>
                  <a:pt x="130" y="30"/>
                </a:moveTo>
                <a:lnTo>
                  <a:pt x="129" y="36"/>
                </a:lnTo>
                <a:lnTo>
                  <a:pt x="128" y="42"/>
                </a:lnTo>
                <a:lnTo>
                  <a:pt x="125" y="47"/>
                </a:lnTo>
                <a:lnTo>
                  <a:pt x="121" y="52"/>
                </a:lnTo>
                <a:lnTo>
                  <a:pt x="106" y="37"/>
                </a:lnTo>
                <a:lnTo>
                  <a:pt x="108" y="34"/>
                </a:lnTo>
                <a:lnTo>
                  <a:pt x="108" y="30"/>
                </a:lnTo>
                <a:lnTo>
                  <a:pt x="130" y="30"/>
                </a:lnTo>
                <a:close/>
                <a:moveTo>
                  <a:pt x="121" y="52"/>
                </a:moveTo>
                <a:lnTo>
                  <a:pt x="122" y="52"/>
                </a:lnTo>
                <a:lnTo>
                  <a:pt x="121" y="52"/>
                </a:lnTo>
                <a:lnTo>
                  <a:pt x="113" y="45"/>
                </a:lnTo>
                <a:lnTo>
                  <a:pt x="121" y="52"/>
                </a:lnTo>
                <a:close/>
                <a:moveTo>
                  <a:pt x="121" y="52"/>
                </a:moveTo>
                <a:lnTo>
                  <a:pt x="116" y="56"/>
                </a:lnTo>
                <a:lnTo>
                  <a:pt x="111" y="59"/>
                </a:lnTo>
                <a:lnTo>
                  <a:pt x="103" y="39"/>
                </a:lnTo>
                <a:lnTo>
                  <a:pt x="104" y="38"/>
                </a:lnTo>
                <a:lnTo>
                  <a:pt x="106" y="37"/>
                </a:lnTo>
                <a:lnTo>
                  <a:pt x="121" y="52"/>
                </a:lnTo>
                <a:close/>
                <a:moveTo>
                  <a:pt x="111" y="59"/>
                </a:moveTo>
                <a:lnTo>
                  <a:pt x="128" y="52"/>
                </a:lnTo>
                <a:lnTo>
                  <a:pt x="111" y="59"/>
                </a:lnTo>
                <a:lnTo>
                  <a:pt x="107" y="49"/>
                </a:lnTo>
                <a:lnTo>
                  <a:pt x="111" y="59"/>
                </a:lnTo>
                <a:close/>
                <a:moveTo>
                  <a:pt x="111" y="59"/>
                </a:moveTo>
                <a:lnTo>
                  <a:pt x="105" y="60"/>
                </a:lnTo>
                <a:lnTo>
                  <a:pt x="99" y="61"/>
                </a:lnTo>
                <a:lnTo>
                  <a:pt x="99" y="39"/>
                </a:lnTo>
                <a:lnTo>
                  <a:pt x="101" y="39"/>
                </a:lnTo>
                <a:lnTo>
                  <a:pt x="103" y="39"/>
                </a:lnTo>
                <a:lnTo>
                  <a:pt x="111" y="59"/>
                </a:lnTo>
                <a:close/>
                <a:moveTo>
                  <a:pt x="99" y="61"/>
                </a:moveTo>
                <a:lnTo>
                  <a:pt x="93" y="60"/>
                </a:lnTo>
                <a:lnTo>
                  <a:pt x="87" y="59"/>
                </a:lnTo>
                <a:lnTo>
                  <a:pt x="96" y="39"/>
                </a:lnTo>
                <a:lnTo>
                  <a:pt x="97" y="39"/>
                </a:lnTo>
                <a:lnTo>
                  <a:pt x="99" y="39"/>
                </a:lnTo>
                <a:lnTo>
                  <a:pt x="99" y="61"/>
                </a:lnTo>
                <a:close/>
                <a:moveTo>
                  <a:pt x="96" y="39"/>
                </a:moveTo>
                <a:lnTo>
                  <a:pt x="112" y="46"/>
                </a:lnTo>
                <a:lnTo>
                  <a:pt x="96" y="39"/>
                </a:lnTo>
                <a:lnTo>
                  <a:pt x="91" y="49"/>
                </a:lnTo>
                <a:lnTo>
                  <a:pt x="96" y="39"/>
                </a:lnTo>
                <a:close/>
                <a:moveTo>
                  <a:pt x="87" y="59"/>
                </a:moveTo>
                <a:lnTo>
                  <a:pt x="82" y="56"/>
                </a:lnTo>
                <a:lnTo>
                  <a:pt x="77" y="52"/>
                </a:lnTo>
                <a:lnTo>
                  <a:pt x="93" y="37"/>
                </a:lnTo>
                <a:lnTo>
                  <a:pt x="94" y="38"/>
                </a:lnTo>
                <a:lnTo>
                  <a:pt x="96" y="39"/>
                </a:lnTo>
                <a:lnTo>
                  <a:pt x="87" y="59"/>
                </a:lnTo>
                <a:close/>
                <a:moveTo>
                  <a:pt x="93" y="37"/>
                </a:moveTo>
                <a:lnTo>
                  <a:pt x="106" y="51"/>
                </a:lnTo>
                <a:lnTo>
                  <a:pt x="93" y="37"/>
                </a:lnTo>
                <a:lnTo>
                  <a:pt x="85" y="45"/>
                </a:lnTo>
                <a:lnTo>
                  <a:pt x="93" y="37"/>
                </a:lnTo>
                <a:close/>
                <a:moveTo>
                  <a:pt x="77" y="52"/>
                </a:moveTo>
                <a:lnTo>
                  <a:pt x="74" y="48"/>
                </a:lnTo>
                <a:lnTo>
                  <a:pt x="71" y="43"/>
                </a:lnTo>
                <a:lnTo>
                  <a:pt x="90" y="34"/>
                </a:lnTo>
                <a:lnTo>
                  <a:pt x="91" y="36"/>
                </a:lnTo>
                <a:lnTo>
                  <a:pt x="93" y="37"/>
                </a:lnTo>
                <a:lnTo>
                  <a:pt x="77" y="52"/>
                </a:lnTo>
                <a:close/>
                <a:moveTo>
                  <a:pt x="71" y="43"/>
                </a:moveTo>
                <a:lnTo>
                  <a:pt x="69" y="36"/>
                </a:lnTo>
                <a:lnTo>
                  <a:pt x="69" y="30"/>
                </a:lnTo>
                <a:lnTo>
                  <a:pt x="89" y="30"/>
                </a:lnTo>
                <a:lnTo>
                  <a:pt x="89" y="32"/>
                </a:lnTo>
                <a:lnTo>
                  <a:pt x="90" y="34"/>
                </a:lnTo>
                <a:lnTo>
                  <a:pt x="71" y="43"/>
                </a:lnTo>
                <a:close/>
                <a:moveTo>
                  <a:pt x="69" y="30"/>
                </a:moveTo>
                <a:lnTo>
                  <a:pt x="69" y="25"/>
                </a:lnTo>
                <a:lnTo>
                  <a:pt x="71" y="19"/>
                </a:lnTo>
                <a:lnTo>
                  <a:pt x="74" y="14"/>
                </a:lnTo>
                <a:lnTo>
                  <a:pt x="78" y="9"/>
                </a:lnTo>
                <a:lnTo>
                  <a:pt x="93" y="24"/>
                </a:lnTo>
                <a:lnTo>
                  <a:pt x="90" y="27"/>
                </a:lnTo>
                <a:lnTo>
                  <a:pt x="89" y="30"/>
                </a:lnTo>
                <a:lnTo>
                  <a:pt x="69" y="30"/>
                </a:lnTo>
                <a:close/>
                <a:moveTo>
                  <a:pt x="78" y="9"/>
                </a:moveTo>
                <a:lnTo>
                  <a:pt x="82" y="5"/>
                </a:lnTo>
                <a:lnTo>
                  <a:pt x="87" y="2"/>
                </a:lnTo>
                <a:lnTo>
                  <a:pt x="96" y="22"/>
                </a:lnTo>
                <a:lnTo>
                  <a:pt x="95" y="23"/>
                </a:lnTo>
                <a:lnTo>
                  <a:pt x="93" y="24"/>
                </a:lnTo>
                <a:lnTo>
                  <a:pt x="78" y="9"/>
                </a:lnTo>
                <a:close/>
                <a:moveTo>
                  <a:pt x="87" y="2"/>
                </a:moveTo>
                <a:lnTo>
                  <a:pt x="94" y="0"/>
                </a:lnTo>
                <a:lnTo>
                  <a:pt x="99" y="0"/>
                </a:lnTo>
                <a:lnTo>
                  <a:pt x="99" y="21"/>
                </a:lnTo>
                <a:lnTo>
                  <a:pt x="98" y="22"/>
                </a:lnTo>
                <a:lnTo>
                  <a:pt x="96" y="22"/>
                </a:lnTo>
                <a:lnTo>
                  <a:pt x="87" y="2"/>
                </a:lnTo>
                <a:close/>
                <a:moveTo>
                  <a:pt x="99" y="0"/>
                </a:moveTo>
                <a:lnTo>
                  <a:pt x="105" y="0"/>
                </a:lnTo>
                <a:lnTo>
                  <a:pt x="110" y="2"/>
                </a:lnTo>
                <a:lnTo>
                  <a:pt x="102" y="22"/>
                </a:lnTo>
                <a:lnTo>
                  <a:pt x="101" y="22"/>
                </a:lnTo>
                <a:lnTo>
                  <a:pt x="99" y="21"/>
                </a:lnTo>
                <a:lnTo>
                  <a:pt x="99" y="0"/>
                </a:lnTo>
                <a:close/>
                <a:moveTo>
                  <a:pt x="110" y="2"/>
                </a:moveTo>
                <a:lnTo>
                  <a:pt x="115" y="5"/>
                </a:lnTo>
                <a:lnTo>
                  <a:pt x="121" y="9"/>
                </a:lnTo>
                <a:lnTo>
                  <a:pt x="106" y="24"/>
                </a:lnTo>
                <a:lnTo>
                  <a:pt x="104" y="23"/>
                </a:lnTo>
                <a:lnTo>
                  <a:pt x="102" y="22"/>
                </a:lnTo>
                <a:lnTo>
                  <a:pt x="110" y="2"/>
                </a:lnTo>
                <a:close/>
                <a:moveTo>
                  <a:pt x="121" y="9"/>
                </a:moveTo>
                <a:lnTo>
                  <a:pt x="125" y="14"/>
                </a:lnTo>
                <a:lnTo>
                  <a:pt x="127" y="19"/>
                </a:lnTo>
                <a:lnTo>
                  <a:pt x="108" y="27"/>
                </a:lnTo>
                <a:lnTo>
                  <a:pt x="107" y="26"/>
                </a:lnTo>
                <a:lnTo>
                  <a:pt x="106" y="24"/>
                </a:lnTo>
                <a:lnTo>
                  <a:pt x="121" y="9"/>
                </a:lnTo>
                <a:close/>
                <a:moveTo>
                  <a:pt x="127" y="19"/>
                </a:moveTo>
                <a:lnTo>
                  <a:pt x="129" y="25"/>
                </a:lnTo>
                <a:lnTo>
                  <a:pt x="130" y="30"/>
                </a:lnTo>
                <a:lnTo>
                  <a:pt x="108" y="30"/>
                </a:lnTo>
                <a:lnTo>
                  <a:pt x="108" y="29"/>
                </a:lnTo>
                <a:lnTo>
                  <a:pt x="108" y="27"/>
                </a:lnTo>
                <a:lnTo>
                  <a:pt x="127" y="19"/>
                </a:lnTo>
                <a:close/>
                <a:moveTo>
                  <a:pt x="127" y="284"/>
                </a:moveTo>
                <a:lnTo>
                  <a:pt x="126" y="296"/>
                </a:lnTo>
                <a:lnTo>
                  <a:pt x="125" y="307"/>
                </a:lnTo>
                <a:lnTo>
                  <a:pt x="124" y="317"/>
                </a:lnTo>
                <a:lnTo>
                  <a:pt x="121" y="327"/>
                </a:lnTo>
                <a:lnTo>
                  <a:pt x="117" y="336"/>
                </a:lnTo>
                <a:lnTo>
                  <a:pt x="114" y="344"/>
                </a:lnTo>
                <a:lnTo>
                  <a:pt x="109" y="353"/>
                </a:lnTo>
                <a:lnTo>
                  <a:pt x="104" y="359"/>
                </a:lnTo>
                <a:lnTo>
                  <a:pt x="88" y="346"/>
                </a:lnTo>
                <a:lnTo>
                  <a:pt x="91" y="340"/>
                </a:lnTo>
                <a:lnTo>
                  <a:pt x="96" y="334"/>
                </a:lnTo>
                <a:lnTo>
                  <a:pt x="99" y="327"/>
                </a:lnTo>
                <a:lnTo>
                  <a:pt x="101" y="320"/>
                </a:lnTo>
                <a:lnTo>
                  <a:pt x="103" y="312"/>
                </a:lnTo>
                <a:lnTo>
                  <a:pt x="104" y="303"/>
                </a:lnTo>
                <a:lnTo>
                  <a:pt x="105" y="294"/>
                </a:lnTo>
                <a:lnTo>
                  <a:pt x="105" y="284"/>
                </a:lnTo>
                <a:lnTo>
                  <a:pt x="127" y="284"/>
                </a:lnTo>
                <a:close/>
                <a:moveTo>
                  <a:pt x="104" y="359"/>
                </a:moveTo>
                <a:lnTo>
                  <a:pt x="105" y="359"/>
                </a:lnTo>
                <a:lnTo>
                  <a:pt x="104" y="359"/>
                </a:lnTo>
                <a:lnTo>
                  <a:pt x="96" y="353"/>
                </a:lnTo>
                <a:lnTo>
                  <a:pt x="104" y="359"/>
                </a:lnTo>
                <a:close/>
                <a:moveTo>
                  <a:pt x="104" y="359"/>
                </a:moveTo>
                <a:lnTo>
                  <a:pt x="99" y="365"/>
                </a:lnTo>
                <a:lnTo>
                  <a:pt x="93" y="370"/>
                </a:lnTo>
                <a:lnTo>
                  <a:pt x="85" y="375"/>
                </a:lnTo>
                <a:lnTo>
                  <a:pt x="78" y="379"/>
                </a:lnTo>
                <a:lnTo>
                  <a:pt x="71" y="382"/>
                </a:lnTo>
                <a:lnTo>
                  <a:pt x="62" y="383"/>
                </a:lnTo>
                <a:lnTo>
                  <a:pt x="54" y="385"/>
                </a:lnTo>
                <a:lnTo>
                  <a:pt x="46" y="385"/>
                </a:lnTo>
                <a:lnTo>
                  <a:pt x="46" y="364"/>
                </a:lnTo>
                <a:lnTo>
                  <a:pt x="52" y="363"/>
                </a:lnTo>
                <a:lnTo>
                  <a:pt x="58" y="362"/>
                </a:lnTo>
                <a:lnTo>
                  <a:pt x="63" y="361"/>
                </a:lnTo>
                <a:lnTo>
                  <a:pt x="70" y="359"/>
                </a:lnTo>
                <a:lnTo>
                  <a:pt x="75" y="357"/>
                </a:lnTo>
                <a:lnTo>
                  <a:pt x="79" y="354"/>
                </a:lnTo>
                <a:lnTo>
                  <a:pt x="84" y="350"/>
                </a:lnTo>
                <a:lnTo>
                  <a:pt x="88" y="346"/>
                </a:lnTo>
                <a:lnTo>
                  <a:pt x="104" y="359"/>
                </a:lnTo>
                <a:close/>
                <a:moveTo>
                  <a:pt x="46" y="385"/>
                </a:moveTo>
                <a:lnTo>
                  <a:pt x="36" y="385"/>
                </a:lnTo>
                <a:lnTo>
                  <a:pt x="27" y="383"/>
                </a:lnTo>
                <a:lnTo>
                  <a:pt x="33" y="362"/>
                </a:lnTo>
                <a:lnTo>
                  <a:pt x="39" y="363"/>
                </a:lnTo>
                <a:lnTo>
                  <a:pt x="46" y="364"/>
                </a:lnTo>
                <a:lnTo>
                  <a:pt x="46" y="385"/>
                </a:lnTo>
                <a:close/>
                <a:moveTo>
                  <a:pt x="27" y="383"/>
                </a:moveTo>
                <a:lnTo>
                  <a:pt x="20" y="380"/>
                </a:lnTo>
                <a:lnTo>
                  <a:pt x="13" y="376"/>
                </a:lnTo>
                <a:lnTo>
                  <a:pt x="25" y="359"/>
                </a:lnTo>
                <a:lnTo>
                  <a:pt x="28" y="361"/>
                </a:lnTo>
                <a:lnTo>
                  <a:pt x="33" y="362"/>
                </a:lnTo>
                <a:lnTo>
                  <a:pt x="27" y="383"/>
                </a:lnTo>
                <a:close/>
                <a:moveTo>
                  <a:pt x="25" y="359"/>
                </a:moveTo>
                <a:lnTo>
                  <a:pt x="21" y="356"/>
                </a:lnTo>
                <a:lnTo>
                  <a:pt x="25" y="359"/>
                </a:lnTo>
                <a:lnTo>
                  <a:pt x="19" y="367"/>
                </a:lnTo>
                <a:lnTo>
                  <a:pt x="25" y="359"/>
                </a:lnTo>
                <a:close/>
                <a:moveTo>
                  <a:pt x="13" y="377"/>
                </a:moveTo>
                <a:lnTo>
                  <a:pt x="7" y="372"/>
                </a:lnTo>
                <a:lnTo>
                  <a:pt x="4" y="367"/>
                </a:lnTo>
                <a:lnTo>
                  <a:pt x="22" y="356"/>
                </a:lnTo>
                <a:lnTo>
                  <a:pt x="23" y="357"/>
                </a:lnTo>
                <a:lnTo>
                  <a:pt x="25" y="359"/>
                </a:lnTo>
                <a:lnTo>
                  <a:pt x="13" y="377"/>
                </a:lnTo>
                <a:close/>
                <a:moveTo>
                  <a:pt x="22" y="356"/>
                </a:moveTo>
                <a:lnTo>
                  <a:pt x="16" y="348"/>
                </a:lnTo>
                <a:lnTo>
                  <a:pt x="22" y="356"/>
                </a:lnTo>
                <a:lnTo>
                  <a:pt x="13" y="361"/>
                </a:lnTo>
                <a:lnTo>
                  <a:pt x="22" y="356"/>
                </a:lnTo>
                <a:close/>
                <a:moveTo>
                  <a:pt x="4" y="367"/>
                </a:moveTo>
                <a:lnTo>
                  <a:pt x="1" y="362"/>
                </a:lnTo>
                <a:lnTo>
                  <a:pt x="0" y="356"/>
                </a:lnTo>
                <a:lnTo>
                  <a:pt x="21" y="354"/>
                </a:lnTo>
                <a:lnTo>
                  <a:pt x="21" y="355"/>
                </a:lnTo>
                <a:lnTo>
                  <a:pt x="22" y="356"/>
                </a:lnTo>
                <a:lnTo>
                  <a:pt x="4" y="367"/>
                </a:lnTo>
                <a:close/>
                <a:moveTo>
                  <a:pt x="0" y="356"/>
                </a:moveTo>
                <a:lnTo>
                  <a:pt x="0" y="355"/>
                </a:lnTo>
                <a:lnTo>
                  <a:pt x="11" y="355"/>
                </a:lnTo>
                <a:lnTo>
                  <a:pt x="0" y="356"/>
                </a:lnTo>
                <a:close/>
                <a:moveTo>
                  <a:pt x="0" y="355"/>
                </a:moveTo>
                <a:lnTo>
                  <a:pt x="0" y="350"/>
                </a:lnTo>
                <a:lnTo>
                  <a:pt x="2" y="344"/>
                </a:lnTo>
                <a:lnTo>
                  <a:pt x="4" y="339"/>
                </a:lnTo>
                <a:lnTo>
                  <a:pt x="7" y="335"/>
                </a:lnTo>
                <a:lnTo>
                  <a:pt x="23" y="351"/>
                </a:lnTo>
                <a:lnTo>
                  <a:pt x="21" y="352"/>
                </a:lnTo>
                <a:lnTo>
                  <a:pt x="21" y="355"/>
                </a:lnTo>
                <a:lnTo>
                  <a:pt x="0" y="355"/>
                </a:lnTo>
                <a:close/>
                <a:moveTo>
                  <a:pt x="7" y="335"/>
                </a:moveTo>
                <a:lnTo>
                  <a:pt x="12" y="332"/>
                </a:lnTo>
                <a:lnTo>
                  <a:pt x="17" y="329"/>
                </a:lnTo>
                <a:lnTo>
                  <a:pt x="24" y="349"/>
                </a:lnTo>
                <a:lnTo>
                  <a:pt x="24" y="350"/>
                </a:lnTo>
                <a:lnTo>
                  <a:pt x="23" y="351"/>
                </a:lnTo>
                <a:lnTo>
                  <a:pt x="7" y="335"/>
                </a:lnTo>
                <a:close/>
                <a:moveTo>
                  <a:pt x="17" y="329"/>
                </a:moveTo>
                <a:lnTo>
                  <a:pt x="21" y="328"/>
                </a:lnTo>
                <a:lnTo>
                  <a:pt x="26" y="327"/>
                </a:lnTo>
                <a:lnTo>
                  <a:pt x="26" y="349"/>
                </a:lnTo>
                <a:lnTo>
                  <a:pt x="25" y="349"/>
                </a:lnTo>
                <a:lnTo>
                  <a:pt x="24" y="349"/>
                </a:lnTo>
                <a:lnTo>
                  <a:pt x="17" y="329"/>
                </a:lnTo>
                <a:close/>
                <a:moveTo>
                  <a:pt x="26" y="327"/>
                </a:moveTo>
                <a:lnTo>
                  <a:pt x="34" y="328"/>
                </a:lnTo>
                <a:lnTo>
                  <a:pt x="43" y="332"/>
                </a:lnTo>
                <a:lnTo>
                  <a:pt x="32" y="351"/>
                </a:lnTo>
                <a:lnTo>
                  <a:pt x="29" y="349"/>
                </a:lnTo>
                <a:lnTo>
                  <a:pt x="26" y="349"/>
                </a:lnTo>
                <a:lnTo>
                  <a:pt x="26" y="327"/>
                </a:lnTo>
                <a:close/>
                <a:moveTo>
                  <a:pt x="43" y="332"/>
                </a:moveTo>
                <a:lnTo>
                  <a:pt x="50" y="336"/>
                </a:lnTo>
                <a:lnTo>
                  <a:pt x="57" y="342"/>
                </a:lnTo>
                <a:lnTo>
                  <a:pt x="42" y="358"/>
                </a:lnTo>
                <a:lnTo>
                  <a:pt x="38" y="353"/>
                </a:lnTo>
                <a:lnTo>
                  <a:pt x="32" y="351"/>
                </a:lnTo>
                <a:lnTo>
                  <a:pt x="43" y="332"/>
                </a:lnTo>
                <a:close/>
                <a:moveTo>
                  <a:pt x="57" y="342"/>
                </a:moveTo>
                <a:lnTo>
                  <a:pt x="60" y="346"/>
                </a:lnTo>
                <a:lnTo>
                  <a:pt x="62" y="348"/>
                </a:lnTo>
                <a:lnTo>
                  <a:pt x="53" y="366"/>
                </a:lnTo>
                <a:lnTo>
                  <a:pt x="47" y="362"/>
                </a:lnTo>
                <a:lnTo>
                  <a:pt x="42" y="358"/>
                </a:lnTo>
                <a:lnTo>
                  <a:pt x="57" y="342"/>
                </a:lnTo>
                <a:close/>
                <a:moveTo>
                  <a:pt x="62" y="348"/>
                </a:moveTo>
                <a:lnTo>
                  <a:pt x="64" y="348"/>
                </a:lnTo>
                <a:lnTo>
                  <a:pt x="66" y="348"/>
                </a:lnTo>
                <a:lnTo>
                  <a:pt x="66" y="369"/>
                </a:lnTo>
                <a:lnTo>
                  <a:pt x="59" y="368"/>
                </a:lnTo>
                <a:lnTo>
                  <a:pt x="53" y="366"/>
                </a:lnTo>
                <a:lnTo>
                  <a:pt x="62" y="348"/>
                </a:lnTo>
                <a:close/>
                <a:moveTo>
                  <a:pt x="66" y="348"/>
                </a:moveTo>
                <a:lnTo>
                  <a:pt x="67" y="348"/>
                </a:lnTo>
                <a:lnTo>
                  <a:pt x="68" y="348"/>
                </a:lnTo>
                <a:lnTo>
                  <a:pt x="83" y="362"/>
                </a:lnTo>
                <a:lnTo>
                  <a:pt x="79" y="365"/>
                </a:lnTo>
                <a:lnTo>
                  <a:pt x="75" y="367"/>
                </a:lnTo>
                <a:lnTo>
                  <a:pt x="71" y="368"/>
                </a:lnTo>
                <a:lnTo>
                  <a:pt x="66" y="369"/>
                </a:lnTo>
                <a:lnTo>
                  <a:pt x="66" y="348"/>
                </a:lnTo>
                <a:close/>
                <a:moveTo>
                  <a:pt x="68" y="348"/>
                </a:moveTo>
                <a:lnTo>
                  <a:pt x="70" y="344"/>
                </a:lnTo>
                <a:lnTo>
                  <a:pt x="71" y="339"/>
                </a:lnTo>
                <a:lnTo>
                  <a:pt x="91" y="344"/>
                </a:lnTo>
                <a:lnTo>
                  <a:pt x="90" y="350"/>
                </a:lnTo>
                <a:lnTo>
                  <a:pt x="88" y="354"/>
                </a:lnTo>
                <a:lnTo>
                  <a:pt x="86" y="358"/>
                </a:lnTo>
                <a:lnTo>
                  <a:pt x="83" y="362"/>
                </a:lnTo>
                <a:lnTo>
                  <a:pt x="68" y="348"/>
                </a:lnTo>
                <a:close/>
                <a:moveTo>
                  <a:pt x="91" y="343"/>
                </a:moveTo>
                <a:lnTo>
                  <a:pt x="91" y="344"/>
                </a:lnTo>
                <a:lnTo>
                  <a:pt x="81" y="341"/>
                </a:lnTo>
                <a:lnTo>
                  <a:pt x="91" y="343"/>
                </a:lnTo>
                <a:close/>
                <a:moveTo>
                  <a:pt x="71" y="339"/>
                </a:moveTo>
                <a:lnTo>
                  <a:pt x="72" y="335"/>
                </a:lnTo>
                <a:lnTo>
                  <a:pt x="72" y="328"/>
                </a:lnTo>
                <a:lnTo>
                  <a:pt x="94" y="329"/>
                </a:lnTo>
                <a:lnTo>
                  <a:pt x="93" y="337"/>
                </a:lnTo>
                <a:lnTo>
                  <a:pt x="91" y="343"/>
                </a:lnTo>
                <a:lnTo>
                  <a:pt x="71" y="339"/>
                </a:lnTo>
                <a:close/>
                <a:moveTo>
                  <a:pt x="72" y="328"/>
                </a:moveTo>
                <a:lnTo>
                  <a:pt x="73" y="317"/>
                </a:lnTo>
                <a:lnTo>
                  <a:pt x="73" y="306"/>
                </a:lnTo>
                <a:lnTo>
                  <a:pt x="94" y="306"/>
                </a:lnTo>
                <a:lnTo>
                  <a:pt x="94" y="319"/>
                </a:lnTo>
                <a:lnTo>
                  <a:pt x="94" y="329"/>
                </a:lnTo>
                <a:lnTo>
                  <a:pt x="72" y="328"/>
                </a:lnTo>
                <a:close/>
                <a:moveTo>
                  <a:pt x="73" y="306"/>
                </a:moveTo>
                <a:lnTo>
                  <a:pt x="73" y="180"/>
                </a:lnTo>
                <a:lnTo>
                  <a:pt x="94" y="180"/>
                </a:lnTo>
                <a:lnTo>
                  <a:pt x="94" y="306"/>
                </a:lnTo>
                <a:lnTo>
                  <a:pt x="73" y="306"/>
                </a:lnTo>
                <a:close/>
                <a:moveTo>
                  <a:pt x="73" y="180"/>
                </a:moveTo>
                <a:lnTo>
                  <a:pt x="73" y="163"/>
                </a:lnTo>
                <a:lnTo>
                  <a:pt x="72" y="152"/>
                </a:lnTo>
                <a:lnTo>
                  <a:pt x="72" y="144"/>
                </a:lnTo>
                <a:lnTo>
                  <a:pt x="71" y="141"/>
                </a:lnTo>
                <a:lnTo>
                  <a:pt x="84" y="125"/>
                </a:lnTo>
                <a:lnTo>
                  <a:pt x="86" y="127"/>
                </a:lnTo>
                <a:lnTo>
                  <a:pt x="88" y="131"/>
                </a:lnTo>
                <a:lnTo>
                  <a:pt x="90" y="136"/>
                </a:lnTo>
                <a:lnTo>
                  <a:pt x="91" y="142"/>
                </a:lnTo>
                <a:lnTo>
                  <a:pt x="94" y="158"/>
                </a:lnTo>
                <a:lnTo>
                  <a:pt x="94" y="180"/>
                </a:lnTo>
                <a:lnTo>
                  <a:pt x="73" y="180"/>
                </a:lnTo>
                <a:close/>
                <a:moveTo>
                  <a:pt x="71" y="141"/>
                </a:moveTo>
                <a:lnTo>
                  <a:pt x="72" y="142"/>
                </a:lnTo>
                <a:lnTo>
                  <a:pt x="71" y="141"/>
                </a:lnTo>
                <a:lnTo>
                  <a:pt x="78" y="133"/>
                </a:lnTo>
                <a:lnTo>
                  <a:pt x="71" y="141"/>
                </a:lnTo>
                <a:close/>
                <a:moveTo>
                  <a:pt x="71" y="141"/>
                </a:moveTo>
                <a:lnTo>
                  <a:pt x="71" y="141"/>
                </a:lnTo>
                <a:lnTo>
                  <a:pt x="70" y="141"/>
                </a:lnTo>
                <a:lnTo>
                  <a:pt x="69" y="119"/>
                </a:lnTo>
                <a:lnTo>
                  <a:pt x="73" y="119"/>
                </a:lnTo>
                <a:lnTo>
                  <a:pt x="77" y="120"/>
                </a:lnTo>
                <a:lnTo>
                  <a:pt x="81" y="122"/>
                </a:lnTo>
                <a:lnTo>
                  <a:pt x="84" y="125"/>
                </a:lnTo>
                <a:lnTo>
                  <a:pt x="71" y="141"/>
                </a:lnTo>
                <a:close/>
                <a:moveTo>
                  <a:pt x="70" y="141"/>
                </a:moveTo>
                <a:lnTo>
                  <a:pt x="64" y="141"/>
                </a:lnTo>
                <a:lnTo>
                  <a:pt x="59" y="143"/>
                </a:lnTo>
                <a:lnTo>
                  <a:pt x="52" y="122"/>
                </a:lnTo>
                <a:lnTo>
                  <a:pt x="61" y="120"/>
                </a:lnTo>
                <a:lnTo>
                  <a:pt x="69" y="119"/>
                </a:lnTo>
                <a:lnTo>
                  <a:pt x="70" y="141"/>
                </a:lnTo>
                <a:close/>
                <a:moveTo>
                  <a:pt x="59" y="143"/>
                </a:moveTo>
                <a:lnTo>
                  <a:pt x="49" y="146"/>
                </a:lnTo>
                <a:lnTo>
                  <a:pt x="46" y="136"/>
                </a:lnTo>
                <a:lnTo>
                  <a:pt x="56" y="133"/>
                </a:lnTo>
                <a:lnTo>
                  <a:pt x="59" y="143"/>
                </a:lnTo>
                <a:close/>
                <a:moveTo>
                  <a:pt x="46" y="136"/>
                </a:moveTo>
                <a:lnTo>
                  <a:pt x="44" y="130"/>
                </a:lnTo>
                <a:lnTo>
                  <a:pt x="63" y="122"/>
                </a:lnTo>
                <a:lnTo>
                  <a:pt x="66" y="130"/>
                </a:lnTo>
                <a:lnTo>
                  <a:pt x="46" y="136"/>
                </a:lnTo>
                <a:close/>
                <a:moveTo>
                  <a:pt x="44" y="130"/>
                </a:moveTo>
                <a:lnTo>
                  <a:pt x="41" y="120"/>
                </a:lnTo>
                <a:lnTo>
                  <a:pt x="50" y="116"/>
                </a:lnTo>
                <a:lnTo>
                  <a:pt x="53" y="126"/>
                </a:lnTo>
                <a:lnTo>
                  <a:pt x="44" y="130"/>
                </a:lnTo>
                <a:close/>
                <a:moveTo>
                  <a:pt x="50" y="116"/>
                </a:moveTo>
                <a:lnTo>
                  <a:pt x="104" y="94"/>
                </a:lnTo>
                <a:lnTo>
                  <a:pt x="111" y="114"/>
                </a:lnTo>
                <a:lnTo>
                  <a:pt x="57" y="136"/>
                </a:lnTo>
                <a:lnTo>
                  <a:pt x="50" y="116"/>
                </a:lnTo>
                <a:close/>
                <a:moveTo>
                  <a:pt x="104" y="94"/>
                </a:moveTo>
                <a:lnTo>
                  <a:pt x="105" y="94"/>
                </a:lnTo>
                <a:lnTo>
                  <a:pt x="107" y="94"/>
                </a:lnTo>
                <a:lnTo>
                  <a:pt x="107" y="105"/>
                </a:lnTo>
                <a:lnTo>
                  <a:pt x="104" y="94"/>
                </a:lnTo>
                <a:close/>
                <a:moveTo>
                  <a:pt x="107" y="94"/>
                </a:moveTo>
                <a:lnTo>
                  <a:pt x="116" y="94"/>
                </a:lnTo>
                <a:lnTo>
                  <a:pt x="116" y="115"/>
                </a:lnTo>
                <a:lnTo>
                  <a:pt x="107" y="115"/>
                </a:lnTo>
                <a:lnTo>
                  <a:pt x="107" y="94"/>
                </a:lnTo>
                <a:close/>
                <a:moveTo>
                  <a:pt x="116" y="94"/>
                </a:moveTo>
                <a:lnTo>
                  <a:pt x="127" y="94"/>
                </a:lnTo>
                <a:lnTo>
                  <a:pt x="127" y="105"/>
                </a:lnTo>
                <a:lnTo>
                  <a:pt x="116" y="105"/>
                </a:lnTo>
                <a:lnTo>
                  <a:pt x="116" y="94"/>
                </a:lnTo>
                <a:close/>
                <a:moveTo>
                  <a:pt x="127" y="105"/>
                </a:moveTo>
                <a:lnTo>
                  <a:pt x="127" y="284"/>
                </a:lnTo>
                <a:lnTo>
                  <a:pt x="105" y="284"/>
                </a:lnTo>
                <a:lnTo>
                  <a:pt x="105" y="105"/>
                </a:lnTo>
                <a:lnTo>
                  <a:pt x="127" y="10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97" name="Freeform 314"/>
          <p:cNvSpPr>
            <a:spLocks noEditPoints="1"/>
          </p:cNvSpPr>
          <p:nvPr/>
        </p:nvSpPr>
        <p:spPr bwMode="auto">
          <a:xfrm>
            <a:off x="4344988" y="2667000"/>
            <a:ext cx="117475" cy="107950"/>
          </a:xfrm>
          <a:custGeom>
            <a:avLst/>
            <a:gdLst>
              <a:gd name="T0" fmla="*/ 161 w 224"/>
              <a:gd name="T1" fmla="*/ 205 h 205"/>
              <a:gd name="T2" fmla="*/ 147 w 224"/>
              <a:gd name="T3" fmla="*/ 205 h 205"/>
              <a:gd name="T4" fmla="*/ 137 w 224"/>
              <a:gd name="T5" fmla="*/ 195 h 205"/>
              <a:gd name="T6" fmla="*/ 158 w 224"/>
              <a:gd name="T7" fmla="*/ 195 h 205"/>
              <a:gd name="T8" fmla="*/ 140 w 224"/>
              <a:gd name="T9" fmla="*/ 149 h 205"/>
              <a:gd name="T10" fmla="*/ 140 w 224"/>
              <a:gd name="T11" fmla="*/ 149 h 205"/>
              <a:gd name="T12" fmla="*/ 114 w 224"/>
              <a:gd name="T13" fmla="*/ 174 h 205"/>
              <a:gd name="T14" fmla="*/ 97 w 224"/>
              <a:gd name="T15" fmla="*/ 182 h 205"/>
              <a:gd name="T16" fmla="*/ 87 w 224"/>
              <a:gd name="T17" fmla="*/ 205 h 205"/>
              <a:gd name="T18" fmla="*/ 80 w 224"/>
              <a:gd name="T19" fmla="*/ 205 h 205"/>
              <a:gd name="T20" fmla="*/ 47 w 224"/>
              <a:gd name="T21" fmla="*/ 188 h 205"/>
              <a:gd name="T22" fmla="*/ 87 w 224"/>
              <a:gd name="T23" fmla="*/ 184 h 205"/>
              <a:gd name="T24" fmla="*/ 34 w 224"/>
              <a:gd name="T25" fmla="*/ 158 h 205"/>
              <a:gd name="T26" fmla="*/ 57 w 224"/>
              <a:gd name="T27" fmla="*/ 164 h 205"/>
              <a:gd name="T28" fmla="*/ 52 w 224"/>
              <a:gd name="T29" fmla="*/ 125 h 205"/>
              <a:gd name="T30" fmla="*/ 51 w 224"/>
              <a:gd name="T31" fmla="*/ 37 h 205"/>
              <a:gd name="T32" fmla="*/ 39 w 224"/>
              <a:gd name="T33" fmla="*/ 32 h 205"/>
              <a:gd name="T34" fmla="*/ 46 w 224"/>
              <a:gd name="T35" fmla="*/ 22 h 205"/>
              <a:gd name="T36" fmla="*/ 34 w 224"/>
              <a:gd name="T37" fmla="*/ 23 h 205"/>
              <a:gd name="T38" fmla="*/ 33 w 224"/>
              <a:gd name="T39" fmla="*/ 10 h 205"/>
              <a:gd name="T40" fmla="*/ 18 w 224"/>
              <a:gd name="T41" fmla="*/ 29 h 205"/>
              <a:gd name="T42" fmla="*/ 10 w 224"/>
              <a:gd name="T43" fmla="*/ 29 h 205"/>
              <a:gd name="T44" fmla="*/ 0 w 224"/>
              <a:gd name="T45" fmla="*/ 11 h 205"/>
              <a:gd name="T46" fmla="*/ 10 w 224"/>
              <a:gd name="T47" fmla="*/ 0 h 205"/>
              <a:gd name="T48" fmla="*/ 10 w 224"/>
              <a:gd name="T49" fmla="*/ 21 h 205"/>
              <a:gd name="T50" fmla="*/ 73 w 224"/>
              <a:gd name="T51" fmla="*/ 0 h 205"/>
              <a:gd name="T52" fmla="*/ 84 w 224"/>
              <a:gd name="T53" fmla="*/ 130 h 205"/>
              <a:gd name="T54" fmla="*/ 68 w 224"/>
              <a:gd name="T55" fmla="*/ 159 h 205"/>
              <a:gd name="T56" fmla="*/ 92 w 224"/>
              <a:gd name="T57" fmla="*/ 156 h 205"/>
              <a:gd name="T58" fmla="*/ 85 w 224"/>
              <a:gd name="T59" fmla="*/ 178 h 205"/>
              <a:gd name="T60" fmla="*/ 103 w 224"/>
              <a:gd name="T61" fmla="*/ 160 h 205"/>
              <a:gd name="T62" fmla="*/ 122 w 224"/>
              <a:gd name="T63" fmla="*/ 177 h 205"/>
              <a:gd name="T64" fmla="*/ 128 w 224"/>
              <a:gd name="T65" fmla="*/ 148 h 205"/>
              <a:gd name="T66" fmla="*/ 129 w 224"/>
              <a:gd name="T67" fmla="*/ 174 h 205"/>
              <a:gd name="T68" fmla="*/ 158 w 224"/>
              <a:gd name="T69" fmla="*/ 145 h 205"/>
              <a:gd name="T70" fmla="*/ 137 w 224"/>
              <a:gd name="T71" fmla="*/ 44 h 205"/>
              <a:gd name="T72" fmla="*/ 157 w 224"/>
              <a:gd name="T73" fmla="*/ 35 h 205"/>
              <a:gd name="T74" fmla="*/ 142 w 224"/>
              <a:gd name="T75" fmla="*/ 23 h 205"/>
              <a:gd name="T76" fmla="*/ 140 w 224"/>
              <a:gd name="T77" fmla="*/ 11 h 205"/>
              <a:gd name="T78" fmla="*/ 125 w 224"/>
              <a:gd name="T79" fmla="*/ 29 h 205"/>
              <a:gd name="T80" fmla="*/ 118 w 224"/>
              <a:gd name="T81" fmla="*/ 29 h 205"/>
              <a:gd name="T82" fmla="*/ 108 w 224"/>
              <a:gd name="T83" fmla="*/ 28 h 205"/>
              <a:gd name="T84" fmla="*/ 129 w 224"/>
              <a:gd name="T85" fmla="*/ 11 h 205"/>
              <a:gd name="T86" fmla="*/ 119 w 224"/>
              <a:gd name="T87" fmla="*/ 11 h 205"/>
              <a:gd name="T88" fmla="*/ 119 w 224"/>
              <a:gd name="T89" fmla="*/ 0 h 205"/>
              <a:gd name="T90" fmla="*/ 191 w 224"/>
              <a:gd name="T91" fmla="*/ 11 h 205"/>
              <a:gd name="T92" fmla="*/ 191 w 224"/>
              <a:gd name="T93" fmla="*/ 131 h 205"/>
              <a:gd name="T94" fmla="*/ 170 w 224"/>
              <a:gd name="T95" fmla="*/ 142 h 205"/>
              <a:gd name="T96" fmla="*/ 193 w 224"/>
              <a:gd name="T97" fmla="*/ 157 h 205"/>
              <a:gd name="T98" fmla="*/ 193 w 224"/>
              <a:gd name="T99" fmla="*/ 158 h 205"/>
              <a:gd name="T100" fmla="*/ 180 w 224"/>
              <a:gd name="T101" fmla="*/ 175 h 205"/>
              <a:gd name="T102" fmla="*/ 194 w 224"/>
              <a:gd name="T103" fmla="*/ 158 h 205"/>
              <a:gd name="T104" fmla="*/ 180 w 224"/>
              <a:gd name="T105" fmla="*/ 175 h 205"/>
              <a:gd name="T106" fmla="*/ 203 w 224"/>
              <a:gd name="T107" fmla="*/ 178 h 205"/>
              <a:gd name="T108" fmla="*/ 207 w 224"/>
              <a:gd name="T109" fmla="*/ 166 h 205"/>
              <a:gd name="T110" fmla="*/ 218 w 224"/>
              <a:gd name="T111" fmla="*/ 161 h 2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24"/>
              <a:gd name="T169" fmla="*/ 0 h 205"/>
              <a:gd name="T170" fmla="*/ 224 w 224"/>
              <a:gd name="T171" fmla="*/ 205 h 2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24" h="205">
                <a:moveTo>
                  <a:pt x="214" y="182"/>
                </a:moveTo>
                <a:lnTo>
                  <a:pt x="161" y="205"/>
                </a:lnTo>
                <a:lnTo>
                  <a:pt x="152" y="185"/>
                </a:lnTo>
                <a:lnTo>
                  <a:pt x="206" y="162"/>
                </a:lnTo>
                <a:lnTo>
                  <a:pt x="214" y="182"/>
                </a:lnTo>
                <a:close/>
                <a:moveTo>
                  <a:pt x="161" y="205"/>
                </a:moveTo>
                <a:lnTo>
                  <a:pt x="158" y="205"/>
                </a:lnTo>
                <a:lnTo>
                  <a:pt x="156" y="205"/>
                </a:lnTo>
                <a:lnTo>
                  <a:pt x="156" y="195"/>
                </a:lnTo>
                <a:lnTo>
                  <a:pt x="161" y="205"/>
                </a:lnTo>
                <a:close/>
                <a:moveTo>
                  <a:pt x="156" y="205"/>
                </a:moveTo>
                <a:lnTo>
                  <a:pt x="147" y="205"/>
                </a:lnTo>
                <a:lnTo>
                  <a:pt x="147" y="184"/>
                </a:lnTo>
                <a:lnTo>
                  <a:pt x="156" y="184"/>
                </a:lnTo>
                <a:lnTo>
                  <a:pt x="156" y="205"/>
                </a:lnTo>
                <a:close/>
                <a:moveTo>
                  <a:pt x="147" y="205"/>
                </a:moveTo>
                <a:lnTo>
                  <a:pt x="137" y="205"/>
                </a:lnTo>
                <a:lnTo>
                  <a:pt x="137" y="195"/>
                </a:lnTo>
                <a:lnTo>
                  <a:pt x="147" y="195"/>
                </a:lnTo>
                <a:lnTo>
                  <a:pt x="147" y="205"/>
                </a:lnTo>
                <a:close/>
                <a:moveTo>
                  <a:pt x="137" y="195"/>
                </a:moveTo>
                <a:lnTo>
                  <a:pt x="137" y="156"/>
                </a:lnTo>
                <a:lnTo>
                  <a:pt x="158" y="156"/>
                </a:lnTo>
                <a:lnTo>
                  <a:pt x="158" y="195"/>
                </a:lnTo>
                <a:lnTo>
                  <a:pt x="137" y="195"/>
                </a:lnTo>
                <a:close/>
                <a:moveTo>
                  <a:pt x="140" y="149"/>
                </a:moveTo>
                <a:lnTo>
                  <a:pt x="158" y="130"/>
                </a:lnTo>
                <a:lnTo>
                  <a:pt x="158" y="156"/>
                </a:lnTo>
                <a:lnTo>
                  <a:pt x="147" y="156"/>
                </a:lnTo>
                <a:lnTo>
                  <a:pt x="140" y="149"/>
                </a:lnTo>
                <a:close/>
                <a:moveTo>
                  <a:pt x="155" y="165"/>
                </a:moveTo>
                <a:lnTo>
                  <a:pt x="145" y="175"/>
                </a:lnTo>
                <a:lnTo>
                  <a:pt x="136" y="183"/>
                </a:lnTo>
                <a:lnTo>
                  <a:pt x="121" y="168"/>
                </a:lnTo>
                <a:lnTo>
                  <a:pt x="129" y="159"/>
                </a:lnTo>
                <a:lnTo>
                  <a:pt x="140" y="149"/>
                </a:lnTo>
                <a:lnTo>
                  <a:pt x="155" y="165"/>
                </a:lnTo>
                <a:close/>
                <a:moveTo>
                  <a:pt x="136" y="183"/>
                </a:moveTo>
                <a:lnTo>
                  <a:pt x="126" y="190"/>
                </a:lnTo>
                <a:lnTo>
                  <a:pt x="119" y="196"/>
                </a:lnTo>
                <a:lnTo>
                  <a:pt x="108" y="178"/>
                </a:lnTo>
                <a:lnTo>
                  <a:pt x="114" y="174"/>
                </a:lnTo>
                <a:lnTo>
                  <a:pt x="121" y="168"/>
                </a:lnTo>
                <a:lnTo>
                  <a:pt x="136" y="183"/>
                </a:lnTo>
                <a:close/>
                <a:moveTo>
                  <a:pt x="119" y="196"/>
                </a:moveTo>
                <a:lnTo>
                  <a:pt x="111" y="200"/>
                </a:lnTo>
                <a:lnTo>
                  <a:pt x="103" y="203"/>
                </a:lnTo>
                <a:lnTo>
                  <a:pt x="97" y="182"/>
                </a:lnTo>
                <a:lnTo>
                  <a:pt x="102" y="181"/>
                </a:lnTo>
                <a:lnTo>
                  <a:pt x="108" y="178"/>
                </a:lnTo>
                <a:lnTo>
                  <a:pt x="119" y="196"/>
                </a:lnTo>
                <a:close/>
                <a:moveTo>
                  <a:pt x="103" y="203"/>
                </a:moveTo>
                <a:lnTo>
                  <a:pt x="95" y="205"/>
                </a:lnTo>
                <a:lnTo>
                  <a:pt x="87" y="205"/>
                </a:lnTo>
                <a:lnTo>
                  <a:pt x="87" y="184"/>
                </a:lnTo>
                <a:lnTo>
                  <a:pt x="92" y="184"/>
                </a:lnTo>
                <a:lnTo>
                  <a:pt x="97" y="182"/>
                </a:lnTo>
                <a:lnTo>
                  <a:pt x="103" y="203"/>
                </a:lnTo>
                <a:close/>
                <a:moveTo>
                  <a:pt x="87" y="205"/>
                </a:moveTo>
                <a:lnTo>
                  <a:pt x="80" y="205"/>
                </a:lnTo>
                <a:lnTo>
                  <a:pt x="73" y="204"/>
                </a:lnTo>
                <a:lnTo>
                  <a:pt x="67" y="202"/>
                </a:lnTo>
                <a:lnTo>
                  <a:pt x="62" y="200"/>
                </a:lnTo>
                <a:lnTo>
                  <a:pt x="57" y="197"/>
                </a:lnTo>
                <a:lnTo>
                  <a:pt x="52" y="193"/>
                </a:lnTo>
                <a:lnTo>
                  <a:pt x="47" y="188"/>
                </a:lnTo>
                <a:lnTo>
                  <a:pt x="43" y="183"/>
                </a:lnTo>
                <a:lnTo>
                  <a:pt x="61" y="172"/>
                </a:lnTo>
                <a:lnTo>
                  <a:pt x="66" y="177"/>
                </a:lnTo>
                <a:lnTo>
                  <a:pt x="71" y="181"/>
                </a:lnTo>
                <a:lnTo>
                  <a:pt x="79" y="183"/>
                </a:lnTo>
                <a:lnTo>
                  <a:pt x="87" y="184"/>
                </a:lnTo>
                <a:lnTo>
                  <a:pt x="87" y="205"/>
                </a:lnTo>
                <a:close/>
                <a:moveTo>
                  <a:pt x="43" y="183"/>
                </a:moveTo>
                <a:lnTo>
                  <a:pt x="40" y="178"/>
                </a:lnTo>
                <a:lnTo>
                  <a:pt x="38" y="172"/>
                </a:lnTo>
                <a:lnTo>
                  <a:pt x="35" y="166"/>
                </a:lnTo>
                <a:lnTo>
                  <a:pt x="34" y="158"/>
                </a:lnTo>
                <a:lnTo>
                  <a:pt x="31" y="143"/>
                </a:lnTo>
                <a:lnTo>
                  <a:pt x="30" y="125"/>
                </a:lnTo>
                <a:lnTo>
                  <a:pt x="52" y="125"/>
                </a:lnTo>
                <a:lnTo>
                  <a:pt x="52" y="140"/>
                </a:lnTo>
                <a:lnTo>
                  <a:pt x="54" y="153"/>
                </a:lnTo>
                <a:lnTo>
                  <a:pt x="57" y="164"/>
                </a:lnTo>
                <a:lnTo>
                  <a:pt x="61" y="172"/>
                </a:lnTo>
                <a:lnTo>
                  <a:pt x="43" y="183"/>
                </a:lnTo>
                <a:close/>
                <a:moveTo>
                  <a:pt x="30" y="125"/>
                </a:moveTo>
                <a:lnTo>
                  <a:pt x="30" y="45"/>
                </a:lnTo>
                <a:lnTo>
                  <a:pt x="52" y="45"/>
                </a:lnTo>
                <a:lnTo>
                  <a:pt x="52" y="125"/>
                </a:lnTo>
                <a:lnTo>
                  <a:pt x="30" y="125"/>
                </a:lnTo>
                <a:close/>
                <a:moveTo>
                  <a:pt x="30" y="45"/>
                </a:moveTo>
                <a:lnTo>
                  <a:pt x="30" y="40"/>
                </a:lnTo>
                <a:lnTo>
                  <a:pt x="29" y="35"/>
                </a:lnTo>
                <a:lnTo>
                  <a:pt x="49" y="30"/>
                </a:lnTo>
                <a:lnTo>
                  <a:pt x="51" y="37"/>
                </a:lnTo>
                <a:lnTo>
                  <a:pt x="52" y="45"/>
                </a:lnTo>
                <a:lnTo>
                  <a:pt x="30" y="45"/>
                </a:lnTo>
                <a:close/>
                <a:moveTo>
                  <a:pt x="29" y="35"/>
                </a:moveTo>
                <a:lnTo>
                  <a:pt x="32" y="46"/>
                </a:lnTo>
                <a:lnTo>
                  <a:pt x="29" y="35"/>
                </a:lnTo>
                <a:lnTo>
                  <a:pt x="39" y="32"/>
                </a:lnTo>
                <a:lnTo>
                  <a:pt x="29" y="35"/>
                </a:lnTo>
                <a:close/>
                <a:moveTo>
                  <a:pt x="29" y="35"/>
                </a:moveTo>
                <a:lnTo>
                  <a:pt x="28" y="33"/>
                </a:lnTo>
                <a:lnTo>
                  <a:pt x="27" y="31"/>
                </a:lnTo>
                <a:lnTo>
                  <a:pt x="42" y="16"/>
                </a:lnTo>
                <a:lnTo>
                  <a:pt x="46" y="22"/>
                </a:lnTo>
                <a:lnTo>
                  <a:pt x="49" y="30"/>
                </a:lnTo>
                <a:lnTo>
                  <a:pt x="29" y="35"/>
                </a:lnTo>
                <a:close/>
                <a:moveTo>
                  <a:pt x="27" y="31"/>
                </a:moveTo>
                <a:lnTo>
                  <a:pt x="25" y="29"/>
                </a:lnTo>
                <a:lnTo>
                  <a:pt x="27" y="31"/>
                </a:lnTo>
                <a:lnTo>
                  <a:pt x="34" y="23"/>
                </a:lnTo>
                <a:lnTo>
                  <a:pt x="27" y="31"/>
                </a:lnTo>
                <a:close/>
                <a:moveTo>
                  <a:pt x="27" y="31"/>
                </a:moveTo>
                <a:lnTo>
                  <a:pt x="26" y="30"/>
                </a:lnTo>
                <a:lnTo>
                  <a:pt x="24" y="30"/>
                </a:lnTo>
                <a:lnTo>
                  <a:pt x="28" y="9"/>
                </a:lnTo>
                <a:lnTo>
                  <a:pt x="33" y="10"/>
                </a:lnTo>
                <a:lnTo>
                  <a:pt x="36" y="12"/>
                </a:lnTo>
                <a:lnTo>
                  <a:pt x="39" y="14"/>
                </a:lnTo>
                <a:lnTo>
                  <a:pt x="42" y="16"/>
                </a:lnTo>
                <a:lnTo>
                  <a:pt x="27" y="31"/>
                </a:lnTo>
                <a:close/>
                <a:moveTo>
                  <a:pt x="24" y="30"/>
                </a:moveTo>
                <a:lnTo>
                  <a:pt x="18" y="29"/>
                </a:lnTo>
                <a:lnTo>
                  <a:pt x="10" y="29"/>
                </a:lnTo>
                <a:lnTo>
                  <a:pt x="10" y="7"/>
                </a:lnTo>
                <a:lnTo>
                  <a:pt x="20" y="8"/>
                </a:lnTo>
                <a:lnTo>
                  <a:pt x="28" y="9"/>
                </a:lnTo>
                <a:lnTo>
                  <a:pt x="24" y="30"/>
                </a:lnTo>
                <a:close/>
                <a:moveTo>
                  <a:pt x="10" y="29"/>
                </a:moveTo>
                <a:lnTo>
                  <a:pt x="0" y="29"/>
                </a:lnTo>
                <a:lnTo>
                  <a:pt x="0" y="18"/>
                </a:lnTo>
                <a:lnTo>
                  <a:pt x="10" y="18"/>
                </a:lnTo>
                <a:lnTo>
                  <a:pt x="10" y="29"/>
                </a:lnTo>
                <a:close/>
                <a:moveTo>
                  <a:pt x="0" y="18"/>
                </a:moveTo>
                <a:lnTo>
                  <a:pt x="0" y="11"/>
                </a:lnTo>
                <a:lnTo>
                  <a:pt x="21" y="11"/>
                </a:lnTo>
                <a:lnTo>
                  <a:pt x="21" y="18"/>
                </a:lnTo>
                <a:lnTo>
                  <a:pt x="0" y="18"/>
                </a:lnTo>
                <a:close/>
                <a:moveTo>
                  <a:pt x="0" y="11"/>
                </a:moveTo>
                <a:lnTo>
                  <a:pt x="0" y="0"/>
                </a:lnTo>
                <a:lnTo>
                  <a:pt x="10" y="0"/>
                </a:lnTo>
                <a:lnTo>
                  <a:pt x="10" y="11"/>
                </a:lnTo>
                <a:lnTo>
                  <a:pt x="0" y="11"/>
                </a:lnTo>
                <a:close/>
                <a:moveTo>
                  <a:pt x="10" y="0"/>
                </a:moveTo>
                <a:lnTo>
                  <a:pt x="73" y="0"/>
                </a:lnTo>
                <a:lnTo>
                  <a:pt x="73" y="21"/>
                </a:lnTo>
                <a:lnTo>
                  <a:pt x="10" y="21"/>
                </a:lnTo>
                <a:lnTo>
                  <a:pt x="10" y="0"/>
                </a:lnTo>
                <a:close/>
                <a:moveTo>
                  <a:pt x="73" y="0"/>
                </a:moveTo>
                <a:lnTo>
                  <a:pt x="84" y="0"/>
                </a:lnTo>
                <a:lnTo>
                  <a:pt x="84" y="11"/>
                </a:lnTo>
                <a:lnTo>
                  <a:pt x="73" y="11"/>
                </a:lnTo>
                <a:lnTo>
                  <a:pt x="73" y="0"/>
                </a:lnTo>
                <a:close/>
                <a:moveTo>
                  <a:pt x="84" y="11"/>
                </a:moveTo>
                <a:lnTo>
                  <a:pt x="84" y="130"/>
                </a:lnTo>
                <a:lnTo>
                  <a:pt x="63" y="130"/>
                </a:lnTo>
                <a:lnTo>
                  <a:pt x="63" y="11"/>
                </a:lnTo>
                <a:lnTo>
                  <a:pt x="84" y="11"/>
                </a:lnTo>
                <a:close/>
                <a:moveTo>
                  <a:pt x="84" y="130"/>
                </a:moveTo>
                <a:lnTo>
                  <a:pt x="85" y="138"/>
                </a:lnTo>
                <a:lnTo>
                  <a:pt x="86" y="145"/>
                </a:lnTo>
                <a:lnTo>
                  <a:pt x="87" y="150"/>
                </a:lnTo>
                <a:lnTo>
                  <a:pt x="89" y="154"/>
                </a:lnTo>
                <a:lnTo>
                  <a:pt x="72" y="167"/>
                </a:lnTo>
                <a:lnTo>
                  <a:pt x="68" y="159"/>
                </a:lnTo>
                <a:lnTo>
                  <a:pt x="65" y="151"/>
                </a:lnTo>
                <a:lnTo>
                  <a:pt x="63" y="141"/>
                </a:lnTo>
                <a:lnTo>
                  <a:pt x="63" y="130"/>
                </a:lnTo>
                <a:lnTo>
                  <a:pt x="84" y="130"/>
                </a:lnTo>
                <a:close/>
                <a:moveTo>
                  <a:pt x="89" y="154"/>
                </a:moveTo>
                <a:lnTo>
                  <a:pt x="92" y="156"/>
                </a:lnTo>
                <a:lnTo>
                  <a:pt x="95" y="158"/>
                </a:lnTo>
                <a:lnTo>
                  <a:pt x="98" y="159"/>
                </a:lnTo>
                <a:lnTo>
                  <a:pt x="103" y="160"/>
                </a:lnTo>
                <a:lnTo>
                  <a:pt x="103" y="181"/>
                </a:lnTo>
                <a:lnTo>
                  <a:pt x="93" y="180"/>
                </a:lnTo>
                <a:lnTo>
                  <a:pt x="85" y="178"/>
                </a:lnTo>
                <a:lnTo>
                  <a:pt x="82" y="176"/>
                </a:lnTo>
                <a:lnTo>
                  <a:pt x="79" y="173"/>
                </a:lnTo>
                <a:lnTo>
                  <a:pt x="75" y="170"/>
                </a:lnTo>
                <a:lnTo>
                  <a:pt x="72" y="167"/>
                </a:lnTo>
                <a:lnTo>
                  <a:pt x="89" y="154"/>
                </a:lnTo>
                <a:close/>
                <a:moveTo>
                  <a:pt x="103" y="160"/>
                </a:moveTo>
                <a:lnTo>
                  <a:pt x="107" y="159"/>
                </a:lnTo>
                <a:lnTo>
                  <a:pt x="111" y="158"/>
                </a:lnTo>
                <a:lnTo>
                  <a:pt x="114" y="157"/>
                </a:lnTo>
                <a:lnTo>
                  <a:pt x="118" y="155"/>
                </a:lnTo>
                <a:lnTo>
                  <a:pt x="129" y="174"/>
                </a:lnTo>
                <a:lnTo>
                  <a:pt x="122" y="177"/>
                </a:lnTo>
                <a:lnTo>
                  <a:pt x="116" y="179"/>
                </a:lnTo>
                <a:lnTo>
                  <a:pt x="110" y="181"/>
                </a:lnTo>
                <a:lnTo>
                  <a:pt x="103" y="181"/>
                </a:lnTo>
                <a:lnTo>
                  <a:pt x="103" y="160"/>
                </a:lnTo>
                <a:close/>
                <a:moveTo>
                  <a:pt x="118" y="155"/>
                </a:moveTo>
                <a:lnTo>
                  <a:pt x="128" y="148"/>
                </a:lnTo>
                <a:lnTo>
                  <a:pt x="140" y="138"/>
                </a:lnTo>
                <a:lnTo>
                  <a:pt x="155" y="153"/>
                </a:lnTo>
                <a:lnTo>
                  <a:pt x="148" y="159"/>
                </a:lnTo>
                <a:lnTo>
                  <a:pt x="142" y="165"/>
                </a:lnTo>
                <a:lnTo>
                  <a:pt x="136" y="170"/>
                </a:lnTo>
                <a:lnTo>
                  <a:pt x="129" y="174"/>
                </a:lnTo>
                <a:lnTo>
                  <a:pt x="118" y="155"/>
                </a:lnTo>
                <a:close/>
                <a:moveTo>
                  <a:pt x="158" y="145"/>
                </a:moveTo>
                <a:lnTo>
                  <a:pt x="158" y="150"/>
                </a:lnTo>
                <a:lnTo>
                  <a:pt x="155" y="153"/>
                </a:lnTo>
                <a:lnTo>
                  <a:pt x="147" y="145"/>
                </a:lnTo>
                <a:lnTo>
                  <a:pt x="158" y="145"/>
                </a:lnTo>
                <a:close/>
                <a:moveTo>
                  <a:pt x="137" y="145"/>
                </a:moveTo>
                <a:lnTo>
                  <a:pt x="137" y="44"/>
                </a:lnTo>
                <a:lnTo>
                  <a:pt x="158" y="44"/>
                </a:lnTo>
                <a:lnTo>
                  <a:pt x="158" y="145"/>
                </a:lnTo>
                <a:lnTo>
                  <a:pt x="137" y="145"/>
                </a:lnTo>
                <a:close/>
                <a:moveTo>
                  <a:pt x="137" y="44"/>
                </a:moveTo>
                <a:lnTo>
                  <a:pt x="137" y="36"/>
                </a:lnTo>
                <a:lnTo>
                  <a:pt x="135" y="32"/>
                </a:lnTo>
                <a:lnTo>
                  <a:pt x="148" y="15"/>
                </a:lnTo>
                <a:lnTo>
                  <a:pt x="152" y="20"/>
                </a:lnTo>
                <a:lnTo>
                  <a:pt x="155" y="27"/>
                </a:lnTo>
                <a:lnTo>
                  <a:pt x="157" y="35"/>
                </a:lnTo>
                <a:lnTo>
                  <a:pt x="158" y="44"/>
                </a:lnTo>
                <a:lnTo>
                  <a:pt x="137" y="44"/>
                </a:lnTo>
                <a:close/>
                <a:moveTo>
                  <a:pt x="135" y="32"/>
                </a:moveTo>
                <a:lnTo>
                  <a:pt x="134" y="32"/>
                </a:lnTo>
                <a:lnTo>
                  <a:pt x="134" y="31"/>
                </a:lnTo>
                <a:lnTo>
                  <a:pt x="142" y="23"/>
                </a:lnTo>
                <a:lnTo>
                  <a:pt x="135" y="32"/>
                </a:lnTo>
                <a:close/>
                <a:moveTo>
                  <a:pt x="134" y="31"/>
                </a:moveTo>
                <a:lnTo>
                  <a:pt x="133" y="31"/>
                </a:lnTo>
                <a:lnTo>
                  <a:pt x="130" y="30"/>
                </a:lnTo>
                <a:lnTo>
                  <a:pt x="136" y="9"/>
                </a:lnTo>
                <a:lnTo>
                  <a:pt x="140" y="11"/>
                </a:lnTo>
                <a:lnTo>
                  <a:pt x="144" y="12"/>
                </a:lnTo>
                <a:lnTo>
                  <a:pt x="147" y="14"/>
                </a:lnTo>
                <a:lnTo>
                  <a:pt x="149" y="16"/>
                </a:lnTo>
                <a:lnTo>
                  <a:pt x="134" y="31"/>
                </a:lnTo>
                <a:close/>
                <a:moveTo>
                  <a:pt x="130" y="30"/>
                </a:moveTo>
                <a:lnTo>
                  <a:pt x="125" y="29"/>
                </a:lnTo>
                <a:lnTo>
                  <a:pt x="130" y="30"/>
                </a:lnTo>
                <a:lnTo>
                  <a:pt x="134" y="19"/>
                </a:lnTo>
                <a:lnTo>
                  <a:pt x="130" y="30"/>
                </a:lnTo>
                <a:close/>
                <a:moveTo>
                  <a:pt x="130" y="30"/>
                </a:moveTo>
                <a:lnTo>
                  <a:pt x="125" y="29"/>
                </a:lnTo>
                <a:lnTo>
                  <a:pt x="118" y="29"/>
                </a:lnTo>
                <a:lnTo>
                  <a:pt x="119" y="7"/>
                </a:lnTo>
                <a:lnTo>
                  <a:pt x="128" y="8"/>
                </a:lnTo>
                <a:lnTo>
                  <a:pt x="136" y="9"/>
                </a:lnTo>
                <a:lnTo>
                  <a:pt x="130" y="30"/>
                </a:lnTo>
                <a:close/>
                <a:moveTo>
                  <a:pt x="118" y="29"/>
                </a:moveTo>
                <a:lnTo>
                  <a:pt x="108" y="28"/>
                </a:lnTo>
                <a:lnTo>
                  <a:pt x="108" y="18"/>
                </a:lnTo>
                <a:lnTo>
                  <a:pt x="119" y="18"/>
                </a:lnTo>
                <a:lnTo>
                  <a:pt x="118" y="29"/>
                </a:lnTo>
                <a:close/>
                <a:moveTo>
                  <a:pt x="108" y="18"/>
                </a:moveTo>
                <a:lnTo>
                  <a:pt x="108" y="11"/>
                </a:lnTo>
                <a:lnTo>
                  <a:pt x="129" y="11"/>
                </a:lnTo>
                <a:lnTo>
                  <a:pt x="129" y="18"/>
                </a:lnTo>
                <a:lnTo>
                  <a:pt x="108" y="18"/>
                </a:lnTo>
                <a:close/>
                <a:moveTo>
                  <a:pt x="108" y="11"/>
                </a:moveTo>
                <a:lnTo>
                  <a:pt x="108" y="0"/>
                </a:lnTo>
                <a:lnTo>
                  <a:pt x="119" y="0"/>
                </a:lnTo>
                <a:lnTo>
                  <a:pt x="119" y="11"/>
                </a:lnTo>
                <a:lnTo>
                  <a:pt x="108" y="11"/>
                </a:lnTo>
                <a:close/>
                <a:moveTo>
                  <a:pt x="119" y="0"/>
                </a:moveTo>
                <a:lnTo>
                  <a:pt x="180" y="0"/>
                </a:lnTo>
                <a:lnTo>
                  <a:pt x="180" y="21"/>
                </a:lnTo>
                <a:lnTo>
                  <a:pt x="119" y="21"/>
                </a:lnTo>
                <a:lnTo>
                  <a:pt x="119" y="0"/>
                </a:lnTo>
                <a:close/>
                <a:moveTo>
                  <a:pt x="180" y="0"/>
                </a:moveTo>
                <a:lnTo>
                  <a:pt x="191" y="0"/>
                </a:lnTo>
                <a:lnTo>
                  <a:pt x="191" y="11"/>
                </a:lnTo>
                <a:lnTo>
                  <a:pt x="180" y="11"/>
                </a:lnTo>
                <a:lnTo>
                  <a:pt x="180" y="0"/>
                </a:lnTo>
                <a:close/>
                <a:moveTo>
                  <a:pt x="191" y="11"/>
                </a:moveTo>
                <a:lnTo>
                  <a:pt x="191" y="119"/>
                </a:lnTo>
                <a:lnTo>
                  <a:pt x="170" y="119"/>
                </a:lnTo>
                <a:lnTo>
                  <a:pt x="170" y="11"/>
                </a:lnTo>
                <a:lnTo>
                  <a:pt x="191" y="11"/>
                </a:lnTo>
                <a:close/>
                <a:moveTo>
                  <a:pt x="191" y="119"/>
                </a:moveTo>
                <a:lnTo>
                  <a:pt x="191" y="131"/>
                </a:lnTo>
                <a:lnTo>
                  <a:pt x="191" y="141"/>
                </a:lnTo>
                <a:lnTo>
                  <a:pt x="192" y="148"/>
                </a:lnTo>
                <a:lnTo>
                  <a:pt x="192" y="153"/>
                </a:lnTo>
                <a:lnTo>
                  <a:pt x="171" y="156"/>
                </a:lnTo>
                <a:lnTo>
                  <a:pt x="170" y="150"/>
                </a:lnTo>
                <a:lnTo>
                  <a:pt x="170" y="142"/>
                </a:lnTo>
                <a:lnTo>
                  <a:pt x="170" y="131"/>
                </a:lnTo>
                <a:lnTo>
                  <a:pt x="170" y="119"/>
                </a:lnTo>
                <a:lnTo>
                  <a:pt x="191" y="119"/>
                </a:lnTo>
                <a:close/>
                <a:moveTo>
                  <a:pt x="192" y="153"/>
                </a:moveTo>
                <a:lnTo>
                  <a:pt x="193" y="155"/>
                </a:lnTo>
                <a:lnTo>
                  <a:pt x="193" y="157"/>
                </a:lnTo>
                <a:lnTo>
                  <a:pt x="173" y="166"/>
                </a:lnTo>
                <a:lnTo>
                  <a:pt x="172" y="161"/>
                </a:lnTo>
                <a:lnTo>
                  <a:pt x="171" y="156"/>
                </a:lnTo>
                <a:lnTo>
                  <a:pt x="192" y="153"/>
                </a:lnTo>
                <a:close/>
                <a:moveTo>
                  <a:pt x="193" y="157"/>
                </a:moveTo>
                <a:lnTo>
                  <a:pt x="193" y="158"/>
                </a:lnTo>
                <a:lnTo>
                  <a:pt x="194" y="158"/>
                </a:lnTo>
                <a:lnTo>
                  <a:pt x="179" y="174"/>
                </a:lnTo>
                <a:lnTo>
                  <a:pt x="176" y="171"/>
                </a:lnTo>
                <a:lnTo>
                  <a:pt x="173" y="166"/>
                </a:lnTo>
                <a:lnTo>
                  <a:pt x="193" y="157"/>
                </a:lnTo>
                <a:close/>
                <a:moveTo>
                  <a:pt x="180" y="175"/>
                </a:moveTo>
                <a:lnTo>
                  <a:pt x="179" y="175"/>
                </a:lnTo>
                <a:lnTo>
                  <a:pt x="179" y="174"/>
                </a:lnTo>
                <a:lnTo>
                  <a:pt x="186" y="167"/>
                </a:lnTo>
                <a:lnTo>
                  <a:pt x="180" y="175"/>
                </a:lnTo>
                <a:close/>
                <a:moveTo>
                  <a:pt x="193" y="157"/>
                </a:moveTo>
                <a:lnTo>
                  <a:pt x="194" y="158"/>
                </a:lnTo>
                <a:lnTo>
                  <a:pt x="195" y="158"/>
                </a:lnTo>
                <a:lnTo>
                  <a:pt x="196" y="179"/>
                </a:lnTo>
                <a:lnTo>
                  <a:pt x="192" y="179"/>
                </a:lnTo>
                <a:lnTo>
                  <a:pt x="187" y="178"/>
                </a:lnTo>
                <a:lnTo>
                  <a:pt x="183" y="177"/>
                </a:lnTo>
                <a:lnTo>
                  <a:pt x="180" y="175"/>
                </a:lnTo>
                <a:lnTo>
                  <a:pt x="193" y="157"/>
                </a:lnTo>
                <a:close/>
                <a:moveTo>
                  <a:pt x="195" y="158"/>
                </a:moveTo>
                <a:lnTo>
                  <a:pt x="199" y="157"/>
                </a:lnTo>
                <a:lnTo>
                  <a:pt x="204" y="156"/>
                </a:lnTo>
                <a:lnTo>
                  <a:pt x="211" y="175"/>
                </a:lnTo>
                <a:lnTo>
                  <a:pt x="203" y="178"/>
                </a:lnTo>
                <a:lnTo>
                  <a:pt x="196" y="179"/>
                </a:lnTo>
                <a:lnTo>
                  <a:pt x="195" y="158"/>
                </a:lnTo>
                <a:close/>
                <a:moveTo>
                  <a:pt x="204" y="156"/>
                </a:moveTo>
                <a:lnTo>
                  <a:pt x="213" y="152"/>
                </a:lnTo>
                <a:lnTo>
                  <a:pt x="218" y="161"/>
                </a:lnTo>
                <a:lnTo>
                  <a:pt x="207" y="166"/>
                </a:lnTo>
                <a:lnTo>
                  <a:pt x="204" y="156"/>
                </a:lnTo>
                <a:close/>
                <a:moveTo>
                  <a:pt x="218" y="161"/>
                </a:moveTo>
                <a:lnTo>
                  <a:pt x="221" y="169"/>
                </a:lnTo>
                <a:lnTo>
                  <a:pt x="201" y="176"/>
                </a:lnTo>
                <a:lnTo>
                  <a:pt x="198" y="170"/>
                </a:lnTo>
                <a:lnTo>
                  <a:pt x="218" y="161"/>
                </a:lnTo>
                <a:close/>
                <a:moveTo>
                  <a:pt x="221" y="169"/>
                </a:moveTo>
                <a:lnTo>
                  <a:pt x="224" y="178"/>
                </a:lnTo>
                <a:lnTo>
                  <a:pt x="214" y="182"/>
                </a:lnTo>
                <a:lnTo>
                  <a:pt x="210" y="173"/>
                </a:lnTo>
                <a:lnTo>
                  <a:pt x="221" y="16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98" name="Freeform 315"/>
          <p:cNvSpPr>
            <a:spLocks noEditPoints="1"/>
          </p:cNvSpPr>
          <p:nvPr/>
        </p:nvSpPr>
        <p:spPr bwMode="auto">
          <a:xfrm>
            <a:off x="3114675" y="2135188"/>
            <a:ext cx="2581275" cy="2297112"/>
          </a:xfrm>
          <a:custGeom>
            <a:avLst/>
            <a:gdLst>
              <a:gd name="T0" fmla="*/ 0 w 4877"/>
              <a:gd name="T1" fmla="*/ 4334 h 4340"/>
              <a:gd name="T2" fmla="*/ 0 w 4877"/>
              <a:gd name="T3" fmla="*/ 7 h 4340"/>
              <a:gd name="T4" fmla="*/ 13 w 4877"/>
              <a:gd name="T5" fmla="*/ 7 h 4340"/>
              <a:gd name="T6" fmla="*/ 13 w 4877"/>
              <a:gd name="T7" fmla="*/ 4334 h 4340"/>
              <a:gd name="T8" fmla="*/ 0 w 4877"/>
              <a:gd name="T9" fmla="*/ 4334 h 4340"/>
              <a:gd name="T10" fmla="*/ 0 w 4877"/>
              <a:gd name="T11" fmla="*/ 7 h 4340"/>
              <a:gd name="T12" fmla="*/ 0 w 4877"/>
              <a:gd name="T13" fmla="*/ 0 h 4340"/>
              <a:gd name="T14" fmla="*/ 7 w 4877"/>
              <a:gd name="T15" fmla="*/ 0 h 4340"/>
              <a:gd name="T16" fmla="*/ 7 w 4877"/>
              <a:gd name="T17" fmla="*/ 7 h 4340"/>
              <a:gd name="T18" fmla="*/ 0 w 4877"/>
              <a:gd name="T19" fmla="*/ 7 h 4340"/>
              <a:gd name="T20" fmla="*/ 7 w 4877"/>
              <a:gd name="T21" fmla="*/ 0 h 4340"/>
              <a:gd name="T22" fmla="*/ 4871 w 4877"/>
              <a:gd name="T23" fmla="*/ 0 h 4340"/>
              <a:gd name="T24" fmla="*/ 4871 w 4877"/>
              <a:gd name="T25" fmla="*/ 13 h 4340"/>
              <a:gd name="T26" fmla="*/ 7 w 4877"/>
              <a:gd name="T27" fmla="*/ 13 h 4340"/>
              <a:gd name="T28" fmla="*/ 7 w 4877"/>
              <a:gd name="T29" fmla="*/ 0 h 4340"/>
              <a:gd name="T30" fmla="*/ 4871 w 4877"/>
              <a:gd name="T31" fmla="*/ 0 h 4340"/>
              <a:gd name="T32" fmla="*/ 4877 w 4877"/>
              <a:gd name="T33" fmla="*/ 0 h 4340"/>
              <a:gd name="T34" fmla="*/ 4877 w 4877"/>
              <a:gd name="T35" fmla="*/ 7 h 4340"/>
              <a:gd name="T36" fmla="*/ 4871 w 4877"/>
              <a:gd name="T37" fmla="*/ 7 h 4340"/>
              <a:gd name="T38" fmla="*/ 4871 w 4877"/>
              <a:gd name="T39" fmla="*/ 0 h 4340"/>
              <a:gd name="T40" fmla="*/ 4877 w 4877"/>
              <a:gd name="T41" fmla="*/ 7 h 4340"/>
              <a:gd name="T42" fmla="*/ 4877 w 4877"/>
              <a:gd name="T43" fmla="*/ 4334 h 4340"/>
              <a:gd name="T44" fmla="*/ 4865 w 4877"/>
              <a:gd name="T45" fmla="*/ 4334 h 4340"/>
              <a:gd name="T46" fmla="*/ 4865 w 4877"/>
              <a:gd name="T47" fmla="*/ 7 h 4340"/>
              <a:gd name="T48" fmla="*/ 4877 w 4877"/>
              <a:gd name="T49" fmla="*/ 7 h 4340"/>
              <a:gd name="T50" fmla="*/ 4877 w 4877"/>
              <a:gd name="T51" fmla="*/ 4334 h 4340"/>
              <a:gd name="T52" fmla="*/ 4877 w 4877"/>
              <a:gd name="T53" fmla="*/ 4340 h 4340"/>
              <a:gd name="T54" fmla="*/ 4871 w 4877"/>
              <a:gd name="T55" fmla="*/ 4340 h 4340"/>
              <a:gd name="T56" fmla="*/ 4871 w 4877"/>
              <a:gd name="T57" fmla="*/ 4334 h 4340"/>
              <a:gd name="T58" fmla="*/ 4877 w 4877"/>
              <a:gd name="T59" fmla="*/ 4334 h 4340"/>
              <a:gd name="T60" fmla="*/ 4871 w 4877"/>
              <a:gd name="T61" fmla="*/ 4340 h 4340"/>
              <a:gd name="T62" fmla="*/ 7 w 4877"/>
              <a:gd name="T63" fmla="*/ 4340 h 4340"/>
              <a:gd name="T64" fmla="*/ 7 w 4877"/>
              <a:gd name="T65" fmla="*/ 4327 h 4340"/>
              <a:gd name="T66" fmla="*/ 4871 w 4877"/>
              <a:gd name="T67" fmla="*/ 4327 h 4340"/>
              <a:gd name="T68" fmla="*/ 4871 w 4877"/>
              <a:gd name="T69" fmla="*/ 4340 h 4340"/>
              <a:gd name="T70" fmla="*/ 7 w 4877"/>
              <a:gd name="T71" fmla="*/ 4340 h 4340"/>
              <a:gd name="T72" fmla="*/ 0 w 4877"/>
              <a:gd name="T73" fmla="*/ 4340 h 4340"/>
              <a:gd name="T74" fmla="*/ 0 w 4877"/>
              <a:gd name="T75" fmla="*/ 4334 h 4340"/>
              <a:gd name="T76" fmla="*/ 7 w 4877"/>
              <a:gd name="T77" fmla="*/ 4334 h 4340"/>
              <a:gd name="T78" fmla="*/ 7 w 4877"/>
              <a:gd name="T79" fmla="*/ 4340 h 43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77"/>
              <a:gd name="T121" fmla="*/ 0 h 4340"/>
              <a:gd name="T122" fmla="*/ 4877 w 4877"/>
              <a:gd name="T123" fmla="*/ 4340 h 43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77" h="4340">
                <a:moveTo>
                  <a:pt x="0" y="4334"/>
                </a:moveTo>
                <a:lnTo>
                  <a:pt x="0" y="7"/>
                </a:lnTo>
                <a:lnTo>
                  <a:pt x="13" y="7"/>
                </a:lnTo>
                <a:lnTo>
                  <a:pt x="13" y="4334"/>
                </a:lnTo>
                <a:lnTo>
                  <a:pt x="0" y="4334"/>
                </a:lnTo>
                <a:close/>
                <a:moveTo>
                  <a:pt x="0" y="7"/>
                </a:moveTo>
                <a:lnTo>
                  <a:pt x="0" y="0"/>
                </a:lnTo>
                <a:lnTo>
                  <a:pt x="7" y="0"/>
                </a:lnTo>
                <a:lnTo>
                  <a:pt x="7" y="7"/>
                </a:lnTo>
                <a:lnTo>
                  <a:pt x="0" y="7"/>
                </a:lnTo>
                <a:close/>
                <a:moveTo>
                  <a:pt x="7" y="0"/>
                </a:moveTo>
                <a:lnTo>
                  <a:pt x="4871" y="0"/>
                </a:lnTo>
                <a:lnTo>
                  <a:pt x="4871" y="13"/>
                </a:lnTo>
                <a:lnTo>
                  <a:pt x="7" y="13"/>
                </a:lnTo>
                <a:lnTo>
                  <a:pt x="7" y="0"/>
                </a:lnTo>
                <a:close/>
                <a:moveTo>
                  <a:pt x="4871" y="0"/>
                </a:moveTo>
                <a:lnTo>
                  <a:pt x="4877" y="0"/>
                </a:lnTo>
                <a:lnTo>
                  <a:pt x="4877" y="7"/>
                </a:lnTo>
                <a:lnTo>
                  <a:pt x="4871" y="7"/>
                </a:lnTo>
                <a:lnTo>
                  <a:pt x="4871" y="0"/>
                </a:lnTo>
                <a:close/>
                <a:moveTo>
                  <a:pt x="4877" y="7"/>
                </a:moveTo>
                <a:lnTo>
                  <a:pt x="4877" y="4334"/>
                </a:lnTo>
                <a:lnTo>
                  <a:pt x="4865" y="4334"/>
                </a:lnTo>
                <a:lnTo>
                  <a:pt x="4865" y="7"/>
                </a:lnTo>
                <a:lnTo>
                  <a:pt x="4877" y="7"/>
                </a:lnTo>
                <a:close/>
                <a:moveTo>
                  <a:pt x="4877" y="4334"/>
                </a:moveTo>
                <a:lnTo>
                  <a:pt x="4877" y="4340"/>
                </a:lnTo>
                <a:lnTo>
                  <a:pt x="4871" y="4340"/>
                </a:lnTo>
                <a:lnTo>
                  <a:pt x="4871" y="4334"/>
                </a:lnTo>
                <a:lnTo>
                  <a:pt x="4877" y="4334"/>
                </a:lnTo>
                <a:close/>
                <a:moveTo>
                  <a:pt x="4871" y="4340"/>
                </a:moveTo>
                <a:lnTo>
                  <a:pt x="7" y="4340"/>
                </a:lnTo>
                <a:lnTo>
                  <a:pt x="7" y="4327"/>
                </a:lnTo>
                <a:lnTo>
                  <a:pt x="4871" y="4327"/>
                </a:lnTo>
                <a:lnTo>
                  <a:pt x="4871" y="4340"/>
                </a:lnTo>
                <a:close/>
                <a:moveTo>
                  <a:pt x="7" y="4340"/>
                </a:moveTo>
                <a:lnTo>
                  <a:pt x="0" y="4340"/>
                </a:lnTo>
                <a:lnTo>
                  <a:pt x="0" y="4334"/>
                </a:lnTo>
                <a:lnTo>
                  <a:pt x="7" y="4334"/>
                </a:lnTo>
                <a:lnTo>
                  <a:pt x="7" y="434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299" name="Freeform 316"/>
          <p:cNvSpPr>
            <a:spLocks/>
          </p:cNvSpPr>
          <p:nvPr/>
        </p:nvSpPr>
        <p:spPr bwMode="auto">
          <a:xfrm>
            <a:off x="3208338" y="4429125"/>
            <a:ext cx="7937" cy="44450"/>
          </a:xfrm>
          <a:custGeom>
            <a:avLst/>
            <a:gdLst>
              <a:gd name="T0" fmla="*/ 12 w 14"/>
              <a:gd name="T1" fmla="*/ 0 h 84"/>
              <a:gd name="T2" fmla="*/ 14 w 14"/>
              <a:gd name="T3" fmla="*/ 84 h 84"/>
              <a:gd name="T4" fmla="*/ 3 w 14"/>
              <a:gd name="T5" fmla="*/ 84 h 84"/>
              <a:gd name="T6" fmla="*/ 0 w 14"/>
              <a:gd name="T7" fmla="*/ 0 h 84"/>
              <a:gd name="T8" fmla="*/ 12 w 14"/>
              <a:gd name="T9" fmla="*/ 0 h 84"/>
              <a:gd name="T10" fmla="*/ 0 60000 65536"/>
              <a:gd name="T11" fmla="*/ 0 60000 65536"/>
              <a:gd name="T12" fmla="*/ 0 60000 65536"/>
              <a:gd name="T13" fmla="*/ 0 60000 65536"/>
              <a:gd name="T14" fmla="*/ 0 60000 65536"/>
              <a:gd name="T15" fmla="*/ 0 w 14"/>
              <a:gd name="T16" fmla="*/ 0 h 84"/>
              <a:gd name="T17" fmla="*/ 14 w 14"/>
              <a:gd name="T18" fmla="*/ 84 h 84"/>
            </a:gdLst>
            <a:ahLst/>
            <a:cxnLst>
              <a:cxn ang="T10">
                <a:pos x="T0" y="T1"/>
              </a:cxn>
              <a:cxn ang="T11">
                <a:pos x="T2" y="T3"/>
              </a:cxn>
              <a:cxn ang="T12">
                <a:pos x="T4" y="T5"/>
              </a:cxn>
              <a:cxn ang="T13">
                <a:pos x="T6" y="T7"/>
              </a:cxn>
              <a:cxn ang="T14">
                <a:pos x="T8" y="T9"/>
              </a:cxn>
            </a:cxnLst>
            <a:rect l="T15" t="T16" r="T17" b="T18"/>
            <a:pathLst>
              <a:path w="14" h="84">
                <a:moveTo>
                  <a:pt x="12" y="0"/>
                </a:moveTo>
                <a:lnTo>
                  <a:pt x="14" y="84"/>
                </a:lnTo>
                <a:lnTo>
                  <a:pt x="3" y="84"/>
                </a:lnTo>
                <a:lnTo>
                  <a:pt x="0" y="0"/>
                </a:lnTo>
                <a:lnTo>
                  <a:pt x="12"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00" name="Freeform 317"/>
          <p:cNvSpPr>
            <a:spLocks/>
          </p:cNvSpPr>
          <p:nvPr/>
        </p:nvSpPr>
        <p:spPr bwMode="auto">
          <a:xfrm>
            <a:off x="3684588" y="4429125"/>
            <a:ext cx="7937" cy="44450"/>
          </a:xfrm>
          <a:custGeom>
            <a:avLst/>
            <a:gdLst>
              <a:gd name="T0" fmla="*/ 12 w 14"/>
              <a:gd name="T1" fmla="*/ 0 h 84"/>
              <a:gd name="T2" fmla="*/ 14 w 14"/>
              <a:gd name="T3" fmla="*/ 84 h 84"/>
              <a:gd name="T4" fmla="*/ 2 w 14"/>
              <a:gd name="T5" fmla="*/ 84 h 84"/>
              <a:gd name="T6" fmla="*/ 0 w 14"/>
              <a:gd name="T7" fmla="*/ 0 h 84"/>
              <a:gd name="T8" fmla="*/ 12 w 14"/>
              <a:gd name="T9" fmla="*/ 0 h 84"/>
              <a:gd name="T10" fmla="*/ 0 60000 65536"/>
              <a:gd name="T11" fmla="*/ 0 60000 65536"/>
              <a:gd name="T12" fmla="*/ 0 60000 65536"/>
              <a:gd name="T13" fmla="*/ 0 60000 65536"/>
              <a:gd name="T14" fmla="*/ 0 60000 65536"/>
              <a:gd name="T15" fmla="*/ 0 w 14"/>
              <a:gd name="T16" fmla="*/ 0 h 84"/>
              <a:gd name="T17" fmla="*/ 14 w 14"/>
              <a:gd name="T18" fmla="*/ 84 h 84"/>
            </a:gdLst>
            <a:ahLst/>
            <a:cxnLst>
              <a:cxn ang="T10">
                <a:pos x="T0" y="T1"/>
              </a:cxn>
              <a:cxn ang="T11">
                <a:pos x="T2" y="T3"/>
              </a:cxn>
              <a:cxn ang="T12">
                <a:pos x="T4" y="T5"/>
              </a:cxn>
              <a:cxn ang="T13">
                <a:pos x="T6" y="T7"/>
              </a:cxn>
              <a:cxn ang="T14">
                <a:pos x="T8" y="T9"/>
              </a:cxn>
            </a:cxnLst>
            <a:rect l="T15" t="T16" r="T17" b="T18"/>
            <a:pathLst>
              <a:path w="14" h="84">
                <a:moveTo>
                  <a:pt x="12" y="0"/>
                </a:moveTo>
                <a:lnTo>
                  <a:pt x="14" y="84"/>
                </a:lnTo>
                <a:lnTo>
                  <a:pt x="2" y="84"/>
                </a:lnTo>
                <a:lnTo>
                  <a:pt x="0" y="0"/>
                </a:lnTo>
                <a:lnTo>
                  <a:pt x="12"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01" name="Freeform 318"/>
          <p:cNvSpPr>
            <a:spLocks/>
          </p:cNvSpPr>
          <p:nvPr/>
        </p:nvSpPr>
        <p:spPr bwMode="auto">
          <a:xfrm>
            <a:off x="4164013" y="4429125"/>
            <a:ext cx="7937" cy="44450"/>
          </a:xfrm>
          <a:custGeom>
            <a:avLst/>
            <a:gdLst>
              <a:gd name="T0" fmla="*/ 12 w 15"/>
              <a:gd name="T1" fmla="*/ 0 h 84"/>
              <a:gd name="T2" fmla="*/ 15 w 15"/>
              <a:gd name="T3" fmla="*/ 84 h 84"/>
              <a:gd name="T4" fmla="*/ 2 w 15"/>
              <a:gd name="T5" fmla="*/ 84 h 84"/>
              <a:gd name="T6" fmla="*/ 0 w 15"/>
              <a:gd name="T7" fmla="*/ 0 h 84"/>
              <a:gd name="T8" fmla="*/ 12 w 15"/>
              <a:gd name="T9" fmla="*/ 0 h 84"/>
              <a:gd name="T10" fmla="*/ 0 60000 65536"/>
              <a:gd name="T11" fmla="*/ 0 60000 65536"/>
              <a:gd name="T12" fmla="*/ 0 60000 65536"/>
              <a:gd name="T13" fmla="*/ 0 60000 65536"/>
              <a:gd name="T14" fmla="*/ 0 60000 65536"/>
              <a:gd name="T15" fmla="*/ 0 w 15"/>
              <a:gd name="T16" fmla="*/ 0 h 84"/>
              <a:gd name="T17" fmla="*/ 15 w 15"/>
              <a:gd name="T18" fmla="*/ 84 h 84"/>
            </a:gdLst>
            <a:ahLst/>
            <a:cxnLst>
              <a:cxn ang="T10">
                <a:pos x="T0" y="T1"/>
              </a:cxn>
              <a:cxn ang="T11">
                <a:pos x="T2" y="T3"/>
              </a:cxn>
              <a:cxn ang="T12">
                <a:pos x="T4" y="T5"/>
              </a:cxn>
              <a:cxn ang="T13">
                <a:pos x="T6" y="T7"/>
              </a:cxn>
              <a:cxn ang="T14">
                <a:pos x="T8" y="T9"/>
              </a:cxn>
            </a:cxnLst>
            <a:rect l="T15" t="T16" r="T17" b="T18"/>
            <a:pathLst>
              <a:path w="15" h="84">
                <a:moveTo>
                  <a:pt x="12" y="0"/>
                </a:moveTo>
                <a:lnTo>
                  <a:pt x="15" y="84"/>
                </a:lnTo>
                <a:lnTo>
                  <a:pt x="2" y="84"/>
                </a:lnTo>
                <a:lnTo>
                  <a:pt x="0" y="0"/>
                </a:lnTo>
                <a:lnTo>
                  <a:pt x="12"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02" name="Freeform 319"/>
          <p:cNvSpPr>
            <a:spLocks/>
          </p:cNvSpPr>
          <p:nvPr/>
        </p:nvSpPr>
        <p:spPr bwMode="auto">
          <a:xfrm>
            <a:off x="4640263" y="4429125"/>
            <a:ext cx="7937" cy="44450"/>
          </a:xfrm>
          <a:custGeom>
            <a:avLst/>
            <a:gdLst>
              <a:gd name="T0" fmla="*/ 11 w 15"/>
              <a:gd name="T1" fmla="*/ 0 h 84"/>
              <a:gd name="T2" fmla="*/ 15 w 15"/>
              <a:gd name="T3" fmla="*/ 84 h 84"/>
              <a:gd name="T4" fmla="*/ 2 w 15"/>
              <a:gd name="T5" fmla="*/ 84 h 84"/>
              <a:gd name="T6" fmla="*/ 0 w 15"/>
              <a:gd name="T7" fmla="*/ 0 h 84"/>
              <a:gd name="T8" fmla="*/ 11 w 15"/>
              <a:gd name="T9" fmla="*/ 0 h 84"/>
              <a:gd name="T10" fmla="*/ 0 60000 65536"/>
              <a:gd name="T11" fmla="*/ 0 60000 65536"/>
              <a:gd name="T12" fmla="*/ 0 60000 65536"/>
              <a:gd name="T13" fmla="*/ 0 60000 65536"/>
              <a:gd name="T14" fmla="*/ 0 60000 65536"/>
              <a:gd name="T15" fmla="*/ 0 w 15"/>
              <a:gd name="T16" fmla="*/ 0 h 84"/>
              <a:gd name="T17" fmla="*/ 15 w 15"/>
              <a:gd name="T18" fmla="*/ 84 h 84"/>
            </a:gdLst>
            <a:ahLst/>
            <a:cxnLst>
              <a:cxn ang="T10">
                <a:pos x="T0" y="T1"/>
              </a:cxn>
              <a:cxn ang="T11">
                <a:pos x="T2" y="T3"/>
              </a:cxn>
              <a:cxn ang="T12">
                <a:pos x="T4" y="T5"/>
              </a:cxn>
              <a:cxn ang="T13">
                <a:pos x="T6" y="T7"/>
              </a:cxn>
              <a:cxn ang="T14">
                <a:pos x="T8" y="T9"/>
              </a:cxn>
            </a:cxnLst>
            <a:rect l="T15" t="T16" r="T17" b="T18"/>
            <a:pathLst>
              <a:path w="15" h="84">
                <a:moveTo>
                  <a:pt x="11" y="0"/>
                </a:moveTo>
                <a:lnTo>
                  <a:pt x="15" y="84"/>
                </a:lnTo>
                <a:lnTo>
                  <a:pt x="2" y="84"/>
                </a:lnTo>
                <a:lnTo>
                  <a:pt x="0" y="0"/>
                </a:lnTo>
                <a:lnTo>
                  <a:pt x="1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03" name="Freeform 320"/>
          <p:cNvSpPr>
            <a:spLocks/>
          </p:cNvSpPr>
          <p:nvPr/>
        </p:nvSpPr>
        <p:spPr bwMode="auto">
          <a:xfrm>
            <a:off x="5116513" y="4429125"/>
            <a:ext cx="7937" cy="44450"/>
          </a:xfrm>
          <a:custGeom>
            <a:avLst/>
            <a:gdLst>
              <a:gd name="T0" fmla="*/ 11 w 14"/>
              <a:gd name="T1" fmla="*/ 0 h 84"/>
              <a:gd name="T2" fmla="*/ 14 w 14"/>
              <a:gd name="T3" fmla="*/ 84 h 84"/>
              <a:gd name="T4" fmla="*/ 2 w 14"/>
              <a:gd name="T5" fmla="*/ 84 h 84"/>
              <a:gd name="T6" fmla="*/ 0 w 14"/>
              <a:gd name="T7" fmla="*/ 0 h 84"/>
              <a:gd name="T8" fmla="*/ 11 w 14"/>
              <a:gd name="T9" fmla="*/ 0 h 84"/>
              <a:gd name="T10" fmla="*/ 0 60000 65536"/>
              <a:gd name="T11" fmla="*/ 0 60000 65536"/>
              <a:gd name="T12" fmla="*/ 0 60000 65536"/>
              <a:gd name="T13" fmla="*/ 0 60000 65536"/>
              <a:gd name="T14" fmla="*/ 0 60000 65536"/>
              <a:gd name="T15" fmla="*/ 0 w 14"/>
              <a:gd name="T16" fmla="*/ 0 h 84"/>
              <a:gd name="T17" fmla="*/ 14 w 14"/>
              <a:gd name="T18" fmla="*/ 84 h 84"/>
            </a:gdLst>
            <a:ahLst/>
            <a:cxnLst>
              <a:cxn ang="T10">
                <a:pos x="T0" y="T1"/>
              </a:cxn>
              <a:cxn ang="T11">
                <a:pos x="T2" y="T3"/>
              </a:cxn>
              <a:cxn ang="T12">
                <a:pos x="T4" y="T5"/>
              </a:cxn>
              <a:cxn ang="T13">
                <a:pos x="T6" y="T7"/>
              </a:cxn>
              <a:cxn ang="T14">
                <a:pos x="T8" y="T9"/>
              </a:cxn>
            </a:cxnLst>
            <a:rect l="T15" t="T16" r="T17" b="T18"/>
            <a:pathLst>
              <a:path w="14" h="84">
                <a:moveTo>
                  <a:pt x="11" y="0"/>
                </a:moveTo>
                <a:lnTo>
                  <a:pt x="14" y="84"/>
                </a:lnTo>
                <a:lnTo>
                  <a:pt x="2" y="84"/>
                </a:lnTo>
                <a:lnTo>
                  <a:pt x="0" y="0"/>
                </a:lnTo>
                <a:lnTo>
                  <a:pt x="1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04" name="Freeform 321"/>
          <p:cNvSpPr>
            <a:spLocks/>
          </p:cNvSpPr>
          <p:nvPr/>
        </p:nvSpPr>
        <p:spPr bwMode="auto">
          <a:xfrm>
            <a:off x="5594350" y="4429125"/>
            <a:ext cx="7938" cy="44450"/>
          </a:xfrm>
          <a:custGeom>
            <a:avLst/>
            <a:gdLst>
              <a:gd name="T0" fmla="*/ 13 w 15"/>
              <a:gd name="T1" fmla="*/ 0 h 84"/>
              <a:gd name="T2" fmla="*/ 15 w 15"/>
              <a:gd name="T3" fmla="*/ 84 h 84"/>
              <a:gd name="T4" fmla="*/ 4 w 15"/>
              <a:gd name="T5" fmla="*/ 84 h 84"/>
              <a:gd name="T6" fmla="*/ 0 w 15"/>
              <a:gd name="T7" fmla="*/ 0 h 84"/>
              <a:gd name="T8" fmla="*/ 13 w 15"/>
              <a:gd name="T9" fmla="*/ 0 h 84"/>
              <a:gd name="T10" fmla="*/ 0 60000 65536"/>
              <a:gd name="T11" fmla="*/ 0 60000 65536"/>
              <a:gd name="T12" fmla="*/ 0 60000 65536"/>
              <a:gd name="T13" fmla="*/ 0 60000 65536"/>
              <a:gd name="T14" fmla="*/ 0 60000 65536"/>
              <a:gd name="T15" fmla="*/ 0 w 15"/>
              <a:gd name="T16" fmla="*/ 0 h 84"/>
              <a:gd name="T17" fmla="*/ 15 w 15"/>
              <a:gd name="T18" fmla="*/ 84 h 84"/>
            </a:gdLst>
            <a:ahLst/>
            <a:cxnLst>
              <a:cxn ang="T10">
                <a:pos x="T0" y="T1"/>
              </a:cxn>
              <a:cxn ang="T11">
                <a:pos x="T2" y="T3"/>
              </a:cxn>
              <a:cxn ang="T12">
                <a:pos x="T4" y="T5"/>
              </a:cxn>
              <a:cxn ang="T13">
                <a:pos x="T6" y="T7"/>
              </a:cxn>
              <a:cxn ang="T14">
                <a:pos x="T8" y="T9"/>
              </a:cxn>
            </a:cxnLst>
            <a:rect l="T15" t="T16" r="T17" b="T18"/>
            <a:pathLst>
              <a:path w="15" h="84">
                <a:moveTo>
                  <a:pt x="13" y="0"/>
                </a:moveTo>
                <a:lnTo>
                  <a:pt x="15" y="84"/>
                </a:lnTo>
                <a:lnTo>
                  <a:pt x="4" y="84"/>
                </a:lnTo>
                <a:lnTo>
                  <a:pt x="0" y="0"/>
                </a:lnTo>
                <a:lnTo>
                  <a:pt x="13"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05" name="Freeform 322"/>
          <p:cNvSpPr>
            <a:spLocks/>
          </p:cNvSpPr>
          <p:nvPr/>
        </p:nvSpPr>
        <p:spPr bwMode="auto">
          <a:xfrm>
            <a:off x="3073400" y="4340225"/>
            <a:ext cx="41275" cy="7938"/>
          </a:xfrm>
          <a:custGeom>
            <a:avLst/>
            <a:gdLst>
              <a:gd name="T0" fmla="*/ 80 w 80"/>
              <a:gd name="T1" fmla="*/ 12 h 14"/>
              <a:gd name="T2" fmla="*/ 0 w 80"/>
              <a:gd name="T3" fmla="*/ 14 h 14"/>
              <a:gd name="T4" fmla="*/ 0 w 80"/>
              <a:gd name="T5" fmla="*/ 2 h 14"/>
              <a:gd name="T6" fmla="*/ 80 w 80"/>
              <a:gd name="T7" fmla="*/ 0 h 14"/>
              <a:gd name="T8" fmla="*/ 80 w 80"/>
              <a:gd name="T9" fmla="*/ 12 h 14"/>
              <a:gd name="T10" fmla="*/ 0 60000 65536"/>
              <a:gd name="T11" fmla="*/ 0 60000 65536"/>
              <a:gd name="T12" fmla="*/ 0 60000 65536"/>
              <a:gd name="T13" fmla="*/ 0 60000 65536"/>
              <a:gd name="T14" fmla="*/ 0 60000 65536"/>
              <a:gd name="T15" fmla="*/ 0 w 80"/>
              <a:gd name="T16" fmla="*/ 0 h 14"/>
              <a:gd name="T17" fmla="*/ 80 w 80"/>
              <a:gd name="T18" fmla="*/ 14 h 14"/>
            </a:gdLst>
            <a:ahLst/>
            <a:cxnLst>
              <a:cxn ang="T10">
                <a:pos x="T0" y="T1"/>
              </a:cxn>
              <a:cxn ang="T11">
                <a:pos x="T2" y="T3"/>
              </a:cxn>
              <a:cxn ang="T12">
                <a:pos x="T4" y="T5"/>
              </a:cxn>
              <a:cxn ang="T13">
                <a:pos x="T6" y="T7"/>
              </a:cxn>
              <a:cxn ang="T14">
                <a:pos x="T8" y="T9"/>
              </a:cxn>
            </a:cxnLst>
            <a:rect l="T15" t="T16" r="T17" b="T18"/>
            <a:pathLst>
              <a:path w="80" h="14">
                <a:moveTo>
                  <a:pt x="80" y="12"/>
                </a:moveTo>
                <a:lnTo>
                  <a:pt x="0" y="14"/>
                </a:lnTo>
                <a:lnTo>
                  <a:pt x="0" y="2"/>
                </a:lnTo>
                <a:lnTo>
                  <a:pt x="80" y="0"/>
                </a:lnTo>
                <a:lnTo>
                  <a:pt x="80" y="1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06" name="Freeform 323"/>
          <p:cNvSpPr>
            <a:spLocks/>
          </p:cNvSpPr>
          <p:nvPr/>
        </p:nvSpPr>
        <p:spPr bwMode="auto">
          <a:xfrm>
            <a:off x="3073400" y="3810000"/>
            <a:ext cx="41275" cy="7938"/>
          </a:xfrm>
          <a:custGeom>
            <a:avLst/>
            <a:gdLst>
              <a:gd name="T0" fmla="*/ 80 w 80"/>
              <a:gd name="T1" fmla="*/ 11 h 14"/>
              <a:gd name="T2" fmla="*/ 0 w 80"/>
              <a:gd name="T3" fmla="*/ 14 h 14"/>
              <a:gd name="T4" fmla="*/ 0 w 80"/>
              <a:gd name="T5" fmla="*/ 2 h 14"/>
              <a:gd name="T6" fmla="*/ 80 w 80"/>
              <a:gd name="T7" fmla="*/ 0 h 14"/>
              <a:gd name="T8" fmla="*/ 80 w 80"/>
              <a:gd name="T9" fmla="*/ 11 h 14"/>
              <a:gd name="T10" fmla="*/ 0 60000 65536"/>
              <a:gd name="T11" fmla="*/ 0 60000 65536"/>
              <a:gd name="T12" fmla="*/ 0 60000 65536"/>
              <a:gd name="T13" fmla="*/ 0 60000 65536"/>
              <a:gd name="T14" fmla="*/ 0 60000 65536"/>
              <a:gd name="T15" fmla="*/ 0 w 80"/>
              <a:gd name="T16" fmla="*/ 0 h 14"/>
              <a:gd name="T17" fmla="*/ 80 w 80"/>
              <a:gd name="T18" fmla="*/ 14 h 14"/>
            </a:gdLst>
            <a:ahLst/>
            <a:cxnLst>
              <a:cxn ang="T10">
                <a:pos x="T0" y="T1"/>
              </a:cxn>
              <a:cxn ang="T11">
                <a:pos x="T2" y="T3"/>
              </a:cxn>
              <a:cxn ang="T12">
                <a:pos x="T4" y="T5"/>
              </a:cxn>
              <a:cxn ang="T13">
                <a:pos x="T6" y="T7"/>
              </a:cxn>
              <a:cxn ang="T14">
                <a:pos x="T8" y="T9"/>
              </a:cxn>
            </a:cxnLst>
            <a:rect l="T15" t="T16" r="T17" b="T18"/>
            <a:pathLst>
              <a:path w="80" h="14">
                <a:moveTo>
                  <a:pt x="80" y="11"/>
                </a:moveTo>
                <a:lnTo>
                  <a:pt x="0" y="14"/>
                </a:lnTo>
                <a:lnTo>
                  <a:pt x="0" y="2"/>
                </a:lnTo>
                <a:lnTo>
                  <a:pt x="80" y="0"/>
                </a:lnTo>
                <a:lnTo>
                  <a:pt x="80" y="1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07" name="Freeform 324"/>
          <p:cNvSpPr>
            <a:spLocks/>
          </p:cNvSpPr>
          <p:nvPr/>
        </p:nvSpPr>
        <p:spPr bwMode="auto">
          <a:xfrm>
            <a:off x="3073400" y="3279775"/>
            <a:ext cx="41275" cy="7938"/>
          </a:xfrm>
          <a:custGeom>
            <a:avLst/>
            <a:gdLst>
              <a:gd name="T0" fmla="*/ 80 w 80"/>
              <a:gd name="T1" fmla="*/ 12 h 15"/>
              <a:gd name="T2" fmla="*/ 0 w 80"/>
              <a:gd name="T3" fmla="*/ 15 h 15"/>
              <a:gd name="T4" fmla="*/ 0 w 80"/>
              <a:gd name="T5" fmla="*/ 3 h 15"/>
              <a:gd name="T6" fmla="*/ 80 w 80"/>
              <a:gd name="T7" fmla="*/ 0 h 15"/>
              <a:gd name="T8" fmla="*/ 80 w 80"/>
              <a:gd name="T9" fmla="*/ 12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80" y="12"/>
                </a:moveTo>
                <a:lnTo>
                  <a:pt x="0" y="15"/>
                </a:lnTo>
                <a:lnTo>
                  <a:pt x="0" y="3"/>
                </a:lnTo>
                <a:lnTo>
                  <a:pt x="80" y="0"/>
                </a:lnTo>
                <a:lnTo>
                  <a:pt x="80" y="1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08" name="Freeform 325"/>
          <p:cNvSpPr>
            <a:spLocks/>
          </p:cNvSpPr>
          <p:nvPr/>
        </p:nvSpPr>
        <p:spPr bwMode="auto">
          <a:xfrm>
            <a:off x="3073400" y="2749550"/>
            <a:ext cx="41275" cy="7938"/>
          </a:xfrm>
          <a:custGeom>
            <a:avLst/>
            <a:gdLst>
              <a:gd name="T0" fmla="*/ 80 w 80"/>
              <a:gd name="T1" fmla="*/ 13 h 15"/>
              <a:gd name="T2" fmla="*/ 0 w 80"/>
              <a:gd name="T3" fmla="*/ 15 h 15"/>
              <a:gd name="T4" fmla="*/ 0 w 80"/>
              <a:gd name="T5" fmla="*/ 3 h 15"/>
              <a:gd name="T6" fmla="*/ 80 w 80"/>
              <a:gd name="T7" fmla="*/ 0 h 15"/>
              <a:gd name="T8" fmla="*/ 80 w 80"/>
              <a:gd name="T9" fmla="*/ 13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80" y="13"/>
                </a:moveTo>
                <a:lnTo>
                  <a:pt x="0" y="15"/>
                </a:lnTo>
                <a:lnTo>
                  <a:pt x="0" y="3"/>
                </a:lnTo>
                <a:lnTo>
                  <a:pt x="80" y="0"/>
                </a:lnTo>
                <a:lnTo>
                  <a:pt x="80" y="1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09" name="Freeform 326"/>
          <p:cNvSpPr>
            <a:spLocks/>
          </p:cNvSpPr>
          <p:nvPr/>
        </p:nvSpPr>
        <p:spPr bwMode="auto">
          <a:xfrm>
            <a:off x="3073400" y="2219325"/>
            <a:ext cx="41275" cy="7938"/>
          </a:xfrm>
          <a:custGeom>
            <a:avLst/>
            <a:gdLst>
              <a:gd name="T0" fmla="*/ 80 w 80"/>
              <a:gd name="T1" fmla="*/ 13 h 15"/>
              <a:gd name="T2" fmla="*/ 0 w 80"/>
              <a:gd name="T3" fmla="*/ 15 h 15"/>
              <a:gd name="T4" fmla="*/ 0 w 80"/>
              <a:gd name="T5" fmla="*/ 2 h 15"/>
              <a:gd name="T6" fmla="*/ 80 w 80"/>
              <a:gd name="T7" fmla="*/ 0 h 15"/>
              <a:gd name="T8" fmla="*/ 80 w 80"/>
              <a:gd name="T9" fmla="*/ 13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80" y="13"/>
                </a:moveTo>
                <a:lnTo>
                  <a:pt x="0" y="15"/>
                </a:lnTo>
                <a:lnTo>
                  <a:pt x="0" y="2"/>
                </a:lnTo>
                <a:lnTo>
                  <a:pt x="80" y="0"/>
                </a:lnTo>
                <a:lnTo>
                  <a:pt x="80" y="1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10" name="Freeform 327"/>
          <p:cNvSpPr>
            <a:spLocks/>
          </p:cNvSpPr>
          <p:nvPr/>
        </p:nvSpPr>
        <p:spPr bwMode="auto">
          <a:xfrm>
            <a:off x="5692775" y="4260850"/>
            <a:ext cx="42863" cy="7938"/>
          </a:xfrm>
          <a:custGeom>
            <a:avLst/>
            <a:gdLst>
              <a:gd name="T0" fmla="*/ 1 w 80"/>
              <a:gd name="T1" fmla="*/ 0 h 15"/>
              <a:gd name="T2" fmla="*/ 80 w 80"/>
              <a:gd name="T3" fmla="*/ 2 h 15"/>
              <a:gd name="T4" fmla="*/ 80 w 80"/>
              <a:gd name="T5" fmla="*/ 15 h 15"/>
              <a:gd name="T6" fmla="*/ 0 w 80"/>
              <a:gd name="T7" fmla="*/ 12 h 15"/>
              <a:gd name="T8" fmla="*/ 1 w 80"/>
              <a:gd name="T9" fmla="*/ 0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1" y="0"/>
                </a:moveTo>
                <a:lnTo>
                  <a:pt x="80" y="2"/>
                </a:lnTo>
                <a:lnTo>
                  <a:pt x="80" y="15"/>
                </a:lnTo>
                <a:lnTo>
                  <a:pt x="0" y="12"/>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11" name="Freeform 328"/>
          <p:cNvSpPr>
            <a:spLocks/>
          </p:cNvSpPr>
          <p:nvPr/>
        </p:nvSpPr>
        <p:spPr bwMode="auto">
          <a:xfrm>
            <a:off x="5692775" y="3944938"/>
            <a:ext cx="42863" cy="7937"/>
          </a:xfrm>
          <a:custGeom>
            <a:avLst/>
            <a:gdLst>
              <a:gd name="T0" fmla="*/ 1 w 80"/>
              <a:gd name="T1" fmla="*/ 0 h 14"/>
              <a:gd name="T2" fmla="*/ 80 w 80"/>
              <a:gd name="T3" fmla="*/ 2 h 14"/>
              <a:gd name="T4" fmla="*/ 80 w 80"/>
              <a:gd name="T5" fmla="*/ 14 h 14"/>
              <a:gd name="T6" fmla="*/ 0 w 80"/>
              <a:gd name="T7" fmla="*/ 12 h 14"/>
              <a:gd name="T8" fmla="*/ 1 w 80"/>
              <a:gd name="T9" fmla="*/ 0 h 14"/>
              <a:gd name="T10" fmla="*/ 0 60000 65536"/>
              <a:gd name="T11" fmla="*/ 0 60000 65536"/>
              <a:gd name="T12" fmla="*/ 0 60000 65536"/>
              <a:gd name="T13" fmla="*/ 0 60000 65536"/>
              <a:gd name="T14" fmla="*/ 0 60000 65536"/>
              <a:gd name="T15" fmla="*/ 0 w 80"/>
              <a:gd name="T16" fmla="*/ 0 h 14"/>
              <a:gd name="T17" fmla="*/ 80 w 80"/>
              <a:gd name="T18" fmla="*/ 14 h 14"/>
            </a:gdLst>
            <a:ahLst/>
            <a:cxnLst>
              <a:cxn ang="T10">
                <a:pos x="T0" y="T1"/>
              </a:cxn>
              <a:cxn ang="T11">
                <a:pos x="T2" y="T3"/>
              </a:cxn>
              <a:cxn ang="T12">
                <a:pos x="T4" y="T5"/>
              </a:cxn>
              <a:cxn ang="T13">
                <a:pos x="T6" y="T7"/>
              </a:cxn>
              <a:cxn ang="T14">
                <a:pos x="T8" y="T9"/>
              </a:cxn>
            </a:cxnLst>
            <a:rect l="T15" t="T16" r="T17" b="T18"/>
            <a:pathLst>
              <a:path w="80" h="14">
                <a:moveTo>
                  <a:pt x="1" y="0"/>
                </a:moveTo>
                <a:lnTo>
                  <a:pt x="80" y="2"/>
                </a:lnTo>
                <a:lnTo>
                  <a:pt x="80" y="14"/>
                </a:lnTo>
                <a:lnTo>
                  <a:pt x="0" y="12"/>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12" name="Freeform 329"/>
          <p:cNvSpPr>
            <a:spLocks/>
          </p:cNvSpPr>
          <p:nvPr/>
        </p:nvSpPr>
        <p:spPr bwMode="auto">
          <a:xfrm>
            <a:off x="5692775" y="3582988"/>
            <a:ext cx="42863" cy="7937"/>
          </a:xfrm>
          <a:custGeom>
            <a:avLst/>
            <a:gdLst>
              <a:gd name="T0" fmla="*/ 1 w 80"/>
              <a:gd name="T1" fmla="*/ 0 h 15"/>
              <a:gd name="T2" fmla="*/ 80 w 80"/>
              <a:gd name="T3" fmla="*/ 2 h 15"/>
              <a:gd name="T4" fmla="*/ 80 w 80"/>
              <a:gd name="T5" fmla="*/ 15 h 15"/>
              <a:gd name="T6" fmla="*/ 0 w 80"/>
              <a:gd name="T7" fmla="*/ 11 h 15"/>
              <a:gd name="T8" fmla="*/ 1 w 80"/>
              <a:gd name="T9" fmla="*/ 0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1" y="0"/>
                </a:moveTo>
                <a:lnTo>
                  <a:pt x="80" y="2"/>
                </a:lnTo>
                <a:lnTo>
                  <a:pt x="80" y="15"/>
                </a:lnTo>
                <a:lnTo>
                  <a:pt x="0" y="11"/>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13" name="Freeform 330"/>
          <p:cNvSpPr>
            <a:spLocks/>
          </p:cNvSpPr>
          <p:nvPr/>
        </p:nvSpPr>
        <p:spPr bwMode="auto">
          <a:xfrm>
            <a:off x="5692775" y="3170238"/>
            <a:ext cx="42863" cy="6350"/>
          </a:xfrm>
          <a:custGeom>
            <a:avLst/>
            <a:gdLst>
              <a:gd name="T0" fmla="*/ 1 w 80"/>
              <a:gd name="T1" fmla="*/ 0 h 13"/>
              <a:gd name="T2" fmla="*/ 80 w 80"/>
              <a:gd name="T3" fmla="*/ 2 h 13"/>
              <a:gd name="T4" fmla="*/ 80 w 80"/>
              <a:gd name="T5" fmla="*/ 13 h 13"/>
              <a:gd name="T6" fmla="*/ 0 w 80"/>
              <a:gd name="T7" fmla="*/ 11 h 13"/>
              <a:gd name="T8" fmla="*/ 1 w 80"/>
              <a:gd name="T9" fmla="*/ 0 h 13"/>
              <a:gd name="T10" fmla="*/ 0 60000 65536"/>
              <a:gd name="T11" fmla="*/ 0 60000 65536"/>
              <a:gd name="T12" fmla="*/ 0 60000 65536"/>
              <a:gd name="T13" fmla="*/ 0 60000 65536"/>
              <a:gd name="T14" fmla="*/ 0 60000 65536"/>
              <a:gd name="T15" fmla="*/ 0 w 80"/>
              <a:gd name="T16" fmla="*/ 0 h 13"/>
              <a:gd name="T17" fmla="*/ 80 w 80"/>
              <a:gd name="T18" fmla="*/ 13 h 13"/>
            </a:gdLst>
            <a:ahLst/>
            <a:cxnLst>
              <a:cxn ang="T10">
                <a:pos x="T0" y="T1"/>
              </a:cxn>
              <a:cxn ang="T11">
                <a:pos x="T2" y="T3"/>
              </a:cxn>
              <a:cxn ang="T12">
                <a:pos x="T4" y="T5"/>
              </a:cxn>
              <a:cxn ang="T13">
                <a:pos x="T6" y="T7"/>
              </a:cxn>
              <a:cxn ang="T14">
                <a:pos x="T8" y="T9"/>
              </a:cxn>
            </a:cxnLst>
            <a:rect l="T15" t="T16" r="T17" b="T18"/>
            <a:pathLst>
              <a:path w="80" h="13">
                <a:moveTo>
                  <a:pt x="1" y="0"/>
                </a:moveTo>
                <a:lnTo>
                  <a:pt x="80" y="2"/>
                </a:lnTo>
                <a:lnTo>
                  <a:pt x="80" y="13"/>
                </a:lnTo>
                <a:lnTo>
                  <a:pt x="0" y="11"/>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14" name="Freeform 331"/>
          <p:cNvSpPr>
            <a:spLocks/>
          </p:cNvSpPr>
          <p:nvPr/>
        </p:nvSpPr>
        <p:spPr bwMode="auto">
          <a:xfrm>
            <a:off x="5692775" y="2708275"/>
            <a:ext cx="42863" cy="7938"/>
          </a:xfrm>
          <a:custGeom>
            <a:avLst/>
            <a:gdLst>
              <a:gd name="T0" fmla="*/ 1 w 80"/>
              <a:gd name="T1" fmla="*/ 0 h 15"/>
              <a:gd name="T2" fmla="*/ 80 w 80"/>
              <a:gd name="T3" fmla="*/ 4 h 15"/>
              <a:gd name="T4" fmla="*/ 80 w 80"/>
              <a:gd name="T5" fmla="*/ 15 h 15"/>
              <a:gd name="T6" fmla="*/ 0 w 80"/>
              <a:gd name="T7" fmla="*/ 13 h 15"/>
              <a:gd name="T8" fmla="*/ 1 w 80"/>
              <a:gd name="T9" fmla="*/ 0 h 15"/>
              <a:gd name="T10" fmla="*/ 0 60000 65536"/>
              <a:gd name="T11" fmla="*/ 0 60000 65536"/>
              <a:gd name="T12" fmla="*/ 0 60000 65536"/>
              <a:gd name="T13" fmla="*/ 0 60000 65536"/>
              <a:gd name="T14" fmla="*/ 0 60000 65536"/>
              <a:gd name="T15" fmla="*/ 0 w 80"/>
              <a:gd name="T16" fmla="*/ 0 h 15"/>
              <a:gd name="T17" fmla="*/ 80 w 80"/>
              <a:gd name="T18" fmla="*/ 15 h 15"/>
            </a:gdLst>
            <a:ahLst/>
            <a:cxnLst>
              <a:cxn ang="T10">
                <a:pos x="T0" y="T1"/>
              </a:cxn>
              <a:cxn ang="T11">
                <a:pos x="T2" y="T3"/>
              </a:cxn>
              <a:cxn ang="T12">
                <a:pos x="T4" y="T5"/>
              </a:cxn>
              <a:cxn ang="T13">
                <a:pos x="T6" y="T7"/>
              </a:cxn>
              <a:cxn ang="T14">
                <a:pos x="T8" y="T9"/>
              </a:cxn>
            </a:cxnLst>
            <a:rect l="T15" t="T16" r="T17" b="T18"/>
            <a:pathLst>
              <a:path w="80" h="15">
                <a:moveTo>
                  <a:pt x="1" y="0"/>
                </a:moveTo>
                <a:lnTo>
                  <a:pt x="80" y="4"/>
                </a:lnTo>
                <a:lnTo>
                  <a:pt x="80" y="15"/>
                </a:lnTo>
                <a:lnTo>
                  <a:pt x="0" y="13"/>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15" name="Freeform 332"/>
          <p:cNvSpPr>
            <a:spLocks/>
          </p:cNvSpPr>
          <p:nvPr/>
        </p:nvSpPr>
        <p:spPr bwMode="auto">
          <a:xfrm>
            <a:off x="5692775" y="2209800"/>
            <a:ext cx="42863" cy="6350"/>
          </a:xfrm>
          <a:custGeom>
            <a:avLst/>
            <a:gdLst>
              <a:gd name="T0" fmla="*/ 1 w 80"/>
              <a:gd name="T1" fmla="*/ 0 h 14"/>
              <a:gd name="T2" fmla="*/ 80 w 80"/>
              <a:gd name="T3" fmla="*/ 3 h 14"/>
              <a:gd name="T4" fmla="*/ 80 w 80"/>
              <a:gd name="T5" fmla="*/ 14 h 14"/>
              <a:gd name="T6" fmla="*/ 0 w 80"/>
              <a:gd name="T7" fmla="*/ 12 h 14"/>
              <a:gd name="T8" fmla="*/ 1 w 80"/>
              <a:gd name="T9" fmla="*/ 0 h 14"/>
              <a:gd name="T10" fmla="*/ 0 60000 65536"/>
              <a:gd name="T11" fmla="*/ 0 60000 65536"/>
              <a:gd name="T12" fmla="*/ 0 60000 65536"/>
              <a:gd name="T13" fmla="*/ 0 60000 65536"/>
              <a:gd name="T14" fmla="*/ 0 60000 65536"/>
              <a:gd name="T15" fmla="*/ 0 w 80"/>
              <a:gd name="T16" fmla="*/ 0 h 14"/>
              <a:gd name="T17" fmla="*/ 80 w 80"/>
              <a:gd name="T18" fmla="*/ 14 h 14"/>
            </a:gdLst>
            <a:ahLst/>
            <a:cxnLst>
              <a:cxn ang="T10">
                <a:pos x="T0" y="T1"/>
              </a:cxn>
              <a:cxn ang="T11">
                <a:pos x="T2" y="T3"/>
              </a:cxn>
              <a:cxn ang="T12">
                <a:pos x="T4" y="T5"/>
              </a:cxn>
              <a:cxn ang="T13">
                <a:pos x="T6" y="T7"/>
              </a:cxn>
              <a:cxn ang="T14">
                <a:pos x="T8" y="T9"/>
              </a:cxn>
            </a:cxnLst>
            <a:rect l="T15" t="T16" r="T17" b="T18"/>
            <a:pathLst>
              <a:path w="80" h="14">
                <a:moveTo>
                  <a:pt x="1" y="0"/>
                </a:moveTo>
                <a:lnTo>
                  <a:pt x="80" y="3"/>
                </a:lnTo>
                <a:lnTo>
                  <a:pt x="80" y="14"/>
                </a:lnTo>
                <a:lnTo>
                  <a:pt x="0" y="12"/>
                </a:lnTo>
                <a:lnTo>
                  <a:pt x="1"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16" name="Freeform 333"/>
          <p:cNvSpPr>
            <a:spLocks/>
          </p:cNvSpPr>
          <p:nvPr/>
        </p:nvSpPr>
        <p:spPr bwMode="auto">
          <a:xfrm>
            <a:off x="3302000" y="2090738"/>
            <a:ext cx="7938" cy="46037"/>
          </a:xfrm>
          <a:custGeom>
            <a:avLst/>
            <a:gdLst>
              <a:gd name="T0" fmla="*/ 0 w 15"/>
              <a:gd name="T1" fmla="*/ 86 h 87"/>
              <a:gd name="T2" fmla="*/ 3 w 15"/>
              <a:gd name="T3" fmla="*/ 0 h 87"/>
              <a:gd name="T4" fmla="*/ 15 w 15"/>
              <a:gd name="T5" fmla="*/ 1 h 87"/>
              <a:gd name="T6" fmla="*/ 13 w 15"/>
              <a:gd name="T7" fmla="*/ 87 h 87"/>
              <a:gd name="T8" fmla="*/ 0 w 15"/>
              <a:gd name="T9" fmla="*/ 86 h 87"/>
              <a:gd name="T10" fmla="*/ 0 60000 65536"/>
              <a:gd name="T11" fmla="*/ 0 60000 65536"/>
              <a:gd name="T12" fmla="*/ 0 60000 65536"/>
              <a:gd name="T13" fmla="*/ 0 60000 65536"/>
              <a:gd name="T14" fmla="*/ 0 60000 65536"/>
              <a:gd name="T15" fmla="*/ 0 w 15"/>
              <a:gd name="T16" fmla="*/ 0 h 87"/>
              <a:gd name="T17" fmla="*/ 15 w 15"/>
              <a:gd name="T18" fmla="*/ 87 h 87"/>
            </a:gdLst>
            <a:ahLst/>
            <a:cxnLst>
              <a:cxn ang="T10">
                <a:pos x="T0" y="T1"/>
              </a:cxn>
              <a:cxn ang="T11">
                <a:pos x="T2" y="T3"/>
              </a:cxn>
              <a:cxn ang="T12">
                <a:pos x="T4" y="T5"/>
              </a:cxn>
              <a:cxn ang="T13">
                <a:pos x="T6" y="T7"/>
              </a:cxn>
              <a:cxn ang="T14">
                <a:pos x="T8" y="T9"/>
              </a:cxn>
            </a:cxnLst>
            <a:rect l="T15" t="T16" r="T17" b="T18"/>
            <a:pathLst>
              <a:path w="15" h="87">
                <a:moveTo>
                  <a:pt x="0" y="86"/>
                </a:moveTo>
                <a:lnTo>
                  <a:pt x="3" y="0"/>
                </a:lnTo>
                <a:lnTo>
                  <a:pt x="15" y="1"/>
                </a:lnTo>
                <a:lnTo>
                  <a:pt x="13"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17" name="Freeform 334"/>
          <p:cNvSpPr>
            <a:spLocks/>
          </p:cNvSpPr>
          <p:nvPr/>
        </p:nvSpPr>
        <p:spPr bwMode="auto">
          <a:xfrm>
            <a:off x="3563938" y="2090738"/>
            <a:ext cx="7937" cy="46037"/>
          </a:xfrm>
          <a:custGeom>
            <a:avLst/>
            <a:gdLst>
              <a:gd name="T0" fmla="*/ 0 w 14"/>
              <a:gd name="T1" fmla="*/ 86 h 87"/>
              <a:gd name="T2" fmla="*/ 2 w 14"/>
              <a:gd name="T3" fmla="*/ 0 h 87"/>
              <a:gd name="T4" fmla="*/ 14 w 14"/>
              <a:gd name="T5" fmla="*/ 1 h 87"/>
              <a:gd name="T6" fmla="*/ 12 w 14"/>
              <a:gd name="T7" fmla="*/ 87 h 87"/>
              <a:gd name="T8" fmla="*/ 0 w 14"/>
              <a:gd name="T9" fmla="*/ 86 h 87"/>
              <a:gd name="T10" fmla="*/ 0 60000 65536"/>
              <a:gd name="T11" fmla="*/ 0 60000 65536"/>
              <a:gd name="T12" fmla="*/ 0 60000 65536"/>
              <a:gd name="T13" fmla="*/ 0 60000 65536"/>
              <a:gd name="T14" fmla="*/ 0 60000 65536"/>
              <a:gd name="T15" fmla="*/ 0 w 14"/>
              <a:gd name="T16" fmla="*/ 0 h 87"/>
              <a:gd name="T17" fmla="*/ 14 w 14"/>
              <a:gd name="T18" fmla="*/ 87 h 87"/>
            </a:gdLst>
            <a:ahLst/>
            <a:cxnLst>
              <a:cxn ang="T10">
                <a:pos x="T0" y="T1"/>
              </a:cxn>
              <a:cxn ang="T11">
                <a:pos x="T2" y="T3"/>
              </a:cxn>
              <a:cxn ang="T12">
                <a:pos x="T4" y="T5"/>
              </a:cxn>
              <a:cxn ang="T13">
                <a:pos x="T6" y="T7"/>
              </a:cxn>
              <a:cxn ang="T14">
                <a:pos x="T8" y="T9"/>
              </a:cxn>
            </a:cxnLst>
            <a:rect l="T15" t="T16" r="T17" b="T18"/>
            <a:pathLst>
              <a:path w="14" h="87">
                <a:moveTo>
                  <a:pt x="0" y="86"/>
                </a:moveTo>
                <a:lnTo>
                  <a:pt x="2" y="0"/>
                </a:lnTo>
                <a:lnTo>
                  <a:pt x="14" y="1"/>
                </a:lnTo>
                <a:lnTo>
                  <a:pt x="12"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18" name="Freeform 335"/>
          <p:cNvSpPr>
            <a:spLocks/>
          </p:cNvSpPr>
          <p:nvPr/>
        </p:nvSpPr>
        <p:spPr bwMode="auto">
          <a:xfrm>
            <a:off x="3898900" y="2090738"/>
            <a:ext cx="7938" cy="46037"/>
          </a:xfrm>
          <a:custGeom>
            <a:avLst/>
            <a:gdLst>
              <a:gd name="T0" fmla="*/ 0 w 15"/>
              <a:gd name="T1" fmla="*/ 86 h 87"/>
              <a:gd name="T2" fmla="*/ 2 w 15"/>
              <a:gd name="T3" fmla="*/ 0 h 87"/>
              <a:gd name="T4" fmla="*/ 15 w 15"/>
              <a:gd name="T5" fmla="*/ 1 h 87"/>
              <a:gd name="T6" fmla="*/ 12 w 15"/>
              <a:gd name="T7" fmla="*/ 87 h 87"/>
              <a:gd name="T8" fmla="*/ 0 w 15"/>
              <a:gd name="T9" fmla="*/ 86 h 87"/>
              <a:gd name="T10" fmla="*/ 0 60000 65536"/>
              <a:gd name="T11" fmla="*/ 0 60000 65536"/>
              <a:gd name="T12" fmla="*/ 0 60000 65536"/>
              <a:gd name="T13" fmla="*/ 0 60000 65536"/>
              <a:gd name="T14" fmla="*/ 0 60000 65536"/>
              <a:gd name="T15" fmla="*/ 0 w 15"/>
              <a:gd name="T16" fmla="*/ 0 h 87"/>
              <a:gd name="T17" fmla="*/ 15 w 15"/>
              <a:gd name="T18" fmla="*/ 87 h 87"/>
            </a:gdLst>
            <a:ahLst/>
            <a:cxnLst>
              <a:cxn ang="T10">
                <a:pos x="T0" y="T1"/>
              </a:cxn>
              <a:cxn ang="T11">
                <a:pos x="T2" y="T3"/>
              </a:cxn>
              <a:cxn ang="T12">
                <a:pos x="T4" y="T5"/>
              </a:cxn>
              <a:cxn ang="T13">
                <a:pos x="T6" y="T7"/>
              </a:cxn>
              <a:cxn ang="T14">
                <a:pos x="T8" y="T9"/>
              </a:cxn>
            </a:cxnLst>
            <a:rect l="T15" t="T16" r="T17" b="T18"/>
            <a:pathLst>
              <a:path w="15" h="87">
                <a:moveTo>
                  <a:pt x="0" y="86"/>
                </a:moveTo>
                <a:lnTo>
                  <a:pt x="2" y="0"/>
                </a:lnTo>
                <a:lnTo>
                  <a:pt x="15" y="1"/>
                </a:lnTo>
                <a:lnTo>
                  <a:pt x="12"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19" name="Freeform 336"/>
          <p:cNvSpPr>
            <a:spLocks/>
          </p:cNvSpPr>
          <p:nvPr/>
        </p:nvSpPr>
        <p:spPr bwMode="auto">
          <a:xfrm>
            <a:off x="4354513" y="2090738"/>
            <a:ext cx="7937" cy="46037"/>
          </a:xfrm>
          <a:custGeom>
            <a:avLst/>
            <a:gdLst>
              <a:gd name="T0" fmla="*/ 0 w 15"/>
              <a:gd name="T1" fmla="*/ 86 h 87"/>
              <a:gd name="T2" fmla="*/ 3 w 15"/>
              <a:gd name="T3" fmla="*/ 0 h 87"/>
              <a:gd name="T4" fmla="*/ 15 w 15"/>
              <a:gd name="T5" fmla="*/ 1 h 87"/>
              <a:gd name="T6" fmla="*/ 12 w 15"/>
              <a:gd name="T7" fmla="*/ 87 h 87"/>
              <a:gd name="T8" fmla="*/ 0 w 15"/>
              <a:gd name="T9" fmla="*/ 86 h 87"/>
              <a:gd name="T10" fmla="*/ 0 60000 65536"/>
              <a:gd name="T11" fmla="*/ 0 60000 65536"/>
              <a:gd name="T12" fmla="*/ 0 60000 65536"/>
              <a:gd name="T13" fmla="*/ 0 60000 65536"/>
              <a:gd name="T14" fmla="*/ 0 60000 65536"/>
              <a:gd name="T15" fmla="*/ 0 w 15"/>
              <a:gd name="T16" fmla="*/ 0 h 87"/>
              <a:gd name="T17" fmla="*/ 15 w 15"/>
              <a:gd name="T18" fmla="*/ 87 h 87"/>
            </a:gdLst>
            <a:ahLst/>
            <a:cxnLst>
              <a:cxn ang="T10">
                <a:pos x="T0" y="T1"/>
              </a:cxn>
              <a:cxn ang="T11">
                <a:pos x="T2" y="T3"/>
              </a:cxn>
              <a:cxn ang="T12">
                <a:pos x="T4" y="T5"/>
              </a:cxn>
              <a:cxn ang="T13">
                <a:pos x="T6" y="T7"/>
              </a:cxn>
              <a:cxn ang="T14">
                <a:pos x="T8" y="T9"/>
              </a:cxn>
            </a:cxnLst>
            <a:rect l="T15" t="T16" r="T17" b="T18"/>
            <a:pathLst>
              <a:path w="15" h="87">
                <a:moveTo>
                  <a:pt x="0" y="86"/>
                </a:moveTo>
                <a:lnTo>
                  <a:pt x="3" y="0"/>
                </a:lnTo>
                <a:lnTo>
                  <a:pt x="15" y="1"/>
                </a:lnTo>
                <a:lnTo>
                  <a:pt x="12"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20" name="Freeform 337"/>
          <p:cNvSpPr>
            <a:spLocks/>
          </p:cNvSpPr>
          <p:nvPr/>
        </p:nvSpPr>
        <p:spPr bwMode="auto">
          <a:xfrm>
            <a:off x="4995863" y="2090738"/>
            <a:ext cx="7937" cy="46037"/>
          </a:xfrm>
          <a:custGeom>
            <a:avLst/>
            <a:gdLst>
              <a:gd name="T0" fmla="*/ 0 w 15"/>
              <a:gd name="T1" fmla="*/ 86 h 87"/>
              <a:gd name="T2" fmla="*/ 3 w 15"/>
              <a:gd name="T3" fmla="*/ 0 h 87"/>
              <a:gd name="T4" fmla="*/ 15 w 15"/>
              <a:gd name="T5" fmla="*/ 1 h 87"/>
              <a:gd name="T6" fmla="*/ 13 w 15"/>
              <a:gd name="T7" fmla="*/ 87 h 87"/>
              <a:gd name="T8" fmla="*/ 0 w 15"/>
              <a:gd name="T9" fmla="*/ 86 h 87"/>
              <a:gd name="T10" fmla="*/ 0 60000 65536"/>
              <a:gd name="T11" fmla="*/ 0 60000 65536"/>
              <a:gd name="T12" fmla="*/ 0 60000 65536"/>
              <a:gd name="T13" fmla="*/ 0 60000 65536"/>
              <a:gd name="T14" fmla="*/ 0 60000 65536"/>
              <a:gd name="T15" fmla="*/ 0 w 15"/>
              <a:gd name="T16" fmla="*/ 0 h 87"/>
              <a:gd name="T17" fmla="*/ 15 w 15"/>
              <a:gd name="T18" fmla="*/ 87 h 87"/>
            </a:gdLst>
            <a:ahLst/>
            <a:cxnLst>
              <a:cxn ang="T10">
                <a:pos x="T0" y="T1"/>
              </a:cxn>
              <a:cxn ang="T11">
                <a:pos x="T2" y="T3"/>
              </a:cxn>
              <a:cxn ang="T12">
                <a:pos x="T4" y="T5"/>
              </a:cxn>
              <a:cxn ang="T13">
                <a:pos x="T6" y="T7"/>
              </a:cxn>
              <a:cxn ang="T14">
                <a:pos x="T8" y="T9"/>
              </a:cxn>
            </a:cxnLst>
            <a:rect l="T15" t="T16" r="T17" b="T18"/>
            <a:pathLst>
              <a:path w="15" h="87">
                <a:moveTo>
                  <a:pt x="0" y="86"/>
                </a:moveTo>
                <a:lnTo>
                  <a:pt x="3" y="0"/>
                </a:lnTo>
                <a:lnTo>
                  <a:pt x="15" y="1"/>
                </a:lnTo>
                <a:lnTo>
                  <a:pt x="13" y="87"/>
                </a:lnTo>
                <a:lnTo>
                  <a:pt x="0" y="8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21" name="Freeform 338"/>
          <p:cNvSpPr>
            <a:spLocks/>
          </p:cNvSpPr>
          <p:nvPr/>
        </p:nvSpPr>
        <p:spPr bwMode="auto">
          <a:xfrm>
            <a:off x="3152775" y="4621213"/>
            <a:ext cx="41275" cy="104775"/>
          </a:xfrm>
          <a:custGeom>
            <a:avLst/>
            <a:gdLst>
              <a:gd name="T0" fmla="*/ 0 w 77"/>
              <a:gd name="T1" fmla="*/ 23 h 200"/>
              <a:gd name="T2" fmla="*/ 48 w 77"/>
              <a:gd name="T3" fmla="*/ 0 h 200"/>
              <a:gd name="T4" fmla="*/ 52 w 77"/>
              <a:gd name="T5" fmla="*/ 0 h 200"/>
              <a:gd name="T6" fmla="*/ 52 w 77"/>
              <a:gd name="T7" fmla="*/ 166 h 200"/>
              <a:gd name="T8" fmla="*/ 53 w 77"/>
              <a:gd name="T9" fmla="*/ 179 h 200"/>
              <a:gd name="T10" fmla="*/ 54 w 77"/>
              <a:gd name="T11" fmla="*/ 185 h 200"/>
              <a:gd name="T12" fmla="*/ 56 w 77"/>
              <a:gd name="T13" fmla="*/ 190 h 200"/>
              <a:gd name="T14" fmla="*/ 59 w 77"/>
              <a:gd name="T15" fmla="*/ 193 h 200"/>
              <a:gd name="T16" fmla="*/ 66 w 77"/>
              <a:gd name="T17" fmla="*/ 194 h 200"/>
              <a:gd name="T18" fmla="*/ 77 w 77"/>
              <a:gd name="T19" fmla="*/ 195 h 200"/>
              <a:gd name="T20" fmla="*/ 77 w 77"/>
              <a:gd name="T21" fmla="*/ 200 h 200"/>
              <a:gd name="T22" fmla="*/ 3 w 77"/>
              <a:gd name="T23" fmla="*/ 200 h 200"/>
              <a:gd name="T24" fmla="*/ 3 w 77"/>
              <a:gd name="T25" fmla="*/ 195 h 200"/>
              <a:gd name="T26" fmla="*/ 15 w 77"/>
              <a:gd name="T27" fmla="*/ 194 h 200"/>
              <a:gd name="T28" fmla="*/ 21 w 77"/>
              <a:gd name="T29" fmla="*/ 193 h 200"/>
              <a:gd name="T30" fmla="*/ 25 w 77"/>
              <a:gd name="T31" fmla="*/ 190 h 200"/>
              <a:gd name="T32" fmla="*/ 27 w 77"/>
              <a:gd name="T33" fmla="*/ 187 h 200"/>
              <a:gd name="T34" fmla="*/ 28 w 77"/>
              <a:gd name="T35" fmla="*/ 179 h 200"/>
              <a:gd name="T36" fmla="*/ 28 w 77"/>
              <a:gd name="T37" fmla="*/ 166 h 200"/>
              <a:gd name="T38" fmla="*/ 28 w 77"/>
              <a:gd name="T39" fmla="*/ 59 h 200"/>
              <a:gd name="T40" fmla="*/ 28 w 77"/>
              <a:gd name="T41" fmla="*/ 41 h 200"/>
              <a:gd name="T42" fmla="*/ 27 w 77"/>
              <a:gd name="T43" fmla="*/ 32 h 200"/>
              <a:gd name="T44" fmla="*/ 25 w 77"/>
              <a:gd name="T45" fmla="*/ 28 h 200"/>
              <a:gd name="T46" fmla="*/ 23 w 77"/>
              <a:gd name="T47" fmla="*/ 25 h 200"/>
              <a:gd name="T48" fmla="*/ 20 w 77"/>
              <a:gd name="T49" fmla="*/ 24 h 200"/>
              <a:gd name="T50" fmla="*/ 17 w 77"/>
              <a:gd name="T51" fmla="*/ 23 h 200"/>
              <a:gd name="T52" fmla="*/ 10 w 77"/>
              <a:gd name="T53" fmla="*/ 24 h 200"/>
              <a:gd name="T54" fmla="*/ 2 w 77"/>
              <a:gd name="T55" fmla="*/ 27 h 200"/>
              <a:gd name="T56" fmla="*/ 0 w 77"/>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
              <a:gd name="T88" fmla="*/ 0 h 200"/>
              <a:gd name="T89" fmla="*/ 77 w 77"/>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 h="200">
                <a:moveTo>
                  <a:pt x="0" y="23"/>
                </a:moveTo>
                <a:lnTo>
                  <a:pt x="48" y="0"/>
                </a:lnTo>
                <a:lnTo>
                  <a:pt x="52" y="0"/>
                </a:lnTo>
                <a:lnTo>
                  <a:pt x="52" y="166"/>
                </a:lnTo>
                <a:lnTo>
                  <a:pt x="53" y="179"/>
                </a:lnTo>
                <a:lnTo>
                  <a:pt x="54" y="185"/>
                </a:lnTo>
                <a:lnTo>
                  <a:pt x="56" y="190"/>
                </a:lnTo>
                <a:lnTo>
                  <a:pt x="59" y="193"/>
                </a:lnTo>
                <a:lnTo>
                  <a:pt x="66" y="194"/>
                </a:lnTo>
                <a:lnTo>
                  <a:pt x="77" y="195"/>
                </a:lnTo>
                <a:lnTo>
                  <a:pt x="77" y="200"/>
                </a:lnTo>
                <a:lnTo>
                  <a:pt x="3" y="200"/>
                </a:lnTo>
                <a:lnTo>
                  <a:pt x="3" y="195"/>
                </a:lnTo>
                <a:lnTo>
                  <a:pt x="15" y="194"/>
                </a:lnTo>
                <a:lnTo>
                  <a:pt x="21" y="193"/>
                </a:lnTo>
                <a:lnTo>
                  <a:pt x="25" y="190"/>
                </a:lnTo>
                <a:lnTo>
                  <a:pt x="27" y="187"/>
                </a:lnTo>
                <a:lnTo>
                  <a:pt x="28" y="179"/>
                </a:lnTo>
                <a:lnTo>
                  <a:pt x="28" y="166"/>
                </a:lnTo>
                <a:lnTo>
                  <a:pt x="28" y="59"/>
                </a:lnTo>
                <a:lnTo>
                  <a:pt x="28" y="41"/>
                </a:lnTo>
                <a:lnTo>
                  <a:pt x="27" y="32"/>
                </a:lnTo>
                <a:lnTo>
                  <a:pt x="25" y="28"/>
                </a:lnTo>
                <a:lnTo>
                  <a:pt x="23" y="25"/>
                </a:lnTo>
                <a:lnTo>
                  <a:pt x="20" y="24"/>
                </a:lnTo>
                <a:lnTo>
                  <a:pt x="17" y="23"/>
                </a:lnTo>
                <a:lnTo>
                  <a:pt x="10" y="24"/>
                </a:lnTo>
                <a:lnTo>
                  <a:pt x="2"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22" name="Freeform 339"/>
          <p:cNvSpPr>
            <a:spLocks noEditPoints="1"/>
          </p:cNvSpPr>
          <p:nvPr/>
        </p:nvSpPr>
        <p:spPr bwMode="auto">
          <a:xfrm>
            <a:off x="3221038" y="4621213"/>
            <a:ext cx="65087" cy="106362"/>
          </a:xfrm>
          <a:custGeom>
            <a:avLst/>
            <a:gdLst>
              <a:gd name="T0" fmla="*/ 120 w 123"/>
              <a:gd name="T1" fmla="*/ 5 h 203"/>
              <a:gd name="T2" fmla="*/ 102 w 123"/>
              <a:gd name="T3" fmla="*/ 7 h 203"/>
              <a:gd name="T4" fmla="*/ 88 w 123"/>
              <a:gd name="T5" fmla="*/ 12 h 203"/>
              <a:gd name="T6" fmla="*/ 76 w 123"/>
              <a:gd name="T7" fmla="*/ 19 h 203"/>
              <a:gd name="T8" fmla="*/ 64 w 123"/>
              <a:gd name="T9" fmla="*/ 30 h 203"/>
              <a:gd name="T10" fmla="*/ 54 w 123"/>
              <a:gd name="T11" fmla="*/ 42 h 203"/>
              <a:gd name="T12" fmla="*/ 44 w 123"/>
              <a:gd name="T13" fmla="*/ 56 h 203"/>
              <a:gd name="T14" fmla="*/ 38 w 123"/>
              <a:gd name="T15" fmla="*/ 71 h 203"/>
              <a:gd name="T16" fmla="*/ 32 w 123"/>
              <a:gd name="T17" fmla="*/ 90 h 203"/>
              <a:gd name="T18" fmla="*/ 53 w 123"/>
              <a:gd name="T19" fmla="*/ 80 h 203"/>
              <a:gd name="T20" fmla="*/ 73 w 123"/>
              <a:gd name="T21" fmla="*/ 76 h 203"/>
              <a:gd name="T22" fmla="*/ 84 w 123"/>
              <a:gd name="T23" fmla="*/ 77 h 203"/>
              <a:gd name="T24" fmla="*/ 93 w 123"/>
              <a:gd name="T25" fmla="*/ 80 h 203"/>
              <a:gd name="T26" fmla="*/ 109 w 123"/>
              <a:gd name="T27" fmla="*/ 92 h 203"/>
              <a:gd name="T28" fmla="*/ 115 w 123"/>
              <a:gd name="T29" fmla="*/ 100 h 203"/>
              <a:gd name="T30" fmla="*/ 120 w 123"/>
              <a:gd name="T31" fmla="*/ 111 h 203"/>
              <a:gd name="T32" fmla="*/ 123 w 123"/>
              <a:gd name="T33" fmla="*/ 134 h 203"/>
              <a:gd name="T34" fmla="*/ 120 w 123"/>
              <a:gd name="T35" fmla="*/ 157 h 203"/>
              <a:gd name="T36" fmla="*/ 109 w 123"/>
              <a:gd name="T37" fmla="*/ 179 h 203"/>
              <a:gd name="T38" fmla="*/ 99 w 123"/>
              <a:gd name="T39" fmla="*/ 190 h 203"/>
              <a:gd name="T40" fmla="*/ 88 w 123"/>
              <a:gd name="T41" fmla="*/ 197 h 203"/>
              <a:gd name="T42" fmla="*/ 75 w 123"/>
              <a:gd name="T43" fmla="*/ 202 h 203"/>
              <a:gd name="T44" fmla="*/ 61 w 123"/>
              <a:gd name="T45" fmla="*/ 203 h 203"/>
              <a:gd name="T46" fmla="*/ 42 w 123"/>
              <a:gd name="T47" fmla="*/ 200 h 203"/>
              <a:gd name="T48" fmla="*/ 27 w 123"/>
              <a:gd name="T49" fmla="*/ 191 h 203"/>
              <a:gd name="T50" fmla="*/ 14 w 123"/>
              <a:gd name="T51" fmla="*/ 176 h 203"/>
              <a:gd name="T52" fmla="*/ 6 w 123"/>
              <a:gd name="T53" fmla="*/ 161 h 203"/>
              <a:gd name="T54" fmla="*/ 1 w 123"/>
              <a:gd name="T55" fmla="*/ 143 h 203"/>
              <a:gd name="T56" fmla="*/ 0 w 123"/>
              <a:gd name="T57" fmla="*/ 123 h 203"/>
              <a:gd name="T58" fmla="*/ 2 w 123"/>
              <a:gd name="T59" fmla="*/ 97 h 203"/>
              <a:gd name="T60" fmla="*/ 10 w 123"/>
              <a:gd name="T61" fmla="*/ 72 h 203"/>
              <a:gd name="T62" fmla="*/ 22 w 123"/>
              <a:gd name="T63" fmla="*/ 51 h 203"/>
              <a:gd name="T64" fmla="*/ 40 w 123"/>
              <a:gd name="T65" fmla="*/ 31 h 203"/>
              <a:gd name="T66" fmla="*/ 59 w 123"/>
              <a:gd name="T67" fmla="*/ 15 h 203"/>
              <a:gd name="T68" fmla="*/ 77 w 123"/>
              <a:gd name="T69" fmla="*/ 6 h 203"/>
              <a:gd name="T70" fmla="*/ 95 w 123"/>
              <a:gd name="T71" fmla="*/ 1 h 203"/>
              <a:gd name="T72" fmla="*/ 111 w 123"/>
              <a:gd name="T73" fmla="*/ 0 h 203"/>
              <a:gd name="T74" fmla="*/ 30 w 123"/>
              <a:gd name="T75" fmla="*/ 100 h 203"/>
              <a:gd name="T76" fmla="*/ 28 w 123"/>
              <a:gd name="T77" fmla="*/ 118 h 203"/>
              <a:gd name="T78" fmla="*/ 27 w 123"/>
              <a:gd name="T79" fmla="*/ 133 h 203"/>
              <a:gd name="T80" fmla="*/ 28 w 123"/>
              <a:gd name="T81" fmla="*/ 147 h 203"/>
              <a:gd name="T82" fmla="*/ 32 w 123"/>
              <a:gd name="T83" fmla="*/ 163 h 203"/>
              <a:gd name="T84" fmla="*/ 38 w 123"/>
              <a:gd name="T85" fmla="*/ 177 h 203"/>
              <a:gd name="T86" fmla="*/ 47 w 123"/>
              <a:gd name="T87" fmla="*/ 189 h 203"/>
              <a:gd name="T88" fmla="*/ 56 w 123"/>
              <a:gd name="T89" fmla="*/ 194 h 203"/>
              <a:gd name="T90" fmla="*/ 65 w 123"/>
              <a:gd name="T91" fmla="*/ 196 h 203"/>
              <a:gd name="T92" fmla="*/ 77 w 123"/>
              <a:gd name="T93" fmla="*/ 193 h 203"/>
              <a:gd name="T94" fmla="*/ 88 w 123"/>
              <a:gd name="T95" fmla="*/ 183 h 203"/>
              <a:gd name="T96" fmla="*/ 95 w 123"/>
              <a:gd name="T97" fmla="*/ 169 h 203"/>
              <a:gd name="T98" fmla="*/ 97 w 123"/>
              <a:gd name="T99" fmla="*/ 149 h 203"/>
              <a:gd name="T100" fmla="*/ 95 w 123"/>
              <a:gd name="T101" fmla="*/ 126 h 203"/>
              <a:gd name="T102" fmla="*/ 88 w 123"/>
              <a:gd name="T103" fmla="*/ 107 h 203"/>
              <a:gd name="T104" fmla="*/ 83 w 123"/>
              <a:gd name="T105" fmla="*/ 98 h 203"/>
              <a:gd name="T106" fmla="*/ 75 w 123"/>
              <a:gd name="T107" fmla="*/ 93 h 203"/>
              <a:gd name="T108" fmla="*/ 68 w 123"/>
              <a:gd name="T109" fmla="*/ 90 h 203"/>
              <a:gd name="T110" fmla="*/ 60 w 123"/>
              <a:gd name="T111" fmla="*/ 89 h 203"/>
              <a:gd name="T112" fmla="*/ 48 w 123"/>
              <a:gd name="T113" fmla="*/ 91 h 203"/>
              <a:gd name="T114" fmla="*/ 30 w 123"/>
              <a:gd name="T115" fmla="*/ 100 h 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203"/>
              <a:gd name="T176" fmla="*/ 123 w 123"/>
              <a:gd name="T177" fmla="*/ 203 h 2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203">
                <a:moveTo>
                  <a:pt x="120" y="0"/>
                </a:moveTo>
                <a:lnTo>
                  <a:pt x="120" y="5"/>
                </a:lnTo>
                <a:lnTo>
                  <a:pt x="111" y="6"/>
                </a:lnTo>
                <a:lnTo>
                  <a:pt x="102" y="7"/>
                </a:lnTo>
                <a:lnTo>
                  <a:pt x="95" y="10"/>
                </a:lnTo>
                <a:lnTo>
                  <a:pt x="88" y="12"/>
                </a:lnTo>
                <a:lnTo>
                  <a:pt x="83" y="15"/>
                </a:lnTo>
                <a:lnTo>
                  <a:pt x="76" y="19"/>
                </a:lnTo>
                <a:lnTo>
                  <a:pt x="70" y="25"/>
                </a:lnTo>
                <a:lnTo>
                  <a:pt x="64" y="30"/>
                </a:lnTo>
                <a:lnTo>
                  <a:pt x="59" y="36"/>
                </a:lnTo>
                <a:lnTo>
                  <a:pt x="54" y="42"/>
                </a:lnTo>
                <a:lnTo>
                  <a:pt x="48" y="49"/>
                </a:lnTo>
                <a:lnTo>
                  <a:pt x="44" y="56"/>
                </a:lnTo>
                <a:lnTo>
                  <a:pt x="41" y="63"/>
                </a:lnTo>
                <a:lnTo>
                  <a:pt x="38" y="71"/>
                </a:lnTo>
                <a:lnTo>
                  <a:pt x="35" y="81"/>
                </a:lnTo>
                <a:lnTo>
                  <a:pt x="32" y="90"/>
                </a:lnTo>
                <a:lnTo>
                  <a:pt x="42" y="84"/>
                </a:lnTo>
                <a:lnTo>
                  <a:pt x="53" y="80"/>
                </a:lnTo>
                <a:lnTo>
                  <a:pt x="63" y="77"/>
                </a:lnTo>
                <a:lnTo>
                  <a:pt x="73" y="76"/>
                </a:lnTo>
                <a:lnTo>
                  <a:pt x="79" y="77"/>
                </a:lnTo>
                <a:lnTo>
                  <a:pt x="84" y="77"/>
                </a:lnTo>
                <a:lnTo>
                  <a:pt x="88" y="79"/>
                </a:lnTo>
                <a:lnTo>
                  <a:pt x="93" y="80"/>
                </a:lnTo>
                <a:lnTo>
                  <a:pt x="101" y="85"/>
                </a:lnTo>
                <a:lnTo>
                  <a:pt x="109" y="92"/>
                </a:lnTo>
                <a:lnTo>
                  <a:pt x="112" y="96"/>
                </a:lnTo>
                <a:lnTo>
                  <a:pt x="115" y="100"/>
                </a:lnTo>
                <a:lnTo>
                  <a:pt x="118" y="106"/>
                </a:lnTo>
                <a:lnTo>
                  <a:pt x="120" y="111"/>
                </a:lnTo>
                <a:lnTo>
                  <a:pt x="122" y="122"/>
                </a:lnTo>
                <a:lnTo>
                  <a:pt x="123" y="134"/>
                </a:lnTo>
                <a:lnTo>
                  <a:pt x="122" y="146"/>
                </a:lnTo>
                <a:lnTo>
                  <a:pt x="120" y="157"/>
                </a:lnTo>
                <a:lnTo>
                  <a:pt x="115" y="169"/>
                </a:lnTo>
                <a:lnTo>
                  <a:pt x="109" y="179"/>
                </a:lnTo>
                <a:lnTo>
                  <a:pt x="103" y="184"/>
                </a:lnTo>
                <a:lnTo>
                  <a:pt x="99" y="190"/>
                </a:lnTo>
                <a:lnTo>
                  <a:pt x="93" y="194"/>
                </a:lnTo>
                <a:lnTo>
                  <a:pt x="88" y="197"/>
                </a:lnTo>
                <a:lnTo>
                  <a:pt x="82" y="200"/>
                </a:lnTo>
                <a:lnTo>
                  <a:pt x="75" y="202"/>
                </a:lnTo>
                <a:lnTo>
                  <a:pt x="68" y="203"/>
                </a:lnTo>
                <a:lnTo>
                  <a:pt x="61" y="203"/>
                </a:lnTo>
                <a:lnTo>
                  <a:pt x="52" y="203"/>
                </a:lnTo>
                <a:lnTo>
                  <a:pt x="42" y="200"/>
                </a:lnTo>
                <a:lnTo>
                  <a:pt x="34" y="196"/>
                </a:lnTo>
                <a:lnTo>
                  <a:pt x="27" y="191"/>
                </a:lnTo>
                <a:lnTo>
                  <a:pt x="20" y="183"/>
                </a:lnTo>
                <a:lnTo>
                  <a:pt x="14" y="176"/>
                </a:lnTo>
                <a:lnTo>
                  <a:pt x="10" y="169"/>
                </a:lnTo>
                <a:lnTo>
                  <a:pt x="6" y="161"/>
                </a:lnTo>
                <a:lnTo>
                  <a:pt x="3" y="151"/>
                </a:lnTo>
                <a:lnTo>
                  <a:pt x="1" y="143"/>
                </a:lnTo>
                <a:lnTo>
                  <a:pt x="0" y="133"/>
                </a:lnTo>
                <a:lnTo>
                  <a:pt x="0" y="123"/>
                </a:lnTo>
                <a:lnTo>
                  <a:pt x="0" y="110"/>
                </a:lnTo>
                <a:lnTo>
                  <a:pt x="2" y="97"/>
                </a:lnTo>
                <a:lnTo>
                  <a:pt x="5" y="85"/>
                </a:lnTo>
                <a:lnTo>
                  <a:pt x="10" y="72"/>
                </a:lnTo>
                <a:lnTo>
                  <a:pt x="15" y="61"/>
                </a:lnTo>
                <a:lnTo>
                  <a:pt x="22" y="51"/>
                </a:lnTo>
                <a:lnTo>
                  <a:pt x="31" y="40"/>
                </a:lnTo>
                <a:lnTo>
                  <a:pt x="40" y="31"/>
                </a:lnTo>
                <a:lnTo>
                  <a:pt x="49" y="22"/>
                </a:lnTo>
                <a:lnTo>
                  <a:pt x="59" y="15"/>
                </a:lnTo>
                <a:lnTo>
                  <a:pt x="68" y="9"/>
                </a:lnTo>
                <a:lnTo>
                  <a:pt x="77" y="6"/>
                </a:lnTo>
                <a:lnTo>
                  <a:pt x="87" y="3"/>
                </a:lnTo>
                <a:lnTo>
                  <a:pt x="95" y="1"/>
                </a:lnTo>
                <a:lnTo>
                  <a:pt x="103" y="0"/>
                </a:lnTo>
                <a:lnTo>
                  <a:pt x="111" y="0"/>
                </a:lnTo>
                <a:lnTo>
                  <a:pt x="120" y="0"/>
                </a:lnTo>
                <a:close/>
                <a:moveTo>
                  <a:pt x="30" y="100"/>
                </a:moveTo>
                <a:lnTo>
                  <a:pt x="28" y="110"/>
                </a:lnTo>
                <a:lnTo>
                  <a:pt x="28" y="118"/>
                </a:lnTo>
                <a:lnTo>
                  <a:pt x="27" y="126"/>
                </a:lnTo>
                <a:lnTo>
                  <a:pt x="27" y="133"/>
                </a:lnTo>
                <a:lnTo>
                  <a:pt x="27" y="140"/>
                </a:lnTo>
                <a:lnTo>
                  <a:pt x="28" y="147"/>
                </a:lnTo>
                <a:lnTo>
                  <a:pt x="30" y="154"/>
                </a:lnTo>
                <a:lnTo>
                  <a:pt x="32" y="163"/>
                </a:lnTo>
                <a:lnTo>
                  <a:pt x="35" y="171"/>
                </a:lnTo>
                <a:lnTo>
                  <a:pt x="38" y="177"/>
                </a:lnTo>
                <a:lnTo>
                  <a:pt x="42" y="183"/>
                </a:lnTo>
                <a:lnTo>
                  <a:pt x="47" y="189"/>
                </a:lnTo>
                <a:lnTo>
                  <a:pt x="52" y="192"/>
                </a:lnTo>
                <a:lnTo>
                  <a:pt x="56" y="194"/>
                </a:lnTo>
                <a:lnTo>
                  <a:pt x="60" y="195"/>
                </a:lnTo>
                <a:lnTo>
                  <a:pt x="65" y="196"/>
                </a:lnTo>
                <a:lnTo>
                  <a:pt x="71" y="195"/>
                </a:lnTo>
                <a:lnTo>
                  <a:pt x="77" y="193"/>
                </a:lnTo>
                <a:lnTo>
                  <a:pt x="83" y="189"/>
                </a:lnTo>
                <a:lnTo>
                  <a:pt x="88" y="183"/>
                </a:lnTo>
                <a:lnTo>
                  <a:pt x="92" y="177"/>
                </a:lnTo>
                <a:lnTo>
                  <a:pt x="95" y="169"/>
                </a:lnTo>
                <a:lnTo>
                  <a:pt x="97" y="160"/>
                </a:lnTo>
                <a:lnTo>
                  <a:pt x="97" y="149"/>
                </a:lnTo>
                <a:lnTo>
                  <a:pt x="97" y="138"/>
                </a:lnTo>
                <a:lnTo>
                  <a:pt x="95" y="126"/>
                </a:lnTo>
                <a:lnTo>
                  <a:pt x="92" y="116"/>
                </a:lnTo>
                <a:lnTo>
                  <a:pt x="88" y="107"/>
                </a:lnTo>
                <a:lnTo>
                  <a:pt x="85" y="102"/>
                </a:lnTo>
                <a:lnTo>
                  <a:pt x="83" y="98"/>
                </a:lnTo>
                <a:lnTo>
                  <a:pt x="80" y="95"/>
                </a:lnTo>
                <a:lnTo>
                  <a:pt x="75" y="93"/>
                </a:lnTo>
                <a:lnTo>
                  <a:pt x="72" y="91"/>
                </a:lnTo>
                <a:lnTo>
                  <a:pt x="68" y="90"/>
                </a:lnTo>
                <a:lnTo>
                  <a:pt x="64" y="89"/>
                </a:lnTo>
                <a:lnTo>
                  <a:pt x="60" y="89"/>
                </a:lnTo>
                <a:lnTo>
                  <a:pt x="54" y="89"/>
                </a:lnTo>
                <a:lnTo>
                  <a:pt x="48" y="91"/>
                </a:lnTo>
                <a:lnTo>
                  <a:pt x="40" y="94"/>
                </a:lnTo>
                <a:lnTo>
                  <a:pt x="30" y="10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23" name="Freeform 340"/>
          <p:cNvSpPr>
            <a:spLocks noEditPoints="1"/>
          </p:cNvSpPr>
          <p:nvPr/>
        </p:nvSpPr>
        <p:spPr bwMode="auto">
          <a:xfrm>
            <a:off x="3146425" y="4614863"/>
            <a:ext cx="52388" cy="117475"/>
          </a:xfrm>
          <a:custGeom>
            <a:avLst/>
            <a:gdLst>
              <a:gd name="T0" fmla="*/ 9 w 101"/>
              <a:gd name="T1" fmla="*/ 25 h 222"/>
              <a:gd name="T2" fmla="*/ 57 w 101"/>
              <a:gd name="T3" fmla="*/ 1 h 222"/>
              <a:gd name="T4" fmla="*/ 62 w 101"/>
              <a:gd name="T5" fmla="*/ 0 h 222"/>
              <a:gd name="T6" fmla="*/ 66 w 101"/>
              <a:gd name="T7" fmla="*/ 0 h 222"/>
              <a:gd name="T8" fmla="*/ 77 w 101"/>
              <a:gd name="T9" fmla="*/ 12 h 222"/>
              <a:gd name="T10" fmla="*/ 56 w 101"/>
              <a:gd name="T11" fmla="*/ 185 h 222"/>
              <a:gd name="T12" fmla="*/ 77 w 101"/>
              <a:gd name="T13" fmla="*/ 194 h 222"/>
              <a:gd name="T14" fmla="*/ 58 w 101"/>
              <a:gd name="T15" fmla="*/ 202 h 222"/>
              <a:gd name="T16" fmla="*/ 77 w 101"/>
              <a:gd name="T17" fmla="*/ 194 h 222"/>
              <a:gd name="T18" fmla="*/ 58 w 101"/>
              <a:gd name="T19" fmla="*/ 202 h 222"/>
              <a:gd name="T20" fmla="*/ 70 w 101"/>
              <a:gd name="T21" fmla="*/ 202 h 222"/>
              <a:gd name="T22" fmla="*/ 69 w 101"/>
              <a:gd name="T23" fmla="*/ 214 h 222"/>
              <a:gd name="T24" fmla="*/ 69 w 101"/>
              <a:gd name="T25" fmla="*/ 214 h 222"/>
              <a:gd name="T26" fmla="*/ 79 w 101"/>
              <a:gd name="T27" fmla="*/ 195 h 222"/>
              <a:gd name="T28" fmla="*/ 78 w 101"/>
              <a:gd name="T29" fmla="*/ 194 h 222"/>
              <a:gd name="T30" fmla="*/ 82 w 101"/>
              <a:gd name="T31" fmla="*/ 195 h 222"/>
              <a:gd name="T32" fmla="*/ 85 w 101"/>
              <a:gd name="T33" fmla="*/ 217 h 222"/>
              <a:gd name="T34" fmla="*/ 101 w 101"/>
              <a:gd name="T35" fmla="*/ 207 h 222"/>
              <a:gd name="T36" fmla="*/ 80 w 101"/>
              <a:gd name="T37" fmla="*/ 212 h 222"/>
              <a:gd name="T38" fmla="*/ 91 w 101"/>
              <a:gd name="T39" fmla="*/ 222 h 222"/>
              <a:gd name="T40" fmla="*/ 17 w 101"/>
              <a:gd name="T41" fmla="*/ 202 h 222"/>
              <a:gd name="T42" fmla="*/ 7 w 101"/>
              <a:gd name="T43" fmla="*/ 212 h 222"/>
              <a:gd name="T44" fmla="*/ 28 w 101"/>
              <a:gd name="T45" fmla="*/ 207 h 222"/>
              <a:gd name="T46" fmla="*/ 17 w 101"/>
              <a:gd name="T47" fmla="*/ 196 h 222"/>
              <a:gd name="T48" fmla="*/ 28 w 101"/>
              <a:gd name="T49" fmla="*/ 195 h 222"/>
              <a:gd name="T50" fmla="*/ 28 w 101"/>
              <a:gd name="T51" fmla="*/ 195 h 222"/>
              <a:gd name="T52" fmla="*/ 30 w 101"/>
              <a:gd name="T53" fmla="*/ 216 h 222"/>
              <a:gd name="T54" fmla="*/ 35 w 101"/>
              <a:gd name="T55" fmla="*/ 205 h 222"/>
              <a:gd name="T56" fmla="*/ 46 w 101"/>
              <a:gd name="T57" fmla="*/ 209 h 222"/>
              <a:gd name="T58" fmla="*/ 52 w 101"/>
              <a:gd name="T59" fmla="*/ 203 h 222"/>
              <a:gd name="T60" fmla="*/ 31 w 101"/>
              <a:gd name="T61" fmla="*/ 194 h 222"/>
              <a:gd name="T62" fmla="*/ 31 w 101"/>
              <a:gd name="T63" fmla="*/ 194 h 222"/>
              <a:gd name="T64" fmla="*/ 50 w 101"/>
              <a:gd name="T65" fmla="*/ 203 h 222"/>
              <a:gd name="T66" fmla="*/ 51 w 101"/>
              <a:gd name="T67" fmla="*/ 199 h 222"/>
              <a:gd name="T68" fmla="*/ 32 w 101"/>
              <a:gd name="T69" fmla="*/ 190 h 222"/>
              <a:gd name="T70" fmla="*/ 32 w 101"/>
              <a:gd name="T71" fmla="*/ 178 h 222"/>
              <a:gd name="T72" fmla="*/ 32 w 101"/>
              <a:gd name="T73" fmla="*/ 178 h 222"/>
              <a:gd name="T74" fmla="*/ 32 w 101"/>
              <a:gd name="T75" fmla="*/ 71 h 222"/>
              <a:gd name="T76" fmla="*/ 52 w 101"/>
              <a:gd name="T77" fmla="*/ 71 h 222"/>
              <a:gd name="T78" fmla="*/ 51 w 101"/>
              <a:gd name="T79" fmla="*/ 41 h 222"/>
              <a:gd name="T80" fmla="*/ 30 w 101"/>
              <a:gd name="T81" fmla="*/ 44 h 222"/>
              <a:gd name="T82" fmla="*/ 31 w 101"/>
              <a:gd name="T83" fmla="*/ 45 h 222"/>
              <a:gd name="T84" fmla="*/ 31 w 101"/>
              <a:gd name="T85" fmla="*/ 46 h 222"/>
              <a:gd name="T86" fmla="*/ 46 w 101"/>
              <a:gd name="T87" fmla="*/ 31 h 222"/>
              <a:gd name="T88" fmla="*/ 31 w 101"/>
              <a:gd name="T89" fmla="*/ 45 h 222"/>
              <a:gd name="T90" fmla="*/ 38 w 101"/>
              <a:gd name="T91" fmla="*/ 25 h 222"/>
              <a:gd name="T92" fmla="*/ 31 w 101"/>
              <a:gd name="T93" fmla="*/ 45 h 222"/>
              <a:gd name="T94" fmla="*/ 38 w 101"/>
              <a:gd name="T95" fmla="*/ 25 h 222"/>
              <a:gd name="T96" fmla="*/ 21 w 101"/>
              <a:gd name="T97" fmla="*/ 25 h 222"/>
              <a:gd name="T98" fmla="*/ 24 w 101"/>
              <a:gd name="T99" fmla="*/ 47 h 222"/>
              <a:gd name="T100" fmla="*/ 28 w 101"/>
              <a:gd name="T101" fmla="*/ 46 h 222"/>
              <a:gd name="T102" fmla="*/ 20 w 101"/>
              <a:gd name="T103" fmla="*/ 49 h 222"/>
              <a:gd name="T104" fmla="*/ 6 w 101"/>
              <a:gd name="T105" fmla="*/ 44 h 222"/>
              <a:gd name="T106" fmla="*/ 4 w 101"/>
              <a:gd name="T107" fmla="*/ 39 h 2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
              <a:gd name="T163" fmla="*/ 0 h 222"/>
              <a:gd name="T164" fmla="*/ 101 w 101"/>
              <a:gd name="T165" fmla="*/ 222 h 2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 h="222">
                <a:moveTo>
                  <a:pt x="9" y="25"/>
                </a:moveTo>
                <a:lnTo>
                  <a:pt x="57" y="1"/>
                </a:lnTo>
                <a:lnTo>
                  <a:pt x="66" y="21"/>
                </a:lnTo>
                <a:lnTo>
                  <a:pt x="18" y="44"/>
                </a:lnTo>
                <a:lnTo>
                  <a:pt x="9" y="25"/>
                </a:lnTo>
                <a:close/>
                <a:moveTo>
                  <a:pt x="57" y="1"/>
                </a:moveTo>
                <a:lnTo>
                  <a:pt x="59" y="0"/>
                </a:lnTo>
                <a:lnTo>
                  <a:pt x="62" y="0"/>
                </a:lnTo>
                <a:lnTo>
                  <a:pt x="62" y="12"/>
                </a:lnTo>
                <a:lnTo>
                  <a:pt x="57" y="1"/>
                </a:lnTo>
                <a:close/>
                <a:moveTo>
                  <a:pt x="62" y="0"/>
                </a:moveTo>
                <a:lnTo>
                  <a:pt x="66" y="0"/>
                </a:lnTo>
                <a:lnTo>
                  <a:pt x="66" y="22"/>
                </a:lnTo>
                <a:lnTo>
                  <a:pt x="62" y="22"/>
                </a:lnTo>
                <a:lnTo>
                  <a:pt x="62" y="0"/>
                </a:lnTo>
                <a:close/>
                <a:moveTo>
                  <a:pt x="66" y="0"/>
                </a:moveTo>
                <a:lnTo>
                  <a:pt x="77" y="0"/>
                </a:lnTo>
                <a:lnTo>
                  <a:pt x="77" y="12"/>
                </a:lnTo>
                <a:lnTo>
                  <a:pt x="66" y="12"/>
                </a:lnTo>
                <a:lnTo>
                  <a:pt x="66" y="0"/>
                </a:lnTo>
                <a:close/>
                <a:moveTo>
                  <a:pt x="77" y="12"/>
                </a:moveTo>
                <a:lnTo>
                  <a:pt x="77" y="178"/>
                </a:lnTo>
                <a:lnTo>
                  <a:pt x="56" y="178"/>
                </a:lnTo>
                <a:lnTo>
                  <a:pt x="56" y="12"/>
                </a:lnTo>
                <a:lnTo>
                  <a:pt x="77" y="12"/>
                </a:lnTo>
                <a:close/>
                <a:moveTo>
                  <a:pt x="77" y="178"/>
                </a:moveTo>
                <a:lnTo>
                  <a:pt x="77" y="184"/>
                </a:lnTo>
                <a:lnTo>
                  <a:pt x="77" y="190"/>
                </a:lnTo>
                <a:lnTo>
                  <a:pt x="56" y="191"/>
                </a:lnTo>
                <a:lnTo>
                  <a:pt x="56" y="185"/>
                </a:lnTo>
                <a:lnTo>
                  <a:pt x="56" y="178"/>
                </a:lnTo>
                <a:lnTo>
                  <a:pt x="77" y="178"/>
                </a:lnTo>
                <a:close/>
                <a:moveTo>
                  <a:pt x="77" y="190"/>
                </a:moveTo>
                <a:lnTo>
                  <a:pt x="77" y="193"/>
                </a:lnTo>
                <a:lnTo>
                  <a:pt x="77" y="194"/>
                </a:lnTo>
                <a:lnTo>
                  <a:pt x="58" y="202"/>
                </a:lnTo>
                <a:lnTo>
                  <a:pt x="57" y="197"/>
                </a:lnTo>
                <a:lnTo>
                  <a:pt x="56" y="191"/>
                </a:lnTo>
                <a:lnTo>
                  <a:pt x="77" y="190"/>
                </a:lnTo>
                <a:close/>
                <a:moveTo>
                  <a:pt x="58" y="202"/>
                </a:moveTo>
                <a:lnTo>
                  <a:pt x="58" y="202"/>
                </a:lnTo>
                <a:lnTo>
                  <a:pt x="68" y="197"/>
                </a:lnTo>
                <a:lnTo>
                  <a:pt x="58" y="202"/>
                </a:lnTo>
                <a:close/>
                <a:moveTo>
                  <a:pt x="77" y="194"/>
                </a:moveTo>
                <a:lnTo>
                  <a:pt x="77" y="194"/>
                </a:lnTo>
                <a:lnTo>
                  <a:pt x="62" y="209"/>
                </a:lnTo>
                <a:lnTo>
                  <a:pt x="60" y="206"/>
                </a:lnTo>
                <a:lnTo>
                  <a:pt x="58" y="202"/>
                </a:lnTo>
                <a:lnTo>
                  <a:pt x="77" y="194"/>
                </a:lnTo>
                <a:close/>
                <a:moveTo>
                  <a:pt x="77" y="194"/>
                </a:moveTo>
                <a:lnTo>
                  <a:pt x="78" y="194"/>
                </a:lnTo>
                <a:lnTo>
                  <a:pt x="77" y="194"/>
                </a:lnTo>
                <a:lnTo>
                  <a:pt x="70" y="202"/>
                </a:lnTo>
                <a:lnTo>
                  <a:pt x="77" y="194"/>
                </a:lnTo>
                <a:close/>
                <a:moveTo>
                  <a:pt x="77" y="194"/>
                </a:moveTo>
                <a:lnTo>
                  <a:pt x="78" y="194"/>
                </a:lnTo>
                <a:lnTo>
                  <a:pt x="69" y="214"/>
                </a:lnTo>
                <a:lnTo>
                  <a:pt x="65" y="211"/>
                </a:lnTo>
                <a:lnTo>
                  <a:pt x="62" y="209"/>
                </a:lnTo>
                <a:lnTo>
                  <a:pt x="77" y="194"/>
                </a:lnTo>
                <a:close/>
                <a:moveTo>
                  <a:pt x="69" y="214"/>
                </a:moveTo>
                <a:lnTo>
                  <a:pt x="69" y="214"/>
                </a:lnTo>
                <a:lnTo>
                  <a:pt x="73" y="205"/>
                </a:lnTo>
                <a:lnTo>
                  <a:pt x="69" y="214"/>
                </a:lnTo>
                <a:close/>
                <a:moveTo>
                  <a:pt x="78" y="194"/>
                </a:moveTo>
                <a:lnTo>
                  <a:pt x="79" y="195"/>
                </a:lnTo>
                <a:lnTo>
                  <a:pt x="82" y="195"/>
                </a:lnTo>
                <a:lnTo>
                  <a:pt x="78" y="216"/>
                </a:lnTo>
                <a:lnTo>
                  <a:pt x="73" y="215"/>
                </a:lnTo>
                <a:lnTo>
                  <a:pt x="69" y="214"/>
                </a:lnTo>
                <a:lnTo>
                  <a:pt x="78" y="194"/>
                </a:lnTo>
                <a:close/>
                <a:moveTo>
                  <a:pt x="82" y="195"/>
                </a:moveTo>
                <a:lnTo>
                  <a:pt x="84" y="195"/>
                </a:lnTo>
                <a:lnTo>
                  <a:pt x="82" y="195"/>
                </a:lnTo>
                <a:lnTo>
                  <a:pt x="80" y="206"/>
                </a:lnTo>
                <a:lnTo>
                  <a:pt x="82" y="195"/>
                </a:lnTo>
                <a:close/>
                <a:moveTo>
                  <a:pt x="82" y="195"/>
                </a:moveTo>
                <a:lnTo>
                  <a:pt x="86" y="195"/>
                </a:lnTo>
                <a:lnTo>
                  <a:pt x="91" y="196"/>
                </a:lnTo>
                <a:lnTo>
                  <a:pt x="91" y="217"/>
                </a:lnTo>
                <a:lnTo>
                  <a:pt x="85" y="217"/>
                </a:lnTo>
                <a:lnTo>
                  <a:pt x="78" y="216"/>
                </a:lnTo>
                <a:lnTo>
                  <a:pt x="82" y="195"/>
                </a:lnTo>
                <a:close/>
                <a:moveTo>
                  <a:pt x="91" y="196"/>
                </a:moveTo>
                <a:lnTo>
                  <a:pt x="101" y="196"/>
                </a:lnTo>
                <a:lnTo>
                  <a:pt x="101" y="207"/>
                </a:lnTo>
                <a:lnTo>
                  <a:pt x="91" y="207"/>
                </a:lnTo>
                <a:lnTo>
                  <a:pt x="91" y="196"/>
                </a:lnTo>
                <a:close/>
                <a:moveTo>
                  <a:pt x="101" y="207"/>
                </a:moveTo>
                <a:lnTo>
                  <a:pt x="101" y="212"/>
                </a:lnTo>
                <a:lnTo>
                  <a:pt x="80" y="212"/>
                </a:lnTo>
                <a:lnTo>
                  <a:pt x="80" y="207"/>
                </a:lnTo>
                <a:lnTo>
                  <a:pt x="101" y="207"/>
                </a:lnTo>
                <a:close/>
                <a:moveTo>
                  <a:pt x="101" y="212"/>
                </a:moveTo>
                <a:lnTo>
                  <a:pt x="101" y="222"/>
                </a:lnTo>
                <a:lnTo>
                  <a:pt x="91" y="222"/>
                </a:lnTo>
                <a:lnTo>
                  <a:pt x="91" y="212"/>
                </a:lnTo>
                <a:lnTo>
                  <a:pt x="101" y="212"/>
                </a:lnTo>
                <a:close/>
                <a:moveTo>
                  <a:pt x="91" y="222"/>
                </a:moveTo>
                <a:lnTo>
                  <a:pt x="17" y="222"/>
                </a:lnTo>
                <a:lnTo>
                  <a:pt x="17" y="202"/>
                </a:lnTo>
                <a:lnTo>
                  <a:pt x="91" y="202"/>
                </a:lnTo>
                <a:lnTo>
                  <a:pt x="91" y="222"/>
                </a:lnTo>
                <a:close/>
                <a:moveTo>
                  <a:pt x="17" y="222"/>
                </a:moveTo>
                <a:lnTo>
                  <a:pt x="7" y="222"/>
                </a:lnTo>
                <a:lnTo>
                  <a:pt x="7" y="212"/>
                </a:lnTo>
                <a:lnTo>
                  <a:pt x="17" y="212"/>
                </a:lnTo>
                <a:lnTo>
                  <a:pt x="17" y="222"/>
                </a:lnTo>
                <a:close/>
                <a:moveTo>
                  <a:pt x="7" y="212"/>
                </a:moveTo>
                <a:lnTo>
                  <a:pt x="7" y="207"/>
                </a:lnTo>
                <a:lnTo>
                  <a:pt x="28" y="207"/>
                </a:lnTo>
                <a:lnTo>
                  <a:pt x="28" y="212"/>
                </a:lnTo>
                <a:lnTo>
                  <a:pt x="7" y="212"/>
                </a:lnTo>
                <a:close/>
                <a:moveTo>
                  <a:pt x="7" y="207"/>
                </a:moveTo>
                <a:lnTo>
                  <a:pt x="7" y="196"/>
                </a:lnTo>
                <a:lnTo>
                  <a:pt x="17" y="196"/>
                </a:lnTo>
                <a:lnTo>
                  <a:pt x="17" y="207"/>
                </a:lnTo>
                <a:lnTo>
                  <a:pt x="7" y="207"/>
                </a:lnTo>
                <a:close/>
                <a:moveTo>
                  <a:pt x="17" y="196"/>
                </a:moveTo>
                <a:lnTo>
                  <a:pt x="22" y="195"/>
                </a:lnTo>
                <a:lnTo>
                  <a:pt x="28" y="195"/>
                </a:lnTo>
                <a:lnTo>
                  <a:pt x="30" y="216"/>
                </a:lnTo>
                <a:lnTo>
                  <a:pt x="24" y="217"/>
                </a:lnTo>
                <a:lnTo>
                  <a:pt x="17" y="217"/>
                </a:lnTo>
                <a:lnTo>
                  <a:pt x="17" y="196"/>
                </a:lnTo>
                <a:close/>
                <a:moveTo>
                  <a:pt x="28" y="195"/>
                </a:moveTo>
                <a:lnTo>
                  <a:pt x="30" y="195"/>
                </a:lnTo>
                <a:lnTo>
                  <a:pt x="31" y="195"/>
                </a:lnTo>
                <a:lnTo>
                  <a:pt x="40" y="214"/>
                </a:lnTo>
                <a:lnTo>
                  <a:pt x="36" y="215"/>
                </a:lnTo>
                <a:lnTo>
                  <a:pt x="30" y="216"/>
                </a:lnTo>
                <a:lnTo>
                  <a:pt x="28" y="195"/>
                </a:lnTo>
                <a:close/>
                <a:moveTo>
                  <a:pt x="31" y="195"/>
                </a:moveTo>
                <a:lnTo>
                  <a:pt x="30" y="195"/>
                </a:lnTo>
                <a:lnTo>
                  <a:pt x="31" y="194"/>
                </a:lnTo>
                <a:lnTo>
                  <a:pt x="35" y="205"/>
                </a:lnTo>
                <a:lnTo>
                  <a:pt x="31" y="195"/>
                </a:lnTo>
                <a:close/>
                <a:moveTo>
                  <a:pt x="31" y="194"/>
                </a:moveTo>
                <a:lnTo>
                  <a:pt x="31" y="194"/>
                </a:lnTo>
                <a:lnTo>
                  <a:pt x="46" y="209"/>
                </a:lnTo>
                <a:lnTo>
                  <a:pt x="43" y="212"/>
                </a:lnTo>
                <a:lnTo>
                  <a:pt x="40" y="214"/>
                </a:lnTo>
                <a:lnTo>
                  <a:pt x="31" y="194"/>
                </a:lnTo>
                <a:close/>
                <a:moveTo>
                  <a:pt x="46" y="209"/>
                </a:moveTo>
                <a:lnTo>
                  <a:pt x="52" y="203"/>
                </a:lnTo>
                <a:lnTo>
                  <a:pt x="46" y="209"/>
                </a:lnTo>
                <a:lnTo>
                  <a:pt x="39" y="202"/>
                </a:lnTo>
                <a:lnTo>
                  <a:pt x="46" y="209"/>
                </a:lnTo>
                <a:close/>
                <a:moveTo>
                  <a:pt x="31" y="194"/>
                </a:moveTo>
                <a:lnTo>
                  <a:pt x="31" y="194"/>
                </a:lnTo>
                <a:lnTo>
                  <a:pt x="50" y="203"/>
                </a:lnTo>
                <a:lnTo>
                  <a:pt x="48" y="207"/>
                </a:lnTo>
                <a:lnTo>
                  <a:pt x="46" y="209"/>
                </a:lnTo>
                <a:lnTo>
                  <a:pt x="31" y="194"/>
                </a:lnTo>
                <a:close/>
                <a:moveTo>
                  <a:pt x="50" y="203"/>
                </a:moveTo>
                <a:lnTo>
                  <a:pt x="50" y="203"/>
                </a:lnTo>
                <a:lnTo>
                  <a:pt x="41" y="199"/>
                </a:lnTo>
                <a:lnTo>
                  <a:pt x="50" y="203"/>
                </a:lnTo>
                <a:close/>
                <a:moveTo>
                  <a:pt x="31" y="194"/>
                </a:moveTo>
                <a:lnTo>
                  <a:pt x="31" y="193"/>
                </a:lnTo>
                <a:lnTo>
                  <a:pt x="32" y="191"/>
                </a:lnTo>
                <a:lnTo>
                  <a:pt x="52" y="192"/>
                </a:lnTo>
                <a:lnTo>
                  <a:pt x="51" y="199"/>
                </a:lnTo>
                <a:lnTo>
                  <a:pt x="50" y="203"/>
                </a:lnTo>
                <a:lnTo>
                  <a:pt x="31" y="194"/>
                </a:lnTo>
                <a:close/>
                <a:moveTo>
                  <a:pt x="32" y="191"/>
                </a:moveTo>
                <a:lnTo>
                  <a:pt x="32" y="185"/>
                </a:lnTo>
                <a:lnTo>
                  <a:pt x="32" y="190"/>
                </a:lnTo>
                <a:lnTo>
                  <a:pt x="42" y="191"/>
                </a:lnTo>
                <a:lnTo>
                  <a:pt x="32" y="191"/>
                </a:lnTo>
                <a:close/>
                <a:moveTo>
                  <a:pt x="32" y="190"/>
                </a:moveTo>
                <a:lnTo>
                  <a:pt x="32" y="185"/>
                </a:lnTo>
                <a:lnTo>
                  <a:pt x="32" y="178"/>
                </a:lnTo>
                <a:lnTo>
                  <a:pt x="52" y="178"/>
                </a:lnTo>
                <a:lnTo>
                  <a:pt x="52" y="186"/>
                </a:lnTo>
                <a:lnTo>
                  <a:pt x="52" y="192"/>
                </a:lnTo>
                <a:lnTo>
                  <a:pt x="32" y="190"/>
                </a:lnTo>
                <a:close/>
                <a:moveTo>
                  <a:pt x="32" y="178"/>
                </a:moveTo>
                <a:lnTo>
                  <a:pt x="32" y="71"/>
                </a:lnTo>
                <a:lnTo>
                  <a:pt x="52" y="71"/>
                </a:lnTo>
                <a:lnTo>
                  <a:pt x="52" y="178"/>
                </a:lnTo>
                <a:lnTo>
                  <a:pt x="32" y="178"/>
                </a:lnTo>
                <a:close/>
                <a:moveTo>
                  <a:pt x="32" y="71"/>
                </a:moveTo>
                <a:lnTo>
                  <a:pt x="32" y="62"/>
                </a:lnTo>
                <a:lnTo>
                  <a:pt x="32" y="54"/>
                </a:lnTo>
                <a:lnTo>
                  <a:pt x="52" y="53"/>
                </a:lnTo>
                <a:lnTo>
                  <a:pt x="52" y="62"/>
                </a:lnTo>
                <a:lnTo>
                  <a:pt x="52" y="71"/>
                </a:lnTo>
                <a:lnTo>
                  <a:pt x="32" y="71"/>
                </a:lnTo>
                <a:close/>
                <a:moveTo>
                  <a:pt x="32" y="54"/>
                </a:moveTo>
                <a:lnTo>
                  <a:pt x="31" y="49"/>
                </a:lnTo>
                <a:lnTo>
                  <a:pt x="31" y="46"/>
                </a:lnTo>
                <a:lnTo>
                  <a:pt x="51" y="41"/>
                </a:lnTo>
                <a:lnTo>
                  <a:pt x="52" y="46"/>
                </a:lnTo>
                <a:lnTo>
                  <a:pt x="52" y="53"/>
                </a:lnTo>
                <a:lnTo>
                  <a:pt x="32" y="54"/>
                </a:lnTo>
                <a:close/>
                <a:moveTo>
                  <a:pt x="31" y="46"/>
                </a:moveTo>
                <a:lnTo>
                  <a:pt x="30" y="44"/>
                </a:lnTo>
                <a:lnTo>
                  <a:pt x="31" y="46"/>
                </a:lnTo>
                <a:lnTo>
                  <a:pt x="41" y="44"/>
                </a:lnTo>
                <a:lnTo>
                  <a:pt x="31" y="46"/>
                </a:lnTo>
                <a:close/>
                <a:moveTo>
                  <a:pt x="31" y="46"/>
                </a:moveTo>
                <a:lnTo>
                  <a:pt x="31" y="45"/>
                </a:lnTo>
                <a:lnTo>
                  <a:pt x="48" y="35"/>
                </a:lnTo>
                <a:lnTo>
                  <a:pt x="50" y="38"/>
                </a:lnTo>
                <a:lnTo>
                  <a:pt x="51" y="42"/>
                </a:lnTo>
                <a:lnTo>
                  <a:pt x="31" y="46"/>
                </a:lnTo>
                <a:close/>
                <a:moveTo>
                  <a:pt x="31" y="45"/>
                </a:moveTo>
                <a:lnTo>
                  <a:pt x="31" y="45"/>
                </a:lnTo>
                <a:lnTo>
                  <a:pt x="44" y="28"/>
                </a:lnTo>
                <a:lnTo>
                  <a:pt x="46" y="31"/>
                </a:lnTo>
                <a:lnTo>
                  <a:pt x="48" y="35"/>
                </a:lnTo>
                <a:lnTo>
                  <a:pt x="31" y="45"/>
                </a:lnTo>
                <a:close/>
                <a:moveTo>
                  <a:pt x="31" y="45"/>
                </a:moveTo>
                <a:lnTo>
                  <a:pt x="31" y="45"/>
                </a:lnTo>
                <a:lnTo>
                  <a:pt x="38" y="25"/>
                </a:lnTo>
                <a:lnTo>
                  <a:pt x="41" y="26"/>
                </a:lnTo>
                <a:lnTo>
                  <a:pt x="44" y="28"/>
                </a:lnTo>
                <a:lnTo>
                  <a:pt x="31" y="45"/>
                </a:lnTo>
                <a:close/>
                <a:moveTo>
                  <a:pt x="38" y="25"/>
                </a:moveTo>
                <a:lnTo>
                  <a:pt x="40" y="26"/>
                </a:lnTo>
                <a:lnTo>
                  <a:pt x="38" y="25"/>
                </a:lnTo>
                <a:lnTo>
                  <a:pt x="34" y="36"/>
                </a:lnTo>
                <a:lnTo>
                  <a:pt x="38" y="25"/>
                </a:lnTo>
                <a:close/>
                <a:moveTo>
                  <a:pt x="31" y="45"/>
                </a:moveTo>
                <a:lnTo>
                  <a:pt x="31" y="45"/>
                </a:lnTo>
                <a:lnTo>
                  <a:pt x="31" y="24"/>
                </a:lnTo>
                <a:lnTo>
                  <a:pt x="34" y="24"/>
                </a:lnTo>
                <a:lnTo>
                  <a:pt x="38" y="25"/>
                </a:lnTo>
                <a:lnTo>
                  <a:pt x="31" y="45"/>
                </a:lnTo>
                <a:close/>
                <a:moveTo>
                  <a:pt x="31" y="45"/>
                </a:moveTo>
                <a:lnTo>
                  <a:pt x="30" y="45"/>
                </a:lnTo>
                <a:lnTo>
                  <a:pt x="28" y="46"/>
                </a:lnTo>
                <a:lnTo>
                  <a:pt x="21" y="25"/>
                </a:lnTo>
                <a:lnTo>
                  <a:pt x="27" y="24"/>
                </a:lnTo>
                <a:lnTo>
                  <a:pt x="31" y="24"/>
                </a:lnTo>
                <a:lnTo>
                  <a:pt x="31" y="45"/>
                </a:lnTo>
                <a:close/>
                <a:moveTo>
                  <a:pt x="28" y="46"/>
                </a:moveTo>
                <a:lnTo>
                  <a:pt x="24" y="47"/>
                </a:lnTo>
                <a:lnTo>
                  <a:pt x="20" y="49"/>
                </a:lnTo>
                <a:lnTo>
                  <a:pt x="11" y="29"/>
                </a:lnTo>
                <a:lnTo>
                  <a:pt x="16" y="27"/>
                </a:lnTo>
                <a:lnTo>
                  <a:pt x="21" y="25"/>
                </a:lnTo>
                <a:lnTo>
                  <a:pt x="28" y="46"/>
                </a:lnTo>
                <a:close/>
                <a:moveTo>
                  <a:pt x="20" y="49"/>
                </a:moveTo>
                <a:lnTo>
                  <a:pt x="11" y="53"/>
                </a:lnTo>
                <a:lnTo>
                  <a:pt x="6" y="44"/>
                </a:lnTo>
                <a:lnTo>
                  <a:pt x="16" y="39"/>
                </a:lnTo>
                <a:lnTo>
                  <a:pt x="20" y="49"/>
                </a:lnTo>
                <a:close/>
                <a:moveTo>
                  <a:pt x="6" y="44"/>
                </a:moveTo>
                <a:lnTo>
                  <a:pt x="4" y="39"/>
                </a:lnTo>
                <a:lnTo>
                  <a:pt x="23" y="30"/>
                </a:lnTo>
                <a:lnTo>
                  <a:pt x="25" y="35"/>
                </a:lnTo>
                <a:lnTo>
                  <a:pt x="6" y="44"/>
                </a:lnTo>
                <a:close/>
                <a:moveTo>
                  <a:pt x="4" y="39"/>
                </a:moveTo>
                <a:lnTo>
                  <a:pt x="0" y="29"/>
                </a:lnTo>
                <a:lnTo>
                  <a:pt x="9" y="25"/>
                </a:lnTo>
                <a:lnTo>
                  <a:pt x="14" y="35"/>
                </a:lnTo>
                <a:lnTo>
                  <a:pt x="4"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24" name="Freeform 341"/>
          <p:cNvSpPr>
            <a:spLocks noEditPoints="1"/>
          </p:cNvSpPr>
          <p:nvPr/>
        </p:nvSpPr>
        <p:spPr bwMode="auto">
          <a:xfrm>
            <a:off x="3214688" y="4611688"/>
            <a:ext cx="77787" cy="122237"/>
          </a:xfrm>
          <a:custGeom>
            <a:avLst/>
            <a:gdLst>
              <a:gd name="T0" fmla="*/ 132 w 147"/>
              <a:gd name="T1" fmla="*/ 31 h 231"/>
              <a:gd name="T2" fmla="*/ 131 w 147"/>
              <a:gd name="T3" fmla="*/ 11 h 231"/>
              <a:gd name="T4" fmla="*/ 116 w 147"/>
              <a:gd name="T5" fmla="*/ 33 h 231"/>
              <a:gd name="T6" fmla="*/ 95 w 147"/>
              <a:gd name="T7" fmla="*/ 44 h 231"/>
              <a:gd name="T8" fmla="*/ 88 w 147"/>
              <a:gd name="T9" fmla="*/ 35 h 231"/>
              <a:gd name="T10" fmla="*/ 95 w 147"/>
              <a:gd name="T11" fmla="*/ 44 h 231"/>
              <a:gd name="T12" fmla="*/ 74 w 147"/>
              <a:gd name="T13" fmla="*/ 65 h 231"/>
              <a:gd name="T14" fmla="*/ 47 w 147"/>
              <a:gd name="T15" fmla="*/ 67 h 231"/>
              <a:gd name="T16" fmla="*/ 47 w 147"/>
              <a:gd name="T17" fmla="*/ 67 h 231"/>
              <a:gd name="T18" fmla="*/ 59 w 147"/>
              <a:gd name="T19" fmla="*/ 92 h 231"/>
              <a:gd name="T20" fmla="*/ 26 w 147"/>
              <a:gd name="T21" fmla="*/ 131 h 231"/>
              <a:gd name="T22" fmla="*/ 59 w 147"/>
              <a:gd name="T23" fmla="*/ 109 h 231"/>
              <a:gd name="T24" fmla="*/ 61 w 147"/>
              <a:gd name="T25" fmla="*/ 85 h 231"/>
              <a:gd name="T26" fmla="*/ 92 w 147"/>
              <a:gd name="T27" fmla="*/ 81 h 231"/>
              <a:gd name="T28" fmla="*/ 109 w 147"/>
              <a:gd name="T29" fmla="*/ 86 h 231"/>
              <a:gd name="T30" fmla="*/ 109 w 147"/>
              <a:gd name="T31" fmla="*/ 86 h 231"/>
              <a:gd name="T32" fmla="*/ 136 w 147"/>
              <a:gd name="T33" fmla="*/ 111 h 231"/>
              <a:gd name="T34" fmla="*/ 143 w 147"/>
              <a:gd name="T35" fmla="*/ 130 h 231"/>
              <a:gd name="T36" fmla="*/ 147 w 147"/>
              <a:gd name="T37" fmla="*/ 150 h 231"/>
              <a:gd name="T38" fmla="*/ 147 w 147"/>
              <a:gd name="T39" fmla="*/ 150 h 231"/>
              <a:gd name="T40" fmla="*/ 122 w 147"/>
              <a:gd name="T41" fmla="*/ 170 h 231"/>
              <a:gd name="T42" fmla="*/ 124 w 147"/>
              <a:gd name="T43" fmla="*/ 208 h 231"/>
              <a:gd name="T44" fmla="*/ 112 w 147"/>
              <a:gd name="T45" fmla="*/ 189 h 231"/>
              <a:gd name="T46" fmla="*/ 79 w 147"/>
              <a:gd name="T47" fmla="*/ 209 h 231"/>
              <a:gd name="T48" fmla="*/ 56 w 147"/>
              <a:gd name="T49" fmla="*/ 227 h 231"/>
              <a:gd name="T50" fmla="*/ 41 w 147"/>
              <a:gd name="T51" fmla="*/ 221 h 231"/>
              <a:gd name="T52" fmla="*/ 24 w 147"/>
              <a:gd name="T53" fmla="*/ 207 h 231"/>
              <a:gd name="T54" fmla="*/ 46 w 147"/>
              <a:gd name="T55" fmla="*/ 198 h 231"/>
              <a:gd name="T56" fmla="*/ 22 w 147"/>
              <a:gd name="T57" fmla="*/ 148 h 231"/>
              <a:gd name="T58" fmla="*/ 24 w 147"/>
              <a:gd name="T59" fmla="*/ 115 h 231"/>
              <a:gd name="T60" fmla="*/ 24 w 147"/>
              <a:gd name="T61" fmla="*/ 115 h 231"/>
              <a:gd name="T62" fmla="*/ 31 w 147"/>
              <a:gd name="T63" fmla="*/ 93 h 231"/>
              <a:gd name="T64" fmla="*/ 43 w 147"/>
              <a:gd name="T65" fmla="*/ 73 h 231"/>
              <a:gd name="T66" fmla="*/ 26 w 147"/>
              <a:gd name="T67" fmla="*/ 60 h 231"/>
              <a:gd name="T68" fmla="*/ 59 w 147"/>
              <a:gd name="T69" fmla="*/ 54 h 231"/>
              <a:gd name="T70" fmla="*/ 77 w 147"/>
              <a:gd name="T71" fmla="*/ 40 h 231"/>
              <a:gd name="T72" fmla="*/ 66 w 147"/>
              <a:gd name="T73" fmla="*/ 22 h 231"/>
              <a:gd name="T74" fmla="*/ 86 w 147"/>
              <a:gd name="T75" fmla="*/ 12 h 231"/>
              <a:gd name="T76" fmla="*/ 114 w 147"/>
              <a:gd name="T77" fmla="*/ 5 h 231"/>
              <a:gd name="T78" fmla="*/ 132 w 147"/>
              <a:gd name="T79" fmla="*/ 26 h 231"/>
              <a:gd name="T80" fmla="*/ 52 w 147"/>
              <a:gd name="T81" fmla="*/ 118 h 231"/>
              <a:gd name="T82" fmla="*/ 49 w 147"/>
              <a:gd name="T83" fmla="*/ 142 h 231"/>
              <a:gd name="T84" fmla="*/ 50 w 147"/>
              <a:gd name="T85" fmla="*/ 161 h 231"/>
              <a:gd name="T86" fmla="*/ 40 w 147"/>
              <a:gd name="T87" fmla="*/ 163 h 231"/>
              <a:gd name="T88" fmla="*/ 50 w 147"/>
              <a:gd name="T89" fmla="*/ 161 h 231"/>
              <a:gd name="T90" fmla="*/ 59 w 147"/>
              <a:gd name="T91" fmla="*/ 188 h 231"/>
              <a:gd name="T92" fmla="*/ 52 w 147"/>
              <a:gd name="T93" fmla="*/ 212 h 231"/>
              <a:gd name="T94" fmla="*/ 52 w 147"/>
              <a:gd name="T95" fmla="*/ 213 h 231"/>
              <a:gd name="T96" fmla="*/ 71 w 147"/>
              <a:gd name="T97" fmla="*/ 199 h 231"/>
              <a:gd name="T98" fmla="*/ 81 w 147"/>
              <a:gd name="T99" fmla="*/ 200 h 231"/>
              <a:gd name="T100" fmla="*/ 84 w 147"/>
              <a:gd name="T101" fmla="*/ 199 h 231"/>
              <a:gd name="T102" fmla="*/ 86 w 147"/>
              <a:gd name="T103" fmla="*/ 198 h 231"/>
              <a:gd name="T104" fmla="*/ 115 w 147"/>
              <a:gd name="T105" fmla="*/ 193 h 231"/>
              <a:gd name="T106" fmla="*/ 121 w 147"/>
              <a:gd name="T107" fmla="*/ 165 h 231"/>
              <a:gd name="T108" fmla="*/ 120 w 147"/>
              <a:gd name="T109" fmla="*/ 153 h 231"/>
              <a:gd name="T110" fmla="*/ 118 w 147"/>
              <a:gd name="T111" fmla="*/ 140 h 231"/>
              <a:gd name="T112" fmla="*/ 106 w 147"/>
              <a:gd name="T113" fmla="*/ 112 h 231"/>
              <a:gd name="T114" fmla="*/ 83 w 147"/>
              <a:gd name="T115" fmla="*/ 96 h 231"/>
              <a:gd name="T116" fmla="*/ 68 w 147"/>
              <a:gd name="T117" fmla="*/ 94 h 231"/>
              <a:gd name="T118" fmla="*/ 68 w 147"/>
              <a:gd name="T119" fmla="*/ 115 h 231"/>
              <a:gd name="T120" fmla="*/ 60 w 147"/>
              <a:gd name="T121" fmla="*/ 118 h 231"/>
              <a:gd name="T122" fmla="*/ 47 w 147"/>
              <a:gd name="T123" fmla="*/ 126 h 231"/>
              <a:gd name="T124" fmla="*/ 42 w 147"/>
              <a:gd name="T125" fmla="*/ 116 h 2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7"/>
              <a:gd name="T190" fmla="*/ 0 h 231"/>
              <a:gd name="T191" fmla="*/ 147 w 147"/>
              <a:gd name="T192" fmla="*/ 231 h 2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7" h="231">
                <a:moveTo>
                  <a:pt x="142" y="16"/>
                </a:moveTo>
                <a:lnTo>
                  <a:pt x="142" y="21"/>
                </a:lnTo>
                <a:lnTo>
                  <a:pt x="121" y="21"/>
                </a:lnTo>
                <a:lnTo>
                  <a:pt x="121" y="16"/>
                </a:lnTo>
                <a:lnTo>
                  <a:pt x="142" y="16"/>
                </a:lnTo>
                <a:close/>
                <a:moveTo>
                  <a:pt x="142" y="21"/>
                </a:moveTo>
                <a:lnTo>
                  <a:pt x="142" y="30"/>
                </a:lnTo>
                <a:lnTo>
                  <a:pt x="132" y="31"/>
                </a:lnTo>
                <a:lnTo>
                  <a:pt x="132" y="21"/>
                </a:lnTo>
                <a:lnTo>
                  <a:pt x="142" y="21"/>
                </a:lnTo>
                <a:close/>
                <a:moveTo>
                  <a:pt x="132" y="31"/>
                </a:moveTo>
                <a:lnTo>
                  <a:pt x="124" y="32"/>
                </a:lnTo>
                <a:lnTo>
                  <a:pt x="116" y="33"/>
                </a:lnTo>
                <a:lnTo>
                  <a:pt x="111" y="14"/>
                </a:lnTo>
                <a:lnTo>
                  <a:pt x="121" y="12"/>
                </a:lnTo>
                <a:lnTo>
                  <a:pt x="131" y="11"/>
                </a:lnTo>
                <a:lnTo>
                  <a:pt x="132" y="31"/>
                </a:lnTo>
                <a:close/>
                <a:moveTo>
                  <a:pt x="116" y="33"/>
                </a:moveTo>
                <a:lnTo>
                  <a:pt x="110" y="35"/>
                </a:lnTo>
                <a:lnTo>
                  <a:pt x="105" y="38"/>
                </a:lnTo>
                <a:lnTo>
                  <a:pt x="96" y="19"/>
                </a:lnTo>
                <a:lnTo>
                  <a:pt x="103" y="16"/>
                </a:lnTo>
                <a:lnTo>
                  <a:pt x="111" y="14"/>
                </a:lnTo>
                <a:lnTo>
                  <a:pt x="116" y="33"/>
                </a:lnTo>
                <a:close/>
                <a:moveTo>
                  <a:pt x="105" y="38"/>
                </a:moveTo>
                <a:lnTo>
                  <a:pt x="107" y="37"/>
                </a:lnTo>
                <a:lnTo>
                  <a:pt x="105" y="38"/>
                </a:lnTo>
                <a:lnTo>
                  <a:pt x="100" y="28"/>
                </a:lnTo>
                <a:lnTo>
                  <a:pt x="105" y="38"/>
                </a:lnTo>
                <a:close/>
                <a:moveTo>
                  <a:pt x="105" y="38"/>
                </a:moveTo>
                <a:lnTo>
                  <a:pt x="100" y="41"/>
                </a:lnTo>
                <a:lnTo>
                  <a:pt x="95" y="44"/>
                </a:lnTo>
                <a:lnTo>
                  <a:pt x="82" y="27"/>
                </a:lnTo>
                <a:lnTo>
                  <a:pt x="88" y="22"/>
                </a:lnTo>
                <a:lnTo>
                  <a:pt x="96" y="19"/>
                </a:lnTo>
                <a:lnTo>
                  <a:pt x="105" y="38"/>
                </a:lnTo>
                <a:close/>
                <a:moveTo>
                  <a:pt x="95" y="44"/>
                </a:moveTo>
                <a:lnTo>
                  <a:pt x="14" y="103"/>
                </a:lnTo>
                <a:lnTo>
                  <a:pt x="95" y="44"/>
                </a:lnTo>
                <a:lnTo>
                  <a:pt x="88" y="35"/>
                </a:lnTo>
                <a:lnTo>
                  <a:pt x="95" y="44"/>
                </a:lnTo>
                <a:close/>
                <a:moveTo>
                  <a:pt x="95" y="44"/>
                </a:moveTo>
                <a:lnTo>
                  <a:pt x="89" y="48"/>
                </a:lnTo>
                <a:lnTo>
                  <a:pt x="84" y="53"/>
                </a:lnTo>
                <a:lnTo>
                  <a:pt x="69" y="39"/>
                </a:lnTo>
                <a:lnTo>
                  <a:pt x="75" y="32"/>
                </a:lnTo>
                <a:lnTo>
                  <a:pt x="82" y="27"/>
                </a:lnTo>
                <a:lnTo>
                  <a:pt x="95" y="44"/>
                </a:lnTo>
                <a:close/>
                <a:moveTo>
                  <a:pt x="84" y="53"/>
                </a:moveTo>
                <a:lnTo>
                  <a:pt x="91" y="47"/>
                </a:lnTo>
                <a:lnTo>
                  <a:pt x="84" y="53"/>
                </a:lnTo>
                <a:lnTo>
                  <a:pt x="76" y="46"/>
                </a:lnTo>
                <a:lnTo>
                  <a:pt x="84" y="53"/>
                </a:lnTo>
                <a:close/>
                <a:moveTo>
                  <a:pt x="84" y="53"/>
                </a:moveTo>
                <a:lnTo>
                  <a:pt x="79" y="58"/>
                </a:lnTo>
                <a:lnTo>
                  <a:pt x="74" y="65"/>
                </a:lnTo>
                <a:lnTo>
                  <a:pt x="57" y="52"/>
                </a:lnTo>
                <a:lnTo>
                  <a:pt x="63" y="45"/>
                </a:lnTo>
                <a:lnTo>
                  <a:pt x="69" y="39"/>
                </a:lnTo>
                <a:lnTo>
                  <a:pt x="84" y="53"/>
                </a:lnTo>
                <a:close/>
                <a:moveTo>
                  <a:pt x="74" y="65"/>
                </a:moveTo>
                <a:lnTo>
                  <a:pt x="70" y="71"/>
                </a:lnTo>
                <a:lnTo>
                  <a:pt x="66" y="77"/>
                </a:lnTo>
                <a:lnTo>
                  <a:pt x="47" y="67"/>
                </a:lnTo>
                <a:lnTo>
                  <a:pt x="52" y="59"/>
                </a:lnTo>
                <a:lnTo>
                  <a:pt x="57" y="52"/>
                </a:lnTo>
                <a:lnTo>
                  <a:pt x="74" y="65"/>
                </a:lnTo>
                <a:close/>
                <a:moveTo>
                  <a:pt x="47" y="67"/>
                </a:moveTo>
                <a:lnTo>
                  <a:pt x="49" y="63"/>
                </a:lnTo>
                <a:lnTo>
                  <a:pt x="47" y="67"/>
                </a:lnTo>
                <a:lnTo>
                  <a:pt x="56" y="72"/>
                </a:lnTo>
                <a:lnTo>
                  <a:pt x="47" y="67"/>
                </a:lnTo>
                <a:close/>
                <a:moveTo>
                  <a:pt x="66" y="77"/>
                </a:moveTo>
                <a:lnTo>
                  <a:pt x="63" y="84"/>
                </a:lnTo>
                <a:lnTo>
                  <a:pt x="59" y="92"/>
                </a:lnTo>
                <a:lnTo>
                  <a:pt x="40" y="84"/>
                </a:lnTo>
                <a:lnTo>
                  <a:pt x="44" y="75"/>
                </a:lnTo>
                <a:lnTo>
                  <a:pt x="47" y="67"/>
                </a:lnTo>
                <a:lnTo>
                  <a:pt x="66" y="77"/>
                </a:lnTo>
                <a:close/>
                <a:moveTo>
                  <a:pt x="59" y="92"/>
                </a:moveTo>
                <a:lnTo>
                  <a:pt x="56" y="100"/>
                </a:lnTo>
                <a:lnTo>
                  <a:pt x="54" y="109"/>
                </a:lnTo>
                <a:lnTo>
                  <a:pt x="33" y="104"/>
                </a:lnTo>
                <a:lnTo>
                  <a:pt x="37" y="94"/>
                </a:lnTo>
                <a:lnTo>
                  <a:pt x="40" y="84"/>
                </a:lnTo>
                <a:lnTo>
                  <a:pt x="59" y="92"/>
                </a:lnTo>
                <a:close/>
                <a:moveTo>
                  <a:pt x="50" y="115"/>
                </a:moveTo>
                <a:lnTo>
                  <a:pt x="26" y="131"/>
                </a:lnTo>
                <a:lnTo>
                  <a:pt x="33" y="104"/>
                </a:lnTo>
                <a:lnTo>
                  <a:pt x="44" y="106"/>
                </a:lnTo>
                <a:lnTo>
                  <a:pt x="50" y="115"/>
                </a:lnTo>
                <a:close/>
                <a:moveTo>
                  <a:pt x="38" y="98"/>
                </a:moveTo>
                <a:lnTo>
                  <a:pt x="49" y="90"/>
                </a:lnTo>
                <a:lnTo>
                  <a:pt x="61" y="85"/>
                </a:lnTo>
                <a:lnTo>
                  <a:pt x="68" y="105"/>
                </a:lnTo>
                <a:lnTo>
                  <a:pt x="59" y="109"/>
                </a:lnTo>
                <a:lnTo>
                  <a:pt x="50" y="115"/>
                </a:lnTo>
                <a:lnTo>
                  <a:pt x="38" y="98"/>
                </a:lnTo>
                <a:close/>
                <a:moveTo>
                  <a:pt x="68" y="105"/>
                </a:moveTo>
                <a:lnTo>
                  <a:pt x="118" y="88"/>
                </a:lnTo>
                <a:lnTo>
                  <a:pt x="68" y="105"/>
                </a:lnTo>
                <a:lnTo>
                  <a:pt x="65" y="96"/>
                </a:lnTo>
                <a:lnTo>
                  <a:pt x="68" y="105"/>
                </a:lnTo>
                <a:close/>
                <a:moveTo>
                  <a:pt x="61" y="85"/>
                </a:moveTo>
                <a:lnTo>
                  <a:pt x="74" y="82"/>
                </a:lnTo>
                <a:lnTo>
                  <a:pt x="85" y="81"/>
                </a:lnTo>
                <a:lnTo>
                  <a:pt x="85" y="103"/>
                </a:lnTo>
                <a:lnTo>
                  <a:pt x="77" y="103"/>
                </a:lnTo>
                <a:lnTo>
                  <a:pt x="68" y="105"/>
                </a:lnTo>
                <a:lnTo>
                  <a:pt x="61" y="85"/>
                </a:lnTo>
                <a:close/>
                <a:moveTo>
                  <a:pt x="85" y="81"/>
                </a:moveTo>
                <a:lnTo>
                  <a:pt x="92" y="81"/>
                </a:lnTo>
                <a:lnTo>
                  <a:pt x="98" y="82"/>
                </a:lnTo>
                <a:lnTo>
                  <a:pt x="103" y="84"/>
                </a:lnTo>
                <a:lnTo>
                  <a:pt x="109" y="86"/>
                </a:lnTo>
                <a:lnTo>
                  <a:pt x="100" y="106"/>
                </a:lnTo>
                <a:lnTo>
                  <a:pt x="94" y="103"/>
                </a:lnTo>
                <a:lnTo>
                  <a:pt x="85" y="103"/>
                </a:lnTo>
                <a:lnTo>
                  <a:pt x="85" y="81"/>
                </a:lnTo>
                <a:close/>
                <a:moveTo>
                  <a:pt x="109" y="86"/>
                </a:moveTo>
                <a:lnTo>
                  <a:pt x="114" y="89"/>
                </a:lnTo>
                <a:lnTo>
                  <a:pt x="120" y="93"/>
                </a:lnTo>
                <a:lnTo>
                  <a:pt x="124" y="97"/>
                </a:lnTo>
                <a:lnTo>
                  <a:pt x="129" y="101"/>
                </a:lnTo>
                <a:lnTo>
                  <a:pt x="113" y="115"/>
                </a:lnTo>
                <a:lnTo>
                  <a:pt x="107" y="109"/>
                </a:lnTo>
                <a:lnTo>
                  <a:pt x="100" y="106"/>
                </a:lnTo>
                <a:lnTo>
                  <a:pt x="109" y="86"/>
                </a:lnTo>
                <a:close/>
                <a:moveTo>
                  <a:pt x="129" y="101"/>
                </a:moveTo>
                <a:lnTo>
                  <a:pt x="136" y="109"/>
                </a:lnTo>
                <a:lnTo>
                  <a:pt x="129" y="101"/>
                </a:lnTo>
                <a:lnTo>
                  <a:pt x="121" y="108"/>
                </a:lnTo>
                <a:lnTo>
                  <a:pt x="129" y="101"/>
                </a:lnTo>
                <a:close/>
                <a:moveTo>
                  <a:pt x="129" y="101"/>
                </a:moveTo>
                <a:lnTo>
                  <a:pt x="133" y="106"/>
                </a:lnTo>
                <a:lnTo>
                  <a:pt x="136" y="111"/>
                </a:lnTo>
                <a:lnTo>
                  <a:pt x="139" y="117"/>
                </a:lnTo>
                <a:lnTo>
                  <a:pt x="141" y="124"/>
                </a:lnTo>
                <a:lnTo>
                  <a:pt x="122" y="130"/>
                </a:lnTo>
                <a:lnTo>
                  <a:pt x="119" y="123"/>
                </a:lnTo>
                <a:lnTo>
                  <a:pt x="112" y="115"/>
                </a:lnTo>
                <a:lnTo>
                  <a:pt x="129" y="101"/>
                </a:lnTo>
                <a:close/>
                <a:moveTo>
                  <a:pt x="141" y="124"/>
                </a:moveTo>
                <a:lnTo>
                  <a:pt x="143" y="130"/>
                </a:lnTo>
                <a:lnTo>
                  <a:pt x="146" y="136"/>
                </a:lnTo>
                <a:lnTo>
                  <a:pt x="146" y="142"/>
                </a:lnTo>
                <a:lnTo>
                  <a:pt x="147" y="150"/>
                </a:lnTo>
                <a:lnTo>
                  <a:pt x="125" y="150"/>
                </a:lnTo>
                <a:lnTo>
                  <a:pt x="124" y="139"/>
                </a:lnTo>
                <a:lnTo>
                  <a:pt x="122" y="130"/>
                </a:lnTo>
                <a:lnTo>
                  <a:pt x="141" y="124"/>
                </a:lnTo>
                <a:close/>
                <a:moveTo>
                  <a:pt x="147" y="150"/>
                </a:moveTo>
                <a:lnTo>
                  <a:pt x="146" y="157"/>
                </a:lnTo>
                <a:lnTo>
                  <a:pt x="146" y="164"/>
                </a:lnTo>
                <a:lnTo>
                  <a:pt x="143" y="170"/>
                </a:lnTo>
                <a:lnTo>
                  <a:pt x="141" y="177"/>
                </a:lnTo>
                <a:lnTo>
                  <a:pt x="122" y="170"/>
                </a:lnTo>
                <a:lnTo>
                  <a:pt x="124" y="160"/>
                </a:lnTo>
                <a:lnTo>
                  <a:pt x="125" y="150"/>
                </a:lnTo>
                <a:lnTo>
                  <a:pt x="147" y="150"/>
                </a:lnTo>
                <a:close/>
                <a:moveTo>
                  <a:pt x="141" y="177"/>
                </a:moveTo>
                <a:lnTo>
                  <a:pt x="139" y="183"/>
                </a:lnTo>
                <a:lnTo>
                  <a:pt x="136" y="189"/>
                </a:lnTo>
                <a:lnTo>
                  <a:pt x="133" y="195"/>
                </a:lnTo>
                <a:lnTo>
                  <a:pt x="129" y="201"/>
                </a:lnTo>
                <a:lnTo>
                  <a:pt x="112" y="189"/>
                </a:lnTo>
                <a:lnTo>
                  <a:pt x="118" y="180"/>
                </a:lnTo>
                <a:lnTo>
                  <a:pt x="122" y="170"/>
                </a:lnTo>
                <a:lnTo>
                  <a:pt x="141" y="177"/>
                </a:lnTo>
                <a:close/>
                <a:moveTo>
                  <a:pt x="112" y="189"/>
                </a:moveTo>
                <a:lnTo>
                  <a:pt x="108" y="194"/>
                </a:lnTo>
                <a:lnTo>
                  <a:pt x="112" y="189"/>
                </a:lnTo>
                <a:lnTo>
                  <a:pt x="121" y="195"/>
                </a:lnTo>
                <a:lnTo>
                  <a:pt x="112" y="189"/>
                </a:lnTo>
                <a:close/>
                <a:moveTo>
                  <a:pt x="129" y="201"/>
                </a:moveTo>
                <a:lnTo>
                  <a:pt x="124" y="208"/>
                </a:lnTo>
                <a:lnTo>
                  <a:pt x="118" y="214"/>
                </a:lnTo>
                <a:lnTo>
                  <a:pt x="111" y="219"/>
                </a:lnTo>
                <a:lnTo>
                  <a:pt x="104" y="223"/>
                </a:lnTo>
                <a:lnTo>
                  <a:pt x="95" y="204"/>
                </a:lnTo>
                <a:lnTo>
                  <a:pt x="100" y="201"/>
                </a:lnTo>
                <a:lnTo>
                  <a:pt x="104" y="197"/>
                </a:lnTo>
                <a:lnTo>
                  <a:pt x="108" y="193"/>
                </a:lnTo>
                <a:lnTo>
                  <a:pt x="112" y="189"/>
                </a:lnTo>
                <a:lnTo>
                  <a:pt x="129" y="201"/>
                </a:lnTo>
                <a:close/>
                <a:moveTo>
                  <a:pt x="104" y="223"/>
                </a:moveTo>
                <a:lnTo>
                  <a:pt x="97" y="226"/>
                </a:lnTo>
                <a:lnTo>
                  <a:pt x="89" y="228"/>
                </a:lnTo>
                <a:lnTo>
                  <a:pt x="81" y="229"/>
                </a:lnTo>
                <a:lnTo>
                  <a:pt x="73" y="231"/>
                </a:lnTo>
                <a:lnTo>
                  <a:pt x="73" y="209"/>
                </a:lnTo>
                <a:lnTo>
                  <a:pt x="79" y="209"/>
                </a:lnTo>
                <a:lnTo>
                  <a:pt x="84" y="208"/>
                </a:lnTo>
                <a:lnTo>
                  <a:pt x="89" y="206"/>
                </a:lnTo>
                <a:lnTo>
                  <a:pt x="95" y="204"/>
                </a:lnTo>
                <a:lnTo>
                  <a:pt x="104" y="223"/>
                </a:lnTo>
                <a:close/>
                <a:moveTo>
                  <a:pt x="73" y="231"/>
                </a:moveTo>
                <a:lnTo>
                  <a:pt x="67" y="229"/>
                </a:lnTo>
                <a:lnTo>
                  <a:pt x="61" y="229"/>
                </a:lnTo>
                <a:lnTo>
                  <a:pt x="56" y="227"/>
                </a:lnTo>
                <a:lnTo>
                  <a:pt x="50" y="226"/>
                </a:lnTo>
                <a:lnTo>
                  <a:pt x="58" y="207"/>
                </a:lnTo>
                <a:lnTo>
                  <a:pt x="66" y="209"/>
                </a:lnTo>
                <a:lnTo>
                  <a:pt x="73" y="209"/>
                </a:lnTo>
                <a:lnTo>
                  <a:pt x="73" y="231"/>
                </a:lnTo>
                <a:close/>
                <a:moveTo>
                  <a:pt x="50" y="226"/>
                </a:moveTo>
                <a:lnTo>
                  <a:pt x="45" y="223"/>
                </a:lnTo>
                <a:lnTo>
                  <a:pt x="41" y="221"/>
                </a:lnTo>
                <a:lnTo>
                  <a:pt x="36" y="218"/>
                </a:lnTo>
                <a:lnTo>
                  <a:pt x="31" y="214"/>
                </a:lnTo>
                <a:lnTo>
                  <a:pt x="46" y="198"/>
                </a:lnTo>
                <a:lnTo>
                  <a:pt x="52" y="204"/>
                </a:lnTo>
                <a:lnTo>
                  <a:pt x="58" y="207"/>
                </a:lnTo>
                <a:lnTo>
                  <a:pt x="50" y="226"/>
                </a:lnTo>
                <a:close/>
                <a:moveTo>
                  <a:pt x="31" y="214"/>
                </a:moveTo>
                <a:lnTo>
                  <a:pt x="24" y="207"/>
                </a:lnTo>
                <a:lnTo>
                  <a:pt x="18" y="198"/>
                </a:lnTo>
                <a:lnTo>
                  <a:pt x="13" y="190"/>
                </a:lnTo>
                <a:lnTo>
                  <a:pt x="9" y="181"/>
                </a:lnTo>
                <a:lnTo>
                  <a:pt x="28" y="172"/>
                </a:lnTo>
                <a:lnTo>
                  <a:pt x="31" y="180"/>
                </a:lnTo>
                <a:lnTo>
                  <a:pt x="36" y="186"/>
                </a:lnTo>
                <a:lnTo>
                  <a:pt x="41" y="192"/>
                </a:lnTo>
                <a:lnTo>
                  <a:pt x="46" y="198"/>
                </a:lnTo>
                <a:lnTo>
                  <a:pt x="31" y="214"/>
                </a:lnTo>
                <a:close/>
                <a:moveTo>
                  <a:pt x="9" y="181"/>
                </a:moveTo>
                <a:lnTo>
                  <a:pt x="4" y="170"/>
                </a:lnTo>
                <a:lnTo>
                  <a:pt x="2" y="161"/>
                </a:lnTo>
                <a:lnTo>
                  <a:pt x="1" y="150"/>
                </a:lnTo>
                <a:lnTo>
                  <a:pt x="0" y="139"/>
                </a:lnTo>
                <a:lnTo>
                  <a:pt x="22" y="139"/>
                </a:lnTo>
                <a:lnTo>
                  <a:pt x="22" y="148"/>
                </a:lnTo>
                <a:lnTo>
                  <a:pt x="23" y="157"/>
                </a:lnTo>
                <a:lnTo>
                  <a:pt x="25" y="165"/>
                </a:lnTo>
                <a:lnTo>
                  <a:pt x="28" y="172"/>
                </a:lnTo>
                <a:lnTo>
                  <a:pt x="9" y="181"/>
                </a:lnTo>
                <a:close/>
                <a:moveTo>
                  <a:pt x="0" y="139"/>
                </a:moveTo>
                <a:lnTo>
                  <a:pt x="1" y="125"/>
                </a:lnTo>
                <a:lnTo>
                  <a:pt x="3" y="111"/>
                </a:lnTo>
                <a:lnTo>
                  <a:pt x="24" y="115"/>
                </a:lnTo>
                <a:lnTo>
                  <a:pt x="22" y="127"/>
                </a:lnTo>
                <a:lnTo>
                  <a:pt x="22" y="139"/>
                </a:lnTo>
                <a:lnTo>
                  <a:pt x="0" y="139"/>
                </a:lnTo>
                <a:close/>
                <a:moveTo>
                  <a:pt x="24" y="115"/>
                </a:moveTo>
                <a:lnTo>
                  <a:pt x="22" y="126"/>
                </a:lnTo>
                <a:lnTo>
                  <a:pt x="24" y="115"/>
                </a:lnTo>
                <a:lnTo>
                  <a:pt x="14" y="113"/>
                </a:lnTo>
                <a:lnTo>
                  <a:pt x="24" y="115"/>
                </a:lnTo>
                <a:close/>
                <a:moveTo>
                  <a:pt x="3" y="111"/>
                </a:moveTo>
                <a:lnTo>
                  <a:pt x="8" y="98"/>
                </a:lnTo>
                <a:lnTo>
                  <a:pt x="12" y="84"/>
                </a:lnTo>
                <a:lnTo>
                  <a:pt x="31" y="93"/>
                </a:lnTo>
                <a:lnTo>
                  <a:pt x="27" y="104"/>
                </a:lnTo>
                <a:lnTo>
                  <a:pt x="24" y="115"/>
                </a:lnTo>
                <a:lnTo>
                  <a:pt x="3" y="111"/>
                </a:lnTo>
                <a:close/>
                <a:moveTo>
                  <a:pt x="31" y="93"/>
                </a:moveTo>
                <a:lnTo>
                  <a:pt x="32" y="89"/>
                </a:lnTo>
                <a:lnTo>
                  <a:pt x="31" y="93"/>
                </a:lnTo>
                <a:lnTo>
                  <a:pt x="22" y="88"/>
                </a:lnTo>
                <a:lnTo>
                  <a:pt x="31" y="93"/>
                </a:lnTo>
                <a:close/>
                <a:moveTo>
                  <a:pt x="12" y="84"/>
                </a:moveTo>
                <a:lnTo>
                  <a:pt x="18" y="72"/>
                </a:lnTo>
                <a:lnTo>
                  <a:pt x="26" y="60"/>
                </a:lnTo>
                <a:lnTo>
                  <a:pt x="43" y="73"/>
                </a:lnTo>
                <a:lnTo>
                  <a:pt x="37" y="82"/>
                </a:lnTo>
                <a:lnTo>
                  <a:pt x="31" y="93"/>
                </a:lnTo>
                <a:lnTo>
                  <a:pt x="12" y="84"/>
                </a:lnTo>
                <a:close/>
                <a:moveTo>
                  <a:pt x="26" y="60"/>
                </a:moveTo>
                <a:lnTo>
                  <a:pt x="48" y="29"/>
                </a:lnTo>
                <a:lnTo>
                  <a:pt x="26" y="60"/>
                </a:lnTo>
                <a:lnTo>
                  <a:pt x="34" y="67"/>
                </a:lnTo>
                <a:lnTo>
                  <a:pt x="26" y="60"/>
                </a:lnTo>
                <a:close/>
                <a:moveTo>
                  <a:pt x="26" y="60"/>
                </a:moveTo>
                <a:lnTo>
                  <a:pt x="34" y="49"/>
                </a:lnTo>
                <a:lnTo>
                  <a:pt x="45" y="39"/>
                </a:lnTo>
                <a:lnTo>
                  <a:pt x="59" y="54"/>
                </a:lnTo>
                <a:lnTo>
                  <a:pt x="51" y="63"/>
                </a:lnTo>
                <a:lnTo>
                  <a:pt x="43" y="73"/>
                </a:lnTo>
                <a:lnTo>
                  <a:pt x="26" y="60"/>
                </a:lnTo>
                <a:close/>
                <a:moveTo>
                  <a:pt x="59" y="54"/>
                </a:moveTo>
                <a:lnTo>
                  <a:pt x="46" y="67"/>
                </a:lnTo>
                <a:lnTo>
                  <a:pt x="59" y="54"/>
                </a:lnTo>
                <a:lnTo>
                  <a:pt x="52" y="47"/>
                </a:lnTo>
                <a:lnTo>
                  <a:pt x="59" y="54"/>
                </a:lnTo>
                <a:close/>
                <a:moveTo>
                  <a:pt x="45" y="39"/>
                </a:moveTo>
                <a:lnTo>
                  <a:pt x="55" y="29"/>
                </a:lnTo>
                <a:lnTo>
                  <a:pt x="66" y="22"/>
                </a:lnTo>
                <a:lnTo>
                  <a:pt x="77" y="40"/>
                </a:lnTo>
                <a:lnTo>
                  <a:pt x="69" y="46"/>
                </a:lnTo>
                <a:lnTo>
                  <a:pt x="59" y="54"/>
                </a:lnTo>
                <a:lnTo>
                  <a:pt x="45" y="39"/>
                </a:lnTo>
                <a:close/>
                <a:moveTo>
                  <a:pt x="66" y="22"/>
                </a:moveTo>
                <a:lnTo>
                  <a:pt x="99" y="0"/>
                </a:lnTo>
                <a:lnTo>
                  <a:pt x="66" y="22"/>
                </a:lnTo>
                <a:lnTo>
                  <a:pt x="71" y="31"/>
                </a:lnTo>
                <a:lnTo>
                  <a:pt x="66" y="22"/>
                </a:lnTo>
                <a:close/>
                <a:moveTo>
                  <a:pt x="66" y="22"/>
                </a:moveTo>
                <a:lnTo>
                  <a:pt x="76" y="16"/>
                </a:lnTo>
                <a:lnTo>
                  <a:pt x="86" y="12"/>
                </a:lnTo>
                <a:lnTo>
                  <a:pt x="94" y="31"/>
                </a:lnTo>
                <a:lnTo>
                  <a:pt x="85" y="35"/>
                </a:lnTo>
                <a:lnTo>
                  <a:pt x="77" y="40"/>
                </a:lnTo>
                <a:lnTo>
                  <a:pt x="66" y="22"/>
                </a:lnTo>
                <a:close/>
                <a:moveTo>
                  <a:pt x="86" y="12"/>
                </a:moveTo>
                <a:lnTo>
                  <a:pt x="96" y="9"/>
                </a:lnTo>
                <a:lnTo>
                  <a:pt x="105" y="6"/>
                </a:lnTo>
                <a:lnTo>
                  <a:pt x="109" y="27"/>
                </a:lnTo>
                <a:lnTo>
                  <a:pt x="101" y="29"/>
                </a:lnTo>
                <a:lnTo>
                  <a:pt x="94" y="31"/>
                </a:lnTo>
                <a:lnTo>
                  <a:pt x="86" y="12"/>
                </a:lnTo>
                <a:close/>
                <a:moveTo>
                  <a:pt x="105" y="6"/>
                </a:moveTo>
                <a:lnTo>
                  <a:pt x="114" y="5"/>
                </a:lnTo>
                <a:lnTo>
                  <a:pt x="123" y="4"/>
                </a:lnTo>
                <a:lnTo>
                  <a:pt x="123" y="26"/>
                </a:lnTo>
                <a:lnTo>
                  <a:pt x="116" y="26"/>
                </a:lnTo>
                <a:lnTo>
                  <a:pt x="109" y="27"/>
                </a:lnTo>
                <a:lnTo>
                  <a:pt x="105" y="6"/>
                </a:lnTo>
                <a:close/>
                <a:moveTo>
                  <a:pt x="123" y="4"/>
                </a:moveTo>
                <a:lnTo>
                  <a:pt x="132" y="4"/>
                </a:lnTo>
                <a:lnTo>
                  <a:pt x="132" y="26"/>
                </a:lnTo>
                <a:lnTo>
                  <a:pt x="123" y="26"/>
                </a:lnTo>
                <a:lnTo>
                  <a:pt x="123" y="4"/>
                </a:lnTo>
                <a:close/>
                <a:moveTo>
                  <a:pt x="132" y="4"/>
                </a:moveTo>
                <a:lnTo>
                  <a:pt x="142" y="4"/>
                </a:lnTo>
                <a:lnTo>
                  <a:pt x="142" y="16"/>
                </a:lnTo>
                <a:lnTo>
                  <a:pt x="132" y="16"/>
                </a:lnTo>
                <a:lnTo>
                  <a:pt x="132" y="4"/>
                </a:lnTo>
                <a:close/>
                <a:moveTo>
                  <a:pt x="52" y="118"/>
                </a:moveTo>
                <a:lnTo>
                  <a:pt x="51" y="127"/>
                </a:lnTo>
                <a:lnTo>
                  <a:pt x="50" y="135"/>
                </a:lnTo>
                <a:lnTo>
                  <a:pt x="28" y="134"/>
                </a:lnTo>
                <a:lnTo>
                  <a:pt x="29" y="126"/>
                </a:lnTo>
                <a:lnTo>
                  <a:pt x="30" y="115"/>
                </a:lnTo>
                <a:lnTo>
                  <a:pt x="52" y="118"/>
                </a:lnTo>
                <a:close/>
                <a:moveTo>
                  <a:pt x="50" y="135"/>
                </a:moveTo>
                <a:lnTo>
                  <a:pt x="49" y="142"/>
                </a:lnTo>
                <a:lnTo>
                  <a:pt x="49" y="149"/>
                </a:lnTo>
                <a:lnTo>
                  <a:pt x="28" y="149"/>
                </a:lnTo>
                <a:lnTo>
                  <a:pt x="28" y="141"/>
                </a:lnTo>
                <a:lnTo>
                  <a:pt x="28" y="134"/>
                </a:lnTo>
                <a:lnTo>
                  <a:pt x="50" y="135"/>
                </a:lnTo>
                <a:close/>
                <a:moveTo>
                  <a:pt x="49" y="149"/>
                </a:moveTo>
                <a:lnTo>
                  <a:pt x="50" y="155"/>
                </a:lnTo>
                <a:lnTo>
                  <a:pt x="50" y="161"/>
                </a:lnTo>
                <a:lnTo>
                  <a:pt x="29" y="165"/>
                </a:lnTo>
                <a:lnTo>
                  <a:pt x="28" y="157"/>
                </a:lnTo>
                <a:lnTo>
                  <a:pt x="28" y="149"/>
                </a:lnTo>
                <a:lnTo>
                  <a:pt x="49" y="149"/>
                </a:lnTo>
                <a:close/>
                <a:moveTo>
                  <a:pt x="29" y="165"/>
                </a:moveTo>
                <a:lnTo>
                  <a:pt x="31" y="173"/>
                </a:lnTo>
                <a:lnTo>
                  <a:pt x="29" y="165"/>
                </a:lnTo>
                <a:lnTo>
                  <a:pt x="40" y="163"/>
                </a:lnTo>
                <a:lnTo>
                  <a:pt x="29" y="165"/>
                </a:lnTo>
                <a:close/>
                <a:moveTo>
                  <a:pt x="50" y="161"/>
                </a:moveTo>
                <a:lnTo>
                  <a:pt x="52" y="168"/>
                </a:lnTo>
                <a:lnTo>
                  <a:pt x="54" y="176"/>
                </a:lnTo>
                <a:lnTo>
                  <a:pt x="33" y="182"/>
                </a:lnTo>
                <a:lnTo>
                  <a:pt x="31" y="173"/>
                </a:lnTo>
                <a:lnTo>
                  <a:pt x="29" y="165"/>
                </a:lnTo>
                <a:lnTo>
                  <a:pt x="50" y="161"/>
                </a:lnTo>
                <a:close/>
                <a:moveTo>
                  <a:pt x="33" y="182"/>
                </a:moveTo>
                <a:lnTo>
                  <a:pt x="34" y="184"/>
                </a:lnTo>
                <a:lnTo>
                  <a:pt x="33" y="182"/>
                </a:lnTo>
                <a:lnTo>
                  <a:pt x="44" y="179"/>
                </a:lnTo>
                <a:lnTo>
                  <a:pt x="33" y="182"/>
                </a:lnTo>
                <a:close/>
                <a:moveTo>
                  <a:pt x="54" y="176"/>
                </a:moveTo>
                <a:lnTo>
                  <a:pt x="56" y="182"/>
                </a:lnTo>
                <a:lnTo>
                  <a:pt x="59" y="188"/>
                </a:lnTo>
                <a:lnTo>
                  <a:pt x="41" y="198"/>
                </a:lnTo>
                <a:lnTo>
                  <a:pt x="37" y="191"/>
                </a:lnTo>
                <a:lnTo>
                  <a:pt x="33" y="182"/>
                </a:lnTo>
                <a:lnTo>
                  <a:pt x="54" y="176"/>
                </a:lnTo>
                <a:close/>
                <a:moveTo>
                  <a:pt x="59" y="188"/>
                </a:moveTo>
                <a:lnTo>
                  <a:pt x="63" y="193"/>
                </a:lnTo>
                <a:lnTo>
                  <a:pt x="67" y="197"/>
                </a:lnTo>
                <a:lnTo>
                  <a:pt x="52" y="212"/>
                </a:lnTo>
                <a:lnTo>
                  <a:pt x="46" y="206"/>
                </a:lnTo>
                <a:lnTo>
                  <a:pt x="41" y="198"/>
                </a:lnTo>
                <a:lnTo>
                  <a:pt x="59" y="188"/>
                </a:lnTo>
                <a:close/>
                <a:moveTo>
                  <a:pt x="52" y="213"/>
                </a:moveTo>
                <a:lnTo>
                  <a:pt x="52" y="212"/>
                </a:lnTo>
                <a:lnTo>
                  <a:pt x="59" y="205"/>
                </a:lnTo>
                <a:lnTo>
                  <a:pt x="52" y="213"/>
                </a:lnTo>
                <a:close/>
                <a:moveTo>
                  <a:pt x="67" y="197"/>
                </a:moveTo>
                <a:lnTo>
                  <a:pt x="69" y="198"/>
                </a:lnTo>
                <a:lnTo>
                  <a:pt x="71" y="199"/>
                </a:lnTo>
                <a:lnTo>
                  <a:pt x="64" y="219"/>
                </a:lnTo>
                <a:lnTo>
                  <a:pt x="57" y="217"/>
                </a:lnTo>
                <a:lnTo>
                  <a:pt x="52" y="213"/>
                </a:lnTo>
                <a:lnTo>
                  <a:pt x="67" y="197"/>
                </a:lnTo>
                <a:close/>
                <a:moveTo>
                  <a:pt x="71" y="199"/>
                </a:moveTo>
                <a:lnTo>
                  <a:pt x="74" y="200"/>
                </a:lnTo>
                <a:lnTo>
                  <a:pt x="77" y="200"/>
                </a:lnTo>
                <a:lnTo>
                  <a:pt x="77" y="222"/>
                </a:lnTo>
                <a:lnTo>
                  <a:pt x="70" y="221"/>
                </a:lnTo>
                <a:lnTo>
                  <a:pt x="64" y="219"/>
                </a:lnTo>
                <a:lnTo>
                  <a:pt x="71" y="199"/>
                </a:lnTo>
                <a:close/>
                <a:moveTo>
                  <a:pt x="77" y="200"/>
                </a:moveTo>
                <a:lnTo>
                  <a:pt x="81" y="200"/>
                </a:lnTo>
                <a:lnTo>
                  <a:pt x="84" y="199"/>
                </a:lnTo>
                <a:lnTo>
                  <a:pt x="94" y="218"/>
                </a:lnTo>
                <a:lnTo>
                  <a:pt x="91" y="220"/>
                </a:lnTo>
                <a:lnTo>
                  <a:pt x="85" y="221"/>
                </a:lnTo>
                <a:lnTo>
                  <a:pt x="81" y="222"/>
                </a:lnTo>
                <a:lnTo>
                  <a:pt x="77" y="222"/>
                </a:lnTo>
                <a:lnTo>
                  <a:pt x="77" y="200"/>
                </a:lnTo>
                <a:close/>
                <a:moveTo>
                  <a:pt x="84" y="199"/>
                </a:moveTo>
                <a:lnTo>
                  <a:pt x="87" y="196"/>
                </a:lnTo>
                <a:lnTo>
                  <a:pt x="92" y="193"/>
                </a:lnTo>
                <a:lnTo>
                  <a:pt x="108" y="207"/>
                </a:lnTo>
                <a:lnTo>
                  <a:pt x="101" y="213"/>
                </a:lnTo>
                <a:lnTo>
                  <a:pt x="94" y="218"/>
                </a:lnTo>
                <a:lnTo>
                  <a:pt x="84" y="199"/>
                </a:lnTo>
                <a:close/>
                <a:moveTo>
                  <a:pt x="92" y="193"/>
                </a:moveTo>
                <a:lnTo>
                  <a:pt x="86" y="198"/>
                </a:lnTo>
                <a:lnTo>
                  <a:pt x="92" y="193"/>
                </a:lnTo>
                <a:lnTo>
                  <a:pt x="100" y="199"/>
                </a:lnTo>
                <a:lnTo>
                  <a:pt x="92" y="193"/>
                </a:lnTo>
                <a:close/>
                <a:moveTo>
                  <a:pt x="92" y="193"/>
                </a:moveTo>
                <a:lnTo>
                  <a:pt x="95" y="188"/>
                </a:lnTo>
                <a:lnTo>
                  <a:pt x="97" y="182"/>
                </a:lnTo>
                <a:lnTo>
                  <a:pt x="118" y="188"/>
                </a:lnTo>
                <a:lnTo>
                  <a:pt x="115" y="193"/>
                </a:lnTo>
                <a:lnTo>
                  <a:pt x="113" y="198"/>
                </a:lnTo>
                <a:lnTo>
                  <a:pt x="111" y="203"/>
                </a:lnTo>
                <a:lnTo>
                  <a:pt x="108" y="207"/>
                </a:lnTo>
                <a:lnTo>
                  <a:pt x="92" y="193"/>
                </a:lnTo>
                <a:close/>
                <a:moveTo>
                  <a:pt x="97" y="182"/>
                </a:moveTo>
                <a:lnTo>
                  <a:pt x="99" y="174"/>
                </a:lnTo>
                <a:lnTo>
                  <a:pt x="99" y="165"/>
                </a:lnTo>
                <a:lnTo>
                  <a:pt x="121" y="165"/>
                </a:lnTo>
                <a:lnTo>
                  <a:pt x="120" y="178"/>
                </a:lnTo>
                <a:lnTo>
                  <a:pt x="118" y="188"/>
                </a:lnTo>
                <a:lnTo>
                  <a:pt x="97" y="182"/>
                </a:lnTo>
                <a:close/>
                <a:moveTo>
                  <a:pt x="99" y="165"/>
                </a:moveTo>
                <a:lnTo>
                  <a:pt x="99" y="155"/>
                </a:lnTo>
                <a:lnTo>
                  <a:pt x="97" y="144"/>
                </a:lnTo>
                <a:lnTo>
                  <a:pt x="118" y="140"/>
                </a:lnTo>
                <a:lnTo>
                  <a:pt x="120" y="153"/>
                </a:lnTo>
                <a:lnTo>
                  <a:pt x="121" y="165"/>
                </a:lnTo>
                <a:lnTo>
                  <a:pt x="99" y="165"/>
                </a:lnTo>
                <a:close/>
                <a:moveTo>
                  <a:pt x="97" y="144"/>
                </a:moveTo>
                <a:lnTo>
                  <a:pt x="95" y="136"/>
                </a:lnTo>
                <a:lnTo>
                  <a:pt x="91" y="128"/>
                </a:lnTo>
                <a:lnTo>
                  <a:pt x="109" y="117"/>
                </a:lnTo>
                <a:lnTo>
                  <a:pt x="114" y="129"/>
                </a:lnTo>
                <a:lnTo>
                  <a:pt x="118" y="140"/>
                </a:lnTo>
                <a:lnTo>
                  <a:pt x="97" y="144"/>
                </a:lnTo>
                <a:close/>
                <a:moveTo>
                  <a:pt x="91" y="128"/>
                </a:moveTo>
                <a:lnTo>
                  <a:pt x="86" y="122"/>
                </a:lnTo>
                <a:lnTo>
                  <a:pt x="82" y="117"/>
                </a:lnTo>
                <a:lnTo>
                  <a:pt x="94" y="100"/>
                </a:lnTo>
                <a:lnTo>
                  <a:pt x="98" y="104"/>
                </a:lnTo>
                <a:lnTo>
                  <a:pt x="102" y="107"/>
                </a:lnTo>
                <a:lnTo>
                  <a:pt x="106" y="112"/>
                </a:lnTo>
                <a:lnTo>
                  <a:pt x="109" y="117"/>
                </a:lnTo>
                <a:lnTo>
                  <a:pt x="91" y="128"/>
                </a:lnTo>
                <a:close/>
                <a:moveTo>
                  <a:pt x="82" y="117"/>
                </a:moveTo>
                <a:lnTo>
                  <a:pt x="77" y="115"/>
                </a:lnTo>
                <a:lnTo>
                  <a:pt x="72" y="115"/>
                </a:lnTo>
                <a:lnTo>
                  <a:pt x="72" y="94"/>
                </a:lnTo>
                <a:lnTo>
                  <a:pt x="78" y="95"/>
                </a:lnTo>
                <a:lnTo>
                  <a:pt x="83" y="96"/>
                </a:lnTo>
                <a:lnTo>
                  <a:pt x="88" y="98"/>
                </a:lnTo>
                <a:lnTo>
                  <a:pt x="94" y="100"/>
                </a:lnTo>
                <a:lnTo>
                  <a:pt x="82" y="117"/>
                </a:lnTo>
                <a:close/>
                <a:moveTo>
                  <a:pt x="72" y="115"/>
                </a:moveTo>
                <a:lnTo>
                  <a:pt x="70" y="115"/>
                </a:lnTo>
                <a:lnTo>
                  <a:pt x="68" y="115"/>
                </a:lnTo>
                <a:lnTo>
                  <a:pt x="64" y="95"/>
                </a:lnTo>
                <a:lnTo>
                  <a:pt x="68" y="94"/>
                </a:lnTo>
                <a:lnTo>
                  <a:pt x="72" y="94"/>
                </a:lnTo>
                <a:lnTo>
                  <a:pt x="72" y="115"/>
                </a:lnTo>
                <a:close/>
                <a:moveTo>
                  <a:pt x="68" y="115"/>
                </a:moveTo>
                <a:lnTo>
                  <a:pt x="82" y="112"/>
                </a:lnTo>
                <a:lnTo>
                  <a:pt x="68" y="115"/>
                </a:lnTo>
                <a:lnTo>
                  <a:pt x="66" y="105"/>
                </a:lnTo>
                <a:lnTo>
                  <a:pt x="68" y="115"/>
                </a:lnTo>
                <a:close/>
                <a:moveTo>
                  <a:pt x="68" y="115"/>
                </a:moveTo>
                <a:lnTo>
                  <a:pt x="66" y="116"/>
                </a:lnTo>
                <a:lnTo>
                  <a:pt x="64" y="116"/>
                </a:lnTo>
                <a:lnTo>
                  <a:pt x="56" y="97"/>
                </a:lnTo>
                <a:lnTo>
                  <a:pt x="60" y="96"/>
                </a:lnTo>
                <a:lnTo>
                  <a:pt x="64" y="95"/>
                </a:lnTo>
                <a:lnTo>
                  <a:pt x="68" y="115"/>
                </a:lnTo>
                <a:close/>
                <a:moveTo>
                  <a:pt x="64" y="116"/>
                </a:moveTo>
                <a:lnTo>
                  <a:pt x="60" y="118"/>
                </a:lnTo>
                <a:lnTo>
                  <a:pt x="57" y="120"/>
                </a:lnTo>
                <a:lnTo>
                  <a:pt x="47" y="101"/>
                </a:lnTo>
                <a:lnTo>
                  <a:pt x="52" y="99"/>
                </a:lnTo>
                <a:lnTo>
                  <a:pt x="56" y="97"/>
                </a:lnTo>
                <a:lnTo>
                  <a:pt x="64" y="116"/>
                </a:lnTo>
                <a:close/>
                <a:moveTo>
                  <a:pt x="57" y="120"/>
                </a:moveTo>
                <a:lnTo>
                  <a:pt x="52" y="123"/>
                </a:lnTo>
                <a:lnTo>
                  <a:pt x="47" y="126"/>
                </a:lnTo>
                <a:lnTo>
                  <a:pt x="36" y="108"/>
                </a:lnTo>
                <a:lnTo>
                  <a:pt x="42" y="104"/>
                </a:lnTo>
                <a:lnTo>
                  <a:pt x="47" y="101"/>
                </a:lnTo>
                <a:lnTo>
                  <a:pt x="57" y="120"/>
                </a:lnTo>
                <a:close/>
                <a:moveTo>
                  <a:pt x="30" y="115"/>
                </a:moveTo>
                <a:lnTo>
                  <a:pt x="31" y="110"/>
                </a:lnTo>
                <a:lnTo>
                  <a:pt x="36" y="108"/>
                </a:lnTo>
                <a:lnTo>
                  <a:pt x="42" y="116"/>
                </a:lnTo>
                <a:lnTo>
                  <a:pt x="30" y="11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25" name="Freeform 342"/>
          <p:cNvSpPr>
            <a:spLocks/>
          </p:cNvSpPr>
          <p:nvPr/>
        </p:nvSpPr>
        <p:spPr bwMode="auto">
          <a:xfrm>
            <a:off x="3630613" y="4621213"/>
            <a:ext cx="41275" cy="104775"/>
          </a:xfrm>
          <a:custGeom>
            <a:avLst/>
            <a:gdLst>
              <a:gd name="T0" fmla="*/ 0 w 77"/>
              <a:gd name="T1" fmla="*/ 23 h 200"/>
              <a:gd name="T2" fmla="*/ 48 w 77"/>
              <a:gd name="T3" fmla="*/ 0 h 200"/>
              <a:gd name="T4" fmla="*/ 53 w 77"/>
              <a:gd name="T5" fmla="*/ 0 h 200"/>
              <a:gd name="T6" fmla="*/ 53 w 77"/>
              <a:gd name="T7" fmla="*/ 166 h 200"/>
              <a:gd name="T8" fmla="*/ 53 w 77"/>
              <a:gd name="T9" fmla="*/ 179 h 200"/>
              <a:gd name="T10" fmla="*/ 54 w 77"/>
              <a:gd name="T11" fmla="*/ 185 h 200"/>
              <a:gd name="T12" fmla="*/ 56 w 77"/>
              <a:gd name="T13" fmla="*/ 190 h 200"/>
              <a:gd name="T14" fmla="*/ 59 w 77"/>
              <a:gd name="T15" fmla="*/ 193 h 200"/>
              <a:gd name="T16" fmla="*/ 66 w 77"/>
              <a:gd name="T17" fmla="*/ 194 h 200"/>
              <a:gd name="T18" fmla="*/ 77 w 77"/>
              <a:gd name="T19" fmla="*/ 195 h 200"/>
              <a:gd name="T20" fmla="*/ 77 w 77"/>
              <a:gd name="T21" fmla="*/ 200 h 200"/>
              <a:gd name="T22" fmla="*/ 3 w 77"/>
              <a:gd name="T23" fmla="*/ 200 h 200"/>
              <a:gd name="T24" fmla="*/ 3 w 77"/>
              <a:gd name="T25" fmla="*/ 195 h 200"/>
              <a:gd name="T26" fmla="*/ 14 w 77"/>
              <a:gd name="T27" fmla="*/ 194 h 200"/>
              <a:gd name="T28" fmla="*/ 22 w 77"/>
              <a:gd name="T29" fmla="*/ 193 h 200"/>
              <a:gd name="T30" fmla="*/ 25 w 77"/>
              <a:gd name="T31" fmla="*/ 190 h 200"/>
              <a:gd name="T32" fmla="*/ 27 w 77"/>
              <a:gd name="T33" fmla="*/ 187 h 200"/>
              <a:gd name="T34" fmla="*/ 28 w 77"/>
              <a:gd name="T35" fmla="*/ 179 h 200"/>
              <a:gd name="T36" fmla="*/ 28 w 77"/>
              <a:gd name="T37" fmla="*/ 166 h 200"/>
              <a:gd name="T38" fmla="*/ 28 w 77"/>
              <a:gd name="T39" fmla="*/ 59 h 200"/>
              <a:gd name="T40" fmla="*/ 28 w 77"/>
              <a:gd name="T41" fmla="*/ 41 h 200"/>
              <a:gd name="T42" fmla="*/ 27 w 77"/>
              <a:gd name="T43" fmla="*/ 32 h 200"/>
              <a:gd name="T44" fmla="*/ 26 w 77"/>
              <a:gd name="T45" fmla="*/ 28 h 200"/>
              <a:gd name="T46" fmla="*/ 24 w 77"/>
              <a:gd name="T47" fmla="*/ 25 h 200"/>
              <a:gd name="T48" fmla="*/ 21 w 77"/>
              <a:gd name="T49" fmla="*/ 24 h 200"/>
              <a:gd name="T50" fmla="*/ 16 w 77"/>
              <a:gd name="T51" fmla="*/ 23 h 200"/>
              <a:gd name="T52" fmla="*/ 10 w 77"/>
              <a:gd name="T53" fmla="*/ 24 h 200"/>
              <a:gd name="T54" fmla="*/ 2 w 77"/>
              <a:gd name="T55" fmla="*/ 27 h 200"/>
              <a:gd name="T56" fmla="*/ 0 w 77"/>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
              <a:gd name="T88" fmla="*/ 0 h 200"/>
              <a:gd name="T89" fmla="*/ 77 w 77"/>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 h="200">
                <a:moveTo>
                  <a:pt x="0" y="23"/>
                </a:moveTo>
                <a:lnTo>
                  <a:pt x="48" y="0"/>
                </a:lnTo>
                <a:lnTo>
                  <a:pt x="53" y="0"/>
                </a:lnTo>
                <a:lnTo>
                  <a:pt x="53" y="166"/>
                </a:lnTo>
                <a:lnTo>
                  <a:pt x="53" y="179"/>
                </a:lnTo>
                <a:lnTo>
                  <a:pt x="54" y="185"/>
                </a:lnTo>
                <a:lnTo>
                  <a:pt x="56" y="190"/>
                </a:lnTo>
                <a:lnTo>
                  <a:pt x="59" y="193"/>
                </a:lnTo>
                <a:lnTo>
                  <a:pt x="66" y="194"/>
                </a:lnTo>
                <a:lnTo>
                  <a:pt x="77" y="195"/>
                </a:lnTo>
                <a:lnTo>
                  <a:pt x="77" y="200"/>
                </a:lnTo>
                <a:lnTo>
                  <a:pt x="3" y="200"/>
                </a:lnTo>
                <a:lnTo>
                  <a:pt x="3" y="195"/>
                </a:lnTo>
                <a:lnTo>
                  <a:pt x="14" y="194"/>
                </a:lnTo>
                <a:lnTo>
                  <a:pt x="22" y="193"/>
                </a:lnTo>
                <a:lnTo>
                  <a:pt x="25" y="190"/>
                </a:lnTo>
                <a:lnTo>
                  <a:pt x="27" y="187"/>
                </a:lnTo>
                <a:lnTo>
                  <a:pt x="28" y="179"/>
                </a:lnTo>
                <a:lnTo>
                  <a:pt x="28" y="166"/>
                </a:lnTo>
                <a:lnTo>
                  <a:pt x="28" y="59"/>
                </a:lnTo>
                <a:lnTo>
                  <a:pt x="28" y="41"/>
                </a:lnTo>
                <a:lnTo>
                  <a:pt x="27" y="32"/>
                </a:lnTo>
                <a:lnTo>
                  <a:pt x="26" y="28"/>
                </a:lnTo>
                <a:lnTo>
                  <a:pt x="24" y="25"/>
                </a:lnTo>
                <a:lnTo>
                  <a:pt x="21" y="24"/>
                </a:lnTo>
                <a:lnTo>
                  <a:pt x="16" y="23"/>
                </a:lnTo>
                <a:lnTo>
                  <a:pt x="10" y="24"/>
                </a:lnTo>
                <a:lnTo>
                  <a:pt x="2"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26" name="Freeform 343"/>
          <p:cNvSpPr>
            <a:spLocks noEditPoints="1"/>
          </p:cNvSpPr>
          <p:nvPr/>
        </p:nvSpPr>
        <p:spPr bwMode="auto">
          <a:xfrm>
            <a:off x="3692525" y="4621213"/>
            <a:ext cx="71438" cy="104775"/>
          </a:xfrm>
          <a:custGeom>
            <a:avLst/>
            <a:gdLst>
              <a:gd name="T0" fmla="*/ 134 w 134"/>
              <a:gd name="T1" fmla="*/ 127 h 200"/>
              <a:gd name="T2" fmla="*/ 134 w 134"/>
              <a:gd name="T3" fmla="*/ 148 h 200"/>
              <a:gd name="T4" fmla="*/ 107 w 134"/>
              <a:gd name="T5" fmla="*/ 148 h 200"/>
              <a:gd name="T6" fmla="*/ 107 w 134"/>
              <a:gd name="T7" fmla="*/ 200 h 200"/>
              <a:gd name="T8" fmla="*/ 83 w 134"/>
              <a:gd name="T9" fmla="*/ 200 h 200"/>
              <a:gd name="T10" fmla="*/ 83 w 134"/>
              <a:gd name="T11" fmla="*/ 148 h 200"/>
              <a:gd name="T12" fmla="*/ 0 w 134"/>
              <a:gd name="T13" fmla="*/ 148 h 200"/>
              <a:gd name="T14" fmla="*/ 0 w 134"/>
              <a:gd name="T15" fmla="*/ 129 h 200"/>
              <a:gd name="T16" fmla="*/ 91 w 134"/>
              <a:gd name="T17" fmla="*/ 0 h 200"/>
              <a:gd name="T18" fmla="*/ 107 w 134"/>
              <a:gd name="T19" fmla="*/ 0 h 200"/>
              <a:gd name="T20" fmla="*/ 107 w 134"/>
              <a:gd name="T21" fmla="*/ 127 h 200"/>
              <a:gd name="T22" fmla="*/ 134 w 134"/>
              <a:gd name="T23" fmla="*/ 127 h 200"/>
              <a:gd name="T24" fmla="*/ 83 w 134"/>
              <a:gd name="T25" fmla="*/ 127 h 200"/>
              <a:gd name="T26" fmla="*/ 83 w 134"/>
              <a:gd name="T27" fmla="*/ 30 h 200"/>
              <a:gd name="T28" fmla="*/ 15 w 134"/>
              <a:gd name="T29" fmla="*/ 127 h 200"/>
              <a:gd name="T30" fmla="*/ 83 w 134"/>
              <a:gd name="T31" fmla="*/ 127 h 2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200"/>
              <a:gd name="T50" fmla="*/ 134 w 134"/>
              <a:gd name="T51" fmla="*/ 200 h 2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200">
                <a:moveTo>
                  <a:pt x="134" y="127"/>
                </a:moveTo>
                <a:lnTo>
                  <a:pt x="134" y="148"/>
                </a:lnTo>
                <a:lnTo>
                  <a:pt x="107" y="148"/>
                </a:lnTo>
                <a:lnTo>
                  <a:pt x="107" y="200"/>
                </a:lnTo>
                <a:lnTo>
                  <a:pt x="83" y="200"/>
                </a:lnTo>
                <a:lnTo>
                  <a:pt x="83" y="148"/>
                </a:lnTo>
                <a:lnTo>
                  <a:pt x="0" y="148"/>
                </a:lnTo>
                <a:lnTo>
                  <a:pt x="0" y="129"/>
                </a:lnTo>
                <a:lnTo>
                  <a:pt x="91" y="0"/>
                </a:lnTo>
                <a:lnTo>
                  <a:pt x="107" y="0"/>
                </a:lnTo>
                <a:lnTo>
                  <a:pt x="107" y="127"/>
                </a:lnTo>
                <a:lnTo>
                  <a:pt x="134" y="127"/>
                </a:lnTo>
                <a:close/>
                <a:moveTo>
                  <a:pt x="83" y="127"/>
                </a:moveTo>
                <a:lnTo>
                  <a:pt x="83" y="30"/>
                </a:lnTo>
                <a:lnTo>
                  <a:pt x="15" y="127"/>
                </a:lnTo>
                <a:lnTo>
                  <a:pt x="83" y="12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27" name="Freeform 344"/>
          <p:cNvSpPr>
            <a:spLocks noEditPoints="1"/>
          </p:cNvSpPr>
          <p:nvPr/>
        </p:nvSpPr>
        <p:spPr bwMode="auto">
          <a:xfrm>
            <a:off x="3622675" y="4614863"/>
            <a:ext cx="53975" cy="117475"/>
          </a:xfrm>
          <a:custGeom>
            <a:avLst/>
            <a:gdLst>
              <a:gd name="T0" fmla="*/ 10 w 103"/>
              <a:gd name="T1" fmla="*/ 25 h 222"/>
              <a:gd name="T2" fmla="*/ 57 w 103"/>
              <a:gd name="T3" fmla="*/ 1 h 222"/>
              <a:gd name="T4" fmla="*/ 63 w 103"/>
              <a:gd name="T5" fmla="*/ 0 h 222"/>
              <a:gd name="T6" fmla="*/ 68 w 103"/>
              <a:gd name="T7" fmla="*/ 0 h 222"/>
              <a:gd name="T8" fmla="*/ 78 w 103"/>
              <a:gd name="T9" fmla="*/ 12 h 222"/>
              <a:gd name="T10" fmla="*/ 57 w 103"/>
              <a:gd name="T11" fmla="*/ 192 h 222"/>
              <a:gd name="T12" fmla="*/ 58 w 103"/>
              <a:gd name="T13" fmla="*/ 202 h 222"/>
              <a:gd name="T14" fmla="*/ 78 w 103"/>
              <a:gd name="T15" fmla="*/ 194 h 222"/>
              <a:gd name="T16" fmla="*/ 78 w 103"/>
              <a:gd name="T17" fmla="*/ 194 h 222"/>
              <a:gd name="T18" fmla="*/ 78 w 103"/>
              <a:gd name="T19" fmla="*/ 194 h 222"/>
              <a:gd name="T20" fmla="*/ 63 w 103"/>
              <a:gd name="T21" fmla="*/ 209 h 222"/>
              <a:gd name="T22" fmla="*/ 74 w 103"/>
              <a:gd name="T23" fmla="*/ 205 h 222"/>
              <a:gd name="T24" fmla="*/ 79 w 103"/>
              <a:gd name="T25" fmla="*/ 216 h 222"/>
              <a:gd name="T26" fmla="*/ 84 w 103"/>
              <a:gd name="T27" fmla="*/ 195 h 222"/>
              <a:gd name="T28" fmla="*/ 86 w 103"/>
              <a:gd name="T29" fmla="*/ 195 h 222"/>
              <a:gd name="T30" fmla="*/ 82 w 103"/>
              <a:gd name="T31" fmla="*/ 195 h 222"/>
              <a:gd name="T32" fmla="*/ 93 w 103"/>
              <a:gd name="T33" fmla="*/ 196 h 222"/>
              <a:gd name="T34" fmla="*/ 103 w 103"/>
              <a:gd name="T35" fmla="*/ 207 h 222"/>
              <a:gd name="T36" fmla="*/ 103 w 103"/>
              <a:gd name="T37" fmla="*/ 212 h 222"/>
              <a:gd name="T38" fmla="*/ 92 w 103"/>
              <a:gd name="T39" fmla="*/ 222 h 222"/>
              <a:gd name="T40" fmla="*/ 18 w 103"/>
              <a:gd name="T41" fmla="*/ 222 h 222"/>
              <a:gd name="T42" fmla="*/ 8 w 103"/>
              <a:gd name="T43" fmla="*/ 212 h 222"/>
              <a:gd name="T44" fmla="*/ 8 w 103"/>
              <a:gd name="T45" fmla="*/ 207 h 222"/>
              <a:gd name="T46" fmla="*/ 25 w 103"/>
              <a:gd name="T47" fmla="*/ 217 h 222"/>
              <a:gd name="T48" fmla="*/ 31 w 103"/>
              <a:gd name="T49" fmla="*/ 195 h 222"/>
              <a:gd name="T50" fmla="*/ 31 w 103"/>
              <a:gd name="T51" fmla="*/ 195 h 222"/>
              <a:gd name="T52" fmla="*/ 31 w 103"/>
              <a:gd name="T53" fmla="*/ 194 h 222"/>
              <a:gd name="T54" fmla="*/ 41 w 103"/>
              <a:gd name="T55" fmla="*/ 214 h 222"/>
              <a:gd name="T56" fmla="*/ 40 w 103"/>
              <a:gd name="T57" fmla="*/ 202 h 222"/>
              <a:gd name="T58" fmla="*/ 51 w 103"/>
              <a:gd name="T59" fmla="*/ 203 h 222"/>
              <a:gd name="T60" fmla="*/ 51 w 103"/>
              <a:gd name="T61" fmla="*/ 203 h 222"/>
              <a:gd name="T62" fmla="*/ 32 w 103"/>
              <a:gd name="T63" fmla="*/ 193 h 222"/>
              <a:gd name="T64" fmla="*/ 32 w 103"/>
              <a:gd name="T65" fmla="*/ 194 h 222"/>
              <a:gd name="T66" fmla="*/ 32 w 103"/>
              <a:gd name="T67" fmla="*/ 191 h 222"/>
              <a:gd name="T68" fmla="*/ 54 w 103"/>
              <a:gd name="T69" fmla="*/ 186 h 222"/>
              <a:gd name="T70" fmla="*/ 54 w 103"/>
              <a:gd name="T71" fmla="*/ 71 h 222"/>
              <a:gd name="T72" fmla="*/ 32 w 103"/>
              <a:gd name="T73" fmla="*/ 54 h 222"/>
              <a:gd name="T74" fmla="*/ 32 w 103"/>
              <a:gd name="T75" fmla="*/ 54 h 222"/>
              <a:gd name="T76" fmla="*/ 53 w 103"/>
              <a:gd name="T77" fmla="*/ 53 h 222"/>
              <a:gd name="T78" fmla="*/ 42 w 103"/>
              <a:gd name="T79" fmla="*/ 44 h 222"/>
              <a:gd name="T80" fmla="*/ 50 w 103"/>
              <a:gd name="T81" fmla="*/ 35 h 222"/>
              <a:gd name="T82" fmla="*/ 56 w 103"/>
              <a:gd name="T83" fmla="*/ 47 h 222"/>
              <a:gd name="T84" fmla="*/ 31 w 103"/>
              <a:gd name="T85" fmla="*/ 45 h 222"/>
              <a:gd name="T86" fmla="*/ 31 w 103"/>
              <a:gd name="T87" fmla="*/ 45 h 222"/>
              <a:gd name="T88" fmla="*/ 42 w 103"/>
              <a:gd name="T89" fmla="*/ 26 h 222"/>
              <a:gd name="T90" fmla="*/ 39 w 103"/>
              <a:gd name="T91" fmla="*/ 25 h 222"/>
              <a:gd name="T92" fmla="*/ 31 w 103"/>
              <a:gd name="T93" fmla="*/ 45 h 222"/>
              <a:gd name="T94" fmla="*/ 31 w 103"/>
              <a:gd name="T95" fmla="*/ 45 h 222"/>
              <a:gd name="T96" fmla="*/ 31 w 103"/>
              <a:gd name="T97" fmla="*/ 24 h 222"/>
              <a:gd name="T98" fmla="*/ 13 w 103"/>
              <a:gd name="T99" fmla="*/ 29 h 222"/>
              <a:gd name="T100" fmla="*/ 12 w 103"/>
              <a:gd name="T101" fmla="*/ 53 h 222"/>
              <a:gd name="T102" fmla="*/ 5 w 103"/>
              <a:gd name="T103" fmla="*/ 39 h 222"/>
              <a:gd name="T104" fmla="*/ 0 w 103"/>
              <a:gd name="T105" fmla="*/ 29 h 2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3"/>
              <a:gd name="T160" fmla="*/ 0 h 222"/>
              <a:gd name="T161" fmla="*/ 103 w 103"/>
              <a:gd name="T162" fmla="*/ 222 h 2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3" h="222">
                <a:moveTo>
                  <a:pt x="10" y="25"/>
                </a:moveTo>
                <a:lnTo>
                  <a:pt x="57" y="1"/>
                </a:lnTo>
                <a:lnTo>
                  <a:pt x="67" y="21"/>
                </a:lnTo>
                <a:lnTo>
                  <a:pt x="19" y="44"/>
                </a:lnTo>
                <a:lnTo>
                  <a:pt x="10" y="25"/>
                </a:lnTo>
                <a:close/>
                <a:moveTo>
                  <a:pt x="57" y="1"/>
                </a:moveTo>
                <a:lnTo>
                  <a:pt x="60" y="0"/>
                </a:lnTo>
                <a:lnTo>
                  <a:pt x="63" y="0"/>
                </a:lnTo>
                <a:lnTo>
                  <a:pt x="63" y="12"/>
                </a:lnTo>
                <a:lnTo>
                  <a:pt x="57" y="1"/>
                </a:lnTo>
                <a:close/>
                <a:moveTo>
                  <a:pt x="63" y="0"/>
                </a:moveTo>
                <a:lnTo>
                  <a:pt x="68" y="0"/>
                </a:lnTo>
                <a:lnTo>
                  <a:pt x="68" y="22"/>
                </a:lnTo>
                <a:lnTo>
                  <a:pt x="63" y="22"/>
                </a:lnTo>
                <a:lnTo>
                  <a:pt x="63" y="0"/>
                </a:lnTo>
                <a:close/>
                <a:moveTo>
                  <a:pt x="68" y="0"/>
                </a:moveTo>
                <a:lnTo>
                  <a:pt x="78" y="0"/>
                </a:lnTo>
                <a:lnTo>
                  <a:pt x="78" y="12"/>
                </a:lnTo>
                <a:lnTo>
                  <a:pt x="68" y="12"/>
                </a:lnTo>
                <a:lnTo>
                  <a:pt x="68" y="0"/>
                </a:lnTo>
                <a:close/>
                <a:moveTo>
                  <a:pt x="78" y="12"/>
                </a:moveTo>
                <a:lnTo>
                  <a:pt x="78" y="178"/>
                </a:lnTo>
                <a:lnTo>
                  <a:pt x="56" y="178"/>
                </a:lnTo>
                <a:lnTo>
                  <a:pt x="56" y="12"/>
                </a:lnTo>
                <a:lnTo>
                  <a:pt x="78" y="12"/>
                </a:lnTo>
                <a:close/>
                <a:moveTo>
                  <a:pt x="78" y="178"/>
                </a:moveTo>
                <a:lnTo>
                  <a:pt x="78" y="189"/>
                </a:lnTo>
                <a:lnTo>
                  <a:pt x="79" y="194"/>
                </a:lnTo>
                <a:lnTo>
                  <a:pt x="58" y="202"/>
                </a:lnTo>
                <a:lnTo>
                  <a:pt x="57" y="192"/>
                </a:lnTo>
                <a:lnTo>
                  <a:pt x="56" y="178"/>
                </a:lnTo>
                <a:lnTo>
                  <a:pt x="78" y="178"/>
                </a:lnTo>
                <a:close/>
                <a:moveTo>
                  <a:pt x="58" y="202"/>
                </a:moveTo>
                <a:lnTo>
                  <a:pt x="58" y="202"/>
                </a:lnTo>
                <a:lnTo>
                  <a:pt x="69" y="197"/>
                </a:lnTo>
                <a:lnTo>
                  <a:pt x="58" y="202"/>
                </a:lnTo>
                <a:close/>
                <a:moveTo>
                  <a:pt x="78" y="194"/>
                </a:moveTo>
                <a:lnTo>
                  <a:pt x="78" y="194"/>
                </a:lnTo>
                <a:lnTo>
                  <a:pt x="63" y="209"/>
                </a:lnTo>
                <a:lnTo>
                  <a:pt x="60" y="206"/>
                </a:lnTo>
                <a:lnTo>
                  <a:pt x="58" y="202"/>
                </a:lnTo>
                <a:lnTo>
                  <a:pt x="78" y="194"/>
                </a:lnTo>
                <a:close/>
                <a:moveTo>
                  <a:pt x="78" y="194"/>
                </a:moveTo>
                <a:lnTo>
                  <a:pt x="79" y="194"/>
                </a:lnTo>
                <a:lnTo>
                  <a:pt x="78" y="194"/>
                </a:lnTo>
                <a:lnTo>
                  <a:pt x="71" y="202"/>
                </a:lnTo>
                <a:lnTo>
                  <a:pt x="78" y="194"/>
                </a:lnTo>
                <a:close/>
                <a:moveTo>
                  <a:pt x="78" y="194"/>
                </a:moveTo>
                <a:lnTo>
                  <a:pt x="79" y="194"/>
                </a:lnTo>
                <a:lnTo>
                  <a:pt x="70" y="214"/>
                </a:lnTo>
                <a:lnTo>
                  <a:pt x="66" y="211"/>
                </a:lnTo>
                <a:lnTo>
                  <a:pt x="63" y="209"/>
                </a:lnTo>
                <a:lnTo>
                  <a:pt x="78" y="194"/>
                </a:lnTo>
                <a:close/>
                <a:moveTo>
                  <a:pt x="70" y="214"/>
                </a:moveTo>
                <a:lnTo>
                  <a:pt x="70" y="214"/>
                </a:lnTo>
                <a:lnTo>
                  <a:pt x="74" y="205"/>
                </a:lnTo>
                <a:lnTo>
                  <a:pt x="70" y="214"/>
                </a:lnTo>
                <a:close/>
                <a:moveTo>
                  <a:pt x="79" y="194"/>
                </a:moveTo>
                <a:lnTo>
                  <a:pt x="80" y="195"/>
                </a:lnTo>
                <a:lnTo>
                  <a:pt x="82" y="195"/>
                </a:lnTo>
                <a:lnTo>
                  <a:pt x="79" y="216"/>
                </a:lnTo>
                <a:lnTo>
                  <a:pt x="74" y="215"/>
                </a:lnTo>
                <a:lnTo>
                  <a:pt x="70" y="214"/>
                </a:lnTo>
                <a:lnTo>
                  <a:pt x="79" y="194"/>
                </a:lnTo>
                <a:close/>
                <a:moveTo>
                  <a:pt x="82" y="195"/>
                </a:moveTo>
                <a:lnTo>
                  <a:pt x="84" y="195"/>
                </a:lnTo>
                <a:lnTo>
                  <a:pt x="82" y="195"/>
                </a:lnTo>
                <a:lnTo>
                  <a:pt x="81" y="206"/>
                </a:lnTo>
                <a:lnTo>
                  <a:pt x="82" y="195"/>
                </a:lnTo>
                <a:close/>
                <a:moveTo>
                  <a:pt x="82" y="195"/>
                </a:moveTo>
                <a:lnTo>
                  <a:pt x="86" y="195"/>
                </a:lnTo>
                <a:lnTo>
                  <a:pt x="93" y="196"/>
                </a:lnTo>
                <a:lnTo>
                  <a:pt x="92" y="217"/>
                </a:lnTo>
                <a:lnTo>
                  <a:pt x="85" y="217"/>
                </a:lnTo>
                <a:lnTo>
                  <a:pt x="79" y="216"/>
                </a:lnTo>
                <a:lnTo>
                  <a:pt x="82" y="195"/>
                </a:lnTo>
                <a:close/>
                <a:moveTo>
                  <a:pt x="93" y="196"/>
                </a:moveTo>
                <a:lnTo>
                  <a:pt x="103" y="196"/>
                </a:lnTo>
                <a:lnTo>
                  <a:pt x="103" y="207"/>
                </a:lnTo>
                <a:lnTo>
                  <a:pt x="92" y="207"/>
                </a:lnTo>
                <a:lnTo>
                  <a:pt x="93" y="196"/>
                </a:lnTo>
                <a:close/>
                <a:moveTo>
                  <a:pt x="103" y="207"/>
                </a:moveTo>
                <a:lnTo>
                  <a:pt x="103" y="212"/>
                </a:lnTo>
                <a:lnTo>
                  <a:pt x="81" y="212"/>
                </a:lnTo>
                <a:lnTo>
                  <a:pt x="81" y="207"/>
                </a:lnTo>
                <a:lnTo>
                  <a:pt x="103" y="207"/>
                </a:lnTo>
                <a:close/>
                <a:moveTo>
                  <a:pt x="103" y="212"/>
                </a:moveTo>
                <a:lnTo>
                  <a:pt x="103" y="222"/>
                </a:lnTo>
                <a:lnTo>
                  <a:pt x="92" y="222"/>
                </a:lnTo>
                <a:lnTo>
                  <a:pt x="92" y="212"/>
                </a:lnTo>
                <a:lnTo>
                  <a:pt x="103" y="212"/>
                </a:lnTo>
                <a:close/>
                <a:moveTo>
                  <a:pt x="92" y="222"/>
                </a:moveTo>
                <a:lnTo>
                  <a:pt x="18" y="222"/>
                </a:lnTo>
                <a:lnTo>
                  <a:pt x="18" y="202"/>
                </a:lnTo>
                <a:lnTo>
                  <a:pt x="92" y="202"/>
                </a:lnTo>
                <a:lnTo>
                  <a:pt x="92" y="222"/>
                </a:lnTo>
                <a:close/>
                <a:moveTo>
                  <a:pt x="18" y="222"/>
                </a:moveTo>
                <a:lnTo>
                  <a:pt x="8" y="222"/>
                </a:lnTo>
                <a:lnTo>
                  <a:pt x="8" y="212"/>
                </a:lnTo>
                <a:lnTo>
                  <a:pt x="18" y="212"/>
                </a:lnTo>
                <a:lnTo>
                  <a:pt x="18" y="222"/>
                </a:lnTo>
                <a:close/>
                <a:moveTo>
                  <a:pt x="8" y="212"/>
                </a:moveTo>
                <a:lnTo>
                  <a:pt x="8" y="207"/>
                </a:lnTo>
                <a:lnTo>
                  <a:pt x="28" y="207"/>
                </a:lnTo>
                <a:lnTo>
                  <a:pt x="28" y="212"/>
                </a:lnTo>
                <a:lnTo>
                  <a:pt x="8" y="212"/>
                </a:lnTo>
                <a:close/>
                <a:moveTo>
                  <a:pt x="8" y="207"/>
                </a:moveTo>
                <a:lnTo>
                  <a:pt x="8" y="196"/>
                </a:lnTo>
                <a:lnTo>
                  <a:pt x="18" y="196"/>
                </a:lnTo>
                <a:lnTo>
                  <a:pt x="18" y="207"/>
                </a:lnTo>
                <a:lnTo>
                  <a:pt x="8" y="207"/>
                </a:lnTo>
                <a:close/>
                <a:moveTo>
                  <a:pt x="18" y="196"/>
                </a:moveTo>
                <a:lnTo>
                  <a:pt x="24" y="195"/>
                </a:lnTo>
                <a:lnTo>
                  <a:pt x="28" y="195"/>
                </a:lnTo>
                <a:lnTo>
                  <a:pt x="31" y="216"/>
                </a:lnTo>
                <a:lnTo>
                  <a:pt x="25" y="217"/>
                </a:lnTo>
                <a:lnTo>
                  <a:pt x="18" y="217"/>
                </a:lnTo>
                <a:lnTo>
                  <a:pt x="18" y="196"/>
                </a:lnTo>
                <a:close/>
                <a:moveTo>
                  <a:pt x="28" y="195"/>
                </a:moveTo>
                <a:lnTo>
                  <a:pt x="30" y="195"/>
                </a:lnTo>
                <a:lnTo>
                  <a:pt x="31" y="195"/>
                </a:lnTo>
                <a:lnTo>
                  <a:pt x="41" y="214"/>
                </a:lnTo>
                <a:lnTo>
                  <a:pt x="37" y="215"/>
                </a:lnTo>
                <a:lnTo>
                  <a:pt x="31" y="216"/>
                </a:lnTo>
                <a:lnTo>
                  <a:pt x="28" y="195"/>
                </a:lnTo>
                <a:close/>
                <a:moveTo>
                  <a:pt x="31" y="195"/>
                </a:moveTo>
                <a:lnTo>
                  <a:pt x="31" y="195"/>
                </a:lnTo>
                <a:lnTo>
                  <a:pt x="31" y="194"/>
                </a:lnTo>
                <a:lnTo>
                  <a:pt x="37" y="205"/>
                </a:lnTo>
                <a:lnTo>
                  <a:pt x="31" y="195"/>
                </a:lnTo>
                <a:close/>
                <a:moveTo>
                  <a:pt x="31" y="194"/>
                </a:moveTo>
                <a:lnTo>
                  <a:pt x="31" y="194"/>
                </a:lnTo>
                <a:lnTo>
                  <a:pt x="32" y="194"/>
                </a:lnTo>
                <a:lnTo>
                  <a:pt x="47" y="209"/>
                </a:lnTo>
                <a:lnTo>
                  <a:pt x="44" y="212"/>
                </a:lnTo>
                <a:lnTo>
                  <a:pt x="41" y="214"/>
                </a:lnTo>
                <a:lnTo>
                  <a:pt x="31" y="194"/>
                </a:lnTo>
                <a:close/>
                <a:moveTo>
                  <a:pt x="47" y="209"/>
                </a:moveTo>
                <a:lnTo>
                  <a:pt x="53" y="203"/>
                </a:lnTo>
                <a:lnTo>
                  <a:pt x="47" y="209"/>
                </a:lnTo>
                <a:lnTo>
                  <a:pt x="40" y="202"/>
                </a:lnTo>
                <a:lnTo>
                  <a:pt x="47" y="209"/>
                </a:lnTo>
                <a:close/>
                <a:moveTo>
                  <a:pt x="32" y="194"/>
                </a:moveTo>
                <a:lnTo>
                  <a:pt x="32" y="194"/>
                </a:lnTo>
                <a:lnTo>
                  <a:pt x="51" y="203"/>
                </a:lnTo>
                <a:lnTo>
                  <a:pt x="49" y="207"/>
                </a:lnTo>
                <a:lnTo>
                  <a:pt x="47" y="209"/>
                </a:lnTo>
                <a:lnTo>
                  <a:pt x="32" y="194"/>
                </a:lnTo>
                <a:close/>
                <a:moveTo>
                  <a:pt x="51" y="203"/>
                </a:moveTo>
                <a:lnTo>
                  <a:pt x="51" y="203"/>
                </a:lnTo>
                <a:lnTo>
                  <a:pt x="42" y="199"/>
                </a:lnTo>
                <a:lnTo>
                  <a:pt x="51" y="203"/>
                </a:lnTo>
                <a:close/>
                <a:moveTo>
                  <a:pt x="32" y="194"/>
                </a:moveTo>
                <a:lnTo>
                  <a:pt x="32" y="193"/>
                </a:lnTo>
                <a:lnTo>
                  <a:pt x="32" y="191"/>
                </a:lnTo>
                <a:lnTo>
                  <a:pt x="53" y="192"/>
                </a:lnTo>
                <a:lnTo>
                  <a:pt x="53" y="199"/>
                </a:lnTo>
                <a:lnTo>
                  <a:pt x="51" y="203"/>
                </a:lnTo>
                <a:lnTo>
                  <a:pt x="32" y="194"/>
                </a:lnTo>
                <a:close/>
                <a:moveTo>
                  <a:pt x="32" y="191"/>
                </a:moveTo>
                <a:lnTo>
                  <a:pt x="32" y="185"/>
                </a:lnTo>
                <a:lnTo>
                  <a:pt x="32" y="190"/>
                </a:lnTo>
                <a:lnTo>
                  <a:pt x="43" y="191"/>
                </a:lnTo>
                <a:lnTo>
                  <a:pt x="32" y="191"/>
                </a:lnTo>
                <a:close/>
                <a:moveTo>
                  <a:pt x="32" y="190"/>
                </a:moveTo>
                <a:lnTo>
                  <a:pt x="32" y="185"/>
                </a:lnTo>
                <a:lnTo>
                  <a:pt x="32" y="178"/>
                </a:lnTo>
                <a:lnTo>
                  <a:pt x="54" y="178"/>
                </a:lnTo>
                <a:lnTo>
                  <a:pt x="54" y="186"/>
                </a:lnTo>
                <a:lnTo>
                  <a:pt x="53" y="192"/>
                </a:lnTo>
                <a:lnTo>
                  <a:pt x="32" y="190"/>
                </a:lnTo>
                <a:close/>
                <a:moveTo>
                  <a:pt x="32" y="178"/>
                </a:moveTo>
                <a:lnTo>
                  <a:pt x="32" y="71"/>
                </a:lnTo>
                <a:lnTo>
                  <a:pt x="54" y="71"/>
                </a:lnTo>
                <a:lnTo>
                  <a:pt x="54" y="178"/>
                </a:lnTo>
                <a:lnTo>
                  <a:pt x="32" y="178"/>
                </a:lnTo>
                <a:close/>
                <a:moveTo>
                  <a:pt x="32" y="71"/>
                </a:moveTo>
                <a:lnTo>
                  <a:pt x="32" y="62"/>
                </a:lnTo>
                <a:lnTo>
                  <a:pt x="32" y="54"/>
                </a:lnTo>
                <a:lnTo>
                  <a:pt x="53" y="53"/>
                </a:lnTo>
                <a:lnTo>
                  <a:pt x="54" y="62"/>
                </a:lnTo>
                <a:lnTo>
                  <a:pt x="54" y="71"/>
                </a:lnTo>
                <a:lnTo>
                  <a:pt x="32" y="71"/>
                </a:lnTo>
                <a:close/>
                <a:moveTo>
                  <a:pt x="32" y="54"/>
                </a:moveTo>
                <a:lnTo>
                  <a:pt x="32" y="49"/>
                </a:lnTo>
                <a:lnTo>
                  <a:pt x="31" y="46"/>
                </a:lnTo>
                <a:lnTo>
                  <a:pt x="52" y="41"/>
                </a:lnTo>
                <a:lnTo>
                  <a:pt x="53" y="46"/>
                </a:lnTo>
                <a:lnTo>
                  <a:pt x="53" y="53"/>
                </a:lnTo>
                <a:lnTo>
                  <a:pt x="32" y="54"/>
                </a:lnTo>
                <a:close/>
                <a:moveTo>
                  <a:pt x="31" y="46"/>
                </a:moveTo>
                <a:lnTo>
                  <a:pt x="32" y="48"/>
                </a:lnTo>
                <a:lnTo>
                  <a:pt x="31" y="46"/>
                </a:lnTo>
                <a:lnTo>
                  <a:pt x="42" y="44"/>
                </a:lnTo>
                <a:lnTo>
                  <a:pt x="31" y="46"/>
                </a:lnTo>
                <a:close/>
                <a:moveTo>
                  <a:pt x="31" y="46"/>
                </a:moveTo>
                <a:lnTo>
                  <a:pt x="31" y="45"/>
                </a:lnTo>
                <a:lnTo>
                  <a:pt x="50" y="35"/>
                </a:lnTo>
                <a:lnTo>
                  <a:pt x="51" y="38"/>
                </a:lnTo>
                <a:lnTo>
                  <a:pt x="52" y="42"/>
                </a:lnTo>
                <a:lnTo>
                  <a:pt x="31" y="46"/>
                </a:lnTo>
                <a:close/>
                <a:moveTo>
                  <a:pt x="50" y="35"/>
                </a:moveTo>
                <a:lnTo>
                  <a:pt x="56" y="47"/>
                </a:lnTo>
                <a:lnTo>
                  <a:pt x="50" y="35"/>
                </a:lnTo>
                <a:lnTo>
                  <a:pt x="41" y="40"/>
                </a:lnTo>
                <a:lnTo>
                  <a:pt x="50" y="35"/>
                </a:lnTo>
                <a:close/>
                <a:moveTo>
                  <a:pt x="31" y="45"/>
                </a:moveTo>
                <a:lnTo>
                  <a:pt x="31" y="45"/>
                </a:lnTo>
                <a:lnTo>
                  <a:pt x="45" y="28"/>
                </a:lnTo>
                <a:lnTo>
                  <a:pt x="48" y="31"/>
                </a:lnTo>
                <a:lnTo>
                  <a:pt x="50" y="35"/>
                </a:lnTo>
                <a:lnTo>
                  <a:pt x="31" y="45"/>
                </a:lnTo>
                <a:close/>
                <a:moveTo>
                  <a:pt x="31" y="45"/>
                </a:moveTo>
                <a:lnTo>
                  <a:pt x="31" y="45"/>
                </a:lnTo>
                <a:lnTo>
                  <a:pt x="39" y="25"/>
                </a:lnTo>
                <a:lnTo>
                  <a:pt x="42" y="26"/>
                </a:lnTo>
                <a:lnTo>
                  <a:pt x="45" y="28"/>
                </a:lnTo>
                <a:lnTo>
                  <a:pt x="31" y="45"/>
                </a:lnTo>
                <a:close/>
                <a:moveTo>
                  <a:pt x="39" y="25"/>
                </a:moveTo>
                <a:lnTo>
                  <a:pt x="41" y="26"/>
                </a:lnTo>
                <a:lnTo>
                  <a:pt x="39" y="25"/>
                </a:lnTo>
                <a:lnTo>
                  <a:pt x="36" y="36"/>
                </a:lnTo>
                <a:lnTo>
                  <a:pt x="39" y="25"/>
                </a:lnTo>
                <a:close/>
                <a:moveTo>
                  <a:pt x="31" y="45"/>
                </a:moveTo>
                <a:lnTo>
                  <a:pt x="31" y="45"/>
                </a:lnTo>
                <a:lnTo>
                  <a:pt x="31" y="24"/>
                </a:lnTo>
                <a:lnTo>
                  <a:pt x="36" y="24"/>
                </a:lnTo>
                <a:lnTo>
                  <a:pt x="39" y="25"/>
                </a:lnTo>
                <a:lnTo>
                  <a:pt x="31" y="45"/>
                </a:lnTo>
                <a:close/>
                <a:moveTo>
                  <a:pt x="31" y="45"/>
                </a:moveTo>
                <a:lnTo>
                  <a:pt x="30" y="45"/>
                </a:lnTo>
                <a:lnTo>
                  <a:pt x="28" y="46"/>
                </a:lnTo>
                <a:lnTo>
                  <a:pt x="22" y="25"/>
                </a:lnTo>
                <a:lnTo>
                  <a:pt x="27" y="24"/>
                </a:lnTo>
                <a:lnTo>
                  <a:pt x="31" y="24"/>
                </a:lnTo>
                <a:lnTo>
                  <a:pt x="31" y="45"/>
                </a:lnTo>
                <a:close/>
                <a:moveTo>
                  <a:pt x="28" y="46"/>
                </a:moveTo>
                <a:lnTo>
                  <a:pt x="25" y="47"/>
                </a:lnTo>
                <a:lnTo>
                  <a:pt x="21" y="49"/>
                </a:lnTo>
                <a:lnTo>
                  <a:pt x="13" y="29"/>
                </a:lnTo>
                <a:lnTo>
                  <a:pt x="18" y="27"/>
                </a:lnTo>
                <a:lnTo>
                  <a:pt x="22" y="25"/>
                </a:lnTo>
                <a:lnTo>
                  <a:pt x="28" y="46"/>
                </a:lnTo>
                <a:close/>
                <a:moveTo>
                  <a:pt x="21" y="49"/>
                </a:moveTo>
                <a:lnTo>
                  <a:pt x="12" y="53"/>
                </a:lnTo>
                <a:lnTo>
                  <a:pt x="8" y="44"/>
                </a:lnTo>
                <a:lnTo>
                  <a:pt x="17" y="39"/>
                </a:lnTo>
                <a:lnTo>
                  <a:pt x="21" y="49"/>
                </a:lnTo>
                <a:close/>
                <a:moveTo>
                  <a:pt x="8" y="44"/>
                </a:moveTo>
                <a:lnTo>
                  <a:pt x="5" y="39"/>
                </a:lnTo>
                <a:lnTo>
                  <a:pt x="24" y="30"/>
                </a:lnTo>
                <a:lnTo>
                  <a:pt x="26" y="35"/>
                </a:lnTo>
                <a:lnTo>
                  <a:pt x="8" y="44"/>
                </a:lnTo>
                <a:close/>
                <a:moveTo>
                  <a:pt x="5" y="39"/>
                </a:moveTo>
                <a:lnTo>
                  <a:pt x="0" y="29"/>
                </a:lnTo>
                <a:lnTo>
                  <a:pt x="10" y="25"/>
                </a:lnTo>
                <a:lnTo>
                  <a:pt x="15" y="35"/>
                </a:lnTo>
                <a:lnTo>
                  <a:pt x="5"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28" name="Freeform 345"/>
          <p:cNvSpPr>
            <a:spLocks noEditPoints="1"/>
          </p:cNvSpPr>
          <p:nvPr/>
        </p:nvSpPr>
        <p:spPr bwMode="auto">
          <a:xfrm>
            <a:off x="3687763" y="4614863"/>
            <a:ext cx="80962" cy="117475"/>
          </a:xfrm>
          <a:custGeom>
            <a:avLst/>
            <a:gdLst>
              <a:gd name="T0" fmla="*/ 133 w 154"/>
              <a:gd name="T1" fmla="*/ 160 h 222"/>
              <a:gd name="T2" fmla="*/ 154 w 154"/>
              <a:gd name="T3" fmla="*/ 160 h 222"/>
              <a:gd name="T4" fmla="*/ 144 w 154"/>
              <a:gd name="T5" fmla="*/ 160 h 222"/>
              <a:gd name="T6" fmla="*/ 117 w 154"/>
              <a:gd name="T7" fmla="*/ 170 h 222"/>
              <a:gd name="T8" fmla="*/ 144 w 154"/>
              <a:gd name="T9" fmla="*/ 170 h 222"/>
              <a:gd name="T10" fmla="*/ 117 w 154"/>
              <a:gd name="T11" fmla="*/ 150 h 222"/>
              <a:gd name="T12" fmla="*/ 127 w 154"/>
              <a:gd name="T13" fmla="*/ 160 h 222"/>
              <a:gd name="T14" fmla="*/ 107 w 154"/>
              <a:gd name="T15" fmla="*/ 160 h 222"/>
              <a:gd name="T16" fmla="*/ 127 w 154"/>
              <a:gd name="T17" fmla="*/ 222 h 222"/>
              <a:gd name="T18" fmla="*/ 127 w 154"/>
              <a:gd name="T19" fmla="*/ 212 h 222"/>
              <a:gd name="T20" fmla="*/ 93 w 154"/>
              <a:gd name="T21" fmla="*/ 202 h 222"/>
              <a:gd name="T22" fmla="*/ 93 w 154"/>
              <a:gd name="T23" fmla="*/ 222 h 222"/>
              <a:gd name="T24" fmla="*/ 93 w 154"/>
              <a:gd name="T25" fmla="*/ 212 h 222"/>
              <a:gd name="T26" fmla="*/ 83 w 154"/>
              <a:gd name="T27" fmla="*/ 160 h 222"/>
              <a:gd name="T28" fmla="*/ 83 w 154"/>
              <a:gd name="T29" fmla="*/ 212 h 222"/>
              <a:gd name="T30" fmla="*/ 103 w 154"/>
              <a:gd name="T31" fmla="*/ 160 h 222"/>
              <a:gd name="T32" fmla="*/ 93 w 154"/>
              <a:gd name="T33" fmla="*/ 170 h 222"/>
              <a:gd name="T34" fmla="*/ 93 w 154"/>
              <a:gd name="T35" fmla="*/ 150 h 222"/>
              <a:gd name="T36" fmla="*/ 0 w 154"/>
              <a:gd name="T37" fmla="*/ 170 h 222"/>
              <a:gd name="T38" fmla="*/ 10 w 154"/>
              <a:gd name="T39" fmla="*/ 170 h 222"/>
              <a:gd name="T40" fmla="*/ 20 w 154"/>
              <a:gd name="T41" fmla="*/ 141 h 222"/>
              <a:gd name="T42" fmla="*/ 0 w 154"/>
              <a:gd name="T43" fmla="*/ 141 h 222"/>
              <a:gd name="T44" fmla="*/ 10 w 154"/>
              <a:gd name="T45" fmla="*/ 141 h 222"/>
              <a:gd name="T46" fmla="*/ 92 w 154"/>
              <a:gd name="T47" fmla="*/ 6 h 222"/>
              <a:gd name="T48" fmla="*/ 2 w 154"/>
              <a:gd name="T49" fmla="*/ 135 h 222"/>
              <a:gd name="T50" fmla="*/ 101 w 154"/>
              <a:gd name="T51" fmla="*/ 0 h 222"/>
              <a:gd name="T52" fmla="*/ 101 w 154"/>
              <a:gd name="T53" fmla="*/ 0 h 222"/>
              <a:gd name="T54" fmla="*/ 101 w 154"/>
              <a:gd name="T55" fmla="*/ 22 h 222"/>
              <a:gd name="T56" fmla="*/ 127 w 154"/>
              <a:gd name="T57" fmla="*/ 0 h 222"/>
              <a:gd name="T58" fmla="*/ 117 w 154"/>
              <a:gd name="T59" fmla="*/ 0 h 222"/>
              <a:gd name="T60" fmla="*/ 107 w 154"/>
              <a:gd name="T61" fmla="*/ 139 h 222"/>
              <a:gd name="T62" fmla="*/ 117 w 154"/>
              <a:gd name="T63" fmla="*/ 150 h 222"/>
              <a:gd name="T64" fmla="*/ 117 w 154"/>
              <a:gd name="T65" fmla="*/ 139 h 222"/>
              <a:gd name="T66" fmla="*/ 144 w 154"/>
              <a:gd name="T67" fmla="*/ 129 h 222"/>
              <a:gd name="T68" fmla="*/ 117 w 154"/>
              <a:gd name="T69" fmla="*/ 129 h 222"/>
              <a:gd name="T70" fmla="*/ 154 w 154"/>
              <a:gd name="T71" fmla="*/ 139 h 222"/>
              <a:gd name="T72" fmla="*/ 83 w 154"/>
              <a:gd name="T73" fmla="*/ 139 h 222"/>
              <a:gd name="T74" fmla="*/ 103 w 154"/>
              <a:gd name="T75" fmla="*/ 139 h 222"/>
              <a:gd name="T76" fmla="*/ 103 w 154"/>
              <a:gd name="T77" fmla="*/ 9 h 222"/>
              <a:gd name="T78" fmla="*/ 85 w 154"/>
              <a:gd name="T79" fmla="*/ 36 h 222"/>
              <a:gd name="T80" fmla="*/ 15 w 154"/>
              <a:gd name="T81" fmla="*/ 133 h 222"/>
              <a:gd name="T82" fmla="*/ 25 w 154"/>
              <a:gd name="T83" fmla="*/ 150 h 222"/>
              <a:gd name="T84" fmla="*/ 25 w 154"/>
              <a:gd name="T85" fmla="*/ 139 h 222"/>
              <a:gd name="T86" fmla="*/ 93 w 154"/>
              <a:gd name="T87" fmla="*/ 129 h 222"/>
              <a:gd name="T88" fmla="*/ 25 w 154"/>
              <a:gd name="T89" fmla="*/ 129 h 222"/>
              <a:gd name="T90" fmla="*/ 93 w 154"/>
              <a:gd name="T91" fmla="*/ 150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4"/>
              <a:gd name="T139" fmla="*/ 0 h 222"/>
              <a:gd name="T140" fmla="*/ 154 w 154"/>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4" h="222">
                <a:moveTo>
                  <a:pt x="154" y="139"/>
                </a:moveTo>
                <a:lnTo>
                  <a:pt x="154" y="160"/>
                </a:lnTo>
                <a:lnTo>
                  <a:pt x="133" y="160"/>
                </a:lnTo>
                <a:lnTo>
                  <a:pt x="133" y="139"/>
                </a:lnTo>
                <a:lnTo>
                  <a:pt x="154" y="139"/>
                </a:lnTo>
                <a:close/>
                <a:moveTo>
                  <a:pt x="154" y="160"/>
                </a:moveTo>
                <a:lnTo>
                  <a:pt x="154" y="170"/>
                </a:lnTo>
                <a:lnTo>
                  <a:pt x="144" y="170"/>
                </a:lnTo>
                <a:lnTo>
                  <a:pt x="144" y="160"/>
                </a:lnTo>
                <a:lnTo>
                  <a:pt x="154" y="160"/>
                </a:lnTo>
                <a:close/>
                <a:moveTo>
                  <a:pt x="144" y="170"/>
                </a:moveTo>
                <a:lnTo>
                  <a:pt x="117" y="170"/>
                </a:lnTo>
                <a:lnTo>
                  <a:pt x="117" y="150"/>
                </a:lnTo>
                <a:lnTo>
                  <a:pt x="144" y="150"/>
                </a:lnTo>
                <a:lnTo>
                  <a:pt x="144" y="170"/>
                </a:lnTo>
                <a:close/>
                <a:moveTo>
                  <a:pt x="107" y="160"/>
                </a:moveTo>
                <a:lnTo>
                  <a:pt x="107" y="150"/>
                </a:lnTo>
                <a:lnTo>
                  <a:pt x="117" y="150"/>
                </a:lnTo>
                <a:lnTo>
                  <a:pt x="117" y="160"/>
                </a:lnTo>
                <a:lnTo>
                  <a:pt x="107" y="160"/>
                </a:lnTo>
                <a:close/>
                <a:moveTo>
                  <a:pt x="127" y="160"/>
                </a:moveTo>
                <a:lnTo>
                  <a:pt x="127" y="212"/>
                </a:lnTo>
                <a:lnTo>
                  <a:pt x="107" y="212"/>
                </a:lnTo>
                <a:lnTo>
                  <a:pt x="107" y="160"/>
                </a:lnTo>
                <a:lnTo>
                  <a:pt x="127" y="160"/>
                </a:lnTo>
                <a:close/>
                <a:moveTo>
                  <a:pt x="127" y="212"/>
                </a:moveTo>
                <a:lnTo>
                  <a:pt x="127" y="222"/>
                </a:lnTo>
                <a:lnTo>
                  <a:pt x="117" y="222"/>
                </a:lnTo>
                <a:lnTo>
                  <a:pt x="117" y="212"/>
                </a:lnTo>
                <a:lnTo>
                  <a:pt x="127" y="212"/>
                </a:lnTo>
                <a:close/>
                <a:moveTo>
                  <a:pt x="117" y="222"/>
                </a:moveTo>
                <a:lnTo>
                  <a:pt x="93" y="222"/>
                </a:lnTo>
                <a:lnTo>
                  <a:pt x="93" y="202"/>
                </a:lnTo>
                <a:lnTo>
                  <a:pt x="117" y="202"/>
                </a:lnTo>
                <a:lnTo>
                  <a:pt x="117" y="222"/>
                </a:lnTo>
                <a:close/>
                <a:moveTo>
                  <a:pt x="93" y="222"/>
                </a:moveTo>
                <a:lnTo>
                  <a:pt x="83" y="222"/>
                </a:lnTo>
                <a:lnTo>
                  <a:pt x="83" y="212"/>
                </a:lnTo>
                <a:lnTo>
                  <a:pt x="93" y="212"/>
                </a:lnTo>
                <a:lnTo>
                  <a:pt x="93" y="222"/>
                </a:lnTo>
                <a:close/>
                <a:moveTo>
                  <a:pt x="83" y="212"/>
                </a:moveTo>
                <a:lnTo>
                  <a:pt x="83" y="160"/>
                </a:lnTo>
                <a:lnTo>
                  <a:pt x="103" y="160"/>
                </a:lnTo>
                <a:lnTo>
                  <a:pt x="103" y="212"/>
                </a:lnTo>
                <a:lnTo>
                  <a:pt x="83" y="212"/>
                </a:lnTo>
                <a:close/>
                <a:moveTo>
                  <a:pt x="93" y="150"/>
                </a:moveTo>
                <a:lnTo>
                  <a:pt x="103" y="150"/>
                </a:lnTo>
                <a:lnTo>
                  <a:pt x="103" y="160"/>
                </a:lnTo>
                <a:lnTo>
                  <a:pt x="93" y="160"/>
                </a:lnTo>
                <a:lnTo>
                  <a:pt x="93" y="150"/>
                </a:lnTo>
                <a:close/>
                <a:moveTo>
                  <a:pt x="93" y="170"/>
                </a:moveTo>
                <a:lnTo>
                  <a:pt x="10" y="170"/>
                </a:lnTo>
                <a:lnTo>
                  <a:pt x="10" y="150"/>
                </a:lnTo>
                <a:lnTo>
                  <a:pt x="93" y="150"/>
                </a:lnTo>
                <a:lnTo>
                  <a:pt x="93" y="170"/>
                </a:lnTo>
                <a:close/>
                <a:moveTo>
                  <a:pt x="10" y="170"/>
                </a:moveTo>
                <a:lnTo>
                  <a:pt x="0" y="170"/>
                </a:lnTo>
                <a:lnTo>
                  <a:pt x="0" y="160"/>
                </a:lnTo>
                <a:lnTo>
                  <a:pt x="10" y="160"/>
                </a:lnTo>
                <a:lnTo>
                  <a:pt x="10" y="170"/>
                </a:lnTo>
                <a:close/>
                <a:moveTo>
                  <a:pt x="0" y="160"/>
                </a:moveTo>
                <a:lnTo>
                  <a:pt x="0" y="141"/>
                </a:lnTo>
                <a:lnTo>
                  <a:pt x="20" y="141"/>
                </a:lnTo>
                <a:lnTo>
                  <a:pt x="20" y="160"/>
                </a:lnTo>
                <a:lnTo>
                  <a:pt x="0" y="160"/>
                </a:lnTo>
                <a:close/>
                <a:moveTo>
                  <a:pt x="0" y="141"/>
                </a:moveTo>
                <a:lnTo>
                  <a:pt x="0" y="138"/>
                </a:lnTo>
                <a:lnTo>
                  <a:pt x="2" y="135"/>
                </a:lnTo>
                <a:lnTo>
                  <a:pt x="10" y="141"/>
                </a:lnTo>
                <a:lnTo>
                  <a:pt x="0" y="141"/>
                </a:lnTo>
                <a:close/>
                <a:moveTo>
                  <a:pt x="2" y="135"/>
                </a:moveTo>
                <a:lnTo>
                  <a:pt x="92" y="6"/>
                </a:lnTo>
                <a:lnTo>
                  <a:pt x="110" y="17"/>
                </a:lnTo>
                <a:lnTo>
                  <a:pt x="18" y="148"/>
                </a:lnTo>
                <a:lnTo>
                  <a:pt x="2" y="135"/>
                </a:lnTo>
                <a:close/>
                <a:moveTo>
                  <a:pt x="92" y="6"/>
                </a:moveTo>
                <a:lnTo>
                  <a:pt x="96" y="0"/>
                </a:lnTo>
                <a:lnTo>
                  <a:pt x="101" y="0"/>
                </a:lnTo>
                <a:lnTo>
                  <a:pt x="101" y="12"/>
                </a:lnTo>
                <a:lnTo>
                  <a:pt x="92" y="6"/>
                </a:lnTo>
                <a:close/>
                <a:moveTo>
                  <a:pt x="101" y="0"/>
                </a:moveTo>
                <a:lnTo>
                  <a:pt x="117" y="0"/>
                </a:lnTo>
                <a:lnTo>
                  <a:pt x="117" y="22"/>
                </a:lnTo>
                <a:lnTo>
                  <a:pt x="101" y="22"/>
                </a:lnTo>
                <a:lnTo>
                  <a:pt x="101" y="0"/>
                </a:lnTo>
                <a:close/>
                <a:moveTo>
                  <a:pt x="117" y="0"/>
                </a:moveTo>
                <a:lnTo>
                  <a:pt x="127" y="0"/>
                </a:lnTo>
                <a:lnTo>
                  <a:pt x="127" y="12"/>
                </a:lnTo>
                <a:lnTo>
                  <a:pt x="117" y="12"/>
                </a:lnTo>
                <a:lnTo>
                  <a:pt x="117" y="0"/>
                </a:lnTo>
                <a:close/>
                <a:moveTo>
                  <a:pt x="127" y="12"/>
                </a:moveTo>
                <a:lnTo>
                  <a:pt x="127" y="139"/>
                </a:lnTo>
                <a:lnTo>
                  <a:pt x="107" y="139"/>
                </a:lnTo>
                <a:lnTo>
                  <a:pt x="107" y="12"/>
                </a:lnTo>
                <a:lnTo>
                  <a:pt x="127" y="12"/>
                </a:lnTo>
                <a:close/>
                <a:moveTo>
                  <a:pt x="117" y="150"/>
                </a:moveTo>
                <a:lnTo>
                  <a:pt x="107" y="150"/>
                </a:lnTo>
                <a:lnTo>
                  <a:pt x="107" y="139"/>
                </a:lnTo>
                <a:lnTo>
                  <a:pt x="117" y="139"/>
                </a:lnTo>
                <a:lnTo>
                  <a:pt x="117" y="150"/>
                </a:lnTo>
                <a:close/>
                <a:moveTo>
                  <a:pt x="117" y="129"/>
                </a:moveTo>
                <a:lnTo>
                  <a:pt x="144" y="129"/>
                </a:lnTo>
                <a:lnTo>
                  <a:pt x="144" y="150"/>
                </a:lnTo>
                <a:lnTo>
                  <a:pt x="117" y="150"/>
                </a:lnTo>
                <a:lnTo>
                  <a:pt x="117" y="129"/>
                </a:lnTo>
                <a:close/>
                <a:moveTo>
                  <a:pt x="144" y="129"/>
                </a:moveTo>
                <a:lnTo>
                  <a:pt x="154" y="129"/>
                </a:lnTo>
                <a:lnTo>
                  <a:pt x="154" y="139"/>
                </a:lnTo>
                <a:lnTo>
                  <a:pt x="144" y="139"/>
                </a:lnTo>
                <a:lnTo>
                  <a:pt x="144" y="129"/>
                </a:lnTo>
                <a:close/>
                <a:moveTo>
                  <a:pt x="83" y="139"/>
                </a:moveTo>
                <a:lnTo>
                  <a:pt x="83" y="42"/>
                </a:lnTo>
                <a:lnTo>
                  <a:pt x="103" y="42"/>
                </a:lnTo>
                <a:lnTo>
                  <a:pt x="103" y="139"/>
                </a:lnTo>
                <a:lnTo>
                  <a:pt x="83" y="139"/>
                </a:lnTo>
                <a:close/>
                <a:moveTo>
                  <a:pt x="85" y="36"/>
                </a:moveTo>
                <a:lnTo>
                  <a:pt x="103" y="9"/>
                </a:lnTo>
                <a:lnTo>
                  <a:pt x="103" y="42"/>
                </a:lnTo>
                <a:lnTo>
                  <a:pt x="93" y="42"/>
                </a:lnTo>
                <a:lnTo>
                  <a:pt x="85" y="36"/>
                </a:lnTo>
                <a:close/>
                <a:moveTo>
                  <a:pt x="101" y="48"/>
                </a:moveTo>
                <a:lnTo>
                  <a:pt x="33" y="146"/>
                </a:lnTo>
                <a:lnTo>
                  <a:pt x="15" y="133"/>
                </a:lnTo>
                <a:lnTo>
                  <a:pt x="85" y="36"/>
                </a:lnTo>
                <a:lnTo>
                  <a:pt x="101" y="48"/>
                </a:lnTo>
                <a:close/>
                <a:moveTo>
                  <a:pt x="25" y="150"/>
                </a:moveTo>
                <a:lnTo>
                  <a:pt x="4" y="150"/>
                </a:lnTo>
                <a:lnTo>
                  <a:pt x="15" y="133"/>
                </a:lnTo>
                <a:lnTo>
                  <a:pt x="25" y="139"/>
                </a:lnTo>
                <a:lnTo>
                  <a:pt x="25" y="150"/>
                </a:lnTo>
                <a:close/>
                <a:moveTo>
                  <a:pt x="25" y="129"/>
                </a:moveTo>
                <a:lnTo>
                  <a:pt x="93" y="129"/>
                </a:lnTo>
                <a:lnTo>
                  <a:pt x="93" y="150"/>
                </a:lnTo>
                <a:lnTo>
                  <a:pt x="25" y="150"/>
                </a:lnTo>
                <a:lnTo>
                  <a:pt x="25" y="129"/>
                </a:lnTo>
                <a:close/>
                <a:moveTo>
                  <a:pt x="103" y="139"/>
                </a:moveTo>
                <a:lnTo>
                  <a:pt x="103" y="150"/>
                </a:lnTo>
                <a:lnTo>
                  <a:pt x="93" y="150"/>
                </a:lnTo>
                <a:lnTo>
                  <a:pt x="93" y="139"/>
                </a:lnTo>
                <a:lnTo>
                  <a:pt x="103" y="1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29" name="Freeform 346"/>
          <p:cNvSpPr>
            <a:spLocks/>
          </p:cNvSpPr>
          <p:nvPr/>
        </p:nvSpPr>
        <p:spPr bwMode="auto">
          <a:xfrm>
            <a:off x="4106863" y="4621213"/>
            <a:ext cx="41275" cy="104775"/>
          </a:xfrm>
          <a:custGeom>
            <a:avLst/>
            <a:gdLst>
              <a:gd name="T0" fmla="*/ 0 w 78"/>
              <a:gd name="T1" fmla="*/ 23 h 200"/>
              <a:gd name="T2" fmla="*/ 48 w 78"/>
              <a:gd name="T3" fmla="*/ 0 h 200"/>
              <a:gd name="T4" fmla="*/ 53 w 78"/>
              <a:gd name="T5" fmla="*/ 0 h 200"/>
              <a:gd name="T6" fmla="*/ 53 w 78"/>
              <a:gd name="T7" fmla="*/ 166 h 200"/>
              <a:gd name="T8" fmla="*/ 53 w 78"/>
              <a:gd name="T9" fmla="*/ 179 h 200"/>
              <a:gd name="T10" fmla="*/ 54 w 78"/>
              <a:gd name="T11" fmla="*/ 185 h 200"/>
              <a:gd name="T12" fmla="*/ 57 w 78"/>
              <a:gd name="T13" fmla="*/ 190 h 200"/>
              <a:gd name="T14" fmla="*/ 61 w 78"/>
              <a:gd name="T15" fmla="*/ 193 h 200"/>
              <a:gd name="T16" fmla="*/ 67 w 78"/>
              <a:gd name="T17" fmla="*/ 194 h 200"/>
              <a:gd name="T18" fmla="*/ 78 w 78"/>
              <a:gd name="T19" fmla="*/ 195 h 200"/>
              <a:gd name="T20" fmla="*/ 78 w 78"/>
              <a:gd name="T21" fmla="*/ 200 h 200"/>
              <a:gd name="T22" fmla="*/ 4 w 78"/>
              <a:gd name="T23" fmla="*/ 200 h 200"/>
              <a:gd name="T24" fmla="*/ 4 w 78"/>
              <a:gd name="T25" fmla="*/ 195 h 200"/>
              <a:gd name="T26" fmla="*/ 15 w 78"/>
              <a:gd name="T27" fmla="*/ 194 h 200"/>
              <a:gd name="T28" fmla="*/ 22 w 78"/>
              <a:gd name="T29" fmla="*/ 193 h 200"/>
              <a:gd name="T30" fmla="*/ 25 w 78"/>
              <a:gd name="T31" fmla="*/ 190 h 200"/>
              <a:gd name="T32" fmla="*/ 27 w 78"/>
              <a:gd name="T33" fmla="*/ 187 h 200"/>
              <a:gd name="T34" fmla="*/ 28 w 78"/>
              <a:gd name="T35" fmla="*/ 179 h 200"/>
              <a:gd name="T36" fmla="*/ 30 w 78"/>
              <a:gd name="T37" fmla="*/ 166 h 200"/>
              <a:gd name="T38" fmla="*/ 30 w 78"/>
              <a:gd name="T39" fmla="*/ 59 h 200"/>
              <a:gd name="T40" fmla="*/ 28 w 78"/>
              <a:gd name="T41" fmla="*/ 41 h 200"/>
              <a:gd name="T42" fmla="*/ 27 w 78"/>
              <a:gd name="T43" fmla="*/ 32 h 200"/>
              <a:gd name="T44" fmla="*/ 26 w 78"/>
              <a:gd name="T45" fmla="*/ 28 h 200"/>
              <a:gd name="T46" fmla="*/ 24 w 78"/>
              <a:gd name="T47" fmla="*/ 25 h 200"/>
              <a:gd name="T48" fmla="*/ 21 w 78"/>
              <a:gd name="T49" fmla="*/ 24 h 200"/>
              <a:gd name="T50" fmla="*/ 18 w 78"/>
              <a:gd name="T51" fmla="*/ 23 h 200"/>
              <a:gd name="T52" fmla="*/ 11 w 78"/>
              <a:gd name="T53" fmla="*/ 24 h 200"/>
              <a:gd name="T54" fmla="*/ 3 w 78"/>
              <a:gd name="T55" fmla="*/ 27 h 200"/>
              <a:gd name="T56" fmla="*/ 0 w 78"/>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200"/>
              <a:gd name="T89" fmla="*/ 78 w 78"/>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200">
                <a:moveTo>
                  <a:pt x="0" y="23"/>
                </a:moveTo>
                <a:lnTo>
                  <a:pt x="48" y="0"/>
                </a:lnTo>
                <a:lnTo>
                  <a:pt x="53" y="0"/>
                </a:lnTo>
                <a:lnTo>
                  <a:pt x="53" y="166"/>
                </a:lnTo>
                <a:lnTo>
                  <a:pt x="53" y="179"/>
                </a:lnTo>
                <a:lnTo>
                  <a:pt x="54" y="185"/>
                </a:lnTo>
                <a:lnTo>
                  <a:pt x="57" y="190"/>
                </a:lnTo>
                <a:lnTo>
                  <a:pt x="61" y="193"/>
                </a:lnTo>
                <a:lnTo>
                  <a:pt x="67" y="194"/>
                </a:lnTo>
                <a:lnTo>
                  <a:pt x="78" y="195"/>
                </a:lnTo>
                <a:lnTo>
                  <a:pt x="78" y="200"/>
                </a:lnTo>
                <a:lnTo>
                  <a:pt x="4" y="200"/>
                </a:lnTo>
                <a:lnTo>
                  <a:pt x="4" y="195"/>
                </a:lnTo>
                <a:lnTo>
                  <a:pt x="15" y="194"/>
                </a:lnTo>
                <a:lnTo>
                  <a:pt x="22" y="193"/>
                </a:lnTo>
                <a:lnTo>
                  <a:pt x="25" y="190"/>
                </a:lnTo>
                <a:lnTo>
                  <a:pt x="27" y="187"/>
                </a:lnTo>
                <a:lnTo>
                  <a:pt x="28" y="179"/>
                </a:lnTo>
                <a:lnTo>
                  <a:pt x="30" y="166"/>
                </a:lnTo>
                <a:lnTo>
                  <a:pt x="30" y="59"/>
                </a:lnTo>
                <a:lnTo>
                  <a:pt x="28" y="41"/>
                </a:lnTo>
                <a:lnTo>
                  <a:pt x="27" y="32"/>
                </a:lnTo>
                <a:lnTo>
                  <a:pt x="26" y="28"/>
                </a:lnTo>
                <a:lnTo>
                  <a:pt x="24" y="25"/>
                </a:lnTo>
                <a:lnTo>
                  <a:pt x="21" y="24"/>
                </a:lnTo>
                <a:lnTo>
                  <a:pt x="18" y="23"/>
                </a:lnTo>
                <a:lnTo>
                  <a:pt x="11" y="24"/>
                </a:lnTo>
                <a:lnTo>
                  <a:pt x="3"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30" name="Freeform 347"/>
          <p:cNvSpPr>
            <a:spLocks/>
          </p:cNvSpPr>
          <p:nvPr/>
        </p:nvSpPr>
        <p:spPr bwMode="auto">
          <a:xfrm>
            <a:off x="4171950" y="4621213"/>
            <a:ext cx="68263" cy="104775"/>
          </a:xfrm>
          <a:custGeom>
            <a:avLst/>
            <a:gdLst>
              <a:gd name="T0" fmla="*/ 116 w 130"/>
              <a:gd name="T1" fmla="*/ 200 h 200"/>
              <a:gd name="T2" fmla="*/ 0 w 130"/>
              <a:gd name="T3" fmla="*/ 195 h 200"/>
              <a:gd name="T4" fmla="*/ 43 w 130"/>
              <a:gd name="T5" fmla="*/ 152 h 200"/>
              <a:gd name="T6" fmla="*/ 71 w 130"/>
              <a:gd name="T7" fmla="*/ 118 h 200"/>
              <a:gd name="T8" fmla="*/ 87 w 130"/>
              <a:gd name="T9" fmla="*/ 90 h 200"/>
              <a:gd name="T10" fmla="*/ 91 w 130"/>
              <a:gd name="T11" fmla="*/ 77 h 200"/>
              <a:gd name="T12" fmla="*/ 92 w 130"/>
              <a:gd name="T13" fmla="*/ 64 h 200"/>
              <a:gd name="T14" fmla="*/ 90 w 130"/>
              <a:gd name="T15" fmla="*/ 47 h 200"/>
              <a:gd name="T16" fmla="*/ 81 w 130"/>
              <a:gd name="T17" fmla="*/ 34 h 200"/>
              <a:gd name="T18" fmla="*/ 68 w 130"/>
              <a:gd name="T19" fmla="*/ 25 h 200"/>
              <a:gd name="T20" fmla="*/ 54 w 130"/>
              <a:gd name="T21" fmla="*/ 22 h 200"/>
              <a:gd name="T22" fmla="*/ 40 w 130"/>
              <a:gd name="T23" fmla="*/ 24 h 200"/>
              <a:gd name="T24" fmla="*/ 28 w 130"/>
              <a:gd name="T25" fmla="*/ 30 h 200"/>
              <a:gd name="T26" fmla="*/ 17 w 130"/>
              <a:gd name="T27" fmla="*/ 40 h 200"/>
              <a:gd name="T28" fmla="*/ 10 w 130"/>
              <a:gd name="T29" fmla="*/ 55 h 200"/>
              <a:gd name="T30" fmla="*/ 8 w 130"/>
              <a:gd name="T31" fmla="*/ 42 h 200"/>
              <a:gd name="T32" fmla="*/ 17 w 130"/>
              <a:gd name="T33" fmla="*/ 22 h 200"/>
              <a:gd name="T34" fmla="*/ 32 w 130"/>
              <a:gd name="T35" fmla="*/ 7 h 200"/>
              <a:gd name="T36" fmla="*/ 51 w 130"/>
              <a:gd name="T37" fmla="*/ 0 h 200"/>
              <a:gd name="T38" fmla="*/ 72 w 130"/>
              <a:gd name="T39" fmla="*/ 0 h 200"/>
              <a:gd name="T40" fmla="*/ 88 w 130"/>
              <a:gd name="T41" fmla="*/ 5 h 200"/>
              <a:gd name="T42" fmla="*/ 97 w 130"/>
              <a:gd name="T43" fmla="*/ 11 h 200"/>
              <a:gd name="T44" fmla="*/ 109 w 130"/>
              <a:gd name="T45" fmla="*/ 23 h 200"/>
              <a:gd name="T46" fmla="*/ 115 w 130"/>
              <a:gd name="T47" fmla="*/ 36 h 200"/>
              <a:gd name="T48" fmla="*/ 117 w 130"/>
              <a:gd name="T49" fmla="*/ 45 h 200"/>
              <a:gd name="T50" fmla="*/ 117 w 130"/>
              <a:gd name="T51" fmla="*/ 59 h 200"/>
              <a:gd name="T52" fmla="*/ 114 w 130"/>
              <a:gd name="T53" fmla="*/ 73 h 200"/>
              <a:gd name="T54" fmla="*/ 105 w 130"/>
              <a:gd name="T55" fmla="*/ 93 h 200"/>
              <a:gd name="T56" fmla="*/ 87 w 130"/>
              <a:gd name="T57" fmla="*/ 118 h 200"/>
              <a:gd name="T58" fmla="*/ 59 w 130"/>
              <a:gd name="T59" fmla="*/ 148 h 200"/>
              <a:gd name="T60" fmla="*/ 37 w 130"/>
              <a:gd name="T61" fmla="*/ 172 h 200"/>
              <a:gd name="T62" fmla="*/ 82 w 130"/>
              <a:gd name="T63" fmla="*/ 178 h 200"/>
              <a:gd name="T64" fmla="*/ 104 w 130"/>
              <a:gd name="T65" fmla="*/ 177 h 200"/>
              <a:gd name="T66" fmla="*/ 115 w 130"/>
              <a:gd name="T67" fmla="*/ 172 h 200"/>
              <a:gd name="T68" fmla="*/ 124 w 130"/>
              <a:gd name="T69" fmla="*/ 163 h 2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00"/>
              <a:gd name="T107" fmla="*/ 130 w 130"/>
              <a:gd name="T108" fmla="*/ 200 h 2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00">
                <a:moveTo>
                  <a:pt x="130" y="163"/>
                </a:moveTo>
                <a:lnTo>
                  <a:pt x="116" y="200"/>
                </a:lnTo>
                <a:lnTo>
                  <a:pt x="0" y="200"/>
                </a:lnTo>
                <a:lnTo>
                  <a:pt x="0" y="195"/>
                </a:lnTo>
                <a:lnTo>
                  <a:pt x="24" y="172"/>
                </a:lnTo>
                <a:lnTo>
                  <a:pt x="43" y="152"/>
                </a:lnTo>
                <a:lnTo>
                  <a:pt x="59" y="135"/>
                </a:lnTo>
                <a:lnTo>
                  <a:pt x="71" y="118"/>
                </a:lnTo>
                <a:lnTo>
                  <a:pt x="81" y="104"/>
                </a:lnTo>
                <a:lnTo>
                  <a:pt x="87" y="90"/>
                </a:lnTo>
                <a:lnTo>
                  <a:pt x="90" y="84"/>
                </a:lnTo>
                <a:lnTo>
                  <a:pt x="91" y="77"/>
                </a:lnTo>
                <a:lnTo>
                  <a:pt x="92" y="70"/>
                </a:lnTo>
                <a:lnTo>
                  <a:pt x="92" y="64"/>
                </a:lnTo>
                <a:lnTo>
                  <a:pt x="92" y="56"/>
                </a:lnTo>
                <a:lnTo>
                  <a:pt x="90" y="47"/>
                </a:lnTo>
                <a:lnTo>
                  <a:pt x="86" y="40"/>
                </a:lnTo>
                <a:lnTo>
                  <a:pt x="81" y="34"/>
                </a:lnTo>
                <a:lnTo>
                  <a:pt x="76" y="28"/>
                </a:lnTo>
                <a:lnTo>
                  <a:pt x="68" y="25"/>
                </a:lnTo>
                <a:lnTo>
                  <a:pt x="61" y="23"/>
                </a:lnTo>
                <a:lnTo>
                  <a:pt x="54" y="22"/>
                </a:lnTo>
                <a:lnTo>
                  <a:pt x="47" y="22"/>
                </a:lnTo>
                <a:lnTo>
                  <a:pt x="40" y="24"/>
                </a:lnTo>
                <a:lnTo>
                  <a:pt x="34" y="27"/>
                </a:lnTo>
                <a:lnTo>
                  <a:pt x="28" y="30"/>
                </a:lnTo>
                <a:lnTo>
                  <a:pt x="23" y="35"/>
                </a:lnTo>
                <a:lnTo>
                  <a:pt x="17" y="40"/>
                </a:lnTo>
                <a:lnTo>
                  <a:pt x="13" y="47"/>
                </a:lnTo>
                <a:lnTo>
                  <a:pt x="10" y="55"/>
                </a:lnTo>
                <a:lnTo>
                  <a:pt x="5" y="55"/>
                </a:lnTo>
                <a:lnTo>
                  <a:pt x="8" y="42"/>
                </a:lnTo>
                <a:lnTo>
                  <a:pt x="11" y="31"/>
                </a:lnTo>
                <a:lnTo>
                  <a:pt x="17" y="22"/>
                </a:lnTo>
                <a:lnTo>
                  <a:pt x="24" y="13"/>
                </a:lnTo>
                <a:lnTo>
                  <a:pt x="32" y="7"/>
                </a:lnTo>
                <a:lnTo>
                  <a:pt x="40" y="3"/>
                </a:lnTo>
                <a:lnTo>
                  <a:pt x="51" y="0"/>
                </a:lnTo>
                <a:lnTo>
                  <a:pt x="61" y="0"/>
                </a:lnTo>
                <a:lnTo>
                  <a:pt x="72" y="0"/>
                </a:lnTo>
                <a:lnTo>
                  <a:pt x="84" y="3"/>
                </a:lnTo>
                <a:lnTo>
                  <a:pt x="88" y="5"/>
                </a:lnTo>
                <a:lnTo>
                  <a:pt x="93" y="8"/>
                </a:lnTo>
                <a:lnTo>
                  <a:pt x="97" y="11"/>
                </a:lnTo>
                <a:lnTo>
                  <a:pt x="102" y="14"/>
                </a:lnTo>
                <a:lnTo>
                  <a:pt x="109" y="23"/>
                </a:lnTo>
                <a:lnTo>
                  <a:pt x="113" y="32"/>
                </a:lnTo>
                <a:lnTo>
                  <a:pt x="115" y="36"/>
                </a:lnTo>
                <a:lnTo>
                  <a:pt x="116" y="41"/>
                </a:lnTo>
                <a:lnTo>
                  <a:pt x="117" y="45"/>
                </a:lnTo>
                <a:lnTo>
                  <a:pt x="117" y="51"/>
                </a:lnTo>
                <a:lnTo>
                  <a:pt x="117" y="59"/>
                </a:lnTo>
                <a:lnTo>
                  <a:pt x="116" y="66"/>
                </a:lnTo>
                <a:lnTo>
                  <a:pt x="114" y="73"/>
                </a:lnTo>
                <a:lnTo>
                  <a:pt x="111" y="81"/>
                </a:lnTo>
                <a:lnTo>
                  <a:pt x="105" y="93"/>
                </a:lnTo>
                <a:lnTo>
                  <a:pt x="96" y="105"/>
                </a:lnTo>
                <a:lnTo>
                  <a:pt x="87" y="118"/>
                </a:lnTo>
                <a:lnTo>
                  <a:pt x="76" y="130"/>
                </a:lnTo>
                <a:lnTo>
                  <a:pt x="59" y="148"/>
                </a:lnTo>
                <a:lnTo>
                  <a:pt x="47" y="163"/>
                </a:lnTo>
                <a:lnTo>
                  <a:pt x="37" y="172"/>
                </a:lnTo>
                <a:lnTo>
                  <a:pt x="31" y="178"/>
                </a:lnTo>
                <a:lnTo>
                  <a:pt x="82" y="178"/>
                </a:lnTo>
                <a:lnTo>
                  <a:pt x="95" y="178"/>
                </a:lnTo>
                <a:lnTo>
                  <a:pt x="104" y="177"/>
                </a:lnTo>
                <a:lnTo>
                  <a:pt x="110" y="175"/>
                </a:lnTo>
                <a:lnTo>
                  <a:pt x="115" y="172"/>
                </a:lnTo>
                <a:lnTo>
                  <a:pt x="120" y="168"/>
                </a:lnTo>
                <a:lnTo>
                  <a:pt x="124" y="163"/>
                </a:lnTo>
                <a:lnTo>
                  <a:pt x="130" y="16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31" name="Freeform 348"/>
          <p:cNvSpPr>
            <a:spLocks noEditPoints="1"/>
          </p:cNvSpPr>
          <p:nvPr/>
        </p:nvSpPr>
        <p:spPr bwMode="auto">
          <a:xfrm>
            <a:off x="4100513" y="4614863"/>
            <a:ext cx="53975" cy="117475"/>
          </a:xfrm>
          <a:custGeom>
            <a:avLst/>
            <a:gdLst>
              <a:gd name="T0" fmla="*/ 10 w 103"/>
              <a:gd name="T1" fmla="*/ 25 h 222"/>
              <a:gd name="T2" fmla="*/ 58 w 103"/>
              <a:gd name="T3" fmla="*/ 1 h 222"/>
              <a:gd name="T4" fmla="*/ 62 w 103"/>
              <a:gd name="T5" fmla="*/ 0 h 222"/>
              <a:gd name="T6" fmla="*/ 67 w 103"/>
              <a:gd name="T7" fmla="*/ 0 h 222"/>
              <a:gd name="T8" fmla="*/ 78 w 103"/>
              <a:gd name="T9" fmla="*/ 12 h 222"/>
              <a:gd name="T10" fmla="*/ 57 w 103"/>
              <a:gd name="T11" fmla="*/ 192 h 222"/>
              <a:gd name="T12" fmla="*/ 58 w 103"/>
              <a:gd name="T13" fmla="*/ 202 h 222"/>
              <a:gd name="T14" fmla="*/ 79 w 103"/>
              <a:gd name="T15" fmla="*/ 194 h 222"/>
              <a:gd name="T16" fmla="*/ 63 w 103"/>
              <a:gd name="T17" fmla="*/ 209 h 222"/>
              <a:gd name="T18" fmla="*/ 79 w 103"/>
              <a:gd name="T19" fmla="*/ 194 h 222"/>
              <a:gd name="T20" fmla="*/ 63 w 103"/>
              <a:gd name="T21" fmla="*/ 209 h 222"/>
              <a:gd name="T22" fmla="*/ 75 w 103"/>
              <a:gd name="T23" fmla="*/ 205 h 222"/>
              <a:gd name="T24" fmla="*/ 80 w 103"/>
              <a:gd name="T25" fmla="*/ 216 h 222"/>
              <a:gd name="T26" fmla="*/ 84 w 103"/>
              <a:gd name="T27" fmla="*/ 195 h 222"/>
              <a:gd name="T28" fmla="*/ 87 w 103"/>
              <a:gd name="T29" fmla="*/ 195 h 222"/>
              <a:gd name="T30" fmla="*/ 82 w 103"/>
              <a:gd name="T31" fmla="*/ 195 h 222"/>
              <a:gd name="T32" fmla="*/ 92 w 103"/>
              <a:gd name="T33" fmla="*/ 196 h 222"/>
              <a:gd name="T34" fmla="*/ 103 w 103"/>
              <a:gd name="T35" fmla="*/ 207 h 222"/>
              <a:gd name="T36" fmla="*/ 103 w 103"/>
              <a:gd name="T37" fmla="*/ 212 h 222"/>
              <a:gd name="T38" fmla="*/ 92 w 103"/>
              <a:gd name="T39" fmla="*/ 222 h 222"/>
              <a:gd name="T40" fmla="*/ 18 w 103"/>
              <a:gd name="T41" fmla="*/ 222 h 222"/>
              <a:gd name="T42" fmla="*/ 7 w 103"/>
              <a:gd name="T43" fmla="*/ 212 h 222"/>
              <a:gd name="T44" fmla="*/ 7 w 103"/>
              <a:gd name="T45" fmla="*/ 207 h 222"/>
              <a:gd name="T46" fmla="*/ 25 w 103"/>
              <a:gd name="T47" fmla="*/ 217 h 222"/>
              <a:gd name="T48" fmla="*/ 31 w 103"/>
              <a:gd name="T49" fmla="*/ 195 h 222"/>
              <a:gd name="T50" fmla="*/ 31 w 103"/>
              <a:gd name="T51" fmla="*/ 195 h 222"/>
              <a:gd name="T52" fmla="*/ 31 w 103"/>
              <a:gd name="T53" fmla="*/ 194 h 222"/>
              <a:gd name="T54" fmla="*/ 40 w 103"/>
              <a:gd name="T55" fmla="*/ 214 h 222"/>
              <a:gd name="T56" fmla="*/ 39 w 103"/>
              <a:gd name="T57" fmla="*/ 202 h 222"/>
              <a:gd name="T58" fmla="*/ 51 w 103"/>
              <a:gd name="T59" fmla="*/ 203 h 222"/>
              <a:gd name="T60" fmla="*/ 52 w 103"/>
              <a:gd name="T61" fmla="*/ 202 h 222"/>
              <a:gd name="T62" fmla="*/ 32 w 103"/>
              <a:gd name="T63" fmla="*/ 193 h 222"/>
              <a:gd name="T64" fmla="*/ 32 w 103"/>
              <a:gd name="T65" fmla="*/ 194 h 222"/>
              <a:gd name="T66" fmla="*/ 54 w 103"/>
              <a:gd name="T67" fmla="*/ 186 h 222"/>
              <a:gd name="T68" fmla="*/ 54 w 103"/>
              <a:gd name="T69" fmla="*/ 71 h 222"/>
              <a:gd name="T70" fmla="*/ 32 w 103"/>
              <a:gd name="T71" fmla="*/ 54 h 222"/>
              <a:gd name="T72" fmla="*/ 32 w 103"/>
              <a:gd name="T73" fmla="*/ 54 h 222"/>
              <a:gd name="T74" fmla="*/ 54 w 103"/>
              <a:gd name="T75" fmla="*/ 53 h 222"/>
              <a:gd name="T76" fmla="*/ 41 w 103"/>
              <a:gd name="T77" fmla="*/ 44 h 222"/>
              <a:gd name="T78" fmla="*/ 50 w 103"/>
              <a:gd name="T79" fmla="*/ 35 h 222"/>
              <a:gd name="T80" fmla="*/ 56 w 103"/>
              <a:gd name="T81" fmla="*/ 47 h 222"/>
              <a:gd name="T82" fmla="*/ 31 w 103"/>
              <a:gd name="T83" fmla="*/ 45 h 222"/>
              <a:gd name="T84" fmla="*/ 31 w 103"/>
              <a:gd name="T85" fmla="*/ 45 h 222"/>
              <a:gd name="T86" fmla="*/ 41 w 103"/>
              <a:gd name="T87" fmla="*/ 26 h 222"/>
              <a:gd name="T88" fmla="*/ 38 w 103"/>
              <a:gd name="T89" fmla="*/ 25 h 222"/>
              <a:gd name="T90" fmla="*/ 32 w 103"/>
              <a:gd name="T91" fmla="*/ 45 h 222"/>
              <a:gd name="T92" fmla="*/ 32 w 103"/>
              <a:gd name="T93" fmla="*/ 45 h 222"/>
              <a:gd name="T94" fmla="*/ 32 w 103"/>
              <a:gd name="T95" fmla="*/ 24 h 222"/>
              <a:gd name="T96" fmla="*/ 25 w 103"/>
              <a:gd name="T97" fmla="*/ 36 h 222"/>
              <a:gd name="T98" fmla="*/ 12 w 103"/>
              <a:gd name="T99" fmla="*/ 29 h 222"/>
              <a:gd name="T100" fmla="*/ 11 w 103"/>
              <a:gd name="T101" fmla="*/ 53 h 222"/>
              <a:gd name="T102" fmla="*/ 5 w 103"/>
              <a:gd name="T103" fmla="*/ 39 h 222"/>
              <a:gd name="T104" fmla="*/ 0 w 103"/>
              <a:gd name="T105" fmla="*/ 29 h 2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3"/>
              <a:gd name="T160" fmla="*/ 0 h 222"/>
              <a:gd name="T161" fmla="*/ 103 w 103"/>
              <a:gd name="T162" fmla="*/ 222 h 2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3" h="222">
                <a:moveTo>
                  <a:pt x="10" y="25"/>
                </a:moveTo>
                <a:lnTo>
                  <a:pt x="58" y="1"/>
                </a:lnTo>
                <a:lnTo>
                  <a:pt x="67" y="21"/>
                </a:lnTo>
                <a:lnTo>
                  <a:pt x="19" y="44"/>
                </a:lnTo>
                <a:lnTo>
                  <a:pt x="10" y="25"/>
                </a:lnTo>
                <a:close/>
                <a:moveTo>
                  <a:pt x="58" y="1"/>
                </a:moveTo>
                <a:lnTo>
                  <a:pt x="60" y="0"/>
                </a:lnTo>
                <a:lnTo>
                  <a:pt x="62" y="0"/>
                </a:lnTo>
                <a:lnTo>
                  <a:pt x="62" y="12"/>
                </a:lnTo>
                <a:lnTo>
                  <a:pt x="58" y="1"/>
                </a:lnTo>
                <a:close/>
                <a:moveTo>
                  <a:pt x="62" y="0"/>
                </a:moveTo>
                <a:lnTo>
                  <a:pt x="67" y="0"/>
                </a:lnTo>
                <a:lnTo>
                  <a:pt x="67" y="22"/>
                </a:lnTo>
                <a:lnTo>
                  <a:pt x="62" y="22"/>
                </a:lnTo>
                <a:lnTo>
                  <a:pt x="62" y="0"/>
                </a:lnTo>
                <a:close/>
                <a:moveTo>
                  <a:pt x="67" y="0"/>
                </a:moveTo>
                <a:lnTo>
                  <a:pt x="78" y="0"/>
                </a:lnTo>
                <a:lnTo>
                  <a:pt x="78" y="12"/>
                </a:lnTo>
                <a:lnTo>
                  <a:pt x="67" y="12"/>
                </a:lnTo>
                <a:lnTo>
                  <a:pt x="67" y="0"/>
                </a:lnTo>
                <a:close/>
                <a:moveTo>
                  <a:pt x="78" y="12"/>
                </a:moveTo>
                <a:lnTo>
                  <a:pt x="78" y="178"/>
                </a:lnTo>
                <a:lnTo>
                  <a:pt x="57" y="178"/>
                </a:lnTo>
                <a:lnTo>
                  <a:pt x="57" y="12"/>
                </a:lnTo>
                <a:lnTo>
                  <a:pt x="78" y="12"/>
                </a:lnTo>
                <a:close/>
                <a:moveTo>
                  <a:pt x="78" y="178"/>
                </a:moveTo>
                <a:lnTo>
                  <a:pt x="78" y="189"/>
                </a:lnTo>
                <a:lnTo>
                  <a:pt x="79" y="194"/>
                </a:lnTo>
                <a:lnTo>
                  <a:pt x="58" y="202"/>
                </a:lnTo>
                <a:lnTo>
                  <a:pt x="57" y="192"/>
                </a:lnTo>
                <a:lnTo>
                  <a:pt x="57" y="178"/>
                </a:lnTo>
                <a:lnTo>
                  <a:pt x="78" y="178"/>
                </a:lnTo>
                <a:close/>
                <a:moveTo>
                  <a:pt x="58" y="202"/>
                </a:moveTo>
                <a:lnTo>
                  <a:pt x="59" y="202"/>
                </a:lnTo>
                <a:lnTo>
                  <a:pt x="58" y="202"/>
                </a:lnTo>
                <a:lnTo>
                  <a:pt x="68" y="197"/>
                </a:lnTo>
                <a:lnTo>
                  <a:pt x="58" y="202"/>
                </a:lnTo>
                <a:close/>
                <a:moveTo>
                  <a:pt x="79" y="194"/>
                </a:moveTo>
                <a:lnTo>
                  <a:pt x="79" y="194"/>
                </a:lnTo>
                <a:lnTo>
                  <a:pt x="63" y="209"/>
                </a:lnTo>
                <a:lnTo>
                  <a:pt x="60" y="206"/>
                </a:lnTo>
                <a:lnTo>
                  <a:pt x="58" y="202"/>
                </a:lnTo>
                <a:lnTo>
                  <a:pt x="79" y="194"/>
                </a:lnTo>
                <a:close/>
                <a:moveTo>
                  <a:pt x="63" y="209"/>
                </a:moveTo>
                <a:lnTo>
                  <a:pt x="65" y="212"/>
                </a:lnTo>
                <a:lnTo>
                  <a:pt x="63" y="209"/>
                </a:lnTo>
                <a:lnTo>
                  <a:pt x="71" y="202"/>
                </a:lnTo>
                <a:lnTo>
                  <a:pt x="63" y="209"/>
                </a:lnTo>
                <a:close/>
                <a:moveTo>
                  <a:pt x="79" y="194"/>
                </a:moveTo>
                <a:lnTo>
                  <a:pt x="79" y="194"/>
                </a:lnTo>
                <a:lnTo>
                  <a:pt x="69" y="214"/>
                </a:lnTo>
                <a:lnTo>
                  <a:pt x="65" y="211"/>
                </a:lnTo>
                <a:lnTo>
                  <a:pt x="63" y="209"/>
                </a:lnTo>
                <a:lnTo>
                  <a:pt x="79" y="194"/>
                </a:lnTo>
                <a:close/>
                <a:moveTo>
                  <a:pt x="69" y="214"/>
                </a:moveTo>
                <a:lnTo>
                  <a:pt x="71" y="214"/>
                </a:lnTo>
                <a:lnTo>
                  <a:pt x="69" y="214"/>
                </a:lnTo>
                <a:lnTo>
                  <a:pt x="75" y="205"/>
                </a:lnTo>
                <a:lnTo>
                  <a:pt x="69" y="214"/>
                </a:lnTo>
                <a:close/>
                <a:moveTo>
                  <a:pt x="79" y="194"/>
                </a:moveTo>
                <a:lnTo>
                  <a:pt x="80" y="195"/>
                </a:lnTo>
                <a:lnTo>
                  <a:pt x="82" y="195"/>
                </a:lnTo>
                <a:lnTo>
                  <a:pt x="80" y="216"/>
                </a:lnTo>
                <a:lnTo>
                  <a:pt x="74" y="215"/>
                </a:lnTo>
                <a:lnTo>
                  <a:pt x="69" y="214"/>
                </a:lnTo>
                <a:lnTo>
                  <a:pt x="79" y="194"/>
                </a:lnTo>
                <a:close/>
                <a:moveTo>
                  <a:pt x="82" y="195"/>
                </a:moveTo>
                <a:lnTo>
                  <a:pt x="84" y="195"/>
                </a:lnTo>
                <a:lnTo>
                  <a:pt x="82" y="195"/>
                </a:lnTo>
                <a:lnTo>
                  <a:pt x="81" y="206"/>
                </a:lnTo>
                <a:lnTo>
                  <a:pt x="82" y="195"/>
                </a:lnTo>
                <a:close/>
                <a:moveTo>
                  <a:pt x="82" y="195"/>
                </a:moveTo>
                <a:lnTo>
                  <a:pt x="87" y="195"/>
                </a:lnTo>
                <a:lnTo>
                  <a:pt x="92" y="196"/>
                </a:lnTo>
                <a:lnTo>
                  <a:pt x="91" y="217"/>
                </a:lnTo>
                <a:lnTo>
                  <a:pt x="85" y="217"/>
                </a:lnTo>
                <a:lnTo>
                  <a:pt x="80" y="216"/>
                </a:lnTo>
                <a:lnTo>
                  <a:pt x="82" y="195"/>
                </a:lnTo>
                <a:close/>
                <a:moveTo>
                  <a:pt x="92" y="196"/>
                </a:moveTo>
                <a:lnTo>
                  <a:pt x="103" y="196"/>
                </a:lnTo>
                <a:lnTo>
                  <a:pt x="103" y="207"/>
                </a:lnTo>
                <a:lnTo>
                  <a:pt x="92" y="207"/>
                </a:lnTo>
                <a:lnTo>
                  <a:pt x="92" y="196"/>
                </a:lnTo>
                <a:close/>
                <a:moveTo>
                  <a:pt x="103" y="207"/>
                </a:moveTo>
                <a:lnTo>
                  <a:pt x="103" y="212"/>
                </a:lnTo>
                <a:lnTo>
                  <a:pt x="81" y="212"/>
                </a:lnTo>
                <a:lnTo>
                  <a:pt x="81" y="207"/>
                </a:lnTo>
                <a:lnTo>
                  <a:pt x="103" y="207"/>
                </a:lnTo>
                <a:close/>
                <a:moveTo>
                  <a:pt x="103" y="212"/>
                </a:moveTo>
                <a:lnTo>
                  <a:pt x="103" y="222"/>
                </a:lnTo>
                <a:lnTo>
                  <a:pt x="92" y="222"/>
                </a:lnTo>
                <a:lnTo>
                  <a:pt x="92" y="212"/>
                </a:lnTo>
                <a:lnTo>
                  <a:pt x="103" y="212"/>
                </a:lnTo>
                <a:close/>
                <a:moveTo>
                  <a:pt x="92" y="222"/>
                </a:moveTo>
                <a:lnTo>
                  <a:pt x="18" y="222"/>
                </a:lnTo>
                <a:lnTo>
                  <a:pt x="18" y="202"/>
                </a:lnTo>
                <a:lnTo>
                  <a:pt x="92" y="202"/>
                </a:lnTo>
                <a:lnTo>
                  <a:pt x="92" y="222"/>
                </a:lnTo>
                <a:close/>
                <a:moveTo>
                  <a:pt x="18" y="222"/>
                </a:moveTo>
                <a:lnTo>
                  <a:pt x="7" y="222"/>
                </a:lnTo>
                <a:lnTo>
                  <a:pt x="7" y="212"/>
                </a:lnTo>
                <a:lnTo>
                  <a:pt x="18" y="212"/>
                </a:lnTo>
                <a:lnTo>
                  <a:pt x="18" y="222"/>
                </a:lnTo>
                <a:close/>
                <a:moveTo>
                  <a:pt x="7" y="212"/>
                </a:moveTo>
                <a:lnTo>
                  <a:pt x="7" y="207"/>
                </a:lnTo>
                <a:lnTo>
                  <a:pt x="29" y="207"/>
                </a:lnTo>
                <a:lnTo>
                  <a:pt x="29" y="212"/>
                </a:lnTo>
                <a:lnTo>
                  <a:pt x="7" y="212"/>
                </a:lnTo>
                <a:close/>
                <a:moveTo>
                  <a:pt x="7" y="207"/>
                </a:moveTo>
                <a:lnTo>
                  <a:pt x="7" y="196"/>
                </a:lnTo>
                <a:lnTo>
                  <a:pt x="18" y="196"/>
                </a:lnTo>
                <a:lnTo>
                  <a:pt x="18" y="207"/>
                </a:lnTo>
                <a:lnTo>
                  <a:pt x="7" y="207"/>
                </a:lnTo>
                <a:close/>
                <a:moveTo>
                  <a:pt x="18" y="196"/>
                </a:moveTo>
                <a:lnTo>
                  <a:pt x="24" y="195"/>
                </a:lnTo>
                <a:lnTo>
                  <a:pt x="28" y="195"/>
                </a:lnTo>
                <a:lnTo>
                  <a:pt x="31" y="216"/>
                </a:lnTo>
                <a:lnTo>
                  <a:pt x="25" y="217"/>
                </a:lnTo>
                <a:lnTo>
                  <a:pt x="19" y="217"/>
                </a:lnTo>
                <a:lnTo>
                  <a:pt x="18" y="196"/>
                </a:lnTo>
                <a:close/>
                <a:moveTo>
                  <a:pt x="28" y="195"/>
                </a:moveTo>
                <a:lnTo>
                  <a:pt x="30" y="195"/>
                </a:lnTo>
                <a:lnTo>
                  <a:pt x="31" y="195"/>
                </a:lnTo>
                <a:lnTo>
                  <a:pt x="40" y="214"/>
                </a:lnTo>
                <a:lnTo>
                  <a:pt x="36" y="215"/>
                </a:lnTo>
                <a:lnTo>
                  <a:pt x="31" y="216"/>
                </a:lnTo>
                <a:lnTo>
                  <a:pt x="28" y="195"/>
                </a:lnTo>
                <a:close/>
                <a:moveTo>
                  <a:pt x="31" y="195"/>
                </a:moveTo>
                <a:lnTo>
                  <a:pt x="31" y="195"/>
                </a:lnTo>
                <a:lnTo>
                  <a:pt x="31" y="194"/>
                </a:lnTo>
                <a:lnTo>
                  <a:pt x="36" y="205"/>
                </a:lnTo>
                <a:lnTo>
                  <a:pt x="31" y="195"/>
                </a:lnTo>
                <a:close/>
                <a:moveTo>
                  <a:pt x="31" y="194"/>
                </a:moveTo>
                <a:lnTo>
                  <a:pt x="31" y="194"/>
                </a:lnTo>
                <a:lnTo>
                  <a:pt x="32" y="194"/>
                </a:lnTo>
                <a:lnTo>
                  <a:pt x="47" y="209"/>
                </a:lnTo>
                <a:lnTo>
                  <a:pt x="45" y="212"/>
                </a:lnTo>
                <a:lnTo>
                  <a:pt x="40" y="214"/>
                </a:lnTo>
                <a:lnTo>
                  <a:pt x="31" y="194"/>
                </a:lnTo>
                <a:close/>
                <a:moveTo>
                  <a:pt x="47" y="209"/>
                </a:moveTo>
                <a:lnTo>
                  <a:pt x="54" y="203"/>
                </a:lnTo>
                <a:lnTo>
                  <a:pt x="47" y="209"/>
                </a:lnTo>
                <a:lnTo>
                  <a:pt x="39" y="202"/>
                </a:lnTo>
                <a:lnTo>
                  <a:pt x="47" y="209"/>
                </a:lnTo>
                <a:close/>
                <a:moveTo>
                  <a:pt x="32" y="194"/>
                </a:moveTo>
                <a:lnTo>
                  <a:pt x="32" y="194"/>
                </a:lnTo>
                <a:lnTo>
                  <a:pt x="51" y="203"/>
                </a:lnTo>
                <a:lnTo>
                  <a:pt x="50" y="207"/>
                </a:lnTo>
                <a:lnTo>
                  <a:pt x="47" y="209"/>
                </a:lnTo>
                <a:lnTo>
                  <a:pt x="32" y="194"/>
                </a:lnTo>
                <a:close/>
                <a:moveTo>
                  <a:pt x="52" y="203"/>
                </a:moveTo>
                <a:lnTo>
                  <a:pt x="52" y="202"/>
                </a:lnTo>
                <a:lnTo>
                  <a:pt x="51" y="203"/>
                </a:lnTo>
                <a:lnTo>
                  <a:pt x="41" y="199"/>
                </a:lnTo>
                <a:lnTo>
                  <a:pt x="52" y="203"/>
                </a:lnTo>
                <a:close/>
                <a:moveTo>
                  <a:pt x="32" y="194"/>
                </a:moveTo>
                <a:lnTo>
                  <a:pt x="32" y="193"/>
                </a:lnTo>
                <a:lnTo>
                  <a:pt x="32" y="190"/>
                </a:lnTo>
                <a:lnTo>
                  <a:pt x="54" y="192"/>
                </a:lnTo>
                <a:lnTo>
                  <a:pt x="53" y="199"/>
                </a:lnTo>
                <a:lnTo>
                  <a:pt x="52" y="203"/>
                </a:lnTo>
                <a:lnTo>
                  <a:pt x="32" y="194"/>
                </a:lnTo>
                <a:close/>
                <a:moveTo>
                  <a:pt x="32" y="190"/>
                </a:moveTo>
                <a:lnTo>
                  <a:pt x="32" y="185"/>
                </a:lnTo>
                <a:lnTo>
                  <a:pt x="32" y="178"/>
                </a:lnTo>
                <a:lnTo>
                  <a:pt x="54" y="178"/>
                </a:lnTo>
                <a:lnTo>
                  <a:pt x="54" y="186"/>
                </a:lnTo>
                <a:lnTo>
                  <a:pt x="54" y="192"/>
                </a:lnTo>
                <a:lnTo>
                  <a:pt x="32" y="190"/>
                </a:lnTo>
                <a:close/>
                <a:moveTo>
                  <a:pt x="32" y="178"/>
                </a:moveTo>
                <a:lnTo>
                  <a:pt x="32" y="71"/>
                </a:lnTo>
                <a:lnTo>
                  <a:pt x="54" y="71"/>
                </a:lnTo>
                <a:lnTo>
                  <a:pt x="54" y="178"/>
                </a:lnTo>
                <a:lnTo>
                  <a:pt x="32" y="178"/>
                </a:lnTo>
                <a:close/>
                <a:moveTo>
                  <a:pt x="32" y="71"/>
                </a:moveTo>
                <a:lnTo>
                  <a:pt x="32" y="62"/>
                </a:lnTo>
                <a:lnTo>
                  <a:pt x="32" y="54"/>
                </a:lnTo>
                <a:lnTo>
                  <a:pt x="54" y="53"/>
                </a:lnTo>
                <a:lnTo>
                  <a:pt x="54" y="62"/>
                </a:lnTo>
                <a:lnTo>
                  <a:pt x="54" y="71"/>
                </a:lnTo>
                <a:lnTo>
                  <a:pt x="32" y="71"/>
                </a:lnTo>
                <a:close/>
                <a:moveTo>
                  <a:pt x="32" y="54"/>
                </a:moveTo>
                <a:lnTo>
                  <a:pt x="32" y="49"/>
                </a:lnTo>
                <a:lnTo>
                  <a:pt x="31" y="46"/>
                </a:lnTo>
                <a:lnTo>
                  <a:pt x="52" y="41"/>
                </a:lnTo>
                <a:lnTo>
                  <a:pt x="53" y="46"/>
                </a:lnTo>
                <a:lnTo>
                  <a:pt x="54" y="53"/>
                </a:lnTo>
                <a:lnTo>
                  <a:pt x="32" y="54"/>
                </a:lnTo>
                <a:close/>
                <a:moveTo>
                  <a:pt x="31" y="46"/>
                </a:moveTo>
                <a:lnTo>
                  <a:pt x="32" y="48"/>
                </a:lnTo>
                <a:lnTo>
                  <a:pt x="31" y="46"/>
                </a:lnTo>
                <a:lnTo>
                  <a:pt x="41" y="44"/>
                </a:lnTo>
                <a:lnTo>
                  <a:pt x="31" y="46"/>
                </a:lnTo>
                <a:close/>
                <a:moveTo>
                  <a:pt x="31" y="46"/>
                </a:moveTo>
                <a:lnTo>
                  <a:pt x="31" y="45"/>
                </a:lnTo>
                <a:lnTo>
                  <a:pt x="50" y="35"/>
                </a:lnTo>
                <a:lnTo>
                  <a:pt x="51" y="38"/>
                </a:lnTo>
                <a:lnTo>
                  <a:pt x="52" y="42"/>
                </a:lnTo>
                <a:lnTo>
                  <a:pt x="31" y="46"/>
                </a:lnTo>
                <a:close/>
                <a:moveTo>
                  <a:pt x="50" y="35"/>
                </a:moveTo>
                <a:lnTo>
                  <a:pt x="56" y="47"/>
                </a:lnTo>
                <a:lnTo>
                  <a:pt x="50" y="35"/>
                </a:lnTo>
                <a:lnTo>
                  <a:pt x="40" y="40"/>
                </a:lnTo>
                <a:lnTo>
                  <a:pt x="50" y="35"/>
                </a:lnTo>
                <a:close/>
                <a:moveTo>
                  <a:pt x="31" y="45"/>
                </a:moveTo>
                <a:lnTo>
                  <a:pt x="31" y="45"/>
                </a:lnTo>
                <a:lnTo>
                  <a:pt x="45" y="28"/>
                </a:lnTo>
                <a:lnTo>
                  <a:pt x="48" y="31"/>
                </a:lnTo>
                <a:lnTo>
                  <a:pt x="50" y="35"/>
                </a:lnTo>
                <a:lnTo>
                  <a:pt x="31" y="45"/>
                </a:lnTo>
                <a:close/>
                <a:moveTo>
                  <a:pt x="31" y="45"/>
                </a:moveTo>
                <a:lnTo>
                  <a:pt x="31" y="45"/>
                </a:lnTo>
                <a:lnTo>
                  <a:pt x="32" y="45"/>
                </a:lnTo>
                <a:lnTo>
                  <a:pt x="38" y="25"/>
                </a:lnTo>
                <a:lnTo>
                  <a:pt x="41" y="26"/>
                </a:lnTo>
                <a:lnTo>
                  <a:pt x="45" y="28"/>
                </a:lnTo>
                <a:lnTo>
                  <a:pt x="31" y="45"/>
                </a:lnTo>
                <a:close/>
                <a:moveTo>
                  <a:pt x="38" y="25"/>
                </a:moveTo>
                <a:lnTo>
                  <a:pt x="41" y="26"/>
                </a:lnTo>
                <a:lnTo>
                  <a:pt x="38" y="25"/>
                </a:lnTo>
                <a:lnTo>
                  <a:pt x="35" y="36"/>
                </a:lnTo>
                <a:lnTo>
                  <a:pt x="38" y="25"/>
                </a:lnTo>
                <a:close/>
                <a:moveTo>
                  <a:pt x="32" y="45"/>
                </a:moveTo>
                <a:lnTo>
                  <a:pt x="32" y="45"/>
                </a:lnTo>
                <a:lnTo>
                  <a:pt x="32" y="24"/>
                </a:lnTo>
                <a:lnTo>
                  <a:pt x="35" y="24"/>
                </a:lnTo>
                <a:lnTo>
                  <a:pt x="38" y="25"/>
                </a:lnTo>
                <a:lnTo>
                  <a:pt x="32" y="45"/>
                </a:lnTo>
                <a:close/>
                <a:moveTo>
                  <a:pt x="32" y="45"/>
                </a:moveTo>
                <a:lnTo>
                  <a:pt x="30" y="45"/>
                </a:lnTo>
                <a:lnTo>
                  <a:pt x="28" y="46"/>
                </a:lnTo>
                <a:lnTo>
                  <a:pt x="22" y="25"/>
                </a:lnTo>
                <a:lnTo>
                  <a:pt x="27" y="24"/>
                </a:lnTo>
                <a:lnTo>
                  <a:pt x="32" y="24"/>
                </a:lnTo>
                <a:lnTo>
                  <a:pt x="32" y="45"/>
                </a:lnTo>
                <a:close/>
                <a:moveTo>
                  <a:pt x="28" y="46"/>
                </a:moveTo>
                <a:lnTo>
                  <a:pt x="35" y="44"/>
                </a:lnTo>
                <a:lnTo>
                  <a:pt x="28" y="46"/>
                </a:lnTo>
                <a:lnTo>
                  <a:pt x="25" y="36"/>
                </a:lnTo>
                <a:lnTo>
                  <a:pt x="28" y="46"/>
                </a:lnTo>
                <a:close/>
                <a:moveTo>
                  <a:pt x="28" y="46"/>
                </a:moveTo>
                <a:lnTo>
                  <a:pt x="25" y="47"/>
                </a:lnTo>
                <a:lnTo>
                  <a:pt x="21" y="49"/>
                </a:lnTo>
                <a:lnTo>
                  <a:pt x="12" y="29"/>
                </a:lnTo>
                <a:lnTo>
                  <a:pt x="18" y="27"/>
                </a:lnTo>
                <a:lnTo>
                  <a:pt x="22" y="25"/>
                </a:lnTo>
                <a:lnTo>
                  <a:pt x="28" y="46"/>
                </a:lnTo>
                <a:close/>
                <a:moveTo>
                  <a:pt x="21" y="49"/>
                </a:moveTo>
                <a:lnTo>
                  <a:pt x="11" y="53"/>
                </a:lnTo>
                <a:lnTo>
                  <a:pt x="7" y="44"/>
                </a:lnTo>
                <a:lnTo>
                  <a:pt x="17" y="39"/>
                </a:lnTo>
                <a:lnTo>
                  <a:pt x="21" y="49"/>
                </a:lnTo>
                <a:close/>
                <a:moveTo>
                  <a:pt x="7" y="44"/>
                </a:moveTo>
                <a:lnTo>
                  <a:pt x="5" y="39"/>
                </a:lnTo>
                <a:lnTo>
                  <a:pt x="24" y="30"/>
                </a:lnTo>
                <a:lnTo>
                  <a:pt x="26" y="35"/>
                </a:lnTo>
                <a:lnTo>
                  <a:pt x="7" y="44"/>
                </a:lnTo>
                <a:close/>
                <a:moveTo>
                  <a:pt x="5" y="39"/>
                </a:moveTo>
                <a:lnTo>
                  <a:pt x="0" y="29"/>
                </a:lnTo>
                <a:lnTo>
                  <a:pt x="10" y="25"/>
                </a:lnTo>
                <a:lnTo>
                  <a:pt x="14" y="35"/>
                </a:lnTo>
                <a:lnTo>
                  <a:pt x="5"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32" name="Freeform 349"/>
          <p:cNvSpPr>
            <a:spLocks noEditPoints="1"/>
          </p:cNvSpPr>
          <p:nvPr/>
        </p:nvSpPr>
        <p:spPr bwMode="auto">
          <a:xfrm>
            <a:off x="4165600" y="4614863"/>
            <a:ext cx="82550" cy="117475"/>
          </a:xfrm>
          <a:custGeom>
            <a:avLst/>
            <a:gdLst>
              <a:gd name="T0" fmla="*/ 136 w 156"/>
              <a:gd name="T1" fmla="*/ 216 h 222"/>
              <a:gd name="T2" fmla="*/ 11 w 156"/>
              <a:gd name="T3" fmla="*/ 222 h 222"/>
              <a:gd name="T4" fmla="*/ 0 w 156"/>
              <a:gd name="T5" fmla="*/ 212 h 222"/>
              <a:gd name="T6" fmla="*/ 21 w 156"/>
              <a:gd name="T7" fmla="*/ 212 h 222"/>
              <a:gd name="T8" fmla="*/ 0 w 156"/>
              <a:gd name="T9" fmla="*/ 207 h 222"/>
              <a:gd name="T10" fmla="*/ 62 w 156"/>
              <a:gd name="T11" fmla="*/ 172 h 222"/>
              <a:gd name="T12" fmla="*/ 46 w 156"/>
              <a:gd name="T13" fmla="*/ 157 h 222"/>
              <a:gd name="T14" fmla="*/ 86 w 156"/>
              <a:gd name="T15" fmla="*/ 145 h 222"/>
              <a:gd name="T16" fmla="*/ 82 w 156"/>
              <a:gd name="T17" fmla="*/ 111 h 222"/>
              <a:gd name="T18" fmla="*/ 92 w 156"/>
              <a:gd name="T19" fmla="*/ 136 h 222"/>
              <a:gd name="T20" fmla="*/ 114 w 156"/>
              <a:gd name="T21" fmla="*/ 83 h 222"/>
              <a:gd name="T22" fmla="*/ 93 w 156"/>
              <a:gd name="T23" fmla="*/ 69 h 222"/>
              <a:gd name="T24" fmla="*/ 91 w 156"/>
              <a:gd name="T25" fmla="*/ 63 h 222"/>
              <a:gd name="T26" fmla="*/ 108 w 156"/>
              <a:gd name="T27" fmla="*/ 51 h 222"/>
              <a:gd name="T28" fmla="*/ 83 w 156"/>
              <a:gd name="T29" fmla="*/ 26 h 222"/>
              <a:gd name="T30" fmla="*/ 83 w 156"/>
              <a:gd name="T31" fmla="*/ 26 h 222"/>
              <a:gd name="T32" fmla="*/ 65 w 156"/>
              <a:gd name="T33" fmla="*/ 23 h 222"/>
              <a:gd name="T34" fmla="*/ 54 w 156"/>
              <a:gd name="T35" fmla="*/ 46 h 222"/>
              <a:gd name="T36" fmla="*/ 49 w 156"/>
              <a:gd name="T37" fmla="*/ 48 h 222"/>
              <a:gd name="T38" fmla="*/ 45 w 156"/>
              <a:gd name="T39" fmla="*/ 50 h 222"/>
              <a:gd name="T40" fmla="*/ 45 w 156"/>
              <a:gd name="T41" fmla="*/ 50 h 222"/>
              <a:gd name="T42" fmla="*/ 20 w 156"/>
              <a:gd name="T43" fmla="*/ 46 h 222"/>
              <a:gd name="T44" fmla="*/ 32 w 156"/>
              <a:gd name="T45" fmla="*/ 70 h 222"/>
              <a:gd name="T46" fmla="*/ 16 w 156"/>
              <a:gd name="T47" fmla="*/ 77 h 222"/>
              <a:gd name="T48" fmla="*/ 9 w 156"/>
              <a:gd name="T49" fmla="*/ 51 h 222"/>
              <a:gd name="T50" fmla="*/ 13 w 156"/>
              <a:gd name="T51" fmla="*/ 39 h 222"/>
              <a:gd name="T52" fmla="*/ 37 w 156"/>
              <a:gd name="T53" fmla="*/ 40 h 222"/>
              <a:gd name="T54" fmla="*/ 43 w 156"/>
              <a:gd name="T55" fmla="*/ 8 h 222"/>
              <a:gd name="T56" fmla="*/ 48 w 156"/>
              <a:gd name="T57" fmla="*/ 5 h 222"/>
              <a:gd name="T58" fmla="*/ 64 w 156"/>
              <a:gd name="T59" fmla="*/ 22 h 222"/>
              <a:gd name="T60" fmla="*/ 92 w 156"/>
              <a:gd name="T61" fmla="*/ 3 h 222"/>
              <a:gd name="T62" fmla="*/ 98 w 156"/>
              <a:gd name="T63" fmla="*/ 6 h 222"/>
              <a:gd name="T64" fmla="*/ 98 w 156"/>
              <a:gd name="T65" fmla="*/ 28 h 222"/>
              <a:gd name="T66" fmla="*/ 131 w 156"/>
              <a:gd name="T67" fmla="*/ 34 h 222"/>
              <a:gd name="T68" fmla="*/ 134 w 156"/>
              <a:gd name="T69" fmla="*/ 39 h 222"/>
              <a:gd name="T70" fmla="*/ 117 w 156"/>
              <a:gd name="T71" fmla="*/ 55 h 222"/>
              <a:gd name="T72" fmla="*/ 134 w 156"/>
              <a:gd name="T73" fmla="*/ 89 h 222"/>
              <a:gd name="T74" fmla="*/ 118 w 156"/>
              <a:gd name="T75" fmla="*/ 63 h 222"/>
              <a:gd name="T76" fmla="*/ 111 w 156"/>
              <a:gd name="T77" fmla="*/ 89 h 222"/>
              <a:gd name="T78" fmla="*/ 111 w 156"/>
              <a:gd name="T79" fmla="*/ 89 h 222"/>
              <a:gd name="T80" fmla="*/ 90 w 156"/>
              <a:gd name="T81" fmla="*/ 123 h 222"/>
              <a:gd name="T82" fmla="*/ 72 w 156"/>
              <a:gd name="T83" fmla="*/ 175 h 222"/>
              <a:gd name="T84" fmla="*/ 79 w 156"/>
              <a:gd name="T85" fmla="*/ 135 h 222"/>
              <a:gd name="T86" fmla="*/ 40 w 156"/>
              <a:gd name="T87" fmla="*/ 177 h 222"/>
              <a:gd name="T88" fmla="*/ 42 w 156"/>
              <a:gd name="T89" fmla="*/ 190 h 222"/>
              <a:gd name="T90" fmla="*/ 42 w 156"/>
              <a:gd name="T91" fmla="*/ 180 h 222"/>
              <a:gd name="T92" fmla="*/ 93 w 156"/>
              <a:gd name="T93" fmla="*/ 201 h 222"/>
              <a:gd name="T94" fmla="*/ 113 w 156"/>
              <a:gd name="T95" fmla="*/ 179 h 222"/>
              <a:gd name="T96" fmla="*/ 117 w 156"/>
              <a:gd name="T97" fmla="*/ 200 h 222"/>
              <a:gd name="T98" fmla="*/ 129 w 156"/>
              <a:gd name="T99" fmla="*/ 195 h 222"/>
              <a:gd name="T100" fmla="*/ 126 w 156"/>
              <a:gd name="T101" fmla="*/ 184 h 222"/>
              <a:gd name="T102" fmla="*/ 135 w 156"/>
              <a:gd name="T103" fmla="*/ 190 h 222"/>
              <a:gd name="T104" fmla="*/ 145 w 156"/>
              <a:gd name="T105" fmla="*/ 180 h 222"/>
              <a:gd name="T106" fmla="*/ 135 w 156"/>
              <a:gd name="T107" fmla="*/ 163 h 222"/>
              <a:gd name="T108" fmla="*/ 135 w 156"/>
              <a:gd name="T109" fmla="*/ 185 h 222"/>
              <a:gd name="T110" fmla="*/ 141 w 156"/>
              <a:gd name="T111" fmla="*/ 163 h 2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6"/>
              <a:gd name="T169" fmla="*/ 0 h 222"/>
              <a:gd name="T170" fmla="*/ 156 w 156"/>
              <a:gd name="T171" fmla="*/ 222 h 2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6" h="222">
                <a:moveTo>
                  <a:pt x="151" y="178"/>
                </a:moveTo>
                <a:lnTo>
                  <a:pt x="136" y="216"/>
                </a:lnTo>
                <a:lnTo>
                  <a:pt x="117" y="209"/>
                </a:lnTo>
                <a:lnTo>
                  <a:pt x="130" y="170"/>
                </a:lnTo>
                <a:lnTo>
                  <a:pt x="151" y="178"/>
                </a:lnTo>
                <a:close/>
                <a:moveTo>
                  <a:pt x="136" y="216"/>
                </a:moveTo>
                <a:lnTo>
                  <a:pt x="134" y="222"/>
                </a:lnTo>
                <a:lnTo>
                  <a:pt x="127" y="222"/>
                </a:lnTo>
                <a:lnTo>
                  <a:pt x="127" y="212"/>
                </a:lnTo>
                <a:lnTo>
                  <a:pt x="136" y="216"/>
                </a:lnTo>
                <a:close/>
                <a:moveTo>
                  <a:pt x="127" y="222"/>
                </a:moveTo>
                <a:lnTo>
                  <a:pt x="11" y="222"/>
                </a:lnTo>
                <a:lnTo>
                  <a:pt x="11" y="202"/>
                </a:lnTo>
                <a:lnTo>
                  <a:pt x="127" y="202"/>
                </a:lnTo>
                <a:lnTo>
                  <a:pt x="127" y="222"/>
                </a:lnTo>
                <a:close/>
                <a:moveTo>
                  <a:pt x="11" y="222"/>
                </a:moveTo>
                <a:lnTo>
                  <a:pt x="0" y="222"/>
                </a:lnTo>
                <a:lnTo>
                  <a:pt x="0" y="212"/>
                </a:lnTo>
                <a:lnTo>
                  <a:pt x="11" y="212"/>
                </a:lnTo>
                <a:lnTo>
                  <a:pt x="11" y="222"/>
                </a:lnTo>
                <a:close/>
                <a:moveTo>
                  <a:pt x="0" y="212"/>
                </a:moveTo>
                <a:lnTo>
                  <a:pt x="0" y="207"/>
                </a:lnTo>
                <a:lnTo>
                  <a:pt x="21" y="207"/>
                </a:lnTo>
                <a:lnTo>
                  <a:pt x="21" y="212"/>
                </a:lnTo>
                <a:lnTo>
                  <a:pt x="0" y="212"/>
                </a:lnTo>
                <a:close/>
                <a:moveTo>
                  <a:pt x="0" y="207"/>
                </a:moveTo>
                <a:lnTo>
                  <a:pt x="0" y="202"/>
                </a:lnTo>
                <a:lnTo>
                  <a:pt x="4" y="199"/>
                </a:lnTo>
                <a:lnTo>
                  <a:pt x="11" y="207"/>
                </a:lnTo>
                <a:lnTo>
                  <a:pt x="0" y="207"/>
                </a:lnTo>
                <a:close/>
                <a:moveTo>
                  <a:pt x="4" y="199"/>
                </a:moveTo>
                <a:lnTo>
                  <a:pt x="16" y="187"/>
                </a:lnTo>
                <a:lnTo>
                  <a:pt x="27" y="177"/>
                </a:lnTo>
                <a:lnTo>
                  <a:pt x="37" y="166"/>
                </a:lnTo>
                <a:lnTo>
                  <a:pt x="46" y="157"/>
                </a:lnTo>
                <a:lnTo>
                  <a:pt x="62" y="172"/>
                </a:lnTo>
                <a:lnTo>
                  <a:pt x="52" y="182"/>
                </a:lnTo>
                <a:lnTo>
                  <a:pt x="42" y="192"/>
                </a:lnTo>
                <a:lnTo>
                  <a:pt x="31" y="203"/>
                </a:lnTo>
                <a:lnTo>
                  <a:pt x="18" y="214"/>
                </a:lnTo>
                <a:lnTo>
                  <a:pt x="4" y="199"/>
                </a:lnTo>
                <a:close/>
                <a:moveTo>
                  <a:pt x="46" y="157"/>
                </a:moveTo>
                <a:lnTo>
                  <a:pt x="54" y="148"/>
                </a:lnTo>
                <a:lnTo>
                  <a:pt x="62" y="139"/>
                </a:lnTo>
                <a:lnTo>
                  <a:pt x="69" y="132"/>
                </a:lnTo>
                <a:lnTo>
                  <a:pt x="74" y="124"/>
                </a:lnTo>
                <a:lnTo>
                  <a:pt x="92" y="136"/>
                </a:lnTo>
                <a:lnTo>
                  <a:pt x="86" y="145"/>
                </a:lnTo>
                <a:lnTo>
                  <a:pt x="78" y="153"/>
                </a:lnTo>
                <a:lnTo>
                  <a:pt x="71" y="162"/>
                </a:lnTo>
                <a:lnTo>
                  <a:pt x="62" y="172"/>
                </a:lnTo>
                <a:lnTo>
                  <a:pt x="46" y="157"/>
                </a:lnTo>
                <a:close/>
                <a:moveTo>
                  <a:pt x="74" y="124"/>
                </a:moveTo>
                <a:lnTo>
                  <a:pt x="82" y="111"/>
                </a:lnTo>
                <a:lnTo>
                  <a:pt x="89" y="98"/>
                </a:lnTo>
                <a:lnTo>
                  <a:pt x="108" y="106"/>
                </a:lnTo>
                <a:lnTo>
                  <a:pt x="105" y="113"/>
                </a:lnTo>
                <a:lnTo>
                  <a:pt x="101" y="121"/>
                </a:lnTo>
                <a:lnTo>
                  <a:pt x="97" y="129"/>
                </a:lnTo>
                <a:lnTo>
                  <a:pt x="92" y="136"/>
                </a:lnTo>
                <a:lnTo>
                  <a:pt x="74" y="124"/>
                </a:lnTo>
                <a:close/>
                <a:moveTo>
                  <a:pt x="89" y="98"/>
                </a:moveTo>
                <a:lnTo>
                  <a:pt x="92" y="86"/>
                </a:lnTo>
                <a:lnTo>
                  <a:pt x="93" y="76"/>
                </a:lnTo>
                <a:lnTo>
                  <a:pt x="115" y="76"/>
                </a:lnTo>
                <a:lnTo>
                  <a:pt x="114" y="83"/>
                </a:lnTo>
                <a:lnTo>
                  <a:pt x="113" y="91"/>
                </a:lnTo>
                <a:lnTo>
                  <a:pt x="110" y="98"/>
                </a:lnTo>
                <a:lnTo>
                  <a:pt x="108" y="106"/>
                </a:lnTo>
                <a:lnTo>
                  <a:pt x="89" y="98"/>
                </a:lnTo>
                <a:close/>
                <a:moveTo>
                  <a:pt x="93" y="76"/>
                </a:moveTo>
                <a:lnTo>
                  <a:pt x="93" y="69"/>
                </a:lnTo>
                <a:lnTo>
                  <a:pt x="91" y="63"/>
                </a:lnTo>
                <a:lnTo>
                  <a:pt x="110" y="55"/>
                </a:lnTo>
                <a:lnTo>
                  <a:pt x="114" y="66"/>
                </a:lnTo>
                <a:lnTo>
                  <a:pt x="115" y="76"/>
                </a:lnTo>
                <a:lnTo>
                  <a:pt x="93" y="76"/>
                </a:lnTo>
                <a:close/>
                <a:moveTo>
                  <a:pt x="91" y="63"/>
                </a:moveTo>
                <a:lnTo>
                  <a:pt x="89" y="57"/>
                </a:lnTo>
                <a:lnTo>
                  <a:pt x="85" y="53"/>
                </a:lnTo>
                <a:lnTo>
                  <a:pt x="100" y="39"/>
                </a:lnTo>
                <a:lnTo>
                  <a:pt x="103" y="42"/>
                </a:lnTo>
                <a:lnTo>
                  <a:pt x="106" y="46"/>
                </a:lnTo>
                <a:lnTo>
                  <a:pt x="108" y="51"/>
                </a:lnTo>
                <a:lnTo>
                  <a:pt x="110" y="55"/>
                </a:lnTo>
                <a:lnTo>
                  <a:pt x="91" y="63"/>
                </a:lnTo>
                <a:close/>
                <a:moveTo>
                  <a:pt x="85" y="53"/>
                </a:moveTo>
                <a:lnTo>
                  <a:pt x="80" y="49"/>
                </a:lnTo>
                <a:lnTo>
                  <a:pt x="75" y="46"/>
                </a:lnTo>
                <a:lnTo>
                  <a:pt x="83" y="26"/>
                </a:lnTo>
                <a:lnTo>
                  <a:pt x="92" y="31"/>
                </a:lnTo>
                <a:lnTo>
                  <a:pt x="100" y="39"/>
                </a:lnTo>
                <a:lnTo>
                  <a:pt x="85" y="53"/>
                </a:lnTo>
                <a:close/>
                <a:moveTo>
                  <a:pt x="83" y="26"/>
                </a:moveTo>
                <a:lnTo>
                  <a:pt x="98" y="33"/>
                </a:lnTo>
                <a:lnTo>
                  <a:pt x="83" y="26"/>
                </a:lnTo>
                <a:lnTo>
                  <a:pt x="79" y="37"/>
                </a:lnTo>
                <a:lnTo>
                  <a:pt x="83" y="26"/>
                </a:lnTo>
                <a:close/>
                <a:moveTo>
                  <a:pt x="75" y="46"/>
                </a:moveTo>
                <a:lnTo>
                  <a:pt x="70" y="45"/>
                </a:lnTo>
                <a:lnTo>
                  <a:pt x="65" y="44"/>
                </a:lnTo>
                <a:lnTo>
                  <a:pt x="65" y="23"/>
                </a:lnTo>
                <a:lnTo>
                  <a:pt x="74" y="24"/>
                </a:lnTo>
                <a:lnTo>
                  <a:pt x="83" y="26"/>
                </a:lnTo>
                <a:lnTo>
                  <a:pt x="75" y="46"/>
                </a:lnTo>
                <a:close/>
                <a:moveTo>
                  <a:pt x="65" y="44"/>
                </a:moveTo>
                <a:lnTo>
                  <a:pt x="60" y="45"/>
                </a:lnTo>
                <a:lnTo>
                  <a:pt x="54" y="46"/>
                </a:lnTo>
                <a:lnTo>
                  <a:pt x="48" y="25"/>
                </a:lnTo>
                <a:lnTo>
                  <a:pt x="56" y="23"/>
                </a:lnTo>
                <a:lnTo>
                  <a:pt x="65" y="23"/>
                </a:lnTo>
                <a:lnTo>
                  <a:pt x="65" y="44"/>
                </a:lnTo>
                <a:close/>
                <a:moveTo>
                  <a:pt x="54" y="46"/>
                </a:moveTo>
                <a:lnTo>
                  <a:pt x="49" y="48"/>
                </a:lnTo>
                <a:lnTo>
                  <a:pt x="45" y="50"/>
                </a:lnTo>
                <a:lnTo>
                  <a:pt x="33" y="34"/>
                </a:lnTo>
                <a:lnTo>
                  <a:pt x="40" y="28"/>
                </a:lnTo>
                <a:lnTo>
                  <a:pt x="48" y="25"/>
                </a:lnTo>
                <a:lnTo>
                  <a:pt x="54" y="46"/>
                </a:lnTo>
                <a:close/>
                <a:moveTo>
                  <a:pt x="45" y="50"/>
                </a:moveTo>
                <a:lnTo>
                  <a:pt x="41" y="54"/>
                </a:lnTo>
                <a:lnTo>
                  <a:pt x="38" y="58"/>
                </a:lnTo>
                <a:lnTo>
                  <a:pt x="20" y="46"/>
                </a:lnTo>
                <a:lnTo>
                  <a:pt x="25" y="40"/>
                </a:lnTo>
                <a:lnTo>
                  <a:pt x="33" y="34"/>
                </a:lnTo>
                <a:lnTo>
                  <a:pt x="45" y="50"/>
                </a:lnTo>
                <a:close/>
                <a:moveTo>
                  <a:pt x="38" y="58"/>
                </a:moveTo>
                <a:lnTo>
                  <a:pt x="35" y="64"/>
                </a:lnTo>
                <a:lnTo>
                  <a:pt x="32" y="70"/>
                </a:lnTo>
                <a:lnTo>
                  <a:pt x="12" y="64"/>
                </a:lnTo>
                <a:lnTo>
                  <a:pt x="15" y="54"/>
                </a:lnTo>
                <a:lnTo>
                  <a:pt x="20" y="46"/>
                </a:lnTo>
                <a:lnTo>
                  <a:pt x="38" y="58"/>
                </a:lnTo>
                <a:close/>
                <a:moveTo>
                  <a:pt x="32" y="70"/>
                </a:moveTo>
                <a:lnTo>
                  <a:pt x="30" y="77"/>
                </a:lnTo>
                <a:lnTo>
                  <a:pt x="21" y="77"/>
                </a:lnTo>
                <a:lnTo>
                  <a:pt x="21" y="67"/>
                </a:lnTo>
                <a:lnTo>
                  <a:pt x="32" y="70"/>
                </a:lnTo>
                <a:close/>
                <a:moveTo>
                  <a:pt x="21" y="77"/>
                </a:moveTo>
                <a:lnTo>
                  <a:pt x="16" y="77"/>
                </a:lnTo>
                <a:lnTo>
                  <a:pt x="16" y="56"/>
                </a:lnTo>
                <a:lnTo>
                  <a:pt x="21" y="56"/>
                </a:lnTo>
                <a:lnTo>
                  <a:pt x="21" y="77"/>
                </a:lnTo>
                <a:close/>
                <a:moveTo>
                  <a:pt x="16" y="77"/>
                </a:moveTo>
                <a:lnTo>
                  <a:pt x="5" y="77"/>
                </a:lnTo>
                <a:lnTo>
                  <a:pt x="6" y="66"/>
                </a:lnTo>
                <a:lnTo>
                  <a:pt x="16" y="67"/>
                </a:lnTo>
                <a:lnTo>
                  <a:pt x="16" y="77"/>
                </a:lnTo>
                <a:close/>
                <a:moveTo>
                  <a:pt x="6" y="66"/>
                </a:moveTo>
                <a:lnTo>
                  <a:pt x="9" y="51"/>
                </a:lnTo>
                <a:lnTo>
                  <a:pt x="13" y="39"/>
                </a:lnTo>
                <a:lnTo>
                  <a:pt x="33" y="47"/>
                </a:lnTo>
                <a:lnTo>
                  <a:pt x="28" y="57"/>
                </a:lnTo>
                <a:lnTo>
                  <a:pt x="26" y="68"/>
                </a:lnTo>
                <a:lnTo>
                  <a:pt x="6" y="66"/>
                </a:lnTo>
                <a:close/>
                <a:moveTo>
                  <a:pt x="13" y="39"/>
                </a:moveTo>
                <a:lnTo>
                  <a:pt x="16" y="33"/>
                </a:lnTo>
                <a:lnTo>
                  <a:pt x="19" y="27"/>
                </a:lnTo>
                <a:lnTo>
                  <a:pt x="23" y="22"/>
                </a:lnTo>
                <a:lnTo>
                  <a:pt x="27" y="18"/>
                </a:lnTo>
                <a:lnTo>
                  <a:pt x="42" y="34"/>
                </a:lnTo>
                <a:lnTo>
                  <a:pt x="37" y="40"/>
                </a:lnTo>
                <a:lnTo>
                  <a:pt x="33" y="47"/>
                </a:lnTo>
                <a:lnTo>
                  <a:pt x="13" y="39"/>
                </a:lnTo>
                <a:close/>
                <a:moveTo>
                  <a:pt x="27" y="18"/>
                </a:moveTo>
                <a:lnTo>
                  <a:pt x="33" y="14"/>
                </a:lnTo>
                <a:lnTo>
                  <a:pt x="37" y="11"/>
                </a:lnTo>
                <a:lnTo>
                  <a:pt x="43" y="8"/>
                </a:lnTo>
                <a:lnTo>
                  <a:pt x="48" y="5"/>
                </a:lnTo>
                <a:lnTo>
                  <a:pt x="55" y="25"/>
                </a:lnTo>
                <a:lnTo>
                  <a:pt x="48" y="28"/>
                </a:lnTo>
                <a:lnTo>
                  <a:pt x="42" y="34"/>
                </a:lnTo>
                <a:lnTo>
                  <a:pt x="27" y="18"/>
                </a:lnTo>
                <a:close/>
                <a:moveTo>
                  <a:pt x="48" y="5"/>
                </a:moveTo>
                <a:lnTo>
                  <a:pt x="53" y="3"/>
                </a:lnTo>
                <a:lnTo>
                  <a:pt x="60" y="1"/>
                </a:lnTo>
                <a:lnTo>
                  <a:pt x="66" y="1"/>
                </a:lnTo>
                <a:lnTo>
                  <a:pt x="72" y="0"/>
                </a:lnTo>
                <a:lnTo>
                  <a:pt x="72" y="22"/>
                </a:lnTo>
                <a:lnTo>
                  <a:pt x="64" y="22"/>
                </a:lnTo>
                <a:lnTo>
                  <a:pt x="55" y="25"/>
                </a:lnTo>
                <a:lnTo>
                  <a:pt x="48" y="5"/>
                </a:lnTo>
                <a:close/>
                <a:moveTo>
                  <a:pt x="72" y="0"/>
                </a:moveTo>
                <a:lnTo>
                  <a:pt x="79" y="1"/>
                </a:lnTo>
                <a:lnTo>
                  <a:pt x="86" y="1"/>
                </a:lnTo>
                <a:lnTo>
                  <a:pt x="92" y="3"/>
                </a:lnTo>
                <a:lnTo>
                  <a:pt x="98" y="6"/>
                </a:lnTo>
                <a:lnTo>
                  <a:pt x="91" y="25"/>
                </a:lnTo>
                <a:lnTo>
                  <a:pt x="82" y="22"/>
                </a:lnTo>
                <a:lnTo>
                  <a:pt x="72" y="22"/>
                </a:lnTo>
                <a:lnTo>
                  <a:pt x="72" y="0"/>
                </a:lnTo>
                <a:close/>
                <a:moveTo>
                  <a:pt x="98" y="6"/>
                </a:moveTo>
                <a:lnTo>
                  <a:pt x="104" y="8"/>
                </a:lnTo>
                <a:lnTo>
                  <a:pt x="109" y="11"/>
                </a:lnTo>
                <a:lnTo>
                  <a:pt x="115" y="15"/>
                </a:lnTo>
                <a:lnTo>
                  <a:pt x="120" y="19"/>
                </a:lnTo>
                <a:lnTo>
                  <a:pt x="105" y="35"/>
                </a:lnTo>
                <a:lnTo>
                  <a:pt x="98" y="28"/>
                </a:lnTo>
                <a:lnTo>
                  <a:pt x="91" y="25"/>
                </a:lnTo>
                <a:lnTo>
                  <a:pt x="98" y="6"/>
                </a:lnTo>
                <a:close/>
                <a:moveTo>
                  <a:pt x="120" y="19"/>
                </a:moveTo>
                <a:lnTo>
                  <a:pt x="124" y="24"/>
                </a:lnTo>
                <a:lnTo>
                  <a:pt x="128" y="28"/>
                </a:lnTo>
                <a:lnTo>
                  <a:pt x="131" y="34"/>
                </a:lnTo>
                <a:lnTo>
                  <a:pt x="134" y="39"/>
                </a:lnTo>
                <a:lnTo>
                  <a:pt x="115" y="48"/>
                </a:lnTo>
                <a:lnTo>
                  <a:pt x="110" y="41"/>
                </a:lnTo>
                <a:lnTo>
                  <a:pt x="105" y="35"/>
                </a:lnTo>
                <a:lnTo>
                  <a:pt x="120" y="19"/>
                </a:lnTo>
                <a:close/>
                <a:moveTo>
                  <a:pt x="134" y="39"/>
                </a:moveTo>
                <a:lnTo>
                  <a:pt x="136" y="45"/>
                </a:lnTo>
                <a:lnTo>
                  <a:pt x="137" y="50"/>
                </a:lnTo>
                <a:lnTo>
                  <a:pt x="138" y="56"/>
                </a:lnTo>
                <a:lnTo>
                  <a:pt x="140" y="63"/>
                </a:lnTo>
                <a:lnTo>
                  <a:pt x="118" y="63"/>
                </a:lnTo>
                <a:lnTo>
                  <a:pt x="117" y="55"/>
                </a:lnTo>
                <a:lnTo>
                  <a:pt x="115" y="48"/>
                </a:lnTo>
                <a:lnTo>
                  <a:pt x="134" y="39"/>
                </a:lnTo>
                <a:close/>
                <a:moveTo>
                  <a:pt x="140" y="63"/>
                </a:moveTo>
                <a:lnTo>
                  <a:pt x="138" y="72"/>
                </a:lnTo>
                <a:lnTo>
                  <a:pt x="137" y="80"/>
                </a:lnTo>
                <a:lnTo>
                  <a:pt x="134" y="89"/>
                </a:lnTo>
                <a:lnTo>
                  <a:pt x="131" y="97"/>
                </a:lnTo>
                <a:lnTo>
                  <a:pt x="111" y="89"/>
                </a:lnTo>
                <a:lnTo>
                  <a:pt x="115" y="82"/>
                </a:lnTo>
                <a:lnTo>
                  <a:pt x="117" y="76"/>
                </a:lnTo>
                <a:lnTo>
                  <a:pt x="118" y="69"/>
                </a:lnTo>
                <a:lnTo>
                  <a:pt x="118" y="63"/>
                </a:lnTo>
                <a:lnTo>
                  <a:pt x="140" y="63"/>
                </a:lnTo>
                <a:close/>
                <a:moveTo>
                  <a:pt x="111" y="89"/>
                </a:moveTo>
                <a:lnTo>
                  <a:pt x="110" y="92"/>
                </a:lnTo>
                <a:lnTo>
                  <a:pt x="111" y="89"/>
                </a:lnTo>
                <a:lnTo>
                  <a:pt x="122" y="93"/>
                </a:lnTo>
                <a:lnTo>
                  <a:pt x="111" y="89"/>
                </a:lnTo>
                <a:close/>
                <a:moveTo>
                  <a:pt x="131" y="97"/>
                </a:moveTo>
                <a:lnTo>
                  <a:pt x="125" y="110"/>
                </a:lnTo>
                <a:lnTo>
                  <a:pt x="116" y="123"/>
                </a:lnTo>
                <a:lnTo>
                  <a:pt x="99" y="111"/>
                </a:lnTo>
                <a:lnTo>
                  <a:pt x="106" y="99"/>
                </a:lnTo>
                <a:lnTo>
                  <a:pt x="111" y="89"/>
                </a:lnTo>
                <a:lnTo>
                  <a:pt x="131" y="97"/>
                </a:lnTo>
                <a:close/>
                <a:moveTo>
                  <a:pt x="116" y="123"/>
                </a:moveTo>
                <a:lnTo>
                  <a:pt x="106" y="136"/>
                </a:lnTo>
                <a:lnTo>
                  <a:pt x="95" y="150"/>
                </a:lnTo>
                <a:lnTo>
                  <a:pt x="79" y="135"/>
                </a:lnTo>
                <a:lnTo>
                  <a:pt x="90" y="123"/>
                </a:lnTo>
                <a:lnTo>
                  <a:pt x="99" y="111"/>
                </a:lnTo>
                <a:lnTo>
                  <a:pt x="116" y="123"/>
                </a:lnTo>
                <a:close/>
                <a:moveTo>
                  <a:pt x="95" y="150"/>
                </a:moveTo>
                <a:lnTo>
                  <a:pt x="87" y="158"/>
                </a:lnTo>
                <a:lnTo>
                  <a:pt x="78" y="166"/>
                </a:lnTo>
                <a:lnTo>
                  <a:pt x="72" y="175"/>
                </a:lnTo>
                <a:lnTo>
                  <a:pt x="65" y="181"/>
                </a:lnTo>
                <a:lnTo>
                  <a:pt x="50" y="166"/>
                </a:lnTo>
                <a:lnTo>
                  <a:pt x="55" y="161"/>
                </a:lnTo>
                <a:lnTo>
                  <a:pt x="62" y="154"/>
                </a:lnTo>
                <a:lnTo>
                  <a:pt x="70" y="146"/>
                </a:lnTo>
                <a:lnTo>
                  <a:pt x="79" y="135"/>
                </a:lnTo>
                <a:lnTo>
                  <a:pt x="95" y="150"/>
                </a:lnTo>
                <a:close/>
                <a:moveTo>
                  <a:pt x="65" y="181"/>
                </a:moveTo>
                <a:lnTo>
                  <a:pt x="55" y="191"/>
                </a:lnTo>
                <a:lnTo>
                  <a:pt x="48" y="199"/>
                </a:lnTo>
                <a:lnTo>
                  <a:pt x="35" y="182"/>
                </a:lnTo>
                <a:lnTo>
                  <a:pt x="40" y="177"/>
                </a:lnTo>
                <a:lnTo>
                  <a:pt x="50" y="166"/>
                </a:lnTo>
                <a:lnTo>
                  <a:pt x="65" y="181"/>
                </a:lnTo>
                <a:close/>
                <a:moveTo>
                  <a:pt x="42" y="201"/>
                </a:moveTo>
                <a:lnTo>
                  <a:pt x="14" y="201"/>
                </a:lnTo>
                <a:lnTo>
                  <a:pt x="35" y="182"/>
                </a:lnTo>
                <a:lnTo>
                  <a:pt x="42" y="190"/>
                </a:lnTo>
                <a:lnTo>
                  <a:pt x="42" y="201"/>
                </a:lnTo>
                <a:close/>
                <a:moveTo>
                  <a:pt x="42" y="180"/>
                </a:moveTo>
                <a:lnTo>
                  <a:pt x="93" y="180"/>
                </a:lnTo>
                <a:lnTo>
                  <a:pt x="93" y="201"/>
                </a:lnTo>
                <a:lnTo>
                  <a:pt x="42" y="201"/>
                </a:lnTo>
                <a:lnTo>
                  <a:pt x="42" y="180"/>
                </a:lnTo>
                <a:close/>
                <a:moveTo>
                  <a:pt x="93" y="180"/>
                </a:moveTo>
                <a:lnTo>
                  <a:pt x="105" y="179"/>
                </a:lnTo>
                <a:lnTo>
                  <a:pt x="113" y="179"/>
                </a:lnTo>
                <a:lnTo>
                  <a:pt x="117" y="200"/>
                </a:lnTo>
                <a:lnTo>
                  <a:pt x="107" y="201"/>
                </a:lnTo>
                <a:lnTo>
                  <a:pt x="93" y="201"/>
                </a:lnTo>
                <a:lnTo>
                  <a:pt x="93" y="180"/>
                </a:lnTo>
                <a:close/>
                <a:moveTo>
                  <a:pt x="113" y="179"/>
                </a:moveTo>
                <a:lnTo>
                  <a:pt x="114" y="179"/>
                </a:lnTo>
                <a:lnTo>
                  <a:pt x="115" y="189"/>
                </a:lnTo>
                <a:lnTo>
                  <a:pt x="113" y="179"/>
                </a:lnTo>
                <a:close/>
                <a:moveTo>
                  <a:pt x="114" y="179"/>
                </a:moveTo>
                <a:lnTo>
                  <a:pt x="115" y="178"/>
                </a:lnTo>
                <a:lnTo>
                  <a:pt x="117" y="178"/>
                </a:lnTo>
                <a:lnTo>
                  <a:pt x="125" y="197"/>
                </a:lnTo>
                <a:lnTo>
                  <a:pt x="121" y="199"/>
                </a:lnTo>
                <a:lnTo>
                  <a:pt x="117" y="200"/>
                </a:lnTo>
                <a:lnTo>
                  <a:pt x="114" y="179"/>
                </a:lnTo>
                <a:close/>
                <a:moveTo>
                  <a:pt x="117" y="178"/>
                </a:moveTo>
                <a:lnTo>
                  <a:pt x="119" y="177"/>
                </a:lnTo>
                <a:lnTo>
                  <a:pt x="120" y="176"/>
                </a:lnTo>
                <a:lnTo>
                  <a:pt x="132" y="193"/>
                </a:lnTo>
                <a:lnTo>
                  <a:pt x="129" y="195"/>
                </a:lnTo>
                <a:lnTo>
                  <a:pt x="125" y="197"/>
                </a:lnTo>
                <a:lnTo>
                  <a:pt x="117" y="178"/>
                </a:lnTo>
                <a:close/>
                <a:moveTo>
                  <a:pt x="132" y="193"/>
                </a:moveTo>
                <a:lnTo>
                  <a:pt x="141" y="187"/>
                </a:lnTo>
                <a:lnTo>
                  <a:pt x="132" y="193"/>
                </a:lnTo>
                <a:lnTo>
                  <a:pt x="126" y="184"/>
                </a:lnTo>
                <a:lnTo>
                  <a:pt x="132" y="193"/>
                </a:lnTo>
                <a:close/>
                <a:moveTo>
                  <a:pt x="120" y="176"/>
                </a:moveTo>
                <a:lnTo>
                  <a:pt x="122" y="175"/>
                </a:lnTo>
                <a:lnTo>
                  <a:pt x="123" y="173"/>
                </a:lnTo>
                <a:lnTo>
                  <a:pt x="140" y="187"/>
                </a:lnTo>
                <a:lnTo>
                  <a:pt x="135" y="190"/>
                </a:lnTo>
                <a:lnTo>
                  <a:pt x="132" y="193"/>
                </a:lnTo>
                <a:lnTo>
                  <a:pt x="120" y="176"/>
                </a:lnTo>
                <a:close/>
                <a:moveTo>
                  <a:pt x="123" y="173"/>
                </a:moveTo>
                <a:lnTo>
                  <a:pt x="125" y="172"/>
                </a:lnTo>
                <a:lnTo>
                  <a:pt x="126" y="168"/>
                </a:lnTo>
                <a:lnTo>
                  <a:pt x="145" y="180"/>
                </a:lnTo>
                <a:lnTo>
                  <a:pt x="142" y="183"/>
                </a:lnTo>
                <a:lnTo>
                  <a:pt x="140" y="187"/>
                </a:lnTo>
                <a:lnTo>
                  <a:pt x="123" y="173"/>
                </a:lnTo>
                <a:close/>
                <a:moveTo>
                  <a:pt x="126" y="168"/>
                </a:moveTo>
                <a:lnTo>
                  <a:pt x="129" y="163"/>
                </a:lnTo>
                <a:lnTo>
                  <a:pt x="135" y="163"/>
                </a:lnTo>
                <a:lnTo>
                  <a:pt x="135" y="175"/>
                </a:lnTo>
                <a:lnTo>
                  <a:pt x="126" y="168"/>
                </a:lnTo>
                <a:close/>
                <a:moveTo>
                  <a:pt x="135" y="163"/>
                </a:moveTo>
                <a:lnTo>
                  <a:pt x="141" y="163"/>
                </a:lnTo>
                <a:lnTo>
                  <a:pt x="141" y="185"/>
                </a:lnTo>
                <a:lnTo>
                  <a:pt x="135" y="185"/>
                </a:lnTo>
                <a:lnTo>
                  <a:pt x="135" y="163"/>
                </a:lnTo>
                <a:close/>
                <a:moveTo>
                  <a:pt x="141" y="163"/>
                </a:moveTo>
                <a:lnTo>
                  <a:pt x="156" y="163"/>
                </a:lnTo>
                <a:lnTo>
                  <a:pt x="151" y="178"/>
                </a:lnTo>
                <a:lnTo>
                  <a:pt x="141" y="175"/>
                </a:lnTo>
                <a:lnTo>
                  <a:pt x="141" y="16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33" name="Freeform 350"/>
          <p:cNvSpPr>
            <a:spLocks/>
          </p:cNvSpPr>
          <p:nvPr/>
        </p:nvSpPr>
        <p:spPr bwMode="auto">
          <a:xfrm>
            <a:off x="4584700" y="4621213"/>
            <a:ext cx="41275" cy="104775"/>
          </a:xfrm>
          <a:custGeom>
            <a:avLst/>
            <a:gdLst>
              <a:gd name="T0" fmla="*/ 0 w 78"/>
              <a:gd name="T1" fmla="*/ 23 h 200"/>
              <a:gd name="T2" fmla="*/ 48 w 78"/>
              <a:gd name="T3" fmla="*/ 0 h 200"/>
              <a:gd name="T4" fmla="*/ 53 w 78"/>
              <a:gd name="T5" fmla="*/ 0 h 200"/>
              <a:gd name="T6" fmla="*/ 53 w 78"/>
              <a:gd name="T7" fmla="*/ 166 h 200"/>
              <a:gd name="T8" fmla="*/ 53 w 78"/>
              <a:gd name="T9" fmla="*/ 179 h 200"/>
              <a:gd name="T10" fmla="*/ 54 w 78"/>
              <a:gd name="T11" fmla="*/ 185 h 200"/>
              <a:gd name="T12" fmla="*/ 56 w 78"/>
              <a:gd name="T13" fmla="*/ 190 h 200"/>
              <a:gd name="T14" fmla="*/ 60 w 78"/>
              <a:gd name="T15" fmla="*/ 193 h 200"/>
              <a:gd name="T16" fmla="*/ 67 w 78"/>
              <a:gd name="T17" fmla="*/ 194 h 200"/>
              <a:gd name="T18" fmla="*/ 78 w 78"/>
              <a:gd name="T19" fmla="*/ 195 h 200"/>
              <a:gd name="T20" fmla="*/ 78 w 78"/>
              <a:gd name="T21" fmla="*/ 200 h 200"/>
              <a:gd name="T22" fmla="*/ 4 w 78"/>
              <a:gd name="T23" fmla="*/ 200 h 200"/>
              <a:gd name="T24" fmla="*/ 4 w 78"/>
              <a:gd name="T25" fmla="*/ 195 h 200"/>
              <a:gd name="T26" fmla="*/ 16 w 78"/>
              <a:gd name="T27" fmla="*/ 194 h 200"/>
              <a:gd name="T28" fmla="*/ 22 w 78"/>
              <a:gd name="T29" fmla="*/ 193 h 200"/>
              <a:gd name="T30" fmla="*/ 25 w 78"/>
              <a:gd name="T31" fmla="*/ 190 h 200"/>
              <a:gd name="T32" fmla="*/ 27 w 78"/>
              <a:gd name="T33" fmla="*/ 187 h 200"/>
              <a:gd name="T34" fmla="*/ 29 w 78"/>
              <a:gd name="T35" fmla="*/ 179 h 200"/>
              <a:gd name="T36" fmla="*/ 29 w 78"/>
              <a:gd name="T37" fmla="*/ 166 h 200"/>
              <a:gd name="T38" fmla="*/ 29 w 78"/>
              <a:gd name="T39" fmla="*/ 59 h 200"/>
              <a:gd name="T40" fmla="*/ 29 w 78"/>
              <a:gd name="T41" fmla="*/ 41 h 200"/>
              <a:gd name="T42" fmla="*/ 28 w 78"/>
              <a:gd name="T43" fmla="*/ 32 h 200"/>
              <a:gd name="T44" fmla="*/ 26 w 78"/>
              <a:gd name="T45" fmla="*/ 28 h 200"/>
              <a:gd name="T46" fmla="*/ 24 w 78"/>
              <a:gd name="T47" fmla="*/ 25 h 200"/>
              <a:gd name="T48" fmla="*/ 21 w 78"/>
              <a:gd name="T49" fmla="*/ 24 h 200"/>
              <a:gd name="T50" fmla="*/ 18 w 78"/>
              <a:gd name="T51" fmla="*/ 23 h 200"/>
              <a:gd name="T52" fmla="*/ 12 w 78"/>
              <a:gd name="T53" fmla="*/ 24 h 200"/>
              <a:gd name="T54" fmla="*/ 2 w 78"/>
              <a:gd name="T55" fmla="*/ 27 h 200"/>
              <a:gd name="T56" fmla="*/ 0 w 78"/>
              <a:gd name="T57" fmla="*/ 23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200"/>
              <a:gd name="T89" fmla="*/ 78 w 78"/>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200">
                <a:moveTo>
                  <a:pt x="0" y="23"/>
                </a:moveTo>
                <a:lnTo>
                  <a:pt x="48" y="0"/>
                </a:lnTo>
                <a:lnTo>
                  <a:pt x="53" y="0"/>
                </a:lnTo>
                <a:lnTo>
                  <a:pt x="53" y="166"/>
                </a:lnTo>
                <a:lnTo>
                  <a:pt x="53" y="179"/>
                </a:lnTo>
                <a:lnTo>
                  <a:pt x="54" y="185"/>
                </a:lnTo>
                <a:lnTo>
                  <a:pt x="56" y="190"/>
                </a:lnTo>
                <a:lnTo>
                  <a:pt x="60" y="193"/>
                </a:lnTo>
                <a:lnTo>
                  <a:pt x="67" y="194"/>
                </a:lnTo>
                <a:lnTo>
                  <a:pt x="78" y="195"/>
                </a:lnTo>
                <a:lnTo>
                  <a:pt x="78" y="200"/>
                </a:lnTo>
                <a:lnTo>
                  <a:pt x="4" y="200"/>
                </a:lnTo>
                <a:lnTo>
                  <a:pt x="4" y="195"/>
                </a:lnTo>
                <a:lnTo>
                  <a:pt x="16" y="194"/>
                </a:lnTo>
                <a:lnTo>
                  <a:pt x="22" y="193"/>
                </a:lnTo>
                <a:lnTo>
                  <a:pt x="25" y="190"/>
                </a:lnTo>
                <a:lnTo>
                  <a:pt x="27" y="187"/>
                </a:lnTo>
                <a:lnTo>
                  <a:pt x="29" y="179"/>
                </a:lnTo>
                <a:lnTo>
                  <a:pt x="29" y="166"/>
                </a:lnTo>
                <a:lnTo>
                  <a:pt x="29" y="59"/>
                </a:lnTo>
                <a:lnTo>
                  <a:pt x="29" y="41"/>
                </a:lnTo>
                <a:lnTo>
                  <a:pt x="28" y="32"/>
                </a:lnTo>
                <a:lnTo>
                  <a:pt x="26" y="28"/>
                </a:lnTo>
                <a:lnTo>
                  <a:pt x="24" y="25"/>
                </a:lnTo>
                <a:lnTo>
                  <a:pt x="21" y="24"/>
                </a:lnTo>
                <a:lnTo>
                  <a:pt x="18" y="23"/>
                </a:lnTo>
                <a:lnTo>
                  <a:pt x="12" y="24"/>
                </a:lnTo>
                <a:lnTo>
                  <a:pt x="2" y="27"/>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34" name="Freeform 351"/>
          <p:cNvSpPr>
            <a:spLocks noEditPoints="1"/>
          </p:cNvSpPr>
          <p:nvPr/>
        </p:nvSpPr>
        <p:spPr bwMode="auto">
          <a:xfrm>
            <a:off x="4651375" y="4621213"/>
            <a:ext cx="66675" cy="106362"/>
          </a:xfrm>
          <a:custGeom>
            <a:avLst/>
            <a:gdLst>
              <a:gd name="T0" fmla="*/ 1 w 127"/>
              <a:gd name="T1" fmla="*/ 87 h 203"/>
              <a:gd name="T2" fmla="*/ 6 w 127"/>
              <a:gd name="T3" fmla="*/ 58 h 203"/>
              <a:gd name="T4" fmla="*/ 15 w 127"/>
              <a:gd name="T5" fmla="*/ 34 h 203"/>
              <a:gd name="T6" fmla="*/ 29 w 127"/>
              <a:gd name="T7" fmla="*/ 15 h 203"/>
              <a:gd name="T8" fmla="*/ 43 w 127"/>
              <a:gd name="T9" fmla="*/ 5 h 203"/>
              <a:gd name="T10" fmla="*/ 57 w 127"/>
              <a:gd name="T11" fmla="*/ 0 h 203"/>
              <a:gd name="T12" fmla="*/ 69 w 127"/>
              <a:gd name="T13" fmla="*/ 0 h 203"/>
              <a:gd name="T14" fmla="*/ 81 w 127"/>
              <a:gd name="T15" fmla="*/ 3 h 203"/>
              <a:gd name="T16" fmla="*/ 91 w 127"/>
              <a:gd name="T17" fmla="*/ 8 h 203"/>
              <a:gd name="T18" fmla="*/ 100 w 127"/>
              <a:gd name="T19" fmla="*/ 17 h 203"/>
              <a:gd name="T20" fmla="*/ 110 w 127"/>
              <a:gd name="T21" fmla="*/ 30 h 203"/>
              <a:gd name="T22" fmla="*/ 118 w 127"/>
              <a:gd name="T23" fmla="*/ 46 h 203"/>
              <a:gd name="T24" fmla="*/ 124 w 127"/>
              <a:gd name="T25" fmla="*/ 66 h 203"/>
              <a:gd name="T26" fmla="*/ 126 w 127"/>
              <a:gd name="T27" fmla="*/ 88 h 203"/>
              <a:gd name="T28" fmla="*/ 126 w 127"/>
              <a:gd name="T29" fmla="*/ 116 h 203"/>
              <a:gd name="T30" fmla="*/ 121 w 127"/>
              <a:gd name="T31" fmla="*/ 145 h 203"/>
              <a:gd name="T32" fmla="*/ 112 w 127"/>
              <a:gd name="T33" fmla="*/ 169 h 203"/>
              <a:gd name="T34" fmla="*/ 99 w 127"/>
              <a:gd name="T35" fmla="*/ 187 h 203"/>
              <a:gd name="T36" fmla="*/ 85 w 127"/>
              <a:gd name="T37" fmla="*/ 198 h 203"/>
              <a:gd name="T38" fmla="*/ 70 w 127"/>
              <a:gd name="T39" fmla="*/ 203 h 203"/>
              <a:gd name="T40" fmla="*/ 56 w 127"/>
              <a:gd name="T41" fmla="*/ 203 h 203"/>
              <a:gd name="T42" fmla="*/ 43 w 127"/>
              <a:gd name="T43" fmla="*/ 199 h 203"/>
              <a:gd name="T44" fmla="*/ 31 w 127"/>
              <a:gd name="T45" fmla="*/ 191 h 203"/>
              <a:gd name="T46" fmla="*/ 20 w 127"/>
              <a:gd name="T47" fmla="*/ 178 h 203"/>
              <a:gd name="T48" fmla="*/ 12 w 127"/>
              <a:gd name="T49" fmla="*/ 163 h 203"/>
              <a:gd name="T50" fmla="*/ 6 w 127"/>
              <a:gd name="T51" fmla="*/ 148 h 203"/>
              <a:gd name="T52" fmla="*/ 2 w 127"/>
              <a:gd name="T53" fmla="*/ 130 h 203"/>
              <a:gd name="T54" fmla="*/ 0 w 127"/>
              <a:gd name="T55" fmla="*/ 113 h 203"/>
              <a:gd name="T56" fmla="*/ 29 w 127"/>
              <a:gd name="T57" fmla="*/ 107 h 203"/>
              <a:gd name="T58" fmla="*/ 31 w 127"/>
              <a:gd name="T59" fmla="*/ 143 h 203"/>
              <a:gd name="T60" fmla="*/ 38 w 127"/>
              <a:gd name="T61" fmla="*/ 173 h 203"/>
              <a:gd name="T62" fmla="*/ 43 w 127"/>
              <a:gd name="T63" fmla="*/ 182 h 203"/>
              <a:gd name="T64" fmla="*/ 48 w 127"/>
              <a:gd name="T65" fmla="*/ 189 h 203"/>
              <a:gd name="T66" fmla="*/ 56 w 127"/>
              <a:gd name="T67" fmla="*/ 193 h 203"/>
              <a:gd name="T68" fmla="*/ 63 w 127"/>
              <a:gd name="T69" fmla="*/ 195 h 203"/>
              <a:gd name="T70" fmla="*/ 71 w 127"/>
              <a:gd name="T71" fmla="*/ 193 h 203"/>
              <a:gd name="T72" fmla="*/ 80 w 127"/>
              <a:gd name="T73" fmla="*/ 188 h 203"/>
              <a:gd name="T74" fmla="*/ 87 w 127"/>
              <a:gd name="T75" fmla="*/ 178 h 203"/>
              <a:gd name="T76" fmla="*/ 92 w 127"/>
              <a:gd name="T77" fmla="*/ 164 h 203"/>
              <a:gd name="T78" fmla="*/ 97 w 127"/>
              <a:gd name="T79" fmla="*/ 134 h 203"/>
              <a:gd name="T80" fmla="*/ 98 w 127"/>
              <a:gd name="T81" fmla="*/ 93 h 203"/>
              <a:gd name="T82" fmla="*/ 97 w 127"/>
              <a:gd name="T83" fmla="*/ 63 h 203"/>
              <a:gd name="T84" fmla="*/ 92 w 127"/>
              <a:gd name="T85" fmla="*/ 37 h 203"/>
              <a:gd name="T86" fmla="*/ 86 w 127"/>
              <a:gd name="T87" fmla="*/ 23 h 203"/>
              <a:gd name="T88" fmla="*/ 79 w 127"/>
              <a:gd name="T89" fmla="*/ 13 h 203"/>
              <a:gd name="T90" fmla="*/ 71 w 127"/>
              <a:gd name="T91" fmla="*/ 10 h 203"/>
              <a:gd name="T92" fmla="*/ 64 w 127"/>
              <a:gd name="T93" fmla="*/ 9 h 203"/>
              <a:gd name="T94" fmla="*/ 55 w 127"/>
              <a:gd name="T95" fmla="*/ 11 h 203"/>
              <a:gd name="T96" fmla="*/ 46 w 127"/>
              <a:gd name="T97" fmla="*/ 17 h 203"/>
              <a:gd name="T98" fmla="*/ 37 w 127"/>
              <a:gd name="T99" fmla="*/ 33 h 203"/>
              <a:gd name="T100" fmla="*/ 32 w 127"/>
              <a:gd name="T101" fmla="*/ 56 h 203"/>
              <a:gd name="T102" fmla="*/ 30 w 127"/>
              <a:gd name="T103" fmla="*/ 81 h 203"/>
              <a:gd name="T104" fmla="*/ 29 w 127"/>
              <a:gd name="T105" fmla="*/ 107 h 2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3"/>
              <a:gd name="T161" fmla="*/ 127 w 127"/>
              <a:gd name="T162" fmla="*/ 203 h 2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3">
                <a:moveTo>
                  <a:pt x="0" y="102"/>
                </a:moveTo>
                <a:lnTo>
                  <a:pt x="1" y="87"/>
                </a:lnTo>
                <a:lnTo>
                  <a:pt x="3" y="71"/>
                </a:lnTo>
                <a:lnTo>
                  <a:pt x="6" y="58"/>
                </a:lnTo>
                <a:lnTo>
                  <a:pt x="10" y="45"/>
                </a:lnTo>
                <a:lnTo>
                  <a:pt x="15" y="34"/>
                </a:lnTo>
                <a:lnTo>
                  <a:pt x="21" y="24"/>
                </a:lnTo>
                <a:lnTo>
                  <a:pt x="29" y="15"/>
                </a:lnTo>
                <a:lnTo>
                  <a:pt x="37" y="9"/>
                </a:lnTo>
                <a:lnTo>
                  <a:pt x="43" y="5"/>
                </a:lnTo>
                <a:lnTo>
                  <a:pt x="51" y="2"/>
                </a:lnTo>
                <a:lnTo>
                  <a:pt x="57" y="0"/>
                </a:lnTo>
                <a:lnTo>
                  <a:pt x="64" y="0"/>
                </a:lnTo>
                <a:lnTo>
                  <a:pt x="69" y="0"/>
                </a:lnTo>
                <a:lnTo>
                  <a:pt x="75" y="1"/>
                </a:lnTo>
                <a:lnTo>
                  <a:pt x="81" y="3"/>
                </a:lnTo>
                <a:lnTo>
                  <a:pt x="86" y="5"/>
                </a:lnTo>
                <a:lnTo>
                  <a:pt x="91" y="8"/>
                </a:lnTo>
                <a:lnTo>
                  <a:pt x="95" y="12"/>
                </a:lnTo>
                <a:lnTo>
                  <a:pt x="100" y="17"/>
                </a:lnTo>
                <a:lnTo>
                  <a:pt x="104" y="23"/>
                </a:lnTo>
                <a:lnTo>
                  <a:pt x="110" y="30"/>
                </a:lnTo>
                <a:lnTo>
                  <a:pt x="115" y="38"/>
                </a:lnTo>
                <a:lnTo>
                  <a:pt x="118" y="46"/>
                </a:lnTo>
                <a:lnTo>
                  <a:pt x="121" y="56"/>
                </a:lnTo>
                <a:lnTo>
                  <a:pt x="124" y="66"/>
                </a:lnTo>
                <a:lnTo>
                  <a:pt x="125" y="77"/>
                </a:lnTo>
                <a:lnTo>
                  <a:pt x="126" y="88"/>
                </a:lnTo>
                <a:lnTo>
                  <a:pt x="127" y="99"/>
                </a:lnTo>
                <a:lnTo>
                  <a:pt x="126" y="116"/>
                </a:lnTo>
                <a:lnTo>
                  <a:pt x="124" y="132"/>
                </a:lnTo>
                <a:lnTo>
                  <a:pt x="121" y="145"/>
                </a:lnTo>
                <a:lnTo>
                  <a:pt x="117" y="157"/>
                </a:lnTo>
                <a:lnTo>
                  <a:pt x="112" y="169"/>
                </a:lnTo>
                <a:lnTo>
                  <a:pt x="106" y="178"/>
                </a:lnTo>
                <a:lnTo>
                  <a:pt x="99" y="187"/>
                </a:lnTo>
                <a:lnTo>
                  <a:pt x="92" y="193"/>
                </a:lnTo>
                <a:lnTo>
                  <a:pt x="85" y="198"/>
                </a:lnTo>
                <a:lnTo>
                  <a:pt x="78" y="201"/>
                </a:lnTo>
                <a:lnTo>
                  <a:pt x="70" y="203"/>
                </a:lnTo>
                <a:lnTo>
                  <a:pt x="63" y="203"/>
                </a:lnTo>
                <a:lnTo>
                  <a:pt x="56" y="203"/>
                </a:lnTo>
                <a:lnTo>
                  <a:pt x="49" y="201"/>
                </a:lnTo>
                <a:lnTo>
                  <a:pt x="43" y="199"/>
                </a:lnTo>
                <a:lnTo>
                  <a:pt x="37" y="195"/>
                </a:lnTo>
                <a:lnTo>
                  <a:pt x="31" y="191"/>
                </a:lnTo>
                <a:lnTo>
                  <a:pt x="26" y="184"/>
                </a:lnTo>
                <a:lnTo>
                  <a:pt x="20" y="178"/>
                </a:lnTo>
                <a:lnTo>
                  <a:pt x="15" y="170"/>
                </a:lnTo>
                <a:lnTo>
                  <a:pt x="12" y="163"/>
                </a:lnTo>
                <a:lnTo>
                  <a:pt x="9" y="155"/>
                </a:lnTo>
                <a:lnTo>
                  <a:pt x="6" y="148"/>
                </a:lnTo>
                <a:lnTo>
                  <a:pt x="4" y="140"/>
                </a:lnTo>
                <a:lnTo>
                  <a:pt x="2" y="130"/>
                </a:lnTo>
                <a:lnTo>
                  <a:pt x="1" y="122"/>
                </a:lnTo>
                <a:lnTo>
                  <a:pt x="0" y="113"/>
                </a:lnTo>
                <a:lnTo>
                  <a:pt x="0" y="102"/>
                </a:lnTo>
                <a:close/>
                <a:moveTo>
                  <a:pt x="29" y="107"/>
                </a:moveTo>
                <a:lnTo>
                  <a:pt x="29" y="126"/>
                </a:lnTo>
                <a:lnTo>
                  <a:pt x="31" y="143"/>
                </a:lnTo>
                <a:lnTo>
                  <a:pt x="34" y="158"/>
                </a:lnTo>
                <a:lnTo>
                  <a:pt x="38" y="173"/>
                </a:lnTo>
                <a:lnTo>
                  <a:pt x="40" y="178"/>
                </a:lnTo>
                <a:lnTo>
                  <a:pt x="43" y="182"/>
                </a:lnTo>
                <a:lnTo>
                  <a:pt x="45" y="185"/>
                </a:lnTo>
                <a:lnTo>
                  <a:pt x="48" y="189"/>
                </a:lnTo>
                <a:lnTo>
                  <a:pt x="52" y="192"/>
                </a:lnTo>
                <a:lnTo>
                  <a:pt x="56" y="193"/>
                </a:lnTo>
                <a:lnTo>
                  <a:pt x="59" y="194"/>
                </a:lnTo>
                <a:lnTo>
                  <a:pt x="63" y="195"/>
                </a:lnTo>
                <a:lnTo>
                  <a:pt x="67" y="194"/>
                </a:lnTo>
                <a:lnTo>
                  <a:pt x="71" y="193"/>
                </a:lnTo>
                <a:lnTo>
                  <a:pt x="75" y="191"/>
                </a:lnTo>
                <a:lnTo>
                  <a:pt x="80" y="188"/>
                </a:lnTo>
                <a:lnTo>
                  <a:pt x="83" y="183"/>
                </a:lnTo>
                <a:lnTo>
                  <a:pt x="87" y="178"/>
                </a:lnTo>
                <a:lnTo>
                  <a:pt x="90" y="172"/>
                </a:lnTo>
                <a:lnTo>
                  <a:pt x="92" y="164"/>
                </a:lnTo>
                <a:lnTo>
                  <a:pt x="95" y="150"/>
                </a:lnTo>
                <a:lnTo>
                  <a:pt x="97" y="134"/>
                </a:lnTo>
                <a:lnTo>
                  <a:pt x="98" y="115"/>
                </a:lnTo>
                <a:lnTo>
                  <a:pt x="98" y="93"/>
                </a:lnTo>
                <a:lnTo>
                  <a:pt x="98" y="78"/>
                </a:lnTo>
                <a:lnTo>
                  <a:pt x="97" y="63"/>
                </a:lnTo>
                <a:lnTo>
                  <a:pt x="95" y="50"/>
                </a:lnTo>
                <a:lnTo>
                  <a:pt x="92" y="37"/>
                </a:lnTo>
                <a:lnTo>
                  <a:pt x="89" y="30"/>
                </a:lnTo>
                <a:lnTo>
                  <a:pt x="86" y="23"/>
                </a:lnTo>
                <a:lnTo>
                  <a:pt x="82" y="17"/>
                </a:lnTo>
                <a:lnTo>
                  <a:pt x="79" y="13"/>
                </a:lnTo>
                <a:lnTo>
                  <a:pt x="75" y="11"/>
                </a:lnTo>
                <a:lnTo>
                  <a:pt x="71" y="10"/>
                </a:lnTo>
                <a:lnTo>
                  <a:pt x="68" y="9"/>
                </a:lnTo>
                <a:lnTo>
                  <a:pt x="64" y="9"/>
                </a:lnTo>
                <a:lnTo>
                  <a:pt x="59" y="9"/>
                </a:lnTo>
                <a:lnTo>
                  <a:pt x="55" y="11"/>
                </a:lnTo>
                <a:lnTo>
                  <a:pt x="51" y="14"/>
                </a:lnTo>
                <a:lnTo>
                  <a:pt x="46" y="17"/>
                </a:lnTo>
                <a:lnTo>
                  <a:pt x="41" y="25"/>
                </a:lnTo>
                <a:lnTo>
                  <a:pt x="37" y="33"/>
                </a:lnTo>
                <a:lnTo>
                  <a:pt x="34" y="43"/>
                </a:lnTo>
                <a:lnTo>
                  <a:pt x="32" y="56"/>
                </a:lnTo>
                <a:lnTo>
                  <a:pt x="31" y="68"/>
                </a:lnTo>
                <a:lnTo>
                  <a:pt x="30" y="81"/>
                </a:lnTo>
                <a:lnTo>
                  <a:pt x="29" y="94"/>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35" name="Freeform 352"/>
          <p:cNvSpPr>
            <a:spLocks noEditPoints="1"/>
          </p:cNvSpPr>
          <p:nvPr/>
        </p:nvSpPr>
        <p:spPr bwMode="auto">
          <a:xfrm>
            <a:off x="4578350" y="4614863"/>
            <a:ext cx="52388" cy="117475"/>
          </a:xfrm>
          <a:custGeom>
            <a:avLst/>
            <a:gdLst>
              <a:gd name="T0" fmla="*/ 9 w 101"/>
              <a:gd name="T1" fmla="*/ 25 h 222"/>
              <a:gd name="T2" fmla="*/ 57 w 101"/>
              <a:gd name="T3" fmla="*/ 1 h 222"/>
              <a:gd name="T4" fmla="*/ 61 w 101"/>
              <a:gd name="T5" fmla="*/ 0 h 222"/>
              <a:gd name="T6" fmla="*/ 66 w 101"/>
              <a:gd name="T7" fmla="*/ 0 h 222"/>
              <a:gd name="T8" fmla="*/ 76 w 101"/>
              <a:gd name="T9" fmla="*/ 12 h 222"/>
              <a:gd name="T10" fmla="*/ 56 w 101"/>
              <a:gd name="T11" fmla="*/ 185 h 222"/>
              <a:gd name="T12" fmla="*/ 78 w 101"/>
              <a:gd name="T13" fmla="*/ 194 h 222"/>
              <a:gd name="T14" fmla="*/ 58 w 101"/>
              <a:gd name="T15" fmla="*/ 202 h 222"/>
              <a:gd name="T16" fmla="*/ 78 w 101"/>
              <a:gd name="T17" fmla="*/ 194 h 222"/>
              <a:gd name="T18" fmla="*/ 58 w 101"/>
              <a:gd name="T19" fmla="*/ 202 h 222"/>
              <a:gd name="T20" fmla="*/ 69 w 101"/>
              <a:gd name="T21" fmla="*/ 202 h 222"/>
              <a:gd name="T22" fmla="*/ 68 w 101"/>
              <a:gd name="T23" fmla="*/ 214 h 222"/>
              <a:gd name="T24" fmla="*/ 69 w 101"/>
              <a:gd name="T25" fmla="*/ 214 h 222"/>
              <a:gd name="T26" fmla="*/ 79 w 101"/>
              <a:gd name="T27" fmla="*/ 195 h 222"/>
              <a:gd name="T28" fmla="*/ 78 w 101"/>
              <a:gd name="T29" fmla="*/ 194 h 222"/>
              <a:gd name="T30" fmla="*/ 82 w 101"/>
              <a:gd name="T31" fmla="*/ 195 h 222"/>
              <a:gd name="T32" fmla="*/ 84 w 101"/>
              <a:gd name="T33" fmla="*/ 217 h 222"/>
              <a:gd name="T34" fmla="*/ 101 w 101"/>
              <a:gd name="T35" fmla="*/ 207 h 222"/>
              <a:gd name="T36" fmla="*/ 81 w 101"/>
              <a:gd name="T37" fmla="*/ 212 h 222"/>
              <a:gd name="T38" fmla="*/ 91 w 101"/>
              <a:gd name="T39" fmla="*/ 222 h 222"/>
              <a:gd name="T40" fmla="*/ 17 w 101"/>
              <a:gd name="T41" fmla="*/ 202 h 222"/>
              <a:gd name="T42" fmla="*/ 6 w 101"/>
              <a:gd name="T43" fmla="*/ 212 h 222"/>
              <a:gd name="T44" fmla="*/ 28 w 101"/>
              <a:gd name="T45" fmla="*/ 207 h 222"/>
              <a:gd name="T46" fmla="*/ 16 w 101"/>
              <a:gd name="T47" fmla="*/ 196 h 222"/>
              <a:gd name="T48" fmla="*/ 27 w 101"/>
              <a:gd name="T49" fmla="*/ 195 h 222"/>
              <a:gd name="T50" fmla="*/ 27 w 101"/>
              <a:gd name="T51" fmla="*/ 195 h 222"/>
              <a:gd name="T52" fmla="*/ 30 w 101"/>
              <a:gd name="T53" fmla="*/ 216 h 222"/>
              <a:gd name="T54" fmla="*/ 35 w 101"/>
              <a:gd name="T55" fmla="*/ 205 h 222"/>
              <a:gd name="T56" fmla="*/ 45 w 101"/>
              <a:gd name="T57" fmla="*/ 209 h 222"/>
              <a:gd name="T58" fmla="*/ 53 w 101"/>
              <a:gd name="T59" fmla="*/ 203 h 222"/>
              <a:gd name="T60" fmla="*/ 31 w 101"/>
              <a:gd name="T61" fmla="*/ 194 h 222"/>
              <a:gd name="T62" fmla="*/ 31 w 101"/>
              <a:gd name="T63" fmla="*/ 194 h 222"/>
              <a:gd name="T64" fmla="*/ 51 w 101"/>
              <a:gd name="T65" fmla="*/ 203 h 222"/>
              <a:gd name="T66" fmla="*/ 52 w 101"/>
              <a:gd name="T67" fmla="*/ 199 h 222"/>
              <a:gd name="T68" fmla="*/ 53 w 101"/>
              <a:gd name="T69" fmla="*/ 192 h 222"/>
              <a:gd name="T70" fmla="*/ 32 w 101"/>
              <a:gd name="T71" fmla="*/ 178 h 222"/>
              <a:gd name="T72" fmla="*/ 32 w 101"/>
              <a:gd name="T73" fmla="*/ 178 h 222"/>
              <a:gd name="T74" fmla="*/ 32 w 101"/>
              <a:gd name="T75" fmla="*/ 71 h 222"/>
              <a:gd name="T76" fmla="*/ 53 w 101"/>
              <a:gd name="T77" fmla="*/ 71 h 222"/>
              <a:gd name="T78" fmla="*/ 51 w 101"/>
              <a:gd name="T79" fmla="*/ 41 h 222"/>
              <a:gd name="T80" fmla="*/ 31 w 101"/>
              <a:gd name="T81" fmla="*/ 48 h 222"/>
              <a:gd name="T82" fmla="*/ 30 w 101"/>
              <a:gd name="T83" fmla="*/ 45 h 222"/>
              <a:gd name="T84" fmla="*/ 31 w 101"/>
              <a:gd name="T85" fmla="*/ 46 h 222"/>
              <a:gd name="T86" fmla="*/ 48 w 101"/>
              <a:gd name="T87" fmla="*/ 35 h 222"/>
              <a:gd name="T88" fmla="*/ 46 w 101"/>
              <a:gd name="T89" fmla="*/ 31 h 222"/>
              <a:gd name="T90" fmla="*/ 31 w 101"/>
              <a:gd name="T91" fmla="*/ 45 h 222"/>
              <a:gd name="T92" fmla="*/ 31 w 101"/>
              <a:gd name="T93" fmla="*/ 45 h 222"/>
              <a:gd name="T94" fmla="*/ 37 w 101"/>
              <a:gd name="T95" fmla="*/ 25 h 222"/>
              <a:gd name="T96" fmla="*/ 31 w 101"/>
              <a:gd name="T97" fmla="*/ 45 h 222"/>
              <a:gd name="T98" fmla="*/ 37 w 101"/>
              <a:gd name="T99" fmla="*/ 25 h 222"/>
              <a:gd name="T100" fmla="*/ 21 w 101"/>
              <a:gd name="T101" fmla="*/ 25 h 222"/>
              <a:gd name="T102" fmla="*/ 24 w 101"/>
              <a:gd name="T103" fmla="*/ 47 h 222"/>
              <a:gd name="T104" fmla="*/ 27 w 101"/>
              <a:gd name="T105" fmla="*/ 46 h 222"/>
              <a:gd name="T106" fmla="*/ 20 w 101"/>
              <a:gd name="T107" fmla="*/ 49 h 222"/>
              <a:gd name="T108" fmla="*/ 6 w 101"/>
              <a:gd name="T109" fmla="*/ 44 h 222"/>
              <a:gd name="T110" fmla="*/ 4 w 101"/>
              <a:gd name="T111" fmla="*/ 39 h 2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
              <a:gd name="T169" fmla="*/ 0 h 222"/>
              <a:gd name="T170" fmla="*/ 101 w 101"/>
              <a:gd name="T171" fmla="*/ 222 h 2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 h="222">
                <a:moveTo>
                  <a:pt x="9" y="25"/>
                </a:moveTo>
                <a:lnTo>
                  <a:pt x="57" y="1"/>
                </a:lnTo>
                <a:lnTo>
                  <a:pt x="66" y="21"/>
                </a:lnTo>
                <a:lnTo>
                  <a:pt x="18" y="44"/>
                </a:lnTo>
                <a:lnTo>
                  <a:pt x="9" y="25"/>
                </a:lnTo>
                <a:close/>
                <a:moveTo>
                  <a:pt x="57" y="1"/>
                </a:moveTo>
                <a:lnTo>
                  <a:pt x="59" y="0"/>
                </a:lnTo>
                <a:lnTo>
                  <a:pt x="61" y="0"/>
                </a:lnTo>
                <a:lnTo>
                  <a:pt x="61" y="12"/>
                </a:lnTo>
                <a:lnTo>
                  <a:pt x="57" y="1"/>
                </a:lnTo>
                <a:close/>
                <a:moveTo>
                  <a:pt x="61" y="0"/>
                </a:moveTo>
                <a:lnTo>
                  <a:pt x="66" y="0"/>
                </a:lnTo>
                <a:lnTo>
                  <a:pt x="66" y="22"/>
                </a:lnTo>
                <a:lnTo>
                  <a:pt x="61" y="22"/>
                </a:lnTo>
                <a:lnTo>
                  <a:pt x="61" y="0"/>
                </a:lnTo>
                <a:close/>
                <a:moveTo>
                  <a:pt x="66" y="0"/>
                </a:moveTo>
                <a:lnTo>
                  <a:pt x="76" y="0"/>
                </a:lnTo>
                <a:lnTo>
                  <a:pt x="76" y="12"/>
                </a:lnTo>
                <a:lnTo>
                  <a:pt x="66" y="12"/>
                </a:lnTo>
                <a:lnTo>
                  <a:pt x="66" y="0"/>
                </a:lnTo>
                <a:close/>
                <a:moveTo>
                  <a:pt x="76" y="12"/>
                </a:moveTo>
                <a:lnTo>
                  <a:pt x="76" y="178"/>
                </a:lnTo>
                <a:lnTo>
                  <a:pt x="56" y="178"/>
                </a:lnTo>
                <a:lnTo>
                  <a:pt x="56" y="12"/>
                </a:lnTo>
                <a:lnTo>
                  <a:pt x="76" y="12"/>
                </a:lnTo>
                <a:close/>
                <a:moveTo>
                  <a:pt x="76" y="178"/>
                </a:moveTo>
                <a:lnTo>
                  <a:pt x="76" y="184"/>
                </a:lnTo>
                <a:lnTo>
                  <a:pt x="78" y="190"/>
                </a:lnTo>
                <a:lnTo>
                  <a:pt x="56" y="191"/>
                </a:lnTo>
                <a:lnTo>
                  <a:pt x="56" y="185"/>
                </a:lnTo>
                <a:lnTo>
                  <a:pt x="56" y="178"/>
                </a:lnTo>
                <a:lnTo>
                  <a:pt x="76" y="178"/>
                </a:lnTo>
                <a:close/>
                <a:moveTo>
                  <a:pt x="78" y="190"/>
                </a:moveTo>
                <a:lnTo>
                  <a:pt x="78" y="193"/>
                </a:lnTo>
                <a:lnTo>
                  <a:pt x="78" y="194"/>
                </a:lnTo>
                <a:lnTo>
                  <a:pt x="58" y="202"/>
                </a:lnTo>
                <a:lnTo>
                  <a:pt x="57" y="197"/>
                </a:lnTo>
                <a:lnTo>
                  <a:pt x="56" y="191"/>
                </a:lnTo>
                <a:lnTo>
                  <a:pt x="78" y="190"/>
                </a:lnTo>
                <a:close/>
                <a:moveTo>
                  <a:pt x="58" y="202"/>
                </a:moveTo>
                <a:lnTo>
                  <a:pt x="58" y="202"/>
                </a:lnTo>
                <a:lnTo>
                  <a:pt x="67" y="197"/>
                </a:lnTo>
                <a:lnTo>
                  <a:pt x="58" y="202"/>
                </a:lnTo>
                <a:close/>
                <a:moveTo>
                  <a:pt x="78" y="194"/>
                </a:moveTo>
                <a:lnTo>
                  <a:pt x="78" y="194"/>
                </a:lnTo>
                <a:lnTo>
                  <a:pt x="62" y="209"/>
                </a:lnTo>
                <a:lnTo>
                  <a:pt x="59" y="206"/>
                </a:lnTo>
                <a:lnTo>
                  <a:pt x="58" y="202"/>
                </a:lnTo>
                <a:lnTo>
                  <a:pt x="78" y="194"/>
                </a:lnTo>
                <a:close/>
                <a:moveTo>
                  <a:pt x="78" y="194"/>
                </a:moveTo>
                <a:lnTo>
                  <a:pt x="70" y="186"/>
                </a:lnTo>
                <a:lnTo>
                  <a:pt x="78" y="194"/>
                </a:lnTo>
                <a:lnTo>
                  <a:pt x="69" y="202"/>
                </a:lnTo>
                <a:lnTo>
                  <a:pt x="78" y="194"/>
                </a:lnTo>
                <a:close/>
                <a:moveTo>
                  <a:pt x="78" y="194"/>
                </a:moveTo>
                <a:lnTo>
                  <a:pt x="78" y="194"/>
                </a:lnTo>
                <a:lnTo>
                  <a:pt x="68" y="214"/>
                </a:lnTo>
                <a:lnTo>
                  <a:pt x="65" y="211"/>
                </a:lnTo>
                <a:lnTo>
                  <a:pt x="62" y="209"/>
                </a:lnTo>
                <a:lnTo>
                  <a:pt x="78" y="194"/>
                </a:lnTo>
                <a:close/>
                <a:moveTo>
                  <a:pt x="68" y="214"/>
                </a:moveTo>
                <a:lnTo>
                  <a:pt x="69" y="214"/>
                </a:lnTo>
                <a:lnTo>
                  <a:pt x="68" y="214"/>
                </a:lnTo>
                <a:lnTo>
                  <a:pt x="73" y="205"/>
                </a:lnTo>
                <a:lnTo>
                  <a:pt x="68" y="214"/>
                </a:lnTo>
                <a:close/>
                <a:moveTo>
                  <a:pt x="78" y="194"/>
                </a:moveTo>
                <a:lnTo>
                  <a:pt x="79" y="195"/>
                </a:lnTo>
                <a:lnTo>
                  <a:pt x="82" y="195"/>
                </a:lnTo>
                <a:lnTo>
                  <a:pt x="79" y="216"/>
                </a:lnTo>
                <a:lnTo>
                  <a:pt x="72" y="215"/>
                </a:lnTo>
                <a:lnTo>
                  <a:pt x="68" y="214"/>
                </a:lnTo>
                <a:lnTo>
                  <a:pt x="78" y="194"/>
                </a:lnTo>
                <a:close/>
                <a:moveTo>
                  <a:pt x="82" y="195"/>
                </a:moveTo>
                <a:lnTo>
                  <a:pt x="84" y="195"/>
                </a:lnTo>
                <a:lnTo>
                  <a:pt x="82" y="195"/>
                </a:lnTo>
                <a:lnTo>
                  <a:pt x="80" y="206"/>
                </a:lnTo>
                <a:lnTo>
                  <a:pt x="82" y="195"/>
                </a:lnTo>
                <a:close/>
                <a:moveTo>
                  <a:pt x="82" y="195"/>
                </a:moveTo>
                <a:lnTo>
                  <a:pt x="86" y="195"/>
                </a:lnTo>
                <a:lnTo>
                  <a:pt x="91" y="196"/>
                </a:lnTo>
                <a:lnTo>
                  <a:pt x="91" y="217"/>
                </a:lnTo>
                <a:lnTo>
                  <a:pt x="84" y="217"/>
                </a:lnTo>
                <a:lnTo>
                  <a:pt x="79" y="216"/>
                </a:lnTo>
                <a:lnTo>
                  <a:pt x="82" y="195"/>
                </a:lnTo>
                <a:close/>
                <a:moveTo>
                  <a:pt x="91" y="196"/>
                </a:moveTo>
                <a:lnTo>
                  <a:pt x="101" y="196"/>
                </a:lnTo>
                <a:lnTo>
                  <a:pt x="101" y="207"/>
                </a:lnTo>
                <a:lnTo>
                  <a:pt x="91" y="207"/>
                </a:lnTo>
                <a:lnTo>
                  <a:pt x="91" y="196"/>
                </a:lnTo>
                <a:close/>
                <a:moveTo>
                  <a:pt x="101" y="207"/>
                </a:moveTo>
                <a:lnTo>
                  <a:pt x="101" y="212"/>
                </a:lnTo>
                <a:lnTo>
                  <a:pt x="81" y="212"/>
                </a:lnTo>
                <a:lnTo>
                  <a:pt x="81" y="207"/>
                </a:lnTo>
                <a:lnTo>
                  <a:pt x="101" y="207"/>
                </a:lnTo>
                <a:close/>
                <a:moveTo>
                  <a:pt x="101" y="212"/>
                </a:moveTo>
                <a:lnTo>
                  <a:pt x="101" y="222"/>
                </a:lnTo>
                <a:lnTo>
                  <a:pt x="91" y="222"/>
                </a:lnTo>
                <a:lnTo>
                  <a:pt x="91" y="212"/>
                </a:lnTo>
                <a:lnTo>
                  <a:pt x="101" y="212"/>
                </a:lnTo>
                <a:close/>
                <a:moveTo>
                  <a:pt x="91" y="222"/>
                </a:moveTo>
                <a:lnTo>
                  <a:pt x="17" y="222"/>
                </a:lnTo>
                <a:lnTo>
                  <a:pt x="17" y="202"/>
                </a:lnTo>
                <a:lnTo>
                  <a:pt x="91" y="202"/>
                </a:lnTo>
                <a:lnTo>
                  <a:pt x="91" y="222"/>
                </a:lnTo>
                <a:close/>
                <a:moveTo>
                  <a:pt x="17" y="222"/>
                </a:moveTo>
                <a:lnTo>
                  <a:pt x="6" y="222"/>
                </a:lnTo>
                <a:lnTo>
                  <a:pt x="6" y="212"/>
                </a:lnTo>
                <a:lnTo>
                  <a:pt x="17" y="212"/>
                </a:lnTo>
                <a:lnTo>
                  <a:pt x="17" y="222"/>
                </a:lnTo>
                <a:close/>
                <a:moveTo>
                  <a:pt x="6" y="212"/>
                </a:moveTo>
                <a:lnTo>
                  <a:pt x="6" y="207"/>
                </a:lnTo>
                <a:lnTo>
                  <a:pt x="28" y="207"/>
                </a:lnTo>
                <a:lnTo>
                  <a:pt x="28" y="212"/>
                </a:lnTo>
                <a:lnTo>
                  <a:pt x="6" y="212"/>
                </a:lnTo>
                <a:close/>
                <a:moveTo>
                  <a:pt x="6" y="207"/>
                </a:moveTo>
                <a:lnTo>
                  <a:pt x="6" y="196"/>
                </a:lnTo>
                <a:lnTo>
                  <a:pt x="16" y="196"/>
                </a:lnTo>
                <a:lnTo>
                  <a:pt x="17" y="207"/>
                </a:lnTo>
                <a:lnTo>
                  <a:pt x="6" y="207"/>
                </a:lnTo>
                <a:close/>
                <a:moveTo>
                  <a:pt x="16" y="196"/>
                </a:moveTo>
                <a:lnTo>
                  <a:pt x="23" y="195"/>
                </a:lnTo>
                <a:lnTo>
                  <a:pt x="27" y="195"/>
                </a:lnTo>
                <a:lnTo>
                  <a:pt x="30" y="216"/>
                </a:lnTo>
                <a:lnTo>
                  <a:pt x="24" y="217"/>
                </a:lnTo>
                <a:lnTo>
                  <a:pt x="17" y="217"/>
                </a:lnTo>
                <a:lnTo>
                  <a:pt x="16" y="196"/>
                </a:lnTo>
                <a:close/>
                <a:moveTo>
                  <a:pt x="27" y="195"/>
                </a:moveTo>
                <a:lnTo>
                  <a:pt x="29" y="195"/>
                </a:lnTo>
                <a:lnTo>
                  <a:pt x="30" y="195"/>
                </a:lnTo>
                <a:lnTo>
                  <a:pt x="40" y="214"/>
                </a:lnTo>
                <a:lnTo>
                  <a:pt x="36" y="215"/>
                </a:lnTo>
                <a:lnTo>
                  <a:pt x="30" y="216"/>
                </a:lnTo>
                <a:lnTo>
                  <a:pt x="27" y="195"/>
                </a:lnTo>
                <a:close/>
                <a:moveTo>
                  <a:pt x="30" y="195"/>
                </a:moveTo>
                <a:lnTo>
                  <a:pt x="28" y="195"/>
                </a:lnTo>
                <a:lnTo>
                  <a:pt x="30" y="194"/>
                </a:lnTo>
                <a:lnTo>
                  <a:pt x="35" y="205"/>
                </a:lnTo>
                <a:lnTo>
                  <a:pt x="30" y="195"/>
                </a:lnTo>
                <a:close/>
                <a:moveTo>
                  <a:pt x="30" y="194"/>
                </a:moveTo>
                <a:lnTo>
                  <a:pt x="31" y="194"/>
                </a:lnTo>
                <a:lnTo>
                  <a:pt x="45" y="209"/>
                </a:lnTo>
                <a:lnTo>
                  <a:pt x="43" y="212"/>
                </a:lnTo>
                <a:lnTo>
                  <a:pt x="40" y="214"/>
                </a:lnTo>
                <a:lnTo>
                  <a:pt x="30" y="194"/>
                </a:lnTo>
                <a:close/>
                <a:moveTo>
                  <a:pt x="45" y="209"/>
                </a:moveTo>
                <a:lnTo>
                  <a:pt x="53" y="203"/>
                </a:lnTo>
                <a:lnTo>
                  <a:pt x="45" y="209"/>
                </a:lnTo>
                <a:lnTo>
                  <a:pt x="38" y="202"/>
                </a:lnTo>
                <a:lnTo>
                  <a:pt x="45" y="209"/>
                </a:lnTo>
                <a:close/>
                <a:moveTo>
                  <a:pt x="31" y="194"/>
                </a:moveTo>
                <a:lnTo>
                  <a:pt x="31" y="194"/>
                </a:lnTo>
                <a:lnTo>
                  <a:pt x="51" y="203"/>
                </a:lnTo>
                <a:lnTo>
                  <a:pt x="48" y="207"/>
                </a:lnTo>
                <a:lnTo>
                  <a:pt x="45" y="209"/>
                </a:lnTo>
                <a:lnTo>
                  <a:pt x="31" y="194"/>
                </a:lnTo>
                <a:close/>
                <a:moveTo>
                  <a:pt x="51" y="203"/>
                </a:moveTo>
                <a:lnTo>
                  <a:pt x="49" y="205"/>
                </a:lnTo>
                <a:lnTo>
                  <a:pt x="51" y="203"/>
                </a:lnTo>
                <a:lnTo>
                  <a:pt x="40" y="199"/>
                </a:lnTo>
                <a:lnTo>
                  <a:pt x="51" y="203"/>
                </a:lnTo>
                <a:close/>
                <a:moveTo>
                  <a:pt x="31" y="194"/>
                </a:moveTo>
                <a:lnTo>
                  <a:pt x="31" y="193"/>
                </a:lnTo>
                <a:lnTo>
                  <a:pt x="31" y="190"/>
                </a:lnTo>
                <a:lnTo>
                  <a:pt x="53" y="192"/>
                </a:lnTo>
                <a:lnTo>
                  <a:pt x="52" y="199"/>
                </a:lnTo>
                <a:lnTo>
                  <a:pt x="51" y="203"/>
                </a:lnTo>
                <a:lnTo>
                  <a:pt x="31" y="194"/>
                </a:lnTo>
                <a:close/>
                <a:moveTo>
                  <a:pt x="53" y="192"/>
                </a:moveTo>
                <a:lnTo>
                  <a:pt x="53" y="193"/>
                </a:lnTo>
                <a:lnTo>
                  <a:pt x="53" y="192"/>
                </a:lnTo>
                <a:lnTo>
                  <a:pt x="42" y="191"/>
                </a:lnTo>
                <a:lnTo>
                  <a:pt x="53" y="192"/>
                </a:lnTo>
                <a:close/>
                <a:moveTo>
                  <a:pt x="31" y="191"/>
                </a:moveTo>
                <a:lnTo>
                  <a:pt x="32" y="185"/>
                </a:lnTo>
                <a:lnTo>
                  <a:pt x="32" y="178"/>
                </a:lnTo>
                <a:lnTo>
                  <a:pt x="53" y="178"/>
                </a:lnTo>
                <a:lnTo>
                  <a:pt x="53" y="186"/>
                </a:lnTo>
                <a:lnTo>
                  <a:pt x="53" y="192"/>
                </a:lnTo>
                <a:lnTo>
                  <a:pt x="31" y="191"/>
                </a:lnTo>
                <a:close/>
                <a:moveTo>
                  <a:pt x="32" y="178"/>
                </a:moveTo>
                <a:lnTo>
                  <a:pt x="32" y="71"/>
                </a:lnTo>
                <a:lnTo>
                  <a:pt x="53" y="71"/>
                </a:lnTo>
                <a:lnTo>
                  <a:pt x="53" y="178"/>
                </a:lnTo>
                <a:lnTo>
                  <a:pt x="32" y="178"/>
                </a:lnTo>
                <a:close/>
                <a:moveTo>
                  <a:pt x="32" y="71"/>
                </a:moveTo>
                <a:lnTo>
                  <a:pt x="32" y="62"/>
                </a:lnTo>
                <a:lnTo>
                  <a:pt x="31" y="54"/>
                </a:lnTo>
                <a:lnTo>
                  <a:pt x="53" y="53"/>
                </a:lnTo>
                <a:lnTo>
                  <a:pt x="53" y="62"/>
                </a:lnTo>
                <a:lnTo>
                  <a:pt x="53" y="71"/>
                </a:lnTo>
                <a:lnTo>
                  <a:pt x="32" y="71"/>
                </a:lnTo>
                <a:close/>
                <a:moveTo>
                  <a:pt x="31" y="54"/>
                </a:moveTo>
                <a:lnTo>
                  <a:pt x="31" y="49"/>
                </a:lnTo>
                <a:lnTo>
                  <a:pt x="31" y="46"/>
                </a:lnTo>
                <a:lnTo>
                  <a:pt x="51" y="41"/>
                </a:lnTo>
                <a:lnTo>
                  <a:pt x="52" y="46"/>
                </a:lnTo>
                <a:lnTo>
                  <a:pt x="53" y="53"/>
                </a:lnTo>
                <a:lnTo>
                  <a:pt x="31" y="54"/>
                </a:lnTo>
                <a:close/>
                <a:moveTo>
                  <a:pt x="31" y="46"/>
                </a:moveTo>
                <a:lnTo>
                  <a:pt x="31" y="48"/>
                </a:lnTo>
                <a:lnTo>
                  <a:pt x="31" y="46"/>
                </a:lnTo>
                <a:lnTo>
                  <a:pt x="41" y="44"/>
                </a:lnTo>
                <a:lnTo>
                  <a:pt x="31" y="46"/>
                </a:lnTo>
                <a:close/>
                <a:moveTo>
                  <a:pt x="31" y="46"/>
                </a:moveTo>
                <a:lnTo>
                  <a:pt x="30" y="45"/>
                </a:lnTo>
                <a:lnTo>
                  <a:pt x="48" y="35"/>
                </a:lnTo>
                <a:lnTo>
                  <a:pt x="49" y="38"/>
                </a:lnTo>
                <a:lnTo>
                  <a:pt x="51" y="42"/>
                </a:lnTo>
                <a:lnTo>
                  <a:pt x="31" y="46"/>
                </a:lnTo>
                <a:close/>
                <a:moveTo>
                  <a:pt x="48" y="35"/>
                </a:moveTo>
                <a:lnTo>
                  <a:pt x="56" y="47"/>
                </a:lnTo>
                <a:lnTo>
                  <a:pt x="48" y="35"/>
                </a:lnTo>
                <a:lnTo>
                  <a:pt x="39" y="40"/>
                </a:lnTo>
                <a:lnTo>
                  <a:pt x="48" y="35"/>
                </a:lnTo>
                <a:close/>
                <a:moveTo>
                  <a:pt x="30" y="45"/>
                </a:moveTo>
                <a:lnTo>
                  <a:pt x="30" y="45"/>
                </a:lnTo>
                <a:lnTo>
                  <a:pt x="31" y="45"/>
                </a:lnTo>
                <a:lnTo>
                  <a:pt x="43" y="28"/>
                </a:lnTo>
                <a:lnTo>
                  <a:pt x="46" y="31"/>
                </a:lnTo>
                <a:lnTo>
                  <a:pt x="48" y="35"/>
                </a:lnTo>
                <a:lnTo>
                  <a:pt x="30" y="45"/>
                </a:lnTo>
                <a:close/>
                <a:moveTo>
                  <a:pt x="31" y="45"/>
                </a:moveTo>
                <a:lnTo>
                  <a:pt x="33" y="47"/>
                </a:lnTo>
                <a:lnTo>
                  <a:pt x="31" y="45"/>
                </a:lnTo>
                <a:lnTo>
                  <a:pt x="37" y="37"/>
                </a:lnTo>
                <a:lnTo>
                  <a:pt x="31" y="45"/>
                </a:lnTo>
                <a:close/>
                <a:moveTo>
                  <a:pt x="31" y="45"/>
                </a:moveTo>
                <a:lnTo>
                  <a:pt x="31" y="45"/>
                </a:lnTo>
                <a:lnTo>
                  <a:pt x="37" y="25"/>
                </a:lnTo>
                <a:lnTo>
                  <a:pt x="41" y="26"/>
                </a:lnTo>
                <a:lnTo>
                  <a:pt x="43" y="28"/>
                </a:lnTo>
                <a:lnTo>
                  <a:pt x="31" y="45"/>
                </a:lnTo>
                <a:close/>
                <a:moveTo>
                  <a:pt x="37" y="25"/>
                </a:moveTo>
                <a:lnTo>
                  <a:pt x="40" y="26"/>
                </a:lnTo>
                <a:lnTo>
                  <a:pt x="37" y="25"/>
                </a:lnTo>
                <a:lnTo>
                  <a:pt x="34" y="36"/>
                </a:lnTo>
                <a:lnTo>
                  <a:pt x="37" y="25"/>
                </a:lnTo>
                <a:close/>
                <a:moveTo>
                  <a:pt x="31" y="45"/>
                </a:moveTo>
                <a:lnTo>
                  <a:pt x="31" y="45"/>
                </a:lnTo>
                <a:lnTo>
                  <a:pt x="31" y="24"/>
                </a:lnTo>
                <a:lnTo>
                  <a:pt x="34" y="24"/>
                </a:lnTo>
                <a:lnTo>
                  <a:pt x="37" y="25"/>
                </a:lnTo>
                <a:lnTo>
                  <a:pt x="31" y="45"/>
                </a:lnTo>
                <a:close/>
                <a:moveTo>
                  <a:pt x="31" y="45"/>
                </a:moveTo>
                <a:lnTo>
                  <a:pt x="29" y="45"/>
                </a:lnTo>
                <a:lnTo>
                  <a:pt x="27" y="46"/>
                </a:lnTo>
                <a:lnTo>
                  <a:pt x="21" y="25"/>
                </a:lnTo>
                <a:lnTo>
                  <a:pt x="26" y="24"/>
                </a:lnTo>
                <a:lnTo>
                  <a:pt x="31" y="24"/>
                </a:lnTo>
                <a:lnTo>
                  <a:pt x="31" y="45"/>
                </a:lnTo>
                <a:close/>
                <a:moveTo>
                  <a:pt x="27" y="46"/>
                </a:moveTo>
                <a:lnTo>
                  <a:pt x="24" y="47"/>
                </a:lnTo>
                <a:lnTo>
                  <a:pt x="20" y="49"/>
                </a:lnTo>
                <a:lnTo>
                  <a:pt x="11" y="29"/>
                </a:lnTo>
                <a:lnTo>
                  <a:pt x="16" y="27"/>
                </a:lnTo>
                <a:lnTo>
                  <a:pt x="21" y="25"/>
                </a:lnTo>
                <a:lnTo>
                  <a:pt x="27" y="46"/>
                </a:lnTo>
                <a:close/>
                <a:moveTo>
                  <a:pt x="20" y="49"/>
                </a:moveTo>
                <a:lnTo>
                  <a:pt x="11" y="53"/>
                </a:lnTo>
                <a:lnTo>
                  <a:pt x="6" y="44"/>
                </a:lnTo>
                <a:lnTo>
                  <a:pt x="15" y="39"/>
                </a:lnTo>
                <a:lnTo>
                  <a:pt x="20" y="49"/>
                </a:lnTo>
                <a:close/>
                <a:moveTo>
                  <a:pt x="6" y="44"/>
                </a:moveTo>
                <a:lnTo>
                  <a:pt x="4" y="39"/>
                </a:lnTo>
                <a:lnTo>
                  <a:pt x="23" y="30"/>
                </a:lnTo>
                <a:lnTo>
                  <a:pt x="26" y="35"/>
                </a:lnTo>
                <a:lnTo>
                  <a:pt x="6" y="44"/>
                </a:lnTo>
                <a:close/>
                <a:moveTo>
                  <a:pt x="4" y="39"/>
                </a:moveTo>
                <a:lnTo>
                  <a:pt x="0" y="29"/>
                </a:lnTo>
                <a:lnTo>
                  <a:pt x="9" y="25"/>
                </a:lnTo>
                <a:lnTo>
                  <a:pt x="13" y="35"/>
                </a:lnTo>
                <a:lnTo>
                  <a:pt x="4" y="39"/>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36" name="Freeform 353"/>
          <p:cNvSpPr>
            <a:spLocks noEditPoints="1"/>
          </p:cNvSpPr>
          <p:nvPr/>
        </p:nvSpPr>
        <p:spPr bwMode="auto">
          <a:xfrm>
            <a:off x="4645025" y="4614863"/>
            <a:ext cx="79375" cy="119062"/>
          </a:xfrm>
          <a:custGeom>
            <a:avLst/>
            <a:gdLst>
              <a:gd name="T0" fmla="*/ 22 w 149"/>
              <a:gd name="T1" fmla="*/ 100 h 227"/>
              <a:gd name="T2" fmla="*/ 24 w 149"/>
              <a:gd name="T3" fmla="*/ 85 h 227"/>
              <a:gd name="T4" fmla="*/ 3 w 149"/>
              <a:gd name="T5" fmla="*/ 81 h 227"/>
              <a:gd name="T6" fmla="*/ 12 w 149"/>
              <a:gd name="T7" fmla="*/ 53 h 227"/>
              <a:gd name="T8" fmla="*/ 24 w 149"/>
              <a:gd name="T9" fmla="*/ 29 h 227"/>
              <a:gd name="T10" fmla="*/ 50 w 149"/>
              <a:gd name="T11" fmla="*/ 8 h 227"/>
              <a:gd name="T12" fmla="*/ 47 w 149"/>
              <a:gd name="T13" fmla="*/ 8 h 227"/>
              <a:gd name="T14" fmla="*/ 75 w 149"/>
              <a:gd name="T15" fmla="*/ 22 h 227"/>
              <a:gd name="T16" fmla="*/ 96 w 149"/>
              <a:gd name="T17" fmla="*/ 5 h 227"/>
              <a:gd name="T18" fmla="*/ 75 w 149"/>
              <a:gd name="T19" fmla="*/ 0 h 227"/>
              <a:gd name="T20" fmla="*/ 103 w 149"/>
              <a:gd name="T21" fmla="*/ 37 h 227"/>
              <a:gd name="T22" fmla="*/ 107 w 149"/>
              <a:gd name="T23" fmla="*/ 41 h 227"/>
              <a:gd name="T24" fmla="*/ 142 w 149"/>
              <a:gd name="T25" fmla="*/ 65 h 227"/>
              <a:gd name="T26" fmla="*/ 142 w 149"/>
              <a:gd name="T27" fmla="*/ 65 h 227"/>
              <a:gd name="T28" fmla="*/ 126 w 149"/>
              <a:gd name="T29" fmla="*/ 90 h 227"/>
              <a:gd name="T30" fmla="*/ 148 w 149"/>
              <a:gd name="T31" fmla="*/ 137 h 227"/>
              <a:gd name="T32" fmla="*/ 142 w 149"/>
              <a:gd name="T33" fmla="*/ 160 h 227"/>
              <a:gd name="T34" fmla="*/ 132 w 149"/>
              <a:gd name="T35" fmla="*/ 186 h 227"/>
              <a:gd name="T36" fmla="*/ 104 w 149"/>
              <a:gd name="T37" fmla="*/ 227 h 227"/>
              <a:gd name="T38" fmla="*/ 97 w 149"/>
              <a:gd name="T39" fmla="*/ 196 h 227"/>
              <a:gd name="T40" fmla="*/ 103 w 149"/>
              <a:gd name="T41" fmla="*/ 205 h 227"/>
              <a:gd name="T42" fmla="*/ 97 w 149"/>
              <a:gd name="T43" fmla="*/ 196 h 227"/>
              <a:gd name="T44" fmla="*/ 84 w 149"/>
              <a:gd name="T45" fmla="*/ 203 h 227"/>
              <a:gd name="T46" fmla="*/ 54 w 149"/>
              <a:gd name="T47" fmla="*/ 199 h 227"/>
              <a:gd name="T48" fmla="*/ 35 w 149"/>
              <a:gd name="T49" fmla="*/ 210 h 227"/>
              <a:gd name="T50" fmla="*/ 49 w 149"/>
              <a:gd name="T51" fmla="*/ 194 h 227"/>
              <a:gd name="T52" fmla="*/ 36 w 149"/>
              <a:gd name="T53" fmla="*/ 177 h 227"/>
              <a:gd name="T54" fmla="*/ 27 w 149"/>
              <a:gd name="T55" fmla="*/ 157 h 227"/>
              <a:gd name="T56" fmla="*/ 1 w 149"/>
              <a:gd name="T57" fmla="*/ 135 h 227"/>
              <a:gd name="T58" fmla="*/ 25 w 149"/>
              <a:gd name="T59" fmla="*/ 149 h 227"/>
              <a:gd name="T60" fmla="*/ 31 w 149"/>
              <a:gd name="T61" fmla="*/ 157 h 227"/>
              <a:gd name="T62" fmla="*/ 55 w 149"/>
              <a:gd name="T63" fmla="*/ 168 h 227"/>
              <a:gd name="T64" fmla="*/ 52 w 149"/>
              <a:gd name="T65" fmla="*/ 154 h 227"/>
              <a:gd name="T66" fmla="*/ 63 w 149"/>
              <a:gd name="T67" fmla="*/ 188 h 227"/>
              <a:gd name="T68" fmla="*/ 59 w 149"/>
              <a:gd name="T69" fmla="*/ 181 h 227"/>
              <a:gd name="T70" fmla="*/ 57 w 149"/>
              <a:gd name="T71" fmla="*/ 212 h 227"/>
              <a:gd name="T72" fmla="*/ 80 w 149"/>
              <a:gd name="T73" fmla="*/ 216 h 227"/>
              <a:gd name="T74" fmla="*/ 92 w 149"/>
              <a:gd name="T75" fmla="*/ 211 h 227"/>
              <a:gd name="T76" fmla="*/ 102 w 149"/>
              <a:gd name="T77" fmla="*/ 202 h 227"/>
              <a:gd name="T78" fmla="*/ 110 w 149"/>
              <a:gd name="T79" fmla="*/ 187 h 227"/>
              <a:gd name="T80" fmla="*/ 93 w 149"/>
              <a:gd name="T81" fmla="*/ 174 h 227"/>
              <a:gd name="T82" fmla="*/ 114 w 149"/>
              <a:gd name="T83" fmla="*/ 172 h 227"/>
              <a:gd name="T84" fmla="*/ 99 w 149"/>
              <a:gd name="T85" fmla="*/ 105 h 227"/>
              <a:gd name="T86" fmla="*/ 99 w 149"/>
              <a:gd name="T87" fmla="*/ 105 h 227"/>
              <a:gd name="T88" fmla="*/ 121 w 149"/>
              <a:gd name="T89" fmla="*/ 105 h 227"/>
              <a:gd name="T90" fmla="*/ 119 w 149"/>
              <a:gd name="T91" fmla="*/ 73 h 227"/>
              <a:gd name="T92" fmla="*/ 93 w 149"/>
              <a:gd name="T93" fmla="*/ 52 h 227"/>
              <a:gd name="T94" fmla="*/ 87 w 149"/>
              <a:gd name="T95" fmla="*/ 40 h 227"/>
              <a:gd name="T96" fmla="*/ 96 w 149"/>
              <a:gd name="T97" fmla="*/ 17 h 227"/>
              <a:gd name="T98" fmla="*/ 79 w 149"/>
              <a:gd name="T99" fmla="*/ 33 h 227"/>
              <a:gd name="T100" fmla="*/ 75 w 149"/>
              <a:gd name="T101" fmla="*/ 31 h 227"/>
              <a:gd name="T102" fmla="*/ 70 w 149"/>
              <a:gd name="T103" fmla="*/ 33 h 227"/>
              <a:gd name="T104" fmla="*/ 66 w 149"/>
              <a:gd name="T105" fmla="*/ 37 h 227"/>
              <a:gd name="T106" fmla="*/ 49 w 149"/>
              <a:gd name="T107" fmla="*/ 23 h 227"/>
              <a:gd name="T108" fmla="*/ 44 w 149"/>
              <a:gd name="T109" fmla="*/ 31 h 227"/>
              <a:gd name="T110" fmla="*/ 58 w 149"/>
              <a:gd name="T111" fmla="*/ 49 h 227"/>
              <a:gd name="T112" fmla="*/ 58 w 149"/>
              <a:gd name="T113" fmla="*/ 49 h 227"/>
              <a:gd name="T114" fmla="*/ 52 w 149"/>
              <a:gd name="T115" fmla="*/ 81 h 227"/>
              <a:gd name="T116" fmla="*/ 50 w 149"/>
              <a:gd name="T117" fmla="*/ 106 h 2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9"/>
              <a:gd name="T178" fmla="*/ 0 h 227"/>
              <a:gd name="T179" fmla="*/ 149 w 149"/>
              <a:gd name="T180" fmla="*/ 227 h 2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9" h="227">
                <a:moveTo>
                  <a:pt x="0" y="114"/>
                </a:moveTo>
                <a:lnTo>
                  <a:pt x="0" y="106"/>
                </a:lnTo>
                <a:lnTo>
                  <a:pt x="1" y="98"/>
                </a:lnTo>
                <a:lnTo>
                  <a:pt x="1" y="90"/>
                </a:lnTo>
                <a:lnTo>
                  <a:pt x="3" y="81"/>
                </a:lnTo>
                <a:lnTo>
                  <a:pt x="24" y="85"/>
                </a:lnTo>
                <a:lnTo>
                  <a:pt x="22" y="100"/>
                </a:lnTo>
                <a:lnTo>
                  <a:pt x="21" y="114"/>
                </a:lnTo>
                <a:lnTo>
                  <a:pt x="0" y="114"/>
                </a:lnTo>
                <a:close/>
                <a:moveTo>
                  <a:pt x="24" y="85"/>
                </a:moveTo>
                <a:lnTo>
                  <a:pt x="22" y="97"/>
                </a:lnTo>
                <a:lnTo>
                  <a:pt x="24" y="85"/>
                </a:lnTo>
                <a:lnTo>
                  <a:pt x="14" y="83"/>
                </a:lnTo>
                <a:lnTo>
                  <a:pt x="24" y="85"/>
                </a:lnTo>
                <a:close/>
                <a:moveTo>
                  <a:pt x="3" y="81"/>
                </a:moveTo>
                <a:lnTo>
                  <a:pt x="7" y="67"/>
                </a:lnTo>
                <a:lnTo>
                  <a:pt x="12" y="53"/>
                </a:lnTo>
                <a:lnTo>
                  <a:pt x="30" y="61"/>
                </a:lnTo>
                <a:lnTo>
                  <a:pt x="27" y="73"/>
                </a:lnTo>
                <a:lnTo>
                  <a:pt x="24" y="85"/>
                </a:lnTo>
                <a:lnTo>
                  <a:pt x="3" y="81"/>
                </a:lnTo>
                <a:close/>
                <a:moveTo>
                  <a:pt x="12" y="53"/>
                </a:moveTo>
                <a:lnTo>
                  <a:pt x="17" y="41"/>
                </a:lnTo>
                <a:lnTo>
                  <a:pt x="24" y="29"/>
                </a:lnTo>
                <a:lnTo>
                  <a:pt x="42" y="42"/>
                </a:lnTo>
                <a:lnTo>
                  <a:pt x="36" y="51"/>
                </a:lnTo>
                <a:lnTo>
                  <a:pt x="30" y="61"/>
                </a:lnTo>
                <a:lnTo>
                  <a:pt x="12" y="53"/>
                </a:lnTo>
                <a:close/>
                <a:moveTo>
                  <a:pt x="24" y="29"/>
                </a:moveTo>
                <a:lnTo>
                  <a:pt x="32" y="20"/>
                </a:lnTo>
                <a:lnTo>
                  <a:pt x="42" y="12"/>
                </a:lnTo>
                <a:lnTo>
                  <a:pt x="54" y="29"/>
                </a:lnTo>
                <a:lnTo>
                  <a:pt x="47" y="35"/>
                </a:lnTo>
                <a:lnTo>
                  <a:pt x="42" y="42"/>
                </a:lnTo>
                <a:lnTo>
                  <a:pt x="24" y="29"/>
                </a:lnTo>
                <a:close/>
                <a:moveTo>
                  <a:pt x="54" y="29"/>
                </a:moveTo>
                <a:lnTo>
                  <a:pt x="53" y="30"/>
                </a:lnTo>
                <a:lnTo>
                  <a:pt x="54" y="29"/>
                </a:lnTo>
                <a:lnTo>
                  <a:pt x="48" y="21"/>
                </a:lnTo>
                <a:lnTo>
                  <a:pt x="54" y="29"/>
                </a:lnTo>
                <a:close/>
                <a:moveTo>
                  <a:pt x="42" y="12"/>
                </a:moveTo>
                <a:lnTo>
                  <a:pt x="50" y="8"/>
                </a:lnTo>
                <a:lnTo>
                  <a:pt x="57" y="3"/>
                </a:lnTo>
                <a:lnTo>
                  <a:pt x="65" y="23"/>
                </a:lnTo>
                <a:lnTo>
                  <a:pt x="59" y="26"/>
                </a:lnTo>
                <a:lnTo>
                  <a:pt x="54" y="29"/>
                </a:lnTo>
                <a:lnTo>
                  <a:pt x="42" y="12"/>
                </a:lnTo>
                <a:close/>
                <a:moveTo>
                  <a:pt x="57" y="3"/>
                </a:moveTo>
                <a:lnTo>
                  <a:pt x="47" y="8"/>
                </a:lnTo>
                <a:lnTo>
                  <a:pt x="57" y="3"/>
                </a:lnTo>
                <a:lnTo>
                  <a:pt x="62" y="14"/>
                </a:lnTo>
                <a:lnTo>
                  <a:pt x="57" y="3"/>
                </a:lnTo>
                <a:close/>
                <a:moveTo>
                  <a:pt x="57" y="3"/>
                </a:moveTo>
                <a:lnTo>
                  <a:pt x="67" y="1"/>
                </a:lnTo>
                <a:lnTo>
                  <a:pt x="75" y="0"/>
                </a:lnTo>
                <a:lnTo>
                  <a:pt x="75" y="22"/>
                </a:lnTo>
                <a:lnTo>
                  <a:pt x="70" y="22"/>
                </a:lnTo>
                <a:lnTo>
                  <a:pt x="65" y="23"/>
                </a:lnTo>
                <a:lnTo>
                  <a:pt x="57" y="3"/>
                </a:lnTo>
                <a:close/>
                <a:moveTo>
                  <a:pt x="75" y="0"/>
                </a:moveTo>
                <a:lnTo>
                  <a:pt x="82" y="1"/>
                </a:lnTo>
                <a:lnTo>
                  <a:pt x="89" y="2"/>
                </a:lnTo>
                <a:lnTo>
                  <a:pt x="96" y="5"/>
                </a:lnTo>
                <a:lnTo>
                  <a:pt x="102" y="8"/>
                </a:lnTo>
                <a:lnTo>
                  <a:pt x="92" y="26"/>
                </a:lnTo>
                <a:lnTo>
                  <a:pt x="87" y="24"/>
                </a:lnTo>
                <a:lnTo>
                  <a:pt x="83" y="23"/>
                </a:lnTo>
                <a:lnTo>
                  <a:pt x="79" y="22"/>
                </a:lnTo>
                <a:lnTo>
                  <a:pt x="75" y="22"/>
                </a:lnTo>
                <a:lnTo>
                  <a:pt x="75" y="0"/>
                </a:lnTo>
                <a:close/>
                <a:moveTo>
                  <a:pt x="102" y="8"/>
                </a:moveTo>
                <a:lnTo>
                  <a:pt x="107" y="12"/>
                </a:lnTo>
                <a:lnTo>
                  <a:pt x="113" y="16"/>
                </a:lnTo>
                <a:lnTo>
                  <a:pt x="119" y="22"/>
                </a:lnTo>
                <a:lnTo>
                  <a:pt x="124" y="27"/>
                </a:lnTo>
                <a:lnTo>
                  <a:pt x="107" y="41"/>
                </a:lnTo>
                <a:lnTo>
                  <a:pt x="103" y="37"/>
                </a:lnTo>
                <a:lnTo>
                  <a:pt x="100" y="33"/>
                </a:lnTo>
                <a:lnTo>
                  <a:pt x="96" y="29"/>
                </a:lnTo>
                <a:lnTo>
                  <a:pt x="92" y="26"/>
                </a:lnTo>
                <a:lnTo>
                  <a:pt x="102" y="8"/>
                </a:lnTo>
                <a:close/>
                <a:moveTo>
                  <a:pt x="107" y="41"/>
                </a:moveTo>
                <a:lnTo>
                  <a:pt x="111" y="46"/>
                </a:lnTo>
                <a:lnTo>
                  <a:pt x="107" y="41"/>
                </a:lnTo>
                <a:lnTo>
                  <a:pt x="115" y="35"/>
                </a:lnTo>
                <a:lnTo>
                  <a:pt x="107" y="41"/>
                </a:lnTo>
                <a:close/>
                <a:moveTo>
                  <a:pt x="124" y="27"/>
                </a:moveTo>
                <a:lnTo>
                  <a:pt x="130" y="36"/>
                </a:lnTo>
                <a:lnTo>
                  <a:pt x="135" y="45"/>
                </a:lnTo>
                <a:lnTo>
                  <a:pt x="139" y="54"/>
                </a:lnTo>
                <a:lnTo>
                  <a:pt x="142" y="65"/>
                </a:lnTo>
                <a:lnTo>
                  <a:pt x="123" y="71"/>
                </a:lnTo>
                <a:lnTo>
                  <a:pt x="120" y="63"/>
                </a:lnTo>
                <a:lnTo>
                  <a:pt x="117" y="54"/>
                </a:lnTo>
                <a:lnTo>
                  <a:pt x="112" y="47"/>
                </a:lnTo>
                <a:lnTo>
                  <a:pt x="107" y="41"/>
                </a:lnTo>
                <a:lnTo>
                  <a:pt x="124" y="27"/>
                </a:lnTo>
                <a:close/>
                <a:moveTo>
                  <a:pt x="142" y="65"/>
                </a:moveTo>
                <a:lnTo>
                  <a:pt x="146" y="76"/>
                </a:lnTo>
                <a:lnTo>
                  <a:pt x="148" y="88"/>
                </a:lnTo>
                <a:lnTo>
                  <a:pt x="149" y="99"/>
                </a:lnTo>
                <a:lnTo>
                  <a:pt x="149" y="111"/>
                </a:lnTo>
                <a:lnTo>
                  <a:pt x="128" y="111"/>
                </a:lnTo>
                <a:lnTo>
                  <a:pt x="127" y="101"/>
                </a:lnTo>
                <a:lnTo>
                  <a:pt x="126" y="90"/>
                </a:lnTo>
                <a:lnTo>
                  <a:pt x="125" y="80"/>
                </a:lnTo>
                <a:lnTo>
                  <a:pt x="123" y="71"/>
                </a:lnTo>
                <a:lnTo>
                  <a:pt x="142" y="65"/>
                </a:lnTo>
                <a:close/>
                <a:moveTo>
                  <a:pt x="149" y="111"/>
                </a:moveTo>
                <a:lnTo>
                  <a:pt x="149" y="121"/>
                </a:lnTo>
                <a:lnTo>
                  <a:pt x="148" y="129"/>
                </a:lnTo>
                <a:lnTo>
                  <a:pt x="148" y="137"/>
                </a:lnTo>
                <a:lnTo>
                  <a:pt x="147" y="146"/>
                </a:lnTo>
                <a:lnTo>
                  <a:pt x="125" y="141"/>
                </a:lnTo>
                <a:lnTo>
                  <a:pt x="127" y="128"/>
                </a:lnTo>
                <a:lnTo>
                  <a:pt x="128" y="111"/>
                </a:lnTo>
                <a:lnTo>
                  <a:pt x="149" y="111"/>
                </a:lnTo>
                <a:close/>
                <a:moveTo>
                  <a:pt x="147" y="146"/>
                </a:moveTo>
                <a:lnTo>
                  <a:pt x="142" y="160"/>
                </a:lnTo>
                <a:lnTo>
                  <a:pt x="138" y="174"/>
                </a:lnTo>
                <a:lnTo>
                  <a:pt x="119" y="166"/>
                </a:lnTo>
                <a:lnTo>
                  <a:pt x="123" y="155"/>
                </a:lnTo>
                <a:lnTo>
                  <a:pt x="125" y="141"/>
                </a:lnTo>
                <a:lnTo>
                  <a:pt x="147" y="146"/>
                </a:lnTo>
                <a:close/>
                <a:moveTo>
                  <a:pt x="138" y="174"/>
                </a:moveTo>
                <a:lnTo>
                  <a:pt x="132" y="186"/>
                </a:lnTo>
                <a:lnTo>
                  <a:pt x="126" y="196"/>
                </a:lnTo>
                <a:lnTo>
                  <a:pt x="108" y="184"/>
                </a:lnTo>
                <a:lnTo>
                  <a:pt x="113" y="176"/>
                </a:lnTo>
                <a:lnTo>
                  <a:pt x="119" y="166"/>
                </a:lnTo>
                <a:lnTo>
                  <a:pt x="138" y="174"/>
                </a:lnTo>
                <a:close/>
                <a:moveTo>
                  <a:pt x="126" y="196"/>
                </a:moveTo>
                <a:lnTo>
                  <a:pt x="104" y="227"/>
                </a:lnTo>
                <a:lnTo>
                  <a:pt x="126" y="196"/>
                </a:lnTo>
                <a:lnTo>
                  <a:pt x="118" y="190"/>
                </a:lnTo>
                <a:lnTo>
                  <a:pt x="126" y="196"/>
                </a:lnTo>
                <a:close/>
                <a:moveTo>
                  <a:pt x="126" y="196"/>
                </a:moveTo>
                <a:lnTo>
                  <a:pt x="118" y="206"/>
                </a:lnTo>
                <a:lnTo>
                  <a:pt x="109" y="213"/>
                </a:lnTo>
                <a:lnTo>
                  <a:pt x="97" y="196"/>
                </a:lnTo>
                <a:lnTo>
                  <a:pt x="103" y="191"/>
                </a:lnTo>
                <a:lnTo>
                  <a:pt x="108" y="184"/>
                </a:lnTo>
                <a:lnTo>
                  <a:pt x="126" y="196"/>
                </a:lnTo>
                <a:close/>
                <a:moveTo>
                  <a:pt x="97" y="196"/>
                </a:moveTo>
                <a:lnTo>
                  <a:pt x="90" y="202"/>
                </a:lnTo>
                <a:lnTo>
                  <a:pt x="97" y="196"/>
                </a:lnTo>
                <a:lnTo>
                  <a:pt x="103" y="205"/>
                </a:lnTo>
                <a:lnTo>
                  <a:pt x="97" y="196"/>
                </a:lnTo>
                <a:close/>
                <a:moveTo>
                  <a:pt x="109" y="213"/>
                </a:moveTo>
                <a:lnTo>
                  <a:pt x="101" y="219"/>
                </a:lnTo>
                <a:lnTo>
                  <a:pt x="92" y="222"/>
                </a:lnTo>
                <a:lnTo>
                  <a:pt x="84" y="203"/>
                </a:lnTo>
                <a:lnTo>
                  <a:pt x="91" y="201"/>
                </a:lnTo>
                <a:lnTo>
                  <a:pt x="97" y="196"/>
                </a:lnTo>
                <a:lnTo>
                  <a:pt x="109" y="213"/>
                </a:lnTo>
                <a:close/>
                <a:moveTo>
                  <a:pt x="92" y="222"/>
                </a:moveTo>
                <a:lnTo>
                  <a:pt x="82" y="225"/>
                </a:lnTo>
                <a:lnTo>
                  <a:pt x="74" y="227"/>
                </a:lnTo>
                <a:lnTo>
                  <a:pt x="74" y="205"/>
                </a:lnTo>
                <a:lnTo>
                  <a:pt x="79" y="205"/>
                </a:lnTo>
                <a:lnTo>
                  <a:pt x="84" y="203"/>
                </a:lnTo>
                <a:lnTo>
                  <a:pt x="92" y="222"/>
                </a:lnTo>
                <a:close/>
                <a:moveTo>
                  <a:pt x="74" y="227"/>
                </a:moveTo>
                <a:lnTo>
                  <a:pt x="65" y="225"/>
                </a:lnTo>
                <a:lnTo>
                  <a:pt x="57" y="223"/>
                </a:lnTo>
                <a:lnTo>
                  <a:pt x="49" y="220"/>
                </a:lnTo>
                <a:lnTo>
                  <a:pt x="42" y="216"/>
                </a:lnTo>
                <a:lnTo>
                  <a:pt x="54" y="199"/>
                </a:lnTo>
                <a:lnTo>
                  <a:pt x="58" y="202"/>
                </a:lnTo>
                <a:lnTo>
                  <a:pt x="64" y="204"/>
                </a:lnTo>
                <a:lnTo>
                  <a:pt x="69" y="205"/>
                </a:lnTo>
                <a:lnTo>
                  <a:pt x="74" y="205"/>
                </a:lnTo>
                <a:lnTo>
                  <a:pt x="74" y="227"/>
                </a:lnTo>
                <a:close/>
                <a:moveTo>
                  <a:pt x="42" y="216"/>
                </a:moveTo>
                <a:lnTo>
                  <a:pt x="35" y="210"/>
                </a:lnTo>
                <a:lnTo>
                  <a:pt x="28" y="204"/>
                </a:lnTo>
                <a:lnTo>
                  <a:pt x="23" y="196"/>
                </a:lnTo>
                <a:lnTo>
                  <a:pt x="18" y="187"/>
                </a:lnTo>
                <a:lnTo>
                  <a:pt x="36" y="177"/>
                </a:lnTo>
                <a:lnTo>
                  <a:pt x="40" y="184"/>
                </a:lnTo>
                <a:lnTo>
                  <a:pt x="45" y="190"/>
                </a:lnTo>
                <a:lnTo>
                  <a:pt x="49" y="194"/>
                </a:lnTo>
                <a:lnTo>
                  <a:pt x="54" y="199"/>
                </a:lnTo>
                <a:lnTo>
                  <a:pt x="42" y="216"/>
                </a:lnTo>
                <a:close/>
                <a:moveTo>
                  <a:pt x="36" y="177"/>
                </a:moveTo>
                <a:lnTo>
                  <a:pt x="40" y="183"/>
                </a:lnTo>
                <a:lnTo>
                  <a:pt x="36" y="177"/>
                </a:lnTo>
                <a:lnTo>
                  <a:pt x="26" y="182"/>
                </a:lnTo>
                <a:lnTo>
                  <a:pt x="36" y="177"/>
                </a:lnTo>
                <a:close/>
                <a:moveTo>
                  <a:pt x="18" y="187"/>
                </a:moveTo>
                <a:lnTo>
                  <a:pt x="14" y="180"/>
                </a:lnTo>
                <a:lnTo>
                  <a:pt x="10" y="172"/>
                </a:lnTo>
                <a:lnTo>
                  <a:pt x="7" y="163"/>
                </a:lnTo>
                <a:lnTo>
                  <a:pt x="4" y="154"/>
                </a:lnTo>
                <a:lnTo>
                  <a:pt x="25" y="149"/>
                </a:lnTo>
                <a:lnTo>
                  <a:pt x="27" y="157"/>
                </a:lnTo>
                <a:lnTo>
                  <a:pt x="29" y="163"/>
                </a:lnTo>
                <a:lnTo>
                  <a:pt x="32" y="170"/>
                </a:lnTo>
                <a:lnTo>
                  <a:pt x="36" y="177"/>
                </a:lnTo>
                <a:lnTo>
                  <a:pt x="18" y="187"/>
                </a:lnTo>
                <a:close/>
                <a:moveTo>
                  <a:pt x="4" y="154"/>
                </a:moveTo>
                <a:lnTo>
                  <a:pt x="2" y="145"/>
                </a:lnTo>
                <a:lnTo>
                  <a:pt x="1" y="135"/>
                </a:lnTo>
                <a:lnTo>
                  <a:pt x="0" y="125"/>
                </a:lnTo>
                <a:lnTo>
                  <a:pt x="0" y="114"/>
                </a:lnTo>
                <a:lnTo>
                  <a:pt x="21" y="114"/>
                </a:lnTo>
                <a:lnTo>
                  <a:pt x="22" y="124"/>
                </a:lnTo>
                <a:lnTo>
                  <a:pt x="22" y="133"/>
                </a:lnTo>
                <a:lnTo>
                  <a:pt x="23" y="141"/>
                </a:lnTo>
                <a:lnTo>
                  <a:pt x="25" y="149"/>
                </a:lnTo>
                <a:lnTo>
                  <a:pt x="4" y="154"/>
                </a:lnTo>
                <a:close/>
                <a:moveTo>
                  <a:pt x="50" y="119"/>
                </a:moveTo>
                <a:lnTo>
                  <a:pt x="50" y="128"/>
                </a:lnTo>
                <a:lnTo>
                  <a:pt x="50" y="137"/>
                </a:lnTo>
                <a:lnTo>
                  <a:pt x="51" y="146"/>
                </a:lnTo>
                <a:lnTo>
                  <a:pt x="52" y="154"/>
                </a:lnTo>
                <a:lnTo>
                  <a:pt x="31" y="157"/>
                </a:lnTo>
                <a:lnTo>
                  <a:pt x="30" y="148"/>
                </a:lnTo>
                <a:lnTo>
                  <a:pt x="29" y="138"/>
                </a:lnTo>
                <a:lnTo>
                  <a:pt x="29" y="129"/>
                </a:lnTo>
                <a:lnTo>
                  <a:pt x="28" y="119"/>
                </a:lnTo>
                <a:lnTo>
                  <a:pt x="50" y="119"/>
                </a:lnTo>
                <a:close/>
                <a:moveTo>
                  <a:pt x="52" y="154"/>
                </a:moveTo>
                <a:lnTo>
                  <a:pt x="55" y="168"/>
                </a:lnTo>
                <a:lnTo>
                  <a:pt x="59" y="181"/>
                </a:lnTo>
                <a:lnTo>
                  <a:pt x="40" y="188"/>
                </a:lnTo>
                <a:lnTo>
                  <a:pt x="37" y="182"/>
                </a:lnTo>
                <a:lnTo>
                  <a:pt x="35" y="174"/>
                </a:lnTo>
                <a:lnTo>
                  <a:pt x="32" y="165"/>
                </a:lnTo>
                <a:lnTo>
                  <a:pt x="31" y="157"/>
                </a:lnTo>
                <a:lnTo>
                  <a:pt x="52" y="154"/>
                </a:lnTo>
                <a:close/>
                <a:moveTo>
                  <a:pt x="59" y="181"/>
                </a:moveTo>
                <a:lnTo>
                  <a:pt x="59" y="182"/>
                </a:lnTo>
                <a:lnTo>
                  <a:pt x="59" y="181"/>
                </a:lnTo>
                <a:lnTo>
                  <a:pt x="49" y="185"/>
                </a:lnTo>
                <a:lnTo>
                  <a:pt x="59" y="181"/>
                </a:lnTo>
                <a:close/>
                <a:moveTo>
                  <a:pt x="59" y="181"/>
                </a:moveTo>
                <a:lnTo>
                  <a:pt x="63" y="188"/>
                </a:lnTo>
                <a:lnTo>
                  <a:pt x="67" y="193"/>
                </a:lnTo>
                <a:lnTo>
                  <a:pt x="52" y="209"/>
                </a:lnTo>
                <a:lnTo>
                  <a:pt x="49" y="205"/>
                </a:lnTo>
                <a:lnTo>
                  <a:pt x="45" y="201"/>
                </a:lnTo>
                <a:lnTo>
                  <a:pt x="42" y="194"/>
                </a:lnTo>
                <a:lnTo>
                  <a:pt x="40" y="188"/>
                </a:lnTo>
                <a:lnTo>
                  <a:pt x="59" y="181"/>
                </a:lnTo>
                <a:close/>
                <a:moveTo>
                  <a:pt x="67" y="193"/>
                </a:moveTo>
                <a:lnTo>
                  <a:pt x="70" y="195"/>
                </a:lnTo>
                <a:lnTo>
                  <a:pt x="74" y="195"/>
                </a:lnTo>
                <a:lnTo>
                  <a:pt x="74" y="217"/>
                </a:lnTo>
                <a:lnTo>
                  <a:pt x="68" y="216"/>
                </a:lnTo>
                <a:lnTo>
                  <a:pt x="63" y="215"/>
                </a:lnTo>
                <a:lnTo>
                  <a:pt x="57" y="212"/>
                </a:lnTo>
                <a:lnTo>
                  <a:pt x="52" y="209"/>
                </a:lnTo>
                <a:lnTo>
                  <a:pt x="67" y="193"/>
                </a:lnTo>
                <a:close/>
                <a:moveTo>
                  <a:pt x="74" y="195"/>
                </a:moveTo>
                <a:lnTo>
                  <a:pt x="76" y="195"/>
                </a:lnTo>
                <a:lnTo>
                  <a:pt x="78" y="195"/>
                </a:lnTo>
                <a:lnTo>
                  <a:pt x="86" y="214"/>
                </a:lnTo>
                <a:lnTo>
                  <a:pt x="80" y="216"/>
                </a:lnTo>
                <a:lnTo>
                  <a:pt x="74" y="217"/>
                </a:lnTo>
                <a:lnTo>
                  <a:pt x="74" y="195"/>
                </a:lnTo>
                <a:close/>
                <a:moveTo>
                  <a:pt x="78" y="195"/>
                </a:moveTo>
                <a:lnTo>
                  <a:pt x="80" y="193"/>
                </a:lnTo>
                <a:lnTo>
                  <a:pt x="83" y="191"/>
                </a:lnTo>
                <a:lnTo>
                  <a:pt x="97" y="208"/>
                </a:lnTo>
                <a:lnTo>
                  <a:pt x="92" y="211"/>
                </a:lnTo>
                <a:lnTo>
                  <a:pt x="86" y="214"/>
                </a:lnTo>
                <a:lnTo>
                  <a:pt x="78" y="195"/>
                </a:lnTo>
                <a:close/>
                <a:moveTo>
                  <a:pt x="83" y="191"/>
                </a:moveTo>
                <a:lnTo>
                  <a:pt x="86" y="188"/>
                </a:lnTo>
                <a:lnTo>
                  <a:pt x="89" y="185"/>
                </a:lnTo>
                <a:lnTo>
                  <a:pt x="107" y="195"/>
                </a:lnTo>
                <a:lnTo>
                  <a:pt x="102" y="202"/>
                </a:lnTo>
                <a:lnTo>
                  <a:pt x="97" y="208"/>
                </a:lnTo>
                <a:lnTo>
                  <a:pt x="83" y="191"/>
                </a:lnTo>
                <a:close/>
                <a:moveTo>
                  <a:pt x="89" y="185"/>
                </a:moveTo>
                <a:lnTo>
                  <a:pt x="91" y="180"/>
                </a:lnTo>
                <a:lnTo>
                  <a:pt x="93" y="174"/>
                </a:lnTo>
                <a:lnTo>
                  <a:pt x="113" y="179"/>
                </a:lnTo>
                <a:lnTo>
                  <a:pt x="110" y="187"/>
                </a:lnTo>
                <a:lnTo>
                  <a:pt x="107" y="195"/>
                </a:lnTo>
                <a:lnTo>
                  <a:pt x="89" y="185"/>
                </a:lnTo>
                <a:close/>
                <a:moveTo>
                  <a:pt x="93" y="174"/>
                </a:moveTo>
                <a:lnTo>
                  <a:pt x="94" y="169"/>
                </a:lnTo>
                <a:lnTo>
                  <a:pt x="93" y="173"/>
                </a:lnTo>
                <a:lnTo>
                  <a:pt x="103" y="176"/>
                </a:lnTo>
                <a:lnTo>
                  <a:pt x="93" y="174"/>
                </a:lnTo>
                <a:close/>
                <a:moveTo>
                  <a:pt x="93" y="173"/>
                </a:moveTo>
                <a:lnTo>
                  <a:pt x="96" y="160"/>
                </a:lnTo>
                <a:lnTo>
                  <a:pt x="98" y="145"/>
                </a:lnTo>
                <a:lnTo>
                  <a:pt x="119" y="147"/>
                </a:lnTo>
                <a:lnTo>
                  <a:pt x="118" y="156"/>
                </a:lnTo>
                <a:lnTo>
                  <a:pt x="117" y="164"/>
                </a:lnTo>
                <a:lnTo>
                  <a:pt x="114" y="172"/>
                </a:lnTo>
                <a:lnTo>
                  <a:pt x="113" y="179"/>
                </a:lnTo>
                <a:lnTo>
                  <a:pt x="93" y="173"/>
                </a:lnTo>
                <a:close/>
                <a:moveTo>
                  <a:pt x="98" y="145"/>
                </a:moveTo>
                <a:lnTo>
                  <a:pt x="98" y="136"/>
                </a:lnTo>
                <a:lnTo>
                  <a:pt x="99" y="127"/>
                </a:lnTo>
                <a:lnTo>
                  <a:pt x="99" y="117"/>
                </a:lnTo>
                <a:lnTo>
                  <a:pt x="99" y="105"/>
                </a:lnTo>
                <a:lnTo>
                  <a:pt x="121" y="105"/>
                </a:lnTo>
                <a:lnTo>
                  <a:pt x="121" y="117"/>
                </a:lnTo>
                <a:lnTo>
                  <a:pt x="120" y="127"/>
                </a:lnTo>
                <a:lnTo>
                  <a:pt x="120" y="137"/>
                </a:lnTo>
                <a:lnTo>
                  <a:pt x="119" y="147"/>
                </a:lnTo>
                <a:lnTo>
                  <a:pt x="98" y="145"/>
                </a:lnTo>
                <a:close/>
                <a:moveTo>
                  <a:pt x="99" y="105"/>
                </a:moveTo>
                <a:lnTo>
                  <a:pt x="99" y="90"/>
                </a:lnTo>
                <a:lnTo>
                  <a:pt x="98" y="76"/>
                </a:lnTo>
                <a:lnTo>
                  <a:pt x="119" y="73"/>
                </a:lnTo>
                <a:lnTo>
                  <a:pt x="120" y="81"/>
                </a:lnTo>
                <a:lnTo>
                  <a:pt x="120" y="89"/>
                </a:lnTo>
                <a:lnTo>
                  <a:pt x="121" y="97"/>
                </a:lnTo>
                <a:lnTo>
                  <a:pt x="121" y="105"/>
                </a:lnTo>
                <a:lnTo>
                  <a:pt x="99" y="105"/>
                </a:lnTo>
                <a:close/>
                <a:moveTo>
                  <a:pt x="98" y="76"/>
                </a:moveTo>
                <a:lnTo>
                  <a:pt x="96" y="64"/>
                </a:lnTo>
                <a:lnTo>
                  <a:pt x="93" y="52"/>
                </a:lnTo>
                <a:lnTo>
                  <a:pt x="112" y="46"/>
                </a:lnTo>
                <a:lnTo>
                  <a:pt x="117" y="59"/>
                </a:lnTo>
                <a:lnTo>
                  <a:pt x="119" y="73"/>
                </a:lnTo>
                <a:lnTo>
                  <a:pt x="98" y="76"/>
                </a:lnTo>
                <a:close/>
                <a:moveTo>
                  <a:pt x="112" y="46"/>
                </a:moveTo>
                <a:lnTo>
                  <a:pt x="106" y="24"/>
                </a:lnTo>
                <a:lnTo>
                  <a:pt x="112" y="46"/>
                </a:lnTo>
                <a:lnTo>
                  <a:pt x="103" y="49"/>
                </a:lnTo>
                <a:lnTo>
                  <a:pt x="112" y="46"/>
                </a:lnTo>
                <a:close/>
                <a:moveTo>
                  <a:pt x="93" y="52"/>
                </a:moveTo>
                <a:lnTo>
                  <a:pt x="91" y="46"/>
                </a:lnTo>
                <a:lnTo>
                  <a:pt x="87" y="40"/>
                </a:lnTo>
                <a:lnTo>
                  <a:pt x="106" y="29"/>
                </a:lnTo>
                <a:lnTo>
                  <a:pt x="109" y="38"/>
                </a:lnTo>
                <a:lnTo>
                  <a:pt x="112" y="46"/>
                </a:lnTo>
                <a:lnTo>
                  <a:pt x="93" y="52"/>
                </a:lnTo>
                <a:close/>
                <a:moveTo>
                  <a:pt x="87" y="40"/>
                </a:moveTo>
                <a:lnTo>
                  <a:pt x="85" y="37"/>
                </a:lnTo>
                <a:lnTo>
                  <a:pt x="82" y="34"/>
                </a:lnTo>
                <a:lnTo>
                  <a:pt x="96" y="18"/>
                </a:lnTo>
                <a:lnTo>
                  <a:pt x="101" y="23"/>
                </a:lnTo>
                <a:lnTo>
                  <a:pt x="106" y="29"/>
                </a:lnTo>
                <a:lnTo>
                  <a:pt x="87" y="40"/>
                </a:lnTo>
                <a:close/>
                <a:moveTo>
                  <a:pt x="96" y="17"/>
                </a:moveTo>
                <a:lnTo>
                  <a:pt x="95" y="17"/>
                </a:lnTo>
                <a:lnTo>
                  <a:pt x="96" y="18"/>
                </a:lnTo>
                <a:lnTo>
                  <a:pt x="90" y="25"/>
                </a:lnTo>
                <a:lnTo>
                  <a:pt x="96" y="17"/>
                </a:lnTo>
                <a:close/>
                <a:moveTo>
                  <a:pt x="82" y="34"/>
                </a:moveTo>
                <a:lnTo>
                  <a:pt x="81" y="33"/>
                </a:lnTo>
                <a:lnTo>
                  <a:pt x="79" y="33"/>
                </a:lnTo>
                <a:lnTo>
                  <a:pt x="86" y="12"/>
                </a:lnTo>
                <a:lnTo>
                  <a:pt x="92" y="14"/>
                </a:lnTo>
                <a:lnTo>
                  <a:pt x="96" y="17"/>
                </a:lnTo>
                <a:lnTo>
                  <a:pt x="82" y="34"/>
                </a:lnTo>
                <a:close/>
                <a:moveTo>
                  <a:pt x="79" y="33"/>
                </a:moveTo>
                <a:lnTo>
                  <a:pt x="77" y="31"/>
                </a:lnTo>
                <a:lnTo>
                  <a:pt x="75" y="31"/>
                </a:lnTo>
                <a:lnTo>
                  <a:pt x="75" y="11"/>
                </a:lnTo>
                <a:lnTo>
                  <a:pt x="80" y="11"/>
                </a:lnTo>
                <a:lnTo>
                  <a:pt x="86" y="12"/>
                </a:lnTo>
                <a:lnTo>
                  <a:pt x="79" y="33"/>
                </a:lnTo>
                <a:close/>
                <a:moveTo>
                  <a:pt x="75" y="31"/>
                </a:moveTo>
                <a:lnTo>
                  <a:pt x="73" y="31"/>
                </a:lnTo>
                <a:lnTo>
                  <a:pt x="70" y="33"/>
                </a:lnTo>
                <a:lnTo>
                  <a:pt x="60" y="14"/>
                </a:lnTo>
                <a:lnTo>
                  <a:pt x="68" y="11"/>
                </a:lnTo>
                <a:lnTo>
                  <a:pt x="75" y="11"/>
                </a:lnTo>
                <a:lnTo>
                  <a:pt x="75" y="31"/>
                </a:lnTo>
                <a:close/>
                <a:moveTo>
                  <a:pt x="70" y="33"/>
                </a:moveTo>
                <a:lnTo>
                  <a:pt x="68" y="35"/>
                </a:lnTo>
                <a:lnTo>
                  <a:pt x="66" y="37"/>
                </a:lnTo>
                <a:lnTo>
                  <a:pt x="49" y="23"/>
                </a:lnTo>
                <a:lnTo>
                  <a:pt x="55" y="17"/>
                </a:lnTo>
                <a:lnTo>
                  <a:pt x="60" y="14"/>
                </a:lnTo>
                <a:lnTo>
                  <a:pt x="70" y="33"/>
                </a:lnTo>
                <a:close/>
                <a:moveTo>
                  <a:pt x="49" y="23"/>
                </a:moveTo>
                <a:lnTo>
                  <a:pt x="49" y="23"/>
                </a:lnTo>
                <a:lnTo>
                  <a:pt x="57" y="29"/>
                </a:lnTo>
                <a:lnTo>
                  <a:pt x="49" y="23"/>
                </a:lnTo>
                <a:close/>
                <a:moveTo>
                  <a:pt x="66" y="37"/>
                </a:moveTo>
                <a:lnTo>
                  <a:pt x="62" y="42"/>
                </a:lnTo>
                <a:lnTo>
                  <a:pt x="58" y="49"/>
                </a:lnTo>
                <a:lnTo>
                  <a:pt x="39" y="42"/>
                </a:lnTo>
                <a:lnTo>
                  <a:pt x="44" y="31"/>
                </a:lnTo>
                <a:lnTo>
                  <a:pt x="49" y="23"/>
                </a:lnTo>
                <a:lnTo>
                  <a:pt x="66" y="37"/>
                </a:lnTo>
                <a:close/>
                <a:moveTo>
                  <a:pt x="58" y="49"/>
                </a:moveTo>
                <a:lnTo>
                  <a:pt x="53" y="64"/>
                </a:lnTo>
                <a:lnTo>
                  <a:pt x="58" y="49"/>
                </a:lnTo>
                <a:lnTo>
                  <a:pt x="48" y="45"/>
                </a:lnTo>
                <a:lnTo>
                  <a:pt x="58" y="49"/>
                </a:lnTo>
                <a:close/>
                <a:moveTo>
                  <a:pt x="58" y="49"/>
                </a:moveTo>
                <a:lnTo>
                  <a:pt x="55" y="58"/>
                </a:lnTo>
                <a:lnTo>
                  <a:pt x="53" y="69"/>
                </a:lnTo>
                <a:lnTo>
                  <a:pt x="32" y="66"/>
                </a:lnTo>
                <a:lnTo>
                  <a:pt x="36" y="53"/>
                </a:lnTo>
                <a:lnTo>
                  <a:pt x="39" y="42"/>
                </a:lnTo>
                <a:lnTo>
                  <a:pt x="58" y="49"/>
                </a:lnTo>
                <a:close/>
                <a:moveTo>
                  <a:pt x="32" y="66"/>
                </a:moveTo>
                <a:lnTo>
                  <a:pt x="34" y="59"/>
                </a:lnTo>
                <a:lnTo>
                  <a:pt x="32" y="66"/>
                </a:lnTo>
                <a:lnTo>
                  <a:pt x="43" y="68"/>
                </a:lnTo>
                <a:lnTo>
                  <a:pt x="32" y="66"/>
                </a:lnTo>
                <a:close/>
                <a:moveTo>
                  <a:pt x="53" y="69"/>
                </a:moveTo>
                <a:lnTo>
                  <a:pt x="52" y="81"/>
                </a:lnTo>
                <a:lnTo>
                  <a:pt x="51" y="94"/>
                </a:lnTo>
                <a:lnTo>
                  <a:pt x="29" y="93"/>
                </a:lnTo>
                <a:lnTo>
                  <a:pt x="30" y="79"/>
                </a:lnTo>
                <a:lnTo>
                  <a:pt x="32" y="66"/>
                </a:lnTo>
                <a:lnTo>
                  <a:pt x="53" y="69"/>
                </a:lnTo>
                <a:close/>
                <a:moveTo>
                  <a:pt x="51" y="94"/>
                </a:moveTo>
                <a:lnTo>
                  <a:pt x="50" y="106"/>
                </a:lnTo>
                <a:lnTo>
                  <a:pt x="50" y="119"/>
                </a:lnTo>
                <a:lnTo>
                  <a:pt x="28" y="119"/>
                </a:lnTo>
                <a:lnTo>
                  <a:pt x="29" y="105"/>
                </a:lnTo>
                <a:lnTo>
                  <a:pt x="29" y="93"/>
                </a:lnTo>
                <a:lnTo>
                  <a:pt x="51" y="94"/>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37" name="Freeform 354"/>
          <p:cNvSpPr>
            <a:spLocks noEditPoints="1"/>
          </p:cNvSpPr>
          <p:nvPr/>
        </p:nvSpPr>
        <p:spPr bwMode="auto">
          <a:xfrm>
            <a:off x="5091113" y="4621213"/>
            <a:ext cx="60325" cy="106362"/>
          </a:xfrm>
          <a:custGeom>
            <a:avLst/>
            <a:gdLst>
              <a:gd name="T0" fmla="*/ 20 w 113"/>
              <a:gd name="T1" fmla="*/ 84 h 203"/>
              <a:gd name="T2" fmla="*/ 5 w 113"/>
              <a:gd name="T3" fmla="*/ 64 h 203"/>
              <a:gd name="T4" fmla="*/ 2 w 113"/>
              <a:gd name="T5" fmla="*/ 46 h 203"/>
              <a:gd name="T6" fmla="*/ 10 w 113"/>
              <a:gd name="T7" fmla="*/ 21 h 203"/>
              <a:gd name="T8" fmla="*/ 25 w 113"/>
              <a:gd name="T9" fmla="*/ 7 h 203"/>
              <a:gd name="T10" fmla="*/ 45 w 113"/>
              <a:gd name="T11" fmla="*/ 0 h 203"/>
              <a:gd name="T12" fmla="*/ 78 w 113"/>
              <a:gd name="T13" fmla="*/ 3 h 203"/>
              <a:gd name="T14" fmla="*/ 101 w 113"/>
              <a:gd name="T15" fmla="*/ 18 h 203"/>
              <a:gd name="T16" fmla="*/ 109 w 113"/>
              <a:gd name="T17" fmla="*/ 41 h 203"/>
              <a:gd name="T18" fmla="*/ 104 w 113"/>
              <a:gd name="T19" fmla="*/ 59 h 203"/>
              <a:gd name="T20" fmla="*/ 89 w 113"/>
              <a:gd name="T21" fmla="*/ 77 h 203"/>
              <a:gd name="T22" fmla="*/ 80 w 113"/>
              <a:gd name="T23" fmla="*/ 100 h 203"/>
              <a:gd name="T24" fmla="*/ 102 w 113"/>
              <a:gd name="T25" fmla="*/ 122 h 203"/>
              <a:gd name="T26" fmla="*/ 112 w 113"/>
              <a:gd name="T27" fmla="*/ 145 h 203"/>
              <a:gd name="T28" fmla="*/ 112 w 113"/>
              <a:gd name="T29" fmla="*/ 164 h 203"/>
              <a:gd name="T30" fmla="*/ 104 w 113"/>
              <a:gd name="T31" fmla="*/ 181 h 203"/>
              <a:gd name="T32" fmla="*/ 88 w 113"/>
              <a:gd name="T33" fmla="*/ 195 h 203"/>
              <a:gd name="T34" fmla="*/ 67 w 113"/>
              <a:gd name="T35" fmla="*/ 203 h 203"/>
              <a:gd name="T36" fmla="*/ 42 w 113"/>
              <a:gd name="T37" fmla="*/ 202 h 203"/>
              <a:gd name="T38" fmla="*/ 26 w 113"/>
              <a:gd name="T39" fmla="*/ 197 h 203"/>
              <a:gd name="T40" fmla="*/ 12 w 113"/>
              <a:gd name="T41" fmla="*/ 185 h 203"/>
              <a:gd name="T42" fmla="*/ 0 w 113"/>
              <a:gd name="T43" fmla="*/ 164 h 203"/>
              <a:gd name="T44" fmla="*/ 2 w 113"/>
              <a:gd name="T45" fmla="*/ 142 h 203"/>
              <a:gd name="T46" fmla="*/ 13 w 113"/>
              <a:gd name="T47" fmla="*/ 123 h 203"/>
              <a:gd name="T48" fmla="*/ 38 w 113"/>
              <a:gd name="T49" fmla="*/ 101 h 203"/>
              <a:gd name="T50" fmla="*/ 76 w 113"/>
              <a:gd name="T51" fmla="*/ 71 h 203"/>
              <a:gd name="T52" fmla="*/ 85 w 113"/>
              <a:gd name="T53" fmla="*/ 56 h 203"/>
              <a:gd name="T54" fmla="*/ 88 w 113"/>
              <a:gd name="T55" fmla="*/ 40 h 203"/>
              <a:gd name="T56" fmla="*/ 83 w 113"/>
              <a:gd name="T57" fmla="*/ 22 h 203"/>
              <a:gd name="T58" fmla="*/ 69 w 113"/>
              <a:gd name="T59" fmla="*/ 10 h 203"/>
              <a:gd name="T60" fmla="*/ 49 w 113"/>
              <a:gd name="T61" fmla="*/ 8 h 203"/>
              <a:gd name="T62" fmla="*/ 32 w 113"/>
              <a:gd name="T63" fmla="*/ 16 h 203"/>
              <a:gd name="T64" fmla="*/ 24 w 113"/>
              <a:gd name="T65" fmla="*/ 31 h 203"/>
              <a:gd name="T66" fmla="*/ 27 w 113"/>
              <a:gd name="T67" fmla="*/ 52 h 203"/>
              <a:gd name="T68" fmla="*/ 61 w 113"/>
              <a:gd name="T69" fmla="*/ 86 h 203"/>
              <a:gd name="T70" fmla="*/ 35 w 113"/>
              <a:gd name="T71" fmla="*/ 117 h 203"/>
              <a:gd name="T72" fmla="*/ 25 w 113"/>
              <a:gd name="T73" fmla="*/ 135 h 203"/>
              <a:gd name="T74" fmla="*/ 22 w 113"/>
              <a:gd name="T75" fmla="*/ 154 h 203"/>
              <a:gd name="T76" fmla="*/ 28 w 113"/>
              <a:gd name="T77" fmla="*/ 178 h 203"/>
              <a:gd name="T78" fmla="*/ 43 w 113"/>
              <a:gd name="T79" fmla="*/ 193 h 203"/>
              <a:gd name="T80" fmla="*/ 65 w 113"/>
              <a:gd name="T81" fmla="*/ 195 h 203"/>
              <a:gd name="T82" fmla="*/ 83 w 113"/>
              <a:gd name="T83" fmla="*/ 187 h 203"/>
              <a:gd name="T84" fmla="*/ 92 w 113"/>
              <a:gd name="T85" fmla="*/ 172 h 203"/>
              <a:gd name="T86" fmla="*/ 91 w 113"/>
              <a:gd name="T87" fmla="*/ 155 h 203"/>
              <a:gd name="T88" fmla="*/ 81 w 113"/>
              <a:gd name="T89" fmla="*/ 139 h 203"/>
              <a:gd name="T90" fmla="*/ 46 w 113"/>
              <a:gd name="T91" fmla="*/ 107 h 2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3"/>
              <a:gd name="T139" fmla="*/ 0 h 203"/>
              <a:gd name="T140" fmla="*/ 113 w 113"/>
              <a:gd name="T141" fmla="*/ 203 h 2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3" h="203">
                <a:moveTo>
                  <a:pt x="38" y="101"/>
                </a:moveTo>
                <a:lnTo>
                  <a:pt x="28" y="92"/>
                </a:lnTo>
                <a:lnTo>
                  <a:pt x="20" y="84"/>
                </a:lnTo>
                <a:lnTo>
                  <a:pt x="12" y="77"/>
                </a:lnTo>
                <a:lnTo>
                  <a:pt x="8" y="70"/>
                </a:lnTo>
                <a:lnTo>
                  <a:pt x="5" y="64"/>
                </a:lnTo>
                <a:lnTo>
                  <a:pt x="3" y="59"/>
                </a:lnTo>
                <a:lnTo>
                  <a:pt x="2" y="53"/>
                </a:lnTo>
                <a:lnTo>
                  <a:pt x="2" y="46"/>
                </a:lnTo>
                <a:lnTo>
                  <a:pt x="3" y="37"/>
                </a:lnTo>
                <a:lnTo>
                  <a:pt x="5" y="29"/>
                </a:lnTo>
                <a:lnTo>
                  <a:pt x="10" y="21"/>
                </a:lnTo>
                <a:lnTo>
                  <a:pt x="16" y="13"/>
                </a:lnTo>
                <a:lnTo>
                  <a:pt x="21" y="10"/>
                </a:lnTo>
                <a:lnTo>
                  <a:pt x="25" y="7"/>
                </a:lnTo>
                <a:lnTo>
                  <a:pt x="29" y="5"/>
                </a:lnTo>
                <a:lnTo>
                  <a:pt x="34" y="3"/>
                </a:lnTo>
                <a:lnTo>
                  <a:pt x="45" y="0"/>
                </a:lnTo>
                <a:lnTo>
                  <a:pt x="56" y="0"/>
                </a:lnTo>
                <a:lnTo>
                  <a:pt x="67" y="0"/>
                </a:lnTo>
                <a:lnTo>
                  <a:pt x="78" y="3"/>
                </a:lnTo>
                <a:lnTo>
                  <a:pt x="86" y="7"/>
                </a:lnTo>
                <a:lnTo>
                  <a:pt x="94" y="12"/>
                </a:lnTo>
                <a:lnTo>
                  <a:pt x="101" y="18"/>
                </a:lnTo>
                <a:lnTo>
                  <a:pt x="105" y="26"/>
                </a:lnTo>
                <a:lnTo>
                  <a:pt x="108" y="34"/>
                </a:lnTo>
                <a:lnTo>
                  <a:pt x="109" y="41"/>
                </a:lnTo>
                <a:lnTo>
                  <a:pt x="108" y="47"/>
                </a:lnTo>
                <a:lnTo>
                  <a:pt x="107" y="53"/>
                </a:lnTo>
                <a:lnTo>
                  <a:pt x="104" y="59"/>
                </a:lnTo>
                <a:lnTo>
                  <a:pt x="101" y="64"/>
                </a:lnTo>
                <a:lnTo>
                  <a:pt x="95" y="70"/>
                </a:lnTo>
                <a:lnTo>
                  <a:pt x="89" y="77"/>
                </a:lnTo>
                <a:lnTo>
                  <a:pt x="80" y="84"/>
                </a:lnTo>
                <a:lnTo>
                  <a:pt x="68" y="91"/>
                </a:lnTo>
                <a:lnTo>
                  <a:pt x="80" y="100"/>
                </a:lnTo>
                <a:lnTo>
                  <a:pt x="89" y="109"/>
                </a:lnTo>
                <a:lnTo>
                  <a:pt x="96" y="116"/>
                </a:lnTo>
                <a:lnTo>
                  <a:pt x="102" y="122"/>
                </a:lnTo>
                <a:lnTo>
                  <a:pt x="107" y="129"/>
                </a:lnTo>
                <a:lnTo>
                  <a:pt x="110" y="138"/>
                </a:lnTo>
                <a:lnTo>
                  <a:pt x="112" y="145"/>
                </a:lnTo>
                <a:lnTo>
                  <a:pt x="113" y="153"/>
                </a:lnTo>
                <a:lnTo>
                  <a:pt x="113" y="158"/>
                </a:lnTo>
                <a:lnTo>
                  <a:pt x="112" y="164"/>
                </a:lnTo>
                <a:lnTo>
                  <a:pt x="111" y="168"/>
                </a:lnTo>
                <a:lnTo>
                  <a:pt x="109" y="173"/>
                </a:lnTo>
                <a:lnTo>
                  <a:pt x="104" y="181"/>
                </a:lnTo>
                <a:lnTo>
                  <a:pt x="97" y="189"/>
                </a:lnTo>
                <a:lnTo>
                  <a:pt x="93" y="193"/>
                </a:lnTo>
                <a:lnTo>
                  <a:pt x="88" y="195"/>
                </a:lnTo>
                <a:lnTo>
                  <a:pt x="84" y="198"/>
                </a:lnTo>
                <a:lnTo>
                  <a:pt x="79" y="200"/>
                </a:lnTo>
                <a:lnTo>
                  <a:pt x="67" y="203"/>
                </a:lnTo>
                <a:lnTo>
                  <a:pt x="56" y="203"/>
                </a:lnTo>
                <a:lnTo>
                  <a:pt x="49" y="203"/>
                </a:lnTo>
                <a:lnTo>
                  <a:pt x="42" y="202"/>
                </a:lnTo>
                <a:lnTo>
                  <a:pt x="36" y="201"/>
                </a:lnTo>
                <a:lnTo>
                  <a:pt x="31" y="199"/>
                </a:lnTo>
                <a:lnTo>
                  <a:pt x="26" y="197"/>
                </a:lnTo>
                <a:lnTo>
                  <a:pt x="21" y="194"/>
                </a:lnTo>
                <a:lnTo>
                  <a:pt x="16" y="190"/>
                </a:lnTo>
                <a:lnTo>
                  <a:pt x="12" y="185"/>
                </a:lnTo>
                <a:lnTo>
                  <a:pt x="6" y="179"/>
                </a:lnTo>
                <a:lnTo>
                  <a:pt x="3" y="171"/>
                </a:lnTo>
                <a:lnTo>
                  <a:pt x="0" y="164"/>
                </a:lnTo>
                <a:lnTo>
                  <a:pt x="0" y="155"/>
                </a:lnTo>
                <a:lnTo>
                  <a:pt x="0" y="149"/>
                </a:lnTo>
                <a:lnTo>
                  <a:pt x="2" y="142"/>
                </a:lnTo>
                <a:lnTo>
                  <a:pt x="4" y="136"/>
                </a:lnTo>
                <a:lnTo>
                  <a:pt x="8" y="129"/>
                </a:lnTo>
                <a:lnTo>
                  <a:pt x="13" y="123"/>
                </a:lnTo>
                <a:lnTo>
                  <a:pt x="21" y="116"/>
                </a:lnTo>
                <a:lnTo>
                  <a:pt x="29" y="109"/>
                </a:lnTo>
                <a:lnTo>
                  <a:pt x="38" y="101"/>
                </a:lnTo>
                <a:close/>
                <a:moveTo>
                  <a:pt x="61" y="86"/>
                </a:moveTo>
                <a:lnTo>
                  <a:pt x="69" y="78"/>
                </a:lnTo>
                <a:lnTo>
                  <a:pt x="76" y="71"/>
                </a:lnTo>
                <a:lnTo>
                  <a:pt x="80" y="66"/>
                </a:lnTo>
                <a:lnTo>
                  <a:pt x="83" y="61"/>
                </a:lnTo>
                <a:lnTo>
                  <a:pt x="85" y="56"/>
                </a:lnTo>
                <a:lnTo>
                  <a:pt x="87" y="51"/>
                </a:lnTo>
                <a:lnTo>
                  <a:pt x="88" y="45"/>
                </a:lnTo>
                <a:lnTo>
                  <a:pt x="88" y="40"/>
                </a:lnTo>
                <a:lnTo>
                  <a:pt x="87" y="33"/>
                </a:lnTo>
                <a:lnTo>
                  <a:pt x="86" y="27"/>
                </a:lnTo>
                <a:lnTo>
                  <a:pt x="83" y="22"/>
                </a:lnTo>
                <a:lnTo>
                  <a:pt x="80" y="16"/>
                </a:lnTo>
                <a:lnTo>
                  <a:pt x="75" y="12"/>
                </a:lnTo>
                <a:lnTo>
                  <a:pt x="69" y="10"/>
                </a:lnTo>
                <a:lnTo>
                  <a:pt x="63" y="8"/>
                </a:lnTo>
                <a:lnTo>
                  <a:pt x="56" y="8"/>
                </a:lnTo>
                <a:lnTo>
                  <a:pt x="49" y="8"/>
                </a:lnTo>
                <a:lnTo>
                  <a:pt x="42" y="10"/>
                </a:lnTo>
                <a:lnTo>
                  <a:pt x="37" y="12"/>
                </a:lnTo>
                <a:lnTo>
                  <a:pt x="32" y="16"/>
                </a:lnTo>
                <a:lnTo>
                  <a:pt x="28" y="21"/>
                </a:lnTo>
                <a:lnTo>
                  <a:pt x="25" y="26"/>
                </a:lnTo>
                <a:lnTo>
                  <a:pt x="24" y="31"/>
                </a:lnTo>
                <a:lnTo>
                  <a:pt x="23" y="36"/>
                </a:lnTo>
                <a:lnTo>
                  <a:pt x="24" y="43"/>
                </a:lnTo>
                <a:lnTo>
                  <a:pt x="27" y="52"/>
                </a:lnTo>
                <a:lnTo>
                  <a:pt x="31" y="59"/>
                </a:lnTo>
                <a:lnTo>
                  <a:pt x="37" y="66"/>
                </a:lnTo>
                <a:lnTo>
                  <a:pt x="61" y="86"/>
                </a:lnTo>
                <a:close/>
                <a:moveTo>
                  <a:pt x="46" y="107"/>
                </a:moveTo>
                <a:lnTo>
                  <a:pt x="39" y="112"/>
                </a:lnTo>
                <a:lnTo>
                  <a:pt x="35" y="117"/>
                </a:lnTo>
                <a:lnTo>
                  <a:pt x="31" y="123"/>
                </a:lnTo>
                <a:lnTo>
                  <a:pt x="28" y="128"/>
                </a:lnTo>
                <a:lnTo>
                  <a:pt x="25" y="135"/>
                </a:lnTo>
                <a:lnTo>
                  <a:pt x="23" y="141"/>
                </a:lnTo>
                <a:lnTo>
                  <a:pt x="22" y="148"/>
                </a:lnTo>
                <a:lnTo>
                  <a:pt x="22" y="154"/>
                </a:lnTo>
                <a:lnTo>
                  <a:pt x="23" y="164"/>
                </a:lnTo>
                <a:lnTo>
                  <a:pt x="24" y="171"/>
                </a:lnTo>
                <a:lnTo>
                  <a:pt x="28" y="178"/>
                </a:lnTo>
                <a:lnTo>
                  <a:pt x="32" y="184"/>
                </a:lnTo>
                <a:lnTo>
                  <a:pt x="37" y="190"/>
                </a:lnTo>
                <a:lnTo>
                  <a:pt x="43" y="193"/>
                </a:lnTo>
                <a:lnTo>
                  <a:pt x="51" y="195"/>
                </a:lnTo>
                <a:lnTo>
                  <a:pt x="58" y="196"/>
                </a:lnTo>
                <a:lnTo>
                  <a:pt x="65" y="195"/>
                </a:lnTo>
                <a:lnTo>
                  <a:pt x="73" y="194"/>
                </a:lnTo>
                <a:lnTo>
                  <a:pt x="78" y="191"/>
                </a:lnTo>
                <a:lnTo>
                  <a:pt x="83" y="187"/>
                </a:lnTo>
                <a:lnTo>
                  <a:pt x="87" y="182"/>
                </a:lnTo>
                <a:lnTo>
                  <a:pt x="90" y="177"/>
                </a:lnTo>
                <a:lnTo>
                  <a:pt x="92" y="172"/>
                </a:lnTo>
                <a:lnTo>
                  <a:pt x="92" y="166"/>
                </a:lnTo>
                <a:lnTo>
                  <a:pt x="92" y="161"/>
                </a:lnTo>
                <a:lnTo>
                  <a:pt x="91" y="155"/>
                </a:lnTo>
                <a:lnTo>
                  <a:pt x="89" y="151"/>
                </a:lnTo>
                <a:lnTo>
                  <a:pt x="87" y="147"/>
                </a:lnTo>
                <a:lnTo>
                  <a:pt x="81" y="139"/>
                </a:lnTo>
                <a:lnTo>
                  <a:pt x="71" y="129"/>
                </a:lnTo>
                <a:lnTo>
                  <a:pt x="60" y="118"/>
                </a:lnTo>
                <a:lnTo>
                  <a:pt x="46"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38" name="Freeform 355"/>
          <p:cNvSpPr>
            <a:spLocks noEditPoints="1"/>
          </p:cNvSpPr>
          <p:nvPr/>
        </p:nvSpPr>
        <p:spPr bwMode="auto">
          <a:xfrm>
            <a:off x="5084763" y="4614863"/>
            <a:ext cx="71437" cy="119062"/>
          </a:xfrm>
          <a:custGeom>
            <a:avLst/>
            <a:gdLst>
              <a:gd name="T0" fmla="*/ 11 w 135"/>
              <a:gd name="T1" fmla="*/ 88 h 227"/>
              <a:gd name="T2" fmla="*/ 11 w 135"/>
              <a:gd name="T3" fmla="*/ 88 h 227"/>
              <a:gd name="T4" fmla="*/ 24 w 135"/>
              <a:gd name="T5" fmla="*/ 58 h 227"/>
              <a:gd name="T6" fmla="*/ 25 w 135"/>
              <a:gd name="T7" fmla="*/ 51 h 227"/>
              <a:gd name="T8" fmla="*/ 27 w 135"/>
              <a:gd name="T9" fmla="*/ 45 h 227"/>
              <a:gd name="T10" fmla="*/ 37 w 135"/>
              <a:gd name="T11" fmla="*/ 8 h 227"/>
              <a:gd name="T12" fmla="*/ 68 w 135"/>
              <a:gd name="T13" fmla="*/ 0 h 227"/>
              <a:gd name="T14" fmla="*/ 68 w 135"/>
              <a:gd name="T15" fmla="*/ 22 h 227"/>
              <a:gd name="T16" fmla="*/ 93 w 135"/>
              <a:gd name="T17" fmla="*/ 5 h 227"/>
              <a:gd name="T18" fmla="*/ 126 w 135"/>
              <a:gd name="T19" fmla="*/ 34 h 227"/>
              <a:gd name="T20" fmla="*/ 109 w 135"/>
              <a:gd name="T21" fmla="*/ 53 h 227"/>
              <a:gd name="T22" fmla="*/ 131 w 135"/>
              <a:gd name="T23" fmla="*/ 53 h 227"/>
              <a:gd name="T24" fmla="*/ 104 w 135"/>
              <a:gd name="T25" fmla="*/ 70 h 227"/>
              <a:gd name="T26" fmla="*/ 107 w 135"/>
              <a:gd name="T27" fmla="*/ 97 h 227"/>
              <a:gd name="T28" fmla="*/ 80 w 135"/>
              <a:gd name="T29" fmla="*/ 103 h 227"/>
              <a:gd name="T30" fmla="*/ 117 w 135"/>
              <a:gd name="T31" fmla="*/ 121 h 227"/>
              <a:gd name="T32" fmla="*/ 105 w 135"/>
              <a:gd name="T33" fmla="*/ 140 h 227"/>
              <a:gd name="T34" fmla="*/ 113 w 135"/>
              <a:gd name="T35" fmla="*/ 153 h 227"/>
              <a:gd name="T36" fmla="*/ 135 w 135"/>
              <a:gd name="T37" fmla="*/ 165 h 227"/>
              <a:gd name="T38" fmla="*/ 128 w 135"/>
              <a:gd name="T39" fmla="*/ 194 h 227"/>
              <a:gd name="T40" fmla="*/ 106 w 135"/>
              <a:gd name="T41" fmla="*/ 216 h 227"/>
              <a:gd name="T42" fmla="*/ 75 w 135"/>
              <a:gd name="T43" fmla="*/ 225 h 227"/>
              <a:gd name="T44" fmla="*/ 39 w 135"/>
              <a:gd name="T45" fmla="*/ 221 h 227"/>
              <a:gd name="T46" fmla="*/ 32 w 135"/>
              <a:gd name="T47" fmla="*/ 191 h 227"/>
              <a:gd name="T48" fmla="*/ 16 w 135"/>
              <a:gd name="T49" fmla="*/ 205 h 227"/>
              <a:gd name="T50" fmla="*/ 0 w 135"/>
              <a:gd name="T51" fmla="*/ 167 h 227"/>
              <a:gd name="T52" fmla="*/ 22 w 135"/>
              <a:gd name="T53" fmla="*/ 167 h 227"/>
              <a:gd name="T54" fmla="*/ 31 w 135"/>
              <a:gd name="T55" fmla="*/ 146 h 227"/>
              <a:gd name="T56" fmla="*/ 12 w 135"/>
              <a:gd name="T57" fmla="*/ 135 h 227"/>
              <a:gd name="T58" fmla="*/ 57 w 135"/>
              <a:gd name="T59" fmla="*/ 122 h 227"/>
              <a:gd name="T60" fmla="*/ 79 w 135"/>
              <a:gd name="T61" fmla="*/ 76 h 227"/>
              <a:gd name="T62" fmla="*/ 95 w 135"/>
              <a:gd name="T63" fmla="*/ 91 h 227"/>
              <a:gd name="T64" fmla="*/ 109 w 135"/>
              <a:gd name="T65" fmla="*/ 66 h 227"/>
              <a:gd name="T66" fmla="*/ 89 w 135"/>
              <a:gd name="T67" fmla="*/ 56 h 227"/>
              <a:gd name="T68" fmla="*/ 109 w 135"/>
              <a:gd name="T69" fmla="*/ 43 h 227"/>
              <a:gd name="T70" fmla="*/ 83 w 135"/>
              <a:gd name="T71" fmla="*/ 36 h 227"/>
              <a:gd name="T72" fmla="*/ 68 w 135"/>
              <a:gd name="T73" fmla="*/ 9 h 227"/>
              <a:gd name="T74" fmla="*/ 68 w 135"/>
              <a:gd name="T75" fmla="*/ 30 h 227"/>
              <a:gd name="T76" fmla="*/ 46 w 135"/>
              <a:gd name="T77" fmla="*/ 42 h 227"/>
              <a:gd name="T78" fmla="*/ 46 w 135"/>
              <a:gd name="T79" fmla="*/ 42 h 227"/>
              <a:gd name="T80" fmla="*/ 25 w 135"/>
              <a:gd name="T81" fmla="*/ 58 h 227"/>
              <a:gd name="T82" fmla="*/ 46 w 135"/>
              <a:gd name="T83" fmla="*/ 53 h 227"/>
              <a:gd name="T84" fmla="*/ 32 w 135"/>
              <a:gd name="T85" fmla="*/ 73 h 227"/>
              <a:gd name="T86" fmla="*/ 43 w 135"/>
              <a:gd name="T87" fmla="*/ 85 h 227"/>
              <a:gd name="T88" fmla="*/ 80 w 135"/>
              <a:gd name="T89" fmla="*/ 105 h 227"/>
              <a:gd name="T90" fmla="*/ 50 w 135"/>
              <a:gd name="T91" fmla="*/ 110 h 227"/>
              <a:gd name="T92" fmla="*/ 47 w 135"/>
              <a:gd name="T93" fmla="*/ 150 h 227"/>
              <a:gd name="T94" fmla="*/ 24 w 135"/>
              <a:gd name="T95" fmla="*/ 151 h 227"/>
              <a:gd name="T96" fmla="*/ 46 w 135"/>
              <a:gd name="T97" fmla="*/ 180 h 227"/>
              <a:gd name="T98" fmla="*/ 26 w 135"/>
              <a:gd name="T99" fmla="*/ 187 h 227"/>
              <a:gd name="T100" fmla="*/ 51 w 135"/>
              <a:gd name="T101" fmla="*/ 215 h 227"/>
              <a:gd name="T102" fmla="*/ 60 w 135"/>
              <a:gd name="T103" fmla="*/ 195 h 227"/>
              <a:gd name="T104" fmla="*/ 88 w 135"/>
              <a:gd name="T105" fmla="*/ 191 h 227"/>
              <a:gd name="T106" fmla="*/ 88 w 135"/>
              <a:gd name="T107" fmla="*/ 191 h 227"/>
              <a:gd name="T108" fmla="*/ 102 w 135"/>
              <a:gd name="T109" fmla="*/ 189 h 227"/>
              <a:gd name="T110" fmla="*/ 94 w 135"/>
              <a:gd name="T111" fmla="*/ 174 h 227"/>
              <a:gd name="T112" fmla="*/ 114 w 135"/>
              <a:gd name="T113" fmla="*/ 164 h 227"/>
              <a:gd name="T114" fmla="*/ 76 w 135"/>
              <a:gd name="T115" fmla="*/ 149 h 227"/>
              <a:gd name="T116" fmla="*/ 91 w 135"/>
              <a:gd name="T117" fmla="*/ 133 h 2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
              <a:gd name="T178" fmla="*/ 0 h 227"/>
              <a:gd name="T179" fmla="*/ 135 w 135"/>
              <a:gd name="T180" fmla="*/ 227 h 2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 h="227">
                <a:moveTo>
                  <a:pt x="44" y="121"/>
                </a:moveTo>
                <a:lnTo>
                  <a:pt x="33" y="111"/>
                </a:lnTo>
                <a:lnTo>
                  <a:pt x="23" y="103"/>
                </a:lnTo>
                <a:lnTo>
                  <a:pt x="39" y="89"/>
                </a:lnTo>
                <a:lnTo>
                  <a:pt x="47" y="96"/>
                </a:lnTo>
                <a:lnTo>
                  <a:pt x="58" y="105"/>
                </a:lnTo>
                <a:lnTo>
                  <a:pt x="44" y="121"/>
                </a:lnTo>
                <a:close/>
                <a:moveTo>
                  <a:pt x="23" y="103"/>
                </a:moveTo>
                <a:lnTo>
                  <a:pt x="16" y="95"/>
                </a:lnTo>
                <a:lnTo>
                  <a:pt x="11" y="88"/>
                </a:lnTo>
                <a:lnTo>
                  <a:pt x="30" y="77"/>
                </a:lnTo>
                <a:lnTo>
                  <a:pt x="34" y="82"/>
                </a:lnTo>
                <a:lnTo>
                  <a:pt x="39" y="89"/>
                </a:lnTo>
                <a:lnTo>
                  <a:pt x="23" y="103"/>
                </a:lnTo>
                <a:close/>
                <a:moveTo>
                  <a:pt x="11" y="88"/>
                </a:moveTo>
                <a:lnTo>
                  <a:pt x="8" y="81"/>
                </a:lnTo>
                <a:lnTo>
                  <a:pt x="11" y="88"/>
                </a:lnTo>
                <a:lnTo>
                  <a:pt x="20" y="82"/>
                </a:lnTo>
                <a:lnTo>
                  <a:pt x="11" y="88"/>
                </a:lnTo>
                <a:close/>
                <a:moveTo>
                  <a:pt x="11" y="88"/>
                </a:moveTo>
                <a:lnTo>
                  <a:pt x="8" y="80"/>
                </a:lnTo>
                <a:lnTo>
                  <a:pt x="5" y="73"/>
                </a:lnTo>
                <a:lnTo>
                  <a:pt x="25" y="68"/>
                </a:lnTo>
                <a:lnTo>
                  <a:pt x="27" y="72"/>
                </a:lnTo>
                <a:lnTo>
                  <a:pt x="30" y="77"/>
                </a:lnTo>
                <a:lnTo>
                  <a:pt x="11" y="88"/>
                </a:lnTo>
                <a:close/>
                <a:moveTo>
                  <a:pt x="5" y="73"/>
                </a:moveTo>
                <a:lnTo>
                  <a:pt x="4" y="66"/>
                </a:lnTo>
                <a:lnTo>
                  <a:pt x="3" y="58"/>
                </a:lnTo>
                <a:lnTo>
                  <a:pt x="24" y="58"/>
                </a:lnTo>
                <a:lnTo>
                  <a:pt x="24" y="63"/>
                </a:lnTo>
                <a:lnTo>
                  <a:pt x="25" y="68"/>
                </a:lnTo>
                <a:lnTo>
                  <a:pt x="5" y="73"/>
                </a:lnTo>
                <a:close/>
                <a:moveTo>
                  <a:pt x="3" y="58"/>
                </a:moveTo>
                <a:lnTo>
                  <a:pt x="4" y="52"/>
                </a:lnTo>
                <a:lnTo>
                  <a:pt x="5" y="47"/>
                </a:lnTo>
                <a:lnTo>
                  <a:pt x="6" y="41"/>
                </a:lnTo>
                <a:lnTo>
                  <a:pt x="8" y="36"/>
                </a:lnTo>
                <a:lnTo>
                  <a:pt x="27" y="45"/>
                </a:lnTo>
                <a:lnTo>
                  <a:pt x="25" y="51"/>
                </a:lnTo>
                <a:lnTo>
                  <a:pt x="24" y="58"/>
                </a:lnTo>
                <a:lnTo>
                  <a:pt x="3" y="58"/>
                </a:lnTo>
                <a:close/>
                <a:moveTo>
                  <a:pt x="8" y="36"/>
                </a:moveTo>
                <a:lnTo>
                  <a:pt x="10" y="31"/>
                </a:lnTo>
                <a:lnTo>
                  <a:pt x="13" y="26"/>
                </a:lnTo>
                <a:lnTo>
                  <a:pt x="17" y="22"/>
                </a:lnTo>
                <a:lnTo>
                  <a:pt x="21" y="17"/>
                </a:lnTo>
                <a:lnTo>
                  <a:pt x="36" y="33"/>
                </a:lnTo>
                <a:lnTo>
                  <a:pt x="31" y="39"/>
                </a:lnTo>
                <a:lnTo>
                  <a:pt x="27" y="45"/>
                </a:lnTo>
                <a:lnTo>
                  <a:pt x="8" y="36"/>
                </a:lnTo>
                <a:close/>
                <a:moveTo>
                  <a:pt x="21" y="17"/>
                </a:moveTo>
                <a:lnTo>
                  <a:pt x="21" y="17"/>
                </a:lnTo>
                <a:lnTo>
                  <a:pt x="28" y="25"/>
                </a:lnTo>
                <a:lnTo>
                  <a:pt x="21" y="17"/>
                </a:lnTo>
                <a:close/>
                <a:moveTo>
                  <a:pt x="21" y="17"/>
                </a:moveTo>
                <a:lnTo>
                  <a:pt x="25" y="14"/>
                </a:lnTo>
                <a:lnTo>
                  <a:pt x="31" y="10"/>
                </a:lnTo>
                <a:lnTo>
                  <a:pt x="37" y="8"/>
                </a:lnTo>
                <a:lnTo>
                  <a:pt x="42" y="5"/>
                </a:lnTo>
                <a:lnTo>
                  <a:pt x="49" y="24"/>
                </a:lnTo>
                <a:lnTo>
                  <a:pt x="42" y="28"/>
                </a:lnTo>
                <a:lnTo>
                  <a:pt x="36" y="33"/>
                </a:lnTo>
                <a:lnTo>
                  <a:pt x="21" y="17"/>
                </a:lnTo>
                <a:close/>
                <a:moveTo>
                  <a:pt x="42" y="5"/>
                </a:moveTo>
                <a:lnTo>
                  <a:pt x="48" y="3"/>
                </a:lnTo>
                <a:lnTo>
                  <a:pt x="54" y="1"/>
                </a:lnTo>
                <a:lnTo>
                  <a:pt x="61" y="1"/>
                </a:lnTo>
                <a:lnTo>
                  <a:pt x="68" y="0"/>
                </a:lnTo>
                <a:lnTo>
                  <a:pt x="68" y="22"/>
                </a:lnTo>
                <a:lnTo>
                  <a:pt x="58" y="22"/>
                </a:lnTo>
                <a:lnTo>
                  <a:pt x="49" y="24"/>
                </a:lnTo>
                <a:lnTo>
                  <a:pt x="42" y="5"/>
                </a:lnTo>
                <a:close/>
                <a:moveTo>
                  <a:pt x="68" y="0"/>
                </a:moveTo>
                <a:lnTo>
                  <a:pt x="80" y="1"/>
                </a:lnTo>
                <a:lnTo>
                  <a:pt x="93" y="5"/>
                </a:lnTo>
                <a:lnTo>
                  <a:pt x="86" y="24"/>
                </a:lnTo>
                <a:lnTo>
                  <a:pt x="77" y="22"/>
                </a:lnTo>
                <a:lnTo>
                  <a:pt x="68" y="22"/>
                </a:lnTo>
                <a:lnTo>
                  <a:pt x="68" y="0"/>
                </a:lnTo>
                <a:close/>
                <a:moveTo>
                  <a:pt x="93" y="5"/>
                </a:moveTo>
                <a:lnTo>
                  <a:pt x="98" y="7"/>
                </a:lnTo>
                <a:lnTo>
                  <a:pt x="103" y="10"/>
                </a:lnTo>
                <a:lnTo>
                  <a:pt x="108" y="13"/>
                </a:lnTo>
                <a:lnTo>
                  <a:pt x="114" y="16"/>
                </a:lnTo>
                <a:lnTo>
                  <a:pt x="99" y="33"/>
                </a:lnTo>
                <a:lnTo>
                  <a:pt x="93" y="27"/>
                </a:lnTo>
                <a:lnTo>
                  <a:pt x="86" y="24"/>
                </a:lnTo>
                <a:lnTo>
                  <a:pt x="93" y="5"/>
                </a:lnTo>
                <a:close/>
                <a:moveTo>
                  <a:pt x="99" y="33"/>
                </a:moveTo>
                <a:lnTo>
                  <a:pt x="87" y="21"/>
                </a:lnTo>
                <a:lnTo>
                  <a:pt x="99" y="33"/>
                </a:lnTo>
                <a:lnTo>
                  <a:pt x="106" y="24"/>
                </a:lnTo>
                <a:lnTo>
                  <a:pt x="99" y="33"/>
                </a:lnTo>
                <a:close/>
                <a:moveTo>
                  <a:pt x="113" y="16"/>
                </a:moveTo>
                <a:lnTo>
                  <a:pt x="117" y="20"/>
                </a:lnTo>
                <a:lnTo>
                  <a:pt x="121" y="24"/>
                </a:lnTo>
                <a:lnTo>
                  <a:pt x="124" y="28"/>
                </a:lnTo>
                <a:lnTo>
                  <a:pt x="126" y="34"/>
                </a:lnTo>
                <a:lnTo>
                  <a:pt x="107" y="43"/>
                </a:lnTo>
                <a:lnTo>
                  <a:pt x="104" y="38"/>
                </a:lnTo>
                <a:lnTo>
                  <a:pt x="99" y="33"/>
                </a:lnTo>
                <a:lnTo>
                  <a:pt x="113" y="16"/>
                </a:lnTo>
                <a:close/>
                <a:moveTo>
                  <a:pt x="126" y="34"/>
                </a:moveTo>
                <a:lnTo>
                  <a:pt x="128" y="38"/>
                </a:lnTo>
                <a:lnTo>
                  <a:pt x="130" y="43"/>
                </a:lnTo>
                <a:lnTo>
                  <a:pt x="131" y="48"/>
                </a:lnTo>
                <a:lnTo>
                  <a:pt x="131" y="53"/>
                </a:lnTo>
                <a:lnTo>
                  <a:pt x="109" y="53"/>
                </a:lnTo>
                <a:lnTo>
                  <a:pt x="109" y="48"/>
                </a:lnTo>
                <a:lnTo>
                  <a:pt x="107" y="43"/>
                </a:lnTo>
                <a:lnTo>
                  <a:pt x="126" y="34"/>
                </a:lnTo>
                <a:close/>
                <a:moveTo>
                  <a:pt x="131" y="53"/>
                </a:moveTo>
                <a:lnTo>
                  <a:pt x="130" y="61"/>
                </a:lnTo>
                <a:lnTo>
                  <a:pt x="128" y="68"/>
                </a:lnTo>
                <a:lnTo>
                  <a:pt x="108" y="62"/>
                </a:lnTo>
                <a:lnTo>
                  <a:pt x="109" y="57"/>
                </a:lnTo>
                <a:lnTo>
                  <a:pt x="109" y="53"/>
                </a:lnTo>
                <a:lnTo>
                  <a:pt x="131" y="53"/>
                </a:lnTo>
                <a:close/>
                <a:moveTo>
                  <a:pt x="128" y="68"/>
                </a:moveTo>
                <a:lnTo>
                  <a:pt x="126" y="75"/>
                </a:lnTo>
                <a:lnTo>
                  <a:pt x="122" y="82"/>
                </a:lnTo>
                <a:lnTo>
                  <a:pt x="104" y="70"/>
                </a:lnTo>
                <a:lnTo>
                  <a:pt x="106" y="66"/>
                </a:lnTo>
                <a:lnTo>
                  <a:pt x="108" y="62"/>
                </a:lnTo>
                <a:lnTo>
                  <a:pt x="128" y="68"/>
                </a:lnTo>
                <a:close/>
                <a:moveTo>
                  <a:pt x="104" y="70"/>
                </a:moveTo>
                <a:lnTo>
                  <a:pt x="102" y="73"/>
                </a:lnTo>
                <a:lnTo>
                  <a:pt x="104" y="70"/>
                </a:lnTo>
                <a:lnTo>
                  <a:pt x="113" y="76"/>
                </a:lnTo>
                <a:lnTo>
                  <a:pt x="104" y="70"/>
                </a:lnTo>
                <a:close/>
                <a:moveTo>
                  <a:pt x="122" y="82"/>
                </a:moveTo>
                <a:lnTo>
                  <a:pt x="116" y="90"/>
                </a:lnTo>
                <a:lnTo>
                  <a:pt x="107" y="97"/>
                </a:lnTo>
                <a:lnTo>
                  <a:pt x="94" y="80"/>
                </a:lnTo>
                <a:lnTo>
                  <a:pt x="100" y="75"/>
                </a:lnTo>
                <a:lnTo>
                  <a:pt x="104" y="70"/>
                </a:lnTo>
                <a:lnTo>
                  <a:pt x="122" y="82"/>
                </a:lnTo>
                <a:close/>
                <a:moveTo>
                  <a:pt x="107" y="97"/>
                </a:moveTo>
                <a:lnTo>
                  <a:pt x="98" y="104"/>
                </a:lnTo>
                <a:lnTo>
                  <a:pt x="86" y="112"/>
                </a:lnTo>
                <a:lnTo>
                  <a:pt x="74" y="94"/>
                </a:lnTo>
                <a:lnTo>
                  <a:pt x="86" y="86"/>
                </a:lnTo>
                <a:lnTo>
                  <a:pt x="94" y="80"/>
                </a:lnTo>
                <a:lnTo>
                  <a:pt x="107" y="97"/>
                </a:lnTo>
                <a:close/>
                <a:moveTo>
                  <a:pt x="73" y="111"/>
                </a:moveTo>
                <a:lnTo>
                  <a:pt x="62" y="102"/>
                </a:lnTo>
                <a:lnTo>
                  <a:pt x="74" y="94"/>
                </a:lnTo>
                <a:lnTo>
                  <a:pt x="80" y="103"/>
                </a:lnTo>
                <a:lnTo>
                  <a:pt x="73" y="111"/>
                </a:lnTo>
                <a:close/>
                <a:moveTo>
                  <a:pt x="87" y="95"/>
                </a:moveTo>
                <a:lnTo>
                  <a:pt x="99" y="104"/>
                </a:lnTo>
                <a:lnTo>
                  <a:pt x="108" y="112"/>
                </a:lnTo>
                <a:lnTo>
                  <a:pt x="94" y="128"/>
                </a:lnTo>
                <a:lnTo>
                  <a:pt x="85" y="121"/>
                </a:lnTo>
                <a:lnTo>
                  <a:pt x="73" y="111"/>
                </a:lnTo>
                <a:lnTo>
                  <a:pt x="87" y="95"/>
                </a:lnTo>
                <a:close/>
                <a:moveTo>
                  <a:pt x="108" y="112"/>
                </a:moveTo>
                <a:lnTo>
                  <a:pt x="117" y="121"/>
                </a:lnTo>
                <a:lnTo>
                  <a:pt x="123" y="128"/>
                </a:lnTo>
                <a:lnTo>
                  <a:pt x="105" y="140"/>
                </a:lnTo>
                <a:lnTo>
                  <a:pt x="101" y="135"/>
                </a:lnTo>
                <a:lnTo>
                  <a:pt x="94" y="128"/>
                </a:lnTo>
                <a:lnTo>
                  <a:pt x="108" y="112"/>
                </a:lnTo>
                <a:close/>
                <a:moveTo>
                  <a:pt x="105" y="140"/>
                </a:moveTo>
                <a:lnTo>
                  <a:pt x="105" y="139"/>
                </a:lnTo>
                <a:lnTo>
                  <a:pt x="105" y="140"/>
                </a:lnTo>
                <a:lnTo>
                  <a:pt x="114" y="134"/>
                </a:lnTo>
                <a:lnTo>
                  <a:pt x="105" y="140"/>
                </a:lnTo>
                <a:close/>
                <a:moveTo>
                  <a:pt x="123" y="128"/>
                </a:moveTo>
                <a:lnTo>
                  <a:pt x="128" y="136"/>
                </a:lnTo>
                <a:lnTo>
                  <a:pt x="132" y="146"/>
                </a:lnTo>
                <a:lnTo>
                  <a:pt x="113" y="153"/>
                </a:lnTo>
                <a:lnTo>
                  <a:pt x="109" y="147"/>
                </a:lnTo>
                <a:lnTo>
                  <a:pt x="105" y="140"/>
                </a:lnTo>
                <a:lnTo>
                  <a:pt x="123" y="128"/>
                </a:lnTo>
                <a:close/>
                <a:moveTo>
                  <a:pt x="113" y="153"/>
                </a:moveTo>
                <a:lnTo>
                  <a:pt x="116" y="162"/>
                </a:lnTo>
                <a:lnTo>
                  <a:pt x="113" y="153"/>
                </a:lnTo>
                <a:lnTo>
                  <a:pt x="122" y="150"/>
                </a:lnTo>
                <a:lnTo>
                  <a:pt x="113" y="153"/>
                </a:lnTo>
                <a:close/>
                <a:moveTo>
                  <a:pt x="132" y="146"/>
                </a:moveTo>
                <a:lnTo>
                  <a:pt x="134" y="156"/>
                </a:lnTo>
                <a:lnTo>
                  <a:pt x="135" y="165"/>
                </a:lnTo>
                <a:lnTo>
                  <a:pt x="115" y="165"/>
                </a:lnTo>
                <a:lnTo>
                  <a:pt x="114" y="159"/>
                </a:lnTo>
                <a:lnTo>
                  <a:pt x="113" y="153"/>
                </a:lnTo>
                <a:lnTo>
                  <a:pt x="132" y="146"/>
                </a:lnTo>
                <a:close/>
                <a:moveTo>
                  <a:pt x="135" y="165"/>
                </a:moveTo>
                <a:lnTo>
                  <a:pt x="135" y="172"/>
                </a:lnTo>
                <a:lnTo>
                  <a:pt x="134" y="178"/>
                </a:lnTo>
                <a:lnTo>
                  <a:pt x="132" y="183"/>
                </a:lnTo>
                <a:lnTo>
                  <a:pt x="130" y="189"/>
                </a:lnTo>
                <a:lnTo>
                  <a:pt x="112" y="180"/>
                </a:lnTo>
                <a:lnTo>
                  <a:pt x="114" y="174"/>
                </a:lnTo>
                <a:lnTo>
                  <a:pt x="115" y="165"/>
                </a:lnTo>
                <a:lnTo>
                  <a:pt x="135" y="165"/>
                </a:lnTo>
                <a:close/>
                <a:moveTo>
                  <a:pt x="130" y="189"/>
                </a:moveTo>
                <a:lnTo>
                  <a:pt x="128" y="194"/>
                </a:lnTo>
                <a:lnTo>
                  <a:pt x="125" y="200"/>
                </a:lnTo>
                <a:lnTo>
                  <a:pt x="121" y="204"/>
                </a:lnTo>
                <a:lnTo>
                  <a:pt x="117" y="209"/>
                </a:lnTo>
                <a:lnTo>
                  <a:pt x="102" y="193"/>
                </a:lnTo>
                <a:lnTo>
                  <a:pt x="107" y="187"/>
                </a:lnTo>
                <a:lnTo>
                  <a:pt x="112" y="180"/>
                </a:lnTo>
                <a:lnTo>
                  <a:pt x="130" y="189"/>
                </a:lnTo>
                <a:close/>
                <a:moveTo>
                  <a:pt x="117" y="209"/>
                </a:moveTo>
                <a:lnTo>
                  <a:pt x="112" y="213"/>
                </a:lnTo>
                <a:lnTo>
                  <a:pt x="106" y="216"/>
                </a:lnTo>
                <a:lnTo>
                  <a:pt x="100" y="219"/>
                </a:lnTo>
                <a:lnTo>
                  <a:pt x="94" y="221"/>
                </a:lnTo>
                <a:lnTo>
                  <a:pt x="88" y="202"/>
                </a:lnTo>
                <a:lnTo>
                  <a:pt x="95" y="199"/>
                </a:lnTo>
                <a:lnTo>
                  <a:pt x="102" y="193"/>
                </a:lnTo>
                <a:lnTo>
                  <a:pt x="117" y="209"/>
                </a:lnTo>
                <a:close/>
                <a:moveTo>
                  <a:pt x="94" y="221"/>
                </a:moveTo>
                <a:lnTo>
                  <a:pt x="88" y="223"/>
                </a:lnTo>
                <a:lnTo>
                  <a:pt x="81" y="225"/>
                </a:lnTo>
                <a:lnTo>
                  <a:pt x="75" y="225"/>
                </a:lnTo>
                <a:lnTo>
                  <a:pt x="68" y="227"/>
                </a:lnTo>
                <a:lnTo>
                  <a:pt x="68" y="205"/>
                </a:lnTo>
                <a:lnTo>
                  <a:pt x="78" y="204"/>
                </a:lnTo>
                <a:lnTo>
                  <a:pt x="88" y="202"/>
                </a:lnTo>
                <a:lnTo>
                  <a:pt x="94" y="221"/>
                </a:lnTo>
                <a:close/>
                <a:moveTo>
                  <a:pt x="68" y="227"/>
                </a:moveTo>
                <a:lnTo>
                  <a:pt x="60" y="225"/>
                </a:lnTo>
                <a:lnTo>
                  <a:pt x="52" y="224"/>
                </a:lnTo>
                <a:lnTo>
                  <a:pt x="45" y="223"/>
                </a:lnTo>
                <a:lnTo>
                  <a:pt x="39" y="221"/>
                </a:lnTo>
                <a:lnTo>
                  <a:pt x="46" y="202"/>
                </a:lnTo>
                <a:lnTo>
                  <a:pt x="57" y="204"/>
                </a:lnTo>
                <a:lnTo>
                  <a:pt x="68" y="205"/>
                </a:lnTo>
                <a:lnTo>
                  <a:pt x="68" y="227"/>
                </a:lnTo>
                <a:close/>
                <a:moveTo>
                  <a:pt x="39" y="221"/>
                </a:moveTo>
                <a:lnTo>
                  <a:pt x="33" y="218"/>
                </a:lnTo>
                <a:lnTo>
                  <a:pt x="26" y="214"/>
                </a:lnTo>
                <a:lnTo>
                  <a:pt x="21" y="210"/>
                </a:lnTo>
                <a:lnTo>
                  <a:pt x="16" y="205"/>
                </a:lnTo>
                <a:lnTo>
                  <a:pt x="32" y="191"/>
                </a:lnTo>
                <a:lnTo>
                  <a:pt x="35" y="194"/>
                </a:lnTo>
                <a:lnTo>
                  <a:pt x="39" y="197"/>
                </a:lnTo>
                <a:lnTo>
                  <a:pt x="42" y="200"/>
                </a:lnTo>
                <a:lnTo>
                  <a:pt x="46" y="202"/>
                </a:lnTo>
                <a:lnTo>
                  <a:pt x="39" y="221"/>
                </a:lnTo>
                <a:close/>
                <a:moveTo>
                  <a:pt x="16" y="205"/>
                </a:moveTo>
                <a:lnTo>
                  <a:pt x="22" y="212"/>
                </a:lnTo>
                <a:lnTo>
                  <a:pt x="16" y="205"/>
                </a:lnTo>
                <a:lnTo>
                  <a:pt x="24" y="197"/>
                </a:lnTo>
                <a:lnTo>
                  <a:pt x="16" y="205"/>
                </a:lnTo>
                <a:close/>
                <a:moveTo>
                  <a:pt x="16" y="205"/>
                </a:moveTo>
                <a:lnTo>
                  <a:pt x="10" y="196"/>
                </a:lnTo>
                <a:lnTo>
                  <a:pt x="5" y="187"/>
                </a:lnTo>
                <a:lnTo>
                  <a:pt x="24" y="179"/>
                </a:lnTo>
                <a:lnTo>
                  <a:pt x="27" y="185"/>
                </a:lnTo>
                <a:lnTo>
                  <a:pt x="32" y="191"/>
                </a:lnTo>
                <a:lnTo>
                  <a:pt x="16" y="205"/>
                </a:lnTo>
                <a:close/>
                <a:moveTo>
                  <a:pt x="5" y="187"/>
                </a:moveTo>
                <a:lnTo>
                  <a:pt x="2" y="178"/>
                </a:lnTo>
                <a:lnTo>
                  <a:pt x="0" y="167"/>
                </a:lnTo>
                <a:lnTo>
                  <a:pt x="22" y="167"/>
                </a:lnTo>
                <a:lnTo>
                  <a:pt x="22" y="174"/>
                </a:lnTo>
                <a:lnTo>
                  <a:pt x="24" y="179"/>
                </a:lnTo>
                <a:lnTo>
                  <a:pt x="5" y="187"/>
                </a:lnTo>
                <a:close/>
                <a:moveTo>
                  <a:pt x="0" y="167"/>
                </a:moveTo>
                <a:lnTo>
                  <a:pt x="2" y="159"/>
                </a:lnTo>
                <a:lnTo>
                  <a:pt x="4" y="151"/>
                </a:lnTo>
                <a:lnTo>
                  <a:pt x="23" y="158"/>
                </a:lnTo>
                <a:lnTo>
                  <a:pt x="22" y="162"/>
                </a:lnTo>
                <a:lnTo>
                  <a:pt x="22" y="167"/>
                </a:lnTo>
                <a:lnTo>
                  <a:pt x="0" y="167"/>
                </a:lnTo>
                <a:close/>
                <a:moveTo>
                  <a:pt x="4" y="151"/>
                </a:moveTo>
                <a:lnTo>
                  <a:pt x="7" y="144"/>
                </a:lnTo>
                <a:lnTo>
                  <a:pt x="12" y="135"/>
                </a:lnTo>
                <a:lnTo>
                  <a:pt x="28" y="148"/>
                </a:lnTo>
                <a:lnTo>
                  <a:pt x="25" y="153"/>
                </a:lnTo>
                <a:lnTo>
                  <a:pt x="23" y="158"/>
                </a:lnTo>
                <a:lnTo>
                  <a:pt x="4" y="151"/>
                </a:lnTo>
                <a:close/>
                <a:moveTo>
                  <a:pt x="28" y="148"/>
                </a:moveTo>
                <a:lnTo>
                  <a:pt x="31" y="146"/>
                </a:lnTo>
                <a:lnTo>
                  <a:pt x="28" y="148"/>
                </a:lnTo>
                <a:lnTo>
                  <a:pt x="20" y="141"/>
                </a:lnTo>
                <a:lnTo>
                  <a:pt x="28" y="148"/>
                </a:lnTo>
                <a:close/>
                <a:moveTo>
                  <a:pt x="12" y="135"/>
                </a:moveTo>
                <a:lnTo>
                  <a:pt x="17" y="128"/>
                </a:lnTo>
                <a:lnTo>
                  <a:pt x="25" y="120"/>
                </a:lnTo>
                <a:lnTo>
                  <a:pt x="40" y="135"/>
                </a:lnTo>
                <a:lnTo>
                  <a:pt x="34" y="141"/>
                </a:lnTo>
                <a:lnTo>
                  <a:pt x="28" y="148"/>
                </a:lnTo>
                <a:lnTo>
                  <a:pt x="12" y="135"/>
                </a:lnTo>
                <a:close/>
                <a:moveTo>
                  <a:pt x="25" y="120"/>
                </a:moveTo>
                <a:lnTo>
                  <a:pt x="34" y="112"/>
                </a:lnTo>
                <a:lnTo>
                  <a:pt x="44" y="104"/>
                </a:lnTo>
                <a:lnTo>
                  <a:pt x="57" y="122"/>
                </a:lnTo>
                <a:lnTo>
                  <a:pt x="47" y="129"/>
                </a:lnTo>
                <a:lnTo>
                  <a:pt x="40" y="135"/>
                </a:lnTo>
                <a:lnTo>
                  <a:pt x="25" y="120"/>
                </a:lnTo>
                <a:close/>
                <a:moveTo>
                  <a:pt x="58" y="105"/>
                </a:moveTo>
                <a:lnTo>
                  <a:pt x="68" y="113"/>
                </a:lnTo>
                <a:lnTo>
                  <a:pt x="57" y="122"/>
                </a:lnTo>
                <a:lnTo>
                  <a:pt x="50" y="113"/>
                </a:lnTo>
                <a:lnTo>
                  <a:pt x="58" y="105"/>
                </a:lnTo>
                <a:close/>
                <a:moveTo>
                  <a:pt x="66" y="90"/>
                </a:moveTo>
                <a:lnTo>
                  <a:pt x="74" y="82"/>
                </a:lnTo>
                <a:lnTo>
                  <a:pt x="79" y="76"/>
                </a:lnTo>
                <a:lnTo>
                  <a:pt x="95" y="91"/>
                </a:lnTo>
                <a:lnTo>
                  <a:pt x="89" y="98"/>
                </a:lnTo>
                <a:lnTo>
                  <a:pt x="80" y="105"/>
                </a:lnTo>
                <a:lnTo>
                  <a:pt x="66" y="90"/>
                </a:lnTo>
                <a:close/>
                <a:moveTo>
                  <a:pt x="79" y="76"/>
                </a:moveTo>
                <a:lnTo>
                  <a:pt x="110" y="42"/>
                </a:lnTo>
                <a:lnTo>
                  <a:pt x="79" y="76"/>
                </a:lnTo>
                <a:lnTo>
                  <a:pt x="88" y="83"/>
                </a:lnTo>
                <a:lnTo>
                  <a:pt x="79" y="76"/>
                </a:lnTo>
                <a:close/>
                <a:moveTo>
                  <a:pt x="79" y="76"/>
                </a:moveTo>
                <a:lnTo>
                  <a:pt x="83" y="72"/>
                </a:lnTo>
                <a:lnTo>
                  <a:pt x="86" y="68"/>
                </a:lnTo>
                <a:lnTo>
                  <a:pt x="104" y="77"/>
                </a:lnTo>
                <a:lnTo>
                  <a:pt x="101" y="83"/>
                </a:lnTo>
                <a:lnTo>
                  <a:pt x="95" y="91"/>
                </a:lnTo>
                <a:lnTo>
                  <a:pt x="79" y="76"/>
                </a:lnTo>
                <a:close/>
                <a:moveTo>
                  <a:pt x="105" y="77"/>
                </a:moveTo>
                <a:lnTo>
                  <a:pt x="104" y="77"/>
                </a:lnTo>
                <a:lnTo>
                  <a:pt x="95" y="73"/>
                </a:lnTo>
                <a:lnTo>
                  <a:pt x="105" y="77"/>
                </a:lnTo>
                <a:close/>
                <a:moveTo>
                  <a:pt x="86" y="68"/>
                </a:moveTo>
                <a:lnTo>
                  <a:pt x="88" y="65"/>
                </a:lnTo>
                <a:lnTo>
                  <a:pt x="89" y="61"/>
                </a:lnTo>
                <a:lnTo>
                  <a:pt x="109" y="66"/>
                </a:lnTo>
                <a:lnTo>
                  <a:pt x="107" y="72"/>
                </a:lnTo>
                <a:lnTo>
                  <a:pt x="105" y="77"/>
                </a:lnTo>
                <a:lnTo>
                  <a:pt x="86" y="68"/>
                </a:lnTo>
                <a:close/>
                <a:moveTo>
                  <a:pt x="109" y="66"/>
                </a:moveTo>
                <a:lnTo>
                  <a:pt x="108" y="71"/>
                </a:lnTo>
                <a:lnTo>
                  <a:pt x="109" y="66"/>
                </a:lnTo>
                <a:lnTo>
                  <a:pt x="99" y="63"/>
                </a:lnTo>
                <a:lnTo>
                  <a:pt x="109" y="66"/>
                </a:lnTo>
                <a:close/>
                <a:moveTo>
                  <a:pt x="89" y="61"/>
                </a:moveTo>
                <a:lnTo>
                  <a:pt x="89" y="56"/>
                </a:lnTo>
                <a:lnTo>
                  <a:pt x="90" y="52"/>
                </a:lnTo>
                <a:lnTo>
                  <a:pt x="110" y="52"/>
                </a:lnTo>
                <a:lnTo>
                  <a:pt x="110" y="58"/>
                </a:lnTo>
                <a:lnTo>
                  <a:pt x="109" y="66"/>
                </a:lnTo>
                <a:lnTo>
                  <a:pt x="89" y="61"/>
                </a:lnTo>
                <a:close/>
                <a:moveTo>
                  <a:pt x="90" y="52"/>
                </a:moveTo>
                <a:lnTo>
                  <a:pt x="89" y="47"/>
                </a:lnTo>
                <a:lnTo>
                  <a:pt x="88" y="42"/>
                </a:lnTo>
                <a:lnTo>
                  <a:pt x="107" y="35"/>
                </a:lnTo>
                <a:lnTo>
                  <a:pt x="109" y="43"/>
                </a:lnTo>
                <a:lnTo>
                  <a:pt x="110" y="52"/>
                </a:lnTo>
                <a:lnTo>
                  <a:pt x="90" y="52"/>
                </a:lnTo>
                <a:close/>
                <a:moveTo>
                  <a:pt x="88" y="42"/>
                </a:moveTo>
                <a:lnTo>
                  <a:pt x="87" y="39"/>
                </a:lnTo>
                <a:lnTo>
                  <a:pt x="83" y="36"/>
                </a:lnTo>
                <a:lnTo>
                  <a:pt x="99" y="21"/>
                </a:lnTo>
                <a:lnTo>
                  <a:pt x="104" y="27"/>
                </a:lnTo>
                <a:lnTo>
                  <a:pt x="107" y="35"/>
                </a:lnTo>
                <a:lnTo>
                  <a:pt x="88" y="42"/>
                </a:lnTo>
                <a:close/>
                <a:moveTo>
                  <a:pt x="83" y="36"/>
                </a:moveTo>
                <a:lnTo>
                  <a:pt x="81" y="34"/>
                </a:lnTo>
                <a:lnTo>
                  <a:pt x="77" y="31"/>
                </a:lnTo>
                <a:lnTo>
                  <a:pt x="85" y="12"/>
                </a:lnTo>
                <a:lnTo>
                  <a:pt x="93" y="16"/>
                </a:lnTo>
                <a:lnTo>
                  <a:pt x="99" y="21"/>
                </a:lnTo>
                <a:lnTo>
                  <a:pt x="83" y="36"/>
                </a:lnTo>
                <a:close/>
                <a:moveTo>
                  <a:pt x="77" y="31"/>
                </a:moveTo>
                <a:lnTo>
                  <a:pt x="73" y="30"/>
                </a:lnTo>
                <a:lnTo>
                  <a:pt x="68" y="30"/>
                </a:lnTo>
                <a:lnTo>
                  <a:pt x="68" y="9"/>
                </a:lnTo>
                <a:lnTo>
                  <a:pt x="77" y="10"/>
                </a:lnTo>
                <a:lnTo>
                  <a:pt x="85" y="12"/>
                </a:lnTo>
                <a:lnTo>
                  <a:pt x="77" y="31"/>
                </a:lnTo>
                <a:close/>
                <a:moveTo>
                  <a:pt x="68" y="30"/>
                </a:moveTo>
                <a:lnTo>
                  <a:pt x="63" y="30"/>
                </a:lnTo>
                <a:lnTo>
                  <a:pt x="59" y="31"/>
                </a:lnTo>
                <a:lnTo>
                  <a:pt x="51" y="12"/>
                </a:lnTo>
                <a:lnTo>
                  <a:pt x="60" y="10"/>
                </a:lnTo>
                <a:lnTo>
                  <a:pt x="68" y="9"/>
                </a:lnTo>
                <a:lnTo>
                  <a:pt x="68" y="30"/>
                </a:lnTo>
                <a:close/>
                <a:moveTo>
                  <a:pt x="59" y="31"/>
                </a:moveTo>
                <a:lnTo>
                  <a:pt x="54" y="34"/>
                </a:lnTo>
                <a:lnTo>
                  <a:pt x="51" y="36"/>
                </a:lnTo>
                <a:lnTo>
                  <a:pt x="37" y="20"/>
                </a:lnTo>
                <a:lnTo>
                  <a:pt x="43" y="16"/>
                </a:lnTo>
                <a:lnTo>
                  <a:pt x="51" y="12"/>
                </a:lnTo>
                <a:lnTo>
                  <a:pt x="59" y="31"/>
                </a:lnTo>
                <a:close/>
                <a:moveTo>
                  <a:pt x="51" y="36"/>
                </a:moveTo>
                <a:lnTo>
                  <a:pt x="48" y="39"/>
                </a:lnTo>
                <a:lnTo>
                  <a:pt x="46" y="42"/>
                </a:lnTo>
                <a:lnTo>
                  <a:pt x="27" y="34"/>
                </a:lnTo>
                <a:lnTo>
                  <a:pt x="32" y="26"/>
                </a:lnTo>
                <a:lnTo>
                  <a:pt x="37" y="20"/>
                </a:lnTo>
                <a:lnTo>
                  <a:pt x="51" y="36"/>
                </a:lnTo>
                <a:close/>
                <a:moveTo>
                  <a:pt x="46" y="42"/>
                </a:moveTo>
                <a:lnTo>
                  <a:pt x="36" y="66"/>
                </a:lnTo>
                <a:lnTo>
                  <a:pt x="46" y="42"/>
                </a:lnTo>
                <a:lnTo>
                  <a:pt x="37" y="38"/>
                </a:lnTo>
                <a:lnTo>
                  <a:pt x="46" y="42"/>
                </a:lnTo>
                <a:close/>
                <a:moveTo>
                  <a:pt x="46" y="42"/>
                </a:moveTo>
                <a:lnTo>
                  <a:pt x="45" y="45"/>
                </a:lnTo>
                <a:lnTo>
                  <a:pt x="45" y="48"/>
                </a:lnTo>
                <a:lnTo>
                  <a:pt x="24" y="48"/>
                </a:lnTo>
                <a:lnTo>
                  <a:pt x="25" y="41"/>
                </a:lnTo>
                <a:lnTo>
                  <a:pt x="27" y="34"/>
                </a:lnTo>
                <a:lnTo>
                  <a:pt x="46" y="42"/>
                </a:lnTo>
                <a:close/>
                <a:moveTo>
                  <a:pt x="45" y="48"/>
                </a:moveTo>
                <a:lnTo>
                  <a:pt x="45" y="51"/>
                </a:lnTo>
                <a:lnTo>
                  <a:pt x="46" y="53"/>
                </a:lnTo>
                <a:lnTo>
                  <a:pt x="25" y="58"/>
                </a:lnTo>
                <a:lnTo>
                  <a:pt x="24" y="53"/>
                </a:lnTo>
                <a:lnTo>
                  <a:pt x="24" y="48"/>
                </a:lnTo>
                <a:lnTo>
                  <a:pt x="45" y="48"/>
                </a:lnTo>
                <a:close/>
                <a:moveTo>
                  <a:pt x="46" y="53"/>
                </a:moveTo>
                <a:lnTo>
                  <a:pt x="47" y="55"/>
                </a:lnTo>
                <a:lnTo>
                  <a:pt x="48" y="58"/>
                </a:lnTo>
                <a:lnTo>
                  <a:pt x="30" y="68"/>
                </a:lnTo>
                <a:lnTo>
                  <a:pt x="26" y="64"/>
                </a:lnTo>
                <a:lnTo>
                  <a:pt x="25" y="58"/>
                </a:lnTo>
                <a:lnTo>
                  <a:pt x="46" y="53"/>
                </a:lnTo>
                <a:close/>
                <a:moveTo>
                  <a:pt x="48" y="58"/>
                </a:moveTo>
                <a:lnTo>
                  <a:pt x="48" y="58"/>
                </a:lnTo>
                <a:lnTo>
                  <a:pt x="39" y="64"/>
                </a:lnTo>
                <a:lnTo>
                  <a:pt x="48" y="58"/>
                </a:lnTo>
                <a:close/>
                <a:moveTo>
                  <a:pt x="48" y="58"/>
                </a:moveTo>
                <a:lnTo>
                  <a:pt x="49" y="62"/>
                </a:lnTo>
                <a:lnTo>
                  <a:pt x="51" y="65"/>
                </a:lnTo>
                <a:lnTo>
                  <a:pt x="35" y="77"/>
                </a:lnTo>
                <a:lnTo>
                  <a:pt x="32" y="73"/>
                </a:lnTo>
                <a:lnTo>
                  <a:pt x="30" y="68"/>
                </a:lnTo>
                <a:lnTo>
                  <a:pt x="48" y="58"/>
                </a:lnTo>
                <a:close/>
                <a:moveTo>
                  <a:pt x="51" y="65"/>
                </a:moveTo>
                <a:lnTo>
                  <a:pt x="54" y="67"/>
                </a:lnTo>
                <a:lnTo>
                  <a:pt x="57" y="70"/>
                </a:lnTo>
                <a:lnTo>
                  <a:pt x="42" y="85"/>
                </a:lnTo>
                <a:lnTo>
                  <a:pt x="38" y="81"/>
                </a:lnTo>
                <a:lnTo>
                  <a:pt x="35" y="77"/>
                </a:lnTo>
                <a:lnTo>
                  <a:pt x="51" y="65"/>
                </a:lnTo>
                <a:close/>
                <a:moveTo>
                  <a:pt x="43" y="85"/>
                </a:moveTo>
                <a:lnTo>
                  <a:pt x="42" y="85"/>
                </a:lnTo>
                <a:lnTo>
                  <a:pt x="49" y="78"/>
                </a:lnTo>
                <a:lnTo>
                  <a:pt x="43" y="85"/>
                </a:lnTo>
                <a:close/>
                <a:moveTo>
                  <a:pt x="57" y="70"/>
                </a:moveTo>
                <a:lnTo>
                  <a:pt x="80" y="90"/>
                </a:lnTo>
                <a:lnTo>
                  <a:pt x="67" y="105"/>
                </a:lnTo>
                <a:lnTo>
                  <a:pt x="43" y="85"/>
                </a:lnTo>
                <a:lnTo>
                  <a:pt x="57" y="70"/>
                </a:lnTo>
                <a:close/>
                <a:moveTo>
                  <a:pt x="80" y="105"/>
                </a:moveTo>
                <a:lnTo>
                  <a:pt x="73" y="111"/>
                </a:lnTo>
                <a:lnTo>
                  <a:pt x="67" y="105"/>
                </a:lnTo>
                <a:lnTo>
                  <a:pt x="73" y="98"/>
                </a:lnTo>
                <a:lnTo>
                  <a:pt x="80" y="105"/>
                </a:lnTo>
                <a:close/>
                <a:moveTo>
                  <a:pt x="64" y="127"/>
                </a:moveTo>
                <a:lnTo>
                  <a:pt x="60" y="131"/>
                </a:lnTo>
                <a:lnTo>
                  <a:pt x="55" y="135"/>
                </a:lnTo>
                <a:lnTo>
                  <a:pt x="39" y="123"/>
                </a:lnTo>
                <a:lnTo>
                  <a:pt x="44" y="117"/>
                </a:lnTo>
                <a:lnTo>
                  <a:pt x="50" y="110"/>
                </a:lnTo>
                <a:lnTo>
                  <a:pt x="64" y="127"/>
                </a:lnTo>
                <a:close/>
                <a:moveTo>
                  <a:pt x="55" y="135"/>
                </a:moveTo>
                <a:lnTo>
                  <a:pt x="51" y="140"/>
                </a:lnTo>
                <a:lnTo>
                  <a:pt x="49" y="146"/>
                </a:lnTo>
                <a:lnTo>
                  <a:pt x="30" y="136"/>
                </a:lnTo>
                <a:lnTo>
                  <a:pt x="34" y="129"/>
                </a:lnTo>
                <a:lnTo>
                  <a:pt x="39" y="123"/>
                </a:lnTo>
                <a:lnTo>
                  <a:pt x="55" y="135"/>
                </a:lnTo>
                <a:close/>
                <a:moveTo>
                  <a:pt x="49" y="146"/>
                </a:moveTo>
                <a:lnTo>
                  <a:pt x="47" y="150"/>
                </a:lnTo>
                <a:lnTo>
                  <a:pt x="45" y="155"/>
                </a:lnTo>
                <a:lnTo>
                  <a:pt x="24" y="151"/>
                </a:lnTo>
                <a:lnTo>
                  <a:pt x="27" y="144"/>
                </a:lnTo>
                <a:lnTo>
                  <a:pt x="30" y="136"/>
                </a:lnTo>
                <a:lnTo>
                  <a:pt x="49" y="146"/>
                </a:lnTo>
                <a:close/>
                <a:moveTo>
                  <a:pt x="24" y="151"/>
                </a:moveTo>
                <a:lnTo>
                  <a:pt x="26" y="144"/>
                </a:lnTo>
                <a:lnTo>
                  <a:pt x="24" y="151"/>
                </a:lnTo>
                <a:lnTo>
                  <a:pt x="35" y="153"/>
                </a:lnTo>
                <a:lnTo>
                  <a:pt x="24" y="151"/>
                </a:lnTo>
                <a:close/>
                <a:moveTo>
                  <a:pt x="45" y="155"/>
                </a:moveTo>
                <a:lnTo>
                  <a:pt x="45" y="161"/>
                </a:lnTo>
                <a:lnTo>
                  <a:pt x="44" y="166"/>
                </a:lnTo>
                <a:lnTo>
                  <a:pt x="23" y="166"/>
                </a:lnTo>
                <a:lnTo>
                  <a:pt x="23" y="159"/>
                </a:lnTo>
                <a:lnTo>
                  <a:pt x="24" y="151"/>
                </a:lnTo>
                <a:lnTo>
                  <a:pt x="45" y="155"/>
                </a:lnTo>
                <a:close/>
                <a:moveTo>
                  <a:pt x="44" y="166"/>
                </a:moveTo>
                <a:lnTo>
                  <a:pt x="45" y="174"/>
                </a:lnTo>
                <a:lnTo>
                  <a:pt x="46" y="180"/>
                </a:lnTo>
                <a:lnTo>
                  <a:pt x="26" y="187"/>
                </a:lnTo>
                <a:lnTo>
                  <a:pt x="24" y="177"/>
                </a:lnTo>
                <a:lnTo>
                  <a:pt x="23" y="166"/>
                </a:lnTo>
                <a:lnTo>
                  <a:pt x="44" y="166"/>
                </a:lnTo>
                <a:close/>
                <a:moveTo>
                  <a:pt x="46" y="180"/>
                </a:moveTo>
                <a:lnTo>
                  <a:pt x="48" y="185"/>
                </a:lnTo>
                <a:lnTo>
                  <a:pt x="51" y="189"/>
                </a:lnTo>
                <a:lnTo>
                  <a:pt x="36" y="204"/>
                </a:lnTo>
                <a:lnTo>
                  <a:pt x="31" y="195"/>
                </a:lnTo>
                <a:lnTo>
                  <a:pt x="26" y="187"/>
                </a:lnTo>
                <a:lnTo>
                  <a:pt x="46" y="180"/>
                </a:lnTo>
                <a:close/>
                <a:moveTo>
                  <a:pt x="51" y="189"/>
                </a:moveTo>
                <a:lnTo>
                  <a:pt x="27" y="163"/>
                </a:lnTo>
                <a:lnTo>
                  <a:pt x="51" y="189"/>
                </a:lnTo>
                <a:lnTo>
                  <a:pt x="44" y="196"/>
                </a:lnTo>
                <a:lnTo>
                  <a:pt x="51" y="189"/>
                </a:lnTo>
                <a:close/>
                <a:moveTo>
                  <a:pt x="51" y="189"/>
                </a:moveTo>
                <a:lnTo>
                  <a:pt x="55" y="192"/>
                </a:lnTo>
                <a:lnTo>
                  <a:pt x="60" y="195"/>
                </a:lnTo>
                <a:lnTo>
                  <a:pt x="51" y="215"/>
                </a:lnTo>
                <a:lnTo>
                  <a:pt x="43" y="210"/>
                </a:lnTo>
                <a:lnTo>
                  <a:pt x="36" y="204"/>
                </a:lnTo>
                <a:lnTo>
                  <a:pt x="51" y="189"/>
                </a:lnTo>
                <a:close/>
                <a:moveTo>
                  <a:pt x="60" y="195"/>
                </a:moveTo>
                <a:lnTo>
                  <a:pt x="65" y="196"/>
                </a:lnTo>
                <a:lnTo>
                  <a:pt x="70" y="197"/>
                </a:lnTo>
                <a:lnTo>
                  <a:pt x="70" y="218"/>
                </a:lnTo>
                <a:lnTo>
                  <a:pt x="61" y="217"/>
                </a:lnTo>
                <a:lnTo>
                  <a:pt x="51" y="215"/>
                </a:lnTo>
                <a:lnTo>
                  <a:pt x="60" y="195"/>
                </a:lnTo>
                <a:close/>
                <a:moveTo>
                  <a:pt x="70" y="197"/>
                </a:moveTo>
                <a:lnTo>
                  <a:pt x="75" y="196"/>
                </a:lnTo>
                <a:lnTo>
                  <a:pt x="80" y="195"/>
                </a:lnTo>
                <a:lnTo>
                  <a:pt x="88" y="215"/>
                </a:lnTo>
                <a:lnTo>
                  <a:pt x="79" y="217"/>
                </a:lnTo>
                <a:lnTo>
                  <a:pt x="70" y="218"/>
                </a:lnTo>
                <a:lnTo>
                  <a:pt x="70" y="197"/>
                </a:lnTo>
                <a:close/>
                <a:moveTo>
                  <a:pt x="80" y="195"/>
                </a:moveTo>
                <a:lnTo>
                  <a:pt x="85" y="193"/>
                </a:lnTo>
                <a:lnTo>
                  <a:pt x="88" y="191"/>
                </a:lnTo>
                <a:lnTo>
                  <a:pt x="102" y="207"/>
                </a:lnTo>
                <a:lnTo>
                  <a:pt x="96" y="212"/>
                </a:lnTo>
                <a:lnTo>
                  <a:pt x="88" y="215"/>
                </a:lnTo>
                <a:lnTo>
                  <a:pt x="80" y="195"/>
                </a:lnTo>
                <a:close/>
                <a:moveTo>
                  <a:pt x="88" y="191"/>
                </a:moveTo>
                <a:lnTo>
                  <a:pt x="83" y="195"/>
                </a:lnTo>
                <a:lnTo>
                  <a:pt x="88" y="191"/>
                </a:lnTo>
                <a:lnTo>
                  <a:pt x="95" y="199"/>
                </a:lnTo>
                <a:lnTo>
                  <a:pt x="88" y="191"/>
                </a:lnTo>
                <a:close/>
                <a:moveTo>
                  <a:pt x="88" y="191"/>
                </a:moveTo>
                <a:lnTo>
                  <a:pt x="91" y="188"/>
                </a:lnTo>
                <a:lnTo>
                  <a:pt x="93" y="185"/>
                </a:lnTo>
                <a:lnTo>
                  <a:pt x="112" y="193"/>
                </a:lnTo>
                <a:lnTo>
                  <a:pt x="107" y="201"/>
                </a:lnTo>
                <a:lnTo>
                  <a:pt x="102" y="207"/>
                </a:lnTo>
                <a:lnTo>
                  <a:pt x="88" y="191"/>
                </a:lnTo>
                <a:close/>
                <a:moveTo>
                  <a:pt x="93" y="185"/>
                </a:moveTo>
                <a:lnTo>
                  <a:pt x="96" y="177"/>
                </a:lnTo>
                <a:lnTo>
                  <a:pt x="93" y="185"/>
                </a:lnTo>
                <a:lnTo>
                  <a:pt x="102" y="189"/>
                </a:lnTo>
                <a:lnTo>
                  <a:pt x="93" y="185"/>
                </a:lnTo>
                <a:close/>
                <a:moveTo>
                  <a:pt x="93" y="185"/>
                </a:moveTo>
                <a:lnTo>
                  <a:pt x="94" y="181"/>
                </a:lnTo>
                <a:lnTo>
                  <a:pt x="94" y="178"/>
                </a:lnTo>
                <a:lnTo>
                  <a:pt x="115" y="178"/>
                </a:lnTo>
                <a:lnTo>
                  <a:pt x="115" y="186"/>
                </a:lnTo>
                <a:lnTo>
                  <a:pt x="112" y="193"/>
                </a:lnTo>
                <a:lnTo>
                  <a:pt x="93" y="185"/>
                </a:lnTo>
                <a:close/>
                <a:moveTo>
                  <a:pt x="94" y="178"/>
                </a:moveTo>
                <a:lnTo>
                  <a:pt x="94" y="174"/>
                </a:lnTo>
                <a:lnTo>
                  <a:pt x="93" y="170"/>
                </a:lnTo>
                <a:lnTo>
                  <a:pt x="114" y="164"/>
                </a:lnTo>
                <a:lnTo>
                  <a:pt x="115" y="170"/>
                </a:lnTo>
                <a:lnTo>
                  <a:pt x="115" y="178"/>
                </a:lnTo>
                <a:lnTo>
                  <a:pt x="94" y="178"/>
                </a:lnTo>
                <a:close/>
                <a:moveTo>
                  <a:pt x="114" y="164"/>
                </a:moveTo>
                <a:lnTo>
                  <a:pt x="106" y="142"/>
                </a:lnTo>
                <a:lnTo>
                  <a:pt x="114" y="164"/>
                </a:lnTo>
                <a:lnTo>
                  <a:pt x="103" y="167"/>
                </a:lnTo>
                <a:lnTo>
                  <a:pt x="114" y="164"/>
                </a:lnTo>
                <a:close/>
                <a:moveTo>
                  <a:pt x="93" y="170"/>
                </a:moveTo>
                <a:lnTo>
                  <a:pt x="92" y="167"/>
                </a:lnTo>
                <a:lnTo>
                  <a:pt x="90" y="164"/>
                </a:lnTo>
                <a:lnTo>
                  <a:pt x="107" y="153"/>
                </a:lnTo>
                <a:lnTo>
                  <a:pt x="110" y="158"/>
                </a:lnTo>
                <a:lnTo>
                  <a:pt x="114" y="164"/>
                </a:lnTo>
                <a:lnTo>
                  <a:pt x="93" y="170"/>
                </a:lnTo>
                <a:close/>
                <a:moveTo>
                  <a:pt x="90" y="164"/>
                </a:moveTo>
                <a:lnTo>
                  <a:pt x="85" y="157"/>
                </a:lnTo>
                <a:lnTo>
                  <a:pt x="76" y="149"/>
                </a:lnTo>
                <a:lnTo>
                  <a:pt x="91" y="133"/>
                </a:lnTo>
                <a:lnTo>
                  <a:pt x="100" y="144"/>
                </a:lnTo>
                <a:lnTo>
                  <a:pt x="107" y="153"/>
                </a:lnTo>
                <a:lnTo>
                  <a:pt x="90" y="164"/>
                </a:lnTo>
                <a:close/>
                <a:moveTo>
                  <a:pt x="76" y="149"/>
                </a:moveTo>
                <a:lnTo>
                  <a:pt x="65" y="138"/>
                </a:lnTo>
                <a:lnTo>
                  <a:pt x="50" y="127"/>
                </a:lnTo>
                <a:lnTo>
                  <a:pt x="64" y="110"/>
                </a:lnTo>
                <a:lnTo>
                  <a:pt x="78" y="122"/>
                </a:lnTo>
                <a:lnTo>
                  <a:pt x="91" y="133"/>
                </a:lnTo>
                <a:lnTo>
                  <a:pt x="76" y="149"/>
                </a:lnTo>
                <a:close/>
                <a:moveTo>
                  <a:pt x="50" y="110"/>
                </a:moveTo>
                <a:lnTo>
                  <a:pt x="58" y="105"/>
                </a:lnTo>
                <a:lnTo>
                  <a:pt x="64" y="110"/>
                </a:lnTo>
                <a:lnTo>
                  <a:pt x="58" y="119"/>
                </a:lnTo>
                <a:lnTo>
                  <a:pt x="50" y="11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39" name="Freeform 356"/>
          <p:cNvSpPr>
            <a:spLocks noEditPoints="1"/>
          </p:cNvSpPr>
          <p:nvPr/>
        </p:nvSpPr>
        <p:spPr bwMode="auto">
          <a:xfrm>
            <a:off x="5567363" y="4621213"/>
            <a:ext cx="65087" cy="106362"/>
          </a:xfrm>
          <a:custGeom>
            <a:avLst/>
            <a:gdLst>
              <a:gd name="T0" fmla="*/ 121 w 125"/>
              <a:gd name="T1" fmla="*/ 5 h 203"/>
              <a:gd name="T2" fmla="*/ 103 w 125"/>
              <a:gd name="T3" fmla="*/ 7 h 203"/>
              <a:gd name="T4" fmla="*/ 90 w 125"/>
              <a:gd name="T5" fmla="*/ 12 h 203"/>
              <a:gd name="T6" fmla="*/ 77 w 125"/>
              <a:gd name="T7" fmla="*/ 19 h 203"/>
              <a:gd name="T8" fmla="*/ 66 w 125"/>
              <a:gd name="T9" fmla="*/ 30 h 203"/>
              <a:gd name="T10" fmla="*/ 55 w 125"/>
              <a:gd name="T11" fmla="*/ 42 h 203"/>
              <a:gd name="T12" fmla="*/ 46 w 125"/>
              <a:gd name="T13" fmla="*/ 56 h 203"/>
              <a:gd name="T14" fmla="*/ 39 w 125"/>
              <a:gd name="T15" fmla="*/ 71 h 203"/>
              <a:gd name="T16" fmla="*/ 34 w 125"/>
              <a:gd name="T17" fmla="*/ 90 h 203"/>
              <a:gd name="T18" fmla="*/ 54 w 125"/>
              <a:gd name="T19" fmla="*/ 80 h 203"/>
              <a:gd name="T20" fmla="*/ 75 w 125"/>
              <a:gd name="T21" fmla="*/ 76 h 203"/>
              <a:gd name="T22" fmla="*/ 85 w 125"/>
              <a:gd name="T23" fmla="*/ 77 h 203"/>
              <a:gd name="T24" fmla="*/ 94 w 125"/>
              <a:gd name="T25" fmla="*/ 80 h 203"/>
              <a:gd name="T26" fmla="*/ 110 w 125"/>
              <a:gd name="T27" fmla="*/ 92 h 203"/>
              <a:gd name="T28" fmla="*/ 117 w 125"/>
              <a:gd name="T29" fmla="*/ 100 h 203"/>
              <a:gd name="T30" fmla="*/ 121 w 125"/>
              <a:gd name="T31" fmla="*/ 111 h 203"/>
              <a:gd name="T32" fmla="*/ 125 w 125"/>
              <a:gd name="T33" fmla="*/ 134 h 203"/>
              <a:gd name="T34" fmla="*/ 121 w 125"/>
              <a:gd name="T35" fmla="*/ 157 h 203"/>
              <a:gd name="T36" fmla="*/ 110 w 125"/>
              <a:gd name="T37" fmla="*/ 179 h 203"/>
              <a:gd name="T38" fmla="*/ 100 w 125"/>
              <a:gd name="T39" fmla="*/ 190 h 203"/>
              <a:gd name="T40" fmla="*/ 89 w 125"/>
              <a:gd name="T41" fmla="*/ 197 h 203"/>
              <a:gd name="T42" fmla="*/ 76 w 125"/>
              <a:gd name="T43" fmla="*/ 202 h 203"/>
              <a:gd name="T44" fmla="*/ 63 w 125"/>
              <a:gd name="T45" fmla="*/ 203 h 203"/>
              <a:gd name="T46" fmla="*/ 44 w 125"/>
              <a:gd name="T47" fmla="*/ 200 h 203"/>
              <a:gd name="T48" fmla="*/ 28 w 125"/>
              <a:gd name="T49" fmla="*/ 191 h 203"/>
              <a:gd name="T50" fmla="*/ 16 w 125"/>
              <a:gd name="T51" fmla="*/ 176 h 203"/>
              <a:gd name="T52" fmla="*/ 8 w 125"/>
              <a:gd name="T53" fmla="*/ 161 h 203"/>
              <a:gd name="T54" fmla="*/ 3 w 125"/>
              <a:gd name="T55" fmla="*/ 143 h 203"/>
              <a:gd name="T56" fmla="*/ 0 w 125"/>
              <a:gd name="T57" fmla="*/ 123 h 203"/>
              <a:gd name="T58" fmla="*/ 4 w 125"/>
              <a:gd name="T59" fmla="*/ 97 h 203"/>
              <a:gd name="T60" fmla="*/ 11 w 125"/>
              <a:gd name="T61" fmla="*/ 72 h 203"/>
              <a:gd name="T62" fmla="*/ 24 w 125"/>
              <a:gd name="T63" fmla="*/ 51 h 203"/>
              <a:gd name="T64" fmla="*/ 41 w 125"/>
              <a:gd name="T65" fmla="*/ 31 h 203"/>
              <a:gd name="T66" fmla="*/ 61 w 125"/>
              <a:gd name="T67" fmla="*/ 15 h 203"/>
              <a:gd name="T68" fmla="*/ 79 w 125"/>
              <a:gd name="T69" fmla="*/ 6 h 203"/>
              <a:gd name="T70" fmla="*/ 96 w 125"/>
              <a:gd name="T71" fmla="*/ 1 h 203"/>
              <a:gd name="T72" fmla="*/ 113 w 125"/>
              <a:gd name="T73" fmla="*/ 0 h 203"/>
              <a:gd name="T74" fmla="*/ 31 w 125"/>
              <a:gd name="T75" fmla="*/ 100 h 203"/>
              <a:gd name="T76" fmla="*/ 28 w 125"/>
              <a:gd name="T77" fmla="*/ 118 h 203"/>
              <a:gd name="T78" fmla="*/ 28 w 125"/>
              <a:gd name="T79" fmla="*/ 133 h 203"/>
              <a:gd name="T80" fmla="*/ 30 w 125"/>
              <a:gd name="T81" fmla="*/ 147 h 203"/>
              <a:gd name="T82" fmla="*/ 34 w 125"/>
              <a:gd name="T83" fmla="*/ 163 h 203"/>
              <a:gd name="T84" fmla="*/ 40 w 125"/>
              <a:gd name="T85" fmla="*/ 177 h 203"/>
              <a:gd name="T86" fmla="*/ 48 w 125"/>
              <a:gd name="T87" fmla="*/ 189 h 203"/>
              <a:gd name="T88" fmla="*/ 57 w 125"/>
              <a:gd name="T89" fmla="*/ 194 h 203"/>
              <a:gd name="T90" fmla="*/ 67 w 125"/>
              <a:gd name="T91" fmla="*/ 196 h 203"/>
              <a:gd name="T92" fmla="*/ 78 w 125"/>
              <a:gd name="T93" fmla="*/ 193 h 203"/>
              <a:gd name="T94" fmla="*/ 89 w 125"/>
              <a:gd name="T95" fmla="*/ 183 h 203"/>
              <a:gd name="T96" fmla="*/ 97 w 125"/>
              <a:gd name="T97" fmla="*/ 169 h 203"/>
              <a:gd name="T98" fmla="*/ 99 w 125"/>
              <a:gd name="T99" fmla="*/ 149 h 203"/>
              <a:gd name="T100" fmla="*/ 97 w 125"/>
              <a:gd name="T101" fmla="*/ 126 h 203"/>
              <a:gd name="T102" fmla="*/ 90 w 125"/>
              <a:gd name="T103" fmla="*/ 107 h 203"/>
              <a:gd name="T104" fmla="*/ 83 w 125"/>
              <a:gd name="T105" fmla="*/ 98 h 203"/>
              <a:gd name="T106" fmla="*/ 77 w 125"/>
              <a:gd name="T107" fmla="*/ 93 h 203"/>
              <a:gd name="T108" fmla="*/ 70 w 125"/>
              <a:gd name="T109" fmla="*/ 90 h 203"/>
              <a:gd name="T110" fmla="*/ 61 w 125"/>
              <a:gd name="T111" fmla="*/ 89 h 203"/>
              <a:gd name="T112" fmla="*/ 49 w 125"/>
              <a:gd name="T113" fmla="*/ 91 h 203"/>
              <a:gd name="T114" fmla="*/ 31 w 125"/>
              <a:gd name="T115" fmla="*/ 100 h 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5"/>
              <a:gd name="T175" fmla="*/ 0 h 203"/>
              <a:gd name="T176" fmla="*/ 125 w 125"/>
              <a:gd name="T177" fmla="*/ 203 h 2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5" h="203">
                <a:moveTo>
                  <a:pt x="121" y="0"/>
                </a:moveTo>
                <a:lnTo>
                  <a:pt x="121" y="5"/>
                </a:lnTo>
                <a:lnTo>
                  <a:pt x="112" y="6"/>
                </a:lnTo>
                <a:lnTo>
                  <a:pt x="103" y="7"/>
                </a:lnTo>
                <a:lnTo>
                  <a:pt x="96" y="10"/>
                </a:lnTo>
                <a:lnTo>
                  <a:pt x="90" y="12"/>
                </a:lnTo>
                <a:lnTo>
                  <a:pt x="83" y="15"/>
                </a:lnTo>
                <a:lnTo>
                  <a:pt x="77" y="19"/>
                </a:lnTo>
                <a:lnTo>
                  <a:pt x="72" y="25"/>
                </a:lnTo>
                <a:lnTo>
                  <a:pt x="66" y="30"/>
                </a:lnTo>
                <a:lnTo>
                  <a:pt x="60" y="36"/>
                </a:lnTo>
                <a:lnTo>
                  <a:pt x="55" y="42"/>
                </a:lnTo>
                <a:lnTo>
                  <a:pt x="50" y="49"/>
                </a:lnTo>
                <a:lnTo>
                  <a:pt x="46" y="56"/>
                </a:lnTo>
                <a:lnTo>
                  <a:pt x="42" y="63"/>
                </a:lnTo>
                <a:lnTo>
                  <a:pt x="39" y="71"/>
                </a:lnTo>
                <a:lnTo>
                  <a:pt x="36" y="81"/>
                </a:lnTo>
                <a:lnTo>
                  <a:pt x="34" y="90"/>
                </a:lnTo>
                <a:lnTo>
                  <a:pt x="44" y="84"/>
                </a:lnTo>
                <a:lnTo>
                  <a:pt x="54" y="80"/>
                </a:lnTo>
                <a:lnTo>
                  <a:pt x="65" y="77"/>
                </a:lnTo>
                <a:lnTo>
                  <a:pt x="75" y="76"/>
                </a:lnTo>
                <a:lnTo>
                  <a:pt x="80" y="77"/>
                </a:lnTo>
                <a:lnTo>
                  <a:pt x="85" y="77"/>
                </a:lnTo>
                <a:lnTo>
                  <a:pt x="90" y="79"/>
                </a:lnTo>
                <a:lnTo>
                  <a:pt x="94" y="80"/>
                </a:lnTo>
                <a:lnTo>
                  <a:pt x="102" y="85"/>
                </a:lnTo>
                <a:lnTo>
                  <a:pt x="110" y="92"/>
                </a:lnTo>
                <a:lnTo>
                  <a:pt x="114" y="96"/>
                </a:lnTo>
                <a:lnTo>
                  <a:pt x="117" y="100"/>
                </a:lnTo>
                <a:lnTo>
                  <a:pt x="119" y="106"/>
                </a:lnTo>
                <a:lnTo>
                  <a:pt x="121" y="111"/>
                </a:lnTo>
                <a:lnTo>
                  <a:pt x="124" y="122"/>
                </a:lnTo>
                <a:lnTo>
                  <a:pt x="125" y="134"/>
                </a:lnTo>
                <a:lnTo>
                  <a:pt x="124" y="146"/>
                </a:lnTo>
                <a:lnTo>
                  <a:pt x="121" y="157"/>
                </a:lnTo>
                <a:lnTo>
                  <a:pt x="117" y="169"/>
                </a:lnTo>
                <a:lnTo>
                  <a:pt x="110" y="179"/>
                </a:lnTo>
                <a:lnTo>
                  <a:pt x="105" y="184"/>
                </a:lnTo>
                <a:lnTo>
                  <a:pt x="100" y="190"/>
                </a:lnTo>
                <a:lnTo>
                  <a:pt x="95" y="194"/>
                </a:lnTo>
                <a:lnTo>
                  <a:pt x="89" y="197"/>
                </a:lnTo>
                <a:lnTo>
                  <a:pt x="82" y="200"/>
                </a:lnTo>
                <a:lnTo>
                  <a:pt x="76" y="202"/>
                </a:lnTo>
                <a:lnTo>
                  <a:pt x="70" y="203"/>
                </a:lnTo>
                <a:lnTo>
                  <a:pt x="63" y="203"/>
                </a:lnTo>
                <a:lnTo>
                  <a:pt x="52" y="203"/>
                </a:lnTo>
                <a:lnTo>
                  <a:pt x="44" y="200"/>
                </a:lnTo>
                <a:lnTo>
                  <a:pt x="36" y="196"/>
                </a:lnTo>
                <a:lnTo>
                  <a:pt x="28" y="191"/>
                </a:lnTo>
                <a:lnTo>
                  <a:pt x="21" y="183"/>
                </a:lnTo>
                <a:lnTo>
                  <a:pt x="16" y="176"/>
                </a:lnTo>
                <a:lnTo>
                  <a:pt x="11" y="169"/>
                </a:lnTo>
                <a:lnTo>
                  <a:pt x="8" y="161"/>
                </a:lnTo>
                <a:lnTo>
                  <a:pt x="5" y="151"/>
                </a:lnTo>
                <a:lnTo>
                  <a:pt x="3" y="143"/>
                </a:lnTo>
                <a:lnTo>
                  <a:pt x="0" y="133"/>
                </a:lnTo>
                <a:lnTo>
                  <a:pt x="0" y="123"/>
                </a:lnTo>
                <a:lnTo>
                  <a:pt x="2" y="110"/>
                </a:lnTo>
                <a:lnTo>
                  <a:pt x="4" y="97"/>
                </a:lnTo>
                <a:lnTo>
                  <a:pt x="7" y="85"/>
                </a:lnTo>
                <a:lnTo>
                  <a:pt x="11" y="72"/>
                </a:lnTo>
                <a:lnTo>
                  <a:pt x="17" y="61"/>
                </a:lnTo>
                <a:lnTo>
                  <a:pt x="24" y="51"/>
                </a:lnTo>
                <a:lnTo>
                  <a:pt x="33" y="40"/>
                </a:lnTo>
                <a:lnTo>
                  <a:pt x="41" y="31"/>
                </a:lnTo>
                <a:lnTo>
                  <a:pt x="51" y="22"/>
                </a:lnTo>
                <a:lnTo>
                  <a:pt x="61" y="15"/>
                </a:lnTo>
                <a:lnTo>
                  <a:pt x="70" y="9"/>
                </a:lnTo>
                <a:lnTo>
                  <a:pt x="79" y="6"/>
                </a:lnTo>
                <a:lnTo>
                  <a:pt x="88" y="3"/>
                </a:lnTo>
                <a:lnTo>
                  <a:pt x="96" y="1"/>
                </a:lnTo>
                <a:lnTo>
                  <a:pt x="104" y="0"/>
                </a:lnTo>
                <a:lnTo>
                  <a:pt x="113" y="0"/>
                </a:lnTo>
                <a:lnTo>
                  <a:pt x="121" y="0"/>
                </a:lnTo>
                <a:close/>
                <a:moveTo>
                  <a:pt x="31" y="100"/>
                </a:moveTo>
                <a:lnTo>
                  <a:pt x="30" y="110"/>
                </a:lnTo>
                <a:lnTo>
                  <a:pt x="28" y="118"/>
                </a:lnTo>
                <a:lnTo>
                  <a:pt x="28" y="126"/>
                </a:lnTo>
                <a:lnTo>
                  <a:pt x="28" y="133"/>
                </a:lnTo>
                <a:lnTo>
                  <a:pt x="28" y="140"/>
                </a:lnTo>
                <a:lnTo>
                  <a:pt x="30" y="147"/>
                </a:lnTo>
                <a:lnTo>
                  <a:pt x="31" y="154"/>
                </a:lnTo>
                <a:lnTo>
                  <a:pt x="34" y="163"/>
                </a:lnTo>
                <a:lnTo>
                  <a:pt x="36" y="171"/>
                </a:lnTo>
                <a:lnTo>
                  <a:pt x="40" y="177"/>
                </a:lnTo>
                <a:lnTo>
                  <a:pt x="44" y="183"/>
                </a:lnTo>
                <a:lnTo>
                  <a:pt x="48" y="189"/>
                </a:lnTo>
                <a:lnTo>
                  <a:pt x="52" y="192"/>
                </a:lnTo>
                <a:lnTo>
                  <a:pt x="57" y="194"/>
                </a:lnTo>
                <a:lnTo>
                  <a:pt x="62" y="195"/>
                </a:lnTo>
                <a:lnTo>
                  <a:pt x="67" y="196"/>
                </a:lnTo>
                <a:lnTo>
                  <a:pt x="73" y="195"/>
                </a:lnTo>
                <a:lnTo>
                  <a:pt x="78" y="193"/>
                </a:lnTo>
                <a:lnTo>
                  <a:pt x="83" y="189"/>
                </a:lnTo>
                <a:lnTo>
                  <a:pt x="89" y="183"/>
                </a:lnTo>
                <a:lnTo>
                  <a:pt x="94" y="177"/>
                </a:lnTo>
                <a:lnTo>
                  <a:pt x="97" y="169"/>
                </a:lnTo>
                <a:lnTo>
                  <a:pt x="98" y="160"/>
                </a:lnTo>
                <a:lnTo>
                  <a:pt x="99" y="149"/>
                </a:lnTo>
                <a:lnTo>
                  <a:pt x="98" y="138"/>
                </a:lnTo>
                <a:lnTo>
                  <a:pt x="97" y="126"/>
                </a:lnTo>
                <a:lnTo>
                  <a:pt x="94" y="116"/>
                </a:lnTo>
                <a:lnTo>
                  <a:pt x="90" y="107"/>
                </a:lnTo>
                <a:lnTo>
                  <a:pt x="87" y="102"/>
                </a:lnTo>
                <a:lnTo>
                  <a:pt x="83" y="98"/>
                </a:lnTo>
                <a:lnTo>
                  <a:pt x="80" y="95"/>
                </a:lnTo>
                <a:lnTo>
                  <a:pt x="77" y="93"/>
                </a:lnTo>
                <a:lnTo>
                  <a:pt x="73" y="91"/>
                </a:lnTo>
                <a:lnTo>
                  <a:pt x="70" y="90"/>
                </a:lnTo>
                <a:lnTo>
                  <a:pt x="66" y="89"/>
                </a:lnTo>
                <a:lnTo>
                  <a:pt x="61" y="89"/>
                </a:lnTo>
                <a:lnTo>
                  <a:pt x="55" y="89"/>
                </a:lnTo>
                <a:lnTo>
                  <a:pt x="49" y="91"/>
                </a:lnTo>
                <a:lnTo>
                  <a:pt x="42" y="94"/>
                </a:lnTo>
                <a:lnTo>
                  <a:pt x="31" y="10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40" name="Freeform 357"/>
          <p:cNvSpPr>
            <a:spLocks noEditPoints="1"/>
          </p:cNvSpPr>
          <p:nvPr/>
        </p:nvSpPr>
        <p:spPr bwMode="auto">
          <a:xfrm>
            <a:off x="5561013" y="4611688"/>
            <a:ext cx="77787" cy="122237"/>
          </a:xfrm>
          <a:custGeom>
            <a:avLst/>
            <a:gdLst>
              <a:gd name="T0" fmla="*/ 132 w 145"/>
              <a:gd name="T1" fmla="*/ 31 h 231"/>
              <a:gd name="T2" fmla="*/ 130 w 145"/>
              <a:gd name="T3" fmla="*/ 11 h 231"/>
              <a:gd name="T4" fmla="*/ 116 w 145"/>
              <a:gd name="T5" fmla="*/ 33 h 231"/>
              <a:gd name="T6" fmla="*/ 93 w 145"/>
              <a:gd name="T7" fmla="*/ 44 h 231"/>
              <a:gd name="T8" fmla="*/ 87 w 145"/>
              <a:gd name="T9" fmla="*/ 35 h 231"/>
              <a:gd name="T10" fmla="*/ 93 w 145"/>
              <a:gd name="T11" fmla="*/ 44 h 231"/>
              <a:gd name="T12" fmla="*/ 74 w 145"/>
              <a:gd name="T13" fmla="*/ 65 h 231"/>
              <a:gd name="T14" fmla="*/ 49 w 145"/>
              <a:gd name="T15" fmla="*/ 62 h 231"/>
              <a:gd name="T16" fmla="*/ 43 w 145"/>
              <a:gd name="T17" fmla="*/ 75 h 231"/>
              <a:gd name="T18" fmla="*/ 40 w 145"/>
              <a:gd name="T19" fmla="*/ 84 h 231"/>
              <a:gd name="T20" fmla="*/ 49 w 145"/>
              <a:gd name="T21" fmla="*/ 90 h 231"/>
              <a:gd name="T22" fmla="*/ 68 w 145"/>
              <a:gd name="T23" fmla="*/ 105 h 231"/>
              <a:gd name="T24" fmla="*/ 68 w 145"/>
              <a:gd name="T25" fmla="*/ 105 h 231"/>
              <a:gd name="T26" fmla="*/ 92 w 145"/>
              <a:gd name="T27" fmla="*/ 103 h 231"/>
              <a:gd name="T28" fmla="*/ 108 w 145"/>
              <a:gd name="T29" fmla="*/ 86 h 231"/>
              <a:gd name="T30" fmla="*/ 108 w 145"/>
              <a:gd name="T31" fmla="*/ 86 h 231"/>
              <a:gd name="T32" fmla="*/ 112 w 145"/>
              <a:gd name="T33" fmla="*/ 115 h 231"/>
              <a:gd name="T34" fmla="*/ 124 w 145"/>
              <a:gd name="T35" fmla="*/ 139 h 231"/>
              <a:gd name="T36" fmla="*/ 122 w 145"/>
              <a:gd name="T37" fmla="*/ 170 h 231"/>
              <a:gd name="T38" fmla="*/ 129 w 145"/>
              <a:gd name="T39" fmla="*/ 201 h 231"/>
              <a:gd name="T40" fmla="*/ 120 w 145"/>
              <a:gd name="T41" fmla="*/ 195 h 231"/>
              <a:gd name="T42" fmla="*/ 99 w 145"/>
              <a:gd name="T43" fmla="*/ 201 h 231"/>
              <a:gd name="T44" fmla="*/ 81 w 145"/>
              <a:gd name="T45" fmla="*/ 229 h 231"/>
              <a:gd name="T46" fmla="*/ 73 w 145"/>
              <a:gd name="T47" fmla="*/ 231 h 231"/>
              <a:gd name="T48" fmla="*/ 73 w 145"/>
              <a:gd name="T49" fmla="*/ 231 h 231"/>
              <a:gd name="T50" fmla="*/ 57 w 145"/>
              <a:gd name="T51" fmla="*/ 207 h 231"/>
              <a:gd name="T52" fmla="*/ 30 w 145"/>
              <a:gd name="T53" fmla="*/ 180 h 231"/>
              <a:gd name="T54" fmla="*/ 0 w 145"/>
              <a:gd name="T55" fmla="*/ 150 h 231"/>
              <a:gd name="T56" fmla="*/ 0 w 145"/>
              <a:gd name="T57" fmla="*/ 139 h 231"/>
              <a:gd name="T58" fmla="*/ 6 w 145"/>
              <a:gd name="T59" fmla="*/ 97 h 231"/>
              <a:gd name="T60" fmla="*/ 27 w 145"/>
              <a:gd name="T61" fmla="*/ 104 h 231"/>
              <a:gd name="T62" fmla="*/ 12 w 145"/>
              <a:gd name="T63" fmla="*/ 84 h 231"/>
              <a:gd name="T64" fmla="*/ 34 w 145"/>
              <a:gd name="T65" fmla="*/ 49 h 231"/>
              <a:gd name="T66" fmla="*/ 64 w 145"/>
              <a:gd name="T67" fmla="*/ 22 h 231"/>
              <a:gd name="T68" fmla="*/ 71 w 145"/>
              <a:gd name="T69" fmla="*/ 31 h 231"/>
              <a:gd name="T70" fmla="*/ 64 w 145"/>
              <a:gd name="T71" fmla="*/ 22 h 231"/>
              <a:gd name="T72" fmla="*/ 105 w 145"/>
              <a:gd name="T73" fmla="*/ 6 h 231"/>
              <a:gd name="T74" fmla="*/ 131 w 145"/>
              <a:gd name="T75" fmla="*/ 4 h 231"/>
              <a:gd name="T76" fmla="*/ 131 w 145"/>
              <a:gd name="T77" fmla="*/ 4 h 231"/>
              <a:gd name="T78" fmla="*/ 49 w 145"/>
              <a:gd name="T79" fmla="*/ 135 h 231"/>
              <a:gd name="T80" fmla="*/ 49 w 145"/>
              <a:gd name="T81" fmla="*/ 155 h 231"/>
              <a:gd name="T82" fmla="*/ 53 w 145"/>
              <a:gd name="T83" fmla="*/ 176 h 231"/>
              <a:gd name="T84" fmla="*/ 44 w 145"/>
              <a:gd name="T85" fmla="*/ 179 h 231"/>
              <a:gd name="T86" fmla="*/ 53 w 145"/>
              <a:gd name="T87" fmla="*/ 176 h 231"/>
              <a:gd name="T88" fmla="*/ 51 w 145"/>
              <a:gd name="T89" fmla="*/ 213 h 231"/>
              <a:gd name="T90" fmla="*/ 63 w 145"/>
              <a:gd name="T91" fmla="*/ 219 h 231"/>
              <a:gd name="T92" fmla="*/ 70 w 145"/>
              <a:gd name="T93" fmla="*/ 221 h 231"/>
              <a:gd name="T94" fmla="*/ 85 w 145"/>
              <a:gd name="T95" fmla="*/ 221 h 231"/>
              <a:gd name="T96" fmla="*/ 101 w 145"/>
              <a:gd name="T97" fmla="*/ 213 h 231"/>
              <a:gd name="T98" fmla="*/ 91 w 145"/>
              <a:gd name="T99" fmla="*/ 193 h 231"/>
              <a:gd name="T100" fmla="*/ 91 w 145"/>
              <a:gd name="T101" fmla="*/ 193 h 231"/>
              <a:gd name="T102" fmla="*/ 99 w 145"/>
              <a:gd name="T103" fmla="*/ 165 h 231"/>
              <a:gd name="T104" fmla="*/ 117 w 145"/>
              <a:gd name="T105" fmla="*/ 140 h 231"/>
              <a:gd name="T106" fmla="*/ 113 w 145"/>
              <a:gd name="T107" fmla="*/ 129 h 231"/>
              <a:gd name="T108" fmla="*/ 102 w 145"/>
              <a:gd name="T109" fmla="*/ 107 h 231"/>
              <a:gd name="T110" fmla="*/ 77 w 145"/>
              <a:gd name="T111" fmla="*/ 95 h 231"/>
              <a:gd name="T112" fmla="*/ 63 w 145"/>
              <a:gd name="T113" fmla="*/ 95 h 231"/>
              <a:gd name="T114" fmla="*/ 59 w 145"/>
              <a:gd name="T115" fmla="*/ 96 h 231"/>
              <a:gd name="T116" fmla="*/ 56 w 145"/>
              <a:gd name="T117" fmla="*/ 97 h 231"/>
              <a:gd name="T118" fmla="*/ 56 w 145"/>
              <a:gd name="T119" fmla="*/ 120 h 2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5"/>
              <a:gd name="T181" fmla="*/ 0 h 231"/>
              <a:gd name="T182" fmla="*/ 145 w 145"/>
              <a:gd name="T183" fmla="*/ 231 h 2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5" h="231">
                <a:moveTo>
                  <a:pt x="141" y="16"/>
                </a:moveTo>
                <a:lnTo>
                  <a:pt x="141" y="21"/>
                </a:lnTo>
                <a:lnTo>
                  <a:pt x="120" y="21"/>
                </a:lnTo>
                <a:lnTo>
                  <a:pt x="120" y="16"/>
                </a:lnTo>
                <a:lnTo>
                  <a:pt x="141" y="16"/>
                </a:lnTo>
                <a:close/>
                <a:moveTo>
                  <a:pt x="141" y="21"/>
                </a:moveTo>
                <a:lnTo>
                  <a:pt x="141" y="30"/>
                </a:lnTo>
                <a:lnTo>
                  <a:pt x="132" y="31"/>
                </a:lnTo>
                <a:lnTo>
                  <a:pt x="131" y="21"/>
                </a:lnTo>
                <a:lnTo>
                  <a:pt x="141" y="21"/>
                </a:lnTo>
                <a:close/>
                <a:moveTo>
                  <a:pt x="132" y="31"/>
                </a:moveTo>
                <a:lnTo>
                  <a:pt x="124" y="32"/>
                </a:lnTo>
                <a:lnTo>
                  <a:pt x="116" y="33"/>
                </a:lnTo>
                <a:lnTo>
                  <a:pt x="111" y="14"/>
                </a:lnTo>
                <a:lnTo>
                  <a:pt x="120" y="12"/>
                </a:lnTo>
                <a:lnTo>
                  <a:pt x="130" y="11"/>
                </a:lnTo>
                <a:lnTo>
                  <a:pt x="132" y="31"/>
                </a:lnTo>
                <a:close/>
                <a:moveTo>
                  <a:pt x="116" y="33"/>
                </a:moveTo>
                <a:lnTo>
                  <a:pt x="110" y="35"/>
                </a:lnTo>
                <a:lnTo>
                  <a:pt x="104" y="38"/>
                </a:lnTo>
                <a:lnTo>
                  <a:pt x="96" y="19"/>
                </a:lnTo>
                <a:lnTo>
                  <a:pt x="103" y="16"/>
                </a:lnTo>
                <a:lnTo>
                  <a:pt x="111" y="14"/>
                </a:lnTo>
                <a:lnTo>
                  <a:pt x="116" y="33"/>
                </a:lnTo>
                <a:close/>
                <a:moveTo>
                  <a:pt x="104" y="38"/>
                </a:moveTo>
                <a:lnTo>
                  <a:pt x="107" y="37"/>
                </a:lnTo>
                <a:lnTo>
                  <a:pt x="104" y="38"/>
                </a:lnTo>
                <a:lnTo>
                  <a:pt x="100" y="28"/>
                </a:lnTo>
                <a:lnTo>
                  <a:pt x="104" y="38"/>
                </a:lnTo>
                <a:close/>
                <a:moveTo>
                  <a:pt x="104" y="38"/>
                </a:moveTo>
                <a:lnTo>
                  <a:pt x="99" y="41"/>
                </a:lnTo>
                <a:lnTo>
                  <a:pt x="93" y="44"/>
                </a:lnTo>
                <a:lnTo>
                  <a:pt x="81" y="27"/>
                </a:lnTo>
                <a:lnTo>
                  <a:pt x="88" y="22"/>
                </a:lnTo>
                <a:lnTo>
                  <a:pt x="96" y="19"/>
                </a:lnTo>
                <a:lnTo>
                  <a:pt x="104" y="38"/>
                </a:lnTo>
                <a:close/>
                <a:moveTo>
                  <a:pt x="93" y="44"/>
                </a:moveTo>
                <a:lnTo>
                  <a:pt x="78" y="56"/>
                </a:lnTo>
                <a:lnTo>
                  <a:pt x="93" y="44"/>
                </a:lnTo>
                <a:lnTo>
                  <a:pt x="87" y="35"/>
                </a:lnTo>
                <a:lnTo>
                  <a:pt x="93" y="44"/>
                </a:lnTo>
                <a:close/>
                <a:moveTo>
                  <a:pt x="93" y="44"/>
                </a:moveTo>
                <a:lnTo>
                  <a:pt x="88" y="48"/>
                </a:lnTo>
                <a:lnTo>
                  <a:pt x="83" y="53"/>
                </a:lnTo>
                <a:lnTo>
                  <a:pt x="69" y="39"/>
                </a:lnTo>
                <a:lnTo>
                  <a:pt x="75" y="32"/>
                </a:lnTo>
                <a:lnTo>
                  <a:pt x="81" y="27"/>
                </a:lnTo>
                <a:lnTo>
                  <a:pt x="93" y="44"/>
                </a:lnTo>
                <a:close/>
                <a:moveTo>
                  <a:pt x="83" y="53"/>
                </a:moveTo>
                <a:lnTo>
                  <a:pt x="78" y="58"/>
                </a:lnTo>
                <a:lnTo>
                  <a:pt x="74" y="65"/>
                </a:lnTo>
                <a:lnTo>
                  <a:pt x="56" y="52"/>
                </a:lnTo>
                <a:lnTo>
                  <a:pt x="62" y="45"/>
                </a:lnTo>
                <a:lnTo>
                  <a:pt x="69" y="39"/>
                </a:lnTo>
                <a:lnTo>
                  <a:pt x="83" y="53"/>
                </a:lnTo>
                <a:close/>
                <a:moveTo>
                  <a:pt x="74" y="65"/>
                </a:moveTo>
                <a:lnTo>
                  <a:pt x="70" y="71"/>
                </a:lnTo>
                <a:lnTo>
                  <a:pt x="65" y="77"/>
                </a:lnTo>
                <a:lnTo>
                  <a:pt x="47" y="67"/>
                </a:lnTo>
                <a:lnTo>
                  <a:pt x="51" y="59"/>
                </a:lnTo>
                <a:lnTo>
                  <a:pt x="56" y="52"/>
                </a:lnTo>
                <a:lnTo>
                  <a:pt x="74" y="65"/>
                </a:lnTo>
                <a:close/>
                <a:moveTo>
                  <a:pt x="47" y="67"/>
                </a:moveTo>
                <a:lnTo>
                  <a:pt x="49" y="62"/>
                </a:lnTo>
                <a:lnTo>
                  <a:pt x="47" y="67"/>
                </a:lnTo>
                <a:lnTo>
                  <a:pt x="56" y="72"/>
                </a:lnTo>
                <a:lnTo>
                  <a:pt x="47" y="67"/>
                </a:lnTo>
                <a:close/>
                <a:moveTo>
                  <a:pt x="65" y="77"/>
                </a:moveTo>
                <a:lnTo>
                  <a:pt x="62" y="84"/>
                </a:lnTo>
                <a:lnTo>
                  <a:pt x="59" y="92"/>
                </a:lnTo>
                <a:lnTo>
                  <a:pt x="40" y="84"/>
                </a:lnTo>
                <a:lnTo>
                  <a:pt x="43" y="75"/>
                </a:lnTo>
                <a:lnTo>
                  <a:pt x="47" y="67"/>
                </a:lnTo>
                <a:lnTo>
                  <a:pt x="65" y="77"/>
                </a:lnTo>
                <a:close/>
                <a:moveTo>
                  <a:pt x="59" y="92"/>
                </a:moveTo>
                <a:lnTo>
                  <a:pt x="56" y="100"/>
                </a:lnTo>
                <a:lnTo>
                  <a:pt x="53" y="109"/>
                </a:lnTo>
                <a:lnTo>
                  <a:pt x="33" y="104"/>
                </a:lnTo>
                <a:lnTo>
                  <a:pt x="35" y="94"/>
                </a:lnTo>
                <a:lnTo>
                  <a:pt x="40" y="84"/>
                </a:lnTo>
                <a:lnTo>
                  <a:pt x="59" y="92"/>
                </a:lnTo>
                <a:close/>
                <a:moveTo>
                  <a:pt x="49" y="115"/>
                </a:moveTo>
                <a:lnTo>
                  <a:pt x="26" y="131"/>
                </a:lnTo>
                <a:lnTo>
                  <a:pt x="33" y="104"/>
                </a:lnTo>
                <a:lnTo>
                  <a:pt x="44" y="106"/>
                </a:lnTo>
                <a:lnTo>
                  <a:pt x="49" y="115"/>
                </a:lnTo>
                <a:close/>
                <a:moveTo>
                  <a:pt x="37" y="98"/>
                </a:moveTo>
                <a:lnTo>
                  <a:pt x="49" y="90"/>
                </a:lnTo>
                <a:lnTo>
                  <a:pt x="60" y="85"/>
                </a:lnTo>
                <a:lnTo>
                  <a:pt x="68" y="105"/>
                </a:lnTo>
                <a:lnTo>
                  <a:pt x="58" y="109"/>
                </a:lnTo>
                <a:lnTo>
                  <a:pt x="49" y="115"/>
                </a:lnTo>
                <a:lnTo>
                  <a:pt x="37" y="98"/>
                </a:lnTo>
                <a:close/>
                <a:moveTo>
                  <a:pt x="68" y="105"/>
                </a:moveTo>
                <a:lnTo>
                  <a:pt x="116" y="88"/>
                </a:lnTo>
                <a:lnTo>
                  <a:pt x="68" y="105"/>
                </a:lnTo>
                <a:lnTo>
                  <a:pt x="64" y="96"/>
                </a:lnTo>
                <a:lnTo>
                  <a:pt x="68" y="105"/>
                </a:lnTo>
                <a:close/>
                <a:moveTo>
                  <a:pt x="60" y="85"/>
                </a:moveTo>
                <a:lnTo>
                  <a:pt x="73" y="82"/>
                </a:lnTo>
                <a:lnTo>
                  <a:pt x="85" y="81"/>
                </a:lnTo>
                <a:lnTo>
                  <a:pt x="85" y="103"/>
                </a:lnTo>
                <a:lnTo>
                  <a:pt x="76" y="103"/>
                </a:lnTo>
                <a:lnTo>
                  <a:pt x="68" y="105"/>
                </a:lnTo>
                <a:lnTo>
                  <a:pt x="60" y="85"/>
                </a:lnTo>
                <a:close/>
                <a:moveTo>
                  <a:pt x="85" y="81"/>
                </a:moveTo>
                <a:lnTo>
                  <a:pt x="91" y="81"/>
                </a:lnTo>
                <a:lnTo>
                  <a:pt x="98" y="82"/>
                </a:lnTo>
                <a:lnTo>
                  <a:pt x="103" y="84"/>
                </a:lnTo>
                <a:lnTo>
                  <a:pt x="108" y="86"/>
                </a:lnTo>
                <a:lnTo>
                  <a:pt x="100" y="106"/>
                </a:lnTo>
                <a:lnTo>
                  <a:pt x="92" y="103"/>
                </a:lnTo>
                <a:lnTo>
                  <a:pt x="85" y="103"/>
                </a:lnTo>
                <a:lnTo>
                  <a:pt x="85" y="81"/>
                </a:lnTo>
                <a:close/>
                <a:moveTo>
                  <a:pt x="108" y="86"/>
                </a:moveTo>
                <a:lnTo>
                  <a:pt x="128" y="95"/>
                </a:lnTo>
                <a:lnTo>
                  <a:pt x="108" y="86"/>
                </a:lnTo>
                <a:lnTo>
                  <a:pt x="104" y="96"/>
                </a:lnTo>
                <a:lnTo>
                  <a:pt x="108" y="86"/>
                </a:lnTo>
                <a:close/>
                <a:moveTo>
                  <a:pt x="108" y="86"/>
                </a:moveTo>
                <a:lnTo>
                  <a:pt x="113" y="89"/>
                </a:lnTo>
                <a:lnTo>
                  <a:pt x="118" y="93"/>
                </a:lnTo>
                <a:lnTo>
                  <a:pt x="124" y="97"/>
                </a:lnTo>
                <a:lnTo>
                  <a:pt x="128" y="101"/>
                </a:lnTo>
                <a:lnTo>
                  <a:pt x="112" y="115"/>
                </a:lnTo>
                <a:lnTo>
                  <a:pt x="106" y="109"/>
                </a:lnTo>
                <a:lnTo>
                  <a:pt x="100" y="106"/>
                </a:lnTo>
                <a:lnTo>
                  <a:pt x="108" y="86"/>
                </a:lnTo>
                <a:close/>
                <a:moveTo>
                  <a:pt x="128" y="101"/>
                </a:moveTo>
                <a:lnTo>
                  <a:pt x="132" y="106"/>
                </a:lnTo>
                <a:lnTo>
                  <a:pt x="136" y="111"/>
                </a:lnTo>
                <a:lnTo>
                  <a:pt x="139" y="117"/>
                </a:lnTo>
                <a:lnTo>
                  <a:pt x="141" y="124"/>
                </a:lnTo>
                <a:lnTo>
                  <a:pt x="122" y="130"/>
                </a:lnTo>
                <a:lnTo>
                  <a:pt x="117" y="123"/>
                </a:lnTo>
                <a:lnTo>
                  <a:pt x="112" y="115"/>
                </a:lnTo>
                <a:lnTo>
                  <a:pt x="128" y="101"/>
                </a:lnTo>
                <a:close/>
                <a:moveTo>
                  <a:pt x="141" y="124"/>
                </a:moveTo>
                <a:lnTo>
                  <a:pt x="143" y="130"/>
                </a:lnTo>
                <a:lnTo>
                  <a:pt x="144" y="136"/>
                </a:lnTo>
                <a:lnTo>
                  <a:pt x="145" y="142"/>
                </a:lnTo>
                <a:lnTo>
                  <a:pt x="145" y="150"/>
                </a:lnTo>
                <a:lnTo>
                  <a:pt x="125" y="150"/>
                </a:lnTo>
                <a:lnTo>
                  <a:pt x="124" y="139"/>
                </a:lnTo>
                <a:lnTo>
                  <a:pt x="122" y="130"/>
                </a:lnTo>
                <a:lnTo>
                  <a:pt x="141" y="124"/>
                </a:lnTo>
                <a:close/>
                <a:moveTo>
                  <a:pt x="145" y="150"/>
                </a:moveTo>
                <a:lnTo>
                  <a:pt x="145" y="157"/>
                </a:lnTo>
                <a:lnTo>
                  <a:pt x="144" y="164"/>
                </a:lnTo>
                <a:lnTo>
                  <a:pt x="143" y="170"/>
                </a:lnTo>
                <a:lnTo>
                  <a:pt x="141" y="177"/>
                </a:lnTo>
                <a:lnTo>
                  <a:pt x="122" y="170"/>
                </a:lnTo>
                <a:lnTo>
                  <a:pt x="124" y="160"/>
                </a:lnTo>
                <a:lnTo>
                  <a:pt x="125" y="150"/>
                </a:lnTo>
                <a:lnTo>
                  <a:pt x="145" y="150"/>
                </a:lnTo>
                <a:close/>
                <a:moveTo>
                  <a:pt x="141" y="177"/>
                </a:moveTo>
                <a:lnTo>
                  <a:pt x="139" y="183"/>
                </a:lnTo>
                <a:lnTo>
                  <a:pt x="136" y="189"/>
                </a:lnTo>
                <a:lnTo>
                  <a:pt x="133" y="195"/>
                </a:lnTo>
                <a:lnTo>
                  <a:pt x="129" y="201"/>
                </a:lnTo>
                <a:lnTo>
                  <a:pt x="111" y="189"/>
                </a:lnTo>
                <a:lnTo>
                  <a:pt x="117" y="180"/>
                </a:lnTo>
                <a:lnTo>
                  <a:pt x="122" y="170"/>
                </a:lnTo>
                <a:lnTo>
                  <a:pt x="141" y="177"/>
                </a:lnTo>
                <a:close/>
                <a:moveTo>
                  <a:pt x="111" y="189"/>
                </a:moveTo>
                <a:lnTo>
                  <a:pt x="107" y="194"/>
                </a:lnTo>
                <a:lnTo>
                  <a:pt x="111" y="189"/>
                </a:lnTo>
                <a:lnTo>
                  <a:pt x="120" y="195"/>
                </a:lnTo>
                <a:lnTo>
                  <a:pt x="111" y="189"/>
                </a:lnTo>
                <a:close/>
                <a:moveTo>
                  <a:pt x="129" y="201"/>
                </a:moveTo>
                <a:lnTo>
                  <a:pt x="124" y="208"/>
                </a:lnTo>
                <a:lnTo>
                  <a:pt x="117" y="214"/>
                </a:lnTo>
                <a:lnTo>
                  <a:pt x="111" y="219"/>
                </a:lnTo>
                <a:lnTo>
                  <a:pt x="104" y="223"/>
                </a:lnTo>
                <a:lnTo>
                  <a:pt x="95" y="204"/>
                </a:lnTo>
                <a:lnTo>
                  <a:pt x="99" y="201"/>
                </a:lnTo>
                <a:lnTo>
                  <a:pt x="103" y="197"/>
                </a:lnTo>
                <a:lnTo>
                  <a:pt x="107" y="193"/>
                </a:lnTo>
                <a:lnTo>
                  <a:pt x="111" y="189"/>
                </a:lnTo>
                <a:lnTo>
                  <a:pt x="129" y="201"/>
                </a:lnTo>
                <a:close/>
                <a:moveTo>
                  <a:pt x="104" y="223"/>
                </a:moveTo>
                <a:lnTo>
                  <a:pt x="97" y="226"/>
                </a:lnTo>
                <a:lnTo>
                  <a:pt x="89" y="228"/>
                </a:lnTo>
                <a:lnTo>
                  <a:pt x="81" y="229"/>
                </a:lnTo>
                <a:lnTo>
                  <a:pt x="73" y="231"/>
                </a:lnTo>
                <a:lnTo>
                  <a:pt x="73" y="209"/>
                </a:lnTo>
                <a:lnTo>
                  <a:pt x="78" y="209"/>
                </a:lnTo>
                <a:lnTo>
                  <a:pt x="84" y="208"/>
                </a:lnTo>
                <a:lnTo>
                  <a:pt x="89" y="206"/>
                </a:lnTo>
                <a:lnTo>
                  <a:pt x="95" y="204"/>
                </a:lnTo>
                <a:lnTo>
                  <a:pt x="104" y="223"/>
                </a:lnTo>
                <a:close/>
                <a:moveTo>
                  <a:pt x="73" y="231"/>
                </a:moveTo>
                <a:lnTo>
                  <a:pt x="67" y="229"/>
                </a:lnTo>
                <a:lnTo>
                  <a:pt x="60" y="229"/>
                </a:lnTo>
                <a:lnTo>
                  <a:pt x="55" y="227"/>
                </a:lnTo>
                <a:lnTo>
                  <a:pt x="50" y="226"/>
                </a:lnTo>
                <a:lnTo>
                  <a:pt x="57" y="207"/>
                </a:lnTo>
                <a:lnTo>
                  <a:pt x="64" y="209"/>
                </a:lnTo>
                <a:lnTo>
                  <a:pt x="73" y="209"/>
                </a:lnTo>
                <a:lnTo>
                  <a:pt x="73" y="231"/>
                </a:lnTo>
                <a:close/>
                <a:moveTo>
                  <a:pt x="50" y="226"/>
                </a:moveTo>
                <a:lnTo>
                  <a:pt x="45" y="223"/>
                </a:lnTo>
                <a:lnTo>
                  <a:pt x="40" y="221"/>
                </a:lnTo>
                <a:lnTo>
                  <a:pt x="35" y="218"/>
                </a:lnTo>
                <a:lnTo>
                  <a:pt x="31" y="214"/>
                </a:lnTo>
                <a:lnTo>
                  <a:pt x="46" y="198"/>
                </a:lnTo>
                <a:lnTo>
                  <a:pt x="51" y="204"/>
                </a:lnTo>
                <a:lnTo>
                  <a:pt x="57" y="207"/>
                </a:lnTo>
                <a:lnTo>
                  <a:pt x="50" y="226"/>
                </a:lnTo>
                <a:close/>
                <a:moveTo>
                  <a:pt x="31" y="214"/>
                </a:moveTo>
                <a:lnTo>
                  <a:pt x="24" y="207"/>
                </a:lnTo>
                <a:lnTo>
                  <a:pt x="18" y="198"/>
                </a:lnTo>
                <a:lnTo>
                  <a:pt x="12" y="190"/>
                </a:lnTo>
                <a:lnTo>
                  <a:pt x="7" y="181"/>
                </a:lnTo>
                <a:lnTo>
                  <a:pt x="27" y="172"/>
                </a:lnTo>
                <a:lnTo>
                  <a:pt x="30" y="180"/>
                </a:lnTo>
                <a:lnTo>
                  <a:pt x="34" y="186"/>
                </a:lnTo>
                <a:lnTo>
                  <a:pt x="40" y="192"/>
                </a:lnTo>
                <a:lnTo>
                  <a:pt x="46" y="198"/>
                </a:lnTo>
                <a:lnTo>
                  <a:pt x="31" y="214"/>
                </a:lnTo>
                <a:close/>
                <a:moveTo>
                  <a:pt x="7" y="181"/>
                </a:moveTo>
                <a:lnTo>
                  <a:pt x="4" y="170"/>
                </a:lnTo>
                <a:lnTo>
                  <a:pt x="2" y="161"/>
                </a:lnTo>
                <a:lnTo>
                  <a:pt x="0" y="150"/>
                </a:lnTo>
                <a:lnTo>
                  <a:pt x="0" y="139"/>
                </a:lnTo>
                <a:lnTo>
                  <a:pt x="21" y="139"/>
                </a:lnTo>
                <a:lnTo>
                  <a:pt x="22" y="148"/>
                </a:lnTo>
                <a:lnTo>
                  <a:pt x="23" y="157"/>
                </a:lnTo>
                <a:lnTo>
                  <a:pt x="25" y="165"/>
                </a:lnTo>
                <a:lnTo>
                  <a:pt x="27" y="172"/>
                </a:lnTo>
                <a:lnTo>
                  <a:pt x="7" y="181"/>
                </a:lnTo>
                <a:close/>
                <a:moveTo>
                  <a:pt x="0" y="139"/>
                </a:moveTo>
                <a:lnTo>
                  <a:pt x="1" y="125"/>
                </a:lnTo>
                <a:lnTo>
                  <a:pt x="3" y="111"/>
                </a:lnTo>
                <a:lnTo>
                  <a:pt x="24" y="115"/>
                </a:lnTo>
                <a:lnTo>
                  <a:pt x="22" y="127"/>
                </a:lnTo>
                <a:lnTo>
                  <a:pt x="21" y="139"/>
                </a:lnTo>
                <a:lnTo>
                  <a:pt x="0" y="139"/>
                </a:lnTo>
                <a:close/>
                <a:moveTo>
                  <a:pt x="3" y="111"/>
                </a:moveTo>
                <a:lnTo>
                  <a:pt x="6" y="97"/>
                </a:lnTo>
                <a:lnTo>
                  <a:pt x="3" y="111"/>
                </a:lnTo>
                <a:lnTo>
                  <a:pt x="14" y="113"/>
                </a:lnTo>
                <a:lnTo>
                  <a:pt x="3" y="111"/>
                </a:lnTo>
                <a:close/>
                <a:moveTo>
                  <a:pt x="3" y="111"/>
                </a:moveTo>
                <a:lnTo>
                  <a:pt x="6" y="98"/>
                </a:lnTo>
                <a:lnTo>
                  <a:pt x="12" y="84"/>
                </a:lnTo>
                <a:lnTo>
                  <a:pt x="31" y="93"/>
                </a:lnTo>
                <a:lnTo>
                  <a:pt x="27" y="104"/>
                </a:lnTo>
                <a:lnTo>
                  <a:pt x="24" y="115"/>
                </a:lnTo>
                <a:lnTo>
                  <a:pt x="3" y="111"/>
                </a:lnTo>
                <a:close/>
                <a:moveTo>
                  <a:pt x="31" y="93"/>
                </a:moveTo>
                <a:lnTo>
                  <a:pt x="32" y="89"/>
                </a:lnTo>
                <a:lnTo>
                  <a:pt x="31" y="93"/>
                </a:lnTo>
                <a:lnTo>
                  <a:pt x="21" y="88"/>
                </a:lnTo>
                <a:lnTo>
                  <a:pt x="31" y="93"/>
                </a:lnTo>
                <a:close/>
                <a:moveTo>
                  <a:pt x="12" y="84"/>
                </a:moveTo>
                <a:lnTo>
                  <a:pt x="18" y="72"/>
                </a:lnTo>
                <a:lnTo>
                  <a:pt x="25" y="60"/>
                </a:lnTo>
                <a:lnTo>
                  <a:pt x="43" y="73"/>
                </a:lnTo>
                <a:lnTo>
                  <a:pt x="36" y="82"/>
                </a:lnTo>
                <a:lnTo>
                  <a:pt x="31" y="93"/>
                </a:lnTo>
                <a:lnTo>
                  <a:pt x="12" y="84"/>
                </a:lnTo>
                <a:close/>
                <a:moveTo>
                  <a:pt x="25" y="60"/>
                </a:moveTo>
                <a:lnTo>
                  <a:pt x="34" y="49"/>
                </a:lnTo>
                <a:lnTo>
                  <a:pt x="44" y="39"/>
                </a:lnTo>
                <a:lnTo>
                  <a:pt x="58" y="54"/>
                </a:lnTo>
                <a:lnTo>
                  <a:pt x="50" y="62"/>
                </a:lnTo>
                <a:lnTo>
                  <a:pt x="43" y="73"/>
                </a:lnTo>
                <a:lnTo>
                  <a:pt x="25" y="60"/>
                </a:lnTo>
                <a:close/>
                <a:moveTo>
                  <a:pt x="44" y="39"/>
                </a:moveTo>
                <a:lnTo>
                  <a:pt x="54" y="29"/>
                </a:lnTo>
                <a:lnTo>
                  <a:pt x="64" y="22"/>
                </a:lnTo>
                <a:lnTo>
                  <a:pt x="77" y="40"/>
                </a:lnTo>
                <a:lnTo>
                  <a:pt x="68" y="46"/>
                </a:lnTo>
                <a:lnTo>
                  <a:pt x="58" y="54"/>
                </a:lnTo>
                <a:lnTo>
                  <a:pt x="44" y="39"/>
                </a:lnTo>
                <a:close/>
                <a:moveTo>
                  <a:pt x="64" y="22"/>
                </a:moveTo>
                <a:lnTo>
                  <a:pt x="99" y="0"/>
                </a:lnTo>
                <a:lnTo>
                  <a:pt x="64" y="22"/>
                </a:lnTo>
                <a:lnTo>
                  <a:pt x="71" y="31"/>
                </a:lnTo>
                <a:lnTo>
                  <a:pt x="64" y="22"/>
                </a:lnTo>
                <a:close/>
                <a:moveTo>
                  <a:pt x="64" y="22"/>
                </a:moveTo>
                <a:lnTo>
                  <a:pt x="75" y="16"/>
                </a:lnTo>
                <a:lnTo>
                  <a:pt x="85" y="12"/>
                </a:lnTo>
                <a:lnTo>
                  <a:pt x="92" y="31"/>
                </a:lnTo>
                <a:lnTo>
                  <a:pt x="85" y="35"/>
                </a:lnTo>
                <a:lnTo>
                  <a:pt x="77" y="40"/>
                </a:lnTo>
                <a:lnTo>
                  <a:pt x="64" y="22"/>
                </a:lnTo>
                <a:close/>
                <a:moveTo>
                  <a:pt x="85" y="12"/>
                </a:moveTo>
                <a:lnTo>
                  <a:pt x="96" y="9"/>
                </a:lnTo>
                <a:lnTo>
                  <a:pt x="105" y="6"/>
                </a:lnTo>
                <a:lnTo>
                  <a:pt x="108" y="27"/>
                </a:lnTo>
                <a:lnTo>
                  <a:pt x="101" y="29"/>
                </a:lnTo>
                <a:lnTo>
                  <a:pt x="92" y="31"/>
                </a:lnTo>
                <a:lnTo>
                  <a:pt x="85" y="12"/>
                </a:lnTo>
                <a:close/>
                <a:moveTo>
                  <a:pt x="105" y="6"/>
                </a:moveTo>
                <a:lnTo>
                  <a:pt x="114" y="5"/>
                </a:lnTo>
                <a:lnTo>
                  <a:pt x="123" y="4"/>
                </a:lnTo>
                <a:lnTo>
                  <a:pt x="123" y="26"/>
                </a:lnTo>
                <a:lnTo>
                  <a:pt x="115" y="26"/>
                </a:lnTo>
                <a:lnTo>
                  <a:pt x="108" y="27"/>
                </a:lnTo>
                <a:lnTo>
                  <a:pt x="105" y="6"/>
                </a:lnTo>
                <a:close/>
                <a:moveTo>
                  <a:pt x="123" y="4"/>
                </a:moveTo>
                <a:lnTo>
                  <a:pt x="131" y="4"/>
                </a:lnTo>
                <a:lnTo>
                  <a:pt x="131" y="26"/>
                </a:lnTo>
                <a:lnTo>
                  <a:pt x="123" y="26"/>
                </a:lnTo>
                <a:lnTo>
                  <a:pt x="123" y="4"/>
                </a:lnTo>
                <a:close/>
                <a:moveTo>
                  <a:pt x="131" y="4"/>
                </a:moveTo>
                <a:lnTo>
                  <a:pt x="141" y="4"/>
                </a:lnTo>
                <a:lnTo>
                  <a:pt x="141" y="16"/>
                </a:lnTo>
                <a:lnTo>
                  <a:pt x="131" y="16"/>
                </a:lnTo>
                <a:lnTo>
                  <a:pt x="131" y="4"/>
                </a:lnTo>
                <a:close/>
                <a:moveTo>
                  <a:pt x="51" y="118"/>
                </a:moveTo>
                <a:lnTo>
                  <a:pt x="50" y="127"/>
                </a:lnTo>
                <a:lnTo>
                  <a:pt x="49" y="135"/>
                </a:lnTo>
                <a:lnTo>
                  <a:pt x="28" y="134"/>
                </a:lnTo>
                <a:lnTo>
                  <a:pt x="29" y="126"/>
                </a:lnTo>
                <a:lnTo>
                  <a:pt x="30" y="115"/>
                </a:lnTo>
                <a:lnTo>
                  <a:pt x="51" y="118"/>
                </a:lnTo>
                <a:close/>
                <a:moveTo>
                  <a:pt x="49" y="135"/>
                </a:moveTo>
                <a:lnTo>
                  <a:pt x="49" y="142"/>
                </a:lnTo>
                <a:lnTo>
                  <a:pt x="49" y="149"/>
                </a:lnTo>
                <a:lnTo>
                  <a:pt x="27" y="149"/>
                </a:lnTo>
                <a:lnTo>
                  <a:pt x="28" y="141"/>
                </a:lnTo>
                <a:lnTo>
                  <a:pt x="28" y="134"/>
                </a:lnTo>
                <a:lnTo>
                  <a:pt x="49" y="135"/>
                </a:lnTo>
                <a:close/>
                <a:moveTo>
                  <a:pt x="49" y="149"/>
                </a:moveTo>
                <a:lnTo>
                  <a:pt x="49" y="155"/>
                </a:lnTo>
                <a:lnTo>
                  <a:pt x="50" y="161"/>
                </a:lnTo>
                <a:lnTo>
                  <a:pt x="29" y="165"/>
                </a:lnTo>
                <a:lnTo>
                  <a:pt x="28" y="157"/>
                </a:lnTo>
                <a:lnTo>
                  <a:pt x="27" y="149"/>
                </a:lnTo>
                <a:lnTo>
                  <a:pt x="49" y="149"/>
                </a:lnTo>
                <a:close/>
                <a:moveTo>
                  <a:pt x="50" y="161"/>
                </a:moveTo>
                <a:lnTo>
                  <a:pt x="51" y="168"/>
                </a:lnTo>
                <a:lnTo>
                  <a:pt x="53" y="176"/>
                </a:lnTo>
                <a:lnTo>
                  <a:pt x="33" y="182"/>
                </a:lnTo>
                <a:lnTo>
                  <a:pt x="30" y="173"/>
                </a:lnTo>
                <a:lnTo>
                  <a:pt x="29" y="165"/>
                </a:lnTo>
                <a:lnTo>
                  <a:pt x="50" y="161"/>
                </a:lnTo>
                <a:close/>
                <a:moveTo>
                  <a:pt x="33" y="182"/>
                </a:moveTo>
                <a:lnTo>
                  <a:pt x="32" y="179"/>
                </a:lnTo>
                <a:lnTo>
                  <a:pt x="33" y="182"/>
                </a:lnTo>
                <a:lnTo>
                  <a:pt x="44" y="179"/>
                </a:lnTo>
                <a:lnTo>
                  <a:pt x="33" y="182"/>
                </a:lnTo>
                <a:close/>
                <a:moveTo>
                  <a:pt x="53" y="176"/>
                </a:moveTo>
                <a:lnTo>
                  <a:pt x="56" y="182"/>
                </a:lnTo>
                <a:lnTo>
                  <a:pt x="59" y="188"/>
                </a:lnTo>
                <a:lnTo>
                  <a:pt x="41" y="198"/>
                </a:lnTo>
                <a:lnTo>
                  <a:pt x="36" y="191"/>
                </a:lnTo>
                <a:lnTo>
                  <a:pt x="33" y="182"/>
                </a:lnTo>
                <a:lnTo>
                  <a:pt x="53" y="176"/>
                </a:lnTo>
                <a:close/>
                <a:moveTo>
                  <a:pt x="59" y="188"/>
                </a:moveTo>
                <a:lnTo>
                  <a:pt x="62" y="193"/>
                </a:lnTo>
                <a:lnTo>
                  <a:pt x="65" y="197"/>
                </a:lnTo>
                <a:lnTo>
                  <a:pt x="51" y="212"/>
                </a:lnTo>
                <a:lnTo>
                  <a:pt x="46" y="206"/>
                </a:lnTo>
                <a:lnTo>
                  <a:pt x="41" y="198"/>
                </a:lnTo>
                <a:lnTo>
                  <a:pt x="59" y="188"/>
                </a:lnTo>
                <a:close/>
                <a:moveTo>
                  <a:pt x="51" y="213"/>
                </a:moveTo>
                <a:lnTo>
                  <a:pt x="51" y="212"/>
                </a:lnTo>
                <a:lnTo>
                  <a:pt x="58" y="205"/>
                </a:lnTo>
                <a:lnTo>
                  <a:pt x="51" y="213"/>
                </a:lnTo>
                <a:close/>
                <a:moveTo>
                  <a:pt x="65" y="197"/>
                </a:moveTo>
                <a:lnTo>
                  <a:pt x="68" y="198"/>
                </a:lnTo>
                <a:lnTo>
                  <a:pt x="71" y="199"/>
                </a:lnTo>
                <a:lnTo>
                  <a:pt x="63" y="219"/>
                </a:lnTo>
                <a:lnTo>
                  <a:pt x="57" y="217"/>
                </a:lnTo>
                <a:lnTo>
                  <a:pt x="51" y="213"/>
                </a:lnTo>
                <a:lnTo>
                  <a:pt x="65" y="197"/>
                </a:lnTo>
                <a:close/>
                <a:moveTo>
                  <a:pt x="71" y="199"/>
                </a:moveTo>
                <a:lnTo>
                  <a:pt x="74" y="200"/>
                </a:lnTo>
                <a:lnTo>
                  <a:pt x="77" y="200"/>
                </a:lnTo>
                <a:lnTo>
                  <a:pt x="77" y="222"/>
                </a:lnTo>
                <a:lnTo>
                  <a:pt x="70" y="221"/>
                </a:lnTo>
                <a:lnTo>
                  <a:pt x="63" y="219"/>
                </a:lnTo>
                <a:lnTo>
                  <a:pt x="71" y="199"/>
                </a:lnTo>
                <a:close/>
                <a:moveTo>
                  <a:pt x="77" y="200"/>
                </a:moveTo>
                <a:lnTo>
                  <a:pt x="80" y="200"/>
                </a:lnTo>
                <a:lnTo>
                  <a:pt x="83" y="199"/>
                </a:lnTo>
                <a:lnTo>
                  <a:pt x="93" y="218"/>
                </a:lnTo>
                <a:lnTo>
                  <a:pt x="89" y="220"/>
                </a:lnTo>
                <a:lnTo>
                  <a:pt x="85" y="221"/>
                </a:lnTo>
                <a:lnTo>
                  <a:pt x="81" y="222"/>
                </a:lnTo>
                <a:lnTo>
                  <a:pt x="77" y="222"/>
                </a:lnTo>
                <a:lnTo>
                  <a:pt x="77" y="200"/>
                </a:lnTo>
                <a:close/>
                <a:moveTo>
                  <a:pt x="83" y="199"/>
                </a:moveTo>
                <a:lnTo>
                  <a:pt x="87" y="196"/>
                </a:lnTo>
                <a:lnTo>
                  <a:pt x="91" y="193"/>
                </a:lnTo>
                <a:lnTo>
                  <a:pt x="107" y="207"/>
                </a:lnTo>
                <a:lnTo>
                  <a:pt x="101" y="213"/>
                </a:lnTo>
                <a:lnTo>
                  <a:pt x="93" y="218"/>
                </a:lnTo>
                <a:lnTo>
                  <a:pt x="83" y="199"/>
                </a:lnTo>
                <a:close/>
                <a:moveTo>
                  <a:pt x="91" y="193"/>
                </a:moveTo>
                <a:lnTo>
                  <a:pt x="85" y="200"/>
                </a:lnTo>
                <a:lnTo>
                  <a:pt x="91" y="193"/>
                </a:lnTo>
                <a:lnTo>
                  <a:pt x="99" y="199"/>
                </a:lnTo>
                <a:lnTo>
                  <a:pt x="91" y="193"/>
                </a:lnTo>
                <a:close/>
                <a:moveTo>
                  <a:pt x="91" y="193"/>
                </a:moveTo>
                <a:lnTo>
                  <a:pt x="95" y="188"/>
                </a:lnTo>
                <a:lnTo>
                  <a:pt x="97" y="182"/>
                </a:lnTo>
                <a:lnTo>
                  <a:pt x="116" y="188"/>
                </a:lnTo>
                <a:lnTo>
                  <a:pt x="115" y="193"/>
                </a:lnTo>
                <a:lnTo>
                  <a:pt x="113" y="198"/>
                </a:lnTo>
                <a:lnTo>
                  <a:pt x="110" y="203"/>
                </a:lnTo>
                <a:lnTo>
                  <a:pt x="107" y="207"/>
                </a:lnTo>
                <a:lnTo>
                  <a:pt x="91" y="193"/>
                </a:lnTo>
                <a:close/>
                <a:moveTo>
                  <a:pt x="97" y="182"/>
                </a:moveTo>
                <a:lnTo>
                  <a:pt x="108" y="142"/>
                </a:lnTo>
                <a:lnTo>
                  <a:pt x="97" y="182"/>
                </a:lnTo>
                <a:lnTo>
                  <a:pt x="107" y="185"/>
                </a:lnTo>
                <a:lnTo>
                  <a:pt x="97" y="182"/>
                </a:lnTo>
                <a:close/>
                <a:moveTo>
                  <a:pt x="97" y="182"/>
                </a:moveTo>
                <a:lnTo>
                  <a:pt x="98" y="174"/>
                </a:lnTo>
                <a:lnTo>
                  <a:pt x="99" y="165"/>
                </a:lnTo>
                <a:lnTo>
                  <a:pt x="119" y="165"/>
                </a:lnTo>
                <a:lnTo>
                  <a:pt x="119" y="178"/>
                </a:lnTo>
                <a:lnTo>
                  <a:pt x="116" y="188"/>
                </a:lnTo>
                <a:lnTo>
                  <a:pt x="97" y="182"/>
                </a:lnTo>
                <a:close/>
                <a:moveTo>
                  <a:pt x="99" y="165"/>
                </a:moveTo>
                <a:lnTo>
                  <a:pt x="98" y="155"/>
                </a:lnTo>
                <a:lnTo>
                  <a:pt x="97" y="144"/>
                </a:lnTo>
                <a:lnTo>
                  <a:pt x="117" y="140"/>
                </a:lnTo>
                <a:lnTo>
                  <a:pt x="119" y="153"/>
                </a:lnTo>
                <a:lnTo>
                  <a:pt x="119" y="165"/>
                </a:lnTo>
                <a:lnTo>
                  <a:pt x="99" y="165"/>
                </a:lnTo>
                <a:close/>
                <a:moveTo>
                  <a:pt x="97" y="144"/>
                </a:moveTo>
                <a:lnTo>
                  <a:pt x="93" y="136"/>
                </a:lnTo>
                <a:lnTo>
                  <a:pt x="90" y="128"/>
                </a:lnTo>
                <a:lnTo>
                  <a:pt x="108" y="117"/>
                </a:lnTo>
                <a:lnTo>
                  <a:pt x="113" y="129"/>
                </a:lnTo>
                <a:lnTo>
                  <a:pt x="117" y="140"/>
                </a:lnTo>
                <a:lnTo>
                  <a:pt x="97" y="144"/>
                </a:lnTo>
                <a:close/>
                <a:moveTo>
                  <a:pt x="90" y="128"/>
                </a:moveTo>
                <a:lnTo>
                  <a:pt x="86" y="122"/>
                </a:lnTo>
                <a:lnTo>
                  <a:pt x="81" y="117"/>
                </a:lnTo>
                <a:lnTo>
                  <a:pt x="93" y="100"/>
                </a:lnTo>
                <a:lnTo>
                  <a:pt x="98" y="104"/>
                </a:lnTo>
                <a:lnTo>
                  <a:pt x="102" y="107"/>
                </a:lnTo>
                <a:lnTo>
                  <a:pt x="105" y="112"/>
                </a:lnTo>
                <a:lnTo>
                  <a:pt x="108" y="117"/>
                </a:lnTo>
                <a:lnTo>
                  <a:pt x="90" y="128"/>
                </a:lnTo>
                <a:close/>
                <a:moveTo>
                  <a:pt x="81" y="117"/>
                </a:moveTo>
                <a:lnTo>
                  <a:pt x="77" y="115"/>
                </a:lnTo>
                <a:lnTo>
                  <a:pt x="71" y="115"/>
                </a:lnTo>
                <a:lnTo>
                  <a:pt x="71" y="94"/>
                </a:lnTo>
                <a:lnTo>
                  <a:pt x="77" y="95"/>
                </a:lnTo>
                <a:lnTo>
                  <a:pt x="83" y="96"/>
                </a:lnTo>
                <a:lnTo>
                  <a:pt x="88" y="98"/>
                </a:lnTo>
                <a:lnTo>
                  <a:pt x="93" y="100"/>
                </a:lnTo>
                <a:lnTo>
                  <a:pt x="81" y="117"/>
                </a:lnTo>
                <a:close/>
                <a:moveTo>
                  <a:pt x="71" y="115"/>
                </a:moveTo>
                <a:lnTo>
                  <a:pt x="70" y="115"/>
                </a:lnTo>
                <a:lnTo>
                  <a:pt x="68" y="115"/>
                </a:lnTo>
                <a:lnTo>
                  <a:pt x="63" y="95"/>
                </a:lnTo>
                <a:lnTo>
                  <a:pt x="68" y="94"/>
                </a:lnTo>
                <a:lnTo>
                  <a:pt x="71" y="94"/>
                </a:lnTo>
                <a:lnTo>
                  <a:pt x="71" y="115"/>
                </a:lnTo>
                <a:close/>
                <a:moveTo>
                  <a:pt x="68" y="115"/>
                </a:moveTo>
                <a:lnTo>
                  <a:pt x="65" y="116"/>
                </a:lnTo>
                <a:lnTo>
                  <a:pt x="63" y="116"/>
                </a:lnTo>
                <a:lnTo>
                  <a:pt x="56" y="97"/>
                </a:lnTo>
                <a:lnTo>
                  <a:pt x="59" y="96"/>
                </a:lnTo>
                <a:lnTo>
                  <a:pt x="63" y="95"/>
                </a:lnTo>
                <a:lnTo>
                  <a:pt x="68" y="115"/>
                </a:lnTo>
                <a:close/>
                <a:moveTo>
                  <a:pt x="63" y="116"/>
                </a:moveTo>
                <a:lnTo>
                  <a:pt x="60" y="118"/>
                </a:lnTo>
                <a:lnTo>
                  <a:pt x="56" y="120"/>
                </a:lnTo>
                <a:lnTo>
                  <a:pt x="47" y="101"/>
                </a:lnTo>
                <a:lnTo>
                  <a:pt x="52" y="99"/>
                </a:lnTo>
                <a:lnTo>
                  <a:pt x="56" y="97"/>
                </a:lnTo>
                <a:lnTo>
                  <a:pt x="63" y="116"/>
                </a:lnTo>
                <a:close/>
                <a:moveTo>
                  <a:pt x="56" y="120"/>
                </a:moveTo>
                <a:lnTo>
                  <a:pt x="52" y="123"/>
                </a:lnTo>
                <a:lnTo>
                  <a:pt x="46" y="126"/>
                </a:lnTo>
                <a:lnTo>
                  <a:pt x="35" y="108"/>
                </a:lnTo>
                <a:lnTo>
                  <a:pt x="42" y="104"/>
                </a:lnTo>
                <a:lnTo>
                  <a:pt x="47" y="101"/>
                </a:lnTo>
                <a:lnTo>
                  <a:pt x="56" y="120"/>
                </a:lnTo>
                <a:close/>
                <a:moveTo>
                  <a:pt x="30" y="115"/>
                </a:moveTo>
                <a:lnTo>
                  <a:pt x="31" y="110"/>
                </a:lnTo>
                <a:lnTo>
                  <a:pt x="35" y="108"/>
                </a:lnTo>
                <a:lnTo>
                  <a:pt x="41" y="116"/>
                </a:lnTo>
                <a:lnTo>
                  <a:pt x="30" y="115"/>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41" name="Freeform 358"/>
          <p:cNvSpPr>
            <a:spLocks/>
          </p:cNvSpPr>
          <p:nvPr/>
        </p:nvSpPr>
        <p:spPr bwMode="auto">
          <a:xfrm>
            <a:off x="3159125" y="1885950"/>
            <a:ext cx="58738" cy="109538"/>
          </a:xfrm>
          <a:custGeom>
            <a:avLst/>
            <a:gdLst>
              <a:gd name="T0" fmla="*/ 8 w 113"/>
              <a:gd name="T1" fmla="*/ 33 h 205"/>
              <a:gd name="T2" fmla="*/ 18 w 113"/>
              <a:gd name="T3" fmla="*/ 17 h 205"/>
              <a:gd name="T4" fmla="*/ 32 w 113"/>
              <a:gd name="T5" fmla="*/ 7 h 205"/>
              <a:gd name="T6" fmla="*/ 47 w 113"/>
              <a:gd name="T7" fmla="*/ 0 h 205"/>
              <a:gd name="T8" fmla="*/ 63 w 113"/>
              <a:gd name="T9" fmla="*/ 0 h 205"/>
              <a:gd name="T10" fmla="*/ 73 w 113"/>
              <a:gd name="T11" fmla="*/ 2 h 205"/>
              <a:gd name="T12" fmla="*/ 82 w 113"/>
              <a:gd name="T13" fmla="*/ 7 h 205"/>
              <a:gd name="T14" fmla="*/ 90 w 113"/>
              <a:gd name="T15" fmla="*/ 12 h 205"/>
              <a:gd name="T16" fmla="*/ 97 w 113"/>
              <a:gd name="T17" fmla="*/ 21 h 205"/>
              <a:gd name="T18" fmla="*/ 102 w 113"/>
              <a:gd name="T19" fmla="*/ 34 h 205"/>
              <a:gd name="T20" fmla="*/ 102 w 113"/>
              <a:gd name="T21" fmla="*/ 45 h 205"/>
              <a:gd name="T22" fmla="*/ 99 w 113"/>
              <a:gd name="T23" fmla="*/ 56 h 205"/>
              <a:gd name="T24" fmla="*/ 92 w 113"/>
              <a:gd name="T25" fmla="*/ 68 h 205"/>
              <a:gd name="T26" fmla="*/ 82 w 113"/>
              <a:gd name="T27" fmla="*/ 79 h 205"/>
              <a:gd name="T28" fmla="*/ 85 w 113"/>
              <a:gd name="T29" fmla="*/ 89 h 205"/>
              <a:gd name="T30" fmla="*/ 98 w 113"/>
              <a:gd name="T31" fmla="*/ 99 h 205"/>
              <a:gd name="T32" fmla="*/ 107 w 113"/>
              <a:gd name="T33" fmla="*/ 111 h 205"/>
              <a:gd name="T34" fmla="*/ 111 w 113"/>
              <a:gd name="T35" fmla="*/ 127 h 205"/>
              <a:gd name="T36" fmla="*/ 113 w 113"/>
              <a:gd name="T37" fmla="*/ 143 h 205"/>
              <a:gd name="T38" fmla="*/ 110 w 113"/>
              <a:gd name="T39" fmla="*/ 154 h 205"/>
              <a:gd name="T40" fmla="*/ 106 w 113"/>
              <a:gd name="T41" fmla="*/ 165 h 205"/>
              <a:gd name="T42" fmla="*/ 100 w 113"/>
              <a:gd name="T43" fmla="*/ 176 h 205"/>
              <a:gd name="T44" fmla="*/ 91 w 113"/>
              <a:gd name="T45" fmla="*/ 186 h 205"/>
              <a:gd name="T46" fmla="*/ 77 w 113"/>
              <a:gd name="T47" fmla="*/ 195 h 205"/>
              <a:gd name="T48" fmla="*/ 62 w 113"/>
              <a:gd name="T49" fmla="*/ 201 h 205"/>
              <a:gd name="T50" fmla="*/ 44 w 113"/>
              <a:gd name="T51" fmla="*/ 204 h 205"/>
              <a:gd name="T52" fmla="*/ 25 w 113"/>
              <a:gd name="T53" fmla="*/ 204 h 205"/>
              <a:gd name="T54" fmla="*/ 12 w 113"/>
              <a:gd name="T55" fmla="*/ 202 h 205"/>
              <a:gd name="T56" fmla="*/ 5 w 113"/>
              <a:gd name="T57" fmla="*/ 198 h 205"/>
              <a:gd name="T58" fmla="*/ 0 w 113"/>
              <a:gd name="T59" fmla="*/ 191 h 205"/>
              <a:gd name="T60" fmla="*/ 1 w 113"/>
              <a:gd name="T61" fmla="*/ 185 h 205"/>
              <a:gd name="T62" fmla="*/ 8 w 113"/>
              <a:gd name="T63" fmla="*/ 179 h 205"/>
              <a:gd name="T64" fmla="*/ 16 w 113"/>
              <a:gd name="T65" fmla="*/ 179 h 205"/>
              <a:gd name="T66" fmla="*/ 23 w 113"/>
              <a:gd name="T67" fmla="*/ 181 h 205"/>
              <a:gd name="T68" fmla="*/ 38 w 113"/>
              <a:gd name="T69" fmla="*/ 188 h 205"/>
              <a:gd name="T70" fmla="*/ 48 w 113"/>
              <a:gd name="T71" fmla="*/ 191 h 205"/>
              <a:gd name="T72" fmla="*/ 62 w 113"/>
              <a:gd name="T73" fmla="*/ 191 h 205"/>
              <a:gd name="T74" fmla="*/ 74 w 113"/>
              <a:gd name="T75" fmla="*/ 185 h 205"/>
              <a:gd name="T76" fmla="*/ 85 w 113"/>
              <a:gd name="T77" fmla="*/ 175 h 205"/>
              <a:gd name="T78" fmla="*/ 90 w 113"/>
              <a:gd name="T79" fmla="*/ 161 h 205"/>
              <a:gd name="T80" fmla="*/ 91 w 113"/>
              <a:gd name="T81" fmla="*/ 148 h 205"/>
              <a:gd name="T82" fmla="*/ 88 w 113"/>
              <a:gd name="T83" fmla="*/ 136 h 205"/>
              <a:gd name="T84" fmla="*/ 81 w 113"/>
              <a:gd name="T85" fmla="*/ 124 h 205"/>
              <a:gd name="T86" fmla="*/ 70 w 113"/>
              <a:gd name="T87" fmla="*/ 114 h 205"/>
              <a:gd name="T88" fmla="*/ 54 w 113"/>
              <a:gd name="T89" fmla="*/ 106 h 205"/>
              <a:gd name="T90" fmla="*/ 44 w 113"/>
              <a:gd name="T91" fmla="*/ 104 h 205"/>
              <a:gd name="T92" fmla="*/ 34 w 113"/>
              <a:gd name="T93" fmla="*/ 103 h 205"/>
              <a:gd name="T94" fmla="*/ 39 w 113"/>
              <a:gd name="T95" fmla="*/ 98 h 205"/>
              <a:gd name="T96" fmla="*/ 50 w 113"/>
              <a:gd name="T97" fmla="*/ 94 h 205"/>
              <a:gd name="T98" fmla="*/ 62 w 113"/>
              <a:gd name="T99" fmla="*/ 88 h 205"/>
              <a:gd name="T100" fmla="*/ 70 w 113"/>
              <a:gd name="T101" fmla="*/ 79 h 205"/>
              <a:gd name="T102" fmla="*/ 75 w 113"/>
              <a:gd name="T103" fmla="*/ 70 h 205"/>
              <a:gd name="T104" fmla="*/ 78 w 113"/>
              <a:gd name="T105" fmla="*/ 59 h 205"/>
              <a:gd name="T106" fmla="*/ 78 w 113"/>
              <a:gd name="T107" fmla="*/ 46 h 205"/>
              <a:gd name="T108" fmla="*/ 73 w 113"/>
              <a:gd name="T109" fmla="*/ 35 h 205"/>
              <a:gd name="T110" fmla="*/ 64 w 113"/>
              <a:gd name="T111" fmla="*/ 25 h 205"/>
              <a:gd name="T112" fmla="*/ 52 w 113"/>
              <a:gd name="T113" fmla="*/ 20 h 205"/>
              <a:gd name="T114" fmla="*/ 40 w 113"/>
              <a:gd name="T115" fmla="*/ 20 h 205"/>
              <a:gd name="T116" fmla="*/ 30 w 113"/>
              <a:gd name="T117" fmla="*/ 23 h 205"/>
              <a:gd name="T118" fmla="*/ 20 w 113"/>
              <a:gd name="T119" fmla="*/ 29 h 205"/>
              <a:gd name="T120" fmla="*/ 12 w 113"/>
              <a:gd name="T121" fmla="*/ 39 h 205"/>
              <a:gd name="T122" fmla="*/ 4 w 113"/>
              <a:gd name="T123" fmla="*/ 42 h 2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3"/>
              <a:gd name="T187" fmla="*/ 0 h 205"/>
              <a:gd name="T188" fmla="*/ 113 w 113"/>
              <a:gd name="T189" fmla="*/ 205 h 2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3" h="205">
                <a:moveTo>
                  <a:pt x="4" y="42"/>
                </a:moveTo>
                <a:lnTo>
                  <a:pt x="8" y="33"/>
                </a:lnTo>
                <a:lnTo>
                  <a:pt x="13" y="24"/>
                </a:lnTo>
                <a:lnTo>
                  <a:pt x="18" y="17"/>
                </a:lnTo>
                <a:lnTo>
                  <a:pt x="24" y="11"/>
                </a:lnTo>
                <a:lnTo>
                  <a:pt x="32" y="7"/>
                </a:lnTo>
                <a:lnTo>
                  <a:pt x="39" y="2"/>
                </a:lnTo>
                <a:lnTo>
                  <a:pt x="47" y="0"/>
                </a:lnTo>
                <a:lnTo>
                  <a:pt x="56" y="0"/>
                </a:lnTo>
                <a:lnTo>
                  <a:pt x="63" y="0"/>
                </a:lnTo>
                <a:lnTo>
                  <a:pt x="68" y="1"/>
                </a:lnTo>
                <a:lnTo>
                  <a:pt x="73" y="2"/>
                </a:lnTo>
                <a:lnTo>
                  <a:pt x="77" y="5"/>
                </a:lnTo>
                <a:lnTo>
                  <a:pt x="82" y="7"/>
                </a:lnTo>
                <a:lnTo>
                  <a:pt x="86" y="9"/>
                </a:lnTo>
                <a:lnTo>
                  <a:pt x="90" y="12"/>
                </a:lnTo>
                <a:lnTo>
                  <a:pt x="93" y="16"/>
                </a:lnTo>
                <a:lnTo>
                  <a:pt x="97" y="21"/>
                </a:lnTo>
                <a:lnTo>
                  <a:pt x="100" y="27"/>
                </a:lnTo>
                <a:lnTo>
                  <a:pt x="102" y="34"/>
                </a:lnTo>
                <a:lnTo>
                  <a:pt x="102" y="40"/>
                </a:lnTo>
                <a:lnTo>
                  <a:pt x="102" y="45"/>
                </a:lnTo>
                <a:lnTo>
                  <a:pt x="101" y="51"/>
                </a:lnTo>
                <a:lnTo>
                  <a:pt x="99" y="56"/>
                </a:lnTo>
                <a:lnTo>
                  <a:pt x="96" y="62"/>
                </a:lnTo>
                <a:lnTo>
                  <a:pt x="92" y="68"/>
                </a:lnTo>
                <a:lnTo>
                  <a:pt x="88" y="73"/>
                </a:lnTo>
                <a:lnTo>
                  <a:pt x="82" y="79"/>
                </a:lnTo>
                <a:lnTo>
                  <a:pt x="75" y="84"/>
                </a:lnTo>
                <a:lnTo>
                  <a:pt x="85" y="89"/>
                </a:lnTo>
                <a:lnTo>
                  <a:pt x="92" y="93"/>
                </a:lnTo>
                <a:lnTo>
                  <a:pt x="98" y="99"/>
                </a:lnTo>
                <a:lnTo>
                  <a:pt x="103" y="105"/>
                </a:lnTo>
                <a:lnTo>
                  <a:pt x="107" y="111"/>
                </a:lnTo>
                <a:lnTo>
                  <a:pt x="110" y="119"/>
                </a:lnTo>
                <a:lnTo>
                  <a:pt x="111" y="127"/>
                </a:lnTo>
                <a:lnTo>
                  <a:pt x="113" y="136"/>
                </a:lnTo>
                <a:lnTo>
                  <a:pt x="113" y="143"/>
                </a:lnTo>
                <a:lnTo>
                  <a:pt x="111" y="148"/>
                </a:lnTo>
                <a:lnTo>
                  <a:pt x="110" y="154"/>
                </a:lnTo>
                <a:lnTo>
                  <a:pt x="108" y="160"/>
                </a:lnTo>
                <a:lnTo>
                  <a:pt x="106" y="165"/>
                </a:lnTo>
                <a:lnTo>
                  <a:pt x="103" y="171"/>
                </a:lnTo>
                <a:lnTo>
                  <a:pt x="100" y="176"/>
                </a:lnTo>
                <a:lnTo>
                  <a:pt x="96" y="180"/>
                </a:lnTo>
                <a:lnTo>
                  <a:pt x="91" y="186"/>
                </a:lnTo>
                <a:lnTo>
                  <a:pt x="85" y="190"/>
                </a:lnTo>
                <a:lnTo>
                  <a:pt x="77" y="195"/>
                </a:lnTo>
                <a:lnTo>
                  <a:pt x="70" y="199"/>
                </a:lnTo>
                <a:lnTo>
                  <a:pt x="62" y="201"/>
                </a:lnTo>
                <a:lnTo>
                  <a:pt x="53" y="203"/>
                </a:lnTo>
                <a:lnTo>
                  <a:pt x="44" y="204"/>
                </a:lnTo>
                <a:lnTo>
                  <a:pt x="35" y="205"/>
                </a:lnTo>
                <a:lnTo>
                  <a:pt x="25" y="204"/>
                </a:lnTo>
                <a:lnTo>
                  <a:pt x="18" y="204"/>
                </a:lnTo>
                <a:lnTo>
                  <a:pt x="12" y="202"/>
                </a:lnTo>
                <a:lnTo>
                  <a:pt x="8" y="200"/>
                </a:lnTo>
                <a:lnTo>
                  <a:pt x="5" y="198"/>
                </a:lnTo>
                <a:lnTo>
                  <a:pt x="3" y="194"/>
                </a:lnTo>
                <a:lnTo>
                  <a:pt x="0" y="191"/>
                </a:lnTo>
                <a:lnTo>
                  <a:pt x="0" y="189"/>
                </a:lnTo>
                <a:lnTo>
                  <a:pt x="1" y="185"/>
                </a:lnTo>
                <a:lnTo>
                  <a:pt x="4" y="182"/>
                </a:lnTo>
                <a:lnTo>
                  <a:pt x="8" y="179"/>
                </a:lnTo>
                <a:lnTo>
                  <a:pt x="12" y="179"/>
                </a:lnTo>
                <a:lnTo>
                  <a:pt x="16" y="179"/>
                </a:lnTo>
                <a:lnTo>
                  <a:pt x="19" y="180"/>
                </a:lnTo>
                <a:lnTo>
                  <a:pt x="23" y="181"/>
                </a:lnTo>
                <a:lnTo>
                  <a:pt x="31" y="185"/>
                </a:lnTo>
                <a:lnTo>
                  <a:pt x="38" y="188"/>
                </a:lnTo>
                <a:lnTo>
                  <a:pt x="43" y="190"/>
                </a:lnTo>
                <a:lnTo>
                  <a:pt x="48" y="191"/>
                </a:lnTo>
                <a:lnTo>
                  <a:pt x="54" y="192"/>
                </a:lnTo>
                <a:lnTo>
                  <a:pt x="62" y="191"/>
                </a:lnTo>
                <a:lnTo>
                  <a:pt x="68" y="189"/>
                </a:lnTo>
                <a:lnTo>
                  <a:pt x="74" y="185"/>
                </a:lnTo>
                <a:lnTo>
                  <a:pt x="80" y="180"/>
                </a:lnTo>
                <a:lnTo>
                  <a:pt x="85" y="175"/>
                </a:lnTo>
                <a:lnTo>
                  <a:pt x="88" y="167"/>
                </a:lnTo>
                <a:lnTo>
                  <a:pt x="90" y="161"/>
                </a:lnTo>
                <a:lnTo>
                  <a:pt x="91" y="153"/>
                </a:lnTo>
                <a:lnTo>
                  <a:pt x="91" y="148"/>
                </a:lnTo>
                <a:lnTo>
                  <a:pt x="90" y="142"/>
                </a:lnTo>
                <a:lnTo>
                  <a:pt x="88" y="136"/>
                </a:lnTo>
                <a:lnTo>
                  <a:pt x="86" y="131"/>
                </a:lnTo>
                <a:lnTo>
                  <a:pt x="81" y="124"/>
                </a:lnTo>
                <a:lnTo>
                  <a:pt x="77" y="119"/>
                </a:lnTo>
                <a:lnTo>
                  <a:pt x="70" y="114"/>
                </a:lnTo>
                <a:lnTo>
                  <a:pt x="61" y="108"/>
                </a:lnTo>
                <a:lnTo>
                  <a:pt x="54" y="106"/>
                </a:lnTo>
                <a:lnTo>
                  <a:pt x="49" y="104"/>
                </a:lnTo>
                <a:lnTo>
                  <a:pt x="44" y="104"/>
                </a:lnTo>
                <a:lnTo>
                  <a:pt x="38" y="103"/>
                </a:lnTo>
                <a:lnTo>
                  <a:pt x="34" y="103"/>
                </a:lnTo>
                <a:lnTo>
                  <a:pt x="34" y="99"/>
                </a:lnTo>
                <a:lnTo>
                  <a:pt x="39" y="98"/>
                </a:lnTo>
                <a:lnTo>
                  <a:pt x="45" y="96"/>
                </a:lnTo>
                <a:lnTo>
                  <a:pt x="50" y="94"/>
                </a:lnTo>
                <a:lnTo>
                  <a:pt x="56" y="91"/>
                </a:lnTo>
                <a:lnTo>
                  <a:pt x="62" y="88"/>
                </a:lnTo>
                <a:lnTo>
                  <a:pt x="67" y="83"/>
                </a:lnTo>
                <a:lnTo>
                  <a:pt x="70" y="79"/>
                </a:lnTo>
                <a:lnTo>
                  <a:pt x="73" y="74"/>
                </a:lnTo>
                <a:lnTo>
                  <a:pt x="75" y="70"/>
                </a:lnTo>
                <a:lnTo>
                  <a:pt x="77" y="65"/>
                </a:lnTo>
                <a:lnTo>
                  <a:pt x="78" y="59"/>
                </a:lnTo>
                <a:lnTo>
                  <a:pt x="78" y="53"/>
                </a:lnTo>
                <a:lnTo>
                  <a:pt x="78" y="46"/>
                </a:lnTo>
                <a:lnTo>
                  <a:pt x="76" y="40"/>
                </a:lnTo>
                <a:lnTo>
                  <a:pt x="73" y="35"/>
                </a:lnTo>
                <a:lnTo>
                  <a:pt x="69" y="29"/>
                </a:lnTo>
                <a:lnTo>
                  <a:pt x="64" y="25"/>
                </a:lnTo>
                <a:lnTo>
                  <a:pt x="59" y="22"/>
                </a:lnTo>
                <a:lnTo>
                  <a:pt x="52" y="20"/>
                </a:lnTo>
                <a:lnTo>
                  <a:pt x="46" y="20"/>
                </a:lnTo>
                <a:lnTo>
                  <a:pt x="40" y="20"/>
                </a:lnTo>
                <a:lnTo>
                  <a:pt x="35" y="21"/>
                </a:lnTo>
                <a:lnTo>
                  <a:pt x="30" y="23"/>
                </a:lnTo>
                <a:lnTo>
                  <a:pt x="25" y="26"/>
                </a:lnTo>
                <a:lnTo>
                  <a:pt x="20" y="29"/>
                </a:lnTo>
                <a:lnTo>
                  <a:pt x="16" y="34"/>
                </a:lnTo>
                <a:lnTo>
                  <a:pt x="12" y="39"/>
                </a:lnTo>
                <a:lnTo>
                  <a:pt x="9" y="44"/>
                </a:lnTo>
                <a:lnTo>
                  <a:pt x="4" y="4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42" name="Freeform 359"/>
          <p:cNvSpPr>
            <a:spLocks noEditPoints="1"/>
          </p:cNvSpPr>
          <p:nvPr/>
        </p:nvSpPr>
        <p:spPr bwMode="auto">
          <a:xfrm>
            <a:off x="3236913" y="1885950"/>
            <a:ext cx="66675" cy="109538"/>
          </a:xfrm>
          <a:custGeom>
            <a:avLst/>
            <a:gdLst>
              <a:gd name="T0" fmla="*/ 1 w 127"/>
              <a:gd name="T1" fmla="*/ 88 h 205"/>
              <a:gd name="T2" fmla="*/ 5 w 127"/>
              <a:gd name="T3" fmla="*/ 59 h 205"/>
              <a:gd name="T4" fmla="*/ 15 w 127"/>
              <a:gd name="T5" fmla="*/ 35 h 205"/>
              <a:gd name="T6" fmla="*/ 29 w 127"/>
              <a:gd name="T7" fmla="*/ 16 h 205"/>
              <a:gd name="T8" fmla="*/ 43 w 127"/>
              <a:gd name="T9" fmla="*/ 6 h 205"/>
              <a:gd name="T10" fmla="*/ 57 w 127"/>
              <a:gd name="T11" fmla="*/ 0 h 205"/>
              <a:gd name="T12" fmla="*/ 69 w 127"/>
              <a:gd name="T13" fmla="*/ 0 h 205"/>
              <a:gd name="T14" fmla="*/ 80 w 127"/>
              <a:gd name="T15" fmla="*/ 4 h 205"/>
              <a:gd name="T16" fmla="*/ 90 w 127"/>
              <a:gd name="T17" fmla="*/ 10 h 205"/>
              <a:gd name="T18" fmla="*/ 99 w 127"/>
              <a:gd name="T19" fmla="*/ 18 h 205"/>
              <a:gd name="T20" fmla="*/ 110 w 127"/>
              <a:gd name="T21" fmla="*/ 31 h 205"/>
              <a:gd name="T22" fmla="*/ 118 w 127"/>
              <a:gd name="T23" fmla="*/ 47 h 205"/>
              <a:gd name="T24" fmla="*/ 123 w 127"/>
              <a:gd name="T25" fmla="*/ 67 h 205"/>
              <a:gd name="T26" fmla="*/ 126 w 127"/>
              <a:gd name="T27" fmla="*/ 89 h 205"/>
              <a:gd name="T28" fmla="*/ 126 w 127"/>
              <a:gd name="T29" fmla="*/ 118 h 205"/>
              <a:gd name="T30" fmla="*/ 121 w 127"/>
              <a:gd name="T31" fmla="*/ 147 h 205"/>
              <a:gd name="T32" fmla="*/ 112 w 127"/>
              <a:gd name="T33" fmla="*/ 171 h 205"/>
              <a:gd name="T34" fmla="*/ 99 w 127"/>
              <a:gd name="T35" fmla="*/ 187 h 205"/>
              <a:gd name="T36" fmla="*/ 84 w 127"/>
              <a:gd name="T37" fmla="*/ 199 h 205"/>
              <a:gd name="T38" fmla="*/ 69 w 127"/>
              <a:gd name="T39" fmla="*/ 204 h 205"/>
              <a:gd name="T40" fmla="*/ 56 w 127"/>
              <a:gd name="T41" fmla="*/ 204 h 205"/>
              <a:gd name="T42" fmla="*/ 42 w 127"/>
              <a:gd name="T43" fmla="*/ 200 h 205"/>
              <a:gd name="T44" fmla="*/ 31 w 127"/>
              <a:gd name="T45" fmla="*/ 191 h 205"/>
              <a:gd name="T46" fmla="*/ 21 w 127"/>
              <a:gd name="T47" fmla="*/ 179 h 205"/>
              <a:gd name="T48" fmla="*/ 12 w 127"/>
              <a:gd name="T49" fmla="*/ 164 h 205"/>
              <a:gd name="T50" fmla="*/ 6 w 127"/>
              <a:gd name="T51" fmla="*/ 149 h 205"/>
              <a:gd name="T52" fmla="*/ 2 w 127"/>
              <a:gd name="T53" fmla="*/ 132 h 205"/>
              <a:gd name="T54" fmla="*/ 0 w 127"/>
              <a:gd name="T55" fmla="*/ 114 h 205"/>
              <a:gd name="T56" fmla="*/ 28 w 127"/>
              <a:gd name="T57" fmla="*/ 107 h 205"/>
              <a:gd name="T58" fmla="*/ 31 w 127"/>
              <a:gd name="T59" fmla="*/ 145 h 205"/>
              <a:gd name="T60" fmla="*/ 38 w 127"/>
              <a:gd name="T61" fmla="*/ 174 h 205"/>
              <a:gd name="T62" fmla="*/ 42 w 127"/>
              <a:gd name="T63" fmla="*/ 183 h 205"/>
              <a:gd name="T64" fmla="*/ 49 w 127"/>
              <a:gd name="T65" fmla="*/ 190 h 205"/>
              <a:gd name="T66" fmla="*/ 55 w 127"/>
              <a:gd name="T67" fmla="*/ 194 h 205"/>
              <a:gd name="T68" fmla="*/ 63 w 127"/>
              <a:gd name="T69" fmla="*/ 195 h 205"/>
              <a:gd name="T70" fmla="*/ 70 w 127"/>
              <a:gd name="T71" fmla="*/ 193 h 205"/>
              <a:gd name="T72" fmla="*/ 79 w 127"/>
              <a:gd name="T73" fmla="*/ 188 h 205"/>
              <a:gd name="T74" fmla="*/ 87 w 127"/>
              <a:gd name="T75" fmla="*/ 179 h 205"/>
              <a:gd name="T76" fmla="*/ 92 w 127"/>
              <a:gd name="T77" fmla="*/ 164 h 205"/>
              <a:gd name="T78" fmla="*/ 97 w 127"/>
              <a:gd name="T79" fmla="*/ 134 h 205"/>
              <a:gd name="T80" fmla="*/ 98 w 127"/>
              <a:gd name="T81" fmla="*/ 95 h 205"/>
              <a:gd name="T82" fmla="*/ 96 w 127"/>
              <a:gd name="T83" fmla="*/ 64 h 205"/>
              <a:gd name="T84" fmla="*/ 91 w 127"/>
              <a:gd name="T85" fmla="*/ 38 h 205"/>
              <a:gd name="T86" fmla="*/ 86 w 127"/>
              <a:gd name="T87" fmla="*/ 24 h 205"/>
              <a:gd name="T88" fmla="*/ 78 w 127"/>
              <a:gd name="T89" fmla="*/ 15 h 205"/>
              <a:gd name="T90" fmla="*/ 71 w 127"/>
              <a:gd name="T91" fmla="*/ 11 h 205"/>
              <a:gd name="T92" fmla="*/ 64 w 127"/>
              <a:gd name="T93" fmla="*/ 10 h 205"/>
              <a:gd name="T94" fmla="*/ 55 w 127"/>
              <a:gd name="T95" fmla="*/ 12 h 205"/>
              <a:gd name="T96" fmla="*/ 46 w 127"/>
              <a:gd name="T97" fmla="*/ 19 h 205"/>
              <a:gd name="T98" fmla="*/ 37 w 127"/>
              <a:gd name="T99" fmla="*/ 34 h 205"/>
              <a:gd name="T100" fmla="*/ 32 w 127"/>
              <a:gd name="T101" fmla="*/ 56 h 205"/>
              <a:gd name="T102" fmla="*/ 29 w 127"/>
              <a:gd name="T103" fmla="*/ 82 h 205"/>
              <a:gd name="T104" fmla="*/ 28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2" y="72"/>
                </a:lnTo>
                <a:lnTo>
                  <a:pt x="5" y="59"/>
                </a:lnTo>
                <a:lnTo>
                  <a:pt x="10" y="46"/>
                </a:lnTo>
                <a:lnTo>
                  <a:pt x="15" y="35"/>
                </a:lnTo>
                <a:lnTo>
                  <a:pt x="22" y="24"/>
                </a:lnTo>
                <a:lnTo>
                  <a:pt x="29" y="16"/>
                </a:lnTo>
                <a:lnTo>
                  <a:pt x="37" y="10"/>
                </a:lnTo>
                <a:lnTo>
                  <a:pt x="43" y="6"/>
                </a:lnTo>
                <a:lnTo>
                  <a:pt x="51" y="2"/>
                </a:lnTo>
                <a:lnTo>
                  <a:pt x="57" y="0"/>
                </a:lnTo>
                <a:lnTo>
                  <a:pt x="64" y="0"/>
                </a:lnTo>
                <a:lnTo>
                  <a:pt x="69" y="0"/>
                </a:lnTo>
                <a:lnTo>
                  <a:pt x="75" y="1"/>
                </a:lnTo>
                <a:lnTo>
                  <a:pt x="80" y="4"/>
                </a:lnTo>
                <a:lnTo>
                  <a:pt x="85" y="6"/>
                </a:lnTo>
                <a:lnTo>
                  <a:pt x="90" y="10"/>
                </a:lnTo>
                <a:lnTo>
                  <a:pt x="95" y="13"/>
                </a:lnTo>
                <a:lnTo>
                  <a:pt x="99" y="18"/>
                </a:lnTo>
                <a:lnTo>
                  <a:pt x="105" y="23"/>
                </a:lnTo>
                <a:lnTo>
                  <a:pt x="110" y="31"/>
                </a:lnTo>
                <a:lnTo>
                  <a:pt x="114" y="39"/>
                </a:lnTo>
                <a:lnTo>
                  <a:pt x="118" y="47"/>
                </a:lnTo>
                <a:lnTo>
                  <a:pt x="121" y="56"/>
                </a:lnTo>
                <a:lnTo>
                  <a:pt x="123" y="67"/>
                </a:lnTo>
                <a:lnTo>
                  <a:pt x="125" y="77"/>
                </a:lnTo>
                <a:lnTo>
                  <a:pt x="126" y="89"/>
                </a:lnTo>
                <a:lnTo>
                  <a:pt x="127" y="101"/>
                </a:lnTo>
                <a:lnTo>
                  <a:pt x="126" y="118"/>
                </a:lnTo>
                <a:lnTo>
                  <a:pt x="124" y="132"/>
                </a:lnTo>
                <a:lnTo>
                  <a:pt x="121" y="147"/>
                </a:lnTo>
                <a:lnTo>
                  <a:pt x="117" y="159"/>
                </a:lnTo>
                <a:lnTo>
                  <a:pt x="112" y="171"/>
                </a:lnTo>
                <a:lnTo>
                  <a:pt x="106" y="180"/>
                </a:lnTo>
                <a:lnTo>
                  <a:pt x="99" y="187"/>
                </a:lnTo>
                <a:lnTo>
                  <a:pt x="92" y="193"/>
                </a:lnTo>
                <a:lnTo>
                  <a:pt x="84" y="199"/>
                </a:lnTo>
                <a:lnTo>
                  <a:pt x="77" y="202"/>
                </a:lnTo>
                <a:lnTo>
                  <a:pt x="69" y="204"/>
                </a:lnTo>
                <a:lnTo>
                  <a:pt x="62" y="205"/>
                </a:lnTo>
                <a:lnTo>
                  <a:pt x="56" y="204"/>
                </a:lnTo>
                <a:lnTo>
                  <a:pt x="49" y="203"/>
                </a:lnTo>
                <a:lnTo>
                  <a:pt x="42" y="200"/>
                </a:lnTo>
                <a:lnTo>
                  <a:pt x="36" y="196"/>
                </a:lnTo>
                <a:lnTo>
                  <a:pt x="31" y="191"/>
                </a:lnTo>
                <a:lnTo>
                  <a:pt x="26" y="186"/>
                </a:lnTo>
                <a:lnTo>
                  <a:pt x="21" y="179"/>
                </a:lnTo>
                <a:lnTo>
                  <a:pt x="15" y="172"/>
                </a:lnTo>
                <a:lnTo>
                  <a:pt x="12" y="164"/>
                </a:lnTo>
                <a:lnTo>
                  <a:pt x="8" y="156"/>
                </a:lnTo>
                <a:lnTo>
                  <a:pt x="6" y="149"/>
                </a:lnTo>
                <a:lnTo>
                  <a:pt x="4" y="140"/>
                </a:lnTo>
                <a:lnTo>
                  <a:pt x="2" y="132"/>
                </a:lnTo>
                <a:lnTo>
                  <a:pt x="1" y="123"/>
                </a:lnTo>
                <a:lnTo>
                  <a:pt x="0" y="114"/>
                </a:lnTo>
                <a:lnTo>
                  <a:pt x="0" y="104"/>
                </a:lnTo>
                <a:close/>
                <a:moveTo>
                  <a:pt x="28" y="107"/>
                </a:moveTo>
                <a:lnTo>
                  <a:pt x="29" y="127"/>
                </a:lnTo>
                <a:lnTo>
                  <a:pt x="31" y="145"/>
                </a:lnTo>
                <a:lnTo>
                  <a:pt x="34" y="160"/>
                </a:lnTo>
                <a:lnTo>
                  <a:pt x="38" y="174"/>
                </a:lnTo>
                <a:lnTo>
                  <a:pt x="40" y="179"/>
                </a:lnTo>
                <a:lnTo>
                  <a:pt x="42" y="183"/>
                </a:lnTo>
                <a:lnTo>
                  <a:pt x="45" y="187"/>
                </a:lnTo>
                <a:lnTo>
                  <a:pt x="49" y="190"/>
                </a:lnTo>
                <a:lnTo>
                  <a:pt x="52" y="192"/>
                </a:lnTo>
                <a:lnTo>
                  <a:pt x="55" y="194"/>
                </a:lnTo>
                <a:lnTo>
                  <a:pt x="59" y="195"/>
                </a:lnTo>
                <a:lnTo>
                  <a:pt x="63" y="195"/>
                </a:lnTo>
                <a:lnTo>
                  <a:pt x="67" y="194"/>
                </a:lnTo>
                <a:lnTo>
                  <a:pt x="70" y="193"/>
                </a:lnTo>
                <a:lnTo>
                  <a:pt x="75" y="191"/>
                </a:lnTo>
                <a:lnTo>
                  <a:pt x="79" y="188"/>
                </a:lnTo>
                <a:lnTo>
                  <a:pt x="83" y="184"/>
                </a:lnTo>
                <a:lnTo>
                  <a:pt x="87" y="179"/>
                </a:lnTo>
                <a:lnTo>
                  <a:pt x="89" y="173"/>
                </a:lnTo>
                <a:lnTo>
                  <a:pt x="92" y="164"/>
                </a:lnTo>
                <a:lnTo>
                  <a:pt x="95" y="151"/>
                </a:lnTo>
                <a:lnTo>
                  <a:pt x="97" y="134"/>
                </a:lnTo>
                <a:lnTo>
                  <a:pt x="98" y="116"/>
                </a:lnTo>
                <a:lnTo>
                  <a:pt x="98" y="95"/>
                </a:lnTo>
                <a:lnTo>
                  <a:pt x="98" y="78"/>
                </a:lnTo>
                <a:lnTo>
                  <a:pt x="96" y="64"/>
                </a:lnTo>
                <a:lnTo>
                  <a:pt x="94" y="50"/>
                </a:lnTo>
                <a:lnTo>
                  <a:pt x="91" y="38"/>
                </a:lnTo>
                <a:lnTo>
                  <a:pt x="89" y="31"/>
                </a:lnTo>
                <a:lnTo>
                  <a:pt x="86" y="24"/>
                </a:lnTo>
                <a:lnTo>
                  <a:pt x="82" y="19"/>
                </a:lnTo>
                <a:lnTo>
                  <a:pt x="78" y="15"/>
                </a:lnTo>
                <a:lnTo>
                  <a:pt x="75" y="13"/>
                </a:lnTo>
                <a:lnTo>
                  <a:pt x="71" y="11"/>
                </a:lnTo>
                <a:lnTo>
                  <a:pt x="67" y="10"/>
                </a:lnTo>
                <a:lnTo>
                  <a:pt x="64" y="10"/>
                </a:lnTo>
                <a:lnTo>
                  <a:pt x="59" y="11"/>
                </a:lnTo>
                <a:lnTo>
                  <a:pt x="55" y="12"/>
                </a:lnTo>
                <a:lnTo>
                  <a:pt x="50" y="15"/>
                </a:lnTo>
                <a:lnTo>
                  <a:pt x="46" y="19"/>
                </a:lnTo>
                <a:lnTo>
                  <a:pt x="41" y="25"/>
                </a:lnTo>
                <a:lnTo>
                  <a:pt x="37" y="34"/>
                </a:lnTo>
                <a:lnTo>
                  <a:pt x="34" y="44"/>
                </a:lnTo>
                <a:lnTo>
                  <a:pt x="32" y="56"/>
                </a:lnTo>
                <a:lnTo>
                  <a:pt x="30" y="69"/>
                </a:lnTo>
                <a:lnTo>
                  <a:pt x="29" y="82"/>
                </a:lnTo>
                <a:lnTo>
                  <a:pt x="29"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43" name="Freeform 360"/>
          <p:cNvSpPr>
            <a:spLocks noEditPoints="1"/>
          </p:cNvSpPr>
          <p:nvPr/>
        </p:nvSpPr>
        <p:spPr bwMode="auto">
          <a:xfrm>
            <a:off x="3314700" y="1885950"/>
            <a:ext cx="68263" cy="109538"/>
          </a:xfrm>
          <a:custGeom>
            <a:avLst/>
            <a:gdLst>
              <a:gd name="T0" fmla="*/ 1 w 128"/>
              <a:gd name="T1" fmla="*/ 88 h 205"/>
              <a:gd name="T2" fmla="*/ 6 w 128"/>
              <a:gd name="T3" fmla="*/ 59 h 205"/>
              <a:gd name="T4" fmla="*/ 16 w 128"/>
              <a:gd name="T5" fmla="*/ 35 h 205"/>
              <a:gd name="T6" fmla="*/ 29 w 128"/>
              <a:gd name="T7" fmla="*/ 16 h 205"/>
              <a:gd name="T8" fmla="*/ 44 w 128"/>
              <a:gd name="T9" fmla="*/ 6 h 205"/>
              <a:gd name="T10" fmla="*/ 57 w 128"/>
              <a:gd name="T11" fmla="*/ 0 h 205"/>
              <a:gd name="T12" fmla="*/ 70 w 128"/>
              <a:gd name="T13" fmla="*/ 0 h 205"/>
              <a:gd name="T14" fmla="*/ 81 w 128"/>
              <a:gd name="T15" fmla="*/ 4 h 205"/>
              <a:gd name="T16" fmla="*/ 90 w 128"/>
              <a:gd name="T17" fmla="*/ 10 h 205"/>
              <a:gd name="T18" fmla="*/ 101 w 128"/>
              <a:gd name="T19" fmla="*/ 18 h 205"/>
              <a:gd name="T20" fmla="*/ 110 w 128"/>
              <a:gd name="T21" fmla="*/ 31 h 205"/>
              <a:gd name="T22" fmla="*/ 118 w 128"/>
              <a:gd name="T23" fmla="*/ 47 h 205"/>
              <a:gd name="T24" fmla="*/ 125 w 128"/>
              <a:gd name="T25" fmla="*/ 67 h 205"/>
              <a:gd name="T26" fmla="*/ 127 w 128"/>
              <a:gd name="T27" fmla="*/ 89 h 205"/>
              <a:gd name="T28" fmla="*/ 127 w 128"/>
              <a:gd name="T29" fmla="*/ 118 h 205"/>
              <a:gd name="T30" fmla="*/ 122 w 128"/>
              <a:gd name="T31" fmla="*/ 147 h 205"/>
              <a:gd name="T32" fmla="*/ 112 w 128"/>
              <a:gd name="T33" fmla="*/ 171 h 205"/>
              <a:gd name="T34" fmla="*/ 100 w 128"/>
              <a:gd name="T35" fmla="*/ 187 h 205"/>
              <a:gd name="T36" fmla="*/ 85 w 128"/>
              <a:gd name="T37" fmla="*/ 199 h 205"/>
              <a:gd name="T38" fmla="*/ 70 w 128"/>
              <a:gd name="T39" fmla="*/ 204 h 205"/>
              <a:gd name="T40" fmla="*/ 56 w 128"/>
              <a:gd name="T41" fmla="*/ 204 h 205"/>
              <a:gd name="T42" fmla="*/ 43 w 128"/>
              <a:gd name="T43" fmla="*/ 200 h 205"/>
              <a:gd name="T44" fmla="*/ 31 w 128"/>
              <a:gd name="T45" fmla="*/ 191 h 205"/>
              <a:gd name="T46" fmla="*/ 21 w 128"/>
              <a:gd name="T47" fmla="*/ 179 h 205"/>
              <a:gd name="T48" fmla="*/ 13 w 128"/>
              <a:gd name="T49" fmla="*/ 164 h 205"/>
              <a:gd name="T50" fmla="*/ 6 w 128"/>
              <a:gd name="T51" fmla="*/ 149 h 205"/>
              <a:gd name="T52" fmla="*/ 2 w 128"/>
              <a:gd name="T53" fmla="*/ 132 h 205"/>
              <a:gd name="T54" fmla="*/ 0 w 128"/>
              <a:gd name="T55" fmla="*/ 114 h 205"/>
              <a:gd name="T56" fmla="*/ 29 w 128"/>
              <a:gd name="T57" fmla="*/ 107 h 205"/>
              <a:gd name="T58" fmla="*/ 31 w 128"/>
              <a:gd name="T59" fmla="*/ 145 h 205"/>
              <a:gd name="T60" fmla="*/ 39 w 128"/>
              <a:gd name="T61" fmla="*/ 174 h 205"/>
              <a:gd name="T62" fmla="*/ 44 w 128"/>
              <a:gd name="T63" fmla="*/ 183 h 205"/>
              <a:gd name="T64" fmla="*/ 49 w 128"/>
              <a:gd name="T65" fmla="*/ 190 h 205"/>
              <a:gd name="T66" fmla="*/ 56 w 128"/>
              <a:gd name="T67" fmla="*/ 194 h 205"/>
              <a:gd name="T68" fmla="*/ 63 w 128"/>
              <a:gd name="T69" fmla="*/ 195 h 205"/>
              <a:gd name="T70" fmla="*/ 72 w 128"/>
              <a:gd name="T71" fmla="*/ 193 h 205"/>
              <a:gd name="T72" fmla="*/ 80 w 128"/>
              <a:gd name="T73" fmla="*/ 188 h 205"/>
              <a:gd name="T74" fmla="*/ 87 w 128"/>
              <a:gd name="T75" fmla="*/ 179 h 205"/>
              <a:gd name="T76" fmla="*/ 93 w 128"/>
              <a:gd name="T77" fmla="*/ 164 h 205"/>
              <a:gd name="T78" fmla="*/ 98 w 128"/>
              <a:gd name="T79" fmla="*/ 134 h 205"/>
              <a:gd name="T80" fmla="*/ 99 w 128"/>
              <a:gd name="T81" fmla="*/ 95 h 205"/>
              <a:gd name="T82" fmla="*/ 98 w 128"/>
              <a:gd name="T83" fmla="*/ 64 h 205"/>
              <a:gd name="T84" fmla="*/ 93 w 128"/>
              <a:gd name="T85" fmla="*/ 38 h 205"/>
              <a:gd name="T86" fmla="*/ 86 w 128"/>
              <a:gd name="T87" fmla="*/ 24 h 205"/>
              <a:gd name="T88" fmla="*/ 79 w 128"/>
              <a:gd name="T89" fmla="*/ 15 h 205"/>
              <a:gd name="T90" fmla="*/ 72 w 128"/>
              <a:gd name="T91" fmla="*/ 11 h 205"/>
              <a:gd name="T92" fmla="*/ 65 w 128"/>
              <a:gd name="T93" fmla="*/ 10 h 205"/>
              <a:gd name="T94" fmla="*/ 55 w 128"/>
              <a:gd name="T95" fmla="*/ 12 h 205"/>
              <a:gd name="T96" fmla="*/ 47 w 128"/>
              <a:gd name="T97" fmla="*/ 19 h 205"/>
              <a:gd name="T98" fmla="*/ 38 w 128"/>
              <a:gd name="T99" fmla="*/ 34 h 205"/>
              <a:gd name="T100" fmla="*/ 32 w 128"/>
              <a:gd name="T101" fmla="*/ 56 h 205"/>
              <a:gd name="T102" fmla="*/ 29 w 128"/>
              <a:gd name="T103" fmla="*/ 82 h 205"/>
              <a:gd name="T104" fmla="*/ 29 w 128"/>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5"/>
              <a:gd name="T161" fmla="*/ 128 w 128"/>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5">
                <a:moveTo>
                  <a:pt x="0" y="104"/>
                </a:moveTo>
                <a:lnTo>
                  <a:pt x="1" y="88"/>
                </a:lnTo>
                <a:lnTo>
                  <a:pt x="3" y="72"/>
                </a:lnTo>
                <a:lnTo>
                  <a:pt x="6" y="59"/>
                </a:lnTo>
                <a:lnTo>
                  <a:pt x="11" y="46"/>
                </a:lnTo>
                <a:lnTo>
                  <a:pt x="16" y="35"/>
                </a:lnTo>
                <a:lnTo>
                  <a:pt x="22" y="24"/>
                </a:lnTo>
                <a:lnTo>
                  <a:pt x="29" y="16"/>
                </a:lnTo>
                <a:lnTo>
                  <a:pt x="38" y="10"/>
                </a:lnTo>
                <a:lnTo>
                  <a:pt x="44" y="6"/>
                </a:lnTo>
                <a:lnTo>
                  <a:pt x="51" y="2"/>
                </a:lnTo>
                <a:lnTo>
                  <a:pt x="57" y="0"/>
                </a:lnTo>
                <a:lnTo>
                  <a:pt x="65" y="0"/>
                </a:lnTo>
                <a:lnTo>
                  <a:pt x="70" y="0"/>
                </a:lnTo>
                <a:lnTo>
                  <a:pt x="76" y="1"/>
                </a:lnTo>
                <a:lnTo>
                  <a:pt x="81" y="4"/>
                </a:lnTo>
                <a:lnTo>
                  <a:pt x="86" y="6"/>
                </a:lnTo>
                <a:lnTo>
                  <a:pt x="90" y="10"/>
                </a:lnTo>
                <a:lnTo>
                  <a:pt x="96" y="13"/>
                </a:lnTo>
                <a:lnTo>
                  <a:pt x="101" y="18"/>
                </a:lnTo>
                <a:lnTo>
                  <a:pt x="105" y="23"/>
                </a:lnTo>
                <a:lnTo>
                  <a:pt x="110" y="31"/>
                </a:lnTo>
                <a:lnTo>
                  <a:pt x="115" y="39"/>
                </a:lnTo>
                <a:lnTo>
                  <a:pt x="118" y="47"/>
                </a:lnTo>
                <a:lnTo>
                  <a:pt x="122" y="56"/>
                </a:lnTo>
                <a:lnTo>
                  <a:pt x="125" y="67"/>
                </a:lnTo>
                <a:lnTo>
                  <a:pt x="126" y="77"/>
                </a:lnTo>
                <a:lnTo>
                  <a:pt x="127" y="89"/>
                </a:lnTo>
                <a:lnTo>
                  <a:pt x="128" y="101"/>
                </a:lnTo>
                <a:lnTo>
                  <a:pt x="127" y="118"/>
                </a:lnTo>
                <a:lnTo>
                  <a:pt x="125" y="132"/>
                </a:lnTo>
                <a:lnTo>
                  <a:pt x="122" y="147"/>
                </a:lnTo>
                <a:lnTo>
                  <a:pt x="117" y="159"/>
                </a:lnTo>
                <a:lnTo>
                  <a:pt x="112" y="171"/>
                </a:lnTo>
                <a:lnTo>
                  <a:pt x="106" y="180"/>
                </a:lnTo>
                <a:lnTo>
                  <a:pt x="100" y="187"/>
                </a:lnTo>
                <a:lnTo>
                  <a:pt x="93" y="193"/>
                </a:lnTo>
                <a:lnTo>
                  <a:pt x="85" y="199"/>
                </a:lnTo>
                <a:lnTo>
                  <a:pt x="77" y="202"/>
                </a:lnTo>
                <a:lnTo>
                  <a:pt x="70" y="204"/>
                </a:lnTo>
                <a:lnTo>
                  <a:pt x="62" y="205"/>
                </a:lnTo>
                <a:lnTo>
                  <a:pt x="56" y="204"/>
                </a:lnTo>
                <a:lnTo>
                  <a:pt x="50" y="203"/>
                </a:lnTo>
                <a:lnTo>
                  <a:pt x="43" y="200"/>
                </a:lnTo>
                <a:lnTo>
                  <a:pt x="38" y="196"/>
                </a:lnTo>
                <a:lnTo>
                  <a:pt x="31" y="191"/>
                </a:lnTo>
                <a:lnTo>
                  <a:pt x="26" y="186"/>
                </a:lnTo>
                <a:lnTo>
                  <a:pt x="21" y="179"/>
                </a:lnTo>
                <a:lnTo>
                  <a:pt x="16" y="172"/>
                </a:lnTo>
                <a:lnTo>
                  <a:pt x="13" y="164"/>
                </a:lnTo>
                <a:lnTo>
                  <a:pt x="10" y="156"/>
                </a:lnTo>
                <a:lnTo>
                  <a:pt x="6" y="149"/>
                </a:lnTo>
                <a:lnTo>
                  <a:pt x="4" y="140"/>
                </a:lnTo>
                <a:lnTo>
                  <a:pt x="2" y="132"/>
                </a:lnTo>
                <a:lnTo>
                  <a:pt x="1" y="123"/>
                </a:lnTo>
                <a:lnTo>
                  <a:pt x="0" y="114"/>
                </a:lnTo>
                <a:lnTo>
                  <a:pt x="0" y="104"/>
                </a:lnTo>
                <a:close/>
                <a:moveTo>
                  <a:pt x="29" y="107"/>
                </a:moveTo>
                <a:lnTo>
                  <a:pt x="29" y="127"/>
                </a:lnTo>
                <a:lnTo>
                  <a:pt x="31" y="145"/>
                </a:lnTo>
                <a:lnTo>
                  <a:pt x="34" y="160"/>
                </a:lnTo>
                <a:lnTo>
                  <a:pt x="39" y="174"/>
                </a:lnTo>
                <a:lnTo>
                  <a:pt x="41" y="179"/>
                </a:lnTo>
                <a:lnTo>
                  <a:pt x="44" y="183"/>
                </a:lnTo>
                <a:lnTo>
                  <a:pt x="46" y="187"/>
                </a:lnTo>
                <a:lnTo>
                  <a:pt x="49" y="190"/>
                </a:lnTo>
                <a:lnTo>
                  <a:pt x="52" y="192"/>
                </a:lnTo>
                <a:lnTo>
                  <a:pt x="56" y="194"/>
                </a:lnTo>
                <a:lnTo>
                  <a:pt x="59" y="195"/>
                </a:lnTo>
                <a:lnTo>
                  <a:pt x="63" y="195"/>
                </a:lnTo>
                <a:lnTo>
                  <a:pt x="68" y="194"/>
                </a:lnTo>
                <a:lnTo>
                  <a:pt x="72" y="193"/>
                </a:lnTo>
                <a:lnTo>
                  <a:pt x="76" y="191"/>
                </a:lnTo>
                <a:lnTo>
                  <a:pt x="80" y="188"/>
                </a:lnTo>
                <a:lnTo>
                  <a:pt x="83" y="184"/>
                </a:lnTo>
                <a:lnTo>
                  <a:pt x="87" y="179"/>
                </a:lnTo>
                <a:lnTo>
                  <a:pt x="90" y="173"/>
                </a:lnTo>
                <a:lnTo>
                  <a:pt x="93" y="164"/>
                </a:lnTo>
                <a:lnTo>
                  <a:pt x="96" y="151"/>
                </a:lnTo>
                <a:lnTo>
                  <a:pt x="98" y="134"/>
                </a:lnTo>
                <a:lnTo>
                  <a:pt x="99" y="116"/>
                </a:lnTo>
                <a:lnTo>
                  <a:pt x="99" y="95"/>
                </a:lnTo>
                <a:lnTo>
                  <a:pt x="99" y="78"/>
                </a:lnTo>
                <a:lnTo>
                  <a:pt x="98" y="64"/>
                </a:lnTo>
                <a:lnTo>
                  <a:pt x="96" y="50"/>
                </a:lnTo>
                <a:lnTo>
                  <a:pt x="93" y="38"/>
                </a:lnTo>
                <a:lnTo>
                  <a:pt x="89" y="31"/>
                </a:lnTo>
                <a:lnTo>
                  <a:pt x="86" y="24"/>
                </a:lnTo>
                <a:lnTo>
                  <a:pt x="82" y="19"/>
                </a:lnTo>
                <a:lnTo>
                  <a:pt x="79" y="15"/>
                </a:lnTo>
                <a:lnTo>
                  <a:pt x="76" y="13"/>
                </a:lnTo>
                <a:lnTo>
                  <a:pt x="72" y="11"/>
                </a:lnTo>
                <a:lnTo>
                  <a:pt x="69" y="10"/>
                </a:lnTo>
                <a:lnTo>
                  <a:pt x="65" y="10"/>
                </a:lnTo>
                <a:lnTo>
                  <a:pt x="59" y="11"/>
                </a:lnTo>
                <a:lnTo>
                  <a:pt x="55" y="12"/>
                </a:lnTo>
                <a:lnTo>
                  <a:pt x="51" y="15"/>
                </a:lnTo>
                <a:lnTo>
                  <a:pt x="47" y="19"/>
                </a:lnTo>
                <a:lnTo>
                  <a:pt x="42" y="25"/>
                </a:lnTo>
                <a:lnTo>
                  <a:pt x="38" y="34"/>
                </a:lnTo>
                <a:lnTo>
                  <a:pt x="34" y="44"/>
                </a:lnTo>
                <a:lnTo>
                  <a:pt x="32" y="56"/>
                </a:lnTo>
                <a:lnTo>
                  <a:pt x="31" y="69"/>
                </a:lnTo>
                <a:lnTo>
                  <a:pt x="29"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44" name="Freeform 361"/>
          <p:cNvSpPr>
            <a:spLocks noEditPoints="1"/>
          </p:cNvSpPr>
          <p:nvPr/>
        </p:nvSpPr>
        <p:spPr bwMode="auto">
          <a:xfrm>
            <a:off x="3394075" y="1885950"/>
            <a:ext cx="66675" cy="109538"/>
          </a:xfrm>
          <a:custGeom>
            <a:avLst/>
            <a:gdLst>
              <a:gd name="T0" fmla="*/ 1 w 127"/>
              <a:gd name="T1" fmla="*/ 88 h 205"/>
              <a:gd name="T2" fmla="*/ 6 w 127"/>
              <a:gd name="T3" fmla="*/ 59 h 205"/>
              <a:gd name="T4" fmla="*/ 15 w 127"/>
              <a:gd name="T5" fmla="*/ 35 h 205"/>
              <a:gd name="T6" fmla="*/ 29 w 127"/>
              <a:gd name="T7" fmla="*/ 16 h 205"/>
              <a:gd name="T8" fmla="*/ 43 w 127"/>
              <a:gd name="T9" fmla="*/ 6 h 205"/>
              <a:gd name="T10" fmla="*/ 57 w 127"/>
              <a:gd name="T11" fmla="*/ 0 h 205"/>
              <a:gd name="T12" fmla="*/ 69 w 127"/>
              <a:gd name="T13" fmla="*/ 0 h 205"/>
              <a:gd name="T14" fmla="*/ 80 w 127"/>
              <a:gd name="T15" fmla="*/ 4 h 205"/>
              <a:gd name="T16" fmla="*/ 91 w 127"/>
              <a:gd name="T17" fmla="*/ 10 h 205"/>
              <a:gd name="T18" fmla="*/ 100 w 127"/>
              <a:gd name="T19" fmla="*/ 18 h 205"/>
              <a:gd name="T20" fmla="*/ 110 w 127"/>
              <a:gd name="T21" fmla="*/ 31 h 205"/>
              <a:gd name="T22" fmla="*/ 118 w 127"/>
              <a:gd name="T23" fmla="*/ 47 h 205"/>
              <a:gd name="T24" fmla="*/ 124 w 127"/>
              <a:gd name="T25" fmla="*/ 67 h 205"/>
              <a:gd name="T26" fmla="*/ 127 w 127"/>
              <a:gd name="T27" fmla="*/ 89 h 205"/>
              <a:gd name="T28" fmla="*/ 126 w 127"/>
              <a:gd name="T29" fmla="*/ 118 h 205"/>
              <a:gd name="T30" fmla="*/ 122 w 127"/>
              <a:gd name="T31" fmla="*/ 147 h 205"/>
              <a:gd name="T32" fmla="*/ 112 w 127"/>
              <a:gd name="T33" fmla="*/ 171 h 205"/>
              <a:gd name="T34" fmla="*/ 99 w 127"/>
              <a:gd name="T35" fmla="*/ 187 h 205"/>
              <a:gd name="T36" fmla="*/ 85 w 127"/>
              <a:gd name="T37" fmla="*/ 199 h 205"/>
              <a:gd name="T38" fmla="*/ 70 w 127"/>
              <a:gd name="T39" fmla="*/ 204 h 205"/>
              <a:gd name="T40" fmla="*/ 56 w 127"/>
              <a:gd name="T41" fmla="*/ 204 h 205"/>
              <a:gd name="T42" fmla="*/ 43 w 127"/>
              <a:gd name="T43" fmla="*/ 200 h 205"/>
              <a:gd name="T44" fmla="*/ 31 w 127"/>
              <a:gd name="T45" fmla="*/ 191 h 205"/>
              <a:gd name="T46" fmla="*/ 20 w 127"/>
              <a:gd name="T47" fmla="*/ 179 h 205"/>
              <a:gd name="T48" fmla="*/ 12 w 127"/>
              <a:gd name="T49" fmla="*/ 164 h 205"/>
              <a:gd name="T50" fmla="*/ 6 w 127"/>
              <a:gd name="T51" fmla="*/ 149 h 205"/>
              <a:gd name="T52" fmla="*/ 2 w 127"/>
              <a:gd name="T53" fmla="*/ 132 h 205"/>
              <a:gd name="T54" fmla="*/ 1 w 127"/>
              <a:gd name="T55" fmla="*/ 114 h 205"/>
              <a:gd name="T56" fmla="*/ 29 w 127"/>
              <a:gd name="T57" fmla="*/ 107 h 205"/>
              <a:gd name="T58" fmla="*/ 31 w 127"/>
              <a:gd name="T59" fmla="*/ 145 h 205"/>
              <a:gd name="T60" fmla="*/ 38 w 127"/>
              <a:gd name="T61" fmla="*/ 174 h 205"/>
              <a:gd name="T62" fmla="*/ 43 w 127"/>
              <a:gd name="T63" fmla="*/ 183 h 205"/>
              <a:gd name="T64" fmla="*/ 48 w 127"/>
              <a:gd name="T65" fmla="*/ 190 h 205"/>
              <a:gd name="T66" fmla="*/ 56 w 127"/>
              <a:gd name="T67" fmla="*/ 194 h 205"/>
              <a:gd name="T68" fmla="*/ 63 w 127"/>
              <a:gd name="T69" fmla="*/ 195 h 205"/>
              <a:gd name="T70" fmla="*/ 71 w 127"/>
              <a:gd name="T71" fmla="*/ 193 h 205"/>
              <a:gd name="T72" fmla="*/ 79 w 127"/>
              <a:gd name="T73" fmla="*/ 188 h 205"/>
              <a:gd name="T74" fmla="*/ 87 w 127"/>
              <a:gd name="T75" fmla="*/ 179 h 205"/>
              <a:gd name="T76" fmla="*/ 92 w 127"/>
              <a:gd name="T77" fmla="*/ 164 h 205"/>
              <a:gd name="T78" fmla="*/ 97 w 127"/>
              <a:gd name="T79" fmla="*/ 134 h 205"/>
              <a:gd name="T80" fmla="*/ 98 w 127"/>
              <a:gd name="T81" fmla="*/ 95 h 205"/>
              <a:gd name="T82" fmla="*/ 97 w 127"/>
              <a:gd name="T83" fmla="*/ 64 h 205"/>
              <a:gd name="T84" fmla="*/ 92 w 127"/>
              <a:gd name="T85" fmla="*/ 38 h 205"/>
              <a:gd name="T86" fmla="*/ 86 w 127"/>
              <a:gd name="T87" fmla="*/ 24 h 205"/>
              <a:gd name="T88" fmla="*/ 78 w 127"/>
              <a:gd name="T89" fmla="*/ 15 h 205"/>
              <a:gd name="T90" fmla="*/ 71 w 127"/>
              <a:gd name="T91" fmla="*/ 11 h 205"/>
              <a:gd name="T92" fmla="*/ 64 w 127"/>
              <a:gd name="T93" fmla="*/ 10 h 205"/>
              <a:gd name="T94" fmla="*/ 55 w 127"/>
              <a:gd name="T95" fmla="*/ 12 h 205"/>
              <a:gd name="T96" fmla="*/ 46 w 127"/>
              <a:gd name="T97" fmla="*/ 19 h 205"/>
              <a:gd name="T98" fmla="*/ 38 w 127"/>
              <a:gd name="T99" fmla="*/ 34 h 205"/>
              <a:gd name="T100" fmla="*/ 32 w 127"/>
              <a:gd name="T101" fmla="*/ 56 h 205"/>
              <a:gd name="T102" fmla="*/ 30 w 127"/>
              <a:gd name="T103" fmla="*/ 82 h 205"/>
              <a:gd name="T104" fmla="*/ 29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3" y="72"/>
                </a:lnTo>
                <a:lnTo>
                  <a:pt x="6" y="59"/>
                </a:lnTo>
                <a:lnTo>
                  <a:pt x="10" y="46"/>
                </a:lnTo>
                <a:lnTo>
                  <a:pt x="15" y="35"/>
                </a:lnTo>
                <a:lnTo>
                  <a:pt x="21" y="24"/>
                </a:lnTo>
                <a:lnTo>
                  <a:pt x="29" y="16"/>
                </a:lnTo>
                <a:lnTo>
                  <a:pt x="37" y="10"/>
                </a:lnTo>
                <a:lnTo>
                  <a:pt x="43" y="6"/>
                </a:lnTo>
                <a:lnTo>
                  <a:pt x="50" y="2"/>
                </a:lnTo>
                <a:lnTo>
                  <a:pt x="57" y="0"/>
                </a:lnTo>
                <a:lnTo>
                  <a:pt x="64" y="0"/>
                </a:lnTo>
                <a:lnTo>
                  <a:pt x="69" y="0"/>
                </a:lnTo>
                <a:lnTo>
                  <a:pt x="75" y="1"/>
                </a:lnTo>
                <a:lnTo>
                  <a:pt x="80" y="4"/>
                </a:lnTo>
                <a:lnTo>
                  <a:pt x="86" y="6"/>
                </a:lnTo>
                <a:lnTo>
                  <a:pt x="91" y="10"/>
                </a:lnTo>
                <a:lnTo>
                  <a:pt x="95" y="13"/>
                </a:lnTo>
                <a:lnTo>
                  <a:pt x="100" y="18"/>
                </a:lnTo>
                <a:lnTo>
                  <a:pt x="104" y="23"/>
                </a:lnTo>
                <a:lnTo>
                  <a:pt x="110" y="31"/>
                </a:lnTo>
                <a:lnTo>
                  <a:pt x="115" y="39"/>
                </a:lnTo>
                <a:lnTo>
                  <a:pt x="118" y="47"/>
                </a:lnTo>
                <a:lnTo>
                  <a:pt x="121" y="56"/>
                </a:lnTo>
                <a:lnTo>
                  <a:pt x="124" y="67"/>
                </a:lnTo>
                <a:lnTo>
                  <a:pt x="126" y="77"/>
                </a:lnTo>
                <a:lnTo>
                  <a:pt x="127" y="89"/>
                </a:lnTo>
                <a:lnTo>
                  <a:pt x="127" y="101"/>
                </a:lnTo>
                <a:lnTo>
                  <a:pt x="126" y="118"/>
                </a:lnTo>
                <a:lnTo>
                  <a:pt x="125" y="132"/>
                </a:lnTo>
                <a:lnTo>
                  <a:pt x="122" y="147"/>
                </a:lnTo>
                <a:lnTo>
                  <a:pt x="117" y="159"/>
                </a:lnTo>
                <a:lnTo>
                  <a:pt x="112" y="171"/>
                </a:lnTo>
                <a:lnTo>
                  <a:pt x="106" y="180"/>
                </a:lnTo>
                <a:lnTo>
                  <a:pt x="99" y="187"/>
                </a:lnTo>
                <a:lnTo>
                  <a:pt x="92" y="193"/>
                </a:lnTo>
                <a:lnTo>
                  <a:pt x="85" y="199"/>
                </a:lnTo>
                <a:lnTo>
                  <a:pt x="77" y="202"/>
                </a:lnTo>
                <a:lnTo>
                  <a:pt x="70" y="204"/>
                </a:lnTo>
                <a:lnTo>
                  <a:pt x="63" y="205"/>
                </a:lnTo>
                <a:lnTo>
                  <a:pt x="56" y="204"/>
                </a:lnTo>
                <a:lnTo>
                  <a:pt x="49" y="203"/>
                </a:lnTo>
                <a:lnTo>
                  <a:pt x="43" y="200"/>
                </a:lnTo>
                <a:lnTo>
                  <a:pt x="37" y="196"/>
                </a:lnTo>
                <a:lnTo>
                  <a:pt x="31" y="191"/>
                </a:lnTo>
                <a:lnTo>
                  <a:pt x="26" y="186"/>
                </a:lnTo>
                <a:lnTo>
                  <a:pt x="20" y="179"/>
                </a:lnTo>
                <a:lnTo>
                  <a:pt x="16" y="172"/>
                </a:lnTo>
                <a:lnTo>
                  <a:pt x="12" y="164"/>
                </a:lnTo>
                <a:lnTo>
                  <a:pt x="9" y="156"/>
                </a:lnTo>
                <a:lnTo>
                  <a:pt x="6" y="149"/>
                </a:lnTo>
                <a:lnTo>
                  <a:pt x="4" y="140"/>
                </a:lnTo>
                <a:lnTo>
                  <a:pt x="2" y="132"/>
                </a:lnTo>
                <a:lnTo>
                  <a:pt x="1" y="123"/>
                </a:lnTo>
                <a:lnTo>
                  <a:pt x="1" y="114"/>
                </a:lnTo>
                <a:lnTo>
                  <a:pt x="0" y="104"/>
                </a:lnTo>
                <a:close/>
                <a:moveTo>
                  <a:pt x="29" y="107"/>
                </a:moveTo>
                <a:lnTo>
                  <a:pt x="29" y="127"/>
                </a:lnTo>
                <a:lnTo>
                  <a:pt x="31" y="145"/>
                </a:lnTo>
                <a:lnTo>
                  <a:pt x="34" y="160"/>
                </a:lnTo>
                <a:lnTo>
                  <a:pt x="38" y="174"/>
                </a:lnTo>
                <a:lnTo>
                  <a:pt x="40" y="179"/>
                </a:lnTo>
                <a:lnTo>
                  <a:pt x="43" y="183"/>
                </a:lnTo>
                <a:lnTo>
                  <a:pt x="45" y="187"/>
                </a:lnTo>
                <a:lnTo>
                  <a:pt x="48" y="190"/>
                </a:lnTo>
                <a:lnTo>
                  <a:pt x="51" y="192"/>
                </a:lnTo>
                <a:lnTo>
                  <a:pt x="56" y="194"/>
                </a:lnTo>
                <a:lnTo>
                  <a:pt x="59" y="195"/>
                </a:lnTo>
                <a:lnTo>
                  <a:pt x="63" y="195"/>
                </a:lnTo>
                <a:lnTo>
                  <a:pt x="67" y="194"/>
                </a:lnTo>
                <a:lnTo>
                  <a:pt x="71" y="193"/>
                </a:lnTo>
                <a:lnTo>
                  <a:pt x="75" y="191"/>
                </a:lnTo>
                <a:lnTo>
                  <a:pt x="79" y="188"/>
                </a:lnTo>
                <a:lnTo>
                  <a:pt x="84" y="184"/>
                </a:lnTo>
                <a:lnTo>
                  <a:pt x="87" y="179"/>
                </a:lnTo>
                <a:lnTo>
                  <a:pt x="90" y="173"/>
                </a:lnTo>
                <a:lnTo>
                  <a:pt x="92" y="164"/>
                </a:lnTo>
                <a:lnTo>
                  <a:pt x="95" y="151"/>
                </a:lnTo>
                <a:lnTo>
                  <a:pt x="97" y="134"/>
                </a:lnTo>
                <a:lnTo>
                  <a:pt x="98" y="116"/>
                </a:lnTo>
                <a:lnTo>
                  <a:pt x="98" y="95"/>
                </a:lnTo>
                <a:lnTo>
                  <a:pt x="98" y="78"/>
                </a:lnTo>
                <a:lnTo>
                  <a:pt x="97" y="64"/>
                </a:lnTo>
                <a:lnTo>
                  <a:pt x="95" y="50"/>
                </a:lnTo>
                <a:lnTo>
                  <a:pt x="92" y="38"/>
                </a:lnTo>
                <a:lnTo>
                  <a:pt x="89" y="31"/>
                </a:lnTo>
                <a:lnTo>
                  <a:pt x="86" y="24"/>
                </a:lnTo>
                <a:lnTo>
                  <a:pt x="83" y="19"/>
                </a:lnTo>
                <a:lnTo>
                  <a:pt x="78" y="15"/>
                </a:lnTo>
                <a:lnTo>
                  <a:pt x="75" y="13"/>
                </a:lnTo>
                <a:lnTo>
                  <a:pt x="71" y="11"/>
                </a:lnTo>
                <a:lnTo>
                  <a:pt x="68" y="10"/>
                </a:lnTo>
                <a:lnTo>
                  <a:pt x="64" y="10"/>
                </a:lnTo>
                <a:lnTo>
                  <a:pt x="59" y="11"/>
                </a:lnTo>
                <a:lnTo>
                  <a:pt x="55" y="12"/>
                </a:lnTo>
                <a:lnTo>
                  <a:pt x="50" y="15"/>
                </a:lnTo>
                <a:lnTo>
                  <a:pt x="46" y="19"/>
                </a:lnTo>
                <a:lnTo>
                  <a:pt x="41" y="25"/>
                </a:lnTo>
                <a:lnTo>
                  <a:pt x="38" y="34"/>
                </a:lnTo>
                <a:lnTo>
                  <a:pt x="35" y="44"/>
                </a:lnTo>
                <a:lnTo>
                  <a:pt x="32" y="56"/>
                </a:lnTo>
                <a:lnTo>
                  <a:pt x="31" y="69"/>
                </a:lnTo>
                <a:lnTo>
                  <a:pt x="30"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45" name="Freeform 362"/>
          <p:cNvSpPr>
            <a:spLocks noEditPoints="1"/>
          </p:cNvSpPr>
          <p:nvPr/>
        </p:nvSpPr>
        <p:spPr bwMode="auto">
          <a:xfrm>
            <a:off x="3151188" y="1881188"/>
            <a:ext cx="73025" cy="119062"/>
          </a:xfrm>
          <a:custGeom>
            <a:avLst/>
            <a:gdLst>
              <a:gd name="T0" fmla="*/ 25 w 137"/>
              <a:gd name="T1" fmla="*/ 20 h 225"/>
              <a:gd name="T2" fmla="*/ 38 w 137"/>
              <a:gd name="T3" fmla="*/ 21 h 225"/>
              <a:gd name="T4" fmla="*/ 50 w 137"/>
              <a:gd name="T5" fmla="*/ 3 h 225"/>
              <a:gd name="T6" fmla="*/ 84 w 137"/>
              <a:gd name="T7" fmla="*/ 1 h 225"/>
              <a:gd name="T8" fmla="*/ 95 w 137"/>
              <a:gd name="T9" fmla="*/ 4 h 225"/>
              <a:gd name="T10" fmla="*/ 93 w 137"/>
              <a:gd name="T11" fmla="*/ 27 h 225"/>
              <a:gd name="T12" fmla="*/ 120 w 137"/>
              <a:gd name="T13" fmla="*/ 26 h 225"/>
              <a:gd name="T14" fmla="*/ 106 w 137"/>
              <a:gd name="T15" fmla="*/ 50 h 225"/>
              <a:gd name="T16" fmla="*/ 101 w 137"/>
              <a:gd name="T17" fmla="*/ 66 h 225"/>
              <a:gd name="T18" fmla="*/ 104 w 137"/>
              <a:gd name="T19" fmla="*/ 97 h 225"/>
              <a:gd name="T20" fmla="*/ 69 w 137"/>
              <a:gd name="T21" fmla="*/ 98 h 225"/>
              <a:gd name="T22" fmla="*/ 86 w 137"/>
              <a:gd name="T23" fmla="*/ 105 h 225"/>
              <a:gd name="T24" fmla="*/ 125 w 137"/>
              <a:gd name="T25" fmla="*/ 109 h 225"/>
              <a:gd name="T26" fmla="*/ 137 w 137"/>
              <a:gd name="T27" fmla="*/ 146 h 225"/>
              <a:gd name="T28" fmla="*/ 132 w 137"/>
              <a:gd name="T29" fmla="*/ 173 h 225"/>
              <a:gd name="T30" fmla="*/ 118 w 137"/>
              <a:gd name="T31" fmla="*/ 197 h 225"/>
              <a:gd name="T32" fmla="*/ 88 w 137"/>
              <a:gd name="T33" fmla="*/ 218 h 225"/>
              <a:gd name="T34" fmla="*/ 69 w 137"/>
              <a:gd name="T35" fmla="*/ 223 h 225"/>
              <a:gd name="T36" fmla="*/ 49 w 137"/>
              <a:gd name="T37" fmla="*/ 225 h 225"/>
              <a:gd name="T38" fmla="*/ 15 w 137"/>
              <a:gd name="T39" fmla="*/ 218 h 225"/>
              <a:gd name="T40" fmla="*/ 15 w 137"/>
              <a:gd name="T41" fmla="*/ 218 h 225"/>
              <a:gd name="T42" fmla="*/ 5 w 137"/>
              <a:gd name="T43" fmla="*/ 204 h 225"/>
              <a:gd name="T44" fmla="*/ 25 w 137"/>
              <a:gd name="T45" fmla="*/ 199 h 225"/>
              <a:gd name="T46" fmla="*/ 6 w 137"/>
              <a:gd name="T47" fmla="*/ 191 h 225"/>
              <a:gd name="T48" fmla="*/ 25 w 137"/>
              <a:gd name="T49" fmla="*/ 199 h 225"/>
              <a:gd name="T50" fmla="*/ 10 w 137"/>
              <a:gd name="T51" fmla="*/ 184 h 225"/>
              <a:gd name="T52" fmla="*/ 26 w 137"/>
              <a:gd name="T53" fmla="*/ 199 h 225"/>
              <a:gd name="T54" fmla="*/ 26 w 137"/>
              <a:gd name="T55" fmla="*/ 199 h 225"/>
              <a:gd name="T56" fmla="*/ 36 w 137"/>
              <a:gd name="T57" fmla="*/ 180 h 225"/>
              <a:gd name="T58" fmla="*/ 36 w 137"/>
              <a:gd name="T59" fmla="*/ 180 h 225"/>
              <a:gd name="T60" fmla="*/ 46 w 137"/>
              <a:gd name="T61" fmla="*/ 184 h 225"/>
              <a:gd name="T62" fmla="*/ 45 w 137"/>
              <a:gd name="T63" fmla="*/ 195 h 225"/>
              <a:gd name="T64" fmla="*/ 56 w 137"/>
              <a:gd name="T65" fmla="*/ 189 h 225"/>
              <a:gd name="T66" fmla="*/ 60 w 137"/>
              <a:gd name="T67" fmla="*/ 190 h 225"/>
              <a:gd name="T68" fmla="*/ 60 w 137"/>
              <a:gd name="T69" fmla="*/ 190 h 225"/>
              <a:gd name="T70" fmla="*/ 74 w 137"/>
              <a:gd name="T71" fmla="*/ 191 h 225"/>
              <a:gd name="T72" fmla="*/ 68 w 137"/>
              <a:gd name="T73" fmla="*/ 191 h 225"/>
              <a:gd name="T74" fmla="*/ 112 w 137"/>
              <a:gd name="T75" fmla="*/ 182 h 225"/>
              <a:gd name="T76" fmla="*/ 112 w 137"/>
              <a:gd name="T77" fmla="*/ 182 h 225"/>
              <a:gd name="T78" fmla="*/ 115 w 137"/>
              <a:gd name="T79" fmla="*/ 163 h 225"/>
              <a:gd name="T80" fmla="*/ 87 w 137"/>
              <a:gd name="T81" fmla="*/ 140 h 225"/>
              <a:gd name="T82" fmla="*/ 102 w 137"/>
              <a:gd name="T83" fmla="*/ 125 h 225"/>
              <a:gd name="T84" fmla="*/ 82 w 137"/>
              <a:gd name="T85" fmla="*/ 134 h 225"/>
              <a:gd name="T86" fmla="*/ 79 w 137"/>
              <a:gd name="T87" fmla="*/ 108 h 225"/>
              <a:gd name="T88" fmla="*/ 70 w 137"/>
              <a:gd name="T89" fmla="*/ 128 h 225"/>
              <a:gd name="T90" fmla="*/ 52 w 137"/>
              <a:gd name="T91" fmla="*/ 124 h 225"/>
              <a:gd name="T92" fmla="*/ 52 w 137"/>
              <a:gd name="T93" fmla="*/ 124 h 225"/>
              <a:gd name="T94" fmla="*/ 58 w 137"/>
              <a:gd name="T95" fmla="*/ 113 h 225"/>
              <a:gd name="T96" fmla="*/ 55 w 137"/>
              <a:gd name="T97" fmla="*/ 97 h 225"/>
              <a:gd name="T98" fmla="*/ 69 w 137"/>
              <a:gd name="T99" fmla="*/ 113 h 225"/>
              <a:gd name="T100" fmla="*/ 69 w 137"/>
              <a:gd name="T101" fmla="*/ 88 h 225"/>
              <a:gd name="T102" fmla="*/ 96 w 137"/>
              <a:gd name="T103" fmla="*/ 89 h 225"/>
              <a:gd name="T104" fmla="*/ 78 w 137"/>
              <a:gd name="T105" fmla="*/ 79 h 225"/>
              <a:gd name="T106" fmla="*/ 82 w 137"/>
              <a:gd name="T107" fmla="*/ 63 h 225"/>
              <a:gd name="T108" fmla="*/ 103 w 137"/>
              <a:gd name="T109" fmla="*/ 54 h 225"/>
              <a:gd name="T110" fmla="*/ 80 w 137"/>
              <a:gd name="T111" fmla="*/ 54 h 225"/>
              <a:gd name="T112" fmla="*/ 64 w 137"/>
              <a:gd name="T113" fmla="*/ 41 h 225"/>
              <a:gd name="T114" fmla="*/ 49 w 137"/>
              <a:gd name="T115" fmla="*/ 43 h 225"/>
              <a:gd name="T116" fmla="*/ 41 w 137"/>
              <a:gd name="T117" fmla="*/ 48 h 225"/>
              <a:gd name="T118" fmla="*/ 45 w 137"/>
              <a:gd name="T119" fmla="*/ 45 h 225"/>
              <a:gd name="T120" fmla="*/ 27 w 137"/>
              <a:gd name="T121" fmla="*/ 45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7"/>
              <a:gd name="T184" fmla="*/ 0 h 225"/>
              <a:gd name="T185" fmla="*/ 137 w 137"/>
              <a:gd name="T186" fmla="*/ 225 h 2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7" h="225">
                <a:moveTo>
                  <a:pt x="8" y="48"/>
                </a:moveTo>
                <a:lnTo>
                  <a:pt x="12" y="37"/>
                </a:lnTo>
                <a:lnTo>
                  <a:pt x="19" y="28"/>
                </a:lnTo>
                <a:lnTo>
                  <a:pt x="36" y="41"/>
                </a:lnTo>
                <a:lnTo>
                  <a:pt x="31" y="48"/>
                </a:lnTo>
                <a:lnTo>
                  <a:pt x="27" y="56"/>
                </a:lnTo>
                <a:lnTo>
                  <a:pt x="8" y="48"/>
                </a:lnTo>
                <a:close/>
                <a:moveTo>
                  <a:pt x="19" y="28"/>
                </a:moveTo>
                <a:lnTo>
                  <a:pt x="25" y="20"/>
                </a:lnTo>
                <a:lnTo>
                  <a:pt x="32" y="12"/>
                </a:lnTo>
                <a:lnTo>
                  <a:pt x="46" y="29"/>
                </a:lnTo>
                <a:lnTo>
                  <a:pt x="40" y="34"/>
                </a:lnTo>
                <a:lnTo>
                  <a:pt x="36" y="41"/>
                </a:lnTo>
                <a:lnTo>
                  <a:pt x="19" y="28"/>
                </a:lnTo>
                <a:close/>
                <a:moveTo>
                  <a:pt x="46" y="29"/>
                </a:moveTo>
                <a:lnTo>
                  <a:pt x="45" y="30"/>
                </a:lnTo>
                <a:lnTo>
                  <a:pt x="46" y="29"/>
                </a:lnTo>
                <a:lnTo>
                  <a:pt x="38" y="21"/>
                </a:lnTo>
                <a:lnTo>
                  <a:pt x="46" y="29"/>
                </a:lnTo>
                <a:close/>
                <a:moveTo>
                  <a:pt x="32" y="12"/>
                </a:moveTo>
                <a:lnTo>
                  <a:pt x="40" y="7"/>
                </a:lnTo>
                <a:lnTo>
                  <a:pt x="50" y="3"/>
                </a:lnTo>
                <a:lnTo>
                  <a:pt x="57" y="23"/>
                </a:lnTo>
                <a:lnTo>
                  <a:pt x="51" y="26"/>
                </a:lnTo>
                <a:lnTo>
                  <a:pt x="46" y="29"/>
                </a:lnTo>
                <a:lnTo>
                  <a:pt x="32" y="12"/>
                </a:lnTo>
                <a:close/>
                <a:moveTo>
                  <a:pt x="50" y="3"/>
                </a:moveTo>
                <a:lnTo>
                  <a:pt x="60" y="0"/>
                </a:lnTo>
                <a:lnTo>
                  <a:pt x="70" y="0"/>
                </a:lnTo>
                <a:lnTo>
                  <a:pt x="70" y="21"/>
                </a:lnTo>
                <a:lnTo>
                  <a:pt x="63" y="22"/>
                </a:lnTo>
                <a:lnTo>
                  <a:pt x="57" y="23"/>
                </a:lnTo>
                <a:lnTo>
                  <a:pt x="50" y="3"/>
                </a:lnTo>
                <a:close/>
                <a:moveTo>
                  <a:pt x="70" y="0"/>
                </a:moveTo>
                <a:lnTo>
                  <a:pt x="78" y="0"/>
                </a:lnTo>
                <a:lnTo>
                  <a:pt x="84" y="1"/>
                </a:lnTo>
                <a:lnTo>
                  <a:pt x="90" y="2"/>
                </a:lnTo>
                <a:lnTo>
                  <a:pt x="95" y="4"/>
                </a:lnTo>
                <a:lnTo>
                  <a:pt x="87" y="24"/>
                </a:lnTo>
                <a:lnTo>
                  <a:pt x="80" y="22"/>
                </a:lnTo>
                <a:lnTo>
                  <a:pt x="70" y="21"/>
                </a:lnTo>
                <a:lnTo>
                  <a:pt x="70" y="0"/>
                </a:lnTo>
                <a:close/>
                <a:moveTo>
                  <a:pt x="95" y="4"/>
                </a:moveTo>
                <a:lnTo>
                  <a:pt x="127" y="18"/>
                </a:lnTo>
                <a:lnTo>
                  <a:pt x="95" y="4"/>
                </a:lnTo>
                <a:lnTo>
                  <a:pt x="91" y="15"/>
                </a:lnTo>
                <a:lnTo>
                  <a:pt x="95" y="4"/>
                </a:lnTo>
                <a:close/>
                <a:moveTo>
                  <a:pt x="95" y="4"/>
                </a:moveTo>
                <a:lnTo>
                  <a:pt x="102" y="7"/>
                </a:lnTo>
                <a:lnTo>
                  <a:pt x="107" y="10"/>
                </a:lnTo>
                <a:lnTo>
                  <a:pt x="111" y="15"/>
                </a:lnTo>
                <a:lnTo>
                  <a:pt x="115" y="19"/>
                </a:lnTo>
                <a:lnTo>
                  <a:pt x="99" y="32"/>
                </a:lnTo>
                <a:lnTo>
                  <a:pt x="93" y="27"/>
                </a:lnTo>
                <a:lnTo>
                  <a:pt x="87" y="24"/>
                </a:lnTo>
                <a:lnTo>
                  <a:pt x="95" y="4"/>
                </a:lnTo>
                <a:close/>
                <a:moveTo>
                  <a:pt x="99" y="32"/>
                </a:moveTo>
                <a:lnTo>
                  <a:pt x="101" y="34"/>
                </a:lnTo>
                <a:lnTo>
                  <a:pt x="99" y="32"/>
                </a:lnTo>
                <a:lnTo>
                  <a:pt x="107" y="26"/>
                </a:lnTo>
                <a:lnTo>
                  <a:pt x="99" y="32"/>
                </a:lnTo>
                <a:close/>
                <a:moveTo>
                  <a:pt x="115" y="19"/>
                </a:moveTo>
                <a:lnTo>
                  <a:pt x="120" y="26"/>
                </a:lnTo>
                <a:lnTo>
                  <a:pt x="124" y="33"/>
                </a:lnTo>
                <a:lnTo>
                  <a:pt x="105" y="42"/>
                </a:lnTo>
                <a:lnTo>
                  <a:pt x="102" y="36"/>
                </a:lnTo>
                <a:lnTo>
                  <a:pt x="99" y="32"/>
                </a:lnTo>
                <a:lnTo>
                  <a:pt x="115" y="19"/>
                </a:lnTo>
                <a:close/>
                <a:moveTo>
                  <a:pt x="124" y="33"/>
                </a:moveTo>
                <a:lnTo>
                  <a:pt x="127" y="42"/>
                </a:lnTo>
                <a:lnTo>
                  <a:pt x="128" y="50"/>
                </a:lnTo>
                <a:lnTo>
                  <a:pt x="106" y="50"/>
                </a:lnTo>
                <a:lnTo>
                  <a:pt x="106" y="46"/>
                </a:lnTo>
                <a:lnTo>
                  <a:pt x="105" y="42"/>
                </a:lnTo>
                <a:lnTo>
                  <a:pt x="124" y="33"/>
                </a:lnTo>
                <a:close/>
                <a:moveTo>
                  <a:pt x="128" y="50"/>
                </a:moveTo>
                <a:lnTo>
                  <a:pt x="127" y="57"/>
                </a:lnTo>
                <a:lnTo>
                  <a:pt x="125" y="63"/>
                </a:lnTo>
                <a:lnTo>
                  <a:pt x="122" y="71"/>
                </a:lnTo>
                <a:lnTo>
                  <a:pt x="119" y="78"/>
                </a:lnTo>
                <a:lnTo>
                  <a:pt x="101" y="66"/>
                </a:lnTo>
                <a:lnTo>
                  <a:pt x="103" y="62"/>
                </a:lnTo>
                <a:lnTo>
                  <a:pt x="105" y="58"/>
                </a:lnTo>
                <a:lnTo>
                  <a:pt x="106" y="54"/>
                </a:lnTo>
                <a:lnTo>
                  <a:pt x="106" y="50"/>
                </a:lnTo>
                <a:lnTo>
                  <a:pt x="128" y="50"/>
                </a:lnTo>
                <a:close/>
                <a:moveTo>
                  <a:pt x="119" y="78"/>
                </a:moveTo>
                <a:lnTo>
                  <a:pt x="115" y="84"/>
                </a:lnTo>
                <a:lnTo>
                  <a:pt x="110" y="90"/>
                </a:lnTo>
                <a:lnTo>
                  <a:pt x="104" y="97"/>
                </a:lnTo>
                <a:lnTo>
                  <a:pt x="96" y="103"/>
                </a:lnTo>
                <a:lnTo>
                  <a:pt x="83" y="86"/>
                </a:lnTo>
                <a:lnTo>
                  <a:pt x="88" y="81"/>
                </a:lnTo>
                <a:lnTo>
                  <a:pt x="93" y="76"/>
                </a:lnTo>
                <a:lnTo>
                  <a:pt x="97" y="72"/>
                </a:lnTo>
                <a:lnTo>
                  <a:pt x="101" y="66"/>
                </a:lnTo>
                <a:lnTo>
                  <a:pt x="119" y="78"/>
                </a:lnTo>
                <a:close/>
                <a:moveTo>
                  <a:pt x="86" y="105"/>
                </a:moveTo>
                <a:lnTo>
                  <a:pt x="69" y="98"/>
                </a:lnTo>
                <a:lnTo>
                  <a:pt x="83" y="86"/>
                </a:lnTo>
                <a:lnTo>
                  <a:pt x="89" y="94"/>
                </a:lnTo>
                <a:lnTo>
                  <a:pt x="86" y="105"/>
                </a:lnTo>
                <a:close/>
                <a:moveTo>
                  <a:pt x="93" y="85"/>
                </a:moveTo>
                <a:lnTo>
                  <a:pt x="104" y="89"/>
                </a:lnTo>
                <a:lnTo>
                  <a:pt x="112" y="94"/>
                </a:lnTo>
                <a:lnTo>
                  <a:pt x="100" y="112"/>
                </a:lnTo>
                <a:lnTo>
                  <a:pt x="93" y="108"/>
                </a:lnTo>
                <a:lnTo>
                  <a:pt x="86" y="105"/>
                </a:lnTo>
                <a:lnTo>
                  <a:pt x="93" y="85"/>
                </a:lnTo>
                <a:close/>
                <a:moveTo>
                  <a:pt x="112" y="94"/>
                </a:moveTo>
                <a:lnTo>
                  <a:pt x="119" y="102"/>
                </a:lnTo>
                <a:lnTo>
                  <a:pt x="125" y="109"/>
                </a:lnTo>
                <a:lnTo>
                  <a:pt x="108" y="121"/>
                </a:lnTo>
                <a:lnTo>
                  <a:pt x="104" y="116"/>
                </a:lnTo>
                <a:lnTo>
                  <a:pt x="100" y="112"/>
                </a:lnTo>
                <a:lnTo>
                  <a:pt x="112" y="94"/>
                </a:lnTo>
                <a:close/>
                <a:moveTo>
                  <a:pt x="125" y="109"/>
                </a:moveTo>
                <a:lnTo>
                  <a:pt x="131" y="117"/>
                </a:lnTo>
                <a:lnTo>
                  <a:pt x="134" y="127"/>
                </a:lnTo>
                <a:lnTo>
                  <a:pt x="114" y="132"/>
                </a:lnTo>
                <a:lnTo>
                  <a:pt x="112" y="127"/>
                </a:lnTo>
                <a:lnTo>
                  <a:pt x="108" y="121"/>
                </a:lnTo>
                <a:lnTo>
                  <a:pt x="125" y="109"/>
                </a:lnTo>
                <a:close/>
                <a:moveTo>
                  <a:pt x="134" y="127"/>
                </a:moveTo>
                <a:lnTo>
                  <a:pt x="136" y="136"/>
                </a:lnTo>
                <a:lnTo>
                  <a:pt x="137" y="146"/>
                </a:lnTo>
                <a:lnTo>
                  <a:pt x="116" y="146"/>
                </a:lnTo>
                <a:lnTo>
                  <a:pt x="115" y="139"/>
                </a:lnTo>
                <a:lnTo>
                  <a:pt x="114" y="132"/>
                </a:lnTo>
                <a:lnTo>
                  <a:pt x="134" y="127"/>
                </a:lnTo>
                <a:close/>
                <a:moveTo>
                  <a:pt x="137" y="146"/>
                </a:moveTo>
                <a:lnTo>
                  <a:pt x="137" y="154"/>
                </a:lnTo>
                <a:lnTo>
                  <a:pt x="136" y="160"/>
                </a:lnTo>
                <a:lnTo>
                  <a:pt x="134" y="167"/>
                </a:lnTo>
                <a:lnTo>
                  <a:pt x="132" y="173"/>
                </a:lnTo>
                <a:lnTo>
                  <a:pt x="112" y="166"/>
                </a:lnTo>
                <a:lnTo>
                  <a:pt x="115" y="157"/>
                </a:lnTo>
                <a:lnTo>
                  <a:pt x="116" y="146"/>
                </a:lnTo>
                <a:lnTo>
                  <a:pt x="137" y="146"/>
                </a:lnTo>
                <a:close/>
                <a:moveTo>
                  <a:pt x="132" y="173"/>
                </a:moveTo>
                <a:lnTo>
                  <a:pt x="130" y="180"/>
                </a:lnTo>
                <a:lnTo>
                  <a:pt x="127" y="186"/>
                </a:lnTo>
                <a:lnTo>
                  <a:pt x="122" y="192"/>
                </a:lnTo>
                <a:lnTo>
                  <a:pt x="118" y="197"/>
                </a:lnTo>
                <a:lnTo>
                  <a:pt x="102" y="184"/>
                </a:lnTo>
                <a:lnTo>
                  <a:pt x="108" y="175"/>
                </a:lnTo>
                <a:lnTo>
                  <a:pt x="112" y="166"/>
                </a:lnTo>
                <a:lnTo>
                  <a:pt x="132" y="173"/>
                </a:lnTo>
                <a:close/>
                <a:moveTo>
                  <a:pt x="118" y="197"/>
                </a:moveTo>
                <a:lnTo>
                  <a:pt x="112" y="203"/>
                </a:lnTo>
                <a:lnTo>
                  <a:pt x="105" y="210"/>
                </a:lnTo>
                <a:lnTo>
                  <a:pt x="96" y="215"/>
                </a:lnTo>
                <a:lnTo>
                  <a:pt x="88" y="218"/>
                </a:lnTo>
                <a:lnTo>
                  <a:pt x="80" y="198"/>
                </a:lnTo>
                <a:lnTo>
                  <a:pt x="86" y="196"/>
                </a:lnTo>
                <a:lnTo>
                  <a:pt x="92" y="192"/>
                </a:lnTo>
                <a:lnTo>
                  <a:pt x="97" y="188"/>
                </a:lnTo>
                <a:lnTo>
                  <a:pt x="102" y="184"/>
                </a:lnTo>
                <a:lnTo>
                  <a:pt x="118" y="197"/>
                </a:lnTo>
                <a:close/>
                <a:moveTo>
                  <a:pt x="88" y="218"/>
                </a:moveTo>
                <a:lnTo>
                  <a:pt x="79" y="221"/>
                </a:lnTo>
                <a:lnTo>
                  <a:pt x="69" y="223"/>
                </a:lnTo>
                <a:lnTo>
                  <a:pt x="59" y="225"/>
                </a:lnTo>
                <a:lnTo>
                  <a:pt x="49" y="225"/>
                </a:lnTo>
                <a:lnTo>
                  <a:pt x="49" y="203"/>
                </a:lnTo>
                <a:lnTo>
                  <a:pt x="57" y="203"/>
                </a:lnTo>
                <a:lnTo>
                  <a:pt x="65" y="202"/>
                </a:lnTo>
                <a:lnTo>
                  <a:pt x="74" y="201"/>
                </a:lnTo>
                <a:lnTo>
                  <a:pt x="80" y="198"/>
                </a:lnTo>
                <a:lnTo>
                  <a:pt x="88" y="218"/>
                </a:lnTo>
                <a:close/>
                <a:moveTo>
                  <a:pt x="49" y="225"/>
                </a:moveTo>
                <a:lnTo>
                  <a:pt x="38" y="225"/>
                </a:lnTo>
                <a:lnTo>
                  <a:pt x="30" y="224"/>
                </a:lnTo>
                <a:lnTo>
                  <a:pt x="34" y="202"/>
                </a:lnTo>
                <a:lnTo>
                  <a:pt x="40" y="203"/>
                </a:lnTo>
                <a:lnTo>
                  <a:pt x="49" y="203"/>
                </a:lnTo>
                <a:lnTo>
                  <a:pt x="49" y="225"/>
                </a:lnTo>
                <a:close/>
                <a:moveTo>
                  <a:pt x="30" y="224"/>
                </a:moveTo>
                <a:lnTo>
                  <a:pt x="22" y="221"/>
                </a:lnTo>
                <a:lnTo>
                  <a:pt x="15" y="218"/>
                </a:lnTo>
                <a:lnTo>
                  <a:pt x="28" y="200"/>
                </a:lnTo>
                <a:lnTo>
                  <a:pt x="30" y="202"/>
                </a:lnTo>
                <a:lnTo>
                  <a:pt x="34" y="202"/>
                </a:lnTo>
                <a:lnTo>
                  <a:pt x="30" y="224"/>
                </a:lnTo>
                <a:close/>
                <a:moveTo>
                  <a:pt x="15" y="218"/>
                </a:moveTo>
                <a:lnTo>
                  <a:pt x="15" y="218"/>
                </a:lnTo>
                <a:lnTo>
                  <a:pt x="22" y="210"/>
                </a:lnTo>
                <a:lnTo>
                  <a:pt x="15" y="218"/>
                </a:lnTo>
                <a:close/>
                <a:moveTo>
                  <a:pt x="15" y="218"/>
                </a:moveTo>
                <a:lnTo>
                  <a:pt x="11" y="215"/>
                </a:lnTo>
                <a:lnTo>
                  <a:pt x="7" y="211"/>
                </a:lnTo>
                <a:lnTo>
                  <a:pt x="25" y="198"/>
                </a:lnTo>
                <a:lnTo>
                  <a:pt x="26" y="199"/>
                </a:lnTo>
                <a:lnTo>
                  <a:pt x="28" y="201"/>
                </a:lnTo>
                <a:lnTo>
                  <a:pt x="15" y="218"/>
                </a:lnTo>
                <a:close/>
                <a:moveTo>
                  <a:pt x="7" y="211"/>
                </a:moveTo>
                <a:lnTo>
                  <a:pt x="5" y="204"/>
                </a:lnTo>
                <a:lnTo>
                  <a:pt x="4" y="199"/>
                </a:lnTo>
                <a:lnTo>
                  <a:pt x="25" y="199"/>
                </a:lnTo>
                <a:lnTo>
                  <a:pt x="25" y="198"/>
                </a:lnTo>
                <a:lnTo>
                  <a:pt x="7" y="211"/>
                </a:lnTo>
                <a:close/>
                <a:moveTo>
                  <a:pt x="4" y="199"/>
                </a:moveTo>
                <a:lnTo>
                  <a:pt x="4" y="195"/>
                </a:lnTo>
                <a:lnTo>
                  <a:pt x="6" y="191"/>
                </a:lnTo>
                <a:lnTo>
                  <a:pt x="25" y="199"/>
                </a:lnTo>
                <a:lnTo>
                  <a:pt x="4" y="199"/>
                </a:lnTo>
                <a:close/>
                <a:moveTo>
                  <a:pt x="25" y="199"/>
                </a:moveTo>
                <a:lnTo>
                  <a:pt x="24" y="202"/>
                </a:lnTo>
                <a:lnTo>
                  <a:pt x="25" y="199"/>
                </a:lnTo>
                <a:lnTo>
                  <a:pt x="15" y="195"/>
                </a:lnTo>
                <a:lnTo>
                  <a:pt x="25" y="199"/>
                </a:lnTo>
                <a:close/>
                <a:moveTo>
                  <a:pt x="6" y="191"/>
                </a:moveTo>
                <a:lnTo>
                  <a:pt x="8" y="187"/>
                </a:lnTo>
                <a:lnTo>
                  <a:pt x="10" y="184"/>
                </a:lnTo>
                <a:lnTo>
                  <a:pt x="25" y="199"/>
                </a:lnTo>
                <a:lnTo>
                  <a:pt x="6" y="191"/>
                </a:lnTo>
                <a:close/>
                <a:moveTo>
                  <a:pt x="25" y="199"/>
                </a:moveTo>
                <a:lnTo>
                  <a:pt x="33" y="192"/>
                </a:lnTo>
                <a:lnTo>
                  <a:pt x="25" y="199"/>
                </a:lnTo>
                <a:lnTo>
                  <a:pt x="18" y="192"/>
                </a:lnTo>
                <a:lnTo>
                  <a:pt x="25" y="199"/>
                </a:lnTo>
                <a:close/>
                <a:moveTo>
                  <a:pt x="10" y="184"/>
                </a:moveTo>
                <a:lnTo>
                  <a:pt x="14" y="182"/>
                </a:lnTo>
                <a:lnTo>
                  <a:pt x="18" y="180"/>
                </a:lnTo>
                <a:lnTo>
                  <a:pt x="26" y="199"/>
                </a:lnTo>
                <a:lnTo>
                  <a:pt x="25" y="199"/>
                </a:lnTo>
                <a:lnTo>
                  <a:pt x="10" y="184"/>
                </a:lnTo>
                <a:close/>
                <a:moveTo>
                  <a:pt x="26" y="199"/>
                </a:moveTo>
                <a:lnTo>
                  <a:pt x="21" y="200"/>
                </a:lnTo>
                <a:lnTo>
                  <a:pt x="26" y="199"/>
                </a:lnTo>
                <a:lnTo>
                  <a:pt x="22" y="189"/>
                </a:lnTo>
                <a:lnTo>
                  <a:pt x="26" y="199"/>
                </a:lnTo>
                <a:close/>
                <a:moveTo>
                  <a:pt x="18" y="180"/>
                </a:moveTo>
                <a:lnTo>
                  <a:pt x="22" y="178"/>
                </a:lnTo>
                <a:lnTo>
                  <a:pt x="26" y="177"/>
                </a:lnTo>
                <a:lnTo>
                  <a:pt x="26" y="199"/>
                </a:lnTo>
                <a:lnTo>
                  <a:pt x="18" y="180"/>
                </a:lnTo>
                <a:close/>
                <a:moveTo>
                  <a:pt x="26" y="177"/>
                </a:moveTo>
                <a:lnTo>
                  <a:pt x="29" y="177"/>
                </a:lnTo>
                <a:lnTo>
                  <a:pt x="31" y="178"/>
                </a:lnTo>
                <a:lnTo>
                  <a:pt x="28" y="199"/>
                </a:lnTo>
                <a:lnTo>
                  <a:pt x="27" y="199"/>
                </a:lnTo>
                <a:lnTo>
                  <a:pt x="26" y="199"/>
                </a:lnTo>
                <a:lnTo>
                  <a:pt x="26" y="177"/>
                </a:lnTo>
                <a:close/>
                <a:moveTo>
                  <a:pt x="31" y="178"/>
                </a:moveTo>
                <a:lnTo>
                  <a:pt x="0" y="173"/>
                </a:lnTo>
                <a:lnTo>
                  <a:pt x="31" y="178"/>
                </a:lnTo>
                <a:lnTo>
                  <a:pt x="30" y="189"/>
                </a:lnTo>
                <a:lnTo>
                  <a:pt x="31" y="178"/>
                </a:lnTo>
                <a:close/>
                <a:moveTo>
                  <a:pt x="31" y="178"/>
                </a:moveTo>
                <a:lnTo>
                  <a:pt x="34" y="178"/>
                </a:lnTo>
                <a:lnTo>
                  <a:pt x="36" y="180"/>
                </a:lnTo>
                <a:lnTo>
                  <a:pt x="30" y="199"/>
                </a:lnTo>
                <a:lnTo>
                  <a:pt x="29" y="199"/>
                </a:lnTo>
                <a:lnTo>
                  <a:pt x="28" y="199"/>
                </a:lnTo>
                <a:lnTo>
                  <a:pt x="31" y="178"/>
                </a:lnTo>
                <a:close/>
                <a:moveTo>
                  <a:pt x="36" y="180"/>
                </a:moveTo>
                <a:lnTo>
                  <a:pt x="39" y="181"/>
                </a:lnTo>
                <a:lnTo>
                  <a:pt x="36" y="180"/>
                </a:lnTo>
                <a:lnTo>
                  <a:pt x="33" y="190"/>
                </a:lnTo>
                <a:lnTo>
                  <a:pt x="36" y="180"/>
                </a:lnTo>
                <a:close/>
                <a:moveTo>
                  <a:pt x="36" y="180"/>
                </a:moveTo>
                <a:lnTo>
                  <a:pt x="39" y="181"/>
                </a:lnTo>
                <a:lnTo>
                  <a:pt x="42" y="182"/>
                </a:lnTo>
                <a:lnTo>
                  <a:pt x="33" y="200"/>
                </a:lnTo>
                <a:lnTo>
                  <a:pt x="31" y="200"/>
                </a:lnTo>
                <a:lnTo>
                  <a:pt x="30" y="199"/>
                </a:lnTo>
                <a:lnTo>
                  <a:pt x="36" y="180"/>
                </a:lnTo>
                <a:close/>
                <a:moveTo>
                  <a:pt x="42" y="182"/>
                </a:moveTo>
                <a:lnTo>
                  <a:pt x="46" y="184"/>
                </a:lnTo>
                <a:lnTo>
                  <a:pt x="50" y="186"/>
                </a:lnTo>
                <a:lnTo>
                  <a:pt x="39" y="204"/>
                </a:lnTo>
                <a:lnTo>
                  <a:pt x="36" y="202"/>
                </a:lnTo>
                <a:lnTo>
                  <a:pt x="33" y="200"/>
                </a:lnTo>
                <a:lnTo>
                  <a:pt x="42" y="182"/>
                </a:lnTo>
                <a:close/>
                <a:moveTo>
                  <a:pt x="50" y="186"/>
                </a:moveTo>
                <a:lnTo>
                  <a:pt x="50" y="186"/>
                </a:lnTo>
                <a:lnTo>
                  <a:pt x="45" y="195"/>
                </a:lnTo>
                <a:lnTo>
                  <a:pt x="50" y="186"/>
                </a:lnTo>
                <a:close/>
                <a:moveTo>
                  <a:pt x="50" y="186"/>
                </a:moveTo>
                <a:lnTo>
                  <a:pt x="53" y="187"/>
                </a:lnTo>
                <a:lnTo>
                  <a:pt x="56" y="189"/>
                </a:lnTo>
                <a:lnTo>
                  <a:pt x="48" y="209"/>
                </a:lnTo>
                <a:lnTo>
                  <a:pt x="44" y="206"/>
                </a:lnTo>
                <a:lnTo>
                  <a:pt x="39" y="204"/>
                </a:lnTo>
                <a:lnTo>
                  <a:pt x="50" y="186"/>
                </a:lnTo>
                <a:close/>
                <a:moveTo>
                  <a:pt x="56" y="189"/>
                </a:moveTo>
                <a:lnTo>
                  <a:pt x="58" y="190"/>
                </a:lnTo>
                <a:lnTo>
                  <a:pt x="59" y="190"/>
                </a:lnTo>
                <a:lnTo>
                  <a:pt x="54" y="211"/>
                </a:lnTo>
                <a:lnTo>
                  <a:pt x="51" y="210"/>
                </a:lnTo>
                <a:lnTo>
                  <a:pt x="48" y="209"/>
                </a:lnTo>
                <a:lnTo>
                  <a:pt x="56" y="189"/>
                </a:lnTo>
                <a:close/>
                <a:moveTo>
                  <a:pt x="59" y="190"/>
                </a:moveTo>
                <a:lnTo>
                  <a:pt x="60" y="190"/>
                </a:lnTo>
                <a:lnTo>
                  <a:pt x="57" y="200"/>
                </a:lnTo>
                <a:lnTo>
                  <a:pt x="59" y="190"/>
                </a:lnTo>
                <a:close/>
                <a:moveTo>
                  <a:pt x="60" y="190"/>
                </a:moveTo>
                <a:lnTo>
                  <a:pt x="62" y="191"/>
                </a:lnTo>
                <a:lnTo>
                  <a:pt x="63" y="191"/>
                </a:lnTo>
                <a:lnTo>
                  <a:pt x="61" y="212"/>
                </a:lnTo>
                <a:lnTo>
                  <a:pt x="57" y="212"/>
                </a:lnTo>
                <a:lnTo>
                  <a:pt x="54" y="211"/>
                </a:lnTo>
                <a:lnTo>
                  <a:pt x="60" y="190"/>
                </a:lnTo>
                <a:close/>
                <a:moveTo>
                  <a:pt x="63" y="191"/>
                </a:moveTo>
                <a:lnTo>
                  <a:pt x="65" y="191"/>
                </a:lnTo>
                <a:lnTo>
                  <a:pt x="68" y="191"/>
                </a:lnTo>
                <a:lnTo>
                  <a:pt x="68" y="213"/>
                </a:lnTo>
                <a:lnTo>
                  <a:pt x="64" y="213"/>
                </a:lnTo>
                <a:lnTo>
                  <a:pt x="61" y="212"/>
                </a:lnTo>
                <a:lnTo>
                  <a:pt x="63" y="191"/>
                </a:lnTo>
                <a:close/>
                <a:moveTo>
                  <a:pt x="68" y="191"/>
                </a:moveTo>
                <a:lnTo>
                  <a:pt x="74" y="191"/>
                </a:lnTo>
                <a:lnTo>
                  <a:pt x="78" y="189"/>
                </a:lnTo>
                <a:lnTo>
                  <a:pt x="82" y="187"/>
                </a:lnTo>
                <a:lnTo>
                  <a:pt x="86" y="183"/>
                </a:lnTo>
                <a:lnTo>
                  <a:pt x="102" y="198"/>
                </a:lnTo>
                <a:lnTo>
                  <a:pt x="94" y="204"/>
                </a:lnTo>
                <a:lnTo>
                  <a:pt x="86" y="209"/>
                </a:lnTo>
                <a:lnTo>
                  <a:pt x="78" y="212"/>
                </a:lnTo>
                <a:lnTo>
                  <a:pt x="68" y="213"/>
                </a:lnTo>
                <a:lnTo>
                  <a:pt x="68" y="191"/>
                </a:lnTo>
                <a:close/>
                <a:moveTo>
                  <a:pt x="86" y="183"/>
                </a:moveTo>
                <a:lnTo>
                  <a:pt x="86" y="184"/>
                </a:lnTo>
                <a:lnTo>
                  <a:pt x="86" y="183"/>
                </a:lnTo>
                <a:lnTo>
                  <a:pt x="94" y="190"/>
                </a:lnTo>
                <a:lnTo>
                  <a:pt x="86" y="183"/>
                </a:lnTo>
                <a:close/>
                <a:moveTo>
                  <a:pt x="86" y="183"/>
                </a:moveTo>
                <a:lnTo>
                  <a:pt x="90" y="178"/>
                </a:lnTo>
                <a:lnTo>
                  <a:pt x="92" y="174"/>
                </a:lnTo>
                <a:lnTo>
                  <a:pt x="112" y="182"/>
                </a:lnTo>
                <a:lnTo>
                  <a:pt x="108" y="190"/>
                </a:lnTo>
                <a:lnTo>
                  <a:pt x="102" y="198"/>
                </a:lnTo>
                <a:lnTo>
                  <a:pt x="86" y="183"/>
                </a:lnTo>
                <a:close/>
                <a:moveTo>
                  <a:pt x="92" y="174"/>
                </a:moveTo>
                <a:lnTo>
                  <a:pt x="93" y="169"/>
                </a:lnTo>
                <a:lnTo>
                  <a:pt x="94" y="163"/>
                </a:lnTo>
                <a:lnTo>
                  <a:pt x="115" y="163"/>
                </a:lnTo>
                <a:lnTo>
                  <a:pt x="114" y="173"/>
                </a:lnTo>
                <a:lnTo>
                  <a:pt x="112" y="182"/>
                </a:lnTo>
                <a:lnTo>
                  <a:pt x="92" y="174"/>
                </a:lnTo>
                <a:close/>
                <a:moveTo>
                  <a:pt x="94" y="163"/>
                </a:moveTo>
                <a:lnTo>
                  <a:pt x="93" y="155"/>
                </a:lnTo>
                <a:lnTo>
                  <a:pt x="90" y="145"/>
                </a:lnTo>
                <a:lnTo>
                  <a:pt x="109" y="136"/>
                </a:lnTo>
                <a:lnTo>
                  <a:pt x="112" y="143"/>
                </a:lnTo>
                <a:lnTo>
                  <a:pt x="114" y="149"/>
                </a:lnTo>
                <a:lnTo>
                  <a:pt x="115" y="157"/>
                </a:lnTo>
                <a:lnTo>
                  <a:pt x="115" y="163"/>
                </a:lnTo>
                <a:lnTo>
                  <a:pt x="94" y="163"/>
                </a:lnTo>
                <a:close/>
                <a:moveTo>
                  <a:pt x="109" y="136"/>
                </a:moveTo>
                <a:lnTo>
                  <a:pt x="121" y="162"/>
                </a:lnTo>
                <a:lnTo>
                  <a:pt x="109" y="136"/>
                </a:lnTo>
                <a:lnTo>
                  <a:pt x="100" y="141"/>
                </a:lnTo>
                <a:lnTo>
                  <a:pt x="109" y="136"/>
                </a:lnTo>
                <a:close/>
                <a:moveTo>
                  <a:pt x="90" y="145"/>
                </a:moveTo>
                <a:lnTo>
                  <a:pt x="88" y="142"/>
                </a:lnTo>
                <a:lnTo>
                  <a:pt x="87" y="140"/>
                </a:lnTo>
                <a:lnTo>
                  <a:pt x="105" y="128"/>
                </a:lnTo>
                <a:lnTo>
                  <a:pt x="107" y="132"/>
                </a:lnTo>
                <a:lnTo>
                  <a:pt x="109" y="136"/>
                </a:lnTo>
                <a:lnTo>
                  <a:pt x="90" y="145"/>
                </a:lnTo>
                <a:close/>
                <a:moveTo>
                  <a:pt x="87" y="140"/>
                </a:moveTo>
                <a:lnTo>
                  <a:pt x="86" y="138"/>
                </a:lnTo>
                <a:lnTo>
                  <a:pt x="84" y="136"/>
                </a:lnTo>
                <a:lnTo>
                  <a:pt x="99" y="121"/>
                </a:lnTo>
                <a:lnTo>
                  <a:pt x="102" y="125"/>
                </a:lnTo>
                <a:lnTo>
                  <a:pt x="105" y="128"/>
                </a:lnTo>
                <a:lnTo>
                  <a:pt x="87" y="140"/>
                </a:lnTo>
                <a:close/>
                <a:moveTo>
                  <a:pt x="99" y="120"/>
                </a:moveTo>
                <a:lnTo>
                  <a:pt x="99" y="120"/>
                </a:lnTo>
                <a:lnTo>
                  <a:pt x="99" y="121"/>
                </a:lnTo>
                <a:lnTo>
                  <a:pt x="91" y="129"/>
                </a:lnTo>
                <a:lnTo>
                  <a:pt x="99" y="120"/>
                </a:lnTo>
                <a:close/>
                <a:moveTo>
                  <a:pt x="84" y="136"/>
                </a:moveTo>
                <a:lnTo>
                  <a:pt x="82" y="134"/>
                </a:lnTo>
                <a:lnTo>
                  <a:pt x="79" y="132"/>
                </a:lnTo>
                <a:lnTo>
                  <a:pt x="89" y="114"/>
                </a:lnTo>
                <a:lnTo>
                  <a:pt x="94" y="117"/>
                </a:lnTo>
                <a:lnTo>
                  <a:pt x="99" y="120"/>
                </a:lnTo>
                <a:lnTo>
                  <a:pt x="84" y="136"/>
                </a:lnTo>
                <a:close/>
                <a:moveTo>
                  <a:pt x="79" y="132"/>
                </a:moveTo>
                <a:lnTo>
                  <a:pt x="75" y="130"/>
                </a:lnTo>
                <a:lnTo>
                  <a:pt x="70" y="128"/>
                </a:lnTo>
                <a:lnTo>
                  <a:pt x="79" y="108"/>
                </a:lnTo>
                <a:lnTo>
                  <a:pt x="84" y="111"/>
                </a:lnTo>
                <a:lnTo>
                  <a:pt x="89" y="114"/>
                </a:lnTo>
                <a:lnTo>
                  <a:pt x="79" y="132"/>
                </a:lnTo>
                <a:close/>
                <a:moveTo>
                  <a:pt x="70" y="128"/>
                </a:moveTo>
                <a:lnTo>
                  <a:pt x="70" y="128"/>
                </a:lnTo>
                <a:lnTo>
                  <a:pt x="75" y="118"/>
                </a:lnTo>
                <a:lnTo>
                  <a:pt x="70" y="128"/>
                </a:lnTo>
                <a:close/>
                <a:moveTo>
                  <a:pt x="70" y="128"/>
                </a:moveTo>
                <a:lnTo>
                  <a:pt x="65" y="127"/>
                </a:lnTo>
                <a:lnTo>
                  <a:pt x="61" y="125"/>
                </a:lnTo>
                <a:lnTo>
                  <a:pt x="65" y="104"/>
                </a:lnTo>
                <a:lnTo>
                  <a:pt x="73" y="106"/>
                </a:lnTo>
                <a:lnTo>
                  <a:pt x="79" y="108"/>
                </a:lnTo>
                <a:lnTo>
                  <a:pt x="70" y="128"/>
                </a:lnTo>
                <a:close/>
                <a:moveTo>
                  <a:pt x="61" y="125"/>
                </a:moveTo>
                <a:lnTo>
                  <a:pt x="57" y="125"/>
                </a:lnTo>
                <a:lnTo>
                  <a:pt x="52" y="124"/>
                </a:lnTo>
                <a:lnTo>
                  <a:pt x="52" y="103"/>
                </a:lnTo>
                <a:lnTo>
                  <a:pt x="59" y="103"/>
                </a:lnTo>
                <a:lnTo>
                  <a:pt x="65" y="104"/>
                </a:lnTo>
                <a:lnTo>
                  <a:pt x="61" y="125"/>
                </a:lnTo>
                <a:close/>
                <a:moveTo>
                  <a:pt x="52" y="124"/>
                </a:moveTo>
                <a:lnTo>
                  <a:pt x="48" y="124"/>
                </a:lnTo>
                <a:lnTo>
                  <a:pt x="48" y="103"/>
                </a:lnTo>
                <a:lnTo>
                  <a:pt x="52" y="103"/>
                </a:lnTo>
                <a:lnTo>
                  <a:pt x="52" y="124"/>
                </a:lnTo>
                <a:close/>
                <a:moveTo>
                  <a:pt x="48" y="124"/>
                </a:moveTo>
                <a:lnTo>
                  <a:pt x="37" y="124"/>
                </a:lnTo>
                <a:lnTo>
                  <a:pt x="37" y="113"/>
                </a:lnTo>
                <a:lnTo>
                  <a:pt x="48" y="113"/>
                </a:lnTo>
                <a:lnTo>
                  <a:pt x="48" y="124"/>
                </a:lnTo>
                <a:close/>
                <a:moveTo>
                  <a:pt x="37" y="113"/>
                </a:moveTo>
                <a:lnTo>
                  <a:pt x="37" y="109"/>
                </a:lnTo>
                <a:lnTo>
                  <a:pt x="58" y="109"/>
                </a:lnTo>
                <a:lnTo>
                  <a:pt x="58" y="113"/>
                </a:lnTo>
                <a:lnTo>
                  <a:pt x="37" y="113"/>
                </a:lnTo>
                <a:close/>
                <a:moveTo>
                  <a:pt x="37" y="109"/>
                </a:moveTo>
                <a:lnTo>
                  <a:pt x="37" y="100"/>
                </a:lnTo>
                <a:lnTo>
                  <a:pt x="47" y="99"/>
                </a:lnTo>
                <a:lnTo>
                  <a:pt x="48" y="109"/>
                </a:lnTo>
                <a:lnTo>
                  <a:pt x="37" y="109"/>
                </a:lnTo>
                <a:close/>
                <a:moveTo>
                  <a:pt x="47" y="99"/>
                </a:moveTo>
                <a:lnTo>
                  <a:pt x="51" y="98"/>
                </a:lnTo>
                <a:lnTo>
                  <a:pt x="55" y="97"/>
                </a:lnTo>
                <a:lnTo>
                  <a:pt x="62" y="116"/>
                </a:lnTo>
                <a:lnTo>
                  <a:pt x="56" y="118"/>
                </a:lnTo>
                <a:lnTo>
                  <a:pt x="49" y="119"/>
                </a:lnTo>
                <a:lnTo>
                  <a:pt x="47" y="99"/>
                </a:lnTo>
                <a:close/>
                <a:moveTo>
                  <a:pt x="55" y="97"/>
                </a:moveTo>
                <a:lnTo>
                  <a:pt x="60" y="94"/>
                </a:lnTo>
                <a:lnTo>
                  <a:pt x="65" y="91"/>
                </a:lnTo>
                <a:lnTo>
                  <a:pt x="76" y="110"/>
                </a:lnTo>
                <a:lnTo>
                  <a:pt x="69" y="113"/>
                </a:lnTo>
                <a:lnTo>
                  <a:pt x="62" y="116"/>
                </a:lnTo>
                <a:lnTo>
                  <a:pt x="55" y="97"/>
                </a:lnTo>
                <a:close/>
                <a:moveTo>
                  <a:pt x="65" y="91"/>
                </a:moveTo>
                <a:lnTo>
                  <a:pt x="67" y="90"/>
                </a:lnTo>
                <a:lnTo>
                  <a:pt x="65" y="91"/>
                </a:lnTo>
                <a:lnTo>
                  <a:pt x="70" y="101"/>
                </a:lnTo>
                <a:lnTo>
                  <a:pt x="65" y="91"/>
                </a:lnTo>
                <a:close/>
                <a:moveTo>
                  <a:pt x="65" y="91"/>
                </a:moveTo>
                <a:lnTo>
                  <a:pt x="69" y="88"/>
                </a:lnTo>
                <a:lnTo>
                  <a:pt x="74" y="86"/>
                </a:lnTo>
                <a:lnTo>
                  <a:pt x="88" y="101"/>
                </a:lnTo>
                <a:lnTo>
                  <a:pt x="82" y="106"/>
                </a:lnTo>
                <a:lnTo>
                  <a:pt x="76" y="110"/>
                </a:lnTo>
                <a:lnTo>
                  <a:pt x="65" y="91"/>
                </a:lnTo>
                <a:close/>
                <a:moveTo>
                  <a:pt x="74" y="86"/>
                </a:moveTo>
                <a:lnTo>
                  <a:pt x="76" y="83"/>
                </a:lnTo>
                <a:lnTo>
                  <a:pt x="78" y="79"/>
                </a:lnTo>
                <a:lnTo>
                  <a:pt x="96" y="89"/>
                </a:lnTo>
                <a:lnTo>
                  <a:pt x="92" y="95"/>
                </a:lnTo>
                <a:lnTo>
                  <a:pt x="88" y="101"/>
                </a:lnTo>
                <a:lnTo>
                  <a:pt x="74" y="86"/>
                </a:lnTo>
                <a:close/>
                <a:moveTo>
                  <a:pt x="96" y="89"/>
                </a:moveTo>
                <a:lnTo>
                  <a:pt x="119" y="48"/>
                </a:lnTo>
                <a:lnTo>
                  <a:pt x="96" y="89"/>
                </a:lnTo>
                <a:lnTo>
                  <a:pt x="87" y="84"/>
                </a:lnTo>
                <a:lnTo>
                  <a:pt x="96" y="89"/>
                </a:lnTo>
                <a:close/>
                <a:moveTo>
                  <a:pt x="78" y="79"/>
                </a:moveTo>
                <a:lnTo>
                  <a:pt x="80" y="76"/>
                </a:lnTo>
                <a:lnTo>
                  <a:pt x="81" y="72"/>
                </a:lnTo>
                <a:lnTo>
                  <a:pt x="102" y="77"/>
                </a:lnTo>
                <a:lnTo>
                  <a:pt x="100" y="83"/>
                </a:lnTo>
                <a:lnTo>
                  <a:pt x="96" y="89"/>
                </a:lnTo>
                <a:lnTo>
                  <a:pt x="78" y="79"/>
                </a:lnTo>
                <a:close/>
                <a:moveTo>
                  <a:pt x="81" y="72"/>
                </a:moveTo>
                <a:lnTo>
                  <a:pt x="82" y="67"/>
                </a:lnTo>
                <a:lnTo>
                  <a:pt x="82" y="63"/>
                </a:lnTo>
                <a:lnTo>
                  <a:pt x="103" y="63"/>
                </a:lnTo>
                <a:lnTo>
                  <a:pt x="103" y="71"/>
                </a:lnTo>
                <a:lnTo>
                  <a:pt x="102" y="77"/>
                </a:lnTo>
                <a:lnTo>
                  <a:pt x="81" y="72"/>
                </a:lnTo>
                <a:close/>
                <a:moveTo>
                  <a:pt x="82" y="63"/>
                </a:moveTo>
                <a:lnTo>
                  <a:pt x="82" y="58"/>
                </a:lnTo>
                <a:lnTo>
                  <a:pt x="80" y="54"/>
                </a:lnTo>
                <a:lnTo>
                  <a:pt x="100" y="46"/>
                </a:lnTo>
                <a:lnTo>
                  <a:pt x="103" y="54"/>
                </a:lnTo>
                <a:lnTo>
                  <a:pt x="103" y="63"/>
                </a:lnTo>
                <a:lnTo>
                  <a:pt x="82" y="63"/>
                </a:lnTo>
                <a:close/>
                <a:moveTo>
                  <a:pt x="80" y="54"/>
                </a:moveTo>
                <a:lnTo>
                  <a:pt x="79" y="50"/>
                </a:lnTo>
                <a:lnTo>
                  <a:pt x="76" y="47"/>
                </a:lnTo>
                <a:lnTo>
                  <a:pt x="90" y="31"/>
                </a:lnTo>
                <a:lnTo>
                  <a:pt x="96" y="38"/>
                </a:lnTo>
                <a:lnTo>
                  <a:pt x="100" y="46"/>
                </a:lnTo>
                <a:lnTo>
                  <a:pt x="80" y="54"/>
                </a:lnTo>
                <a:close/>
                <a:moveTo>
                  <a:pt x="76" y="47"/>
                </a:moveTo>
                <a:lnTo>
                  <a:pt x="73" y="44"/>
                </a:lnTo>
                <a:lnTo>
                  <a:pt x="68" y="43"/>
                </a:lnTo>
                <a:lnTo>
                  <a:pt x="77" y="23"/>
                </a:lnTo>
                <a:lnTo>
                  <a:pt x="84" y="26"/>
                </a:lnTo>
                <a:lnTo>
                  <a:pt x="90" y="31"/>
                </a:lnTo>
                <a:lnTo>
                  <a:pt x="76" y="47"/>
                </a:lnTo>
                <a:close/>
                <a:moveTo>
                  <a:pt x="68" y="43"/>
                </a:moveTo>
                <a:lnTo>
                  <a:pt x="64" y="41"/>
                </a:lnTo>
                <a:lnTo>
                  <a:pt x="60" y="41"/>
                </a:lnTo>
                <a:lnTo>
                  <a:pt x="60" y="20"/>
                </a:lnTo>
                <a:lnTo>
                  <a:pt x="68" y="20"/>
                </a:lnTo>
                <a:lnTo>
                  <a:pt x="77" y="23"/>
                </a:lnTo>
                <a:lnTo>
                  <a:pt x="68" y="43"/>
                </a:lnTo>
                <a:close/>
                <a:moveTo>
                  <a:pt x="60" y="41"/>
                </a:moveTo>
                <a:lnTo>
                  <a:pt x="56" y="41"/>
                </a:lnTo>
                <a:lnTo>
                  <a:pt x="52" y="42"/>
                </a:lnTo>
                <a:lnTo>
                  <a:pt x="49" y="43"/>
                </a:lnTo>
                <a:lnTo>
                  <a:pt x="45" y="45"/>
                </a:lnTo>
                <a:lnTo>
                  <a:pt x="33" y="27"/>
                </a:lnTo>
                <a:lnTo>
                  <a:pt x="39" y="24"/>
                </a:lnTo>
                <a:lnTo>
                  <a:pt x="46" y="21"/>
                </a:lnTo>
                <a:lnTo>
                  <a:pt x="53" y="20"/>
                </a:lnTo>
                <a:lnTo>
                  <a:pt x="60" y="20"/>
                </a:lnTo>
                <a:lnTo>
                  <a:pt x="60" y="41"/>
                </a:lnTo>
                <a:close/>
                <a:moveTo>
                  <a:pt x="45" y="45"/>
                </a:moveTo>
                <a:lnTo>
                  <a:pt x="41" y="48"/>
                </a:lnTo>
                <a:lnTo>
                  <a:pt x="37" y="51"/>
                </a:lnTo>
                <a:lnTo>
                  <a:pt x="34" y="55"/>
                </a:lnTo>
                <a:lnTo>
                  <a:pt x="31" y="59"/>
                </a:lnTo>
                <a:lnTo>
                  <a:pt x="13" y="49"/>
                </a:lnTo>
                <a:lnTo>
                  <a:pt x="18" y="42"/>
                </a:lnTo>
                <a:lnTo>
                  <a:pt x="23" y="36"/>
                </a:lnTo>
                <a:lnTo>
                  <a:pt x="28" y="31"/>
                </a:lnTo>
                <a:lnTo>
                  <a:pt x="33" y="27"/>
                </a:lnTo>
                <a:lnTo>
                  <a:pt x="45" y="45"/>
                </a:lnTo>
                <a:close/>
                <a:moveTo>
                  <a:pt x="31" y="59"/>
                </a:moveTo>
                <a:lnTo>
                  <a:pt x="26" y="67"/>
                </a:lnTo>
                <a:lnTo>
                  <a:pt x="18" y="63"/>
                </a:lnTo>
                <a:lnTo>
                  <a:pt x="23" y="54"/>
                </a:lnTo>
                <a:lnTo>
                  <a:pt x="31" y="59"/>
                </a:lnTo>
                <a:close/>
                <a:moveTo>
                  <a:pt x="18" y="63"/>
                </a:moveTo>
                <a:lnTo>
                  <a:pt x="12" y="61"/>
                </a:lnTo>
                <a:lnTo>
                  <a:pt x="22" y="43"/>
                </a:lnTo>
                <a:lnTo>
                  <a:pt x="27" y="45"/>
                </a:lnTo>
                <a:lnTo>
                  <a:pt x="18" y="63"/>
                </a:lnTo>
                <a:close/>
                <a:moveTo>
                  <a:pt x="12" y="61"/>
                </a:moveTo>
                <a:lnTo>
                  <a:pt x="4" y="57"/>
                </a:lnTo>
                <a:lnTo>
                  <a:pt x="8" y="48"/>
                </a:lnTo>
                <a:lnTo>
                  <a:pt x="18" y="52"/>
                </a:lnTo>
                <a:lnTo>
                  <a:pt x="12" y="61"/>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46" name="Freeform 363"/>
          <p:cNvSpPr>
            <a:spLocks noEditPoints="1"/>
          </p:cNvSpPr>
          <p:nvPr/>
        </p:nvSpPr>
        <p:spPr bwMode="auto">
          <a:xfrm>
            <a:off x="3230563" y="1881188"/>
            <a:ext cx="79375" cy="119062"/>
          </a:xfrm>
          <a:custGeom>
            <a:avLst/>
            <a:gdLst>
              <a:gd name="T0" fmla="*/ 22 w 149"/>
              <a:gd name="T1" fmla="*/ 99 h 225"/>
              <a:gd name="T2" fmla="*/ 26 w 149"/>
              <a:gd name="T3" fmla="*/ 72 h 225"/>
              <a:gd name="T4" fmla="*/ 36 w 149"/>
              <a:gd name="T5" fmla="*/ 50 h 225"/>
              <a:gd name="T6" fmla="*/ 47 w 149"/>
              <a:gd name="T7" fmla="*/ 34 h 225"/>
              <a:gd name="T8" fmla="*/ 54 w 149"/>
              <a:gd name="T9" fmla="*/ 28 h 225"/>
              <a:gd name="T10" fmla="*/ 42 w 149"/>
              <a:gd name="T11" fmla="*/ 11 h 225"/>
              <a:gd name="T12" fmla="*/ 66 w 149"/>
              <a:gd name="T13" fmla="*/ 0 h 225"/>
              <a:gd name="T14" fmla="*/ 81 w 149"/>
              <a:gd name="T15" fmla="*/ 0 h 225"/>
              <a:gd name="T16" fmla="*/ 79 w 149"/>
              <a:gd name="T17" fmla="*/ 21 h 225"/>
              <a:gd name="T18" fmla="*/ 124 w 149"/>
              <a:gd name="T19" fmla="*/ 27 h 225"/>
              <a:gd name="T20" fmla="*/ 107 w 149"/>
              <a:gd name="T21" fmla="*/ 39 h 225"/>
              <a:gd name="T22" fmla="*/ 134 w 149"/>
              <a:gd name="T23" fmla="*/ 44 h 225"/>
              <a:gd name="T24" fmla="*/ 107 w 149"/>
              <a:gd name="T25" fmla="*/ 39 h 225"/>
              <a:gd name="T26" fmla="*/ 127 w 149"/>
              <a:gd name="T27" fmla="*/ 111 h 225"/>
              <a:gd name="T28" fmla="*/ 149 w 149"/>
              <a:gd name="T29" fmla="*/ 119 h 225"/>
              <a:gd name="T30" fmla="*/ 149 w 149"/>
              <a:gd name="T31" fmla="*/ 111 h 225"/>
              <a:gd name="T32" fmla="*/ 146 w 149"/>
              <a:gd name="T33" fmla="*/ 144 h 225"/>
              <a:gd name="T34" fmla="*/ 137 w 149"/>
              <a:gd name="T35" fmla="*/ 173 h 225"/>
              <a:gd name="T36" fmla="*/ 118 w 149"/>
              <a:gd name="T37" fmla="*/ 205 h 225"/>
              <a:gd name="T38" fmla="*/ 88 w 149"/>
              <a:gd name="T39" fmla="*/ 201 h 225"/>
              <a:gd name="T40" fmla="*/ 84 w 149"/>
              <a:gd name="T41" fmla="*/ 201 h 225"/>
              <a:gd name="T42" fmla="*/ 73 w 149"/>
              <a:gd name="T43" fmla="*/ 203 h 225"/>
              <a:gd name="T44" fmla="*/ 49 w 149"/>
              <a:gd name="T45" fmla="*/ 219 h 225"/>
              <a:gd name="T46" fmla="*/ 73 w 149"/>
              <a:gd name="T47" fmla="*/ 225 h 225"/>
              <a:gd name="T48" fmla="*/ 40 w 149"/>
              <a:gd name="T49" fmla="*/ 183 h 225"/>
              <a:gd name="T50" fmla="*/ 10 w 149"/>
              <a:gd name="T51" fmla="*/ 170 h 225"/>
              <a:gd name="T52" fmla="*/ 36 w 149"/>
              <a:gd name="T53" fmla="*/ 176 h 225"/>
              <a:gd name="T54" fmla="*/ 21 w 149"/>
              <a:gd name="T55" fmla="*/ 114 h 225"/>
              <a:gd name="T56" fmla="*/ 50 w 149"/>
              <a:gd name="T57" fmla="*/ 127 h 225"/>
              <a:gd name="T58" fmla="*/ 28 w 149"/>
              <a:gd name="T59" fmla="*/ 128 h 225"/>
              <a:gd name="T60" fmla="*/ 37 w 149"/>
              <a:gd name="T61" fmla="*/ 181 h 225"/>
              <a:gd name="T62" fmla="*/ 60 w 149"/>
              <a:gd name="T63" fmla="*/ 180 h 225"/>
              <a:gd name="T64" fmla="*/ 48 w 149"/>
              <a:gd name="T65" fmla="*/ 204 h 225"/>
              <a:gd name="T66" fmla="*/ 74 w 149"/>
              <a:gd name="T67" fmla="*/ 195 h 225"/>
              <a:gd name="T68" fmla="*/ 74 w 149"/>
              <a:gd name="T69" fmla="*/ 195 h 225"/>
              <a:gd name="T70" fmla="*/ 87 w 149"/>
              <a:gd name="T71" fmla="*/ 214 h 225"/>
              <a:gd name="T72" fmla="*/ 83 w 149"/>
              <a:gd name="T73" fmla="*/ 190 h 225"/>
              <a:gd name="T74" fmla="*/ 89 w 149"/>
              <a:gd name="T75" fmla="*/ 184 h 225"/>
              <a:gd name="T76" fmla="*/ 93 w 149"/>
              <a:gd name="T77" fmla="*/ 172 h 225"/>
              <a:gd name="T78" fmla="*/ 93 w 149"/>
              <a:gd name="T79" fmla="*/ 172 h 225"/>
              <a:gd name="T80" fmla="*/ 118 w 149"/>
              <a:gd name="T81" fmla="*/ 155 h 225"/>
              <a:gd name="T82" fmla="*/ 99 w 149"/>
              <a:gd name="T83" fmla="*/ 126 h 225"/>
              <a:gd name="T84" fmla="*/ 119 w 149"/>
              <a:gd name="T85" fmla="*/ 145 h 225"/>
              <a:gd name="T86" fmla="*/ 120 w 149"/>
              <a:gd name="T87" fmla="*/ 87 h 225"/>
              <a:gd name="T88" fmla="*/ 112 w 149"/>
              <a:gd name="T89" fmla="*/ 45 h 225"/>
              <a:gd name="T90" fmla="*/ 106 w 149"/>
              <a:gd name="T91" fmla="*/ 29 h 225"/>
              <a:gd name="T92" fmla="*/ 96 w 149"/>
              <a:gd name="T93" fmla="*/ 17 h 225"/>
              <a:gd name="T94" fmla="*/ 89 w 149"/>
              <a:gd name="T95" fmla="*/ 25 h 225"/>
              <a:gd name="T96" fmla="*/ 96 w 149"/>
              <a:gd name="T97" fmla="*/ 17 h 225"/>
              <a:gd name="T98" fmla="*/ 86 w 149"/>
              <a:gd name="T99" fmla="*/ 11 h 225"/>
              <a:gd name="T100" fmla="*/ 75 w 149"/>
              <a:gd name="T101" fmla="*/ 9 h 225"/>
              <a:gd name="T102" fmla="*/ 61 w 149"/>
              <a:gd name="T103" fmla="*/ 12 h 225"/>
              <a:gd name="T104" fmla="*/ 65 w 149"/>
              <a:gd name="T105" fmla="*/ 35 h 225"/>
              <a:gd name="T106" fmla="*/ 59 w 149"/>
              <a:gd name="T107" fmla="*/ 48 h 225"/>
              <a:gd name="T108" fmla="*/ 53 w 149"/>
              <a:gd name="T109" fmla="*/ 69 h 225"/>
              <a:gd name="T110" fmla="*/ 50 w 149"/>
              <a:gd name="T111" fmla="*/ 92 h 225"/>
              <a:gd name="T112" fmla="*/ 50 w 149"/>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225"/>
              <a:gd name="T173" fmla="*/ 149 w 149"/>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225">
                <a:moveTo>
                  <a:pt x="0" y="114"/>
                </a:moveTo>
                <a:lnTo>
                  <a:pt x="0" y="105"/>
                </a:lnTo>
                <a:lnTo>
                  <a:pt x="0" y="97"/>
                </a:lnTo>
                <a:lnTo>
                  <a:pt x="1" y="88"/>
                </a:lnTo>
                <a:lnTo>
                  <a:pt x="2" y="81"/>
                </a:lnTo>
                <a:lnTo>
                  <a:pt x="23" y="84"/>
                </a:lnTo>
                <a:lnTo>
                  <a:pt x="22" y="99"/>
                </a:lnTo>
                <a:lnTo>
                  <a:pt x="21" y="114"/>
                </a:lnTo>
                <a:lnTo>
                  <a:pt x="0" y="114"/>
                </a:lnTo>
                <a:close/>
                <a:moveTo>
                  <a:pt x="2" y="81"/>
                </a:moveTo>
                <a:lnTo>
                  <a:pt x="7" y="65"/>
                </a:lnTo>
                <a:lnTo>
                  <a:pt x="11" y="52"/>
                </a:lnTo>
                <a:lnTo>
                  <a:pt x="31" y="60"/>
                </a:lnTo>
                <a:lnTo>
                  <a:pt x="26" y="72"/>
                </a:lnTo>
                <a:lnTo>
                  <a:pt x="23" y="84"/>
                </a:lnTo>
                <a:lnTo>
                  <a:pt x="2" y="81"/>
                </a:lnTo>
                <a:close/>
                <a:moveTo>
                  <a:pt x="11" y="52"/>
                </a:moveTo>
                <a:lnTo>
                  <a:pt x="17" y="39"/>
                </a:lnTo>
                <a:lnTo>
                  <a:pt x="24" y="28"/>
                </a:lnTo>
                <a:lnTo>
                  <a:pt x="41" y="41"/>
                </a:lnTo>
                <a:lnTo>
                  <a:pt x="36" y="50"/>
                </a:lnTo>
                <a:lnTo>
                  <a:pt x="31" y="60"/>
                </a:lnTo>
                <a:lnTo>
                  <a:pt x="11" y="52"/>
                </a:lnTo>
                <a:close/>
                <a:moveTo>
                  <a:pt x="24" y="28"/>
                </a:moveTo>
                <a:lnTo>
                  <a:pt x="33" y="19"/>
                </a:lnTo>
                <a:lnTo>
                  <a:pt x="42" y="11"/>
                </a:lnTo>
                <a:lnTo>
                  <a:pt x="54" y="28"/>
                </a:lnTo>
                <a:lnTo>
                  <a:pt x="47" y="34"/>
                </a:lnTo>
                <a:lnTo>
                  <a:pt x="41" y="41"/>
                </a:lnTo>
                <a:lnTo>
                  <a:pt x="24" y="28"/>
                </a:lnTo>
                <a:close/>
                <a:moveTo>
                  <a:pt x="54" y="28"/>
                </a:moveTo>
                <a:lnTo>
                  <a:pt x="52" y="29"/>
                </a:lnTo>
                <a:lnTo>
                  <a:pt x="54" y="28"/>
                </a:lnTo>
                <a:lnTo>
                  <a:pt x="48" y="20"/>
                </a:lnTo>
                <a:lnTo>
                  <a:pt x="54" y="28"/>
                </a:lnTo>
                <a:close/>
                <a:moveTo>
                  <a:pt x="42" y="11"/>
                </a:moveTo>
                <a:lnTo>
                  <a:pt x="49" y="6"/>
                </a:lnTo>
                <a:lnTo>
                  <a:pt x="57" y="2"/>
                </a:lnTo>
                <a:lnTo>
                  <a:pt x="65" y="23"/>
                </a:lnTo>
                <a:lnTo>
                  <a:pt x="60" y="25"/>
                </a:lnTo>
                <a:lnTo>
                  <a:pt x="54" y="28"/>
                </a:lnTo>
                <a:lnTo>
                  <a:pt x="42" y="11"/>
                </a:lnTo>
                <a:close/>
                <a:moveTo>
                  <a:pt x="57" y="2"/>
                </a:moveTo>
                <a:lnTo>
                  <a:pt x="46" y="6"/>
                </a:lnTo>
                <a:lnTo>
                  <a:pt x="57" y="2"/>
                </a:lnTo>
                <a:lnTo>
                  <a:pt x="62" y="12"/>
                </a:lnTo>
                <a:lnTo>
                  <a:pt x="57" y="2"/>
                </a:lnTo>
                <a:close/>
                <a:moveTo>
                  <a:pt x="57" y="2"/>
                </a:moveTo>
                <a:lnTo>
                  <a:pt x="66" y="0"/>
                </a:lnTo>
                <a:lnTo>
                  <a:pt x="75" y="0"/>
                </a:lnTo>
                <a:lnTo>
                  <a:pt x="75" y="21"/>
                </a:lnTo>
                <a:lnTo>
                  <a:pt x="70" y="21"/>
                </a:lnTo>
                <a:lnTo>
                  <a:pt x="65" y="23"/>
                </a:lnTo>
                <a:lnTo>
                  <a:pt x="57" y="2"/>
                </a:lnTo>
                <a:close/>
                <a:moveTo>
                  <a:pt x="75" y="0"/>
                </a:moveTo>
                <a:lnTo>
                  <a:pt x="81" y="0"/>
                </a:lnTo>
                <a:lnTo>
                  <a:pt x="89" y="1"/>
                </a:lnTo>
                <a:lnTo>
                  <a:pt x="95" y="3"/>
                </a:lnTo>
                <a:lnTo>
                  <a:pt x="101" y="6"/>
                </a:lnTo>
                <a:lnTo>
                  <a:pt x="91" y="25"/>
                </a:lnTo>
                <a:lnTo>
                  <a:pt x="88" y="23"/>
                </a:lnTo>
                <a:lnTo>
                  <a:pt x="83" y="22"/>
                </a:lnTo>
                <a:lnTo>
                  <a:pt x="79" y="21"/>
                </a:lnTo>
                <a:lnTo>
                  <a:pt x="75" y="21"/>
                </a:lnTo>
                <a:lnTo>
                  <a:pt x="75" y="0"/>
                </a:lnTo>
                <a:close/>
                <a:moveTo>
                  <a:pt x="101" y="6"/>
                </a:moveTo>
                <a:lnTo>
                  <a:pt x="107" y="10"/>
                </a:lnTo>
                <a:lnTo>
                  <a:pt x="114" y="16"/>
                </a:lnTo>
                <a:lnTo>
                  <a:pt x="119" y="21"/>
                </a:lnTo>
                <a:lnTo>
                  <a:pt x="124" y="27"/>
                </a:lnTo>
                <a:lnTo>
                  <a:pt x="107" y="39"/>
                </a:lnTo>
                <a:lnTo>
                  <a:pt x="103" y="35"/>
                </a:lnTo>
                <a:lnTo>
                  <a:pt x="99" y="31"/>
                </a:lnTo>
                <a:lnTo>
                  <a:pt x="95" y="28"/>
                </a:lnTo>
                <a:lnTo>
                  <a:pt x="91" y="25"/>
                </a:lnTo>
                <a:lnTo>
                  <a:pt x="101" y="6"/>
                </a:lnTo>
                <a:close/>
                <a:moveTo>
                  <a:pt x="107" y="39"/>
                </a:moveTo>
                <a:lnTo>
                  <a:pt x="110" y="45"/>
                </a:lnTo>
                <a:lnTo>
                  <a:pt x="107" y="39"/>
                </a:lnTo>
                <a:lnTo>
                  <a:pt x="116" y="33"/>
                </a:lnTo>
                <a:lnTo>
                  <a:pt x="107" y="39"/>
                </a:lnTo>
                <a:close/>
                <a:moveTo>
                  <a:pt x="124" y="27"/>
                </a:moveTo>
                <a:lnTo>
                  <a:pt x="130" y="35"/>
                </a:lnTo>
                <a:lnTo>
                  <a:pt x="134" y="44"/>
                </a:lnTo>
                <a:lnTo>
                  <a:pt x="139" y="54"/>
                </a:lnTo>
                <a:lnTo>
                  <a:pt x="143" y="64"/>
                </a:lnTo>
                <a:lnTo>
                  <a:pt x="122" y="70"/>
                </a:lnTo>
                <a:lnTo>
                  <a:pt x="120" y="61"/>
                </a:lnTo>
                <a:lnTo>
                  <a:pt x="116" y="54"/>
                </a:lnTo>
                <a:lnTo>
                  <a:pt x="111" y="47"/>
                </a:lnTo>
                <a:lnTo>
                  <a:pt x="107" y="39"/>
                </a:lnTo>
                <a:lnTo>
                  <a:pt x="124" y="27"/>
                </a:lnTo>
                <a:close/>
                <a:moveTo>
                  <a:pt x="143" y="64"/>
                </a:moveTo>
                <a:lnTo>
                  <a:pt x="145" y="75"/>
                </a:lnTo>
                <a:lnTo>
                  <a:pt x="147" y="86"/>
                </a:lnTo>
                <a:lnTo>
                  <a:pt x="148" y="99"/>
                </a:lnTo>
                <a:lnTo>
                  <a:pt x="149" y="111"/>
                </a:lnTo>
                <a:lnTo>
                  <a:pt x="127" y="111"/>
                </a:lnTo>
                <a:lnTo>
                  <a:pt x="127" y="100"/>
                </a:lnTo>
                <a:lnTo>
                  <a:pt x="126" y="89"/>
                </a:lnTo>
                <a:lnTo>
                  <a:pt x="125" y="79"/>
                </a:lnTo>
                <a:lnTo>
                  <a:pt x="122" y="70"/>
                </a:lnTo>
                <a:lnTo>
                  <a:pt x="143" y="64"/>
                </a:lnTo>
                <a:close/>
                <a:moveTo>
                  <a:pt x="149" y="111"/>
                </a:moveTo>
                <a:lnTo>
                  <a:pt x="149" y="119"/>
                </a:lnTo>
                <a:lnTo>
                  <a:pt x="148" y="128"/>
                </a:lnTo>
                <a:lnTo>
                  <a:pt x="147" y="136"/>
                </a:lnTo>
                <a:lnTo>
                  <a:pt x="146" y="144"/>
                </a:lnTo>
                <a:lnTo>
                  <a:pt x="125" y="141"/>
                </a:lnTo>
                <a:lnTo>
                  <a:pt x="127" y="127"/>
                </a:lnTo>
                <a:lnTo>
                  <a:pt x="127" y="111"/>
                </a:lnTo>
                <a:lnTo>
                  <a:pt x="149" y="111"/>
                </a:lnTo>
                <a:close/>
                <a:moveTo>
                  <a:pt x="146" y="144"/>
                </a:moveTo>
                <a:lnTo>
                  <a:pt x="143" y="159"/>
                </a:lnTo>
                <a:lnTo>
                  <a:pt x="137" y="173"/>
                </a:lnTo>
                <a:lnTo>
                  <a:pt x="119" y="165"/>
                </a:lnTo>
                <a:lnTo>
                  <a:pt x="122" y="154"/>
                </a:lnTo>
                <a:lnTo>
                  <a:pt x="125" y="141"/>
                </a:lnTo>
                <a:lnTo>
                  <a:pt x="146" y="144"/>
                </a:lnTo>
                <a:close/>
                <a:moveTo>
                  <a:pt x="137" y="173"/>
                </a:moveTo>
                <a:lnTo>
                  <a:pt x="132" y="186"/>
                </a:lnTo>
                <a:lnTo>
                  <a:pt x="125" y="196"/>
                </a:lnTo>
                <a:lnTo>
                  <a:pt x="108" y="184"/>
                </a:lnTo>
                <a:lnTo>
                  <a:pt x="114" y="175"/>
                </a:lnTo>
                <a:lnTo>
                  <a:pt x="119" y="165"/>
                </a:lnTo>
                <a:lnTo>
                  <a:pt x="137" y="173"/>
                </a:lnTo>
                <a:close/>
                <a:moveTo>
                  <a:pt x="108" y="184"/>
                </a:moveTo>
                <a:lnTo>
                  <a:pt x="129" y="154"/>
                </a:lnTo>
                <a:lnTo>
                  <a:pt x="108" y="184"/>
                </a:lnTo>
                <a:lnTo>
                  <a:pt x="117" y="190"/>
                </a:lnTo>
                <a:lnTo>
                  <a:pt x="108" y="184"/>
                </a:lnTo>
                <a:close/>
                <a:moveTo>
                  <a:pt x="125" y="196"/>
                </a:moveTo>
                <a:lnTo>
                  <a:pt x="118" y="205"/>
                </a:lnTo>
                <a:lnTo>
                  <a:pt x="109" y="213"/>
                </a:lnTo>
                <a:lnTo>
                  <a:pt x="97" y="195"/>
                </a:lnTo>
                <a:lnTo>
                  <a:pt x="103" y="190"/>
                </a:lnTo>
                <a:lnTo>
                  <a:pt x="108" y="184"/>
                </a:lnTo>
                <a:lnTo>
                  <a:pt x="125" y="196"/>
                </a:lnTo>
                <a:close/>
                <a:moveTo>
                  <a:pt x="97" y="195"/>
                </a:moveTo>
                <a:lnTo>
                  <a:pt x="88" y="201"/>
                </a:lnTo>
                <a:lnTo>
                  <a:pt x="97" y="195"/>
                </a:lnTo>
                <a:lnTo>
                  <a:pt x="103" y="203"/>
                </a:lnTo>
                <a:lnTo>
                  <a:pt x="97" y="195"/>
                </a:lnTo>
                <a:close/>
                <a:moveTo>
                  <a:pt x="109" y="213"/>
                </a:moveTo>
                <a:lnTo>
                  <a:pt x="100" y="218"/>
                </a:lnTo>
                <a:lnTo>
                  <a:pt x="92" y="222"/>
                </a:lnTo>
                <a:lnTo>
                  <a:pt x="84" y="201"/>
                </a:lnTo>
                <a:lnTo>
                  <a:pt x="91" y="199"/>
                </a:lnTo>
                <a:lnTo>
                  <a:pt x="97" y="195"/>
                </a:lnTo>
                <a:lnTo>
                  <a:pt x="109" y="213"/>
                </a:lnTo>
                <a:close/>
                <a:moveTo>
                  <a:pt x="92" y="222"/>
                </a:moveTo>
                <a:lnTo>
                  <a:pt x="82" y="224"/>
                </a:lnTo>
                <a:lnTo>
                  <a:pt x="73" y="225"/>
                </a:lnTo>
                <a:lnTo>
                  <a:pt x="73" y="203"/>
                </a:lnTo>
                <a:lnTo>
                  <a:pt x="79" y="203"/>
                </a:lnTo>
                <a:lnTo>
                  <a:pt x="84" y="201"/>
                </a:lnTo>
                <a:lnTo>
                  <a:pt x="92" y="222"/>
                </a:lnTo>
                <a:close/>
                <a:moveTo>
                  <a:pt x="73" y="225"/>
                </a:moveTo>
                <a:lnTo>
                  <a:pt x="65" y="224"/>
                </a:lnTo>
                <a:lnTo>
                  <a:pt x="56" y="222"/>
                </a:lnTo>
                <a:lnTo>
                  <a:pt x="49" y="219"/>
                </a:lnTo>
                <a:lnTo>
                  <a:pt x="42" y="215"/>
                </a:lnTo>
                <a:lnTo>
                  <a:pt x="53" y="197"/>
                </a:lnTo>
                <a:lnTo>
                  <a:pt x="59" y="200"/>
                </a:lnTo>
                <a:lnTo>
                  <a:pt x="63" y="202"/>
                </a:lnTo>
                <a:lnTo>
                  <a:pt x="68" y="203"/>
                </a:lnTo>
                <a:lnTo>
                  <a:pt x="73" y="203"/>
                </a:lnTo>
                <a:lnTo>
                  <a:pt x="73" y="225"/>
                </a:lnTo>
                <a:close/>
                <a:moveTo>
                  <a:pt x="42" y="215"/>
                </a:moveTo>
                <a:lnTo>
                  <a:pt x="35" y="210"/>
                </a:lnTo>
                <a:lnTo>
                  <a:pt x="28" y="202"/>
                </a:lnTo>
                <a:lnTo>
                  <a:pt x="22" y="195"/>
                </a:lnTo>
                <a:lnTo>
                  <a:pt x="17" y="187"/>
                </a:lnTo>
                <a:lnTo>
                  <a:pt x="36" y="176"/>
                </a:lnTo>
                <a:lnTo>
                  <a:pt x="40" y="183"/>
                </a:lnTo>
                <a:lnTo>
                  <a:pt x="44" y="189"/>
                </a:lnTo>
                <a:lnTo>
                  <a:pt x="49" y="194"/>
                </a:lnTo>
                <a:lnTo>
                  <a:pt x="53" y="197"/>
                </a:lnTo>
                <a:lnTo>
                  <a:pt x="42" y="215"/>
                </a:lnTo>
                <a:close/>
                <a:moveTo>
                  <a:pt x="17" y="187"/>
                </a:moveTo>
                <a:lnTo>
                  <a:pt x="13" y="178"/>
                </a:lnTo>
                <a:lnTo>
                  <a:pt x="10" y="170"/>
                </a:lnTo>
                <a:lnTo>
                  <a:pt x="7" y="162"/>
                </a:lnTo>
                <a:lnTo>
                  <a:pt x="5" y="153"/>
                </a:lnTo>
                <a:lnTo>
                  <a:pt x="25" y="148"/>
                </a:lnTo>
                <a:lnTo>
                  <a:pt x="27" y="156"/>
                </a:lnTo>
                <a:lnTo>
                  <a:pt x="29" y="163"/>
                </a:lnTo>
                <a:lnTo>
                  <a:pt x="33" y="169"/>
                </a:lnTo>
                <a:lnTo>
                  <a:pt x="36" y="176"/>
                </a:lnTo>
                <a:lnTo>
                  <a:pt x="17" y="187"/>
                </a:lnTo>
                <a:close/>
                <a:moveTo>
                  <a:pt x="5" y="153"/>
                </a:moveTo>
                <a:lnTo>
                  <a:pt x="2" y="143"/>
                </a:lnTo>
                <a:lnTo>
                  <a:pt x="1" y="134"/>
                </a:lnTo>
                <a:lnTo>
                  <a:pt x="0" y="125"/>
                </a:lnTo>
                <a:lnTo>
                  <a:pt x="0" y="114"/>
                </a:lnTo>
                <a:lnTo>
                  <a:pt x="21" y="114"/>
                </a:lnTo>
                <a:lnTo>
                  <a:pt x="21" y="122"/>
                </a:lnTo>
                <a:lnTo>
                  <a:pt x="22" y="132"/>
                </a:lnTo>
                <a:lnTo>
                  <a:pt x="23" y="140"/>
                </a:lnTo>
                <a:lnTo>
                  <a:pt x="25" y="148"/>
                </a:lnTo>
                <a:lnTo>
                  <a:pt x="5" y="153"/>
                </a:lnTo>
                <a:close/>
                <a:moveTo>
                  <a:pt x="50" y="117"/>
                </a:moveTo>
                <a:lnTo>
                  <a:pt x="50" y="127"/>
                </a:lnTo>
                <a:lnTo>
                  <a:pt x="50" y="136"/>
                </a:lnTo>
                <a:lnTo>
                  <a:pt x="51" y="144"/>
                </a:lnTo>
                <a:lnTo>
                  <a:pt x="52" y="153"/>
                </a:lnTo>
                <a:lnTo>
                  <a:pt x="32" y="156"/>
                </a:lnTo>
                <a:lnTo>
                  <a:pt x="31" y="147"/>
                </a:lnTo>
                <a:lnTo>
                  <a:pt x="29" y="138"/>
                </a:lnTo>
                <a:lnTo>
                  <a:pt x="28" y="128"/>
                </a:lnTo>
                <a:lnTo>
                  <a:pt x="28" y="117"/>
                </a:lnTo>
                <a:lnTo>
                  <a:pt x="50" y="117"/>
                </a:lnTo>
                <a:close/>
                <a:moveTo>
                  <a:pt x="52" y="153"/>
                </a:moveTo>
                <a:lnTo>
                  <a:pt x="55" y="167"/>
                </a:lnTo>
                <a:lnTo>
                  <a:pt x="59" y="180"/>
                </a:lnTo>
                <a:lnTo>
                  <a:pt x="39" y="188"/>
                </a:lnTo>
                <a:lnTo>
                  <a:pt x="37" y="181"/>
                </a:lnTo>
                <a:lnTo>
                  <a:pt x="35" y="172"/>
                </a:lnTo>
                <a:lnTo>
                  <a:pt x="33" y="165"/>
                </a:lnTo>
                <a:lnTo>
                  <a:pt x="32" y="156"/>
                </a:lnTo>
                <a:lnTo>
                  <a:pt x="52" y="153"/>
                </a:lnTo>
                <a:close/>
                <a:moveTo>
                  <a:pt x="59" y="180"/>
                </a:moveTo>
                <a:lnTo>
                  <a:pt x="60" y="181"/>
                </a:lnTo>
                <a:lnTo>
                  <a:pt x="60" y="180"/>
                </a:lnTo>
                <a:lnTo>
                  <a:pt x="49" y="184"/>
                </a:lnTo>
                <a:lnTo>
                  <a:pt x="59" y="180"/>
                </a:lnTo>
                <a:close/>
                <a:moveTo>
                  <a:pt x="60" y="180"/>
                </a:moveTo>
                <a:lnTo>
                  <a:pt x="63" y="187"/>
                </a:lnTo>
                <a:lnTo>
                  <a:pt x="67" y="192"/>
                </a:lnTo>
                <a:lnTo>
                  <a:pt x="52" y="208"/>
                </a:lnTo>
                <a:lnTo>
                  <a:pt x="48" y="204"/>
                </a:lnTo>
                <a:lnTo>
                  <a:pt x="45" y="199"/>
                </a:lnTo>
                <a:lnTo>
                  <a:pt x="42" y="194"/>
                </a:lnTo>
                <a:lnTo>
                  <a:pt x="39" y="188"/>
                </a:lnTo>
                <a:lnTo>
                  <a:pt x="60" y="180"/>
                </a:lnTo>
                <a:close/>
                <a:moveTo>
                  <a:pt x="67" y="192"/>
                </a:moveTo>
                <a:lnTo>
                  <a:pt x="70" y="194"/>
                </a:lnTo>
                <a:lnTo>
                  <a:pt x="74" y="195"/>
                </a:lnTo>
                <a:lnTo>
                  <a:pt x="74" y="216"/>
                </a:lnTo>
                <a:lnTo>
                  <a:pt x="68" y="216"/>
                </a:lnTo>
                <a:lnTo>
                  <a:pt x="63" y="214"/>
                </a:lnTo>
                <a:lnTo>
                  <a:pt x="57" y="212"/>
                </a:lnTo>
                <a:lnTo>
                  <a:pt x="52" y="208"/>
                </a:lnTo>
                <a:lnTo>
                  <a:pt x="67" y="192"/>
                </a:lnTo>
                <a:close/>
                <a:moveTo>
                  <a:pt x="74" y="195"/>
                </a:moveTo>
                <a:lnTo>
                  <a:pt x="75" y="194"/>
                </a:lnTo>
                <a:lnTo>
                  <a:pt x="77" y="194"/>
                </a:lnTo>
                <a:lnTo>
                  <a:pt x="86" y="214"/>
                </a:lnTo>
                <a:lnTo>
                  <a:pt x="80" y="215"/>
                </a:lnTo>
                <a:lnTo>
                  <a:pt x="74" y="216"/>
                </a:lnTo>
                <a:lnTo>
                  <a:pt x="74" y="195"/>
                </a:lnTo>
                <a:close/>
                <a:moveTo>
                  <a:pt x="87" y="214"/>
                </a:moveTo>
                <a:lnTo>
                  <a:pt x="78" y="217"/>
                </a:lnTo>
                <a:lnTo>
                  <a:pt x="86" y="214"/>
                </a:lnTo>
                <a:lnTo>
                  <a:pt x="81" y="203"/>
                </a:lnTo>
                <a:lnTo>
                  <a:pt x="87" y="214"/>
                </a:lnTo>
                <a:close/>
                <a:moveTo>
                  <a:pt x="77" y="194"/>
                </a:moveTo>
                <a:lnTo>
                  <a:pt x="80" y="192"/>
                </a:lnTo>
                <a:lnTo>
                  <a:pt x="83" y="190"/>
                </a:lnTo>
                <a:lnTo>
                  <a:pt x="97" y="206"/>
                </a:lnTo>
                <a:lnTo>
                  <a:pt x="92" y="211"/>
                </a:lnTo>
                <a:lnTo>
                  <a:pt x="87" y="214"/>
                </a:lnTo>
                <a:lnTo>
                  <a:pt x="77" y="194"/>
                </a:lnTo>
                <a:close/>
                <a:moveTo>
                  <a:pt x="83" y="190"/>
                </a:moveTo>
                <a:lnTo>
                  <a:pt x="86" y="188"/>
                </a:lnTo>
                <a:lnTo>
                  <a:pt x="89" y="184"/>
                </a:lnTo>
                <a:lnTo>
                  <a:pt x="107" y="194"/>
                </a:lnTo>
                <a:lnTo>
                  <a:pt x="102" y="201"/>
                </a:lnTo>
                <a:lnTo>
                  <a:pt x="97" y="206"/>
                </a:lnTo>
                <a:lnTo>
                  <a:pt x="83" y="190"/>
                </a:lnTo>
                <a:close/>
                <a:moveTo>
                  <a:pt x="89" y="184"/>
                </a:moveTo>
                <a:lnTo>
                  <a:pt x="91" y="178"/>
                </a:lnTo>
                <a:lnTo>
                  <a:pt x="93" y="172"/>
                </a:lnTo>
                <a:lnTo>
                  <a:pt x="114" y="177"/>
                </a:lnTo>
                <a:lnTo>
                  <a:pt x="110" y="187"/>
                </a:lnTo>
                <a:lnTo>
                  <a:pt x="107" y="194"/>
                </a:lnTo>
                <a:lnTo>
                  <a:pt x="89" y="184"/>
                </a:lnTo>
                <a:close/>
                <a:moveTo>
                  <a:pt x="93" y="172"/>
                </a:moveTo>
                <a:lnTo>
                  <a:pt x="94" y="168"/>
                </a:lnTo>
                <a:lnTo>
                  <a:pt x="93" y="172"/>
                </a:lnTo>
                <a:lnTo>
                  <a:pt x="103" y="174"/>
                </a:lnTo>
                <a:lnTo>
                  <a:pt x="93" y="172"/>
                </a:lnTo>
                <a:close/>
                <a:moveTo>
                  <a:pt x="93" y="172"/>
                </a:moveTo>
                <a:lnTo>
                  <a:pt x="95" y="159"/>
                </a:lnTo>
                <a:lnTo>
                  <a:pt x="97" y="143"/>
                </a:lnTo>
                <a:lnTo>
                  <a:pt x="119" y="145"/>
                </a:lnTo>
                <a:lnTo>
                  <a:pt x="118" y="155"/>
                </a:lnTo>
                <a:lnTo>
                  <a:pt x="117" y="163"/>
                </a:lnTo>
                <a:lnTo>
                  <a:pt x="115" y="170"/>
                </a:lnTo>
                <a:lnTo>
                  <a:pt x="114" y="177"/>
                </a:lnTo>
                <a:lnTo>
                  <a:pt x="93" y="172"/>
                </a:lnTo>
                <a:close/>
                <a:moveTo>
                  <a:pt x="97" y="143"/>
                </a:moveTo>
                <a:lnTo>
                  <a:pt x="98" y="135"/>
                </a:lnTo>
                <a:lnTo>
                  <a:pt x="99" y="126"/>
                </a:lnTo>
                <a:lnTo>
                  <a:pt x="99" y="115"/>
                </a:lnTo>
                <a:lnTo>
                  <a:pt x="99" y="105"/>
                </a:lnTo>
                <a:lnTo>
                  <a:pt x="120" y="105"/>
                </a:lnTo>
                <a:lnTo>
                  <a:pt x="120" y="115"/>
                </a:lnTo>
                <a:lnTo>
                  <a:pt x="120" y="127"/>
                </a:lnTo>
                <a:lnTo>
                  <a:pt x="119" y="136"/>
                </a:lnTo>
                <a:lnTo>
                  <a:pt x="119" y="145"/>
                </a:lnTo>
                <a:lnTo>
                  <a:pt x="97" y="143"/>
                </a:lnTo>
                <a:close/>
                <a:moveTo>
                  <a:pt x="99" y="105"/>
                </a:moveTo>
                <a:lnTo>
                  <a:pt x="99" y="89"/>
                </a:lnTo>
                <a:lnTo>
                  <a:pt x="97" y="75"/>
                </a:lnTo>
                <a:lnTo>
                  <a:pt x="119" y="73"/>
                </a:lnTo>
                <a:lnTo>
                  <a:pt x="119" y="80"/>
                </a:lnTo>
                <a:lnTo>
                  <a:pt x="120" y="87"/>
                </a:lnTo>
                <a:lnTo>
                  <a:pt x="120" y="95"/>
                </a:lnTo>
                <a:lnTo>
                  <a:pt x="120" y="105"/>
                </a:lnTo>
                <a:lnTo>
                  <a:pt x="99" y="105"/>
                </a:lnTo>
                <a:close/>
                <a:moveTo>
                  <a:pt x="97" y="75"/>
                </a:moveTo>
                <a:lnTo>
                  <a:pt x="95" y="62"/>
                </a:lnTo>
                <a:lnTo>
                  <a:pt x="93" y="51"/>
                </a:lnTo>
                <a:lnTo>
                  <a:pt x="112" y="45"/>
                </a:lnTo>
                <a:lnTo>
                  <a:pt x="116" y="58"/>
                </a:lnTo>
                <a:lnTo>
                  <a:pt x="119" y="73"/>
                </a:lnTo>
                <a:lnTo>
                  <a:pt x="97" y="75"/>
                </a:lnTo>
                <a:close/>
                <a:moveTo>
                  <a:pt x="93" y="51"/>
                </a:moveTo>
                <a:lnTo>
                  <a:pt x="90" y="45"/>
                </a:lnTo>
                <a:lnTo>
                  <a:pt x="88" y="39"/>
                </a:lnTo>
                <a:lnTo>
                  <a:pt x="106" y="29"/>
                </a:lnTo>
                <a:lnTo>
                  <a:pt x="109" y="36"/>
                </a:lnTo>
                <a:lnTo>
                  <a:pt x="112" y="45"/>
                </a:lnTo>
                <a:lnTo>
                  <a:pt x="93" y="51"/>
                </a:lnTo>
                <a:close/>
                <a:moveTo>
                  <a:pt x="88" y="39"/>
                </a:moveTo>
                <a:lnTo>
                  <a:pt x="84" y="35"/>
                </a:lnTo>
                <a:lnTo>
                  <a:pt x="82" y="32"/>
                </a:lnTo>
                <a:lnTo>
                  <a:pt x="96" y="17"/>
                </a:lnTo>
                <a:lnTo>
                  <a:pt x="101" y="22"/>
                </a:lnTo>
                <a:lnTo>
                  <a:pt x="106" y="29"/>
                </a:lnTo>
                <a:lnTo>
                  <a:pt x="88" y="39"/>
                </a:lnTo>
                <a:close/>
                <a:moveTo>
                  <a:pt x="96" y="17"/>
                </a:moveTo>
                <a:lnTo>
                  <a:pt x="95" y="16"/>
                </a:lnTo>
                <a:lnTo>
                  <a:pt x="96" y="17"/>
                </a:lnTo>
                <a:lnTo>
                  <a:pt x="89" y="25"/>
                </a:lnTo>
                <a:lnTo>
                  <a:pt x="96" y="17"/>
                </a:lnTo>
                <a:close/>
                <a:moveTo>
                  <a:pt x="82" y="33"/>
                </a:moveTo>
                <a:lnTo>
                  <a:pt x="81" y="32"/>
                </a:lnTo>
                <a:lnTo>
                  <a:pt x="79" y="31"/>
                </a:lnTo>
                <a:lnTo>
                  <a:pt x="86" y="11"/>
                </a:lnTo>
                <a:lnTo>
                  <a:pt x="91" y="14"/>
                </a:lnTo>
                <a:lnTo>
                  <a:pt x="96" y="17"/>
                </a:lnTo>
                <a:lnTo>
                  <a:pt x="82" y="33"/>
                </a:lnTo>
                <a:close/>
                <a:moveTo>
                  <a:pt x="79" y="31"/>
                </a:moveTo>
                <a:lnTo>
                  <a:pt x="77" y="30"/>
                </a:lnTo>
                <a:lnTo>
                  <a:pt x="75" y="30"/>
                </a:lnTo>
                <a:lnTo>
                  <a:pt x="75" y="9"/>
                </a:lnTo>
                <a:lnTo>
                  <a:pt x="80" y="9"/>
                </a:lnTo>
                <a:lnTo>
                  <a:pt x="86" y="11"/>
                </a:lnTo>
                <a:lnTo>
                  <a:pt x="79" y="31"/>
                </a:lnTo>
                <a:close/>
                <a:moveTo>
                  <a:pt x="75" y="30"/>
                </a:moveTo>
                <a:lnTo>
                  <a:pt x="72" y="31"/>
                </a:lnTo>
                <a:lnTo>
                  <a:pt x="70" y="31"/>
                </a:lnTo>
                <a:lnTo>
                  <a:pt x="61" y="12"/>
                </a:lnTo>
                <a:lnTo>
                  <a:pt x="68" y="10"/>
                </a:lnTo>
                <a:lnTo>
                  <a:pt x="75" y="9"/>
                </a:lnTo>
                <a:lnTo>
                  <a:pt x="75" y="30"/>
                </a:lnTo>
                <a:close/>
                <a:moveTo>
                  <a:pt x="70" y="31"/>
                </a:moveTo>
                <a:lnTo>
                  <a:pt x="68" y="33"/>
                </a:lnTo>
                <a:lnTo>
                  <a:pt x="65" y="35"/>
                </a:lnTo>
                <a:lnTo>
                  <a:pt x="49" y="22"/>
                </a:lnTo>
                <a:lnTo>
                  <a:pt x="54" y="17"/>
                </a:lnTo>
                <a:lnTo>
                  <a:pt x="61" y="12"/>
                </a:lnTo>
                <a:lnTo>
                  <a:pt x="70" y="31"/>
                </a:lnTo>
                <a:close/>
                <a:moveTo>
                  <a:pt x="49" y="22"/>
                </a:moveTo>
                <a:lnTo>
                  <a:pt x="53" y="17"/>
                </a:lnTo>
                <a:lnTo>
                  <a:pt x="49" y="22"/>
                </a:lnTo>
                <a:lnTo>
                  <a:pt x="57" y="29"/>
                </a:lnTo>
                <a:lnTo>
                  <a:pt x="49" y="22"/>
                </a:lnTo>
                <a:close/>
                <a:moveTo>
                  <a:pt x="65" y="35"/>
                </a:moveTo>
                <a:lnTo>
                  <a:pt x="62" y="41"/>
                </a:lnTo>
                <a:lnTo>
                  <a:pt x="59" y="48"/>
                </a:lnTo>
                <a:lnTo>
                  <a:pt x="39" y="41"/>
                </a:lnTo>
                <a:lnTo>
                  <a:pt x="43" y="30"/>
                </a:lnTo>
                <a:lnTo>
                  <a:pt x="49" y="22"/>
                </a:lnTo>
                <a:lnTo>
                  <a:pt x="65" y="35"/>
                </a:lnTo>
                <a:close/>
                <a:moveTo>
                  <a:pt x="59" y="48"/>
                </a:moveTo>
                <a:lnTo>
                  <a:pt x="54" y="59"/>
                </a:lnTo>
                <a:lnTo>
                  <a:pt x="59" y="48"/>
                </a:lnTo>
                <a:lnTo>
                  <a:pt x="48" y="45"/>
                </a:lnTo>
                <a:lnTo>
                  <a:pt x="59" y="48"/>
                </a:lnTo>
                <a:close/>
                <a:moveTo>
                  <a:pt x="59" y="48"/>
                </a:moveTo>
                <a:lnTo>
                  <a:pt x="55" y="57"/>
                </a:lnTo>
                <a:lnTo>
                  <a:pt x="53" y="69"/>
                </a:lnTo>
                <a:lnTo>
                  <a:pt x="33" y="65"/>
                </a:lnTo>
                <a:lnTo>
                  <a:pt x="35" y="52"/>
                </a:lnTo>
                <a:lnTo>
                  <a:pt x="39" y="41"/>
                </a:lnTo>
                <a:lnTo>
                  <a:pt x="59" y="48"/>
                </a:lnTo>
                <a:close/>
                <a:moveTo>
                  <a:pt x="53" y="69"/>
                </a:moveTo>
                <a:lnTo>
                  <a:pt x="52" y="80"/>
                </a:lnTo>
                <a:lnTo>
                  <a:pt x="50" y="92"/>
                </a:lnTo>
                <a:lnTo>
                  <a:pt x="29" y="91"/>
                </a:lnTo>
                <a:lnTo>
                  <a:pt x="31" y="79"/>
                </a:lnTo>
                <a:lnTo>
                  <a:pt x="33" y="65"/>
                </a:lnTo>
                <a:lnTo>
                  <a:pt x="53" y="69"/>
                </a:lnTo>
                <a:close/>
                <a:moveTo>
                  <a:pt x="50" y="92"/>
                </a:moveTo>
                <a:lnTo>
                  <a:pt x="50" y="106"/>
                </a:lnTo>
                <a:lnTo>
                  <a:pt x="50" y="117"/>
                </a:lnTo>
                <a:lnTo>
                  <a:pt x="28" y="117"/>
                </a:lnTo>
                <a:lnTo>
                  <a:pt x="28" y="104"/>
                </a:lnTo>
                <a:lnTo>
                  <a:pt x="29" y="91"/>
                </a:lnTo>
                <a:lnTo>
                  <a:pt x="50"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47" name="Freeform 364"/>
          <p:cNvSpPr>
            <a:spLocks noEditPoints="1"/>
          </p:cNvSpPr>
          <p:nvPr/>
        </p:nvSpPr>
        <p:spPr bwMode="auto">
          <a:xfrm>
            <a:off x="3309938" y="1881188"/>
            <a:ext cx="77787" cy="119062"/>
          </a:xfrm>
          <a:custGeom>
            <a:avLst/>
            <a:gdLst>
              <a:gd name="T0" fmla="*/ 22 w 148"/>
              <a:gd name="T1" fmla="*/ 99 h 225"/>
              <a:gd name="T2" fmla="*/ 26 w 148"/>
              <a:gd name="T3" fmla="*/ 72 h 225"/>
              <a:gd name="T4" fmla="*/ 35 w 148"/>
              <a:gd name="T5" fmla="*/ 50 h 225"/>
              <a:gd name="T6" fmla="*/ 46 w 148"/>
              <a:gd name="T7" fmla="*/ 34 h 225"/>
              <a:gd name="T8" fmla="*/ 54 w 148"/>
              <a:gd name="T9" fmla="*/ 28 h 225"/>
              <a:gd name="T10" fmla="*/ 41 w 148"/>
              <a:gd name="T11" fmla="*/ 11 h 225"/>
              <a:gd name="T12" fmla="*/ 66 w 148"/>
              <a:gd name="T13" fmla="*/ 0 h 225"/>
              <a:gd name="T14" fmla="*/ 82 w 148"/>
              <a:gd name="T15" fmla="*/ 0 h 225"/>
              <a:gd name="T16" fmla="*/ 79 w 148"/>
              <a:gd name="T17" fmla="*/ 21 h 225"/>
              <a:gd name="T18" fmla="*/ 123 w 148"/>
              <a:gd name="T19" fmla="*/ 27 h 225"/>
              <a:gd name="T20" fmla="*/ 107 w 148"/>
              <a:gd name="T21" fmla="*/ 39 h 225"/>
              <a:gd name="T22" fmla="*/ 135 w 148"/>
              <a:gd name="T23" fmla="*/ 44 h 225"/>
              <a:gd name="T24" fmla="*/ 107 w 148"/>
              <a:gd name="T25" fmla="*/ 39 h 225"/>
              <a:gd name="T26" fmla="*/ 126 w 148"/>
              <a:gd name="T27" fmla="*/ 111 h 225"/>
              <a:gd name="T28" fmla="*/ 148 w 148"/>
              <a:gd name="T29" fmla="*/ 119 h 225"/>
              <a:gd name="T30" fmla="*/ 148 w 148"/>
              <a:gd name="T31" fmla="*/ 111 h 225"/>
              <a:gd name="T32" fmla="*/ 145 w 148"/>
              <a:gd name="T33" fmla="*/ 144 h 225"/>
              <a:gd name="T34" fmla="*/ 138 w 148"/>
              <a:gd name="T35" fmla="*/ 173 h 225"/>
              <a:gd name="T36" fmla="*/ 117 w 148"/>
              <a:gd name="T37" fmla="*/ 205 h 225"/>
              <a:gd name="T38" fmla="*/ 87 w 148"/>
              <a:gd name="T39" fmla="*/ 201 h 225"/>
              <a:gd name="T40" fmla="*/ 84 w 148"/>
              <a:gd name="T41" fmla="*/ 201 h 225"/>
              <a:gd name="T42" fmla="*/ 72 w 148"/>
              <a:gd name="T43" fmla="*/ 203 h 225"/>
              <a:gd name="T44" fmla="*/ 49 w 148"/>
              <a:gd name="T45" fmla="*/ 219 h 225"/>
              <a:gd name="T46" fmla="*/ 72 w 148"/>
              <a:gd name="T47" fmla="*/ 225 h 225"/>
              <a:gd name="T48" fmla="*/ 39 w 148"/>
              <a:gd name="T49" fmla="*/ 183 h 225"/>
              <a:gd name="T50" fmla="*/ 9 w 148"/>
              <a:gd name="T51" fmla="*/ 170 h 225"/>
              <a:gd name="T52" fmla="*/ 35 w 148"/>
              <a:gd name="T53" fmla="*/ 176 h 225"/>
              <a:gd name="T54" fmla="*/ 21 w 148"/>
              <a:gd name="T55" fmla="*/ 114 h 225"/>
              <a:gd name="T56" fmla="*/ 50 w 148"/>
              <a:gd name="T57" fmla="*/ 127 h 225"/>
              <a:gd name="T58" fmla="*/ 28 w 148"/>
              <a:gd name="T59" fmla="*/ 128 h 225"/>
              <a:gd name="T60" fmla="*/ 36 w 148"/>
              <a:gd name="T61" fmla="*/ 181 h 225"/>
              <a:gd name="T62" fmla="*/ 59 w 148"/>
              <a:gd name="T63" fmla="*/ 180 h 225"/>
              <a:gd name="T64" fmla="*/ 49 w 148"/>
              <a:gd name="T65" fmla="*/ 204 h 225"/>
              <a:gd name="T66" fmla="*/ 73 w 148"/>
              <a:gd name="T67" fmla="*/ 195 h 225"/>
              <a:gd name="T68" fmla="*/ 73 w 148"/>
              <a:gd name="T69" fmla="*/ 195 h 225"/>
              <a:gd name="T70" fmla="*/ 86 w 148"/>
              <a:gd name="T71" fmla="*/ 214 h 225"/>
              <a:gd name="T72" fmla="*/ 83 w 148"/>
              <a:gd name="T73" fmla="*/ 190 h 225"/>
              <a:gd name="T74" fmla="*/ 88 w 148"/>
              <a:gd name="T75" fmla="*/ 184 h 225"/>
              <a:gd name="T76" fmla="*/ 92 w 148"/>
              <a:gd name="T77" fmla="*/ 172 h 225"/>
              <a:gd name="T78" fmla="*/ 92 w 148"/>
              <a:gd name="T79" fmla="*/ 172 h 225"/>
              <a:gd name="T80" fmla="*/ 117 w 148"/>
              <a:gd name="T81" fmla="*/ 155 h 225"/>
              <a:gd name="T82" fmla="*/ 98 w 148"/>
              <a:gd name="T83" fmla="*/ 126 h 225"/>
              <a:gd name="T84" fmla="*/ 118 w 148"/>
              <a:gd name="T85" fmla="*/ 145 h 225"/>
              <a:gd name="T86" fmla="*/ 119 w 148"/>
              <a:gd name="T87" fmla="*/ 87 h 225"/>
              <a:gd name="T88" fmla="*/ 112 w 148"/>
              <a:gd name="T89" fmla="*/ 45 h 225"/>
              <a:gd name="T90" fmla="*/ 106 w 148"/>
              <a:gd name="T91" fmla="*/ 29 h 225"/>
              <a:gd name="T92" fmla="*/ 95 w 148"/>
              <a:gd name="T93" fmla="*/ 17 h 225"/>
              <a:gd name="T94" fmla="*/ 89 w 148"/>
              <a:gd name="T95" fmla="*/ 25 h 225"/>
              <a:gd name="T96" fmla="*/ 95 w 148"/>
              <a:gd name="T97" fmla="*/ 17 h 225"/>
              <a:gd name="T98" fmla="*/ 85 w 148"/>
              <a:gd name="T99" fmla="*/ 11 h 225"/>
              <a:gd name="T100" fmla="*/ 75 w 148"/>
              <a:gd name="T101" fmla="*/ 9 h 225"/>
              <a:gd name="T102" fmla="*/ 60 w 148"/>
              <a:gd name="T103" fmla="*/ 12 h 225"/>
              <a:gd name="T104" fmla="*/ 65 w 148"/>
              <a:gd name="T105" fmla="*/ 35 h 225"/>
              <a:gd name="T106" fmla="*/ 58 w 148"/>
              <a:gd name="T107" fmla="*/ 48 h 225"/>
              <a:gd name="T108" fmla="*/ 53 w 148"/>
              <a:gd name="T109" fmla="*/ 69 h 225"/>
              <a:gd name="T110" fmla="*/ 51 w 148"/>
              <a:gd name="T111" fmla="*/ 92 h 225"/>
              <a:gd name="T112" fmla="*/ 50 w 148"/>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8"/>
              <a:gd name="T172" fmla="*/ 0 h 225"/>
              <a:gd name="T173" fmla="*/ 148 w 148"/>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8" h="225">
                <a:moveTo>
                  <a:pt x="0" y="114"/>
                </a:moveTo>
                <a:lnTo>
                  <a:pt x="0" y="105"/>
                </a:lnTo>
                <a:lnTo>
                  <a:pt x="1" y="97"/>
                </a:lnTo>
                <a:lnTo>
                  <a:pt x="1" y="88"/>
                </a:lnTo>
                <a:lnTo>
                  <a:pt x="2" y="81"/>
                </a:lnTo>
                <a:lnTo>
                  <a:pt x="24" y="84"/>
                </a:lnTo>
                <a:lnTo>
                  <a:pt x="22" y="99"/>
                </a:lnTo>
                <a:lnTo>
                  <a:pt x="21" y="114"/>
                </a:lnTo>
                <a:lnTo>
                  <a:pt x="0" y="114"/>
                </a:lnTo>
                <a:close/>
                <a:moveTo>
                  <a:pt x="2" y="81"/>
                </a:moveTo>
                <a:lnTo>
                  <a:pt x="6" y="65"/>
                </a:lnTo>
                <a:lnTo>
                  <a:pt x="10" y="52"/>
                </a:lnTo>
                <a:lnTo>
                  <a:pt x="30" y="60"/>
                </a:lnTo>
                <a:lnTo>
                  <a:pt x="26" y="72"/>
                </a:lnTo>
                <a:lnTo>
                  <a:pt x="24" y="84"/>
                </a:lnTo>
                <a:lnTo>
                  <a:pt x="2" y="81"/>
                </a:lnTo>
                <a:close/>
                <a:moveTo>
                  <a:pt x="10" y="52"/>
                </a:moveTo>
                <a:lnTo>
                  <a:pt x="16" y="39"/>
                </a:lnTo>
                <a:lnTo>
                  <a:pt x="24" y="28"/>
                </a:lnTo>
                <a:lnTo>
                  <a:pt x="40" y="41"/>
                </a:lnTo>
                <a:lnTo>
                  <a:pt x="35" y="50"/>
                </a:lnTo>
                <a:lnTo>
                  <a:pt x="30" y="60"/>
                </a:lnTo>
                <a:lnTo>
                  <a:pt x="10" y="52"/>
                </a:lnTo>
                <a:close/>
                <a:moveTo>
                  <a:pt x="24" y="28"/>
                </a:moveTo>
                <a:lnTo>
                  <a:pt x="32" y="19"/>
                </a:lnTo>
                <a:lnTo>
                  <a:pt x="41" y="11"/>
                </a:lnTo>
                <a:lnTo>
                  <a:pt x="54" y="28"/>
                </a:lnTo>
                <a:lnTo>
                  <a:pt x="46" y="34"/>
                </a:lnTo>
                <a:lnTo>
                  <a:pt x="40" y="41"/>
                </a:lnTo>
                <a:lnTo>
                  <a:pt x="24" y="28"/>
                </a:lnTo>
                <a:close/>
                <a:moveTo>
                  <a:pt x="54" y="28"/>
                </a:moveTo>
                <a:lnTo>
                  <a:pt x="53" y="29"/>
                </a:lnTo>
                <a:lnTo>
                  <a:pt x="54" y="28"/>
                </a:lnTo>
                <a:lnTo>
                  <a:pt x="48" y="20"/>
                </a:lnTo>
                <a:lnTo>
                  <a:pt x="54" y="28"/>
                </a:lnTo>
                <a:close/>
                <a:moveTo>
                  <a:pt x="41" y="11"/>
                </a:moveTo>
                <a:lnTo>
                  <a:pt x="50" y="6"/>
                </a:lnTo>
                <a:lnTo>
                  <a:pt x="57" y="2"/>
                </a:lnTo>
                <a:lnTo>
                  <a:pt x="64" y="23"/>
                </a:lnTo>
                <a:lnTo>
                  <a:pt x="59" y="25"/>
                </a:lnTo>
                <a:lnTo>
                  <a:pt x="54" y="28"/>
                </a:lnTo>
                <a:lnTo>
                  <a:pt x="41" y="11"/>
                </a:lnTo>
                <a:close/>
                <a:moveTo>
                  <a:pt x="57" y="2"/>
                </a:moveTo>
                <a:lnTo>
                  <a:pt x="46" y="6"/>
                </a:lnTo>
                <a:lnTo>
                  <a:pt x="57" y="2"/>
                </a:lnTo>
                <a:lnTo>
                  <a:pt x="61" y="12"/>
                </a:lnTo>
                <a:lnTo>
                  <a:pt x="57" y="2"/>
                </a:lnTo>
                <a:close/>
                <a:moveTo>
                  <a:pt x="57" y="2"/>
                </a:moveTo>
                <a:lnTo>
                  <a:pt x="66" y="0"/>
                </a:lnTo>
                <a:lnTo>
                  <a:pt x="75" y="0"/>
                </a:lnTo>
                <a:lnTo>
                  <a:pt x="75" y="21"/>
                </a:lnTo>
                <a:lnTo>
                  <a:pt x="69" y="21"/>
                </a:lnTo>
                <a:lnTo>
                  <a:pt x="64" y="23"/>
                </a:lnTo>
                <a:lnTo>
                  <a:pt x="57" y="2"/>
                </a:lnTo>
                <a:close/>
                <a:moveTo>
                  <a:pt x="75" y="0"/>
                </a:moveTo>
                <a:lnTo>
                  <a:pt x="82" y="0"/>
                </a:lnTo>
                <a:lnTo>
                  <a:pt x="88" y="1"/>
                </a:lnTo>
                <a:lnTo>
                  <a:pt x="94" y="3"/>
                </a:lnTo>
                <a:lnTo>
                  <a:pt x="101" y="6"/>
                </a:lnTo>
                <a:lnTo>
                  <a:pt x="91" y="25"/>
                </a:lnTo>
                <a:lnTo>
                  <a:pt x="87" y="23"/>
                </a:lnTo>
                <a:lnTo>
                  <a:pt x="83" y="22"/>
                </a:lnTo>
                <a:lnTo>
                  <a:pt x="79" y="21"/>
                </a:lnTo>
                <a:lnTo>
                  <a:pt x="75" y="21"/>
                </a:lnTo>
                <a:lnTo>
                  <a:pt x="75" y="0"/>
                </a:lnTo>
                <a:close/>
                <a:moveTo>
                  <a:pt x="101" y="6"/>
                </a:moveTo>
                <a:lnTo>
                  <a:pt x="107" y="10"/>
                </a:lnTo>
                <a:lnTo>
                  <a:pt x="113" y="16"/>
                </a:lnTo>
                <a:lnTo>
                  <a:pt x="118" y="21"/>
                </a:lnTo>
                <a:lnTo>
                  <a:pt x="123" y="27"/>
                </a:lnTo>
                <a:lnTo>
                  <a:pt x="107" y="39"/>
                </a:lnTo>
                <a:lnTo>
                  <a:pt x="103" y="35"/>
                </a:lnTo>
                <a:lnTo>
                  <a:pt x="98" y="31"/>
                </a:lnTo>
                <a:lnTo>
                  <a:pt x="95" y="28"/>
                </a:lnTo>
                <a:lnTo>
                  <a:pt x="91" y="25"/>
                </a:lnTo>
                <a:lnTo>
                  <a:pt x="101" y="6"/>
                </a:lnTo>
                <a:close/>
                <a:moveTo>
                  <a:pt x="107" y="39"/>
                </a:moveTo>
                <a:lnTo>
                  <a:pt x="110" y="45"/>
                </a:lnTo>
                <a:lnTo>
                  <a:pt x="107" y="39"/>
                </a:lnTo>
                <a:lnTo>
                  <a:pt x="115" y="33"/>
                </a:lnTo>
                <a:lnTo>
                  <a:pt x="107" y="39"/>
                </a:lnTo>
                <a:close/>
                <a:moveTo>
                  <a:pt x="123" y="27"/>
                </a:moveTo>
                <a:lnTo>
                  <a:pt x="130" y="35"/>
                </a:lnTo>
                <a:lnTo>
                  <a:pt x="135" y="44"/>
                </a:lnTo>
                <a:lnTo>
                  <a:pt x="139" y="54"/>
                </a:lnTo>
                <a:lnTo>
                  <a:pt x="142" y="64"/>
                </a:lnTo>
                <a:lnTo>
                  <a:pt x="122" y="70"/>
                </a:lnTo>
                <a:lnTo>
                  <a:pt x="119" y="61"/>
                </a:lnTo>
                <a:lnTo>
                  <a:pt x="115" y="54"/>
                </a:lnTo>
                <a:lnTo>
                  <a:pt x="112" y="47"/>
                </a:lnTo>
                <a:lnTo>
                  <a:pt x="107" y="39"/>
                </a:lnTo>
                <a:lnTo>
                  <a:pt x="123" y="27"/>
                </a:lnTo>
                <a:close/>
                <a:moveTo>
                  <a:pt x="142" y="64"/>
                </a:moveTo>
                <a:lnTo>
                  <a:pt x="145" y="75"/>
                </a:lnTo>
                <a:lnTo>
                  <a:pt x="146" y="86"/>
                </a:lnTo>
                <a:lnTo>
                  <a:pt x="148" y="99"/>
                </a:lnTo>
                <a:lnTo>
                  <a:pt x="148" y="111"/>
                </a:lnTo>
                <a:lnTo>
                  <a:pt x="126" y="111"/>
                </a:lnTo>
                <a:lnTo>
                  <a:pt x="126" y="100"/>
                </a:lnTo>
                <a:lnTo>
                  <a:pt x="125" y="89"/>
                </a:lnTo>
                <a:lnTo>
                  <a:pt x="124" y="79"/>
                </a:lnTo>
                <a:lnTo>
                  <a:pt x="122" y="70"/>
                </a:lnTo>
                <a:lnTo>
                  <a:pt x="142" y="64"/>
                </a:lnTo>
                <a:close/>
                <a:moveTo>
                  <a:pt x="148" y="111"/>
                </a:moveTo>
                <a:lnTo>
                  <a:pt x="148" y="119"/>
                </a:lnTo>
                <a:lnTo>
                  <a:pt x="147" y="128"/>
                </a:lnTo>
                <a:lnTo>
                  <a:pt x="147" y="136"/>
                </a:lnTo>
                <a:lnTo>
                  <a:pt x="145" y="144"/>
                </a:lnTo>
                <a:lnTo>
                  <a:pt x="124" y="141"/>
                </a:lnTo>
                <a:lnTo>
                  <a:pt x="126" y="127"/>
                </a:lnTo>
                <a:lnTo>
                  <a:pt x="126" y="111"/>
                </a:lnTo>
                <a:lnTo>
                  <a:pt x="148" y="111"/>
                </a:lnTo>
                <a:close/>
                <a:moveTo>
                  <a:pt x="145" y="144"/>
                </a:moveTo>
                <a:lnTo>
                  <a:pt x="142" y="159"/>
                </a:lnTo>
                <a:lnTo>
                  <a:pt x="138" y="173"/>
                </a:lnTo>
                <a:lnTo>
                  <a:pt x="118" y="165"/>
                </a:lnTo>
                <a:lnTo>
                  <a:pt x="122" y="154"/>
                </a:lnTo>
                <a:lnTo>
                  <a:pt x="124" y="141"/>
                </a:lnTo>
                <a:lnTo>
                  <a:pt x="145" y="144"/>
                </a:lnTo>
                <a:close/>
                <a:moveTo>
                  <a:pt x="138" y="173"/>
                </a:moveTo>
                <a:lnTo>
                  <a:pt x="132" y="186"/>
                </a:lnTo>
                <a:lnTo>
                  <a:pt x="125" y="196"/>
                </a:lnTo>
                <a:lnTo>
                  <a:pt x="108" y="184"/>
                </a:lnTo>
                <a:lnTo>
                  <a:pt x="113" y="175"/>
                </a:lnTo>
                <a:lnTo>
                  <a:pt x="118" y="165"/>
                </a:lnTo>
                <a:lnTo>
                  <a:pt x="138" y="173"/>
                </a:lnTo>
                <a:close/>
                <a:moveTo>
                  <a:pt x="108" y="184"/>
                </a:moveTo>
                <a:lnTo>
                  <a:pt x="130" y="154"/>
                </a:lnTo>
                <a:lnTo>
                  <a:pt x="108" y="184"/>
                </a:lnTo>
                <a:lnTo>
                  <a:pt x="116" y="190"/>
                </a:lnTo>
                <a:lnTo>
                  <a:pt x="108" y="184"/>
                </a:lnTo>
                <a:close/>
                <a:moveTo>
                  <a:pt x="125" y="196"/>
                </a:moveTo>
                <a:lnTo>
                  <a:pt x="117" y="205"/>
                </a:lnTo>
                <a:lnTo>
                  <a:pt x="109" y="213"/>
                </a:lnTo>
                <a:lnTo>
                  <a:pt x="96" y="195"/>
                </a:lnTo>
                <a:lnTo>
                  <a:pt x="103" y="190"/>
                </a:lnTo>
                <a:lnTo>
                  <a:pt x="108" y="184"/>
                </a:lnTo>
                <a:lnTo>
                  <a:pt x="125" y="196"/>
                </a:lnTo>
                <a:close/>
                <a:moveTo>
                  <a:pt x="96" y="195"/>
                </a:moveTo>
                <a:lnTo>
                  <a:pt x="87" y="201"/>
                </a:lnTo>
                <a:lnTo>
                  <a:pt x="96" y="195"/>
                </a:lnTo>
                <a:lnTo>
                  <a:pt x="103" y="203"/>
                </a:lnTo>
                <a:lnTo>
                  <a:pt x="96" y="195"/>
                </a:lnTo>
                <a:close/>
                <a:moveTo>
                  <a:pt x="109" y="213"/>
                </a:moveTo>
                <a:lnTo>
                  <a:pt x="99" y="218"/>
                </a:lnTo>
                <a:lnTo>
                  <a:pt x="91" y="222"/>
                </a:lnTo>
                <a:lnTo>
                  <a:pt x="84" y="201"/>
                </a:lnTo>
                <a:lnTo>
                  <a:pt x="90" y="199"/>
                </a:lnTo>
                <a:lnTo>
                  <a:pt x="96" y="195"/>
                </a:lnTo>
                <a:lnTo>
                  <a:pt x="109" y="213"/>
                </a:lnTo>
                <a:close/>
                <a:moveTo>
                  <a:pt x="91" y="222"/>
                </a:moveTo>
                <a:lnTo>
                  <a:pt x="82" y="224"/>
                </a:lnTo>
                <a:lnTo>
                  <a:pt x="72" y="225"/>
                </a:lnTo>
                <a:lnTo>
                  <a:pt x="72" y="203"/>
                </a:lnTo>
                <a:lnTo>
                  <a:pt x="79" y="203"/>
                </a:lnTo>
                <a:lnTo>
                  <a:pt x="84" y="201"/>
                </a:lnTo>
                <a:lnTo>
                  <a:pt x="91" y="222"/>
                </a:lnTo>
                <a:close/>
                <a:moveTo>
                  <a:pt x="72" y="225"/>
                </a:moveTo>
                <a:lnTo>
                  <a:pt x="64" y="224"/>
                </a:lnTo>
                <a:lnTo>
                  <a:pt x="56" y="222"/>
                </a:lnTo>
                <a:lnTo>
                  <a:pt x="49" y="219"/>
                </a:lnTo>
                <a:lnTo>
                  <a:pt x="41" y="215"/>
                </a:lnTo>
                <a:lnTo>
                  <a:pt x="54" y="197"/>
                </a:lnTo>
                <a:lnTo>
                  <a:pt x="58" y="200"/>
                </a:lnTo>
                <a:lnTo>
                  <a:pt x="63" y="202"/>
                </a:lnTo>
                <a:lnTo>
                  <a:pt x="67" y="203"/>
                </a:lnTo>
                <a:lnTo>
                  <a:pt x="72" y="203"/>
                </a:lnTo>
                <a:lnTo>
                  <a:pt x="72" y="225"/>
                </a:lnTo>
                <a:close/>
                <a:moveTo>
                  <a:pt x="41" y="215"/>
                </a:moveTo>
                <a:lnTo>
                  <a:pt x="34" y="210"/>
                </a:lnTo>
                <a:lnTo>
                  <a:pt x="28" y="202"/>
                </a:lnTo>
                <a:lnTo>
                  <a:pt x="23" y="195"/>
                </a:lnTo>
                <a:lnTo>
                  <a:pt x="16" y="187"/>
                </a:lnTo>
                <a:lnTo>
                  <a:pt x="35" y="176"/>
                </a:lnTo>
                <a:lnTo>
                  <a:pt x="39" y="183"/>
                </a:lnTo>
                <a:lnTo>
                  <a:pt x="44" y="189"/>
                </a:lnTo>
                <a:lnTo>
                  <a:pt x="49" y="194"/>
                </a:lnTo>
                <a:lnTo>
                  <a:pt x="54" y="197"/>
                </a:lnTo>
                <a:lnTo>
                  <a:pt x="41" y="215"/>
                </a:lnTo>
                <a:close/>
                <a:moveTo>
                  <a:pt x="16" y="187"/>
                </a:moveTo>
                <a:lnTo>
                  <a:pt x="13" y="178"/>
                </a:lnTo>
                <a:lnTo>
                  <a:pt x="9" y="170"/>
                </a:lnTo>
                <a:lnTo>
                  <a:pt x="6" y="162"/>
                </a:lnTo>
                <a:lnTo>
                  <a:pt x="4" y="153"/>
                </a:lnTo>
                <a:lnTo>
                  <a:pt x="25" y="148"/>
                </a:lnTo>
                <a:lnTo>
                  <a:pt x="27" y="156"/>
                </a:lnTo>
                <a:lnTo>
                  <a:pt x="29" y="163"/>
                </a:lnTo>
                <a:lnTo>
                  <a:pt x="32" y="169"/>
                </a:lnTo>
                <a:lnTo>
                  <a:pt x="35" y="176"/>
                </a:lnTo>
                <a:lnTo>
                  <a:pt x="16" y="187"/>
                </a:lnTo>
                <a:close/>
                <a:moveTo>
                  <a:pt x="4" y="153"/>
                </a:moveTo>
                <a:lnTo>
                  <a:pt x="2" y="143"/>
                </a:lnTo>
                <a:lnTo>
                  <a:pt x="1" y="134"/>
                </a:lnTo>
                <a:lnTo>
                  <a:pt x="0" y="125"/>
                </a:lnTo>
                <a:lnTo>
                  <a:pt x="0" y="114"/>
                </a:lnTo>
                <a:lnTo>
                  <a:pt x="21" y="114"/>
                </a:lnTo>
                <a:lnTo>
                  <a:pt x="22" y="122"/>
                </a:lnTo>
                <a:lnTo>
                  <a:pt x="22" y="132"/>
                </a:lnTo>
                <a:lnTo>
                  <a:pt x="23" y="140"/>
                </a:lnTo>
                <a:lnTo>
                  <a:pt x="25" y="148"/>
                </a:lnTo>
                <a:lnTo>
                  <a:pt x="4" y="153"/>
                </a:lnTo>
                <a:close/>
                <a:moveTo>
                  <a:pt x="50" y="117"/>
                </a:moveTo>
                <a:lnTo>
                  <a:pt x="50" y="127"/>
                </a:lnTo>
                <a:lnTo>
                  <a:pt x="50" y="136"/>
                </a:lnTo>
                <a:lnTo>
                  <a:pt x="51" y="144"/>
                </a:lnTo>
                <a:lnTo>
                  <a:pt x="52" y="153"/>
                </a:lnTo>
                <a:lnTo>
                  <a:pt x="31" y="156"/>
                </a:lnTo>
                <a:lnTo>
                  <a:pt x="30" y="147"/>
                </a:lnTo>
                <a:lnTo>
                  <a:pt x="29" y="138"/>
                </a:lnTo>
                <a:lnTo>
                  <a:pt x="28" y="128"/>
                </a:lnTo>
                <a:lnTo>
                  <a:pt x="28" y="117"/>
                </a:lnTo>
                <a:lnTo>
                  <a:pt x="50" y="117"/>
                </a:lnTo>
                <a:close/>
                <a:moveTo>
                  <a:pt x="52" y="153"/>
                </a:moveTo>
                <a:lnTo>
                  <a:pt x="55" y="167"/>
                </a:lnTo>
                <a:lnTo>
                  <a:pt x="59" y="180"/>
                </a:lnTo>
                <a:lnTo>
                  <a:pt x="39" y="188"/>
                </a:lnTo>
                <a:lnTo>
                  <a:pt x="36" y="181"/>
                </a:lnTo>
                <a:lnTo>
                  <a:pt x="34" y="172"/>
                </a:lnTo>
                <a:lnTo>
                  <a:pt x="32" y="165"/>
                </a:lnTo>
                <a:lnTo>
                  <a:pt x="31" y="156"/>
                </a:lnTo>
                <a:lnTo>
                  <a:pt x="52" y="153"/>
                </a:lnTo>
                <a:close/>
                <a:moveTo>
                  <a:pt x="59" y="180"/>
                </a:moveTo>
                <a:lnTo>
                  <a:pt x="59" y="181"/>
                </a:lnTo>
                <a:lnTo>
                  <a:pt x="59" y="180"/>
                </a:lnTo>
                <a:lnTo>
                  <a:pt x="49" y="184"/>
                </a:lnTo>
                <a:lnTo>
                  <a:pt x="59" y="180"/>
                </a:lnTo>
                <a:close/>
                <a:moveTo>
                  <a:pt x="59" y="180"/>
                </a:moveTo>
                <a:lnTo>
                  <a:pt x="62" y="187"/>
                </a:lnTo>
                <a:lnTo>
                  <a:pt x="66" y="192"/>
                </a:lnTo>
                <a:lnTo>
                  <a:pt x="52" y="208"/>
                </a:lnTo>
                <a:lnTo>
                  <a:pt x="49" y="204"/>
                </a:lnTo>
                <a:lnTo>
                  <a:pt x="44" y="199"/>
                </a:lnTo>
                <a:lnTo>
                  <a:pt x="41" y="194"/>
                </a:lnTo>
                <a:lnTo>
                  <a:pt x="39" y="188"/>
                </a:lnTo>
                <a:lnTo>
                  <a:pt x="59" y="180"/>
                </a:lnTo>
                <a:close/>
                <a:moveTo>
                  <a:pt x="66" y="192"/>
                </a:moveTo>
                <a:lnTo>
                  <a:pt x="69" y="194"/>
                </a:lnTo>
                <a:lnTo>
                  <a:pt x="73" y="195"/>
                </a:lnTo>
                <a:lnTo>
                  <a:pt x="73" y="216"/>
                </a:lnTo>
                <a:lnTo>
                  <a:pt x="67" y="216"/>
                </a:lnTo>
                <a:lnTo>
                  <a:pt x="62" y="214"/>
                </a:lnTo>
                <a:lnTo>
                  <a:pt x="57" y="212"/>
                </a:lnTo>
                <a:lnTo>
                  <a:pt x="52" y="208"/>
                </a:lnTo>
                <a:lnTo>
                  <a:pt x="66" y="192"/>
                </a:lnTo>
                <a:close/>
                <a:moveTo>
                  <a:pt x="73" y="195"/>
                </a:moveTo>
                <a:lnTo>
                  <a:pt x="76" y="194"/>
                </a:lnTo>
                <a:lnTo>
                  <a:pt x="78" y="194"/>
                </a:lnTo>
                <a:lnTo>
                  <a:pt x="86" y="214"/>
                </a:lnTo>
                <a:lnTo>
                  <a:pt x="80" y="215"/>
                </a:lnTo>
                <a:lnTo>
                  <a:pt x="73" y="216"/>
                </a:lnTo>
                <a:lnTo>
                  <a:pt x="73" y="195"/>
                </a:lnTo>
                <a:close/>
                <a:moveTo>
                  <a:pt x="86" y="214"/>
                </a:moveTo>
                <a:lnTo>
                  <a:pt x="78" y="217"/>
                </a:lnTo>
                <a:lnTo>
                  <a:pt x="86" y="214"/>
                </a:lnTo>
                <a:lnTo>
                  <a:pt x="82" y="203"/>
                </a:lnTo>
                <a:lnTo>
                  <a:pt x="86" y="214"/>
                </a:lnTo>
                <a:close/>
                <a:moveTo>
                  <a:pt x="78" y="194"/>
                </a:moveTo>
                <a:lnTo>
                  <a:pt x="80" y="192"/>
                </a:lnTo>
                <a:lnTo>
                  <a:pt x="83" y="190"/>
                </a:lnTo>
                <a:lnTo>
                  <a:pt x="96" y="206"/>
                </a:lnTo>
                <a:lnTo>
                  <a:pt x="91" y="211"/>
                </a:lnTo>
                <a:lnTo>
                  <a:pt x="86" y="214"/>
                </a:lnTo>
                <a:lnTo>
                  <a:pt x="78" y="194"/>
                </a:lnTo>
                <a:close/>
                <a:moveTo>
                  <a:pt x="83" y="190"/>
                </a:moveTo>
                <a:lnTo>
                  <a:pt x="85" y="188"/>
                </a:lnTo>
                <a:lnTo>
                  <a:pt x="88" y="184"/>
                </a:lnTo>
                <a:lnTo>
                  <a:pt x="107" y="194"/>
                </a:lnTo>
                <a:lnTo>
                  <a:pt x="101" y="201"/>
                </a:lnTo>
                <a:lnTo>
                  <a:pt x="96" y="206"/>
                </a:lnTo>
                <a:lnTo>
                  <a:pt x="83" y="190"/>
                </a:lnTo>
                <a:close/>
                <a:moveTo>
                  <a:pt x="88" y="184"/>
                </a:moveTo>
                <a:lnTo>
                  <a:pt x="90"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5" y="159"/>
                </a:lnTo>
                <a:lnTo>
                  <a:pt x="97" y="143"/>
                </a:lnTo>
                <a:lnTo>
                  <a:pt x="118" y="145"/>
                </a:lnTo>
                <a:lnTo>
                  <a:pt x="117" y="155"/>
                </a:lnTo>
                <a:lnTo>
                  <a:pt x="116" y="163"/>
                </a:lnTo>
                <a:lnTo>
                  <a:pt x="114" y="170"/>
                </a:lnTo>
                <a:lnTo>
                  <a:pt x="113" y="177"/>
                </a:lnTo>
                <a:lnTo>
                  <a:pt x="92" y="172"/>
                </a:lnTo>
                <a:close/>
                <a:moveTo>
                  <a:pt x="97" y="143"/>
                </a:moveTo>
                <a:lnTo>
                  <a:pt x="97" y="135"/>
                </a:lnTo>
                <a:lnTo>
                  <a:pt x="98" y="126"/>
                </a:lnTo>
                <a:lnTo>
                  <a:pt x="98" y="115"/>
                </a:lnTo>
                <a:lnTo>
                  <a:pt x="98" y="105"/>
                </a:lnTo>
                <a:lnTo>
                  <a:pt x="120" y="105"/>
                </a:lnTo>
                <a:lnTo>
                  <a:pt x="119" y="115"/>
                </a:lnTo>
                <a:lnTo>
                  <a:pt x="119" y="127"/>
                </a:lnTo>
                <a:lnTo>
                  <a:pt x="119" y="136"/>
                </a:lnTo>
                <a:lnTo>
                  <a:pt x="118" y="145"/>
                </a:lnTo>
                <a:lnTo>
                  <a:pt x="97" y="143"/>
                </a:lnTo>
                <a:close/>
                <a:moveTo>
                  <a:pt x="98" y="105"/>
                </a:moveTo>
                <a:lnTo>
                  <a:pt x="98" y="89"/>
                </a:lnTo>
                <a:lnTo>
                  <a:pt x="96" y="75"/>
                </a:lnTo>
                <a:lnTo>
                  <a:pt x="118" y="73"/>
                </a:lnTo>
                <a:lnTo>
                  <a:pt x="119" y="80"/>
                </a:lnTo>
                <a:lnTo>
                  <a:pt x="119" y="87"/>
                </a:lnTo>
                <a:lnTo>
                  <a:pt x="119" y="95"/>
                </a:lnTo>
                <a:lnTo>
                  <a:pt x="120" y="105"/>
                </a:lnTo>
                <a:lnTo>
                  <a:pt x="98" y="105"/>
                </a:lnTo>
                <a:close/>
                <a:moveTo>
                  <a:pt x="96" y="75"/>
                </a:moveTo>
                <a:lnTo>
                  <a:pt x="95" y="62"/>
                </a:lnTo>
                <a:lnTo>
                  <a:pt x="92" y="51"/>
                </a:lnTo>
                <a:lnTo>
                  <a:pt x="112" y="45"/>
                </a:lnTo>
                <a:lnTo>
                  <a:pt x="116" y="58"/>
                </a:lnTo>
                <a:lnTo>
                  <a:pt x="118" y="73"/>
                </a:lnTo>
                <a:lnTo>
                  <a:pt x="96" y="75"/>
                </a:lnTo>
                <a:close/>
                <a:moveTo>
                  <a:pt x="92" y="51"/>
                </a:moveTo>
                <a:lnTo>
                  <a:pt x="90" y="45"/>
                </a:lnTo>
                <a:lnTo>
                  <a:pt x="87" y="39"/>
                </a:lnTo>
                <a:lnTo>
                  <a:pt x="106" y="29"/>
                </a:lnTo>
                <a:lnTo>
                  <a:pt x="109" y="36"/>
                </a:lnTo>
                <a:lnTo>
                  <a:pt x="112" y="45"/>
                </a:lnTo>
                <a:lnTo>
                  <a:pt x="92" y="51"/>
                </a:lnTo>
                <a:close/>
                <a:moveTo>
                  <a:pt x="87" y="39"/>
                </a:moveTo>
                <a:lnTo>
                  <a:pt x="85" y="35"/>
                </a:lnTo>
                <a:lnTo>
                  <a:pt x="82" y="32"/>
                </a:lnTo>
                <a:lnTo>
                  <a:pt x="95" y="17"/>
                </a:lnTo>
                <a:lnTo>
                  <a:pt x="100" y="22"/>
                </a:lnTo>
                <a:lnTo>
                  <a:pt x="106" y="29"/>
                </a:lnTo>
                <a:lnTo>
                  <a:pt x="87" y="39"/>
                </a:lnTo>
                <a:close/>
                <a:moveTo>
                  <a:pt x="95" y="17"/>
                </a:moveTo>
                <a:lnTo>
                  <a:pt x="94" y="16"/>
                </a:lnTo>
                <a:lnTo>
                  <a:pt x="95" y="17"/>
                </a:lnTo>
                <a:lnTo>
                  <a:pt x="89" y="25"/>
                </a:lnTo>
                <a:lnTo>
                  <a:pt x="95" y="17"/>
                </a:lnTo>
                <a:close/>
                <a:moveTo>
                  <a:pt x="82" y="33"/>
                </a:moveTo>
                <a:lnTo>
                  <a:pt x="81" y="32"/>
                </a:lnTo>
                <a:lnTo>
                  <a:pt x="79" y="31"/>
                </a:lnTo>
                <a:lnTo>
                  <a:pt x="85" y="11"/>
                </a:lnTo>
                <a:lnTo>
                  <a:pt x="90" y="14"/>
                </a:lnTo>
                <a:lnTo>
                  <a:pt x="95" y="17"/>
                </a:lnTo>
                <a:lnTo>
                  <a:pt x="82" y="33"/>
                </a:lnTo>
                <a:close/>
                <a:moveTo>
                  <a:pt x="79" y="31"/>
                </a:moveTo>
                <a:lnTo>
                  <a:pt x="77" y="30"/>
                </a:lnTo>
                <a:lnTo>
                  <a:pt x="75" y="30"/>
                </a:lnTo>
                <a:lnTo>
                  <a:pt x="75" y="9"/>
                </a:lnTo>
                <a:lnTo>
                  <a:pt x="80" y="9"/>
                </a:lnTo>
                <a:lnTo>
                  <a:pt x="85" y="11"/>
                </a:lnTo>
                <a:lnTo>
                  <a:pt x="79" y="31"/>
                </a:lnTo>
                <a:close/>
                <a:moveTo>
                  <a:pt x="75" y="30"/>
                </a:moveTo>
                <a:lnTo>
                  <a:pt x="71" y="31"/>
                </a:lnTo>
                <a:lnTo>
                  <a:pt x="69" y="31"/>
                </a:lnTo>
                <a:lnTo>
                  <a:pt x="60" y="12"/>
                </a:lnTo>
                <a:lnTo>
                  <a:pt x="67" y="10"/>
                </a:lnTo>
                <a:lnTo>
                  <a:pt x="75" y="9"/>
                </a:lnTo>
                <a:lnTo>
                  <a:pt x="75" y="30"/>
                </a:lnTo>
                <a:close/>
                <a:moveTo>
                  <a:pt x="69" y="31"/>
                </a:moveTo>
                <a:lnTo>
                  <a:pt x="67" y="33"/>
                </a:lnTo>
                <a:lnTo>
                  <a:pt x="65" y="35"/>
                </a:lnTo>
                <a:lnTo>
                  <a:pt x="49" y="22"/>
                </a:lnTo>
                <a:lnTo>
                  <a:pt x="54" y="17"/>
                </a:lnTo>
                <a:lnTo>
                  <a:pt x="60" y="12"/>
                </a:lnTo>
                <a:lnTo>
                  <a:pt x="69" y="31"/>
                </a:lnTo>
                <a:close/>
                <a:moveTo>
                  <a:pt x="49" y="22"/>
                </a:moveTo>
                <a:lnTo>
                  <a:pt x="53" y="17"/>
                </a:lnTo>
                <a:lnTo>
                  <a:pt x="49" y="22"/>
                </a:lnTo>
                <a:lnTo>
                  <a:pt x="57" y="29"/>
                </a:lnTo>
                <a:lnTo>
                  <a:pt x="49" y="22"/>
                </a:lnTo>
                <a:close/>
                <a:moveTo>
                  <a:pt x="65" y="35"/>
                </a:moveTo>
                <a:lnTo>
                  <a:pt x="61" y="41"/>
                </a:lnTo>
                <a:lnTo>
                  <a:pt x="58" y="48"/>
                </a:lnTo>
                <a:lnTo>
                  <a:pt x="38" y="41"/>
                </a:lnTo>
                <a:lnTo>
                  <a:pt x="42" y="30"/>
                </a:lnTo>
                <a:lnTo>
                  <a:pt x="49" y="22"/>
                </a:lnTo>
                <a:lnTo>
                  <a:pt x="65" y="35"/>
                </a:lnTo>
                <a:close/>
                <a:moveTo>
                  <a:pt x="58" y="48"/>
                </a:moveTo>
                <a:lnTo>
                  <a:pt x="54" y="59"/>
                </a:lnTo>
                <a:lnTo>
                  <a:pt x="58" y="48"/>
                </a:lnTo>
                <a:lnTo>
                  <a:pt x="48" y="45"/>
                </a:lnTo>
                <a:lnTo>
                  <a:pt x="58" y="48"/>
                </a:lnTo>
                <a:close/>
                <a:moveTo>
                  <a:pt x="58" y="48"/>
                </a:moveTo>
                <a:lnTo>
                  <a:pt x="55" y="57"/>
                </a:lnTo>
                <a:lnTo>
                  <a:pt x="53" y="69"/>
                </a:lnTo>
                <a:lnTo>
                  <a:pt x="32" y="65"/>
                </a:lnTo>
                <a:lnTo>
                  <a:pt x="34" y="52"/>
                </a:lnTo>
                <a:lnTo>
                  <a:pt x="38" y="41"/>
                </a:lnTo>
                <a:lnTo>
                  <a:pt x="58" y="48"/>
                </a:lnTo>
                <a:close/>
                <a:moveTo>
                  <a:pt x="53" y="69"/>
                </a:moveTo>
                <a:lnTo>
                  <a:pt x="52" y="80"/>
                </a:lnTo>
                <a:lnTo>
                  <a:pt x="51" y="92"/>
                </a:lnTo>
                <a:lnTo>
                  <a:pt x="29" y="91"/>
                </a:lnTo>
                <a:lnTo>
                  <a:pt x="30" y="79"/>
                </a:lnTo>
                <a:lnTo>
                  <a:pt x="32" y="65"/>
                </a:lnTo>
                <a:lnTo>
                  <a:pt x="53" y="69"/>
                </a:lnTo>
                <a:close/>
                <a:moveTo>
                  <a:pt x="51" y="92"/>
                </a:moveTo>
                <a:lnTo>
                  <a:pt x="50" y="106"/>
                </a:lnTo>
                <a:lnTo>
                  <a:pt x="50" y="117"/>
                </a:lnTo>
                <a:lnTo>
                  <a:pt x="28" y="117"/>
                </a:lnTo>
                <a:lnTo>
                  <a:pt x="28"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48" name="Freeform 365"/>
          <p:cNvSpPr>
            <a:spLocks noEditPoints="1"/>
          </p:cNvSpPr>
          <p:nvPr/>
        </p:nvSpPr>
        <p:spPr bwMode="auto">
          <a:xfrm>
            <a:off x="3387725" y="1881188"/>
            <a:ext cx="79375" cy="119062"/>
          </a:xfrm>
          <a:custGeom>
            <a:avLst/>
            <a:gdLst>
              <a:gd name="T0" fmla="*/ 22 w 149"/>
              <a:gd name="T1" fmla="*/ 99 h 225"/>
              <a:gd name="T2" fmla="*/ 27 w 149"/>
              <a:gd name="T3" fmla="*/ 72 h 225"/>
              <a:gd name="T4" fmla="*/ 35 w 149"/>
              <a:gd name="T5" fmla="*/ 50 h 225"/>
              <a:gd name="T6" fmla="*/ 47 w 149"/>
              <a:gd name="T7" fmla="*/ 34 h 225"/>
              <a:gd name="T8" fmla="*/ 54 w 149"/>
              <a:gd name="T9" fmla="*/ 28 h 225"/>
              <a:gd name="T10" fmla="*/ 42 w 149"/>
              <a:gd name="T11" fmla="*/ 11 h 225"/>
              <a:gd name="T12" fmla="*/ 67 w 149"/>
              <a:gd name="T13" fmla="*/ 0 h 225"/>
              <a:gd name="T14" fmla="*/ 82 w 149"/>
              <a:gd name="T15" fmla="*/ 0 h 225"/>
              <a:gd name="T16" fmla="*/ 79 w 149"/>
              <a:gd name="T17" fmla="*/ 21 h 225"/>
              <a:gd name="T18" fmla="*/ 124 w 149"/>
              <a:gd name="T19" fmla="*/ 27 h 225"/>
              <a:gd name="T20" fmla="*/ 107 w 149"/>
              <a:gd name="T21" fmla="*/ 39 h 225"/>
              <a:gd name="T22" fmla="*/ 135 w 149"/>
              <a:gd name="T23" fmla="*/ 44 h 225"/>
              <a:gd name="T24" fmla="*/ 107 w 149"/>
              <a:gd name="T25" fmla="*/ 39 h 225"/>
              <a:gd name="T26" fmla="*/ 128 w 149"/>
              <a:gd name="T27" fmla="*/ 111 h 225"/>
              <a:gd name="T28" fmla="*/ 149 w 149"/>
              <a:gd name="T29" fmla="*/ 119 h 225"/>
              <a:gd name="T30" fmla="*/ 149 w 149"/>
              <a:gd name="T31" fmla="*/ 111 h 225"/>
              <a:gd name="T32" fmla="*/ 146 w 149"/>
              <a:gd name="T33" fmla="*/ 144 h 225"/>
              <a:gd name="T34" fmla="*/ 138 w 149"/>
              <a:gd name="T35" fmla="*/ 173 h 225"/>
              <a:gd name="T36" fmla="*/ 117 w 149"/>
              <a:gd name="T37" fmla="*/ 205 h 225"/>
              <a:gd name="T38" fmla="*/ 87 w 149"/>
              <a:gd name="T39" fmla="*/ 201 h 225"/>
              <a:gd name="T40" fmla="*/ 84 w 149"/>
              <a:gd name="T41" fmla="*/ 201 h 225"/>
              <a:gd name="T42" fmla="*/ 74 w 149"/>
              <a:gd name="T43" fmla="*/ 203 h 225"/>
              <a:gd name="T44" fmla="*/ 49 w 149"/>
              <a:gd name="T45" fmla="*/ 219 h 225"/>
              <a:gd name="T46" fmla="*/ 74 w 149"/>
              <a:gd name="T47" fmla="*/ 225 h 225"/>
              <a:gd name="T48" fmla="*/ 40 w 149"/>
              <a:gd name="T49" fmla="*/ 183 h 225"/>
              <a:gd name="T50" fmla="*/ 10 w 149"/>
              <a:gd name="T51" fmla="*/ 170 h 225"/>
              <a:gd name="T52" fmla="*/ 35 w 149"/>
              <a:gd name="T53" fmla="*/ 176 h 225"/>
              <a:gd name="T54" fmla="*/ 22 w 149"/>
              <a:gd name="T55" fmla="*/ 114 h 225"/>
              <a:gd name="T56" fmla="*/ 50 w 149"/>
              <a:gd name="T57" fmla="*/ 127 h 225"/>
              <a:gd name="T58" fmla="*/ 29 w 149"/>
              <a:gd name="T59" fmla="*/ 128 h 225"/>
              <a:gd name="T60" fmla="*/ 37 w 149"/>
              <a:gd name="T61" fmla="*/ 181 h 225"/>
              <a:gd name="T62" fmla="*/ 59 w 149"/>
              <a:gd name="T63" fmla="*/ 180 h 225"/>
              <a:gd name="T64" fmla="*/ 49 w 149"/>
              <a:gd name="T65" fmla="*/ 204 h 225"/>
              <a:gd name="T66" fmla="*/ 74 w 149"/>
              <a:gd name="T67" fmla="*/ 195 h 225"/>
              <a:gd name="T68" fmla="*/ 74 w 149"/>
              <a:gd name="T69" fmla="*/ 195 h 225"/>
              <a:gd name="T70" fmla="*/ 86 w 149"/>
              <a:gd name="T71" fmla="*/ 214 h 225"/>
              <a:gd name="T72" fmla="*/ 83 w 149"/>
              <a:gd name="T73" fmla="*/ 190 h 225"/>
              <a:gd name="T74" fmla="*/ 88 w 149"/>
              <a:gd name="T75" fmla="*/ 184 h 225"/>
              <a:gd name="T76" fmla="*/ 93 w 149"/>
              <a:gd name="T77" fmla="*/ 172 h 225"/>
              <a:gd name="T78" fmla="*/ 93 w 149"/>
              <a:gd name="T79" fmla="*/ 172 h 225"/>
              <a:gd name="T80" fmla="*/ 117 w 149"/>
              <a:gd name="T81" fmla="*/ 155 h 225"/>
              <a:gd name="T82" fmla="*/ 99 w 149"/>
              <a:gd name="T83" fmla="*/ 126 h 225"/>
              <a:gd name="T84" fmla="*/ 118 w 149"/>
              <a:gd name="T85" fmla="*/ 145 h 225"/>
              <a:gd name="T86" fmla="*/ 120 w 149"/>
              <a:gd name="T87" fmla="*/ 87 h 225"/>
              <a:gd name="T88" fmla="*/ 113 w 149"/>
              <a:gd name="T89" fmla="*/ 45 h 225"/>
              <a:gd name="T90" fmla="*/ 106 w 149"/>
              <a:gd name="T91" fmla="*/ 29 h 225"/>
              <a:gd name="T92" fmla="*/ 96 w 149"/>
              <a:gd name="T93" fmla="*/ 17 h 225"/>
              <a:gd name="T94" fmla="*/ 89 w 149"/>
              <a:gd name="T95" fmla="*/ 25 h 225"/>
              <a:gd name="T96" fmla="*/ 96 w 149"/>
              <a:gd name="T97" fmla="*/ 17 h 225"/>
              <a:gd name="T98" fmla="*/ 86 w 149"/>
              <a:gd name="T99" fmla="*/ 11 h 225"/>
              <a:gd name="T100" fmla="*/ 75 w 149"/>
              <a:gd name="T101" fmla="*/ 9 h 225"/>
              <a:gd name="T102" fmla="*/ 60 w 149"/>
              <a:gd name="T103" fmla="*/ 12 h 225"/>
              <a:gd name="T104" fmla="*/ 66 w 149"/>
              <a:gd name="T105" fmla="*/ 35 h 225"/>
              <a:gd name="T106" fmla="*/ 58 w 149"/>
              <a:gd name="T107" fmla="*/ 48 h 225"/>
              <a:gd name="T108" fmla="*/ 53 w 149"/>
              <a:gd name="T109" fmla="*/ 69 h 225"/>
              <a:gd name="T110" fmla="*/ 51 w 149"/>
              <a:gd name="T111" fmla="*/ 92 h 225"/>
              <a:gd name="T112" fmla="*/ 50 w 149"/>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225"/>
              <a:gd name="T173" fmla="*/ 149 w 149"/>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225">
                <a:moveTo>
                  <a:pt x="0" y="114"/>
                </a:moveTo>
                <a:lnTo>
                  <a:pt x="0" y="105"/>
                </a:lnTo>
                <a:lnTo>
                  <a:pt x="1" y="97"/>
                </a:lnTo>
                <a:lnTo>
                  <a:pt x="2" y="88"/>
                </a:lnTo>
                <a:lnTo>
                  <a:pt x="3" y="81"/>
                </a:lnTo>
                <a:lnTo>
                  <a:pt x="24" y="84"/>
                </a:lnTo>
                <a:lnTo>
                  <a:pt x="22" y="99"/>
                </a:lnTo>
                <a:lnTo>
                  <a:pt x="22" y="114"/>
                </a:lnTo>
                <a:lnTo>
                  <a:pt x="0" y="114"/>
                </a:lnTo>
                <a:close/>
                <a:moveTo>
                  <a:pt x="3" y="81"/>
                </a:moveTo>
                <a:lnTo>
                  <a:pt x="6" y="65"/>
                </a:lnTo>
                <a:lnTo>
                  <a:pt x="12" y="52"/>
                </a:lnTo>
                <a:lnTo>
                  <a:pt x="30" y="60"/>
                </a:lnTo>
                <a:lnTo>
                  <a:pt x="27" y="72"/>
                </a:lnTo>
                <a:lnTo>
                  <a:pt x="24" y="84"/>
                </a:lnTo>
                <a:lnTo>
                  <a:pt x="3" y="81"/>
                </a:lnTo>
                <a:close/>
                <a:moveTo>
                  <a:pt x="12" y="52"/>
                </a:moveTo>
                <a:lnTo>
                  <a:pt x="17" y="39"/>
                </a:lnTo>
                <a:lnTo>
                  <a:pt x="24" y="28"/>
                </a:lnTo>
                <a:lnTo>
                  <a:pt x="42" y="41"/>
                </a:lnTo>
                <a:lnTo>
                  <a:pt x="35" y="50"/>
                </a:lnTo>
                <a:lnTo>
                  <a:pt x="30" y="60"/>
                </a:lnTo>
                <a:lnTo>
                  <a:pt x="12" y="52"/>
                </a:lnTo>
                <a:close/>
                <a:moveTo>
                  <a:pt x="24" y="28"/>
                </a:moveTo>
                <a:lnTo>
                  <a:pt x="32" y="19"/>
                </a:lnTo>
                <a:lnTo>
                  <a:pt x="42" y="11"/>
                </a:lnTo>
                <a:lnTo>
                  <a:pt x="54" y="28"/>
                </a:lnTo>
                <a:lnTo>
                  <a:pt x="47" y="34"/>
                </a:lnTo>
                <a:lnTo>
                  <a:pt x="42" y="41"/>
                </a:lnTo>
                <a:lnTo>
                  <a:pt x="24" y="28"/>
                </a:lnTo>
                <a:close/>
                <a:moveTo>
                  <a:pt x="54" y="28"/>
                </a:moveTo>
                <a:lnTo>
                  <a:pt x="53" y="29"/>
                </a:lnTo>
                <a:lnTo>
                  <a:pt x="54" y="28"/>
                </a:lnTo>
                <a:lnTo>
                  <a:pt x="48" y="20"/>
                </a:lnTo>
                <a:lnTo>
                  <a:pt x="54" y="28"/>
                </a:lnTo>
                <a:close/>
                <a:moveTo>
                  <a:pt x="42" y="11"/>
                </a:moveTo>
                <a:lnTo>
                  <a:pt x="50" y="6"/>
                </a:lnTo>
                <a:lnTo>
                  <a:pt x="57" y="2"/>
                </a:lnTo>
                <a:lnTo>
                  <a:pt x="65" y="23"/>
                </a:lnTo>
                <a:lnTo>
                  <a:pt x="59" y="25"/>
                </a:lnTo>
                <a:lnTo>
                  <a:pt x="54" y="28"/>
                </a:lnTo>
                <a:lnTo>
                  <a:pt x="42" y="11"/>
                </a:lnTo>
                <a:close/>
                <a:moveTo>
                  <a:pt x="57" y="2"/>
                </a:moveTo>
                <a:lnTo>
                  <a:pt x="47" y="6"/>
                </a:lnTo>
                <a:lnTo>
                  <a:pt x="58" y="2"/>
                </a:lnTo>
                <a:lnTo>
                  <a:pt x="61" y="12"/>
                </a:lnTo>
                <a:lnTo>
                  <a:pt x="57" y="2"/>
                </a:lnTo>
                <a:close/>
                <a:moveTo>
                  <a:pt x="58" y="2"/>
                </a:moveTo>
                <a:lnTo>
                  <a:pt x="67" y="0"/>
                </a:lnTo>
                <a:lnTo>
                  <a:pt x="75" y="0"/>
                </a:lnTo>
                <a:lnTo>
                  <a:pt x="75" y="21"/>
                </a:lnTo>
                <a:lnTo>
                  <a:pt x="70" y="21"/>
                </a:lnTo>
                <a:lnTo>
                  <a:pt x="65" y="23"/>
                </a:lnTo>
                <a:lnTo>
                  <a:pt x="58" y="2"/>
                </a:lnTo>
                <a:close/>
                <a:moveTo>
                  <a:pt x="75" y="0"/>
                </a:moveTo>
                <a:lnTo>
                  <a:pt x="82" y="0"/>
                </a:lnTo>
                <a:lnTo>
                  <a:pt x="88" y="1"/>
                </a:lnTo>
                <a:lnTo>
                  <a:pt x="96" y="3"/>
                </a:lnTo>
                <a:lnTo>
                  <a:pt x="102" y="6"/>
                </a:lnTo>
                <a:lnTo>
                  <a:pt x="91" y="25"/>
                </a:lnTo>
                <a:lnTo>
                  <a:pt x="87" y="23"/>
                </a:lnTo>
                <a:lnTo>
                  <a:pt x="83" y="22"/>
                </a:lnTo>
                <a:lnTo>
                  <a:pt x="79" y="21"/>
                </a:lnTo>
                <a:lnTo>
                  <a:pt x="75" y="21"/>
                </a:lnTo>
                <a:lnTo>
                  <a:pt x="75" y="0"/>
                </a:lnTo>
                <a:close/>
                <a:moveTo>
                  <a:pt x="102" y="6"/>
                </a:moveTo>
                <a:lnTo>
                  <a:pt x="107" y="10"/>
                </a:lnTo>
                <a:lnTo>
                  <a:pt x="113" y="16"/>
                </a:lnTo>
                <a:lnTo>
                  <a:pt x="118" y="21"/>
                </a:lnTo>
                <a:lnTo>
                  <a:pt x="124" y="27"/>
                </a:lnTo>
                <a:lnTo>
                  <a:pt x="107" y="39"/>
                </a:lnTo>
                <a:lnTo>
                  <a:pt x="103" y="35"/>
                </a:lnTo>
                <a:lnTo>
                  <a:pt x="100" y="31"/>
                </a:lnTo>
                <a:lnTo>
                  <a:pt x="96" y="28"/>
                </a:lnTo>
                <a:lnTo>
                  <a:pt x="91" y="25"/>
                </a:lnTo>
                <a:lnTo>
                  <a:pt x="102" y="6"/>
                </a:lnTo>
                <a:close/>
                <a:moveTo>
                  <a:pt x="107" y="39"/>
                </a:moveTo>
                <a:lnTo>
                  <a:pt x="111" y="45"/>
                </a:lnTo>
                <a:lnTo>
                  <a:pt x="107" y="39"/>
                </a:lnTo>
                <a:lnTo>
                  <a:pt x="115" y="33"/>
                </a:lnTo>
                <a:lnTo>
                  <a:pt x="107" y="39"/>
                </a:lnTo>
                <a:close/>
                <a:moveTo>
                  <a:pt x="124" y="27"/>
                </a:moveTo>
                <a:lnTo>
                  <a:pt x="130" y="35"/>
                </a:lnTo>
                <a:lnTo>
                  <a:pt x="135" y="44"/>
                </a:lnTo>
                <a:lnTo>
                  <a:pt x="139" y="54"/>
                </a:lnTo>
                <a:lnTo>
                  <a:pt x="142" y="64"/>
                </a:lnTo>
                <a:lnTo>
                  <a:pt x="123" y="70"/>
                </a:lnTo>
                <a:lnTo>
                  <a:pt x="120" y="61"/>
                </a:lnTo>
                <a:lnTo>
                  <a:pt x="116" y="54"/>
                </a:lnTo>
                <a:lnTo>
                  <a:pt x="112" y="47"/>
                </a:lnTo>
                <a:lnTo>
                  <a:pt x="107" y="39"/>
                </a:lnTo>
                <a:lnTo>
                  <a:pt x="124" y="27"/>
                </a:lnTo>
                <a:close/>
                <a:moveTo>
                  <a:pt x="142" y="64"/>
                </a:moveTo>
                <a:lnTo>
                  <a:pt x="145" y="75"/>
                </a:lnTo>
                <a:lnTo>
                  <a:pt x="148" y="86"/>
                </a:lnTo>
                <a:lnTo>
                  <a:pt x="149" y="99"/>
                </a:lnTo>
                <a:lnTo>
                  <a:pt x="149" y="111"/>
                </a:lnTo>
                <a:lnTo>
                  <a:pt x="128" y="111"/>
                </a:lnTo>
                <a:lnTo>
                  <a:pt x="127" y="100"/>
                </a:lnTo>
                <a:lnTo>
                  <a:pt x="126" y="89"/>
                </a:lnTo>
                <a:lnTo>
                  <a:pt x="125" y="79"/>
                </a:lnTo>
                <a:lnTo>
                  <a:pt x="123" y="70"/>
                </a:lnTo>
                <a:lnTo>
                  <a:pt x="142" y="64"/>
                </a:lnTo>
                <a:close/>
                <a:moveTo>
                  <a:pt x="149" y="111"/>
                </a:moveTo>
                <a:lnTo>
                  <a:pt x="149" y="119"/>
                </a:lnTo>
                <a:lnTo>
                  <a:pt x="148" y="128"/>
                </a:lnTo>
                <a:lnTo>
                  <a:pt x="148" y="136"/>
                </a:lnTo>
                <a:lnTo>
                  <a:pt x="146" y="144"/>
                </a:lnTo>
                <a:lnTo>
                  <a:pt x="125" y="141"/>
                </a:lnTo>
                <a:lnTo>
                  <a:pt x="127" y="127"/>
                </a:lnTo>
                <a:lnTo>
                  <a:pt x="128" y="111"/>
                </a:lnTo>
                <a:lnTo>
                  <a:pt x="149" y="111"/>
                </a:lnTo>
                <a:close/>
                <a:moveTo>
                  <a:pt x="146" y="144"/>
                </a:moveTo>
                <a:lnTo>
                  <a:pt x="142" y="159"/>
                </a:lnTo>
                <a:lnTo>
                  <a:pt x="138" y="173"/>
                </a:lnTo>
                <a:lnTo>
                  <a:pt x="118" y="165"/>
                </a:lnTo>
                <a:lnTo>
                  <a:pt x="123" y="154"/>
                </a:lnTo>
                <a:lnTo>
                  <a:pt x="125" y="141"/>
                </a:lnTo>
                <a:lnTo>
                  <a:pt x="146" y="144"/>
                </a:lnTo>
                <a:close/>
                <a:moveTo>
                  <a:pt x="138" y="173"/>
                </a:moveTo>
                <a:lnTo>
                  <a:pt x="132" y="186"/>
                </a:lnTo>
                <a:lnTo>
                  <a:pt x="126" y="196"/>
                </a:lnTo>
                <a:lnTo>
                  <a:pt x="108" y="184"/>
                </a:lnTo>
                <a:lnTo>
                  <a:pt x="113" y="175"/>
                </a:lnTo>
                <a:lnTo>
                  <a:pt x="118" y="165"/>
                </a:lnTo>
                <a:lnTo>
                  <a:pt x="138" y="173"/>
                </a:lnTo>
                <a:close/>
                <a:moveTo>
                  <a:pt x="108" y="184"/>
                </a:moveTo>
                <a:lnTo>
                  <a:pt x="130" y="154"/>
                </a:lnTo>
                <a:lnTo>
                  <a:pt x="108" y="184"/>
                </a:lnTo>
                <a:lnTo>
                  <a:pt x="117" y="190"/>
                </a:lnTo>
                <a:lnTo>
                  <a:pt x="108" y="184"/>
                </a:lnTo>
                <a:close/>
                <a:moveTo>
                  <a:pt x="126" y="196"/>
                </a:moveTo>
                <a:lnTo>
                  <a:pt x="117" y="205"/>
                </a:lnTo>
                <a:lnTo>
                  <a:pt x="109" y="213"/>
                </a:lnTo>
                <a:lnTo>
                  <a:pt x="97" y="195"/>
                </a:lnTo>
                <a:lnTo>
                  <a:pt x="103" y="190"/>
                </a:lnTo>
                <a:lnTo>
                  <a:pt x="108" y="184"/>
                </a:lnTo>
                <a:lnTo>
                  <a:pt x="126" y="196"/>
                </a:lnTo>
                <a:close/>
                <a:moveTo>
                  <a:pt x="97" y="195"/>
                </a:moveTo>
                <a:lnTo>
                  <a:pt x="87" y="201"/>
                </a:lnTo>
                <a:lnTo>
                  <a:pt x="97" y="195"/>
                </a:lnTo>
                <a:lnTo>
                  <a:pt x="103" y="203"/>
                </a:lnTo>
                <a:lnTo>
                  <a:pt x="97" y="195"/>
                </a:lnTo>
                <a:close/>
                <a:moveTo>
                  <a:pt x="109" y="213"/>
                </a:moveTo>
                <a:lnTo>
                  <a:pt x="101" y="218"/>
                </a:lnTo>
                <a:lnTo>
                  <a:pt x="91" y="222"/>
                </a:lnTo>
                <a:lnTo>
                  <a:pt x="84" y="201"/>
                </a:lnTo>
                <a:lnTo>
                  <a:pt x="90" y="199"/>
                </a:lnTo>
                <a:lnTo>
                  <a:pt x="97" y="195"/>
                </a:lnTo>
                <a:lnTo>
                  <a:pt x="109" y="213"/>
                </a:lnTo>
                <a:close/>
                <a:moveTo>
                  <a:pt x="91" y="222"/>
                </a:moveTo>
                <a:lnTo>
                  <a:pt x="82" y="224"/>
                </a:lnTo>
                <a:lnTo>
                  <a:pt x="74" y="225"/>
                </a:lnTo>
                <a:lnTo>
                  <a:pt x="74" y="203"/>
                </a:lnTo>
                <a:lnTo>
                  <a:pt x="79" y="203"/>
                </a:lnTo>
                <a:lnTo>
                  <a:pt x="84" y="201"/>
                </a:lnTo>
                <a:lnTo>
                  <a:pt x="91" y="222"/>
                </a:lnTo>
                <a:close/>
                <a:moveTo>
                  <a:pt x="74" y="225"/>
                </a:moveTo>
                <a:lnTo>
                  <a:pt x="65" y="224"/>
                </a:lnTo>
                <a:lnTo>
                  <a:pt x="57" y="222"/>
                </a:lnTo>
                <a:lnTo>
                  <a:pt x="49" y="219"/>
                </a:lnTo>
                <a:lnTo>
                  <a:pt x="42" y="215"/>
                </a:lnTo>
                <a:lnTo>
                  <a:pt x="54" y="197"/>
                </a:lnTo>
                <a:lnTo>
                  <a:pt x="58" y="200"/>
                </a:lnTo>
                <a:lnTo>
                  <a:pt x="63" y="202"/>
                </a:lnTo>
                <a:lnTo>
                  <a:pt x="69" y="203"/>
                </a:lnTo>
                <a:lnTo>
                  <a:pt x="74" y="203"/>
                </a:lnTo>
                <a:lnTo>
                  <a:pt x="74" y="225"/>
                </a:lnTo>
                <a:close/>
                <a:moveTo>
                  <a:pt x="42" y="215"/>
                </a:moveTo>
                <a:lnTo>
                  <a:pt x="34" y="210"/>
                </a:lnTo>
                <a:lnTo>
                  <a:pt x="28" y="202"/>
                </a:lnTo>
                <a:lnTo>
                  <a:pt x="23" y="195"/>
                </a:lnTo>
                <a:lnTo>
                  <a:pt x="18" y="187"/>
                </a:lnTo>
                <a:lnTo>
                  <a:pt x="35" y="176"/>
                </a:lnTo>
                <a:lnTo>
                  <a:pt x="40" y="183"/>
                </a:lnTo>
                <a:lnTo>
                  <a:pt x="45" y="189"/>
                </a:lnTo>
                <a:lnTo>
                  <a:pt x="49" y="194"/>
                </a:lnTo>
                <a:lnTo>
                  <a:pt x="54" y="197"/>
                </a:lnTo>
                <a:lnTo>
                  <a:pt x="42" y="215"/>
                </a:lnTo>
                <a:close/>
                <a:moveTo>
                  <a:pt x="18" y="187"/>
                </a:moveTo>
                <a:lnTo>
                  <a:pt x="14" y="178"/>
                </a:lnTo>
                <a:lnTo>
                  <a:pt x="10" y="170"/>
                </a:lnTo>
                <a:lnTo>
                  <a:pt x="6" y="162"/>
                </a:lnTo>
                <a:lnTo>
                  <a:pt x="4" y="153"/>
                </a:lnTo>
                <a:lnTo>
                  <a:pt x="25" y="148"/>
                </a:lnTo>
                <a:lnTo>
                  <a:pt x="27" y="156"/>
                </a:lnTo>
                <a:lnTo>
                  <a:pt x="29" y="163"/>
                </a:lnTo>
                <a:lnTo>
                  <a:pt x="32" y="169"/>
                </a:lnTo>
                <a:lnTo>
                  <a:pt x="35" y="176"/>
                </a:lnTo>
                <a:lnTo>
                  <a:pt x="18" y="187"/>
                </a:lnTo>
                <a:close/>
                <a:moveTo>
                  <a:pt x="4" y="153"/>
                </a:moveTo>
                <a:lnTo>
                  <a:pt x="2" y="143"/>
                </a:lnTo>
                <a:lnTo>
                  <a:pt x="1" y="134"/>
                </a:lnTo>
                <a:lnTo>
                  <a:pt x="0" y="125"/>
                </a:lnTo>
                <a:lnTo>
                  <a:pt x="0" y="114"/>
                </a:lnTo>
                <a:lnTo>
                  <a:pt x="22" y="114"/>
                </a:lnTo>
                <a:lnTo>
                  <a:pt x="22" y="122"/>
                </a:lnTo>
                <a:lnTo>
                  <a:pt x="22" y="132"/>
                </a:lnTo>
                <a:lnTo>
                  <a:pt x="23" y="140"/>
                </a:lnTo>
                <a:lnTo>
                  <a:pt x="25" y="148"/>
                </a:lnTo>
                <a:lnTo>
                  <a:pt x="4" y="153"/>
                </a:lnTo>
                <a:close/>
                <a:moveTo>
                  <a:pt x="50" y="117"/>
                </a:moveTo>
                <a:lnTo>
                  <a:pt x="50" y="127"/>
                </a:lnTo>
                <a:lnTo>
                  <a:pt x="50" y="136"/>
                </a:lnTo>
                <a:lnTo>
                  <a:pt x="51" y="144"/>
                </a:lnTo>
                <a:lnTo>
                  <a:pt x="52" y="153"/>
                </a:lnTo>
                <a:lnTo>
                  <a:pt x="31" y="156"/>
                </a:lnTo>
                <a:lnTo>
                  <a:pt x="30" y="147"/>
                </a:lnTo>
                <a:lnTo>
                  <a:pt x="29" y="138"/>
                </a:lnTo>
                <a:lnTo>
                  <a:pt x="29" y="128"/>
                </a:lnTo>
                <a:lnTo>
                  <a:pt x="28" y="117"/>
                </a:lnTo>
                <a:lnTo>
                  <a:pt x="50" y="117"/>
                </a:lnTo>
                <a:close/>
                <a:moveTo>
                  <a:pt x="52" y="153"/>
                </a:moveTo>
                <a:lnTo>
                  <a:pt x="55" y="167"/>
                </a:lnTo>
                <a:lnTo>
                  <a:pt x="59" y="180"/>
                </a:lnTo>
                <a:lnTo>
                  <a:pt x="40" y="188"/>
                </a:lnTo>
                <a:lnTo>
                  <a:pt x="37" y="181"/>
                </a:lnTo>
                <a:lnTo>
                  <a:pt x="34" y="172"/>
                </a:lnTo>
                <a:lnTo>
                  <a:pt x="32" y="165"/>
                </a:lnTo>
                <a:lnTo>
                  <a:pt x="31" y="156"/>
                </a:lnTo>
                <a:lnTo>
                  <a:pt x="52" y="153"/>
                </a:lnTo>
                <a:close/>
                <a:moveTo>
                  <a:pt x="59" y="180"/>
                </a:moveTo>
                <a:lnTo>
                  <a:pt x="59" y="181"/>
                </a:lnTo>
                <a:lnTo>
                  <a:pt x="59" y="180"/>
                </a:lnTo>
                <a:lnTo>
                  <a:pt x="49" y="184"/>
                </a:lnTo>
                <a:lnTo>
                  <a:pt x="59" y="180"/>
                </a:lnTo>
                <a:close/>
                <a:moveTo>
                  <a:pt x="59" y="180"/>
                </a:moveTo>
                <a:lnTo>
                  <a:pt x="62" y="187"/>
                </a:lnTo>
                <a:lnTo>
                  <a:pt x="67" y="192"/>
                </a:lnTo>
                <a:lnTo>
                  <a:pt x="53" y="208"/>
                </a:lnTo>
                <a:lnTo>
                  <a:pt x="49" y="204"/>
                </a:lnTo>
                <a:lnTo>
                  <a:pt x="45" y="199"/>
                </a:lnTo>
                <a:lnTo>
                  <a:pt x="42" y="194"/>
                </a:lnTo>
                <a:lnTo>
                  <a:pt x="40" y="188"/>
                </a:lnTo>
                <a:lnTo>
                  <a:pt x="59" y="180"/>
                </a:lnTo>
                <a:close/>
                <a:moveTo>
                  <a:pt x="67" y="192"/>
                </a:moveTo>
                <a:lnTo>
                  <a:pt x="70" y="194"/>
                </a:lnTo>
                <a:lnTo>
                  <a:pt x="74" y="195"/>
                </a:lnTo>
                <a:lnTo>
                  <a:pt x="74" y="216"/>
                </a:lnTo>
                <a:lnTo>
                  <a:pt x="68" y="216"/>
                </a:lnTo>
                <a:lnTo>
                  <a:pt x="62" y="214"/>
                </a:lnTo>
                <a:lnTo>
                  <a:pt x="57" y="212"/>
                </a:lnTo>
                <a:lnTo>
                  <a:pt x="53" y="208"/>
                </a:lnTo>
                <a:lnTo>
                  <a:pt x="67" y="192"/>
                </a:lnTo>
                <a:close/>
                <a:moveTo>
                  <a:pt x="74" y="195"/>
                </a:moveTo>
                <a:lnTo>
                  <a:pt x="76" y="194"/>
                </a:lnTo>
                <a:lnTo>
                  <a:pt x="78" y="194"/>
                </a:lnTo>
                <a:lnTo>
                  <a:pt x="86" y="214"/>
                </a:lnTo>
                <a:lnTo>
                  <a:pt x="80" y="215"/>
                </a:lnTo>
                <a:lnTo>
                  <a:pt x="74" y="216"/>
                </a:lnTo>
                <a:lnTo>
                  <a:pt x="74" y="195"/>
                </a:lnTo>
                <a:close/>
                <a:moveTo>
                  <a:pt x="86" y="214"/>
                </a:moveTo>
                <a:lnTo>
                  <a:pt x="79" y="217"/>
                </a:lnTo>
                <a:lnTo>
                  <a:pt x="86" y="214"/>
                </a:lnTo>
                <a:lnTo>
                  <a:pt x="82" y="203"/>
                </a:lnTo>
                <a:lnTo>
                  <a:pt x="86" y="214"/>
                </a:lnTo>
                <a:close/>
                <a:moveTo>
                  <a:pt x="78" y="194"/>
                </a:moveTo>
                <a:lnTo>
                  <a:pt x="80" y="192"/>
                </a:lnTo>
                <a:lnTo>
                  <a:pt x="83" y="190"/>
                </a:lnTo>
                <a:lnTo>
                  <a:pt x="97" y="206"/>
                </a:lnTo>
                <a:lnTo>
                  <a:pt x="91" y="211"/>
                </a:lnTo>
                <a:lnTo>
                  <a:pt x="86" y="214"/>
                </a:lnTo>
                <a:lnTo>
                  <a:pt x="78" y="194"/>
                </a:lnTo>
                <a:close/>
                <a:moveTo>
                  <a:pt x="83" y="190"/>
                </a:moveTo>
                <a:lnTo>
                  <a:pt x="86" y="188"/>
                </a:lnTo>
                <a:lnTo>
                  <a:pt x="88" y="184"/>
                </a:lnTo>
                <a:lnTo>
                  <a:pt x="107" y="194"/>
                </a:lnTo>
                <a:lnTo>
                  <a:pt x="102" y="201"/>
                </a:lnTo>
                <a:lnTo>
                  <a:pt x="97" y="206"/>
                </a:lnTo>
                <a:lnTo>
                  <a:pt x="83" y="190"/>
                </a:lnTo>
                <a:close/>
                <a:moveTo>
                  <a:pt x="88" y="184"/>
                </a:moveTo>
                <a:lnTo>
                  <a:pt x="90" y="178"/>
                </a:lnTo>
                <a:lnTo>
                  <a:pt x="93" y="172"/>
                </a:lnTo>
                <a:lnTo>
                  <a:pt x="113" y="177"/>
                </a:lnTo>
                <a:lnTo>
                  <a:pt x="110" y="187"/>
                </a:lnTo>
                <a:lnTo>
                  <a:pt x="107" y="194"/>
                </a:lnTo>
                <a:lnTo>
                  <a:pt x="88" y="184"/>
                </a:lnTo>
                <a:close/>
                <a:moveTo>
                  <a:pt x="93" y="172"/>
                </a:moveTo>
                <a:lnTo>
                  <a:pt x="94" y="168"/>
                </a:lnTo>
                <a:lnTo>
                  <a:pt x="93" y="172"/>
                </a:lnTo>
                <a:lnTo>
                  <a:pt x="103" y="174"/>
                </a:lnTo>
                <a:lnTo>
                  <a:pt x="93" y="172"/>
                </a:lnTo>
                <a:close/>
                <a:moveTo>
                  <a:pt x="93" y="172"/>
                </a:moveTo>
                <a:lnTo>
                  <a:pt x="96" y="159"/>
                </a:lnTo>
                <a:lnTo>
                  <a:pt x="98" y="143"/>
                </a:lnTo>
                <a:lnTo>
                  <a:pt x="118" y="145"/>
                </a:lnTo>
                <a:lnTo>
                  <a:pt x="117" y="155"/>
                </a:lnTo>
                <a:lnTo>
                  <a:pt x="116" y="163"/>
                </a:lnTo>
                <a:lnTo>
                  <a:pt x="115" y="170"/>
                </a:lnTo>
                <a:lnTo>
                  <a:pt x="113" y="177"/>
                </a:lnTo>
                <a:lnTo>
                  <a:pt x="93" y="172"/>
                </a:lnTo>
                <a:close/>
                <a:moveTo>
                  <a:pt x="98" y="143"/>
                </a:moveTo>
                <a:lnTo>
                  <a:pt x="98" y="135"/>
                </a:lnTo>
                <a:lnTo>
                  <a:pt x="99" y="126"/>
                </a:lnTo>
                <a:lnTo>
                  <a:pt x="99" y="115"/>
                </a:lnTo>
                <a:lnTo>
                  <a:pt x="99" y="105"/>
                </a:lnTo>
                <a:lnTo>
                  <a:pt x="121" y="105"/>
                </a:lnTo>
                <a:lnTo>
                  <a:pt x="121" y="115"/>
                </a:lnTo>
                <a:lnTo>
                  <a:pt x="120" y="127"/>
                </a:lnTo>
                <a:lnTo>
                  <a:pt x="120" y="136"/>
                </a:lnTo>
                <a:lnTo>
                  <a:pt x="118" y="145"/>
                </a:lnTo>
                <a:lnTo>
                  <a:pt x="98" y="143"/>
                </a:lnTo>
                <a:close/>
                <a:moveTo>
                  <a:pt x="99" y="105"/>
                </a:moveTo>
                <a:lnTo>
                  <a:pt x="99" y="89"/>
                </a:lnTo>
                <a:lnTo>
                  <a:pt x="98" y="75"/>
                </a:lnTo>
                <a:lnTo>
                  <a:pt x="118" y="73"/>
                </a:lnTo>
                <a:lnTo>
                  <a:pt x="120" y="80"/>
                </a:lnTo>
                <a:lnTo>
                  <a:pt x="120" y="87"/>
                </a:lnTo>
                <a:lnTo>
                  <a:pt x="121" y="95"/>
                </a:lnTo>
                <a:lnTo>
                  <a:pt x="121" y="105"/>
                </a:lnTo>
                <a:lnTo>
                  <a:pt x="99" y="105"/>
                </a:lnTo>
                <a:close/>
                <a:moveTo>
                  <a:pt x="98" y="75"/>
                </a:moveTo>
                <a:lnTo>
                  <a:pt x="96" y="62"/>
                </a:lnTo>
                <a:lnTo>
                  <a:pt x="93" y="51"/>
                </a:lnTo>
                <a:lnTo>
                  <a:pt x="113" y="45"/>
                </a:lnTo>
                <a:lnTo>
                  <a:pt x="116" y="58"/>
                </a:lnTo>
                <a:lnTo>
                  <a:pt x="118" y="73"/>
                </a:lnTo>
                <a:lnTo>
                  <a:pt x="98" y="75"/>
                </a:lnTo>
                <a:close/>
                <a:moveTo>
                  <a:pt x="93" y="51"/>
                </a:moveTo>
                <a:lnTo>
                  <a:pt x="90" y="45"/>
                </a:lnTo>
                <a:lnTo>
                  <a:pt x="87" y="39"/>
                </a:lnTo>
                <a:lnTo>
                  <a:pt x="106" y="29"/>
                </a:lnTo>
                <a:lnTo>
                  <a:pt x="109" y="36"/>
                </a:lnTo>
                <a:lnTo>
                  <a:pt x="113" y="45"/>
                </a:lnTo>
                <a:lnTo>
                  <a:pt x="93" y="51"/>
                </a:lnTo>
                <a:close/>
                <a:moveTo>
                  <a:pt x="87" y="39"/>
                </a:moveTo>
                <a:lnTo>
                  <a:pt x="85" y="35"/>
                </a:lnTo>
                <a:lnTo>
                  <a:pt x="82" y="32"/>
                </a:lnTo>
                <a:lnTo>
                  <a:pt x="96" y="17"/>
                </a:lnTo>
                <a:lnTo>
                  <a:pt x="101" y="22"/>
                </a:lnTo>
                <a:lnTo>
                  <a:pt x="106" y="29"/>
                </a:lnTo>
                <a:lnTo>
                  <a:pt x="87" y="39"/>
                </a:lnTo>
                <a:close/>
                <a:moveTo>
                  <a:pt x="96" y="17"/>
                </a:moveTo>
                <a:lnTo>
                  <a:pt x="96" y="16"/>
                </a:lnTo>
                <a:lnTo>
                  <a:pt x="96" y="17"/>
                </a:lnTo>
                <a:lnTo>
                  <a:pt x="89" y="25"/>
                </a:lnTo>
                <a:lnTo>
                  <a:pt x="96" y="17"/>
                </a:lnTo>
                <a:close/>
                <a:moveTo>
                  <a:pt x="82" y="33"/>
                </a:moveTo>
                <a:lnTo>
                  <a:pt x="81" y="32"/>
                </a:lnTo>
                <a:lnTo>
                  <a:pt x="79" y="31"/>
                </a:lnTo>
                <a:lnTo>
                  <a:pt x="86" y="11"/>
                </a:lnTo>
                <a:lnTo>
                  <a:pt x="91" y="14"/>
                </a:lnTo>
                <a:lnTo>
                  <a:pt x="96" y="17"/>
                </a:lnTo>
                <a:lnTo>
                  <a:pt x="82" y="33"/>
                </a:lnTo>
                <a:close/>
                <a:moveTo>
                  <a:pt x="79" y="31"/>
                </a:moveTo>
                <a:lnTo>
                  <a:pt x="77" y="30"/>
                </a:lnTo>
                <a:lnTo>
                  <a:pt x="75" y="30"/>
                </a:lnTo>
                <a:lnTo>
                  <a:pt x="75" y="9"/>
                </a:lnTo>
                <a:lnTo>
                  <a:pt x="80" y="9"/>
                </a:lnTo>
                <a:lnTo>
                  <a:pt x="86" y="11"/>
                </a:lnTo>
                <a:lnTo>
                  <a:pt x="79" y="31"/>
                </a:lnTo>
                <a:close/>
                <a:moveTo>
                  <a:pt x="75" y="30"/>
                </a:moveTo>
                <a:lnTo>
                  <a:pt x="73" y="31"/>
                </a:lnTo>
                <a:lnTo>
                  <a:pt x="71" y="31"/>
                </a:lnTo>
                <a:lnTo>
                  <a:pt x="60" y="12"/>
                </a:lnTo>
                <a:lnTo>
                  <a:pt x="68" y="10"/>
                </a:lnTo>
                <a:lnTo>
                  <a:pt x="75" y="9"/>
                </a:lnTo>
                <a:lnTo>
                  <a:pt x="75" y="30"/>
                </a:lnTo>
                <a:close/>
                <a:moveTo>
                  <a:pt x="71" y="31"/>
                </a:moveTo>
                <a:lnTo>
                  <a:pt x="68" y="33"/>
                </a:lnTo>
                <a:lnTo>
                  <a:pt x="66" y="35"/>
                </a:lnTo>
                <a:lnTo>
                  <a:pt x="49" y="22"/>
                </a:lnTo>
                <a:lnTo>
                  <a:pt x="55" y="17"/>
                </a:lnTo>
                <a:lnTo>
                  <a:pt x="60" y="12"/>
                </a:lnTo>
                <a:lnTo>
                  <a:pt x="71" y="31"/>
                </a:lnTo>
                <a:close/>
                <a:moveTo>
                  <a:pt x="49" y="22"/>
                </a:moveTo>
                <a:lnTo>
                  <a:pt x="53" y="17"/>
                </a:lnTo>
                <a:lnTo>
                  <a:pt x="49" y="22"/>
                </a:lnTo>
                <a:lnTo>
                  <a:pt x="57" y="29"/>
                </a:lnTo>
                <a:lnTo>
                  <a:pt x="49" y="22"/>
                </a:lnTo>
                <a:close/>
                <a:moveTo>
                  <a:pt x="66" y="35"/>
                </a:moveTo>
                <a:lnTo>
                  <a:pt x="61" y="41"/>
                </a:lnTo>
                <a:lnTo>
                  <a:pt x="58" y="48"/>
                </a:lnTo>
                <a:lnTo>
                  <a:pt x="39" y="41"/>
                </a:lnTo>
                <a:lnTo>
                  <a:pt x="44" y="30"/>
                </a:lnTo>
                <a:lnTo>
                  <a:pt x="49" y="22"/>
                </a:lnTo>
                <a:lnTo>
                  <a:pt x="66" y="35"/>
                </a:lnTo>
                <a:close/>
                <a:moveTo>
                  <a:pt x="58" y="48"/>
                </a:moveTo>
                <a:lnTo>
                  <a:pt x="54" y="59"/>
                </a:lnTo>
                <a:lnTo>
                  <a:pt x="58" y="48"/>
                </a:lnTo>
                <a:lnTo>
                  <a:pt x="49" y="45"/>
                </a:lnTo>
                <a:lnTo>
                  <a:pt x="58" y="48"/>
                </a:lnTo>
                <a:close/>
                <a:moveTo>
                  <a:pt x="58" y="48"/>
                </a:moveTo>
                <a:lnTo>
                  <a:pt x="55" y="57"/>
                </a:lnTo>
                <a:lnTo>
                  <a:pt x="53" y="69"/>
                </a:lnTo>
                <a:lnTo>
                  <a:pt x="32" y="65"/>
                </a:lnTo>
                <a:lnTo>
                  <a:pt x="35" y="52"/>
                </a:lnTo>
                <a:lnTo>
                  <a:pt x="39" y="41"/>
                </a:lnTo>
                <a:lnTo>
                  <a:pt x="58" y="48"/>
                </a:lnTo>
                <a:close/>
                <a:moveTo>
                  <a:pt x="53" y="69"/>
                </a:moveTo>
                <a:lnTo>
                  <a:pt x="52" y="80"/>
                </a:lnTo>
                <a:lnTo>
                  <a:pt x="51" y="92"/>
                </a:lnTo>
                <a:lnTo>
                  <a:pt x="29" y="91"/>
                </a:lnTo>
                <a:lnTo>
                  <a:pt x="31" y="79"/>
                </a:lnTo>
                <a:lnTo>
                  <a:pt x="32" y="65"/>
                </a:lnTo>
                <a:lnTo>
                  <a:pt x="53" y="69"/>
                </a:lnTo>
                <a:close/>
                <a:moveTo>
                  <a:pt x="51" y="92"/>
                </a:moveTo>
                <a:lnTo>
                  <a:pt x="50" y="106"/>
                </a:lnTo>
                <a:lnTo>
                  <a:pt x="50" y="117"/>
                </a:lnTo>
                <a:lnTo>
                  <a:pt x="28" y="117"/>
                </a:lnTo>
                <a:lnTo>
                  <a:pt x="29"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49" name="Freeform 366"/>
          <p:cNvSpPr>
            <a:spLocks/>
          </p:cNvSpPr>
          <p:nvPr/>
        </p:nvSpPr>
        <p:spPr bwMode="auto">
          <a:xfrm>
            <a:off x="3752850" y="1885950"/>
            <a:ext cx="68263" cy="106363"/>
          </a:xfrm>
          <a:custGeom>
            <a:avLst/>
            <a:gdLst>
              <a:gd name="T0" fmla="*/ 116 w 130"/>
              <a:gd name="T1" fmla="*/ 201 h 201"/>
              <a:gd name="T2" fmla="*/ 0 w 130"/>
              <a:gd name="T3" fmla="*/ 195 h 201"/>
              <a:gd name="T4" fmla="*/ 44 w 130"/>
              <a:gd name="T5" fmla="*/ 153 h 201"/>
              <a:gd name="T6" fmla="*/ 73 w 130"/>
              <a:gd name="T7" fmla="*/ 120 h 201"/>
              <a:gd name="T8" fmla="*/ 88 w 130"/>
              <a:gd name="T9" fmla="*/ 91 h 201"/>
              <a:gd name="T10" fmla="*/ 91 w 130"/>
              <a:gd name="T11" fmla="*/ 78 h 201"/>
              <a:gd name="T12" fmla="*/ 94 w 130"/>
              <a:gd name="T13" fmla="*/ 65 h 201"/>
              <a:gd name="T14" fmla="*/ 90 w 130"/>
              <a:gd name="T15" fmla="*/ 48 h 201"/>
              <a:gd name="T16" fmla="*/ 82 w 130"/>
              <a:gd name="T17" fmla="*/ 35 h 201"/>
              <a:gd name="T18" fmla="*/ 70 w 130"/>
              <a:gd name="T19" fmla="*/ 25 h 201"/>
              <a:gd name="T20" fmla="*/ 54 w 130"/>
              <a:gd name="T21" fmla="*/ 22 h 201"/>
              <a:gd name="T22" fmla="*/ 41 w 130"/>
              <a:gd name="T23" fmla="*/ 24 h 201"/>
              <a:gd name="T24" fmla="*/ 28 w 130"/>
              <a:gd name="T25" fmla="*/ 31 h 201"/>
              <a:gd name="T26" fmla="*/ 18 w 130"/>
              <a:gd name="T27" fmla="*/ 41 h 201"/>
              <a:gd name="T28" fmla="*/ 12 w 130"/>
              <a:gd name="T29" fmla="*/ 55 h 201"/>
              <a:gd name="T30" fmla="*/ 8 w 130"/>
              <a:gd name="T31" fmla="*/ 43 h 201"/>
              <a:gd name="T32" fmla="*/ 18 w 130"/>
              <a:gd name="T33" fmla="*/ 22 h 201"/>
              <a:gd name="T34" fmla="*/ 32 w 130"/>
              <a:gd name="T35" fmla="*/ 9 h 201"/>
              <a:gd name="T36" fmla="*/ 51 w 130"/>
              <a:gd name="T37" fmla="*/ 1 h 201"/>
              <a:gd name="T38" fmla="*/ 74 w 130"/>
              <a:gd name="T39" fmla="*/ 1 h 201"/>
              <a:gd name="T40" fmla="*/ 88 w 130"/>
              <a:gd name="T41" fmla="*/ 7 h 201"/>
              <a:gd name="T42" fmla="*/ 98 w 130"/>
              <a:gd name="T43" fmla="*/ 12 h 201"/>
              <a:gd name="T44" fmla="*/ 109 w 130"/>
              <a:gd name="T45" fmla="*/ 23 h 201"/>
              <a:gd name="T46" fmla="*/ 115 w 130"/>
              <a:gd name="T47" fmla="*/ 37 h 201"/>
              <a:gd name="T48" fmla="*/ 117 w 130"/>
              <a:gd name="T49" fmla="*/ 47 h 201"/>
              <a:gd name="T50" fmla="*/ 117 w 130"/>
              <a:gd name="T51" fmla="*/ 60 h 201"/>
              <a:gd name="T52" fmla="*/ 114 w 130"/>
              <a:gd name="T53" fmla="*/ 74 h 201"/>
              <a:gd name="T54" fmla="*/ 105 w 130"/>
              <a:gd name="T55" fmla="*/ 94 h 201"/>
              <a:gd name="T56" fmla="*/ 87 w 130"/>
              <a:gd name="T57" fmla="*/ 119 h 201"/>
              <a:gd name="T58" fmla="*/ 60 w 130"/>
              <a:gd name="T59" fmla="*/ 150 h 201"/>
              <a:gd name="T60" fmla="*/ 37 w 130"/>
              <a:gd name="T61" fmla="*/ 173 h 201"/>
              <a:gd name="T62" fmla="*/ 82 w 130"/>
              <a:gd name="T63" fmla="*/ 179 h 201"/>
              <a:gd name="T64" fmla="*/ 105 w 130"/>
              <a:gd name="T65" fmla="*/ 178 h 201"/>
              <a:gd name="T66" fmla="*/ 116 w 130"/>
              <a:gd name="T67" fmla="*/ 174 h 201"/>
              <a:gd name="T68" fmla="*/ 125 w 130"/>
              <a:gd name="T69" fmla="*/ 163 h 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0"/>
              <a:gd name="T106" fmla="*/ 0 h 201"/>
              <a:gd name="T107" fmla="*/ 130 w 130"/>
              <a:gd name="T108" fmla="*/ 201 h 2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0" h="201">
                <a:moveTo>
                  <a:pt x="130" y="163"/>
                </a:moveTo>
                <a:lnTo>
                  <a:pt x="116" y="201"/>
                </a:lnTo>
                <a:lnTo>
                  <a:pt x="0" y="201"/>
                </a:lnTo>
                <a:lnTo>
                  <a:pt x="0" y="195"/>
                </a:lnTo>
                <a:lnTo>
                  <a:pt x="24" y="174"/>
                </a:lnTo>
                <a:lnTo>
                  <a:pt x="44" y="153"/>
                </a:lnTo>
                <a:lnTo>
                  <a:pt x="60" y="135"/>
                </a:lnTo>
                <a:lnTo>
                  <a:pt x="73" y="120"/>
                </a:lnTo>
                <a:lnTo>
                  <a:pt x="81" y="105"/>
                </a:lnTo>
                <a:lnTo>
                  <a:pt x="88" y="91"/>
                </a:lnTo>
                <a:lnTo>
                  <a:pt x="90" y="84"/>
                </a:lnTo>
                <a:lnTo>
                  <a:pt x="91" y="78"/>
                </a:lnTo>
                <a:lnTo>
                  <a:pt x="92" y="71"/>
                </a:lnTo>
                <a:lnTo>
                  <a:pt x="94" y="65"/>
                </a:lnTo>
                <a:lnTo>
                  <a:pt x="92" y="56"/>
                </a:lnTo>
                <a:lnTo>
                  <a:pt x="90" y="48"/>
                </a:lnTo>
                <a:lnTo>
                  <a:pt x="86" y="41"/>
                </a:lnTo>
                <a:lnTo>
                  <a:pt x="82" y="35"/>
                </a:lnTo>
                <a:lnTo>
                  <a:pt x="76" y="29"/>
                </a:lnTo>
                <a:lnTo>
                  <a:pt x="70" y="25"/>
                </a:lnTo>
                <a:lnTo>
                  <a:pt x="62" y="23"/>
                </a:lnTo>
                <a:lnTo>
                  <a:pt x="54" y="22"/>
                </a:lnTo>
                <a:lnTo>
                  <a:pt x="47" y="23"/>
                </a:lnTo>
                <a:lnTo>
                  <a:pt x="41" y="24"/>
                </a:lnTo>
                <a:lnTo>
                  <a:pt x="34" y="27"/>
                </a:lnTo>
                <a:lnTo>
                  <a:pt x="28" y="31"/>
                </a:lnTo>
                <a:lnTo>
                  <a:pt x="23" y="36"/>
                </a:lnTo>
                <a:lnTo>
                  <a:pt x="18" y="41"/>
                </a:lnTo>
                <a:lnTo>
                  <a:pt x="15" y="48"/>
                </a:lnTo>
                <a:lnTo>
                  <a:pt x="12" y="55"/>
                </a:lnTo>
                <a:lnTo>
                  <a:pt x="6" y="55"/>
                </a:lnTo>
                <a:lnTo>
                  <a:pt x="8" y="43"/>
                </a:lnTo>
                <a:lnTo>
                  <a:pt x="13" y="33"/>
                </a:lnTo>
                <a:lnTo>
                  <a:pt x="18" y="22"/>
                </a:lnTo>
                <a:lnTo>
                  <a:pt x="25" y="15"/>
                </a:lnTo>
                <a:lnTo>
                  <a:pt x="32" y="9"/>
                </a:lnTo>
                <a:lnTo>
                  <a:pt x="42" y="4"/>
                </a:lnTo>
                <a:lnTo>
                  <a:pt x="51" y="1"/>
                </a:lnTo>
                <a:lnTo>
                  <a:pt x="62" y="0"/>
                </a:lnTo>
                <a:lnTo>
                  <a:pt x="74" y="1"/>
                </a:lnTo>
                <a:lnTo>
                  <a:pt x="84" y="5"/>
                </a:lnTo>
                <a:lnTo>
                  <a:pt x="88" y="7"/>
                </a:lnTo>
                <a:lnTo>
                  <a:pt x="94" y="9"/>
                </a:lnTo>
                <a:lnTo>
                  <a:pt x="98" y="12"/>
                </a:lnTo>
                <a:lnTo>
                  <a:pt x="102" y="16"/>
                </a:lnTo>
                <a:lnTo>
                  <a:pt x="109" y="23"/>
                </a:lnTo>
                <a:lnTo>
                  <a:pt x="114" y="33"/>
                </a:lnTo>
                <a:lnTo>
                  <a:pt x="115" y="37"/>
                </a:lnTo>
                <a:lnTo>
                  <a:pt x="117" y="42"/>
                </a:lnTo>
                <a:lnTo>
                  <a:pt x="117" y="47"/>
                </a:lnTo>
                <a:lnTo>
                  <a:pt x="118" y="52"/>
                </a:lnTo>
                <a:lnTo>
                  <a:pt x="117" y="60"/>
                </a:lnTo>
                <a:lnTo>
                  <a:pt x="116" y="67"/>
                </a:lnTo>
                <a:lnTo>
                  <a:pt x="114" y="74"/>
                </a:lnTo>
                <a:lnTo>
                  <a:pt x="111" y="81"/>
                </a:lnTo>
                <a:lnTo>
                  <a:pt x="105" y="94"/>
                </a:lnTo>
                <a:lnTo>
                  <a:pt x="97" y="106"/>
                </a:lnTo>
                <a:lnTo>
                  <a:pt x="87" y="119"/>
                </a:lnTo>
                <a:lnTo>
                  <a:pt x="76" y="131"/>
                </a:lnTo>
                <a:lnTo>
                  <a:pt x="60" y="150"/>
                </a:lnTo>
                <a:lnTo>
                  <a:pt x="47" y="163"/>
                </a:lnTo>
                <a:lnTo>
                  <a:pt x="37" y="173"/>
                </a:lnTo>
                <a:lnTo>
                  <a:pt x="31" y="179"/>
                </a:lnTo>
                <a:lnTo>
                  <a:pt x="82" y="179"/>
                </a:lnTo>
                <a:lnTo>
                  <a:pt x="96" y="179"/>
                </a:lnTo>
                <a:lnTo>
                  <a:pt x="105" y="178"/>
                </a:lnTo>
                <a:lnTo>
                  <a:pt x="110" y="176"/>
                </a:lnTo>
                <a:lnTo>
                  <a:pt x="116" y="174"/>
                </a:lnTo>
                <a:lnTo>
                  <a:pt x="120" y="168"/>
                </a:lnTo>
                <a:lnTo>
                  <a:pt x="125" y="163"/>
                </a:lnTo>
                <a:lnTo>
                  <a:pt x="130" y="16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50" name="Freeform 367"/>
          <p:cNvSpPr>
            <a:spLocks noEditPoints="1"/>
          </p:cNvSpPr>
          <p:nvPr/>
        </p:nvSpPr>
        <p:spPr bwMode="auto">
          <a:xfrm>
            <a:off x="3833813" y="1885950"/>
            <a:ext cx="66675" cy="109538"/>
          </a:xfrm>
          <a:custGeom>
            <a:avLst/>
            <a:gdLst>
              <a:gd name="T0" fmla="*/ 1 w 127"/>
              <a:gd name="T1" fmla="*/ 88 h 205"/>
              <a:gd name="T2" fmla="*/ 6 w 127"/>
              <a:gd name="T3" fmla="*/ 59 h 205"/>
              <a:gd name="T4" fmla="*/ 16 w 127"/>
              <a:gd name="T5" fmla="*/ 35 h 205"/>
              <a:gd name="T6" fmla="*/ 30 w 127"/>
              <a:gd name="T7" fmla="*/ 16 h 205"/>
              <a:gd name="T8" fmla="*/ 44 w 127"/>
              <a:gd name="T9" fmla="*/ 6 h 205"/>
              <a:gd name="T10" fmla="*/ 58 w 127"/>
              <a:gd name="T11" fmla="*/ 0 h 205"/>
              <a:gd name="T12" fmla="*/ 70 w 127"/>
              <a:gd name="T13" fmla="*/ 0 h 205"/>
              <a:gd name="T14" fmla="*/ 81 w 127"/>
              <a:gd name="T15" fmla="*/ 4 h 205"/>
              <a:gd name="T16" fmla="*/ 91 w 127"/>
              <a:gd name="T17" fmla="*/ 10 h 205"/>
              <a:gd name="T18" fmla="*/ 100 w 127"/>
              <a:gd name="T19" fmla="*/ 18 h 205"/>
              <a:gd name="T20" fmla="*/ 110 w 127"/>
              <a:gd name="T21" fmla="*/ 31 h 205"/>
              <a:gd name="T22" fmla="*/ 119 w 127"/>
              <a:gd name="T23" fmla="*/ 47 h 205"/>
              <a:gd name="T24" fmla="*/ 124 w 127"/>
              <a:gd name="T25" fmla="*/ 67 h 205"/>
              <a:gd name="T26" fmla="*/ 127 w 127"/>
              <a:gd name="T27" fmla="*/ 89 h 205"/>
              <a:gd name="T28" fmla="*/ 126 w 127"/>
              <a:gd name="T29" fmla="*/ 118 h 205"/>
              <a:gd name="T30" fmla="*/ 122 w 127"/>
              <a:gd name="T31" fmla="*/ 147 h 205"/>
              <a:gd name="T32" fmla="*/ 112 w 127"/>
              <a:gd name="T33" fmla="*/ 171 h 205"/>
              <a:gd name="T34" fmla="*/ 99 w 127"/>
              <a:gd name="T35" fmla="*/ 187 h 205"/>
              <a:gd name="T36" fmla="*/ 85 w 127"/>
              <a:gd name="T37" fmla="*/ 199 h 205"/>
              <a:gd name="T38" fmla="*/ 70 w 127"/>
              <a:gd name="T39" fmla="*/ 204 h 205"/>
              <a:gd name="T40" fmla="*/ 56 w 127"/>
              <a:gd name="T41" fmla="*/ 204 h 205"/>
              <a:gd name="T42" fmla="*/ 43 w 127"/>
              <a:gd name="T43" fmla="*/ 200 h 205"/>
              <a:gd name="T44" fmla="*/ 31 w 127"/>
              <a:gd name="T45" fmla="*/ 191 h 205"/>
              <a:gd name="T46" fmla="*/ 20 w 127"/>
              <a:gd name="T47" fmla="*/ 179 h 205"/>
              <a:gd name="T48" fmla="*/ 12 w 127"/>
              <a:gd name="T49" fmla="*/ 164 h 205"/>
              <a:gd name="T50" fmla="*/ 6 w 127"/>
              <a:gd name="T51" fmla="*/ 149 h 205"/>
              <a:gd name="T52" fmla="*/ 3 w 127"/>
              <a:gd name="T53" fmla="*/ 132 h 205"/>
              <a:gd name="T54" fmla="*/ 1 w 127"/>
              <a:gd name="T55" fmla="*/ 114 h 205"/>
              <a:gd name="T56" fmla="*/ 29 w 127"/>
              <a:gd name="T57" fmla="*/ 107 h 205"/>
              <a:gd name="T58" fmla="*/ 31 w 127"/>
              <a:gd name="T59" fmla="*/ 145 h 205"/>
              <a:gd name="T60" fmla="*/ 38 w 127"/>
              <a:gd name="T61" fmla="*/ 174 h 205"/>
              <a:gd name="T62" fmla="*/ 43 w 127"/>
              <a:gd name="T63" fmla="*/ 183 h 205"/>
              <a:gd name="T64" fmla="*/ 48 w 127"/>
              <a:gd name="T65" fmla="*/ 190 h 205"/>
              <a:gd name="T66" fmla="*/ 56 w 127"/>
              <a:gd name="T67" fmla="*/ 194 h 205"/>
              <a:gd name="T68" fmla="*/ 63 w 127"/>
              <a:gd name="T69" fmla="*/ 195 h 205"/>
              <a:gd name="T70" fmla="*/ 71 w 127"/>
              <a:gd name="T71" fmla="*/ 193 h 205"/>
              <a:gd name="T72" fmla="*/ 80 w 127"/>
              <a:gd name="T73" fmla="*/ 188 h 205"/>
              <a:gd name="T74" fmla="*/ 87 w 127"/>
              <a:gd name="T75" fmla="*/ 179 h 205"/>
              <a:gd name="T76" fmla="*/ 92 w 127"/>
              <a:gd name="T77" fmla="*/ 164 h 205"/>
              <a:gd name="T78" fmla="*/ 97 w 127"/>
              <a:gd name="T79" fmla="*/ 134 h 205"/>
              <a:gd name="T80" fmla="*/ 99 w 127"/>
              <a:gd name="T81" fmla="*/ 95 h 205"/>
              <a:gd name="T82" fmla="*/ 97 w 127"/>
              <a:gd name="T83" fmla="*/ 64 h 205"/>
              <a:gd name="T84" fmla="*/ 92 w 127"/>
              <a:gd name="T85" fmla="*/ 38 h 205"/>
              <a:gd name="T86" fmla="*/ 86 w 127"/>
              <a:gd name="T87" fmla="*/ 24 h 205"/>
              <a:gd name="T88" fmla="*/ 79 w 127"/>
              <a:gd name="T89" fmla="*/ 15 h 205"/>
              <a:gd name="T90" fmla="*/ 72 w 127"/>
              <a:gd name="T91" fmla="*/ 11 h 205"/>
              <a:gd name="T92" fmla="*/ 64 w 127"/>
              <a:gd name="T93" fmla="*/ 10 h 205"/>
              <a:gd name="T94" fmla="*/ 55 w 127"/>
              <a:gd name="T95" fmla="*/ 12 h 205"/>
              <a:gd name="T96" fmla="*/ 46 w 127"/>
              <a:gd name="T97" fmla="*/ 19 h 205"/>
              <a:gd name="T98" fmla="*/ 38 w 127"/>
              <a:gd name="T99" fmla="*/ 34 h 205"/>
              <a:gd name="T100" fmla="*/ 32 w 127"/>
              <a:gd name="T101" fmla="*/ 56 h 205"/>
              <a:gd name="T102" fmla="*/ 30 w 127"/>
              <a:gd name="T103" fmla="*/ 82 h 205"/>
              <a:gd name="T104" fmla="*/ 29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3" y="72"/>
                </a:lnTo>
                <a:lnTo>
                  <a:pt x="6" y="59"/>
                </a:lnTo>
                <a:lnTo>
                  <a:pt x="10" y="46"/>
                </a:lnTo>
                <a:lnTo>
                  <a:pt x="16" y="35"/>
                </a:lnTo>
                <a:lnTo>
                  <a:pt x="22" y="24"/>
                </a:lnTo>
                <a:lnTo>
                  <a:pt x="30" y="16"/>
                </a:lnTo>
                <a:lnTo>
                  <a:pt x="37" y="10"/>
                </a:lnTo>
                <a:lnTo>
                  <a:pt x="44" y="6"/>
                </a:lnTo>
                <a:lnTo>
                  <a:pt x="51" y="2"/>
                </a:lnTo>
                <a:lnTo>
                  <a:pt x="58" y="0"/>
                </a:lnTo>
                <a:lnTo>
                  <a:pt x="64" y="0"/>
                </a:lnTo>
                <a:lnTo>
                  <a:pt x="70" y="0"/>
                </a:lnTo>
                <a:lnTo>
                  <a:pt x="75" y="1"/>
                </a:lnTo>
                <a:lnTo>
                  <a:pt x="81" y="4"/>
                </a:lnTo>
                <a:lnTo>
                  <a:pt x="86" y="6"/>
                </a:lnTo>
                <a:lnTo>
                  <a:pt x="91" y="10"/>
                </a:lnTo>
                <a:lnTo>
                  <a:pt x="95" y="13"/>
                </a:lnTo>
                <a:lnTo>
                  <a:pt x="100" y="18"/>
                </a:lnTo>
                <a:lnTo>
                  <a:pt x="104" y="23"/>
                </a:lnTo>
                <a:lnTo>
                  <a:pt x="110" y="31"/>
                </a:lnTo>
                <a:lnTo>
                  <a:pt x="115" y="39"/>
                </a:lnTo>
                <a:lnTo>
                  <a:pt x="119" y="47"/>
                </a:lnTo>
                <a:lnTo>
                  <a:pt x="122" y="56"/>
                </a:lnTo>
                <a:lnTo>
                  <a:pt x="124" y="67"/>
                </a:lnTo>
                <a:lnTo>
                  <a:pt x="126" y="77"/>
                </a:lnTo>
                <a:lnTo>
                  <a:pt x="127" y="89"/>
                </a:lnTo>
                <a:lnTo>
                  <a:pt x="127" y="101"/>
                </a:lnTo>
                <a:lnTo>
                  <a:pt x="126" y="118"/>
                </a:lnTo>
                <a:lnTo>
                  <a:pt x="125" y="132"/>
                </a:lnTo>
                <a:lnTo>
                  <a:pt x="122" y="147"/>
                </a:lnTo>
                <a:lnTo>
                  <a:pt x="118" y="159"/>
                </a:lnTo>
                <a:lnTo>
                  <a:pt x="112" y="171"/>
                </a:lnTo>
                <a:lnTo>
                  <a:pt x="107" y="180"/>
                </a:lnTo>
                <a:lnTo>
                  <a:pt x="99" y="187"/>
                </a:lnTo>
                <a:lnTo>
                  <a:pt x="92" y="193"/>
                </a:lnTo>
                <a:lnTo>
                  <a:pt x="85" y="199"/>
                </a:lnTo>
                <a:lnTo>
                  <a:pt x="77" y="202"/>
                </a:lnTo>
                <a:lnTo>
                  <a:pt x="70" y="204"/>
                </a:lnTo>
                <a:lnTo>
                  <a:pt x="63" y="205"/>
                </a:lnTo>
                <a:lnTo>
                  <a:pt x="56" y="204"/>
                </a:lnTo>
                <a:lnTo>
                  <a:pt x="49" y="203"/>
                </a:lnTo>
                <a:lnTo>
                  <a:pt x="43" y="200"/>
                </a:lnTo>
                <a:lnTo>
                  <a:pt x="37" y="196"/>
                </a:lnTo>
                <a:lnTo>
                  <a:pt x="31" y="191"/>
                </a:lnTo>
                <a:lnTo>
                  <a:pt x="26" y="186"/>
                </a:lnTo>
                <a:lnTo>
                  <a:pt x="20" y="179"/>
                </a:lnTo>
                <a:lnTo>
                  <a:pt x="16" y="172"/>
                </a:lnTo>
                <a:lnTo>
                  <a:pt x="12" y="164"/>
                </a:lnTo>
                <a:lnTo>
                  <a:pt x="9" y="156"/>
                </a:lnTo>
                <a:lnTo>
                  <a:pt x="6" y="149"/>
                </a:lnTo>
                <a:lnTo>
                  <a:pt x="4" y="140"/>
                </a:lnTo>
                <a:lnTo>
                  <a:pt x="3" y="132"/>
                </a:lnTo>
                <a:lnTo>
                  <a:pt x="1" y="123"/>
                </a:lnTo>
                <a:lnTo>
                  <a:pt x="1" y="114"/>
                </a:lnTo>
                <a:lnTo>
                  <a:pt x="0" y="104"/>
                </a:lnTo>
                <a:close/>
                <a:moveTo>
                  <a:pt x="29" y="107"/>
                </a:moveTo>
                <a:lnTo>
                  <a:pt x="29" y="127"/>
                </a:lnTo>
                <a:lnTo>
                  <a:pt x="31" y="145"/>
                </a:lnTo>
                <a:lnTo>
                  <a:pt x="34" y="160"/>
                </a:lnTo>
                <a:lnTo>
                  <a:pt x="38" y="174"/>
                </a:lnTo>
                <a:lnTo>
                  <a:pt x="41" y="179"/>
                </a:lnTo>
                <a:lnTo>
                  <a:pt x="43" y="183"/>
                </a:lnTo>
                <a:lnTo>
                  <a:pt x="46" y="187"/>
                </a:lnTo>
                <a:lnTo>
                  <a:pt x="48" y="190"/>
                </a:lnTo>
                <a:lnTo>
                  <a:pt x="53" y="192"/>
                </a:lnTo>
                <a:lnTo>
                  <a:pt x="56" y="194"/>
                </a:lnTo>
                <a:lnTo>
                  <a:pt x="59" y="195"/>
                </a:lnTo>
                <a:lnTo>
                  <a:pt x="63" y="195"/>
                </a:lnTo>
                <a:lnTo>
                  <a:pt x="67" y="194"/>
                </a:lnTo>
                <a:lnTo>
                  <a:pt x="71" y="193"/>
                </a:lnTo>
                <a:lnTo>
                  <a:pt x="75" y="191"/>
                </a:lnTo>
                <a:lnTo>
                  <a:pt x="80" y="188"/>
                </a:lnTo>
                <a:lnTo>
                  <a:pt x="84" y="184"/>
                </a:lnTo>
                <a:lnTo>
                  <a:pt x="87" y="179"/>
                </a:lnTo>
                <a:lnTo>
                  <a:pt x="90" y="173"/>
                </a:lnTo>
                <a:lnTo>
                  <a:pt x="92" y="164"/>
                </a:lnTo>
                <a:lnTo>
                  <a:pt x="95" y="151"/>
                </a:lnTo>
                <a:lnTo>
                  <a:pt x="97" y="134"/>
                </a:lnTo>
                <a:lnTo>
                  <a:pt x="98" y="116"/>
                </a:lnTo>
                <a:lnTo>
                  <a:pt x="99" y="95"/>
                </a:lnTo>
                <a:lnTo>
                  <a:pt x="98" y="78"/>
                </a:lnTo>
                <a:lnTo>
                  <a:pt x="97" y="64"/>
                </a:lnTo>
                <a:lnTo>
                  <a:pt x="95" y="50"/>
                </a:lnTo>
                <a:lnTo>
                  <a:pt x="92" y="38"/>
                </a:lnTo>
                <a:lnTo>
                  <a:pt x="89" y="31"/>
                </a:lnTo>
                <a:lnTo>
                  <a:pt x="86" y="24"/>
                </a:lnTo>
                <a:lnTo>
                  <a:pt x="83" y="19"/>
                </a:lnTo>
                <a:lnTo>
                  <a:pt x="79" y="15"/>
                </a:lnTo>
                <a:lnTo>
                  <a:pt x="75" y="13"/>
                </a:lnTo>
                <a:lnTo>
                  <a:pt x="72" y="11"/>
                </a:lnTo>
                <a:lnTo>
                  <a:pt x="68" y="10"/>
                </a:lnTo>
                <a:lnTo>
                  <a:pt x="64" y="10"/>
                </a:lnTo>
                <a:lnTo>
                  <a:pt x="59" y="11"/>
                </a:lnTo>
                <a:lnTo>
                  <a:pt x="55" y="12"/>
                </a:lnTo>
                <a:lnTo>
                  <a:pt x="51" y="15"/>
                </a:lnTo>
                <a:lnTo>
                  <a:pt x="46" y="19"/>
                </a:lnTo>
                <a:lnTo>
                  <a:pt x="42" y="25"/>
                </a:lnTo>
                <a:lnTo>
                  <a:pt x="38" y="34"/>
                </a:lnTo>
                <a:lnTo>
                  <a:pt x="35" y="44"/>
                </a:lnTo>
                <a:lnTo>
                  <a:pt x="32" y="56"/>
                </a:lnTo>
                <a:lnTo>
                  <a:pt x="31" y="69"/>
                </a:lnTo>
                <a:lnTo>
                  <a:pt x="30"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51" name="Freeform 368"/>
          <p:cNvSpPr>
            <a:spLocks noEditPoints="1"/>
          </p:cNvSpPr>
          <p:nvPr/>
        </p:nvSpPr>
        <p:spPr bwMode="auto">
          <a:xfrm>
            <a:off x="3911600" y="1885950"/>
            <a:ext cx="68263" cy="109538"/>
          </a:xfrm>
          <a:custGeom>
            <a:avLst/>
            <a:gdLst>
              <a:gd name="T0" fmla="*/ 0 w 127"/>
              <a:gd name="T1" fmla="*/ 88 h 205"/>
              <a:gd name="T2" fmla="*/ 5 w 127"/>
              <a:gd name="T3" fmla="*/ 59 h 205"/>
              <a:gd name="T4" fmla="*/ 16 w 127"/>
              <a:gd name="T5" fmla="*/ 35 h 205"/>
              <a:gd name="T6" fmla="*/ 29 w 127"/>
              <a:gd name="T7" fmla="*/ 16 h 205"/>
              <a:gd name="T8" fmla="*/ 44 w 127"/>
              <a:gd name="T9" fmla="*/ 6 h 205"/>
              <a:gd name="T10" fmla="*/ 57 w 127"/>
              <a:gd name="T11" fmla="*/ 0 h 205"/>
              <a:gd name="T12" fmla="*/ 70 w 127"/>
              <a:gd name="T13" fmla="*/ 0 h 205"/>
              <a:gd name="T14" fmla="*/ 80 w 127"/>
              <a:gd name="T15" fmla="*/ 4 h 205"/>
              <a:gd name="T16" fmla="*/ 90 w 127"/>
              <a:gd name="T17" fmla="*/ 10 h 205"/>
              <a:gd name="T18" fmla="*/ 100 w 127"/>
              <a:gd name="T19" fmla="*/ 18 h 205"/>
              <a:gd name="T20" fmla="*/ 110 w 127"/>
              <a:gd name="T21" fmla="*/ 31 h 205"/>
              <a:gd name="T22" fmla="*/ 118 w 127"/>
              <a:gd name="T23" fmla="*/ 47 h 205"/>
              <a:gd name="T24" fmla="*/ 124 w 127"/>
              <a:gd name="T25" fmla="*/ 67 h 205"/>
              <a:gd name="T26" fmla="*/ 127 w 127"/>
              <a:gd name="T27" fmla="*/ 89 h 205"/>
              <a:gd name="T28" fmla="*/ 127 w 127"/>
              <a:gd name="T29" fmla="*/ 118 h 205"/>
              <a:gd name="T30" fmla="*/ 121 w 127"/>
              <a:gd name="T31" fmla="*/ 147 h 205"/>
              <a:gd name="T32" fmla="*/ 112 w 127"/>
              <a:gd name="T33" fmla="*/ 171 h 205"/>
              <a:gd name="T34" fmla="*/ 100 w 127"/>
              <a:gd name="T35" fmla="*/ 187 h 205"/>
              <a:gd name="T36" fmla="*/ 84 w 127"/>
              <a:gd name="T37" fmla="*/ 199 h 205"/>
              <a:gd name="T38" fmla="*/ 70 w 127"/>
              <a:gd name="T39" fmla="*/ 204 h 205"/>
              <a:gd name="T40" fmla="*/ 55 w 127"/>
              <a:gd name="T41" fmla="*/ 204 h 205"/>
              <a:gd name="T42" fmla="*/ 43 w 127"/>
              <a:gd name="T43" fmla="*/ 200 h 205"/>
              <a:gd name="T44" fmla="*/ 31 w 127"/>
              <a:gd name="T45" fmla="*/ 191 h 205"/>
              <a:gd name="T46" fmla="*/ 20 w 127"/>
              <a:gd name="T47" fmla="*/ 179 h 205"/>
              <a:gd name="T48" fmla="*/ 11 w 127"/>
              <a:gd name="T49" fmla="*/ 164 h 205"/>
              <a:gd name="T50" fmla="*/ 6 w 127"/>
              <a:gd name="T51" fmla="*/ 149 h 205"/>
              <a:gd name="T52" fmla="*/ 2 w 127"/>
              <a:gd name="T53" fmla="*/ 132 h 205"/>
              <a:gd name="T54" fmla="*/ 0 w 127"/>
              <a:gd name="T55" fmla="*/ 114 h 205"/>
              <a:gd name="T56" fmla="*/ 28 w 127"/>
              <a:gd name="T57" fmla="*/ 107 h 205"/>
              <a:gd name="T58" fmla="*/ 30 w 127"/>
              <a:gd name="T59" fmla="*/ 145 h 205"/>
              <a:gd name="T60" fmla="*/ 38 w 127"/>
              <a:gd name="T61" fmla="*/ 174 h 205"/>
              <a:gd name="T62" fmla="*/ 43 w 127"/>
              <a:gd name="T63" fmla="*/ 183 h 205"/>
              <a:gd name="T64" fmla="*/ 49 w 127"/>
              <a:gd name="T65" fmla="*/ 190 h 205"/>
              <a:gd name="T66" fmla="*/ 55 w 127"/>
              <a:gd name="T67" fmla="*/ 194 h 205"/>
              <a:gd name="T68" fmla="*/ 62 w 127"/>
              <a:gd name="T69" fmla="*/ 195 h 205"/>
              <a:gd name="T70" fmla="*/ 71 w 127"/>
              <a:gd name="T71" fmla="*/ 193 h 205"/>
              <a:gd name="T72" fmla="*/ 79 w 127"/>
              <a:gd name="T73" fmla="*/ 188 h 205"/>
              <a:gd name="T74" fmla="*/ 86 w 127"/>
              <a:gd name="T75" fmla="*/ 179 h 205"/>
              <a:gd name="T76" fmla="*/ 91 w 127"/>
              <a:gd name="T77" fmla="*/ 164 h 205"/>
              <a:gd name="T78" fmla="*/ 97 w 127"/>
              <a:gd name="T79" fmla="*/ 134 h 205"/>
              <a:gd name="T80" fmla="*/ 99 w 127"/>
              <a:gd name="T81" fmla="*/ 95 h 205"/>
              <a:gd name="T82" fmla="*/ 97 w 127"/>
              <a:gd name="T83" fmla="*/ 64 h 205"/>
              <a:gd name="T84" fmla="*/ 91 w 127"/>
              <a:gd name="T85" fmla="*/ 38 h 205"/>
              <a:gd name="T86" fmla="*/ 85 w 127"/>
              <a:gd name="T87" fmla="*/ 24 h 205"/>
              <a:gd name="T88" fmla="*/ 78 w 127"/>
              <a:gd name="T89" fmla="*/ 15 h 205"/>
              <a:gd name="T90" fmla="*/ 72 w 127"/>
              <a:gd name="T91" fmla="*/ 11 h 205"/>
              <a:gd name="T92" fmla="*/ 63 w 127"/>
              <a:gd name="T93" fmla="*/ 10 h 205"/>
              <a:gd name="T94" fmla="*/ 54 w 127"/>
              <a:gd name="T95" fmla="*/ 12 h 205"/>
              <a:gd name="T96" fmla="*/ 46 w 127"/>
              <a:gd name="T97" fmla="*/ 19 h 205"/>
              <a:gd name="T98" fmla="*/ 37 w 127"/>
              <a:gd name="T99" fmla="*/ 34 h 205"/>
              <a:gd name="T100" fmla="*/ 32 w 127"/>
              <a:gd name="T101" fmla="*/ 56 h 205"/>
              <a:gd name="T102" fmla="*/ 29 w 127"/>
              <a:gd name="T103" fmla="*/ 82 h 205"/>
              <a:gd name="T104" fmla="*/ 28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0" y="88"/>
                </a:lnTo>
                <a:lnTo>
                  <a:pt x="2" y="72"/>
                </a:lnTo>
                <a:lnTo>
                  <a:pt x="5" y="59"/>
                </a:lnTo>
                <a:lnTo>
                  <a:pt x="9" y="46"/>
                </a:lnTo>
                <a:lnTo>
                  <a:pt x="16" y="35"/>
                </a:lnTo>
                <a:lnTo>
                  <a:pt x="22" y="24"/>
                </a:lnTo>
                <a:lnTo>
                  <a:pt x="29" y="16"/>
                </a:lnTo>
                <a:lnTo>
                  <a:pt x="36" y="10"/>
                </a:lnTo>
                <a:lnTo>
                  <a:pt x="44" y="6"/>
                </a:lnTo>
                <a:lnTo>
                  <a:pt x="50" y="2"/>
                </a:lnTo>
                <a:lnTo>
                  <a:pt x="57" y="0"/>
                </a:lnTo>
                <a:lnTo>
                  <a:pt x="63" y="0"/>
                </a:lnTo>
                <a:lnTo>
                  <a:pt x="70" y="0"/>
                </a:lnTo>
                <a:lnTo>
                  <a:pt x="75" y="1"/>
                </a:lnTo>
                <a:lnTo>
                  <a:pt x="80" y="4"/>
                </a:lnTo>
                <a:lnTo>
                  <a:pt x="85" y="6"/>
                </a:lnTo>
                <a:lnTo>
                  <a:pt x="90" y="10"/>
                </a:lnTo>
                <a:lnTo>
                  <a:pt x="96" y="13"/>
                </a:lnTo>
                <a:lnTo>
                  <a:pt x="100" y="18"/>
                </a:lnTo>
                <a:lnTo>
                  <a:pt x="105" y="23"/>
                </a:lnTo>
                <a:lnTo>
                  <a:pt x="110" y="31"/>
                </a:lnTo>
                <a:lnTo>
                  <a:pt x="114" y="39"/>
                </a:lnTo>
                <a:lnTo>
                  <a:pt x="118" y="47"/>
                </a:lnTo>
                <a:lnTo>
                  <a:pt x="121" y="56"/>
                </a:lnTo>
                <a:lnTo>
                  <a:pt x="124" y="67"/>
                </a:lnTo>
                <a:lnTo>
                  <a:pt x="126" y="77"/>
                </a:lnTo>
                <a:lnTo>
                  <a:pt x="127" y="89"/>
                </a:lnTo>
                <a:lnTo>
                  <a:pt x="127" y="101"/>
                </a:lnTo>
                <a:lnTo>
                  <a:pt x="127" y="118"/>
                </a:lnTo>
                <a:lnTo>
                  <a:pt x="125" y="132"/>
                </a:lnTo>
                <a:lnTo>
                  <a:pt x="121" y="147"/>
                </a:lnTo>
                <a:lnTo>
                  <a:pt x="117" y="159"/>
                </a:lnTo>
                <a:lnTo>
                  <a:pt x="112" y="171"/>
                </a:lnTo>
                <a:lnTo>
                  <a:pt x="106" y="180"/>
                </a:lnTo>
                <a:lnTo>
                  <a:pt x="100" y="187"/>
                </a:lnTo>
                <a:lnTo>
                  <a:pt x="91" y="193"/>
                </a:lnTo>
                <a:lnTo>
                  <a:pt x="84" y="199"/>
                </a:lnTo>
                <a:lnTo>
                  <a:pt x="77" y="202"/>
                </a:lnTo>
                <a:lnTo>
                  <a:pt x="70" y="204"/>
                </a:lnTo>
                <a:lnTo>
                  <a:pt x="62" y="205"/>
                </a:lnTo>
                <a:lnTo>
                  <a:pt x="55" y="204"/>
                </a:lnTo>
                <a:lnTo>
                  <a:pt x="49" y="203"/>
                </a:lnTo>
                <a:lnTo>
                  <a:pt x="43" y="200"/>
                </a:lnTo>
                <a:lnTo>
                  <a:pt x="36" y="196"/>
                </a:lnTo>
                <a:lnTo>
                  <a:pt x="31" y="191"/>
                </a:lnTo>
                <a:lnTo>
                  <a:pt x="25" y="186"/>
                </a:lnTo>
                <a:lnTo>
                  <a:pt x="20" y="179"/>
                </a:lnTo>
                <a:lnTo>
                  <a:pt x="16" y="172"/>
                </a:lnTo>
                <a:lnTo>
                  <a:pt x="11" y="164"/>
                </a:lnTo>
                <a:lnTo>
                  <a:pt x="8" y="156"/>
                </a:lnTo>
                <a:lnTo>
                  <a:pt x="6" y="149"/>
                </a:lnTo>
                <a:lnTo>
                  <a:pt x="3" y="140"/>
                </a:lnTo>
                <a:lnTo>
                  <a:pt x="2" y="132"/>
                </a:lnTo>
                <a:lnTo>
                  <a:pt x="1" y="123"/>
                </a:lnTo>
                <a:lnTo>
                  <a:pt x="0" y="114"/>
                </a:lnTo>
                <a:lnTo>
                  <a:pt x="0" y="104"/>
                </a:lnTo>
                <a:close/>
                <a:moveTo>
                  <a:pt x="28" y="107"/>
                </a:moveTo>
                <a:lnTo>
                  <a:pt x="29" y="127"/>
                </a:lnTo>
                <a:lnTo>
                  <a:pt x="30" y="145"/>
                </a:lnTo>
                <a:lnTo>
                  <a:pt x="33" y="160"/>
                </a:lnTo>
                <a:lnTo>
                  <a:pt x="38" y="174"/>
                </a:lnTo>
                <a:lnTo>
                  <a:pt x="41" y="179"/>
                </a:lnTo>
                <a:lnTo>
                  <a:pt x="43" y="183"/>
                </a:lnTo>
                <a:lnTo>
                  <a:pt x="46" y="187"/>
                </a:lnTo>
                <a:lnTo>
                  <a:pt x="49" y="190"/>
                </a:lnTo>
                <a:lnTo>
                  <a:pt x="52" y="192"/>
                </a:lnTo>
                <a:lnTo>
                  <a:pt x="55" y="194"/>
                </a:lnTo>
                <a:lnTo>
                  <a:pt x="59" y="195"/>
                </a:lnTo>
                <a:lnTo>
                  <a:pt x="62" y="195"/>
                </a:lnTo>
                <a:lnTo>
                  <a:pt x="66" y="194"/>
                </a:lnTo>
                <a:lnTo>
                  <a:pt x="71" y="193"/>
                </a:lnTo>
                <a:lnTo>
                  <a:pt x="75" y="191"/>
                </a:lnTo>
                <a:lnTo>
                  <a:pt x="79" y="188"/>
                </a:lnTo>
                <a:lnTo>
                  <a:pt x="83" y="184"/>
                </a:lnTo>
                <a:lnTo>
                  <a:pt x="86" y="179"/>
                </a:lnTo>
                <a:lnTo>
                  <a:pt x="89" y="173"/>
                </a:lnTo>
                <a:lnTo>
                  <a:pt x="91" y="164"/>
                </a:lnTo>
                <a:lnTo>
                  <a:pt x="95" y="151"/>
                </a:lnTo>
                <a:lnTo>
                  <a:pt x="97" y="134"/>
                </a:lnTo>
                <a:lnTo>
                  <a:pt x="98" y="116"/>
                </a:lnTo>
                <a:lnTo>
                  <a:pt x="99" y="95"/>
                </a:lnTo>
                <a:lnTo>
                  <a:pt x="98" y="78"/>
                </a:lnTo>
                <a:lnTo>
                  <a:pt x="97" y="64"/>
                </a:lnTo>
                <a:lnTo>
                  <a:pt x="95" y="50"/>
                </a:lnTo>
                <a:lnTo>
                  <a:pt x="91" y="38"/>
                </a:lnTo>
                <a:lnTo>
                  <a:pt x="88" y="31"/>
                </a:lnTo>
                <a:lnTo>
                  <a:pt x="85" y="24"/>
                </a:lnTo>
                <a:lnTo>
                  <a:pt x="82" y="19"/>
                </a:lnTo>
                <a:lnTo>
                  <a:pt x="78" y="15"/>
                </a:lnTo>
                <a:lnTo>
                  <a:pt x="75" y="13"/>
                </a:lnTo>
                <a:lnTo>
                  <a:pt x="72" y="11"/>
                </a:lnTo>
                <a:lnTo>
                  <a:pt x="68" y="10"/>
                </a:lnTo>
                <a:lnTo>
                  <a:pt x="63" y="10"/>
                </a:lnTo>
                <a:lnTo>
                  <a:pt x="59" y="11"/>
                </a:lnTo>
                <a:lnTo>
                  <a:pt x="54" y="12"/>
                </a:lnTo>
                <a:lnTo>
                  <a:pt x="50" y="15"/>
                </a:lnTo>
                <a:lnTo>
                  <a:pt x="46" y="19"/>
                </a:lnTo>
                <a:lnTo>
                  <a:pt x="42" y="25"/>
                </a:lnTo>
                <a:lnTo>
                  <a:pt x="37" y="34"/>
                </a:lnTo>
                <a:lnTo>
                  <a:pt x="34" y="44"/>
                </a:lnTo>
                <a:lnTo>
                  <a:pt x="32" y="56"/>
                </a:lnTo>
                <a:lnTo>
                  <a:pt x="30" y="69"/>
                </a:lnTo>
                <a:lnTo>
                  <a:pt x="29" y="82"/>
                </a:lnTo>
                <a:lnTo>
                  <a:pt x="28"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52" name="Freeform 369"/>
          <p:cNvSpPr>
            <a:spLocks noEditPoints="1"/>
          </p:cNvSpPr>
          <p:nvPr/>
        </p:nvSpPr>
        <p:spPr bwMode="auto">
          <a:xfrm>
            <a:off x="3990975" y="1885950"/>
            <a:ext cx="66675" cy="109538"/>
          </a:xfrm>
          <a:custGeom>
            <a:avLst/>
            <a:gdLst>
              <a:gd name="T0" fmla="*/ 0 w 127"/>
              <a:gd name="T1" fmla="*/ 88 h 205"/>
              <a:gd name="T2" fmla="*/ 6 w 127"/>
              <a:gd name="T3" fmla="*/ 59 h 205"/>
              <a:gd name="T4" fmla="*/ 16 w 127"/>
              <a:gd name="T5" fmla="*/ 35 h 205"/>
              <a:gd name="T6" fmla="*/ 30 w 127"/>
              <a:gd name="T7" fmla="*/ 16 h 205"/>
              <a:gd name="T8" fmla="*/ 44 w 127"/>
              <a:gd name="T9" fmla="*/ 6 h 205"/>
              <a:gd name="T10" fmla="*/ 58 w 127"/>
              <a:gd name="T11" fmla="*/ 0 h 205"/>
              <a:gd name="T12" fmla="*/ 70 w 127"/>
              <a:gd name="T13" fmla="*/ 0 h 205"/>
              <a:gd name="T14" fmla="*/ 80 w 127"/>
              <a:gd name="T15" fmla="*/ 4 h 205"/>
              <a:gd name="T16" fmla="*/ 91 w 127"/>
              <a:gd name="T17" fmla="*/ 10 h 205"/>
              <a:gd name="T18" fmla="*/ 100 w 127"/>
              <a:gd name="T19" fmla="*/ 18 h 205"/>
              <a:gd name="T20" fmla="*/ 110 w 127"/>
              <a:gd name="T21" fmla="*/ 31 h 205"/>
              <a:gd name="T22" fmla="*/ 119 w 127"/>
              <a:gd name="T23" fmla="*/ 47 h 205"/>
              <a:gd name="T24" fmla="*/ 124 w 127"/>
              <a:gd name="T25" fmla="*/ 67 h 205"/>
              <a:gd name="T26" fmla="*/ 127 w 127"/>
              <a:gd name="T27" fmla="*/ 89 h 205"/>
              <a:gd name="T28" fmla="*/ 127 w 127"/>
              <a:gd name="T29" fmla="*/ 118 h 205"/>
              <a:gd name="T30" fmla="*/ 122 w 127"/>
              <a:gd name="T31" fmla="*/ 147 h 205"/>
              <a:gd name="T32" fmla="*/ 113 w 127"/>
              <a:gd name="T33" fmla="*/ 171 h 205"/>
              <a:gd name="T34" fmla="*/ 100 w 127"/>
              <a:gd name="T35" fmla="*/ 187 h 205"/>
              <a:gd name="T36" fmla="*/ 85 w 127"/>
              <a:gd name="T37" fmla="*/ 199 h 205"/>
              <a:gd name="T38" fmla="*/ 70 w 127"/>
              <a:gd name="T39" fmla="*/ 204 h 205"/>
              <a:gd name="T40" fmla="*/ 56 w 127"/>
              <a:gd name="T41" fmla="*/ 204 h 205"/>
              <a:gd name="T42" fmla="*/ 43 w 127"/>
              <a:gd name="T43" fmla="*/ 200 h 205"/>
              <a:gd name="T44" fmla="*/ 32 w 127"/>
              <a:gd name="T45" fmla="*/ 191 h 205"/>
              <a:gd name="T46" fmla="*/ 21 w 127"/>
              <a:gd name="T47" fmla="*/ 179 h 205"/>
              <a:gd name="T48" fmla="*/ 12 w 127"/>
              <a:gd name="T49" fmla="*/ 164 h 205"/>
              <a:gd name="T50" fmla="*/ 7 w 127"/>
              <a:gd name="T51" fmla="*/ 149 h 205"/>
              <a:gd name="T52" fmla="*/ 3 w 127"/>
              <a:gd name="T53" fmla="*/ 132 h 205"/>
              <a:gd name="T54" fmla="*/ 0 w 127"/>
              <a:gd name="T55" fmla="*/ 114 h 205"/>
              <a:gd name="T56" fmla="*/ 28 w 127"/>
              <a:gd name="T57" fmla="*/ 107 h 205"/>
              <a:gd name="T58" fmla="*/ 32 w 127"/>
              <a:gd name="T59" fmla="*/ 145 h 205"/>
              <a:gd name="T60" fmla="*/ 39 w 127"/>
              <a:gd name="T61" fmla="*/ 174 h 205"/>
              <a:gd name="T62" fmla="*/ 43 w 127"/>
              <a:gd name="T63" fmla="*/ 183 h 205"/>
              <a:gd name="T64" fmla="*/ 49 w 127"/>
              <a:gd name="T65" fmla="*/ 190 h 205"/>
              <a:gd name="T66" fmla="*/ 55 w 127"/>
              <a:gd name="T67" fmla="*/ 194 h 205"/>
              <a:gd name="T68" fmla="*/ 64 w 127"/>
              <a:gd name="T69" fmla="*/ 195 h 205"/>
              <a:gd name="T70" fmla="*/ 71 w 127"/>
              <a:gd name="T71" fmla="*/ 193 h 205"/>
              <a:gd name="T72" fmla="*/ 79 w 127"/>
              <a:gd name="T73" fmla="*/ 188 h 205"/>
              <a:gd name="T74" fmla="*/ 87 w 127"/>
              <a:gd name="T75" fmla="*/ 179 h 205"/>
              <a:gd name="T76" fmla="*/ 93 w 127"/>
              <a:gd name="T77" fmla="*/ 164 h 205"/>
              <a:gd name="T78" fmla="*/ 97 w 127"/>
              <a:gd name="T79" fmla="*/ 134 h 205"/>
              <a:gd name="T80" fmla="*/ 99 w 127"/>
              <a:gd name="T81" fmla="*/ 95 h 205"/>
              <a:gd name="T82" fmla="*/ 97 w 127"/>
              <a:gd name="T83" fmla="*/ 64 h 205"/>
              <a:gd name="T84" fmla="*/ 92 w 127"/>
              <a:gd name="T85" fmla="*/ 38 h 205"/>
              <a:gd name="T86" fmla="*/ 87 w 127"/>
              <a:gd name="T87" fmla="*/ 24 h 205"/>
              <a:gd name="T88" fmla="*/ 78 w 127"/>
              <a:gd name="T89" fmla="*/ 15 h 205"/>
              <a:gd name="T90" fmla="*/ 72 w 127"/>
              <a:gd name="T91" fmla="*/ 11 h 205"/>
              <a:gd name="T92" fmla="*/ 64 w 127"/>
              <a:gd name="T93" fmla="*/ 10 h 205"/>
              <a:gd name="T94" fmla="*/ 54 w 127"/>
              <a:gd name="T95" fmla="*/ 12 h 205"/>
              <a:gd name="T96" fmla="*/ 47 w 127"/>
              <a:gd name="T97" fmla="*/ 19 h 205"/>
              <a:gd name="T98" fmla="*/ 38 w 127"/>
              <a:gd name="T99" fmla="*/ 34 h 205"/>
              <a:gd name="T100" fmla="*/ 33 w 127"/>
              <a:gd name="T101" fmla="*/ 56 h 205"/>
              <a:gd name="T102" fmla="*/ 30 w 127"/>
              <a:gd name="T103" fmla="*/ 82 h 205"/>
              <a:gd name="T104" fmla="*/ 28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0" y="88"/>
                </a:lnTo>
                <a:lnTo>
                  <a:pt x="3" y="72"/>
                </a:lnTo>
                <a:lnTo>
                  <a:pt x="6" y="59"/>
                </a:lnTo>
                <a:lnTo>
                  <a:pt x="11" y="46"/>
                </a:lnTo>
                <a:lnTo>
                  <a:pt x="16" y="35"/>
                </a:lnTo>
                <a:lnTo>
                  <a:pt x="22" y="24"/>
                </a:lnTo>
                <a:lnTo>
                  <a:pt x="30" y="16"/>
                </a:lnTo>
                <a:lnTo>
                  <a:pt x="38" y="10"/>
                </a:lnTo>
                <a:lnTo>
                  <a:pt x="44" y="6"/>
                </a:lnTo>
                <a:lnTo>
                  <a:pt x="50" y="2"/>
                </a:lnTo>
                <a:lnTo>
                  <a:pt x="58" y="0"/>
                </a:lnTo>
                <a:lnTo>
                  <a:pt x="65" y="0"/>
                </a:lnTo>
                <a:lnTo>
                  <a:pt x="70" y="0"/>
                </a:lnTo>
                <a:lnTo>
                  <a:pt x="75" y="1"/>
                </a:lnTo>
                <a:lnTo>
                  <a:pt x="80" y="4"/>
                </a:lnTo>
                <a:lnTo>
                  <a:pt x="86" y="6"/>
                </a:lnTo>
                <a:lnTo>
                  <a:pt x="91" y="10"/>
                </a:lnTo>
                <a:lnTo>
                  <a:pt x="96" y="13"/>
                </a:lnTo>
                <a:lnTo>
                  <a:pt x="100" y="18"/>
                </a:lnTo>
                <a:lnTo>
                  <a:pt x="105" y="23"/>
                </a:lnTo>
                <a:lnTo>
                  <a:pt x="110" y="31"/>
                </a:lnTo>
                <a:lnTo>
                  <a:pt x="115" y="39"/>
                </a:lnTo>
                <a:lnTo>
                  <a:pt x="119" y="47"/>
                </a:lnTo>
                <a:lnTo>
                  <a:pt x="122" y="56"/>
                </a:lnTo>
                <a:lnTo>
                  <a:pt x="124" y="67"/>
                </a:lnTo>
                <a:lnTo>
                  <a:pt x="126" y="77"/>
                </a:lnTo>
                <a:lnTo>
                  <a:pt x="127" y="89"/>
                </a:lnTo>
                <a:lnTo>
                  <a:pt x="127" y="101"/>
                </a:lnTo>
                <a:lnTo>
                  <a:pt x="127" y="118"/>
                </a:lnTo>
                <a:lnTo>
                  <a:pt x="125" y="132"/>
                </a:lnTo>
                <a:lnTo>
                  <a:pt x="122" y="147"/>
                </a:lnTo>
                <a:lnTo>
                  <a:pt x="118" y="159"/>
                </a:lnTo>
                <a:lnTo>
                  <a:pt x="113" y="171"/>
                </a:lnTo>
                <a:lnTo>
                  <a:pt x="106" y="180"/>
                </a:lnTo>
                <a:lnTo>
                  <a:pt x="100" y="187"/>
                </a:lnTo>
                <a:lnTo>
                  <a:pt x="93" y="193"/>
                </a:lnTo>
                <a:lnTo>
                  <a:pt x="85" y="199"/>
                </a:lnTo>
                <a:lnTo>
                  <a:pt x="77" y="202"/>
                </a:lnTo>
                <a:lnTo>
                  <a:pt x="70" y="204"/>
                </a:lnTo>
                <a:lnTo>
                  <a:pt x="63" y="205"/>
                </a:lnTo>
                <a:lnTo>
                  <a:pt x="56" y="204"/>
                </a:lnTo>
                <a:lnTo>
                  <a:pt x="49" y="203"/>
                </a:lnTo>
                <a:lnTo>
                  <a:pt x="43" y="200"/>
                </a:lnTo>
                <a:lnTo>
                  <a:pt x="37" y="196"/>
                </a:lnTo>
                <a:lnTo>
                  <a:pt x="32" y="191"/>
                </a:lnTo>
                <a:lnTo>
                  <a:pt x="26" y="186"/>
                </a:lnTo>
                <a:lnTo>
                  <a:pt x="21" y="179"/>
                </a:lnTo>
                <a:lnTo>
                  <a:pt x="16" y="172"/>
                </a:lnTo>
                <a:lnTo>
                  <a:pt x="12" y="164"/>
                </a:lnTo>
                <a:lnTo>
                  <a:pt x="9" y="156"/>
                </a:lnTo>
                <a:lnTo>
                  <a:pt x="7" y="149"/>
                </a:lnTo>
                <a:lnTo>
                  <a:pt x="5" y="140"/>
                </a:lnTo>
                <a:lnTo>
                  <a:pt x="3" y="132"/>
                </a:lnTo>
                <a:lnTo>
                  <a:pt x="1" y="123"/>
                </a:lnTo>
                <a:lnTo>
                  <a:pt x="0" y="114"/>
                </a:lnTo>
                <a:lnTo>
                  <a:pt x="0" y="104"/>
                </a:lnTo>
                <a:close/>
                <a:moveTo>
                  <a:pt x="28" y="107"/>
                </a:moveTo>
                <a:lnTo>
                  <a:pt x="30" y="127"/>
                </a:lnTo>
                <a:lnTo>
                  <a:pt x="32" y="145"/>
                </a:lnTo>
                <a:lnTo>
                  <a:pt x="35" y="160"/>
                </a:lnTo>
                <a:lnTo>
                  <a:pt x="39" y="174"/>
                </a:lnTo>
                <a:lnTo>
                  <a:pt x="41" y="179"/>
                </a:lnTo>
                <a:lnTo>
                  <a:pt x="43" y="183"/>
                </a:lnTo>
                <a:lnTo>
                  <a:pt x="46" y="187"/>
                </a:lnTo>
                <a:lnTo>
                  <a:pt x="49" y="190"/>
                </a:lnTo>
                <a:lnTo>
                  <a:pt x="52" y="192"/>
                </a:lnTo>
                <a:lnTo>
                  <a:pt x="55" y="194"/>
                </a:lnTo>
                <a:lnTo>
                  <a:pt x="60" y="195"/>
                </a:lnTo>
                <a:lnTo>
                  <a:pt x="64" y="195"/>
                </a:lnTo>
                <a:lnTo>
                  <a:pt x="67" y="194"/>
                </a:lnTo>
                <a:lnTo>
                  <a:pt x="71" y="193"/>
                </a:lnTo>
                <a:lnTo>
                  <a:pt x="75" y="191"/>
                </a:lnTo>
                <a:lnTo>
                  <a:pt x="79" y="188"/>
                </a:lnTo>
                <a:lnTo>
                  <a:pt x="83" y="184"/>
                </a:lnTo>
                <a:lnTo>
                  <a:pt x="87" y="179"/>
                </a:lnTo>
                <a:lnTo>
                  <a:pt x="90" y="173"/>
                </a:lnTo>
                <a:lnTo>
                  <a:pt x="93" y="164"/>
                </a:lnTo>
                <a:lnTo>
                  <a:pt x="95" y="151"/>
                </a:lnTo>
                <a:lnTo>
                  <a:pt x="97" y="134"/>
                </a:lnTo>
                <a:lnTo>
                  <a:pt x="99" y="116"/>
                </a:lnTo>
                <a:lnTo>
                  <a:pt x="99" y="95"/>
                </a:lnTo>
                <a:lnTo>
                  <a:pt x="99" y="78"/>
                </a:lnTo>
                <a:lnTo>
                  <a:pt x="97" y="64"/>
                </a:lnTo>
                <a:lnTo>
                  <a:pt x="95" y="50"/>
                </a:lnTo>
                <a:lnTo>
                  <a:pt x="92" y="38"/>
                </a:lnTo>
                <a:lnTo>
                  <a:pt x="90" y="31"/>
                </a:lnTo>
                <a:lnTo>
                  <a:pt x="87" y="24"/>
                </a:lnTo>
                <a:lnTo>
                  <a:pt x="82" y="19"/>
                </a:lnTo>
                <a:lnTo>
                  <a:pt x="78" y="15"/>
                </a:lnTo>
                <a:lnTo>
                  <a:pt x="75" y="13"/>
                </a:lnTo>
                <a:lnTo>
                  <a:pt x="72" y="11"/>
                </a:lnTo>
                <a:lnTo>
                  <a:pt x="68" y="10"/>
                </a:lnTo>
                <a:lnTo>
                  <a:pt x="64" y="10"/>
                </a:lnTo>
                <a:lnTo>
                  <a:pt x="60" y="11"/>
                </a:lnTo>
                <a:lnTo>
                  <a:pt x="54" y="12"/>
                </a:lnTo>
                <a:lnTo>
                  <a:pt x="50" y="15"/>
                </a:lnTo>
                <a:lnTo>
                  <a:pt x="47" y="19"/>
                </a:lnTo>
                <a:lnTo>
                  <a:pt x="42" y="25"/>
                </a:lnTo>
                <a:lnTo>
                  <a:pt x="38" y="34"/>
                </a:lnTo>
                <a:lnTo>
                  <a:pt x="35" y="44"/>
                </a:lnTo>
                <a:lnTo>
                  <a:pt x="33" y="56"/>
                </a:lnTo>
                <a:lnTo>
                  <a:pt x="31" y="69"/>
                </a:lnTo>
                <a:lnTo>
                  <a:pt x="30" y="82"/>
                </a:lnTo>
                <a:lnTo>
                  <a:pt x="28"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53" name="Freeform 370"/>
          <p:cNvSpPr>
            <a:spLocks noEditPoints="1"/>
          </p:cNvSpPr>
          <p:nvPr/>
        </p:nvSpPr>
        <p:spPr bwMode="auto">
          <a:xfrm>
            <a:off x="3746500" y="1874838"/>
            <a:ext cx="82550" cy="123825"/>
          </a:xfrm>
          <a:custGeom>
            <a:avLst/>
            <a:gdLst>
              <a:gd name="T0" fmla="*/ 137 w 155"/>
              <a:gd name="T1" fmla="*/ 228 h 235"/>
              <a:gd name="T2" fmla="*/ 10 w 155"/>
              <a:gd name="T3" fmla="*/ 235 h 235"/>
              <a:gd name="T4" fmla="*/ 0 w 155"/>
              <a:gd name="T5" fmla="*/ 224 h 235"/>
              <a:gd name="T6" fmla="*/ 21 w 155"/>
              <a:gd name="T7" fmla="*/ 224 h 235"/>
              <a:gd name="T8" fmla="*/ 0 w 155"/>
              <a:gd name="T9" fmla="*/ 218 h 235"/>
              <a:gd name="T10" fmla="*/ 62 w 155"/>
              <a:gd name="T11" fmla="*/ 183 h 235"/>
              <a:gd name="T12" fmla="*/ 46 w 155"/>
              <a:gd name="T13" fmla="*/ 169 h 235"/>
              <a:gd name="T14" fmla="*/ 85 w 155"/>
              <a:gd name="T15" fmla="*/ 156 h 235"/>
              <a:gd name="T16" fmla="*/ 82 w 155"/>
              <a:gd name="T17" fmla="*/ 123 h 235"/>
              <a:gd name="T18" fmla="*/ 91 w 155"/>
              <a:gd name="T19" fmla="*/ 149 h 235"/>
              <a:gd name="T20" fmla="*/ 114 w 155"/>
              <a:gd name="T21" fmla="*/ 95 h 235"/>
              <a:gd name="T22" fmla="*/ 92 w 155"/>
              <a:gd name="T23" fmla="*/ 82 h 235"/>
              <a:gd name="T24" fmla="*/ 90 w 155"/>
              <a:gd name="T25" fmla="*/ 75 h 235"/>
              <a:gd name="T26" fmla="*/ 109 w 155"/>
              <a:gd name="T27" fmla="*/ 63 h 235"/>
              <a:gd name="T28" fmla="*/ 84 w 155"/>
              <a:gd name="T29" fmla="*/ 39 h 235"/>
              <a:gd name="T30" fmla="*/ 64 w 155"/>
              <a:gd name="T31" fmla="*/ 56 h 235"/>
              <a:gd name="T32" fmla="*/ 59 w 155"/>
              <a:gd name="T33" fmla="*/ 57 h 235"/>
              <a:gd name="T34" fmla="*/ 54 w 155"/>
              <a:gd name="T35" fmla="*/ 58 h 235"/>
              <a:gd name="T36" fmla="*/ 54 w 155"/>
              <a:gd name="T37" fmla="*/ 58 h 235"/>
              <a:gd name="T38" fmla="*/ 32 w 155"/>
              <a:gd name="T39" fmla="*/ 45 h 235"/>
              <a:gd name="T40" fmla="*/ 15 w 155"/>
              <a:gd name="T41" fmla="*/ 66 h 235"/>
              <a:gd name="T42" fmla="*/ 22 w 155"/>
              <a:gd name="T43" fmla="*/ 78 h 235"/>
              <a:gd name="T44" fmla="*/ 22 w 155"/>
              <a:gd name="T45" fmla="*/ 90 h 235"/>
              <a:gd name="T46" fmla="*/ 5 w 155"/>
              <a:gd name="T47" fmla="*/ 77 h 235"/>
              <a:gd name="T48" fmla="*/ 5 w 155"/>
              <a:gd name="T49" fmla="*/ 77 h 235"/>
              <a:gd name="T50" fmla="*/ 42 w 155"/>
              <a:gd name="T51" fmla="*/ 45 h 235"/>
              <a:gd name="T52" fmla="*/ 37 w 155"/>
              <a:gd name="T53" fmla="*/ 22 h 235"/>
              <a:gd name="T54" fmla="*/ 27 w 155"/>
              <a:gd name="T55" fmla="*/ 30 h 235"/>
              <a:gd name="T56" fmla="*/ 72 w 155"/>
              <a:gd name="T57" fmla="*/ 34 h 235"/>
              <a:gd name="T58" fmla="*/ 86 w 155"/>
              <a:gd name="T59" fmla="*/ 14 h 235"/>
              <a:gd name="T60" fmla="*/ 72 w 155"/>
              <a:gd name="T61" fmla="*/ 13 h 235"/>
              <a:gd name="T62" fmla="*/ 97 w 155"/>
              <a:gd name="T63" fmla="*/ 17 h 235"/>
              <a:gd name="T64" fmla="*/ 97 w 155"/>
              <a:gd name="T65" fmla="*/ 41 h 235"/>
              <a:gd name="T66" fmla="*/ 130 w 155"/>
              <a:gd name="T67" fmla="*/ 46 h 235"/>
              <a:gd name="T68" fmla="*/ 134 w 155"/>
              <a:gd name="T69" fmla="*/ 51 h 235"/>
              <a:gd name="T70" fmla="*/ 117 w 155"/>
              <a:gd name="T71" fmla="*/ 67 h 235"/>
              <a:gd name="T72" fmla="*/ 134 w 155"/>
              <a:gd name="T73" fmla="*/ 100 h 235"/>
              <a:gd name="T74" fmla="*/ 117 w 155"/>
              <a:gd name="T75" fmla="*/ 75 h 235"/>
              <a:gd name="T76" fmla="*/ 112 w 155"/>
              <a:gd name="T77" fmla="*/ 100 h 235"/>
              <a:gd name="T78" fmla="*/ 112 w 155"/>
              <a:gd name="T79" fmla="*/ 100 h 235"/>
              <a:gd name="T80" fmla="*/ 89 w 155"/>
              <a:gd name="T81" fmla="*/ 134 h 235"/>
              <a:gd name="T82" fmla="*/ 71 w 155"/>
              <a:gd name="T83" fmla="*/ 186 h 235"/>
              <a:gd name="T84" fmla="*/ 79 w 155"/>
              <a:gd name="T85" fmla="*/ 147 h 235"/>
              <a:gd name="T86" fmla="*/ 40 w 155"/>
              <a:gd name="T87" fmla="*/ 188 h 235"/>
              <a:gd name="T88" fmla="*/ 41 w 155"/>
              <a:gd name="T89" fmla="*/ 202 h 235"/>
              <a:gd name="T90" fmla="*/ 41 w 155"/>
              <a:gd name="T91" fmla="*/ 191 h 235"/>
              <a:gd name="T92" fmla="*/ 92 w 155"/>
              <a:gd name="T93" fmla="*/ 212 h 235"/>
              <a:gd name="T94" fmla="*/ 113 w 155"/>
              <a:gd name="T95" fmla="*/ 190 h 235"/>
              <a:gd name="T96" fmla="*/ 116 w 155"/>
              <a:gd name="T97" fmla="*/ 211 h 235"/>
              <a:gd name="T98" fmla="*/ 128 w 155"/>
              <a:gd name="T99" fmla="*/ 207 h 235"/>
              <a:gd name="T100" fmla="*/ 139 w 155"/>
              <a:gd name="T101" fmla="*/ 199 h 235"/>
              <a:gd name="T102" fmla="*/ 139 w 155"/>
              <a:gd name="T103" fmla="*/ 199 h 235"/>
              <a:gd name="T104" fmla="*/ 144 w 155"/>
              <a:gd name="T105" fmla="*/ 191 h 235"/>
              <a:gd name="T106" fmla="*/ 135 w 155"/>
              <a:gd name="T107" fmla="*/ 176 h 235"/>
              <a:gd name="T108" fmla="*/ 135 w 155"/>
              <a:gd name="T109" fmla="*/ 197 h 235"/>
              <a:gd name="T110" fmla="*/ 140 w 155"/>
              <a:gd name="T111" fmla="*/ 176 h 23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5"/>
              <a:gd name="T169" fmla="*/ 0 h 235"/>
              <a:gd name="T170" fmla="*/ 155 w 155"/>
              <a:gd name="T171" fmla="*/ 235 h 23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5" h="235">
                <a:moveTo>
                  <a:pt x="150" y="189"/>
                </a:moveTo>
                <a:lnTo>
                  <a:pt x="137" y="228"/>
                </a:lnTo>
                <a:lnTo>
                  <a:pt x="116" y="221"/>
                </a:lnTo>
                <a:lnTo>
                  <a:pt x="130" y="182"/>
                </a:lnTo>
                <a:lnTo>
                  <a:pt x="150" y="189"/>
                </a:lnTo>
                <a:close/>
                <a:moveTo>
                  <a:pt x="137" y="228"/>
                </a:moveTo>
                <a:lnTo>
                  <a:pt x="134" y="235"/>
                </a:lnTo>
                <a:lnTo>
                  <a:pt x="126" y="235"/>
                </a:lnTo>
                <a:lnTo>
                  <a:pt x="126" y="224"/>
                </a:lnTo>
                <a:lnTo>
                  <a:pt x="137" y="228"/>
                </a:lnTo>
                <a:close/>
                <a:moveTo>
                  <a:pt x="126" y="235"/>
                </a:moveTo>
                <a:lnTo>
                  <a:pt x="10" y="235"/>
                </a:lnTo>
                <a:lnTo>
                  <a:pt x="10" y="213"/>
                </a:lnTo>
                <a:lnTo>
                  <a:pt x="126" y="213"/>
                </a:lnTo>
                <a:lnTo>
                  <a:pt x="126" y="235"/>
                </a:lnTo>
                <a:close/>
                <a:moveTo>
                  <a:pt x="10" y="235"/>
                </a:moveTo>
                <a:lnTo>
                  <a:pt x="0" y="235"/>
                </a:lnTo>
                <a:lnTo>
                  <a:pt x="0" y="224"/>
                </a:lnTo>
                <a:lnTo>
                  <a:pt x="10" y="224"/>
                </a:lnTo>
                <a:lnTo>
                  <a:pt x="10" y="235"/>
                </a:lnTo>
                <a:close/>
                <a:moveTo>
                  <a:pt x="0" y="224"/>
                </a:moveTo>
                <a:lnTo>
                  <a:pt x="0" y="218"/>
                </a:lnTo>
                <a:lnTo>
                  <a:pt x="21" y="218"/>
                </a:lnTo>
                <a:lnTo>
                  <a:pt x="21" y="224"/>
                </a:lnTo>
                <a:lnTo>
                  <a:pt x="0" y="224"/>
                </a:lnTo>
                <a:close/>
                <a:moveTo>
                  <a:pt x="0" y="218"/>
                </a:moveTo>
                <a:lnTo>
                  <a:pt x="0" y="214"/>
                </a:lnTo>
                <a:lnTo>
                  <a:pt x="3" y="211"/>
                </a:lnTo>
                <a:lnTo>
                  <a:pt x="10" y="218"/>
                </a:lnTo>
                <a:lnTo>
                  <a:pt x="0" y="218"/>
                </a:lnTo>
                <a:close/>
                <a:moveTo>
                  <a:pt x="3" y="211"/>
                </a:moveTo>
                <a:lnTo>
                  <a:pt x="15" y="200"/>
                </a:lnTo>
                <a:lnTo>
                  <a:pt x="27" y="188"/>
                </a:lnTo>
                <a:lnTo>
                  <a:pt x="37" y="179"/>
                </a:lnTo>
                <a:lnTo>
                  <a:pt x="46" y="169"/>
                </a:lnTo>
                <a:lnTo>
                  <a:pt x="62" y="183"/>
                </a:lnTo>
                <a:lnTo>
                  <a:pt x="52" y="194"/>
                </a:lnTo>
                <a:lnTo>
                  <a:pt x="41" y="204"/>
                </a:lnTo>
                <a:lnTo>
                  <a:pt x="30" y="215"/>
                </a:lnTo>
                <a:lnTo>
                  <a:pt x="17" y="227"/>
                </a:lnTo>
                <a:lnTo>
                  <a:pt x="3" y="211"/>
                </a:lnTo>
                <a:close/>
                <a:moveTo>
                  <a:pt x="46" y="169"/>
                </a:moveTo>
                <a:lnTo>
                  <a:pt x="55" y="160"/>
                </a:lnTo>
                <a:lnTo>
                  <a:pt x="62" y="151"/>
                </a:lnTo>
                <a:lnTo>
                  <a:pt x="68" y="144"/>
                </a:lnTo>
                <a:lnTo>
                  <a:pt x="73" y="137"/>
                </a:lnTo>
                <a:lnTo>
                  <a:pt x="91" y="149"/>
                </a:lnTo>
                <a:lnTo>
                  <a:pt x="85" y="156"/>
                </a:lnTo>
                <a:lnTo>
                  <a:pt x="79" y="165"/>
                </a:lnTo>
                <a:lnTo>
                  <a:pt x="70" y="174"/>
                </a:lnTo>
                <a:lnTo>
                  <a:pt x="62" y="183"/>
                </a:lnTo>
                <a:lnTo>
                  <a:pt x="46" y="169"/>
                </a:lnTo>
                <a:close/>
                <a:moveTo>
                  <a:pt x="73" y="137"/>
                </a:moveTo>
                <a:lnTo>
                  <a:pt x="82" y="123"/>
                </a:lnTo>
                <a:lnTo>
                  <a:pt x="88" y="111"/>
                </a:lnTo>
                <a:lnTo>
                  <a:pt x="108" y="118"/>
                </a:lnTo>
                <a:lnTo>
                  <a:pt x="105" y="125"/>
                </a:lnTo>
                <a:lnTo>
                  <a:pt x="100" y="132"/>
                </a:lnTo>
                <a:lnTo>
                  <a:pt x="96" y="141"/>
                </a:lnTo>
                <a:lnTo>
                  <a:pt x="91" y="149"/>
                </a:lnTo>
                <a:lnTo>
                  <a:pt x="73" y="137"/>
                </a:lnTo>
                <a:close/>
                <a:moveTo>
                  <a:pt x="88" y="111"/>
                </a:moveTo>
                <a:lnTo>
                  <a:pt x="91" y="99"/>
                </a:lnTo>
                <a:lnTo>
                  <a:pt x="92" y="88"/>
                </a:lnTo>
                <a:lnTo>
                  <a:pt x="114" y="88"/>
                </a:lnTo>
                <a:lnTo>
                  <a:pt x="114" y="95"/>
                </a:lnTo>
                <a:lnTo>
                  <a:pt x="112" y="102"/>
                </a:lnTo>
                <a:lnTo>
                  <a:pt x="111" y="111"/>
                </a:lnTo>
                <a:lnTo>
                  <a:pt x="108" y="118"/>
                </a:lnTo>
                <a:lnTo>
                  <a:pt x="88" y="111"/>
                </a:lnTo>
                <a:close/>
                <a:moveTo>
                  <a:pt x="92" y="88"/>
                </a:moveTo>
                <a:lnTo>
                  <a:pt x="92" y="82"/>
                </a:lnTo>
                <a:lnTo>
                  <a:pt x="90" y="75"/>
                </a:lnTo>
                <a:lnTo>
                  <a:pt x="110" y="67"/>
                </a:lnTo>
                <a:lnTo>
                  <a:pt x="113" y="77"/>
                </a:lnTo>
                <a:lnTo>
                  <a:pt x="114" y="88"/>
                </a:lnTo>
                <a:lnTo>
                  <a:pt x="92" y="88"/>
                </a:lnTo>
                <a:close/>
                <a:moveTo>
                  <a:pt x="90" y="75"/>
                </a:moveTo>
                <a:lnTo>
                  <a:pt x="88" y="69"/>
                </a:lnTo>
                <a:lnTo>
                  <a:pt x="84" y="65"/>
                </a:lnTo>
                <a:lnTo>
                  <a:pt x="99" y="50"/>
                </a:lnTo>
                <a:lnTo>
                  <a:pt x="102" y="55"/>
                </a:lnTo>
                <a:lnTo>
                  <a:pt x="106" y="59"/>
                </a:lnTo>
                <a:lnTo>
                  <a:pt x="109" y="63"/>
                </a:lnTo>
                <a:lnTo>
                  <a:pt x="110" y="67"/>
                </a:lnTo>
                <a:lnTo>
                  <a:pt x="90" y="75"/>
                </a:lnTo>
                <a:close/>
                <a:moveTo>
                  <a:pt x="84" y="65"/>
                </a:moveTo>
                <a:lnTo>
                  <a:pt x="80" y="61"/>
                </a:lnTo>
                <a:lnTo>
                  <a:pt x="74" y="58"/>
                </a:lnTo>
                <a:lnTo>
                  <a:pt x="84" y="39"/>
                </a:lnTo>
                <a:lnTo>
                  <a:pt x="92" y="43"/>
                </a:lnTo>
                <a:lnTo>
                  <a:pt x="99" y="50"/>
                </a:lnTo>
                <a:lnTo>
                  <a:pt x="84" y="65"/>
                </a:lnTo>
                <a:close/>
                <a:moveTo>
                  <a:pt x="74" y="58"/>
                </a:moveTo>
                <a:lnTo>
                  <a:pt x="70" y="57"/>
                </a:lnTo>
                <a:lnTo>
                  <a:pt x="64" y="56"/>
                </a:lnTo>
                <a:lnTo>
                  <a:pt x="64" y="35"/>
                </a:lnTo>
                <a:lnTo>
                  <a:pt x="74" y="36"/>
                </a:lnTo>
                <a:lnTo>
                  <a:pt x="84" y="39"/>
                </a:lnTo>
                <a:lnTo>
                  <a:pt x="74" y="58"/>
                </a:lnTo>
                <a:close/>
                <a:moveTo>
                  <a:pt x="64" y="56"/>
                </a:moveTo>
                <a:lnTo>
                  <a:pt x="59" y="57"/>
                </a:lnTo>
                <a:lnTo>
                  <a:pt x="54" y="58"/>
                </a:lnTo>
                <a:lnTo>
                  <a:pt x="47" y="38"/>
                </a:lnTo>
                <a:lnTo>
                  <a:pt x="56" y="36"/>
                </a:lnTo>
                <a:lnTo>
                  <a:pt x="64" y="35"/>
                </a:lnTo>
                <a:lnTo>
                  <a:pt x="64" y="56"/>
                </a:lnTo>
                <a:close/>
                <a:moveTo>
                  <a:pt x="54" y="58"/>
                </a:moveTo>
                <a:lnTo>
                  <a:pt x="50" y="60"/>
                </a:lnTo>
                <a:lnTo>
                  <a:pt x="44" y="63"/>
                </a:lnTo>
                <a:lnTo>
                  <a:pt x="32" y="45"/>
                </a:lnTo>
                <a:lnTo>
                  <a:pt x="39" y="41"/>
                </a:lnTo>
                <a:lnTo>
                  <a:pt x="47" y="38"/>
                </a:lnTo>
                <a:lnTo>
                  <a:pt x="54" y="58"/>
                </a:lnTo>
                <a:close/>
                <a:moveTo>
                  <a:pt x="44" y="63"/>
                </a:moveTo>
                <a:lnTo>
                  <a:pt x="40" y="66"/>
                </a:lnTo>
                <a:lnTo>
                  <a:pt x="37" y="70"/>
                </a:lnTo>
                <a:lnTo>
                  <a:pt x="19" y="59"/>
                </a:lnTo>
                <a:lnTo>
                  <a:pt x="26" y="51"/>
                </a:lnTo>
                <a:lnTo>
                  <a:pt x="32" y="45"/>
                </a:lnTo>
                <a:lnTo>
                  <a:pt x="44" y="63"/>
                </a:lnTo>
                <a:close/>
                <a:moveTo>
                  <a:pt x="37" y="70"/>
                </a:moveTo>
                <a:lnTo>
                  <a:pt x="34" y="76"/>
                </a:lnTo>
                <a:lnTo>
                  <a:pt x="31" y="83"/>
                </a:lnTo>
                <a:lnTo>
                  <a:pt x="11" y="75"/>
                </a:lnTo>
                <a:lnTo>
                  <a:pt x="15" y="66"/>
                </a:lnTo>
                <a:lnTo>
                  <a:pt x="19" y="59"/>
                </a:lnTo>
                <a:lnTo>
                  <a:pt x="37" y="70"/>
                </a:lnTo>
                <a:close/>
                <a:moveTo>
                  <a:pt x="31" y="83"/>
                </a:moveTo>
                <a:lnTo>
                  <a:pt x="29" y="90"/>
                </a:lnTo>
                <a:lnTo>
                  <a:pt x="22" y="90"/>
                </a:lnTo>
                <a:lnTo>
                  <a:pt x="22" y="78"/>
                </a:lnTo>
                <a:lnTo>
                  <a:pt x="31" y="83"/>
                </a:lnTo>
                <a:close/>
                <a:moveTo>
                  <a:pt x="22" y="90"/>
                </a:moveTo>
                <a:lnTo>
                  <a:pt x="16" y="90"/>
                </a:lnTo>
                <a:lnTo>
                  <a:pt x="16" y="68"/>
                </a:lnTo>
                <a:lnTo>
                  <a:pt x="22" y="68"/>
                </a:lnTo>
                <a:lnTo>
                  <a:pt x="22" y="90"/>
                </a:lnTo>
                <a:close/>
                <a:moveTo>
                  <a:pt x="16" y="90"/>
                </a:moveTo>
                <a:lnTo>
                  <a:pt x="4" y="90"/>
                </a:lnTo>
                <a:lnTo>
                  <a:pt x="5" y="77"/>
                </a:lnTo>
                <a:lnTo>
                  <a:pt x="16" y="78"/>
                </a:lnTo>
                <a:lnTo>
                  <a:pt x="16" y="90"/>
                </a:lnTo>
                <a:close/>
                <a:moveTo>
                  <a:pt x="5" y="77"/>
                </a:moveTo>
                <a:lnTo>
                  <a:pt x="8" y="63"/>
                </a:lnTo>
                <a:lnTo>
                  <a:pt x="12" y="50"/>
                </a:lnTo>
                <a:lnTo>
                  <a:pt x="32" y="60"/>
                </a:lnTo>
                <a:lnTo>
                  <a:pt x="29" y="69"/>
                </a:lnTo>
                <a:lnTo>
                  <a:pt x="27" y="80"/>
                </a:lnTo>
                <a:lnTo>
                  <a:pt x="5" y="77"/>
                </a:lnTo>
                <a:close/>
                <a:moveTo>
                  <a:pt x="12" y="50"/>
                </a:moveTo>
                <a:lnTo>
                  <a:pt x="15" y="45"/>
                </a:lnTo>
                <a:lnTo>
                  <a:pt x="19" y="39"/>
                </a:lnTo>
                <a:lnTo>
                  <a:pt x="23" y="35"/>
                </a:lnTo>
                <a:lnTo>
                  <a:pt x="27" y="30"/>
                </a:lnTo>
                <a:lnTo>
                  <a:pt x="42" y="45"/>
                </a:lnTo>
                <a:lnTo>
                  <a:pt x="36" y="51"/>
                </a:lnTo>
                <a:lnTo>
                  <a:pt x="32" y="60"/>
                </a:lnTo>
                <a:lnTo>
                  <a:pt x="12" y="50"/>
                </a:lnTo>
                <a:close/>
                <a:moveTo>
                  <a:pt x="27" y="30"/>
                </a:moveTo>
                <a:lnTo>
                  <a:pt x="32" y="25"/>
                </a:lnTo>
                <a:lnTo>
                  <a:pt x="37" y="22"/>
                </a:lnTo>
                <a:lnTo>
                  <a:pt x="42" y="19"/>
                </a:lnTo>
                <a:lnTo>
                  <a:pt x="47" y="17"/>
                </a:lnTo>
                <a:lnTo>
                  <a:pt x="55" y="37"/>
                </a:lnTo>
                <a:lnTo>
                  <a:pt x="49" y="40"/>
                </a:lnTo>
                <a:lnTo>
                  <a:pt x="42" y="45"/>
                </a:lnTo>
                <a:lnTo>
                  <a:pt x="27" y="30"/>
                </a:lnTo>
                <a:close/>
                <a:moveTo>
                  <a:pt x="47" y="17"/>
                </a:moveTo>
                <a:lnTo>
                  <a:pt x="54" y="15"/>
                </a:lnTo>
                <a:lnTo>
                  <a:pt x="59" y="14"/>
                </a:lnTo>
                <a:lnTo>
                  <a:pt x="65" y="13"/>
                </a:lnTo>
                <a:lnTo>
                  <a:pt x="72" y="13"/>
                </a:lnTo>
                <a:lnTo>
                  <a:pt x="72" y="34"/>
                </a:lnTo>
                <a:lnTo>
                  <a:pt x="63" y="35"/>
                </a:lnTo>
                <a:lnTo>
                  <a:pt x="55" y="37"/>
                </a:lnTo>
                <a:lnTo>
                  <a:pt x="47" y="17"/>
                </a:lnTo>
                <a:close/>
                <a:moveTo>
                  <a:pt x="72" y="13"/>
                </a:moveTo>
                <a:lnTo>
                  <a:pt x="79" y="13"/>
                </a:lnTo>
                <a:lnTo>
                  <a:pt x="86" y="14"/>
                </a:lnTo>
                <a:lnTo>
                  <a:pt x="92" y="15"/>
                </a:lnTo>
                <a:lnTo>
                  <a:pt x="97" y="17"/>
                </a:lnTo>
                <a:lnTo>
                  <a:pt x="90" y="37"/>
                </a:lnTo>
                <a:lnTo>
                  <a:pt x="82" y="35"/>
                </a:lnTo>
                <a:lnTo>
                  <a:pt x="72" y="34"/>
                </a:lnTo>
                <a:lnTo>
                  <a:pt x="72" y="13"/>
                </a:lnTo>
                <a:close/>
                <a:moveTo>
                  <a:pt x="97" y="17"/>
                </a:moveTo>
                <a:lnTo>
                  <a:pt x="51" y="0"/>
                </a:lnTo>
                <a:lnTo>
                  <a:pt x="97" y="17"/>
                </a:lnTo>
                <a:lnTo>
                  <a:pt x="94" y="28"/>
                </a:lnTo>
                <a:lnTo>
                  <a:pt x="97" y="17"/>
                </a:lnTo>
                <a:close/>
                <a:moveTo>
                  <a:pt x="97" y="17"/>
                </a:moveTo>
                <a:lnTo>
                  <a:pt x="104" y="20"/>
                </a:lnTo>
                <a:lnTo>
                  <a:pt x="109" y="23"/>
                </a:lnTo>
                <a:lnTo>
                  <a:pt x="114" y="27"/>
                </a:lnTo>
                <a:lnTo>
                  <a:pt x="119" y="31"/>
                </a:lnTo>
                <a:lnTo>
                  <a:pt x="105" y="46"/>
                </a:lnTo>
                <a:lnTo>
                  <a:pt x="97" y="41"/>
                </a:lnTo>
                <a:lnTo>
                  <a:pt x="90" y="37"/>
                </a:lnTo>
                <a:lnTo>
                  <a:pt x="97" y="17"/>
                </a:lnTo>
                <a:close/>
                <a:moveTo>
                  <a:pt x="119" y="31"/>
                </a:moveTo>
                <a:lnTo>
                  <a:pt x="124" y="36"/>
                </a:lnTo>
                <a:lnTo>
                  <a:pt x="127" y="41"/>
                </a:lnTo>
                <a:lnTo>
                  <a:pt x="130" y="46"/>
                </a:lnTo>
                <a:lnTo>
                  <a:pt x="134" y="51"/>
                </a:lnTo>
                <a:lnTo>
                  <a:pt x="114" y="60"/>
                </a:lnTo>
                <a:lnTo>
                  <a:pt x="111" y="52"/>
                </a:lnTo>
                <a:lnTo>
                  <a:pt x="105" y="46"/>
                </a:lnTo>
                <a:lnTo>
                  <a:pt x="119" y="31"/>
                </a:lnTo>
                <a:close/>
                <a:moveTo>
                  <a:pt x="134" y="51"/>
                </a:moveTo>
                <a:lnTo>
                  <a:pt x="136" y="57"/>
                </a:lnTo>
                <a:lnTo>
                  <a:pt x="138" y="63"/>
                </a:lnTo>
                <a:lnTo>
                  <a:pt x="139" y="69"/>
                </a:lnTo>
                <a:lnTo>
                  <a:pt x="139" y="75"/>
                </a:lnTo>
                <a:lnTo>
                  <a:pt x="117" y="75"/>
                </a:lnTo>
                <a:lnTo>
                  <a:pt x="117" y="67"/>
                </a:lnTo>
                <a:lnTo>
                  <a:pt x="114" y="60"/>
                </a:lnTo>
                <a:lnTo>
                  <a:pt x="134" y="51"/>
                </a:lnTo>
                <a:close/>
                <a:moveTo>
                  <a:pt x="139" y="75"/>
                </a:moveTo>
                <a:lnTo>
                  <a:pt x="138" y="84"/>
                </a:lnTo>
                <a:lnTo>
                  <a:pt x="137" y="92"/>
                </a:lnTo>
                <a:lnTo>
                  <a:pt x="134" y="100"/>
                </a:lnTo>
                <a:lnTo>
                  <a:pt x="130" y="110"/>
                </a:lnTo>
                <a:lnTo>
                  <a:pt x="112" y="100"/>
                </a:lnTo>
                <a:lnTo>
                  <a:pt x="114" y="94"/>
                </a:lnTo>
                <a:lnTo>
                  <a:pt x="116" y="88"/>
                </a:lnTo>
                <a:lnTo>
                  <a:pt x="117" y="82"/>
                </a:lnTo>
                <a:lnTo>
                  <a:pt x="117" y="75"/>
                </a:lnTo>
                <a:lnTo>
                  <a:pt x="139" y="75"/>
                </a:lnTo>
                <a:close/>
                <a:moveTo>
                  <a:pt x="112" y="100"/>
                </a:moveTo>
                <a:lnTo>
                  <a:pt x="112" y="100"/>
                </a:lnTo>
                <a:lnTo>
                  <a:pt x="121" y="104"/>
                </a:lnTo>
                <a:lnTo>
                  <a:pt x="112" y="100"/>
                </a:lnTo>
                <a:close/>
                <a:moveTo>
                  <a:pt x="130" y="110"/>
                </a:moveTo>
                <a:lnTo>
                  <a:pt x="124" y="122"/>
                </a:lnTo>
                <a:lnTo>
                  <a:pt x="116" y="135"/>
                </a:lnTo>
                <a:lnTo>
                  <a:pt x="98" y="123"/>
                </a:lnTo>
                <a:lnTo>
                  <a:pt x="106" y="112"/>
                </a:lnTo>
                <a:lnTo>
                  <a:pt x="112" y="100"/>
                </a:lnTo>
                <a:lnTo>
                  <a:pt x="130" y="110"/>
                </a:lnTo>
                <a:close/>
                <a:moveTo>
                  <a:pt x="116" y="135"/>
                </a:moveTo>
                <a:lnTo>
                  <a:pt x="106" y="148"/>
                </a:lnTo>
                <a:lnTo>
                  <a:pt x="94" y="161"/>
                </a:lnTo>
                <a:lnTo>
                  <a:pt x="79" y="147"/>
                </a:lnTo>
                <a:lnTo>
                  <a:pt x="89" y="134"/>
                </a:lnTo>
                <a:lnTo>
                  <a:pt x="98" y="123"/>
                </a:lnTo>
                <a:lnTo>
                  <a:pt x="116" y="135"/>
                </a:lnTo>
                <a:close/>
                <a:moveTo>
                  <a:pt x="94" y="161"/>
                </a:moveTo>
                <a:lnTo>
                  <a:pt x="86" y="171"/>
                </a:lnTo>
                <a:lnTo>
                  <a:pt x="79" y="179"/>
                </a:lnTo>
                <a:lnTo>
                  <a:pt x="71" y="186"/>
                </a:lnTo>
                <a:lnTo>
                  <a:pt x="65" y="194"/>
                </a:lnTo>
                <a:lnTo>
                  <a:pt x="50" y="179"/>
                </a:lnTo>
                <a:lnTo>
                  <a:pt x="55" y="173"/>
                </a:lnTo>
                <a:lnTo>
                  <a:pt x="62" y="166"/>
                </a:lnTo>
                <a:lnTo>
                  <a:pt x="69" y="157"/>
                </a:lnTo>
                <a:lnTo>
                  <a:pt x="79" y="147"/>
                </a:lnTo>
                <a:lnTo>
                  <a:pt x="94" y="161"/>
                </a:lnTo>
                <a:close/>
                <a:moveTo>
                  <a:pt x="65" y="194"/>
                </a:moveTo>
                <a:lnTo>
                  <a:pt x="55" y="204"/>
                </a:lnTo>
                <a:lnTo>
                  <a:pt x="49" y="210"/>
                </a:lnTo>
                <a:lnTo>
                  <a:pt x="34" y="195"/>
                </a:lnTo>
                <a:lnTo>
                  <a:pt x="40" y="188"/>
                </a:lnTo>
                <a:lnTo>
                  <a:pt x="50" y="179"/>
                </a:lnTo>
                <a:lnTo>
                  <a:pt x="65" y="194"/>
                </a:lnTo>
                <a:close/>
                <a:moveTo>
                  <a:pt x="41" y="212"/>
                </a:moveTo>
                <a:lnTo>
                  <a:pt x="13" y="212"/>
                </a:lnTo>
                <a:lnTo>
                  <a:pt x="34" y="195"/>
                </a:lnTo>
                <a:lnTo>
                  <a:pt x="41" y="202"/>
                </a:lnTo>
                <a:lnTo>
                  <a:pt x="41" y="212"/>
                </a:lnTo>
                <a:close/>
                <a:moveTo>
                  <a:pt x="41" y="191"/>
                </a:moveTo>
                <a:lnTo>
                  <a:pt x="92" y="191"/>
                </a:lnTo>
                <a:lnTo>
                  <a:pt x="92" y="212"/>
                </a:lnTo>
                <a:lnTo>
                  <a:pt x="41" y="212"/>
                </a:lnTo>
                <a:lnTo>
                  <a:pt x="41" y="191"/>
                </a:lnTo>
                <a:close/>
                <a:moveTo>
                  <a:pt x="92" y="191"/>
                </a:moveTo>
                <a:lnTo>
                  <a:pt x="105" y="191"/>
                </a:lnTo>
                <a:lnTo>
                  <a:pt x="113" y="190"/>
                </a:lnTo>
                <a:lnTo>
                  <a:pt x="116" y="211"/>
                </a:lnTo>
                <a:lnTo>
                  <a:pt x="107" y="212"/>
                </a:lnTo>
                <a:lnTo>
                  <a:pt x="92" y="212"/>
                </a:lnTo>
                <a:lnTo>
                  <a:pt x="92" y="191"/>
                </a:lnTo>
                <a:close/>
                <a:moveTo>
                  <a:pt x="113" y="190"/>
                </a:moveTo>
                <a:lnTo>
                  <a:pt x="114" y="190"/>
                </a:lnTo>
                <a:lnTo>
                  <a:pt x="113" y="190"/>
                </a:lnTo>
                <a:lnTo>
                  <a:pt x="115" y="201"/>
                </a:lnTo>
                <a:lnTo>
                  <a:pt x="113" y="190"/>
                </a:lnTo>
                <a:close/>
                <a:moveTo>
                  <a:pt x="113" y="190"/>
                </a:moveTo>
                <a:lnTo>
                  <a:pt x="115" y="190"/>
                </a:lnTo>
                <a:lnTo>
                  <a:pt x="116" y="189"/>
                </a:lnTo>
                <a:lnTo>
                  <a:pt x="124" y="209"/>
                </a:lnTo>
                <a:lnTo>
                  <a:pt x="120" y="210"/>
                </a:lnTo>
                <a:lnTo>
                  <a:pt x="116" y="211"/>
                </a:lnTo>
                <a:lnTo>
                  <a:pt x="113" y="190"/>
                </a:lnTo>
                <a:close/>
                <a:moveTo>
                  <a:pt x="116" y="189"/>
                </a:moveTo>
                <a:lnTo>
                  <a:pt x="118" y="188"/>
                </a:lnTo>
                <a:lnTo>
                  <a:pt x="120" y="187"/>
                </a:lnTo>
                <a:lnTo>
                  <a:pt x="132" y="205"/>
                </a:lnTo>
                <a:lnTo>
                  <a:pt x="128" y="207"/>
                </a:lnTo>
                <a:lnTo>
                  <a:pt x="124" y="209"/>
                </a:lnTo>
                <a:lnTo>
                  <a:pt x="116" y="189"/>
                </a:lnTo>
                <a:close/>
                <a:moveTo>
                  <a:pt x="120" y="187"/>
                </a:moveTo>
                <a:lnTo>
                  <a:pt x="121" y="186"/>
                </a:lnTo>
                <a:lnTo>
                  <a:pt x="122" y="185"/>
                </a:lnTo>
                <a:lnTo>
                  <a:pt x="139" y="199"/>
                </a:lnTo>
                <a:lnTo>
                  <a:pt x="136" y="202"/>
                </a:lnTo>
                <a:lnTo>
                  <a:pt x="132" y="205"/>
                </a:lnTo>
                <a:lnTo>
                  <a:pt x="120" y="187"/>
                </a:lnTo>
                <a:close/>
                <a:moveTo>
                  <a:pt x="139" y="199"/>
                </a:moveTo>
                <a:lnTo>
                  <a:pt x="132" y="206"/>
                </a:lnTo>
                <a:lnTo>
                  <a:pt x="139" y="199"/>
                </a:lnTo>
                <a:lnTo>
                  <a:pt x="130" y="191"/>
                </a:lnTo>
                <a:lnTo>
                  <a:pt x="139" y="199"/>
                </a:lnTo>
                <a:close/>
                <a:moveTo>
                  <a:pt x="122" y="185"/>
                </a:moveTo>
                <a:lnTo>
                  <a:pt x="124" y="183"/>
                </a:lnTo>
                <a:lnTo>
                  <a:pt x="125" y="181"/>
                </a:lnTo>
                <a:lnTo>
                  <a:pt x="144" y="191"/>
                </a:lnTo>
                <a:lnTo>
                  <a:pt x="142" y="196"/>
                </a:lnTo>
                <a:lnTo>
                  <a:pt x="139" y="199"/>
                </a:lnTo>
                <a:lnTo>
                  <a:pt x="122" y="185"/>
                </a:lnTo>
                <a:close/>
                <a:moveTo>
                  <a:pt x="125" y="181"/>
                </a:moveTo>
                <a:lnTo>
                  <a:pt x="128" y="176"/>
                </a:lnTo>
                <a:lnTo>
                  <a:pt x="135" y="176"/>
                </a:lnTo>
                <a:lnTo>
                  <a:pt x="135" y="186"/>
                </a:lnTo>
                <a:lnTo>
                  <a:pt x="125" y="181"/>
                </a:lnTo>
                <a:close/>
                <a:moveTo>
                  <a:pt x="135" y="176"/>
                </a:moveTo>
                <a:lnTo>
                  <a:pt x="140" y="176"/>
                </a:lnTo>
                <a:lnTo>
                  <a:pt x="140" y="197"/>
                </a:lnTo>
                <a:lnTo>
                  <a:pt x="135" y="197"/>
                </a:lnTo>
                <a:lnTo>
                  <a:pt x="135" y="176"/>
                </a:lnTo>
                <a:close/>
                <a:moveTo>
                  <a:pt x="140" y="176"/>
                </a:moveTo>
                <a:lnTo>
                  <a:pt x="155" y="176"/>
                </a:lnTo>
                <a:lnTo>
                  <a:pt x="150" y="189"/>
                </a:lnTo>
                <a:lnTo>
                  <a:pt x="140" y="186"/>
                </a:lnTo>
                <a:lnTo>
                  <a:pt x="140" y="176"/>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54" name="Freeform 371"/>
          <p:cNvSpPr>
            <a:spLocks noEditPoints="1"/>
          </p:cNvSpPr>
          <p:nvPr/>
        </p:nvSpPr>
        <p:spPr bwMode="auto">
          <a:xfrm>
            <a:off x="3827463" y="1881188"/>
            <a:ext cx="79375" cy="119062"/>
          </a:xfrm>
          <a:custGeom>
            <a:avLst/>
            <a:gdLst>
              <a:gd name="T0" fmla="*/ 22 w 149"/>
              <a:gd name="T1" fmla="*/ 99 h 225"/>
              <a:gd name="T2" fmla="*/ 27 w 149"/>
              <a:gd name="T3" fmla="*/ 72 h 225"/>
              <a:gd name="T4" fmla="*/ 36 w 149"/>
              <a:gd name="T5" fmla="*/ 50 h 225"/>
              <a:gd name="T6" fmla="*/ 48 w 149"/>
              <a:gd name="T7" fmla="*/ 34 h 225"/>
              <a:gd name="T8" fmla="*/ 54 w 149"/>
              <a:gd name="T9" fmla="*/ 28 h 225"/>
              <a:gd name="T10" fmla="*/ 42 w 149"/>
              <a:gd name="T11" fmla="*/ 11 h 225"/>
              <a:gd name="T12" fmla="*/ 67 w 149"/>
              <a:gd name="T13" fmla="*/ 0 h 225"/>
              <a:gd name="T14" fmla="*/ 82 w 149"/>
              <a:gd name="T15" fmla="*/ 0 h 225"/>
              <a:gd name="T16" fmla="*/ 79 w 149"/>
              <a:gd name="T17" fmla="*/ 21 h 225"/>
              <a:gd name="T18" fmla="*/ 124 w 149"/>
              <a:gd name="T19" fmla="*/ 27 h 225"/>
              <a:gd name="T20" fmla="*/ 107 w 149"/>
              <a:gd name="T21" fmla="*/ 39 h 225"/>
              <a:gd name="T22" fmla="*/ 135 w 149"/>
              <a:gd name="T23" fmla="*/ 44 h 225"/>
              <a:gd name="T24" fmla="*/ 107 w 149"/>
              <a:gd name="T25" fmla="*/ 39 h 225"/>
              <a:gd name="T26" fmla="*/ 128 w 149"/>
              <a:gd name="T27" fmla="*/ 111 h 225"/>
              <a:gd name="T28" fmla="*/ 149 w 149"/>
              <a:gd name="T29" fmla="*/ 119 h 225"/>
              <a:gd name="T30" fmla="*/ 149 w 149"/>
              <a:gd name="T31" fmla="*/ 111 h 225"/>
              <a:gd name="T32" fmla="*/ 147 w 149"/>
              <a:gd name="T33" fmla="*/ 144 h 225"/>
              <a:gd name="T34" fmla="*/ 138 w 149"/>
              <a:gd name="T35" fmla="*/ 173 h 225"/>
              <a:gd name="T36" fmla="*/ 118 w 149"/>
              <a:gd name="T37" fmla="*/ 205 h 225"/>
              <a:gd name="T38" fmla="*/ 87 w 149"/>
              <a:gd name="T39" fmla="*/ 201 h 225"/>
              <a:gd name="T40" fmla="*/ 84 w 149"/>
              <a:gd name="T41" fmla="*/ 201 h 225"/>
              <a:gd name="T42" fmla="*/ 74 w 149"/>
              <a:gd name="T43" fmla="*/ 203 h 225"/>
              <a:gd name="T44" fmla="*/ 49 w 149"/>
              <a:gd name="T45" fmla="*/ 219 h 225"/>
              <a:gd name="T46" fmla="*/ 74 w 149"/>
              <a:gd name="T47" fmla="*/ 225 h 225"/>
              <a:gd name="T48" fmla="*/ 41 w 149"/>
              <a:gd name="T49" fmla="*/ 183 h 225"/>
              <a:gd name="T50" fmla="*/ 10 w 149"/>
              <a:gd name="T51" fmla="*/ 170 h 225"/>
              <a:gd name="T52" fmla="*/ 37 w 149"/>
              <a:gd name="T53" fmla="*/ 176 h 225"/>
              <a:gd name="T54" fmla="*/ 22 w 149"/>
              <a:gd name="T55" fmla="*/ 114 h 225"/>
              <a:gd name="T56" fmla="*/ 50 w 149"/>
              <a:gd name="T57" fmla="*/ 127 h 225"/>
              <a:gd name="T58" fmla="*/ 29 w 149"/>
              <a:gd name="T59" fmla="*/ 128 h 225"/>
              <a:gd name="T60" fmla="*/ 38 w 149"/>
              <a:gd name="T61" fmla="*/ 181 h 225"/>
              <a:gd name="T62" fmla="*/ 59 w 149"/>
              <a:gd name="T63" fmla="*/ 180 h 225"/>
              <a:gd name="T64" fmla="*/ 49 w 149"/>
              <a:gd name="T65" fmla="*/ 204 h 225"/>
              <a:gd name="T66" fmla="*/ 74 w 149"/>
              <a:gd name="T67" fmla="*/ 195 h 225"/>
              <a:gd name="T68" fmla="*/ 74 w 149"/>
              <a:gd name="T69" fmla="*/ 195 h 225"/>
              <a:gd name="T70" fmla="*/ 86 w 149"/>
              <a:gd name="T71" fmla="*/ 214 h 225"/>
              <a:gd name="T72" fmla="*/ 83 w 149"/>
              <a:gd name="T73" fmla="*/ 190 h 225"/>
              <a:gd name="T74" fmla="*/ 88 w 149"/>
              <a:gd name="T75" fmla="*/ 184 h 225"/>
              <a:gd name="T76" fmla="*/ 107 w 149"/>
              <a:gd name="T77" fmla="*/ 194 h 225"/>
              <a:gd name="T78" fmla="*/ 110 w 149"/>
              <a:gd name="T79" fmla="*/ 187 h 225"/>
              <a:gd name="T80" fmla="*/ 93 w 149"/>
              <a:gd name="T81" fmla="*/ 172 h 225"/>
              <a:gd name="T82" fmla="*/ 115 w 149"/>
              <a:gd name="T83" fmla="*/ 170 h 225"/>
              <a:gd name="T84" fmla="*/ 99 w 149"/>
              <a:gd name="T85" fmla="*/ 105 h 225"/>
              <a:gd name="T86" fmla="*/ 99 w 149"/>
              <a:gd name="T87" fmla="*/ 105 h 225"/>
              <a:gd name="T88" fmla="*/ 121 w 149"/>
              <a:gd name="T89" fmla="*/ 105 h 225"/>
              <a:gd name="T90" fmla="*/ 119 w 149"/>
              <a:gd name="T91" fmla="*/ 73 h 225"/>
              <a:gd name="T92" fmla="*/ 113 w 149"/>
              <a:gd name="T93" fmla="*/ 45 h 225"/>
              <a:gd name="T94" fmla="*/ 106 w 149"/>
              <a:gd name="T95" fmla="*/ 29 h 225"/>
              <a:gd name="T96" fmla="*/ 83 w 149"/>
              <a:gd name="T97" fmla="*/ 33 h 225"/>
              <a:gd name="T98" fmla="*/ 79 w 149"/>
              <a:gd name="T99" fmla="*/ 31 h 225"/>
              <a:gd name="T100" fmla="*/ 75 w 149"/>
              <a:gd name="T101" fmla="*/ 30 h 225"/>
              <a:gd name="T102" fmla="*/ 71 w 149"/>
              <a:gd name="T103" fmla="*/ 31 h 225"/>
              <a:gd name="T104" fmla="*/ 49 w 149"/>
              <a:gd name="T105" fmla="*/ 22 h 225"/>
              <a:gd name="T106" fmla="*/ 58 w 149"/>
              <a:gd name="T107" fmla="*/ 48 h 225"/>
              <a:gd name="T108" fmla="*/ 58 w 149"/>
              <a:gd name="T109" fmla="*/ 48 h 225"/>
              <a:gd name="T110" fmla="*/ 36 w 149"/>
              <a:gd name="T111" fmla="*/ 52 h 225"/>
              <a:gd name="T112" fmla="*/ 31 w 149"/>
              <a:gd name="T113" fmla="*/ 79 h 225"/>
              <a:gd name="T114" fmla="*/ 29 w 149"/>
              <a:gd name="T115" fmla="*/ 104 h 2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9"/>
              <a:gd name="T175" fmla="*/ 0 h 225"/>
              <a:gd name="T176" fmla="*/ 149 w 149"/>
              <a:gd name="T177" fmla="*/ 225 h 2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9" h="225">
                <a:moveTo>
                  <a:pt x="0" y="114"/>
                </a:moveTo>
                <a:lnTo>
                  <a:pt x="0" y="105"/>
                </a:lnTo>
                <a:lnTo>
                  <a:pt x="1" y="97"/>
                </a:lnTo>
                <a:lnTo>
                  <a:pt x="2" y="88"/>
                </a:lnTo>
                <a:lnTo>
                  <a:pt x="3" y="81"/>
                </a:lnTo>
                <a:lnTo>
                  <a:pt x="24" y="84"/>
                </a:lnTo>
                <a:lnTo>
                  <a:pt x="22" y="99"/>
                </a:lnTo>
                <a:lnTo>
                  <a:pt x="22" y="114"/>
                </a:lnTo>
                <a:lnTo>
                  <a:pt x="0" y="114"/>
                </a:lnTo>
                <a:close/>
                <a:moveTo>
                  <a:pt x="3" y="81"/>
                </a:moveTo>
                <a:lnTo>
                  <a:pt x="7" y="65"/>
                </a:lnTo>
                <a:lnTo>
                  <a:pt x="12" y="52"/>
                </a:lnTo>
                <a:lnTo>
                  <a:pt x="31" y="60"/>
                </a:lnTo>
                <a:lnTo>
                  <a:pt x="27" y="72"/>
                </a:lnTo>
                <a:lnTo>
                  <a:pt x="24" y="84"/>
                </a:lnTo>
                <a:lnTo>
                  <a:pt x="3" y="81"/>
                </a:lnTo>
                <a:close/>
                <a:moveTo>
                  <a:pt x="12" y="52"/>
                </a:moveTo>
                <a:lnTo>
                  <a:pt x="18" y="39"/>
                </a:lnTo>
                <a:lnTo>
                  <a:pt x="24" y="28"/>
                </a:lnTo>
                <a:lnTo>
                  <a:pt x="42" y="41"/>
                </a:lnTo>
                <a:lnTo>
                  <a:pt x="36" y="50"/>
                </a:lnTo>
                <a:lnTo>
                  <a:pt x="31" y="60"/>
                </a:lnTo>
                <a:lnTo>
                  <a:pt x="12" y="52"/>
                </a:lnTo>
                <a:close/>
                <a:moveTo>
                  <a:pt x="24" y="28"/>
                </a:moveTo>
                <a:lnTo>
                  <a:pt x="32" y="19"/>
                </a:lnTo>
                <a:lnTo>
                  <a:pt x="42" y="11"/>
                </a:lnTo>
                <a:lnTo>
                  <a:pt x="54" y="28"/>
                </a:lnTo>
                <a:lnTo>
                  <a:pt x="48" y="34"/>
                </a:lnTo>
                <a:lnTo>
                  <a:pt x="42" y="41"/>
                </a:lnTo>
                <a:lnTo>
                  <a:pt x="24" y="28"/>
                </a:lnTo>
                <a:close/>
                <a:moveTo>
                  <a:pt x="54" y="28"/>
                </a:moveTo>
                <a:lnTo>
                  <a:pt x="53" y="29"/>
                </a:lnTo>
                <a:lnTo>
                  <a:pt x="54" y="28"/>
                </a:lnTo>
                <a:lnTo>
                  <a:pt x="48" y="20"/>
                </a:lnTo>
                <a:lnTo>
                  <a:pt x="54" y="28"/>
                </a:lnTo>
                <a:close/>
                <a:moveTo>
                  <a:pt x="42" y="11"/>
                </a:moveTo>
                <a:lnTo>
                  <a:pt x="50" y="6"/>
                </a:lnTo>
                <a:lnTo>
                  <a:pt x="58" y="2"/>
                </a:lnTo>
                <a:lnTo>
                  <a:pt x="65" y="23"/>
                </a:lnTo>
                <a:lnTo>
                  <a:pt x="59" y="25"/>
                </a:lnTo>
                <a:lnTo>
                  <a:pt x="54" y="28"/>
                </a:lnTo>
                <a:lnTo>
                  <a:pt x="42" y="11"/>
                </a:lnTo>
                <a:close/>
                <a:moveTo>
                  <a:pt x="58" y="2"/>
                </a:moveTo>
                <a:lnTo>
                  <a:pt x="47" y="6"/>
                </a:lnTo>
                <a:lnTo>
                  <a:pt x="58" y="2"/>
                </a:lnTo>
                <a:lnTo>
                  <a:pt x="62" y="12"/>
                </a:lnTo>
                <a:lnTo>
                  <a:pt x="58" y="2"/>
                </a:lnTo>
                <a:close/>
                <a:moveTo>
                  <a:pt x="58" y="2"/>
                </a:moveTo>
                <a:lnTo>
                  <a:pt x="67" y="0"/>
                </a:lnTo>
                <a:lnTo>
                  <a:pt x="75" y="0"/>
                </a:lnTo>
                <a:lnTo>
                  <a:pt x="75" y="21"/>
                </a:lnTo>
                <a:lnTo>
                  <a:pt x="70" y="21"/>
                </a:lnTo>
                <a:lnTo>
                  <a:pt x="65" y="23"/>
                </a:lnTo>
                <a:lnTo>
                  <a:pt x="58" y="2"/>
                </a:lnTo>
                <a:close/>
                <a:moveTo>
                  <a:pt x="75" y="0"/>
                </a:moveTo>
                <a:lnTo>
                  <a:pt x="82" y="0"/>
                </a:lnTo>
                <a:lnTo>
                  <a:pt x="88" y="1"/>
                </a:lnTo>
                <a:lnTo>
                  <a:pt x="96" y="3"/>
                </a:lnTo>
                <a:lnTo>
                  <a:pt x="102" y="6"/>
                </a:lnTo>
                <a:lnTo>
                  <a:pt x="92" y="25"/>
                </a:lnTo>
                <a:lnTo>
                  <a:pt x="87" y="23"/>
                </a:lnTo>
                <a:lnTo>
                  <a:pt x="83" y="22"/>
                </a:lnTo>
                <a:lnTo>
                  <a:pt x="79" y="21"/>
                </a:lnTo>
                <a:lnTo>
                  <a:pt x="75" y="21"/>
                </a:lnTo>
                <a:lnTo>
                  <a:pt x="75" y="0"/>
                </a:lnTo>
                <a:close/>
                <a:moveTo>
                  <a:pt x="102" y="6"/>
                </a:moveTo>
                <a:lnTo>
                  <a:pt x="108" y="10"/>
                </a:lnTo>
                <a:lnTo>
                  <a:pt x="113" y="16"/>
                </a:lnTo>
                <a:lnTo>
                  <a:pt x="119" y="21"/>
                </a:lnTo>
                <a:lnTo>
                  <a:pt x="124" y="27"/>
                </a:lnTo>
                <a:lnTo>
                  <a:pt x="107" y="39"/>
                </a:lnTo>
                <a:lnTo>
                  <a:pt x="104" y="35"/>
                </a:lnTo>
                <a:lnTo>
                  <a:pt x="100" y="31"/>
                </a:lnTo>
                <a:lnTo>
                  <a:pt x="96" y="28"/>
                </a:lnTo>
                <a:lnTo>
                  <a:pt x="92" y="25"/>
                </a:lnTo>
                <a:lnTo>
                  <a:pt x="102" y="6"/>
                </a:lnTo>
                <a:close/>
                <a:moveTo>
                  <a:pt x="107" y="39"/>
                </a:moveTo>
                <a:lnTo>
                  <a:pt x="111" y="45"/>
                </a:lnTo>
                <a:lnTo>
                  <a:pt x="107" y="39"/>
                </a:lnTo>
                <a:lnTo>
                  <a:pt x="115" y="33"/>
                </a:lnTo>
                <a:lnTo>
                  <a:pt x="107" y="39"/>
                </a:lnTo>
                <a:close/>
                <a:moveTo>
                  <a:pt x="124" y="27"/>
                </a:moveTo>
                <a:lnTo>
                  <a:pt x="130" y="35"/>
                </a:lnTo>
                <a:lnTo>
                  <a:pt x="135" y="44"/>
                </a:lnTo>
                <a:lnTo>
                  <a:pt x="139" y="54"/>
                </a:lnTo>
                <a:lnTo>
                  <a:pt x="142" y="64"/>
                </a:lnTo>
                <a:lnTo>
                  <a:pt x="123" y="70"/>
                </a:lnTo>
                <a:lnTo>
                  <a:pt x="120" y="61"/>
                </a:lnTo>
                <a:lnTo>
                  <a:pt x="116" y="54"/>
                </a:lnTo>
                <a:lnTo>
                  <a:pt x="112" y="47"/>
                </a:lnTo>
                <a:lnTo>
                  <a:pt x="107" y="39"/>
                </a:lnTo>
                <a:lnTo>
                  <a:pt x="124" y="27"/>
                </a:lnTo>
                <a:close/>
                <a:moveTo>
                  <a:pt x="142" y="64"/>
                </a:moveTo>
                <a:lnTo>
                  <a:pt x="146" y="75"/>
                </a:lnTo>
                <a:lnTo>
                  <a:pt x="148" y="86"/>
                </a:lnTo>
                <a:lnTo>
                  <a:pt x="149" y="99"/>
                </a:lnTo>
                <a:lnTo>
                  <a:pt x="149" y="111"/>
                </a:lnTo>
                <a:lnTo>
                  <a:pt x="128" y="111"/>
                </a:lnTo>
                <a:lnTo>
                  <a:pt x="128" y="100"/>
                </a:lnTo>
                <a:lnTo>
                  <a:pt x="127" y="89"/>
                </a:lnTo>
                <a:lnTo>
                  <a:pt x="125" y="79"/>
                </a:lnTo>
                <a:lnTo>
                  <a:pt x="123" y="70"/>
                </a:lnTo>
                <a:lnTo>
                  <a:pt x="142" y="64"/>
                </a:lnTo>
                <a:close/>
                <a:moveTo>
                  <a:pt x="149" y="111"/>
                </a:moveTo>
                <a:lnTo>
                  <a:pt x="149" y="119"/>
                </a:lnTo>
                <a:lnTo>
                  <a:pt x="149" y="128"/>
                </a:lnTo>
                <a:lnTo>
                  <a:pt x="148" y="136"/>
                </a:lnTo>
                <a:lnTo>
                  <a:pt x="147" y="144"/>
                </a:lnTo>
                <a:lnTo>
                  <a:pt x="126" y="141"/>
                </a:lnTo>
                <a:lnTo>
                  <a:pt x="127" y="127"/>
                </a:lnTo>
                <a:lnTo>
                  <a:pt x="128" y="111"/>
                </a:lnTo>
                <a:lnTo>
                  <a:pt x="149" y="111"/>
                </a:lnTo>
                <a:close/>
                <a:moveTo>
                  <a:pt x="147" y="144"/>
                </a:moveTo>
                <a:lnTo>
                  <a:pt x="143" y="159"/>
                </a:lnTo>
                <a:lnTo>
                  <a:pt x="138" y="173"/>
                </a:lnTo>
                <a:lnTo>
                  <a:pt x="119" y="165"/>
                </a:lnTo>
                <a:lnTo>
                  <a:pt x="123" y="154"/>
                </a:lnTo>
                <a:lnTo>
                  <a:pt x="126" y="141"/>
                </a:lnTo>
                <a:lnTo>
                  <a:pt x="147" y="144"/>
                </a:lnTo>
                <a:close/>
                <a:moveTo>
                  <a:pt x="138" y="173"/>
                </a:moveTo>
                <a:lnTo>
                  <a:pt x="132" y="186"/>
                </a:lnTo>
                <a:lnTo>
                  <a:pt x="126" y="196"/>
                </a:lnTo>
                <a:lnTo>
                  <a:pt x="108" y="184"/>
                </a:lnTo>
                <a:lnTo>
                  <a:pt x="114" y="175"/>
                </a:lnTo>
                <a:lnTo>
                  <a:pt x="119" y="165"/>
                </a:lnTo>
                <a:lnTo>
                  <a:pt x="138" y="173"/>
                </a:lnTo>
                <a:close/>
                <a:moveTo>
                  <a:pt x="108" y="184"/>
                </a:moveTo>
                <a:lnTo>
                  <a:pt x="130" y="154"/>
                </a:lnTo>
                <a:lnTo>
                  <a:pt x="108" y="184"/>
                </a:lnTo>
                <a:lnTo>
                  <a:pt x="118" y="190"/>
                </a:lnTo>
                <a:lnTo>
                  <a:pt x="108" y="184"/>
                </a:lnTo>
                <a:close/>
                <a:moveTo>
                  <a:pt x="126" y="196"/>
                </a:moveTo>
                <a:lnTo>
                  <a:pt x="118" y="205"/>
                </a:lnTo>
                <a:lnTo>
                  <a:pt x="109" y="213"/>
                </a:lnTo>
                <a:lnTo>
                  <a:pt x="97" y="195"/>
                </a:lnTo>
                <a:lnTo>
                  <a:pt x="103" y="190"/>
                </a:lnTo>
                <a:lnTo>
                  <a:pt x="108" y="184"/>
                </a:lnTo>
                <a:lnTo>
                  <a:pt x="126" y="196"/>
                </a:lnTo>
                <a:close/>
                <a:moveTo>
                  <a:pt x="97" y="195"/>
                </a:moveTo>
                <a:lnTo>
                  <a:pt x="87" y="201"/>
                </a:lnTo>
                <a:lnTo>
                  <a:pt x="97" y="195"/>
                </a:lnTo>
                <a:lnTo>
                  <a:pt x="103" y="203"/>
                </a:lnTo>
                <a:lnTo>
                  <a:pt x="97" y="195"/>
                </a:lnTo>
                <a:close/>
                <a:moveTo>
                  <a:pt x="109" y="213"/>
                </a:moveTo>
                <a:lnTo>
                  <a:pt x="101" y="218"/>
                </a:lnTo>
                <a:lnTo>
                  <a:pt x="92" y="222"/>
                </a:lnTo>
                <a:lnTo>
                  <a:pt x="84" y="201"/>
                </a:lnTo>
                <a:lnTo>
                  <a:pt x="91" y="199"/>
                </a:lnTo>
                <a:lnTo>
                  <a:pt x="97" y="195"/>
                </a:lnTo>
                <a:lnTo>
                  <a:pt x="109" y="213"/>
                </a:lnTo>
                <a:close/>
                <a:moveTo>
                  <a:pt x="92" y="222"/>
                </a:moveTo>
                <a:lnTo>
                  <a:pt x="82" y="224"/>
                </a:lnTo>
                <a:lnTo>
                  <a:pt x="74" y="225"/>
                </a:lnTo>
                <a:lnTo>
                  <a:pt x="74" y="203"/>
                </a:lnTo>
                <a:lnTo>
                  <a:pt x="79" y="203"/>
                </a:lnTo>
                <a:lnTo>
                  <a:pt x="84" y="201"/>
                </a:lnTo>
                <a:lnTo>
                  <a:pt x="92" y="222"/>
                </a:lnTo>
                <a:close/>
                <a:moveTo>
                  <a:pt x="74" y="225"/>
                </a:moveTo>
                <a:lnTo>
                  <a:pt x="66" y="224"/>
                </a:lnTo>
                <a:lnTo>
                  <a:pt x="57" y="222"/>
                </a:lnTo>
                <a:lnTo>
                  <a:pt x="49" y="219"/>
                </a:lnTo>
                <a:lnTo>
                  <a:pt x="42" y="215"/>
                </a:lnTo>
                <a:lnTo>
                  <a:pt x="54" y="197"/>
                </a:lnTo>
                <a:lnTo>
                  <a:pt x="58" y="200"/>
                </a:lnTo>
                <a:lnTo>
                  <a:pt x="64" y="202"/>
                </a:lnTo>
                <a:lnTo>
                  <a:pt x="69" y="203"/>
                </a:lnTo>
                <a:lnTo>
                  <a:pt x="74" y="203"/>
                </a:lnTo>
                <a:lnTo>
                  <a:pt x="74" y="225"/>
                </a:lnTo>
                <a:close/>
                <a:moveTo>
                  <a:pt x="42" y="215"/>
                </a:moveTo>
                <a:lnTo>
                  <a:pt x="36" y="210"/>
                </a:lnTo>
                <a:lnTo>
                  <a:pt x="29" y="202"/>
                </a:lnTo>
                <a:lnTo>
                  <a:pt x="23" y="195"/>
                </a:lnTo>
                <a:lnTo>
                  <a:pt x="18" y="187"/>
                </a:lnTo>
                <a:lnTo>
                  <a:pt x="37" y="176"/>
                </a:lnTo>
                <a:lnTo>
                  <a:pt x="41" y="183"/>
                </a:lnTo>
                <a:lnTo>
                  <a:pt x="45" y="189"/>
                </a:lnTo>
                <a:lnTo>
                  <a:pt x="49" y="194"/>
                </a:lnTo>
                <a:lnTo>
                  <a:pt x="54" y="197"/>
                </a:lnTo>
                <a:lnTo>
                  <a:pt x="42" y="215"/>
                </a:lnTo>
                <a:close/>
                <a:moveTo>
                  <a:pt x="18" y="187"/>
                </a:moveTo>
                <a:lnTo>
                  <a:pt x="14" y="178"/>
                </a:lnTo>
                <a:lnTo>
                  <a:pt x="10" y="170"/>
                </a:lnTo>
                <a:lnTo>
                  <a:pt x="8" y="162"/>
                </a:lnTo>
                <a:lnTo>
                  <a:pt x="4" y="153"/>
                </a:lnTo>
                <a:lnTo>
                  <a:pt x="25" y="148"/>
                </a:lnTo>
                <a:lnTo>
                  <a:pt x="27" y="156"/>
                </a:lnTo>
                <a:lnTo>
                  <a:pt x="30" y="163"/>
                </a:lnTo>
                <a:lnTo>
                  <a:pt x="32" y="169"/>
                </a:lnTo>
                <a:lnTo>
                  <a:pt x="37" y="176"/>
                </a:lnTo>
                <a:lnTo>
                  <a:pt x="18" y="187"/>
                </a:lnTo>
                <a:close/>
                <a:moveTo>
                  <a:pt x="4" y="153"/>
                </a:moveTo>
                <a:lnTo>
                  <a:pt x="3" y="143"/>
                </a:lnTo>
                <a:lnTo>
                  <a:pt x="1" y="134"/>
                </a:lnTo>
                <a:lnTo>
                  <a:pt x="0" y="125"/>
                </a:lnTo>
                <a:lnTo>
                  <a:pt x="0" y="114"/>
                </a:lnTo>
                <a:lnTo>
                  <a:pt x="22" y="114"/>
                </a:lnTo>
                <a:lnTo>
                  <a:pt x="22" y="122"/>
                </a:lnTo>
                <a:lnTo>
                  <a:pt x="23" y="132"/>
                </a:lnTo>
                <a:lnTo>
                  <a:pt x="24" y="140"/>
                </a:lnTo>
                <a:lnTo>
                  <a:pt x="25" y="148"/>
                </a:lnTo>
                <a:lnTo>
                  <a:pt x="4" y="153"/>
                </a:lnTo>
                <a:close/>
                <a:moveTo>
                  <a:pt x="50" y="117"/>
                </a:moveTo>
                <a:lnTo>
                  <a:pt x="50" y="127"/>
                </a:lnTo>
                <a:lnTo>
                  <a:pt x="51" y="136"/>
                </a:lnTo>
                <a:lnTo>
                  <a:pt x="51" y="144"/>
                </a:lnTo>
                <a:lnTo>
                  <a:pt x="52" y="153"/>
                </a:lnTo>
                <a:lnTo>
                  <a:pt x="31" y="156"/>
                </a:lnTo>
                <a:lnTo>
                  <a:pt x="30" y="147"/>
                </a:lnTo>
                <a:lnTo>
                  <a:pt x="29" y="138"/>
                </a:lnTo>
                <a:lnTo>
                  <a:pt x="29" y="128"/>
                </a:lnTo>
                <a:lnTo>
                  <a:pt x="29" y="117"/>
                </a:lnTo>
                <a:lnTo>
                  <a:pt x="50" y="117"/>
                </a:lnTo>
                <a:close/>
                <a:moveTo>
                  <a:pt x="52" y="153"/>
                </a:moveTo>
                <a:lnTo>
                  <a:pt x="55" y="167"/>
                </a:lnTo>
                <a:lnTo>
                  <a:pt x="59" y="180"/>
                </a:lnTo>
                <a:lnTo>
                  <a:pt x="40" y="188"/>
                </a:lnTo>
                <a:lnTo>
                  <a:pt x="38" y="181"/>
                </a:lnTo>
                <a:lnTo>
                  <a:pt x="35" y="172"/>
                </a:lnTo>
                <a:lnTo>
                  <a:pt x="33" y="165"/>
                </a:lnTo>
                <a:lnTo>
                  <a:pt x="31" y="156"/>
                </a:lnTo>
                <a:lnTo>
                  <a:pt x="52" y="153"/>
                </a:lnTo>
                <a:close/>
                <a:moveTo>
                  <a:pt x="59" y="180"/>
                </a:moveTo>
                <a:lnTo>
                  <a:pt x="59" y="181"/>
                </a:lnTo>
                <a:lnTo>
                  <a:pt x="59" y="180"/>
                </a:lnTo>
                <a:lnTo>
                  <a:pt x="49" y="184"/>
                </a:lnTo>
                <a:lnTo>
                  <a:pt x="59" y="180"/>
                </a:lnTo>
                <a:close/>
                <a:moveTo>
                  <a:pt x="59" y="180"/>
                </a:moveTo>
                <a:lnTo>
                  <a:pt x="63" y="187"/>
                </a:lnTo>
                <a:lnTo>
                  <a:pt x="67" y="192"/>
                </a:lnTo>
                <a:lnTo>
                  <a:pt x="53" y="208"/>
                </a:lnTo>
                <a:lnTo>
                  <a:pt x="49" y="204"/>
                </a:lnTo>
                <a:lnTo>
                  <a:pt x="46" y="199"/>
                </a:lnTo>
                <a:lnTo>
                  <a:pt x="43" y="194"/>
                </a:lnTo>
                <a:lnTo>
                  <a:pt x="40" y="188"/>
                </a:lnTo>
                <a:lnTo>
                  <a:pt x="59" y="180"/>
                </a:lnTo>
                <a:close/>
                <a:moveTo>
                  <a:pt x="67" y="192"/>
                </a:moveTo>
                <a:lnTo>
                  <a:pt x="70" y="194"/>
                </a:lnTo>
                <a:lnTo>
                  <a:pt x="74" y="195"/>
                </a:lnTo>
                <a:lnTo>
                  <a:pt x="74" y="216"/>
                </a:lnTo>
                <a:lnTo>
                  <a:pt x="69" y="216"/>
                </a:lnTo>
                <a:lnTo>
                  <a:pt x="63" y="214"/>
                </a:lnTo>
                <a:lnTo>
                  <a:pt x="57" y="212"/>
                </a:lnTo>
                <a:lnTo>
                  <a:pt x="53" y="208"/>
                </a:lnTo>
                <a:lnTo>
                  <a:pt x="67" y="192"/>
                </a:lnTo>
                <a:close/>
                <a:moveTo>
                  <a:pt x="74" y="195"/>
                </a:moveTo>
                <a:lnTo>
                  <a:pt x="76" y="194"/>
                </a:lnTo>
                <a:lnTo>
                  <a:pt x="78" y="194"/>
                </a:lnTo>
                <a:lnTo>
                  <a:pt x="86" y="214"/>
                </a:lnTo>
                <a:lnTo>
                  <a:pt x="80" y="215"/>
                </a:lnTo>
                <a:lnTo>
                  <a:pt x="74" y="216"/>
                </a:lnTo>
                <a:lnTo>
                  <a:pt x="74" y="195"/>
                </a:lnTo>
                <a:close/>
                <a:moveTo>
                  <a:pt x="86" y="214"/>
                </a:moveTo>
                <a:lnTo>
                  <a:pt x="79" y="217"/>
                </a:lnTo>
                <a:lnTo>
                  <a:pt x="86" y="214"/>
                </a:lnTo>
                <a:lnTo>
                  <a:pt x="82" y="203"/>
                </a:lnTo>
                <a:lnTo>
                  <a:pt x="86" y="214"/>
                </a:lnTo>
                <a:close/>
                <a:moveTo>
                  <a:pt x="78" y="194"/>
                </a:moveTo>
                <a:lnTo>
                  <a:pt x="80" y="192"/>
                </a:lnTo>
                <a:lnTo>
                  <a:pt x="83" y="190"/>
                </a:lnTo>
                <a:lnTo>
                  <a:pt x="97" y="206"/>
                </a:lnTo>
                <a:lnTo>
                  <a:pt x="92" y="211"/>
                </a:lnTo>
                <a:lnTo>
                  <a:pt x="86" y="214"/>
                </a:lnTo>
                <a:lnTo>
                  <a:pt x="78" y="194"/>
                </a:lnTo>
                <a:close/>
                <a:moveTo>
                  <a:pt x="83" y="190"/>
                </a:moveTo>
                <a:lnTo>
                  <a:pt x="86" y="188"/>
                </a:lnTo>
                <a:lnTo>
                  <a:pt x="88" y="184"/>
                </a:lnTo>
                <a:lnTo>
                  <a:pt x="107" y="194"/>
                </a:lnTo>
                <a:lnTo>
                  <a:pt x="103" y="201"/>
                </a:lnTo>
                <a:lnTo>
                  <a:pt x="97" y="206"/>
                </a:lnTo>
                <a:lnTo>
                  <a:pt x="83" y="190"/>
                </a:lnTo>
                <a:close/>
                <a:moveTo>
                  <a:pt x="107" y="194"/>
                </a:moveTo>
                <a:lnTo>
                  <a:pt x="111" y="186"/>
                </a:lnTo>
                <a:lnTo>
                  <a:pt x="107" y="194"/>
                </a:lnTo>
                <a:lnTo>
                  <a:pt x="98" y="189"/>
                </a:lnTo>
                <a:lnTo>
                  <a:pt x="107" y="194"/>
                </a:lnTo>
                <a:close/>
                <a:moveTo>
                  <a:pt x="88" y="184"/>
                </a:moveTo>
                <a:lnTo>
                  <a:pt x="91" y="178"/>
                </a:lnTo>
                <a:lnTo>
                  <a:pt x="93" y="172"/>
                </a:lnTo>
                <a:lnTo>
                  <a:pt x="113" y="177"/>
                </a:lnTo>
                <a:lnTo>
                  <a:pt x="110" y="187"/>
                </a:lnTo>
                <a:lnTo>
                  <a:pt x="107" y="194"/>
                </a:lnTo>
                <a:lnTo>
                  <a:pt x="88" y="184"/>
                </a:lnTo>
                <a:close/>
                <a:moveTo>
                  <a:pt x="93" y="172"/>
                </a:moveTo>
                <a:lnTo>
                  <a:pt x="94" y="168"/>
                </a:lnTo>
                <a:lnTo>
                  <a:pt x="93" y="172"/>
                </a:lnTo>
                <a:lnTo>
                  <a:pt x="103" y="174"/>
                </a:lnTo>
                <a:lnTo>
                  <a:pt x="93" y="172"/>
                </a:lnTo>
                <a:close/>
                <a:moveTo>
                  <a:pt x="93" y="172"/>
                </a:moveTo>
                <a:lnTo>
                  <a:pt x="96" y="159"/>
                </a:lnTo>
                <a:lnTo>
                  <a:pt x="98" y="143"/>
                </a:lnTo>
                <a:lnTo>
                  <a:pt x="119" y="145"/>
                </a:lnTo>
                <a:lnTo>
                  <a:pt x="118" y="155"/>
                </a:lnTo>
                <a:lnTo>
                  <a:pt x="116" y="163"/>
                </a:lnTo>
                <a:lnTo>
                  <a:pt x="115" y="170"/>
                </a:lnTo>
                <a:lnTo>
                  <a:pt x="113" y="177"/>
                </a:lnTo>
                <a:lnTo>
                  <a:pt x="93" y="172"/>
                </a:lnTo>
                <a:close/>
                <a:moveTo>
                  <a:pt x="98" y="143"/>
                </a:moveTo>
                <a:lnTo>
                  <a:pt x="99" y="135"/>
                </a:lnTo>
                <a:lnTo>
                  <a:pt x="99" y="126"/>
                </a:lnTo>
                <a:lnTo>
                  <a:pt x="99" y="115"/>
                </a:lnTo>
                <a:lnTo>
                  <a:pt x="99" y="105"/>
                </a:lnTo>
                <a:lnTo>
                  <a:pt x="121" y="105"/>
                </a:lnTo>
                <a:lnTo>
                  <a:pt x="121" y="115"/>
                </a:lnTo>
                <a:lnTo>
                  <a:pt x="120" y="127"/>
                </a:lnTo>
                <a:lnTo>
                  <a:pt x="120" y="136"/>
                </a:lnTo>
                <a:lnTo>
                  <a:pt x="119" y="145"/>
                </a:lnTo>
                <a:lnTo>
                  <a:pt x="98" y="143"/>
                </a:lnTo>
                <a:close/>
                <a:moveTo>
                  <a:pt x="99" y="105"/>
                </a:moveTo>
                <a:lnTo>
                  <a:pt x="99" y="89"/>
                </a:lnTo>
                <a:lnTo>
                  <a:pt x="98" y="75"/>
                </a:lnTo>
                <a:lnTo>
                  <a:pt x="119" y="73"/>
                </a:lnTo>
                <a:lnTo>
                  <a:pt x="120" y="80"/>
                </a:lnTo>
                <a:lnTo>
                  <a:pt x="120" y="87"/>
                </a:lnTo>
                <a:lnTo>
                  <a:pt x="121" y="95"/>
                </a:lnTo>
                <a:lnTo>
                  <a:pt x="121" y="105"/>
                </a:lnTo>
                <a:lnTo>
                  <a:pt x="99" y="105"/>
                </a:lnTo>
                <a:close/>
                <a:moveTo>
                  <a:pt x="98" y="75"/>
                </a:moveTo>
                <a:lnTo>
                  <a:pt x="96" y="62"/>
                </a:lnTo>
                <a:lnTo>
                  <a:pt x="93" y="51"/>
                </a:lnTo>
                <a:lnTo>
                  <a:pt x="113" y="45"/>
                </a:lnTo>
                <a:lnTo>
                  <a:pt x="116" y="58"/>
                </a:lnTo>
                <a:lnTo>
                  <a:pt x="119" y="73"/>
                </a:lnTo>
                <a:lnTo>
                  <a:pt x="98" y="75"/>
                </a:lnTo>
                <a:close/>
                <a:moveTo>
                  <a:pt x="93" y="51"/>
                </a:moveTo>
                <a:lnTo>
                  <a:pt x="91" y="45"/>
                </a:lnTo>
                <a:lnTo>
                  <a:pt x="87" y="39"/>
                </a:lnTo>
                <a:lnTo>
                  <a:pt x="106" y="29"/>
                </a:lnTo>
                <a:lnTo>
                  <a:pt x="110" y="36"/>
                </a:lnTo>
                <a:lnTo>
                  <a:pt x="113" y="45"/>
                </a:lnTo>
                <a:lnTo>
                  <a:pt x="93" y="51"/>
                </a:lnTo>
                <a:close/>
                <a:moveTo>
                  <a:pt x="87" y="39"/>
                </a:moveTo>
                <a:lnTo>
                  <a:pt x="85" y="35"/>
                </a:lnTo>
                <a:lnTo>
                  <a:pt x="82" y="32"/>
                </a:lnTo>
                <a:lnTo>
                  <a:pt x="97" y="17"/>
                </a:lnTo>
                <a:lnTo>
                  <a:pt x="102" y="22"/>
                </a:lnTo>
                <a:lnTo>
                  <a:pt x="106" y="29"/>
                </a:lnTo>
                <a:lnTo>
                  <a:pt x="87" y="39"/>
                </a:lnTo>
                <a:close/>
                <a:moveTo>
                  <a:pt x="96" y="17"/>
                </a:moveTo>
                <a:lnTo>
                  <a:pt x="96" y="16"/>
                </a:lnTo>
                <a:lnTo>
                  <a:pt x="97" y="17"/>
                </a:lnTo>
                <a:lnTo>
                  <a:pt x="90" y="25"/>
                </a:lnTo>
                <a:lnTo>
                  <a:pt x="96" y="17"/>
                </a:lnTo>
                <a:close/>
                <a:moveTo>
                  <a:pt x="83" y="33"/>
                </a:moveTo>
                <a:lnTo>
                  <a:pt x="81" y="32"/>
                </a:lnTo>
                <a:lnTo>
                  <a:pt x="79" y="31"/>
                </a:lnTo>
                <a:lnTo>
                  <a:pt x="86" y="11"/>
                </a:lnTo>
                <a:lnTo>
                  <a:pt x="92" y="14"/>
                </a:lnTo>
                <a:lnTo>
                  <a:pt x="96" y="17"/>
                </a:lnTo>
                <a:lnTo>
                  <a:pt x="83" y="33"/>
                </a:lnTo>
                <a:close/>
                <a:moveTo>
                  <a:pt x="79" y="31"/>
                </a:moveTo>
                <a:lnTo>
                  <a:pt x="77" y="30"/>
                </a:lnTo>
                <a:lnTo>
                  <a:pt x="75" y="30"/>
                </a:lnTo>
                <a:lnTo>
                  <a:pt x="75" y="9"/>
                </a:lnTo>
                <a:lnTo>
                  <a:pt x="81" y="9"/>
                </a:lnTo>
                <a:lnTo>
                  <a:pt x="86" y="11"/>
                </a:lnTo>
                <a:lnTo>
                  <a:pt x="79" y="31"/>
                </a:lnTo>
                <a:close/>
                <a:moveTo>
                  <a:pt x="75" y="30"/>
                </a:moveTo>
                <a:lnTo>
                  <a:pt x="73" y="31"/>
                </a:lnTo>
                <a:lnTo>
                  <a:pt x="71" y="31"/>
                </a:lnTo>
                <a:lnTo>
                  <a:pt x="62" y="12"/>
                </a:lnTo>
                <a:lnTo>
                  <a:pt x="68" y="10"/>
                </a:lnTo>
                <a:lnTo>
                  <a:pt x="75" y="9"/>
                </a:lnTo>
                <a:lnTo>
                  <a:pt x="75" y="30"/>
                </a:lnTo>
                <a:close/>
                <a:moveTo>
                  <a:pt x="71" y="31"/>
                </a:moveTo>
                <a:lnTo>
                  <a:pt x="68" y="33"/>
                </a:lnTo>
                <a:lnTo>
                  <a:pt x="66" y="35"/>
                </a:lnTo>
                <a:lnTo>
                  <a:pt x="49" y="22"/>
                </a:lnTo>
                <a:lnTo>
                  <a:pt x="55" y="17"/>
                </a:lnTo>
                <a:lnTo>
                  <a:pt x="62" y="12"/>
                </a:lnTo>
                <a:lnTo>
                  <a:pt x="71" y="31"/>
                </a:lnTo>
                <a:close/>
                <a:moveTo>
                  <a:pt x="49" y="22"/>
                </a:moveTo>
                <a:lnTo>
                  <a:pt x="53" y="17"/>
                </a:lnTo>
                <a:lnTo>
                  <a:pt x="49" y="22"/>
                </a:lnTo>
                <a:lnTo>
                  <a:pt x="57" y="29"/>
                </a:lnTo>
                <a:lnTo>
                  <a:pt x="49" y="22"/>
                </a:lnTo>
                <a:close/>
                <a:moveTo>
                  <a:pt x="66" y="35"/>
                </a:moveTo>
                <a:lnTo>
                  <a:pt x="62" y="41"/>
                </a:lnTo>
                <a:lnTo>
                  <a:pt x="58" y="48"/>
                </a:lnTo>
                <a:lnTo>
                  <a:pt x="39" y="41"/>
                </a:lnTo>
                <a:lnTo>
                  <a:pt x="44" y="30"/>
                </a:lnTo>
                <a:lnTo>
                  <a:pt x="49" y="22"/>
                </a:lnTo>
                <a:lnTo>
                  <a:pt x="66" y="35"/>
                </a:lnTo>
                <a:close/>
                <a:moveTo>
                  <a:pt x="58" y="48"/>
                </a:moveTo>
                <a:lnTo>
                  <a:pt x="53" y="62"/>
                </a:lnTo>
                <a:lnTo>
                  <a:pt x="58" y="48"/>
                </a:lnTo>
                <a:lnTo>
                  <a:pt x="49" y="45"/>
                </a:lnTo>
                <a:lnTo>
                  <a:pt x="58" y="48"/>
                </a:lnTo>
                <a:close/>
                <a:moveTo>
                  <a:pt x="58" y="48"/>
                </a:moveTo>
                <a:lnTo>
                  <a:pt x="56" y="57"/>
                </a:lnTo>
                <a:lnTo>
                  <a:pt x="54" y="69"/>
                </a:lnTo>
                <a:lnTo>
                  <a:pt x="32" y="65"/>
                </a:lnTo>
                <a:lnTo>
                  <a:pt x="36" y="52"/>
                </a:lnTo>
                <a:lnTo>
                  <a:pt x="39" y="41"/>
                </a:lnTo>
                <a:lnTo>
                  <a:pt x="58" y="48"/>
                </a:lnTo>
                <a:close/>
                <a:moveTo>
                  <a:pt x="54" y="69"/>
                </a:moveTo>
                <a:lnTo>
                  <a:pt x="52" y="80"/>
                </a:lnTo>
                <a:lnTo>
                  <a:pt x="51" y="92"/>
                </a:lnTo>
                <a:lnTo>
                  <a:pt x="30" y="91"/>
                </a:lnTo>
                <a:lnTo>
                  <a:pt x="31" y="79"/>
                </a:lnTo>
                <a:lnTo>
                  <a:pt x="32" y="65"/>
                </a:lnTo>
                <a:lnTo>
                  <a:pt x="54" y="69"/>
                </a:lnTo>
                <a:close/>
                <a:moveTo>
                  <a:pt x="51" y="92"/>
                </a:moveTo>
                <a:lnTo>
                  <a:pt x="50" y="106"/>
                </a:lnTo>
                <a:lnTo>
                  <a:pt x="50" y="117"/>
                </a:lnTo>
                <a:lnTo>
                  <a:pt x="29" y="117"/>
                </a:lnTo>
                <a:lnTo>
                  <a:pt x="29" y="104"/>
                </a:lnTo>
                <a:lnTo>
                  <a:pt x="30"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55" name="Freeform 372"/>
          <p:cNvSpPr>
            <a:spLocks noEditPoints="1"/>
          </p:cNvSpPr>
          <p:nvPr/>
        </p:nvSpPr>
        <p:spPr bwMode="auto">
          <a:xfrm>
            <a:off x="3906838" y="1881188"/>
            <a:ext cx="77787" cy="119062"/>
          </a:xfrm>
          <a:custGeom>
            <a:avLst/>
            <a:gdLst>
              <a:gd name="T0" fmla="*/ 21 w 148"/>
              <a:gd name="T1" fmla="*/ 99 h 225"/>
              <a:gd name="T2" fmla="*/ 27 w 148"/>
              <a:gd name="T3" fmla="*/ 72 h 225"/>
              <a:gd name="T4" fmla="*/ 36 w 148"/>
              <a:gd name="T5" fmla="*/ 50 h 225"/>
              <a:gd name="T6" fmla="*/ 47 w 148"/>
              <a:gd name="T7" fmla="*/ 34 h 225"/>
              <a:gd name="T8" fmla="*/ 54 w 148"/>
              <a:gd name="T9" fmla="*/ 28 h 225"/>
              <a:gd name="T10" fmla="*/ 41 w 148"/>
              <a:gd name="T11" fmla="*/ 11 h 225"/>
              <a:gd name="T12" fmla="*/ 66 w 148"/>
              <a:gd name="T13" fmla="*/ 0 h 225"/>
              <a:gd name="T14" fmla="*/ 82 w 148"/>
              <a:gd name="T15" fmla="*/ 0 h 225"/>
              <a:gd name="T16" fmla="*/ 79 w 148"/>
              <a:gd name="T17" fmla="*/ 21 h 225"/>
              <a:gd name="T18" fmla="*/ 124 w 148"/>
              <a:gd name="T19" fmla="*/ 27 h 225"/>
              <a:gd name="T20" fmla="*/ 108 w 148"/>
              <a:gd name="T21" fmla="*/ 39 h 225"/>
              <a:gd name="T22" fmla="*/ 135 w 148"/>
              <a:gd name="T23" fmla="*/ 44 h 225"/>
              <a:gd name="T24" fmla="*/ 108 w 148"/>
              <a:gd name="T25" fmla="*/ 39 h 225"/>
              <a:gd name="T26" fmla="*/ 127 w 148"/>
              <a:gd name="T27" fmla="*/ 111 h 225"/>
              <a:gd name="T28" fmla="*/ 148 w 148"/>
              <a:gd name="T29" fmla="*/ 119 h 225"/>
              <a:gd name="T30" fmla="*/ 148 w 148"/>
              <a:gd name="T31" fmla="*/ 111 h 225"/>
              <a:gd name="T32" fmla="*/ 146 w 148"/>
              <a:gd name="T33" fmla="*/ 144 h 225"/>
              <a:gd name="T34" fmla="*/ 138 w 148"/>
              <a:gd name="T35" fmla="*/ 173 h 225"/>
              <a:gd name="T36" fmla="*/ 118 w 148"/>
              <a:gd name="T37" fmla="*/ 205 h 225"/>
              <a:gd name="T38" fmla="*/ 88 w 148"/>
              <a:gd name="T39" fmla="*/ 201 h 225"/>
              <a:gd name="T40" fmla="*/ 85 w 148"/>
              <a:gd name="T41" fmla="*/ 201 h 225"/>
              <a:gd name="T42" fmla="*/ 73 w 148"/>
              <a:gd name="T43" fmla="*/ 203 h 225"/>
              <a:gd name="T44" fmla="*/ 48 w 148"/>
              <a:gd name="T45" fmla="*/ 219 h 225"/>
              <a:gd name="T46" fmla="*/ 73 w 148"/>
              <a:gd name="T47" fmla="*/ 225 h 225"/>
              <a:gd name="T48" fmla="*/ 40 w 148"/>
              <a:gd name="T49" fmla="*/ 183 h 225"/>
              <a:gd name="T50" fmla="*/ 10 w 148"/>
              <a:gd name="T51" fmla="*/ 170 h 225"/>
              <a:gd name="T52" fmla="*/ 36 w 148"/>
              <a:gd name="T53" fmla="*/ 176 h 225"/>
              <a:gd name="T54" fmla="*/ 21 w 148"/>
              <a:gd name="T55" fmla="*/ 114 h 225"/>
              <a:gd name="T56" fmla="*/ 49 w 148"/>
              <a:gd name="T57" fmla="*/ 127 h 225"/>
              <a:gd name="T58" fmla="*/ 29 w 148"/>
              <a:gd name="T59" fmla="*/ 128 h 225"/>
              <a:gd name="T60" fmla="*/ 37 w 148"/>
              <a:gd name="T61" fmla="*/ 181 h 225"/>
              <a:gd name="T62" fmla="*/ 59 w 148"/>
              <a:gd name="T63" fmla="*/ 180 h 225"/>
              <a:gd name="T64" fmla="*/ 48 w 148"/>
              <a:gd name="T65" fmla="*/ 204 h 225"/>
              <a:gd name="T66" fmla="*/ 73 w 148"/>
              <a:gd name="T67" fmla="*/ 195 h 225"/>
              <a:gd name="T68" fmla="*/ 73 w 148"/>
              <a:gd name="T69" fmla="*/ 195 h 225"/>
              <a:gd name="T70" fmla="*/ 86 w 148"/>
              <a:gd name="T71" fmla="*/ 214 h 225"/>
              <a:gd name="T72" fmla="*/ 84 w 148"/>
              <a:gd name="T73" fmla="*/ 190 h 225"/>
              <a:gd name="T74" fmla="*/ 88 w 148"/>
              <a:gd name="T75" fmla="*/ 184 h 225"/>
              <a:gd name="T76" fmla="*/ 107 w 148"/>
              <a:gd name="T77" fmla="*/ 194 h 225"/>
              <a:gd name="T78" fmla="*/ 111 w 148"/>
              <a:gd name="T79" fmla="*/ 187 h 225"/>
              <a:gd name="T80" fmla="*/ 93 w 148"/>
              <a:gd name="T81" fmla="*/ 172 h 225"/>
              <a:gd name="T82" fmla="*/ 115 w 148"/>
              <a:gd name="T83" fmla="*/ 170 h 225"/>
              <a:gd name="T84" fmla="*/ 99 w 148"/>
              <a:gd name="T85" fmla="*/ 105 h 225"/>
              <a:gd name="T86" fmla="*/ 99 w 148"/>
              <a:gd name="T87" fmla="*/ 105 h 225"/>
              <a:gd name="T88" fmla="*/ 120 w 148"/>
              <a:gd name="T89" fmla="*/ 105 h 225"/>
              <a:gd name="T90" fmla="*/ 118 w 148"/>
              <a:gd name="T91" fmla="*/ 73 h 225"/>
              <a:gd name="T92" fmla="*/ 113 w 148"/>
              <a:gd name="T93" fmla="*/ 45 h 225"/>
              <a:gd name="T94" fmla="*/ 106 w 148"/>
              <a:gd name="T95" fmla="*/ 29 h 225"/>
              <a:gd name="T96" fmla="*/ 83 w 148"/>
              <a:gd name="T97" fmla="*/ 33 h 225"/>
              <a:gd name="T98" fmla="*/ 80 w 148"/>
              <a:gd name="T99" fmla="*/ 31 h 225"/>
              <a:gd name="T100" fmla="*/ 74 w 148"/>
              <a:gd name="T101" fmla="*/ 30 h 225"/>
              <a:gd name="T102" fmla="*/ 70 w 148"/>
              <a:gd name="T103" fmla="*/ 31 h 225"/>
              <a:gd name="T104" fmla="*/ 49 w 148"/>
              <a:gd name="T105" fmla="*/ 22 h 225"/>
              <a:gd name="T106" fmla="*/ 58 w 148"/>
              <a:gd name="T107" fmla="*/ 48 h 225"/>
              <a:gd name="T108" fmla="*/ 58 w 148"/>
              <a:gd name="T109" fmla="*/ 48 h 225"/>
              <a:gd name="T110" fmla="*/ 35 w 148"/>
              <a:gd name="T111" fmla="*/ 52 h 225"/>
              <a:gd name="T112" fmla="*/ 31 w 148"/>
              <a:gd name="T113" fmla="*/ 79 h 225"/>
              <a:gd name="T114" fmla="*/ 29 w 148"/>
              <a:gd name="T115" fmla="*/ 104 h 2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225"/>
              <a:gd name="T176" fmla="*/ 148 w 148"/>
              <a:gd name="T177" fmla="*/ 225 h 2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225">
                <a:moveTo>
                  <a:pt x="0" y="114"/>
                </a:moveTo>
                <a:lnTo>
                  <a:pt x="1" y="105"/>
                </a:lnTo>
                <a:lnTo>
                  <a:pt x="1" y="97"/>
                </a:lnTo>
                <a:lnTo>
                  <a:pt x="2" y="88"/>
                </a:lnTo>
                <a:lnTo>
                  <a:pt x="3" y="81"/>
                </a:lnTo>
                <a:lnTo>
                  <a:pt x="24" y="84"/>
                </a:lnTo>
                <a:lnTo>
                  <a:pt x="21" y="99"/>
                </a:lnTo>
                <a:lnTo>
                  <a:pt x="21" y="114"/>
                </a:lnTo>
                <a:lnTo>
                  <a:pt x="0" y="114"/>
                </a:lnTo>
                <a:close/>
                <a:moveTo>
                  <a:pt x="3" y="81"/>
                </a:moveTo>
                <a:lnTo>
                  <a:pt x="6" y="65"/>
                </a:lnTo>
                <a:lnTo>
                  <a:pt x="11" y="52"/>
                </a:lnTo>
                <a:lnTo>
                  <a:pt x="31" y="60"/>
                </a:lnTo>
                <a:lnTo>
                  <a:pt x="27" y="72"/>
                </a:lnTo>
                <a:lnTo>
                  <a:pt x="24" y="84"/>
                </a:lnTo>
                <a:lnTo>
                  <a:pt x="3" y="81"/>
                </a:lnTo>
                <a:close/>
                <a:moveTo>
                  <a:pt x="11" y="52"/>
                </a:moveTo>
                <a:lnTo>
                  <a:pt x="17" y="39"/>
                </a:lnTo>
                <a:lnTo>
                  <a:pt x="25" y="28"/>
                </a:lnTo>
                <a:lnTo>
                  <a:pt x="41" y="41"/>
                </a:lnTo>
                <a:lnTo>
                  <a:pt x="36" y="50"/>
                </a:lnTo>
                <a:lnTo>
                  <a:pt x="31" y="60"/>
                </a:lnTo>
                <a:lnTo>
                  <a:pt x="11" y="52"/>
                </a:lnTo>
                <a:close/>
                <a:moveTo>
                  <a:pt x="25" y="28"/>
                </a:moveTo>
                <a:lnTo>
                  <a:pt x="33" y="19"/>
                </a:lnTo>
                <a:lnTo>
                  <a:pt x="42" y="11"/>
                </a:lnTo>
                <a:lnTo>
                  <a:pt x="54" y="28"/>
                </a:lnTo>
                <a:lnTo>
                  <a:pt x="47" y="34"/>
                </a:lnTo>
                <a:lnTo>
                  <a:pt x="41" y="41"/>
                </a:lnTo>
                <a:lnTo>
                  <a:pt x="25" y="28"/>
                </a:lnTo>
                <a:close/>
                <a:moveTo>
                  <a:pt x="54" y="28"/>
                </a:moveTo>
                <a:lnTo>
                  <a:pt x="53" y="29"/>
                </a:lnTo>
                <a:lnTo>
                  <a:pt x="54" y="28"/>
                </a:lnTo>
                <a:lnTo>
                  <a:pt x="47" y="20"/>
                </a:lnTo>
                <a:lnTo>
                  <a:pt x="54" y="28"/>
                </a:lnTo>
                <a:close/>
                <a:moveTo>
                  <a:pt x="41" y="11"/>
                </a:moveTo>
                <a:lnTo>
                  <a:pt x="49" y="6"/>
                </a:lnTo>
                <a:lnTo>
                  <a:pt x="58" y="2"/>
                </a:lnTo>
                <a:lnTo>
                  <a:pt x="65" y="23"/>
                </a:lnTo>
                <a:lnTo>
                  <a:pt x="59" y="25"/>
                </a:lnTo>
                <a:lnTo>
                  <a:pt x="54" y="28"/>
                </a:lnTo>
                <a:lnTo>
                  <a:pt x="41" y="11"/>
                </a:lnTo>
                <a:close/>
                <a:moveTo>
                  <a:pt x="58" y="2"/>
                </a:moveTo>
                <a:lnTo>
                  <a:pt x="46" y="6"/>
                </a:lnTo>
                <a:lnTo>
                  <a:pt x="58" y="2"/>
                </a:lnTo>
                <a:lnTo>
                  <a:pt x="61" y="12"/>
                </a:lnTo>
                <a:lnTo>
                  <a:pt x="58" y="2"/>
                </a:lnTo>
                <a:close/>
                <a:moveTo>
                  <a:pt x="58" y="2"/>
                </a:moveTo>
                <a:lnTo>
                  <a:pt x="66" y="0"/>
                </a:lnTo>
                <a:lnTo>
                  <a:pt x="74" y="0"/>
                </a:lnTo>
                <a:lnTo>
                  <a:pt x="74" y="21"/>
                </a:lnTo>
                <a:lnTo>
                  <a:pt x="69" y="21"/>
                </a:lnTo>
                <a:lnTo>
                  <a:pt x="65" y="23"/>
                </a:lnTo>
                <a:lnTo>
                  <a:pt x="58" y="2"/>
                </a:lnTo>
                <a:close/>
                <a:moveTo>
                  <a:pt x="74" y="0"/>
                </a:moveTo>
                <a:lnTo>
                  <a:pt x="82" y="0"/>
                </a:lnTo>
                <a:lnTo>
                  <a:pt x="89" y="1"/>
                </a:lnTo>
                <a:lnTo>
                  <a:pt x="95" y="3"/>
                </a:lnTo>
                <a:lnTo>
                  <a:pt x="101" y="6"/>
                </a:lnTo>
                <a:lnTo>
                  <a:pt x="91" y="25"/>
                </a:lnTo>
                <a:lnTo>
                  <a:pt x="87" y="23"/>
                </a:lnTo>
                <a:lnTo>
                  <a:pt x="83" y="22"/>
                </a:lnTo>
                <a:lnTo>
                  <a:pt x="79" y="21"/>
                </a:lnTo>
                <a:lnTo>
                  <a:pt x="74" y="21"/>
                </a:lnTo>
                <a:lnTo>
                  <a:pt x="74" y="0"/>
                </a:lnTo>
                <a:close/>
                <a:moveTo>
                  <a:pt x="101" y="6"/>
                </a:moveTo>
                <a:lnTo>
                  <a:pt x="108" y="10"/>
                </a:lnTo>
                <a:lnTo>
                  <a:pt x="113" y="16"/>
                </a:lnTo>
                <a:lnTo>
                  <a:pt x="119" y="21"/>
                </a:lnTo>
                <a:lnTo>
                  <a:pt x="124" y="27"/>
                </a:lnTo>
                <a:lnTo>
                  <a:pt x="108" y="39"/>
                </a:lnTo>
                <a:lnTo>
                  <a:pt x="103" y="35"/>
                </a:lnTo>
                <a:lnTo>
                  <a:pt x="99" y="31"/>
                </a:lnTo>
                <a:lnTo>
                  <a:pt x="95" y="28"/>
                </a:lnTo>
                <a:lnTo>
                  <a:pt x="91" y="25"/>
                </a:lnTo>
                <a:lnTo>
                  <a:pt x="101" y="6"/>
                </a:lnTo>
                <a:close/>
                <a:moveTo>
                  <a:pt x="108" y="39"/>
                </a:moveTo>
                <a:lnTo>
                  <a:pt x="111" y="45"/>
                </a:lnTo>
                <a:lnTo>
                  <a:pt x="108" y="39"/>
                </a:lnTo>
                <a:lnTo>
                  <a:pt x="116" y="33"/>
                </a:lnTo>
                <a:lnTo>
                  <a:pt x="108" y="39"/>
                </a:lnTo>
                <a:close/>
                <a:moveTo>
                  <a:pt x="124" y="27"/>
                </a:moveTo>
                <a:lnTo>
                  <a:pt x="129" y="35"/>
                </a:lnTo>
                <a:lnTo>
                  <a:pt x="135" y="44"/>
                </a:lnTo>
                <a:lnTo>
                  <a:pt x="139" y="54"/>
                </a:lnTo>
                <a:lnTo>
                  <a:pt x="143" y="64"/>
                </a:lnTo>
                <a:lnTo>
                  <a:pt x="122" y="70"/>
                </a:lnTo>
                <a:lnTo>
                  <a:pt x="119" y="61"/>
                </a:lnTo>
                <a:lnTo>
                  <a:pt x="116" y="54"/>
                </a:lnTo>
                <a:lnTo>
                  <a:pt x="112" y="47"/>
                </a:lnTo>
                <a:lnTo>
                  <a:pt x="108" y="39"/>
                </a:lnTo>
                <a:lnTo>
                  <a:pt x="124" y="27"/>
                </a:lnTo>
                <a:close/>
                <a:moveTo>
                  <a:pt x="143" y="64"/>
                </a:moveTo>
                <a:lnTo>
                  <a:pt x="145" y="75"/>
                </a:lnTo>
                <a:lnTo>
                  <a:pt x="147" y="86"/>
                </a:lnTo>
                <a:lnTo>
                  <a:pt x="148" y="99"/>
                </a:lnTo>
                <a:lnTo>
                  <a:pt x="148" y="111"/>
                </a:lnTo>
                <a:lnTo>
                  <a:pt x="127" y="111"/>
                </a:lnTo>
                <a:lnTo>
                  <a:pt x="127" y="100"/>
                </a:lnTo>
                <a:lnTo>
                  <a:pt x="126" y="89"/>
                </a:lnTo>
                <a:lnTo>
                  <a:pt x="124" y="79"/>
                </a:lnTo>
                <a:lnTo>
                  <a:pt x="122" y="70"/>
                </a:lnTo>
                <a:lnTo>
                  <a:pt x="143" y="64"/>
                </a:lnTo>
                <a:close/>
                <a:moveTo>
                  <a:pt x="148" y="111"/>
                </a:moveTo>
                <a:lnTo>
                  <a:pt x="148" y="119"/>
                </a:lnTo>
                <a:lnTo>
                  <a:pt x="148" y="128"/>
                </a:lnTo>
                <a:lnTo>
                  <a:pt x="147" y="136"/>
                </a:lnTo>
                <a:lnTo>
                  <a:pt x="146" y="144"/>
                </a:lnTo>
                <a:lnTo>
                  <a:pt x="125" y="141"/>
                </a:lnTo>
                <a:lnTo>
                  <a:pt x="126" y="127"/>
                </a:lnTo>
                <a:lnTo>
                  <a:pt x="127" y="111"/>
                </a:lnTo>
                <a:lnTo>
                  <a:pt x="148" y="111"/>
                </a:lnTo>
                <a:close/>
                <a:moveTo>
                  <a:pt x="146" y="144"/>
                </a:moveTo>
                <a:lnTo>
                  <a:pt x="143" y="159"/>
                </a:lnTo>
                <a:lnTo>
                  <a:pt x="138" y="173"/>
                </a:lnTo>
                <a:lnTo>
                  <a:pt x="118" y="165"/>
                </a:lnTo>
                <a:lnTo>
                  <a:pt x="122" y="154"/>
                </a:lnTo>
                <a:lnTo>
                  <a:pt x="125" y="141"/>
                </a:lnTo>
                <a:lnTo>
                  <a:pt x="146" y="144"/>
                </a:lnTo>
                <a:close/>
                <a:moveTo>
                  <a:pt x="138" y="173"/>
                </a:moveTo>
                <a:lnTo>
                  <a:pt x="132" y="186"/>
                </a:lnTo>
                <a:lnTo>
                  <a:pt x="125" y="196"/>
                </a:lnTo>
                <a:lnTo>
                  <a:pt x="109" y="184"/>
                </a:lnTo>
                <a:lnTo>
                  <a:pt x="114" y="175"/>
                </a:lnTo>
                <a:lnTo>
                  <a:pt x="118" y="165"/>
                </a:lnTo>
                <a:lnTo>
                  <a:pt x="138" y="173"/>
                </a:lnTo>
                <a:close/>
                <a:moveTo>
                  <a:pt x="109" y="184"/>
                </a:moveTo>
                <a:lnTo>
                  <a:pt x="129" y="154"/>
                </a:lnTo>
                <a:lnTo>
                  <a:pt x="109" y="184"/>
                </a:lnTo>
                <a:lnTo>
                  <a:pt x="117" y="190"/>
                </a:lnTo>
                <a:lnTo>
                  <a:pt x="109" y="184"/>
                </a:lnTo>
                <a:close/>
                <a:moveTo>
                  <a:pt x="125" y="196"/>
                </a:moveTo>
                <a:lnTo>
                  <a:pt x="118" y="205"/>
                </a:lnTo>
                <a:lnTo>
                  <a:pt x="109" y="213"/>
                </a:lnTo>
                <a:lnTo>
                  <a:pt x="97" y="195"/>
                </a:lnTo>
                <a:lnTo>
                  <a:pt x="102" y="190"/>
                </a:lnTo>
                <a:lnTo>
                  <a:pt x="109" y="184"/>
                </a:lnTo>
                <a:lnTo>
                  <a:pt x="125" y="196"/>
                </a:lnTo>
                <a:close/>
                <a:moveTo>
                  <a:pt x="97" y="195"/>
                </a:moveTo>
                <a:lnTo>
                  <a:pt x="88" y="201"/>
                </a:lnTo>
                <a:lnTo>
                  <a:pt x="97" y="195"/>
                </a:lnTo>
                <a:lnTo>
                  <a:pt x="102" y="203"/>
                </a:lnTo>
                <a:lnTo>
                  <a:pt x="97" y="195"/>
                </a:lnTo>
                <a:close/>
                <a:moveTo>
                  <a:pt x="109" y="213"/>
                </a:moveTo>
                <a:lnTo>
                  <a:pt x="100" y="218"/>
                </a:lnTo>
                <a:lnTo>
                  <a:pt x="92" y="222"/>
                </a:lnTo>
                <a:lnTo>
                  <a:pt x="85" y="201"/>
                </a:lnTo>
                <a:lnTo>
                  <a:pt x="90" y="199"/>
                </a:lnTo>
                <a:lnTo>
                  <a:pt x="97" y="195"/>
                </a:lnTo>
                <a:lnTo>
                  <a:pt x="109" y="213"/>
                </a:lnTo>
                <a:close/>
                <a:moveTo>
                  <a:pt x="92" y="222"/>
                </a:moveTo>
                <a:lnTo>
                  <a:pt x="83" y="224"/>
                </a:lnTo>
                <a:lnTo>
                  <a:pt x="73" y="225"/>
                </a:lnTo>
                <a:lnTo>
                  <a:pt x="73" y="203"/>
                </a:lnTo>
                <a:lnTo>
                  <a:pt x="79" y="203"/>
                </a:lnTo>
                <a:lnTo>
                  <a:pt x="85" y="201"/>
                </a:lnTo>
                <a:lnTo>
                  <a:pt x="92" y="222"/>
                </a:lnTo>
                <a:close/>
                <a:moveTo>
                  <a:pt x="73" y="225"/>
                </a:moveTo>
                <a:lnTo>
                  <a:pt x="65" y="224"/>
                </a:lnTo>
                <a:lnTo>
                  <a:pt x="57" y="222"/>
                </a:lnTo>
                <a:lnTo>
                  <a:pt x="48" y="219"/>
                </a:lnTo>
                <a:lnTo>
                  <a:pt x="41" y="215"/>
                </a:lnTo>
                <a:lnTo>
                  <a:pt x="54" y="197"/>
                </a:lnTo>
                <a:lnTo>
                  <a:pt x="58" y="200"/>
                </a:lnTo>
                <a:lnTo>
                  <a:pt x="63" y="202"/>
                </a:lnTo>
                <a:lnTo>
                  <a:pt x="68" y="203"/>
                </a:lnTo>
                <a:lnTo>
                  <a:pt x="73" y="203"/>
                </a:lnTo>
                <a:lnTo>
                  <a:pt x="73" y="225"/>
                </a:lnTo>
                <a:close/>
                <a:moveTo>
                  <a:pt x="41" y="215"/>
                </a:moveTo>
                <a:lnTo>
                  <a:pt x="35" y="210"/>
                </a:lnTo>
                <a:lnTo>
                  <a:pt x="29" y="202"/>
                </a:lnTo>
                <a:lnTo>
                  <a:pt x="22" y="195"/>
                </a:lnTo>
                <a:lnTo>
                  <a:pt x="17" y="187"/>
                </a:lnTo>
                <a:lnTo>
                  <a:pt x="36" y="176"/>
                </a:lnTo>
                <a:lnTo>
                  <a:pt x="40" y="183"/>
                </a:lnTo>
                <a:lnTo>
                  <a:pt x="44" y="189"/>
                </a:lnTo>
                <a:lnTo>
                  <a:pt x="48" y="194"/>
                </a:lnTo>
                <a:lnTo>
                  <a:pt x="54" y="197"/>
                </a:lnTo>
                <a:lnTo>
                  <a:pt x="41" y="215"/>
                </a:lnTo>
                <a:close/>
                <a:moveTo>
                  <a:pt x="17" y="187"/>
                </a:moveTo>
                <a:lnTo>
                  <a:pt x="13" y="178"/>
                </a:lnTo>
                <a:lnTo>
                  <a:pt x="10" y="170"/>
                </a:lnTo>
                <a:lnTo>
                  <a:pt x="7" y="162"/>
                </a:lnTo>
                <a:lnTo>
                  <a:pt x="4" y="153"/>
                </a:lnTo>
                <a:lnTo>
                  <a:pt x="25" y="148"/>
                </a:lnTo>
                <a:lnTo>
                  <a:pt x="27" y="156"/>
                </a:lnTo>
                <a:lnTo>
                  <a:pt x="30" y="163"/>
                </a:lnTo>
                <a:lnTo>
                  <a:pt x="33" y="169"/>
                </a:lnTo>
                <a:lnTo>
                  <a:pt x="36" y="176"/>
                </a:lnTo>
                <a:lnTo>
                  <a:pt x="17" y="187"/>
                </a:lnTo>
                <a:close/>
                <a:moveTo>
                  <a:pt x="4" y="153"/>
                </a:moveTo>
                <a:lnTo>
                  <a:pt x="3" y="143"/>
                </a:lnTo>
                <a:lnTo>
                  <a:pt x="1" y="134"/>
                </a:lnTo>
                <a:lnTo>
                  <a:pt x="1" y="125"/>
                </a:lnTo>
                <a:lnTo>
                  <a:pt x="0" y="114"/>
                </a:lnTo>
                <a:lnTo>
                  <a:pt x="21" y="114"/>
                </a:lnTo>
                <a:lnTo>
                  <a:pt x="21" y="122"/>
                </a:lnTo>
                <a:lnTo>
                  <a:pt x="22" y="132"/>
                </a:lnTo>
                <a:lnTo>
                  <a:pt x="24" y="140"/>
                </a:lnTo>
                <a:lnTo>
                  <a:pt x="25" y="148"/>
                </a:lnTo>
                <a:lnTo>
                  <a:pt x="4" y="153"/>
                </a:lnTo>
                <a:close/>
                <a:moveTo>
                  <a:pt x="49" y="117"/>
                </a:moveTo>
                <a:lnTo>
                  <a:pt x="49" y="127"/>
                </a:lnTo>
                <a:lnTo>
                  <a:pt x="51" y="136"/>
                </a:lnTo>
                <a:lnTo>
                  <a:pt x="52" y="144"/>
                </a:lnTo>
                <a:lnTo>
                  <a:pt x="53" y="153"/>
                </a:lnTo>
                <a:lnTo>
                  <a:pt x="31" y="156"/>
                </a:lnTo>
                <a:lnTo>
                  <a:pt x="30" y="147"/>
                </a:lnTo>
                <a:lnTo>
                  <a:pt x="29" y="138"/>
                </a:lnTo>
                <a:lnTo>
                  <a:pt x="29" y="128"/>
                </a:lnTo>
                <a:lnTo>
                  <a:pt x="29" y="117"/>
                </a:lnTo>
                <a:lnTo>
                  <a:pt x="49" y="117"/>
                </a:lnTo>
                <a:close/>
                <a:moveTo>
                  <a:pt x="53" y="153"/>
                </a:moveTo>
                <a:lnTo>
                  <a:pt x="55" y="167"/>
                </a:lnTo>
                <a:lnTo>
                  <a:pt x="59" y="180"/>
                </a:lnTo>
                <a:lnTo>
                  <a:pt x="39" y="188"/>
                </a:lnTo>
                <a:lnTo>
                  <a:pt x="37" y="181"/>
                </a:lnTo>
                <a:lnTo>
                  <a:pt x="35" y="172"/>
                </a:lnTo>
                <a:lnTo>
                  <a:pt x="33" y="165"/>
                </a:lnTo>
                <a:lnTo>
                  <a:pt x="31" y="156"/>
                </a:lnTo>
                <a:lnTo>
                  <a:pt x="53" y="153"/>
                </a:lnTo>
                <a:close/>
                <a:moveTo>
                  <a:pt x="59" y="180"/>
                </a:moveTo>
                <a:lnTo>
                  <a:pt x="60" y="181"/>
                </a:lnTo>
                <a:lnTo>
                  <a:pt x="59" y="180"/>
                </a:lnTo>
                <a:lnTo>
                  <a:pt x="49" y="184"/>
                </a:lnTo>
                <a:lnTo>
                  <a:pt x="59" y="180"/>
                </a:lnTo>
                <a:close/>
                <a:moveTo>
                  <a:pt x="59" y="180"/>
                </a:moveTo>
                <a:lnTo>
                  <a:pt x="63" y="187"/>
                </a:lnTo>
                <a:lnTo>
                  <a:pt x="66" y="192"/>
                </a:lnTo>
                <a:lnTo>
                  <a:pt x="53" y="208"/>
                </a:lnTo>
                <a:lnTo>
                  <a:pt x="48" y="204"/>
                </a:lnTo>
                <a:lnTo>
                  <a:pt x="45" y="199"/>
                </a:lnTo>
                <a:lnTo>
                  <a:pt x="42" y="194"/>
                </a:lnTo>
                <a:lnTo>
                  <a:pt x="39" y="188"/>
                </a:lnTo>
                <a:lnTo>
                  <a:pt x="59" y="180"/>
                </a:lnTo>
                <a:close/>
                <a:moveTo>
                  <a:pt x="66" y="192"/>
                </a:moveTo>
                <a:lnTo>
                  <a:pt x="70" y="194"/>
                </a:lnTo>
                <a:lnTo>
                  <a:pt x="73" y="195"/>
                </a:lnTo>
                <a:lnTo>
                  <a:pt x="73" y="216"/>
                </a:lnTo>
                <a:lnTo>
                  <a:pt x="68" y="216"/>
                </a:lnTo>
                <a:lnTo>
                  <a:pt x="62" y="214"/>
                </a:lnTo>
                <a:lnTo>
                  <a:pt x="57" y="212"/>
                </a:lnTo>
                <a:lnTo>
                  <a:pt x="53" y="208"/>
                </a:lnTo>
                <a:lnTo>
                  <a:pt x="66" y="192"/>
                </a:lnTo>
                <a:close/>
                <a:moveTo>
                  <a:pt x="73" y="195"/>
                </a:moveTo>
                <a:lnTo>
                  <a:pt x="75" y="194"/>
                </a:lnTo>
                <a:lnTo>
                  <a:pt x="77" y="194"/>
                </a:lnTo>
                <a:lnTo>
                  <a:pt x="86" y="214"/>
                </a:lnTo>
                <a:lnTo>
                  <a:pt x="80" y="215"/>
                </a:lnTo>
                <a:lnTo>
                  <a:pt x="73" y="216"/>
                </a:lnTo>
                <a:lnTo>
                  <a:pt x="73" y="195"/>
                </a:lnTo>
                <a:close/>
                <a:moveTo>
                  <a:pt x="86" y="214"/>
                </a:moveTo>
                <a:lnTo>
                  <a:pt x="79" y="217"/>
                </a:lnTo>
                <a:lnTo>
                  <a:pt x="86" y="214"/>
                </a:lnTo>
                <a:lnTo>
                  <a:pt x="82" y="203"/>
                </a:lnTo>
                <a:lnTo>
                  <a:pt x="86" y="214"/>
                </a:lnTo>
                <a:close/>
                <a:moveTo>
                  <a:pt x="77" y="194"/>
                </a:moveTo>
                <a:lnTo>
                  <a:pt x="81" y="192"/>
                </a:lnTo>
                <a:lnTo>
                  <a:pt x="84" y="190"/>
                </a:lnTo>
                <a:lnTo>
                  <a:pt x="97" y="206"/>
                </a:lnTo>
                <a:lnTo>
                  <a:pt x="92" y="211"/>
                </a:lnTo>
                <a:lnTo>
                  <a:pt x="86" y="214"/>
                </a:lnTo>
                <a:lnTo>
                  <a:pt x="77" y="194"/>
                </a:lnTo>
                <a:close/>
                <a:moveTo>
                  <a:pt x="84" y="190"/>
                </a:moveTo>
                <a:lnTo>
                  <a:pt x="86" y="188"/>
                </a:lnTo>
                <a:lnTo>
                  <a:pt x="88" y="184"/>
                </a:lnTo>
                <a:lnTo>
                  <a:pt x="107" y="194"/>
                </a:lnTo>
                <a:lnTo>
                  <a:pt x="102" y="201"/>
                </a:lnTo>
                <a:lnTo>
                  <a:pt x="97" y="206"/>
                </a:lnTo>
                <a:lnTo>
                  <a:pt x="84" y="190"/>
                </a:lnTo>
                <a:close/>
                <a:moveTo>
                  <a:pt x="107" y="194"/>
                </a:moveTo>
                <a:lnTo>
                  <a:pt x="111" y="186"/>
                </a:lnTo>
                <a:lnTo>
                  <a:pt x="107" y="194"/>
                </a:lnTo>
                <a:lnTo>
                  <a:pt x="97" y="189"/>
                </a:lnTo>
                <a:lnTo>
                  <a:pt x="107" y="194"/>
                </a:lnTo>
                <a:close/>
                <a:moveTo>
                  <a:pt x="88" y="184"/>
                </a:moveTo>
                <a:lnTo>
                  <a:pt x="91" y="178"/>
                </a:lnTo>
                <a:lnTo>
                  <a:pt x="93" y="172"/>
                </a:lnTo>
                <a:lnTo>
                  <a:pt x="113" y="177"/>
                </a:lnTo>
                <a:lnTo>
                  <a:pt x="111" y="187"/>
                </a:lnTo>
                <a:lnTo>
                  <a:pt x="107" y="194"/>
                </a:lnTo>
                <a:lnTo>
                  <a:pt x="88" y="184"/>
                </a:lnTo>
                <a:close/>
                <a:moveTo>
                  <a:pt x="93" y="172"/>
                </a:moveTo>
                <a:lnTo>
                  <a:pt x="93" y="168"/>
                </a:lnTo>
                <a:lnTo>
                  <a:pt x="93" y="172"/>
                </a:lnTo>
                <a:lnTo>
                  <a:pt x="102" y="174"/>
                </a:lnTo>
                <a:lnTo>
                  <a:pt x="93" y="172"/>
                </a:lnTo>
                <a:close/>
                <a:moveTo>
                  <a:pt x="93" y="172"/>
                </a:moveTo>
                <a:lnTo>
                  <a:pt x="95" y="159"/>
                </a:lnTo>
                <a:lnTo>
                  <a:pt x="97" y="143"/>
                </a:lnTo>
                <a:lnTo>
                  <a:pt x="118" y="145"/>
                </a:lnTo>
                <a:lnTo>
                  <a:pt x="117" y="155"/>
                </a:lnTo>
                <a:lnTo>
                  <a:pt x="116" y="163"/>
                </a:lnTo>
                <a:lnTo>
                  <a:pt x="115" y="170"/>
                </a:lnTo>
                <a:lnTo>
                  <a:pt x="113" y="177"/>
                </a:lnTo>
                <a:lnTo>
                  <a:pt x="93" y="172"/>
                </a:lnTo>
                <a:close/>
                <a:moveTo>
                  <a:pt x="97" y="143"/>
                </a:moveTo>
                <a:lnTo>
                  <a:pt x="98" y="135"/>
                </a:lnTo>
                <a:lnTo>
                  <a:pt x="98" y="126"/>
                </a:lnTo>
                <a:lnTo>
                  <a:pt x="99" y="115"/>
                </a:lnTo>
                <a:lnTo>
                  <a:pt x="99" y="105"/>
                </a:lnTo>
                <a:lnTo>
                  <a:pt x="120" y="105"/>
                </a:lnTo>
                <a:lnTo>
                  <a:pt x="120" y="115"/>
                </a:lnTo>
                <a:lnTo>
                  <a:pt x="120" y="127"/>
                </a:lnTo>
                <a:lnTo>
                  <a:pt x="119" y="136"/>
                </a:lnTo>
                <a:lnTo>
                  <a:pt x="118" y="145"/>
                </a:lnTo>
                <a:lnTo>
                  <a:pt x="97" y="143"/>
                </a:lnTo>
                <a:close/>
                <a:moveTo>
                  <a:pt x="99" y="105"/>
                </a:moveTo>
                <a:lnTo>
                  <a:pt x="98" y="89"/>
                </a:lnTo>
                <a:lnTo>
                  <a:pt x="97" y="75"/>
                </a:lnTo>
                <a:lnTo>
                  <a:pt x="118" y="73"/>
                </a:lnTo>
                <a:lnTo>
                  <a:pt x="119" y="80"/>
                </a:lnTo>
                <a:lnTo>
                  <a:pt x="120" y="87"/>
                </a:lnTo>
                <a:lnTo>
                  <a:pt x="120" y="95"/>
                </a:lnTo>
                <a:lnTo>
                  <a:pt x="120" y="105"/>
                </a:lnTo>
                <a:lnTo>
                  <a:pt x="99" y="105"/>
                </a:lnTo>
                <a:close/>
                <a:moveTo>
                  <a:pt x="97" y="75"/>
                </a:moveTo>
                <a:lnTo>
                  <a:pt x="95" y="62"/>
                </a:lnTo>
                <a:lnTo>
                  <a:pt x="92" y="51"/>
                </a:lnTo>
                <a:lnTo>
                  <a:pt x="113" y="45"/>
                </a:lnTo>
                <a:lnTo>
                  <a:pt x="116" y="58"/>
                </a:lnTo>
                <a:lnTo>
                  <a:pt x="118" y="73"/>
                </a:lnTo>
                <a:lnTo>
                  <a:pt x="97" y="75"/>
                </a:lnTo>
                <a:close/>
                <a:moveTo>
                  <a:pt x="92" y="51"/>
                </a:moveTo>
                <a:lnTo>
                  <a:pt x="90" y="45"/>
                </a:lnTo>
                <a:lnTo>
                  <a:pt x="88" y="39"/>
                </a:lnTo>
                <a:lnTo>
                  <a:pt x="106" y="29"/>
                </a:lnTo>
                <a:lnTo>
                  <a:pt x="110" y="36"/>
                </a:lnTo>
                <a:lnTo>
                  <a:pt x="113" y="45"/>
                </a:lnTo>
                <a:lnTo>
                  <a:pt x="92" y="51"/>
                </a:lnTo>
                <a:close/>
                <a:moveTo>
                  <a:pt x="88" y="39"/>
                </a:moveTo>
                <a:lnTo>
                  <a:pt x="85" y="35"/>
                </a:lnTo>
                <a:lnTo>
                  <a:pt x="83" y="32"/>
                </a:lnTo>
                <a:lnTo>
                  <a:pt x="96" y="17"/>
                </a:lnTo>
                <a:lnTo>
                  <a:pt x="101" y="22"/>
                </a:lnTo>
                <a:lnTo>
                  <a:pt x="106" y="29"/>
                </a:lnTo>
                <a:lnTo>
                  <a:pt x="88" y="39"/>
                </a:lnTo>
                <a:close/>
                <a:moveTo>
                  <a:pt x="96" y="17"/>
                </a:moveTo>
                <a:lnTo>
                  <a:pt x="95" y="16"/>
                </a:lnTo>
                <a:lnTo>
                  <a:pt x="96" y="17"/>
                </a:lnTo>
                <a:lnTo>
                  <a:pt x="89" y="25"/>
                </a:lnTo>
                <a:lnTo>
                  <a:pt x="96" y="17"/>
                </a:lnTo>
                <a:close/>
                <a:moveTo>
                  <a:pt x="83" y="33"/>
                </a:moveTo>
                <a:lnTo>
                  <a:pt x="81" y="32"/>
                </a:lnTo>
                <a:lnTo>
                  <a:pt x="80" y="31"/>
                </a:lnTo>
                <a:lnTo>
                  <a:pt x="86" y="11"/>
                </a:lnTo>
                <a:lnTo>
                  <a:pt x="91" y="14"/>
                </a:lnTo>
                <a:lnTo>
                  <a:pt x="96" y="17"/>
                </a:lnTo>
                <a:lnTo>
                  <a:pt x="83" y="33"/>
                </a:lnTo>
                <a:close/>
                <a:moveTo>
                  <a:pt x="80" y="31"/>
                </a:moveTo>
                <a:lnTo>
                  <a:pt x="77" y="30"/>
                </a:lnTo>
                <a:lnTo>
                  <a:pt x="74" y="30"/>
                </a:lnTo>
                <a:lnTo>
                  <a:pt x="74" y="9"/>
                </a:lnTo>
                <a:lnTo>
                  <a:pt x="81" y="9"/>
                </a:lnTo>
                <a:lnTo>
                  <a:pt x="86" y="11"/>
                </a:lnTo>
                <a:lnTo>
                  <a:pt x="80" y="31"/>
                </a:lnTo>
                <a:close/>
                <a:moveTo>
                  <a:pt x="74" y="30"/>
                </a:moveTo>
                <a:lnTo>
                  <a:pt x="72" y="31"/>
                </a:lnTo>
                <a:lnTo>
                  <a:pt x="70" y="31"/>
                </a:lnTo>
                <a:lnTo>
                  <a:pt x="61" y="12"/>
                </a:lnTo>
                <a:lnTo>
                  <a:pt x="67" y="10"/>
                </a:lnTo>
                <a:lnTo>
                  <a:pt x="74" y="9"/>
                </a:lnTo>
                <a:lnTo>
                  <a:pt x="74" y="30"/>
                </a:lnTo>
                <a:close/>
                <a:moveTo>
                  <a:pt x="70" y="31"/>
                </a:moveTo>
                <a:lnTo>
                  <a:pt x="67" y="33"/>
                </a:lnTo>
                <a:lnTo>
                  <a:pt x="65" y="35"/>
                </a:lnTo>
                <a:lnTo>
                  <a:pt x="49" y="22"/>
                </a:lnTo>
                <a:lnTo>
                  <a:pt x="55" y="17"/>
                </a:lnTo>
                <a:lnTo>
                  <a:pt x="61" y="12"/>
                </a:lnTo>
                <a:lnTo>
                  <a:pt x="70" y="31"/>
                </a:lnTo>
                <a:close/>
                <a:moveTo>
                  <a:pt x="49" y="22"/>
                </a:moveTo>
                <a:lnTo>
                  <a:pt x="54" y="17"/>
                </a:lnTo>
                <a:lnTo>
                  <a:pt x="49" y="22"/>
                </a:lnTo>
                <a:lnTo>
                  <a:pt x="57" y="29"/>
                </a:lnTo>
                <a:lnTo>
                  <a:pt x="49" y="22"/>
                </a:lnTo>
                <a:close/>
                <a:moveTo>
                  <a:pt x="65" y="35"/>
                </a:moveTo>
                <a:lnTo>
                  <a:pt x="61" y="41"/>
                </a:lnTo>
                <a:lnTo>
                  <a:pt x="58" y="48"/>
                </a:lnTo>
                <a:lnTo>
                  <a:pt x="38" y="41"/>
                </a:lnTo>
                <a:lnTo>
                  <a:pt x="43" y="30"/>
                </a:lnTo>
                <a:lnTo>
                  <a:pt x="49" y="22"/>
                </a:lnTo>
                <a:lnTo>
                  <a:pt x="65" y="35"/>
                </a:lnTo>
                <a:close/>
                <a:moveTo>
                  <a:pt x="58" y="48"/>
                </a:moveTo>
                <a:lnTo>
                  <a:pt x="53" y="62"/>
                </a:lnTo>
                <a:lnTo>
                  <a:pt x="58" y="48"/>
                </a:lnTo>
                <a:lnTo>
                  <a:pt x="48" y="45"/>
                </a:lnTo>
                <a:lnTo>
                  <a:pt x="58" y="48"/>
                </a:lnTo>
                <a:close/>
                <a:moveTo>
                  <a:pt x="58" y="48"/>
                </a:moveTo>
                <a:lnTo>
                  <a:pt x="56" y="57"/>
                </a:lnTo>
                <a:lnTo>
                  <a:pt x="54" y="69"/>
                </a:lnTo>
                <a:lnTo>
                  <a:pt x="33" y="65"/>
                </a:lnTo>
                <a:lnTo>
                  <a:pt x="35" y="52"/>
                </a:lnTo>
                <a:lnTo>
                  <a:pt x="38" y="41"/>
                </a:lnTo>
                <a:lnTo>
                  <a:pt x="58" y="48"/>
                </a:lnTo>
                <a:close/>
                <a:moveTo>
                  <a:pt x="54" y="69"/>
                </a:moveTo>
                <a:lnTo>
                  <a:pt x="52" y="80"/>
                </a:lnTo>
                <a:lnTo>
                  <a:pt x="51" y="92"/>
                </a:lnTo>
                <a:lnTo>
                  <a:pt x="30" y="91"/>
                </a:lnTo>
                <a:lnTo>
                  <a:pt x="31" y="79"/>
                </a:lnTo>
                <a:lnTo>
                  <a:pt x="33" y="65"/>
                </a:lnTo>
                <a:lnTo>
                  <a:pt x="54" y="69"/>
                </a:lnTo>
                <a:close/>
                <a:moveTo>
                  <a:pt x="51" y="92"/>
                </a:moveTo>
                <a:lnTo>
                  <a:pt x="49" y="106"/>
                </a:lnTo>
                <a:lnTo>
                  <a:pt x="49" y="117"/>
                </a:lnTo>
                <a:lnTo>
                  <a:pt x="29" y="117"/>
                </a:lnTo>
                <a:lnTo>
                  <a:pt x="29" y="104"/>
                </a:lnTo>
                <a:lnTo>
                  <a:pt x="30"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56" name="Freeform 373"/>
          <p:cNvSpPr>
            <a:spLocks noEditPoints="1"/>
          </p:cNvSpPr>
          <p:nvPr/>
        </p:nvSpPr>
        <p:spPr bwMode="auto">
          <a:xfrm>
            <a:off x="3984625" y="1881188"/>
            <a:ext cx="79375" cy="119062"/>
          </a:xfrm>
          <a:custGeom>
            <a:avLst/>
            <a:gdLst>
              <a:gd name="T0" fmla="*/ 22 w 148"/>
              <a:gd name="T1" fmla="*/ 99 h 225"/>
              <a:gd name="T2" fmla="*/ 26 w 148"/>
              <a:gd name="T3" fmla="*/ 72 h 225"/>
              <a:gd name="T4" fmla="*/ 35 w 148"/>
              <a:gd name="T5" fmla="*/ 50 h 225"/>
              <a:gd name="T6" fmla="*/ 47 w 148"/>
              <a:gd name="T7" fmla="*/ 34 h 225"/>
              <a:gd name="T8" fmla="*/ 54 w 148"/>
              <a:gd name="T9" fmla="*/ 28 h 225"/>
              <a:gd name="T10" fmla="*/ 42 w 148"/>
              <a:gd name="T11" fmla="*/ 11 h 225"/>
              <a:gd name="T12" fmla="*/ 65 w 148"/>
              <a:gd name="T13" fmla="*/ 0 h 225"/>
              <a:gd name="T14" fmla="*/ 81 w 148"/>
              <a:gd name="T15" fmla="*/ 0 h 225"/>
              <a:gd name="T16" fmla="*/ 79 w 148"/>
              <a:gd name="T17" fmla="*/ 21 h 225"/>
              <a:gd name="T18" fmla="*/ 124 w 148"/>
              <a:gd name="T19" fmla="*/ 27 h 225"/>
              <a:gd name="T20" fmla="*/ 107 w 148"/>
              <a:gd name="T21" fmla="*/ 39 h 225"/>
              <a:gd name="T22" fmla="*/ 134 w 148"/>
              <a:gd name="T23" fmla="*/ 44 h 225"/>
              <a:gd name="T24" fmla="*/ 107 w 148"/>
              <a:gd name="T25" fmla="*/ 39 h 225"/>
              <a:gd name="T26" fmla="*/ 127 w 148"/>
              <a:gd name="T27" fmla="*/ 111 h 225"/>
              <a:gd name="T28" fmla="*/ 147 w 148"/>
              <a:gd name="T29" fmla="*/ 119 h 225"/>
              <a:gd name="T30" fmla="*/ 148 w 148"/>
              <a:gd name="T31" fmla="*/ 111 h 225"/>
              <a:gd name="T32" fmla="*/ 145 w 148"/>
              <a:gd name="T33" fmla="*/ 144 h 225"/>
              <a:gd name="T34" fmla="*/ 137 w 148"/>
              <a:gd name="T35" fmla="*/ 173 h 225"/>
              <a:gd name="T36" fmla="*/ 117 w 148"/>
              <a:gd name="T37" fmla="*/ 205 h 225"/>
              <a:gd name="T38" fmla="*/ 87 w 148"/>
              <a:gd name="T39" fmla="*/ 201 h 225"/>
              <a:gd name="T40" fmla="*/ 84 w 148"/>
              <a:gd name="T41" fmla="*/ 201 h 225"/>
              <a:gd name="T42" fmla="*/ 73 w 148"/>
              <a:gd name="T43" fmla="*/ 203 h 225"/>
              <a:gd name="T44" fmla="*/ 49 w 148"/>
              <a:gd name="T45" fmla="*/ 219 h 225"/>
              <a:gd name="T46" fmla="*/ 73 w 148"/>
              <a:gd name="T47" fmla="*/ 225 h 225"/>
              <a:gd name="T48" fmla="*/ 40 w 148"/>
              <a:gd name="T49" fmla="*/ 183 h 225"/>
              <a:gd name="T50" fmla="*/ 9 w 148"/>
              <a:gd name="T51" fmla="*/ 170 h 225"/>
              <a:gd name="T52" fmla="*/ 35 w 148"/>
              <a:gd name="T53" fmla="*/ 176 h 225"/>
              <a:gd name="T54" fmla="*/ 21 w 148"/>
              <a:gd name="T55" fmla="*/ 114 h 225"/>
              <a:gd name="T56" fmla="*/ 50 w 148"/>
              <a:gd name="T57" fmla="*/ 127 h 225"/>
              <a:gd name="T58" fmla="*/ 28 w 148"/>
              <a:gd name="T59" fmla="*/ 128 h 225"/>
              <a:gd name="T60" fmla="*/ 36 w 148"/>
              <a:gd name="T61" fmla="*/ 181 h 225"/>
              <a:gd name="T62" fmla="*/ 58 w 148"/>
              <a:gd name="T63" fmla="*/ 180 h 225"/>
              <a:gd name="T64" fmla="*/ 48 w 148"/>
              <a:gd name="T65" fmla="*/ 204 h 225"/>
              <a:gd name="T66" fmla="*/ 74 w 148"/>
              <a:gd name="T67" fmla="*/ 195 h 225"/>
              <a:gd name="T68" fmla="*/ 74 w 148"/>
              <a:gd name="T69" fmla="*/ 195 h 225"/>
              <a:gd name="T70" fmla="*/ 85 w 148"/>
              <a:gd name="T71" fmla="*/ 214 h 225"/>
              <a:gd name="T72" fmla="*/ 83 w 148"/>
              <a:gd name="T73" fmla="*/ 190 h 225"/>
              <a:gd name="T74" fmla="*/ 87 w 148"/>
              <a:gd name="T75" fmla="*/ 184 h 225"/>
              <a:gd name="T76" fmla="*/ 106 w 148"/>
              <a:gd name="T77" fmla="*/ 194 h 225"/>
              <a:gd name="T78" fmla="*/ 110 w 148"/>
              <a:gd name="T79" fmla="*/ 187 h 225"/>
              <a:gd name="T80" fmla="*/ 92 w 148"/>
              <a:gd name="T81" fmla="*/ 172 h 225"/>
              <a:gd name="T82" fmla="*/ 114 w 148"/>
              <a:gd name="T83" fmla="*/ 170 h 225"/>
              <a:gd name="T84" fmla="*/ 99 w 148"/>
              <a:gd name="T85" fmla="*/ 105 h 225"/>
              <a:gd name="T86" fmla="*/ 99 w 148"/>
              <a:gd name="T87" fmla="*/ 105 h 225"/>
              <a:gd name="T88" fmla="*/ 119 w 148"/>
              <a:gd name="T89" fmla="*/ 105 h 225"/>
              <a:gd name="T90" fmla="*/ 117 w 148"/>
              <a:gd name="T91" fmla="*/ 73 h 225"/>
              <a:gd name="T92" fmla="*/ 112 w 148"/>
              <a:gd name="T93" fmla="*/ 45 h 225"/>
              <a:gd name="T94" fmla="*/ 105 w 148"/>
              <a:gd name="T95" fmla="*/ 29 h 225"/>
              <a:gd name="T96" fmla="*/ 82 w 148"/>
              <a:gd name="T97" fmla="*/ 33 h 225"/>
              <a:gd name="T98" fmla="*/ 79 w 148"/>
              <a:gd name="T99" fmla="*/ 31 h 225"/>
              <a:gd name="T100" fmla="*/ 74 w 148"/>
              <a:gd name="T101" fmla="*/ 30 h 225"/>
              <a:gd name="T102" fmla="*/ 70 w 148"/>
              <a:gd name="T103" fmla="*/ 31 h 225"/>
              <a:gd name="T104" fmla="*/ 49 w 148"/>
              <a:gd name="T105" fmla="*/ 22 h 225"/>
              <a:gd name="T106" fmla="*/ 58 w 148"/>
              <a:gd name="T107" fmla="*/ 48 h 225"/>
              <a:gd name="T108" fmla="*/ 58 w 148"/>
              <a:gd name="T109" fmla="*/ 48 h 225"/>
              <a:gd name="T110" fmla="*/ 34 w 148"/>
              <a:gd name="T111" fmla="*/ 52 h 225"/>
              <a:gd name="T112" fmla="*/ 30 w 148"/>
              <a:gd name="T113" fmla="*/ 79 h 225"/>
              <a:gd name="T114" fmla="*/ 28 w 148"/>
              <a:gd name="T115" fmla="*/ 104 h 2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225"/>
              <a:gd name="T176" fmla="*/ 148 w 148"/>
              <a:gd name="T177" fmla="*/ 225 h 2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225">
                <a:moveTo>
                  <a:pt x="0" y="114"/>
                </a:moveTo>
                <a:lnTo>
                  <a:pt x="0" y="105"/>
                </a:lnTo>
                <a:lnTo>
                  <a:pt x="0" y="97"/>
                </a:lnTo>
                <a:lnTo>
                  <a:pt x="1" y="88"/>
                </a:lnTo>
                <a:lnTo>
                  <a:pt x="2" y="81"/>
                </a:lnTo>
                <a:lnTo>
                  <a:pt x="23" y="84"/>
                </a:lnTo>
                <a:lnTo>
                  <a:pt x="22" y="99"/>
                </a:lnTo>
                <a:lnTo>
                  <a:pt x="21" y="114"/>
                </a:lnTo>
                <a:lnTo>
                  <a:pt x="0" y="114"/>
                </a:lnTo>
                <a:close/>
                <a:moveTo>
                  <a:pt x="2" y="81"/>
                </a:moveTo>
                <a:lnTo>
                  <a:pt x="5" y="65"/>
                </a:lnTo>
                <a:lnTo>
                  <a:pt x="10" y="52"/>
                </a:lnTo>
                <a:lnTo>
                  <a:pt x="30" y="60"/>
                </a:lnTo>
                <a:lnTo>
                  <a:pt x="26" y="72"/>
                </a:lnTo>
                <a:lnTo>
                  <a:pt x="23" y="84"/>
                </a:lnTo>
                <a:lnTo>
                  <a:pt x="2" y="81"/>
                </a:lnTo>
                <a:close/>
                <a:moveTo>
                  <a:pt x="10" y="52"/>
                </a:moveTo>
                <a:lnTo>
                  <a:pt x="17" y="39"/>
                </a:lnTo>
                <a:lnTo>
                  <a:pt x="24" y="28"/>
                </a:lnTo>
                <a:lnTo>
                  <a:pt x="41" y="41"/>
                </a:lnTo>
                <a:lnTo>
                  <a:pt x="35" y="50"/>
                </a:lnTo>
                <a:lnTo>
                  <a:pt x="30" y="60"/>
                </a:lnTo>
                <a:lnTo>
                  <a:pt x="10" y="52"/>
                </a:lnTo>
                <a:close/>
                <a:moveTo>
                  <a:pt x="24" y="28"/>
                </a:moveTo>
                <a:lnTo>
                  <a:pt x="32" y="19"/>
                </a:lnTo>
                <a:lnTo>
                  <a:pt x="42" y="11"/>
                </a:lnTo>
                <a:lnTo>
                  <a:pt x="53" y="28"/>
                </a:lnTo>
                <a:lnTo>
                  <a:pt x="47" y="34"/>
                </a:lnTo>
                <a:lnTo>
                  <a:pt x="41" y="41"/>
                </a:lnTo>
                <a:lnTo>
                  <a:pt x="24" y="28"/>
                </a:lnTo>
                <a:close/>
                <a:moveTo>
                  <a:pt x="54" y="28"/>
                </a:moveTo>
                <a:lnTo>
                  <a:pt x="52" y="29"/>
                </a:lnTo>
                <a:lnTo>
                  <a:pt x="53" y="28"/>
                </a:lnTo>
                <a:lnTo>
                  <a:pt x="48" y="20"/>
                </a:lnTo>
                <a:lnTo>
                  <a:pt x="54" y="28"/>
                </a:lnTo>
                <a:close/>
                <a:moveTo>
                  <a:pt x="42" y="11"/>
                </a:moveTo>
                <a:lnTo>
                  <a:pt x="49" y="6"/>
                </a:lnTo>
                <a:lnTo>
                  <a:pt x="57" y="2"/>
                </a:lnTo>
                <a:lnTo>
                  <a:pt x="64" y="23"/>
                </a:lnTo>
                <a:lnTo>
                  <a:pt x="59" y="25"/>
                </a:lnTo>
                <a:lnTo>
                  <a:pt x="54" y="28"/>
                </a:lnTo>
                <a:lnTo>
                  <a:pt x="42" y="11"/>
                </a:lnTo>
                <a:close/>
                <a:moveTo>
                  <a:pt x="57" y="2"/>
                </a:moveTo>
                <a:lnTo>
                  <a:pt x="46" y="6"/>
                </a:lnTo>
                <a:lnTo>
                  <a:pt x="57" y="2"/>
                </a:lnTo>
                <a:lnTo>
                  <a:pt x="60" y="12"/>
                </a:lnTo>
                <a:lnTo>
                  <a:pt x="57" y="2"/>
                </a:lnTo>
                <a:close/>
                <a:moveTo>
                  <a:pt x="57" y="2"/>
                </a:moveTo>
                <a:lnTo>
                  <a:pt x="65" y="0"/>
                </a:lnTo>
                <a:lnTo>
                  <a:pt x="75" y="0"/>
                </a:lnTo>
                <a:lnTo>
                  <a:pt x="75" y="21"/>
                </a:lnTo>
                <a:lnTo>
                  <a:pt x="70" y="21"/>
                </a:lnTo>
                <a:lnTo>
                  <a:pt x="64" y="23"/>
                </a:lnTo>
                <a:lnTo>
                  <a:pt x="57" y="2"/>
                </a:lnTo>
                <a:close/>
                <a:moveTo>
                  <a:pt x="75" y="0"/>
                </a:moveTo>
                <a:lnTo>
                  <a:pt x="81" y="0"/>
                </a:lnTo>
                <a:lnTo>
                  <a:pt x="88" y="1"/>
                </a:lnTo>
                <a:lnTo>
                  <a:pt x="95" y="3"/>
                </a:lnTo>
                <a:lnTo>
                  <a:pt x="101" y="6"/>
                </a:lnTo>
                <a:lnTo>
                  <a:pt x="90" y="25"/>
                </a:lnTo>
                <a:lnTo>
                  <a:pt x="86" y="23"/>
                </a:lnTo>
                <a:lnTo>
                  <a:pt x="83" y="22"/>
                </a:lnTo>
                <a:lnTo>
                  <a:pt x="79" y="21"/>
                </a:lnTo>
                <a:lnTo>
                  <a:pt x="75" y="21"/>
                </a:lnTo>
                <a:lnTo>
                  <a:pt x="75" y="0"/>
                </a:lnTo>
                <a:close/>
                <a:moveTo>
                  <a:pt x="101" y="6"/>
                </a:moveTo>
                <a:lnTo>
                  <a:pt x="107" y="10"/>
                </a:lnTo>
                <a:lnTo>
                  <a:pt x="112" y="16"/>
                </a:lnTo>
                <a:lnTo>
                  <a:pt x="118" y="21"/>
                </a:lnTo>
                <a:lnTo>
                  <a:pt x="124" y="27"/>
                </a:lnTo>
                <a:lnTo>
                  <a:pt x="107" y="39"/>
                </a:lnTo>
                <a:lnTo>
                  <a:pt x="103" y="35"/>
                </a:lnTo>
                <a:lnTo>
                  <a:pt x="99" y="31"/>
                </a:lnTo>
                <a:lnTo>
                  <a:pt x="95" y="28"/>
                </a:lnTo>
                <a:lnTo>
                  <a:pt x="90" y="25"/>
                </a:lnTo>
                <a:lnTo>
                  <a:pt x="101" y="6"/>
                </a:lnTo>
                <a:close/>
                <a:moveTo>
                  <a:pt x="107" y="39"/>
                </a:moveTo>
                <a:lnTo>
                  <a:pt x="110" y="45"/>
                </a:lnTo>
                <a:lnTo>
                  <a:pt x="107" y="39"/>
                </a:lnTo>
                <a:lnTo>
                  <a:pt x="115" y="33"/>
                </a:lnTo>
                <a:lnTo>
                  <a:pt x="107" y="39"/>
                </a:lnTo>
                <a:close/>
                <a:moveTo>
                  <a:pt x="124" y="27"/>
                </a:moveTo>
                <a:lnTo>
                  <a:pt x="129" y="35"/>
                </a:lnTo>
                <a:lnTo>
                  <a:pt x="134" y="44"/>
                </a:lnTo>
                <a:lnTo>
                  <a:pt x="138" y="54"/>
                </a:lnTo>
                <a:lnTo>
                  <a:pt x="142" y="64"/>
                </a:lnTo>
                <a:lnTo>
                  <a:pt x="121" y="70"/>
                </a:lnTo>
                <a:lnTo>
                  <a:pt x="118" y="61"/>
                </a:lnTo>
                <a:lnTo>
                  <a:pt x="115" y="54"/>
                </a:lnTo>
                <a:lnTo>
                  <a:pt x="111" y="47"/>
                </a:lnTo>
                <a:lnTo>
                  <a:pt x="107" y="39"/>
                </a:lnTo>
                <a:lnTo>
                  <a:pt x="124" y="27"/>
                </a:lnTo>
                <a:close/>
                <a:moveTo>
                  <a:pt x="142" y="64"/>
                </a:moveTo>
                <a:lnTo>
                  <a:pt x="144" y="75"/>
                </a:lnTo>
                <a:lnTo>
                  <a:pt x="146" y="86"/>
                </a:lnTo>
                <a:lnTo>
                  <a:pt x="147" y="99"/>
                </a:lnTo>
                <a:lnTo>
                  <a:pt x="148" y="111"/>
                </a:lnTo>
                <a:lnTo>
                  <a:pt x="127" y="111"/>
                </a:lnTo>
                <a:lnTo>
                  <a:pt x="127" y="100"/>
                </a:lnTo>
                <a:lnTo>
                  <a:pt x="126" y="89"/>
                </a:lnTo>
                <a:lnTo>
                  <a:pt x="124" y="79"/>
                </a:lnTo>
                <a:lnTo>
                  <a:pt x="121" y="70"/>
                </a:lnTo>
                <a:lnTo>
                  <a:pt x="142" y="64"/>
                </a:lnTo>
                <a:close/>
                <a:moveTo>
                  <a:pt x="148" y="111"/>
                </a:moveTo>
                <a:lnTo>
                  <a:pt x="147" y="119"/>
                </a:lnTo>
                <a:lnTo>
                  <a:pt x="147" y="128"/>
                </a:lnTo>
                <a:lnTo>
                  <a:pt x="146" y="136"/>
                </a:lnTo>
                <a:lnTo>
                  <a:pt x="145" y="144"/>
                </a:lnTo>
                <a:lnTo>
                  <a:pt x="125" y="141"/>
                </a:lnTo>
                <a:lnTo>
                  <a:pt x="127" y="127"/>
                </a:lnTo>
                <a:lnTo>
                  <a:pt x="127" y="111"/>
                </a:lnTo>
                <a:lnTo>
                  <a:pt x="148" y="111"/>
                </a:lnTo>
                <a:close/>
                <a:moveTo>
                  <a:pt x="145" y="144"/>
                </a:moveTo>
                <a:lnTo>
                  <a:pt x="142" y="159"/>
                </a:lnTo>
                <a:lnTo>
                  <a:pt x="137" y="173"/>
                </a:lnTo>
                <a:lnTo>
                  <a:pt x="117" y="165"/>
                </a:lnTo>
                <a:lnTo>
                  <a:pt x="121" y="154"/>
                </a:lnTo>
                <a:lnTo>
                  <a:pt x="125" y="141"/>
                </a:lnTo>
                <a:lnTo>
                  <a:pt x="145" y="144"/>
                </a:lnTo>
                <a:close/>
                <a:moveTo>
                  <a:pt x="137" y="173"/>
                </a:moveTo>
                <a:lnTo>
                  <a:pt x="132" y="186"/>
                </a:lnTo>
                <a:lnTo>
                  <a:pt x="125" y="196"/>
                </a:lnTo>
                <a:lnTo>
                  <a:pt x="108" y="184"/>
                </a:lnTo>
                <a:lnTo>
                  <a:pt x="113" y="175"/>
                </a:lnTo>
                <a:lnTo>
                  <a:pt x="117" y="165"/>
                </a:lnTo>
                <a:lnTo>
                  <a:pt x="137" y="173"/>
                </a:lnTo>
                <a:close/>
                <a:moveTo>
                  <a:pt x="108" y="184"/>
                </a:moveTo>
                <a:lnTo>
                  <a:pt x="129" y="154"/>
                </a:lnTo>
                <a:lnTo>
                  <a:pt x="108" y="184"/>
                </a:lnTo>
                <a:lnTo>
                  <a:pt x="116" y="190"/>
                </a:lnTo>
                <a:lnTo>
                  <a:pt x="108" y="184"/>
                </a:lnTo>
                <a:close/>
                <a:moveTo>
                  <a:pt x="125" y="196"/>
                </a:moveTo>
                <a:lnTo>
                  <a:pt x="117" y="205"/>
                </a:lnTo>
                <a:lnTo>
                  <a:pt x="109" y="213"/>
                </a:lnTo>
                <a:lnTo>
                  <a:pt x="97" y="195"/>
                </a:lnTo>
                <a:lnTo>
                  <a:pt x="103" y="190"/>
                </a:lnTo>
                <a:lnTo>
                  <a:pt x="108" y="184"/>
                </a:lnTo>
                <a:lnTo>
                  <a:pt x="125" y="196"/>
                </a:lnTo>
                <a:close/>
                <a:moveTo>
                  <a:pt x="97" y="195"/>
                </a:moveTo>
                <a:lnTo>
                  <a:pt x="87" y="201"/>
                </a:lnTo>
                <a:lnTo>
                  <a:pt x="97" y="195"/>
                </a:lnTo>
                <a:lnTo>
                  <a:pt x="103" y="203"/>
                </a:lnTo>
                <a:lnTo>
                  <a:pt x="97" y="195"/>
                </a:lnTo>
                <a:close/>
                <a:moveTo>
                  <a:pt x="109" y="213"/>
                </a:moveTo>
                <a:lnTo>
                  <a:pt x="100" y="218"/>
                </a:lnTo>
                <a:lnTo>
                  <a:pt x="91" y="222"/>
                </a:lnTo>
                <a:lnTo>
                  <a:pt x="84" y="201"/>
                </a:lnTo>
                <a:lnTo>
                  <a:pt x="90" y="199"/>
                </a:lnTo>
                <a:lnTo>
                  <a:pt x="97" y="195"/>
                </a:lnTo>
                <a:lnTo>
                  <a:pt x="109" y="213"/>
                </a:lnTo>
                <a:close/>
                <a:moveTo>
                  <a:pt x="91" y="222"/>
                </a:moveTo>
                <a:lnTo>
                  <a:pt x="82" y="224"/>
                </a:lnTo>
                <a:lnTo>
                  <a:pt x="73" y="225"/>
                </a:lnTo>
                <a:lnTo>
                  <a:pt x="73" y="203"/>
                </a:lnTo>
                <a:lnTo>
                  <a:pt x="78" y="203"/>
                </a:lnTo>
                <a:lnTo>
                  <a:pt x="84" y="201"/>
                </a:lnTo>
                <a:lnTo>
                  <a:pt x="91" y="222"/>
                </a:lnTo>
                <a:close/>
                <a:moveTo>
                  <a:pt x="73" y="225"/>
                </a:moveTo>
                <a:lnTo>
                  <a:pt x="64" y="224"/>
                </a:lnTo>
                <a:lnTo>
                  <a:pt x="56" y="222"/>
                </a:lnTo>
                <a:lnTo>
                  <a:pt x="49" y="219"/>
                </a:lnTo>
                <a:lnTo>
                  <a:pt x="41" y="215"/>
                </a:lnTo>
                <a:lnTo>
                  <a:pt x="53" y="197"/>
                </a:lnTo>
                <a:lnTo>
                  <a:pt x="58" y="200"/>
                </a:lnTo>
                <a:lnTo>
                  <a:pt x="62" y="202"/>
                </a:lnTo>
                <a:lnTo>
                  <a:pt x="68" y="203"/>
                </a:lnTo>
                <a:lnTo>
                  <a:pt x="73" y="203"/>
                </a:lnTo>
                <a:lnTo>
                  <a:pt x="73" y="225"/>
                </a:lnTo>
                <a:close/>
                <a:moveTo>
                  <a:pt x="41" y="215"/>
                </a:moveTo>
                <a:lnTo>
                  <a:pt x="34" y="210"/>
                </a:lnTo>
                <a:lnTo>
                  <a:pt x="28" y="202"/>
                </a:lnTo>
                <a:lnTo>
                  <a:pt x="22" y="195"/>
                </a:lnTo>
                <a:lnTo>
                  <a:pt x="17" y="187"/>
                </a:lnTo>
                <a:lnTo>
                  <a:pt x="35" y="176"/>
                </a:lnTo>
                <a:lnTo>
                  <a:pt x="40" y="183"/>
                </a:lnTo>
                <a:lnTo>
                  <a:pt x="44" y="189"/>
                </a:lnTo>
                <a:lnTo>
                  <a:pt x="49" y="194"/>
                </a:lnTo>
                <a:lnTo>
                  <a:pt x="53" y="197"/>
                </a:lnTo>
                <a:lnTo>
                  <a:pt x="41" y="215"/>
                </a:lnTo>
                <a:close/>
                <a:moveTo>
                  <a:pt x="17" y="187"/>
                </a:moveTo>
                <a:lnTo>
                  <a:pt x="13" y="178"/>
                </a:lnTo>
                <a:lnTo>
                  <a:pt x="9" y="170"/>
                </a:lnTo>
                <a:lnTo>
                  <a:pt x="6" y="162"/>
                </a:lnTo>
                <a:lnTo>
                  <a:pt x="4" y="153"/>
                </a:lnTo>
                <a:lnTo>
                  <a:pt x="25" y="148"/>
                </a:lnTo>
                <a:lnTo>
                  <a:pt x="26" y="156"/>
                </a:lnTo>
                <a:lnTo>
                  <a:pt x="29" y="163"/>
                </a:lnTo>
                <a:lnTo>
                  <a:pt x="32" y="169"/>
                </a:lnTo>
                <a:lnTo>
                  <a:pt x="35" y="176"/>
                </a:lnTo>
                <a:lnTo>
                  <a:pt x="17" y="187"/>
                </a:lnTo>
                <a:close/>
                <a:moveTo>
                  <a:pt x="4" y="153"/>
                </a:moveTo>
                <a:lnTo>
                  <a:pt x="2" y="143"/>
                </a:lnTo>
                <a:lnTo>
                  <a:pt x="1" y="134"/>
                </a:lnTo>
                <a:lnTo>
                  <a:pt x="0" y="125"/>
                </a:lnTo>
                <a:lnTo>
                  <a:pt x="0" y="114"/>
                </a:lnTo>
                <a:lnTo>
                  <a:pt x="21" y="114"/>
                </a:lnTo>
                <a:lnTo>
                  <a:pt x="21" y="122"/>
                </a:lnTo>
                <a:lnTo>
                  <a:pt x="22" y="132"/>
                </a:lnTo>
                <a:lnTo>
                  <a:pt x="23" y="140"/>
                </a:lnTo>
                <a:lnTo>
                  <a:pt x="25" y="148"/>
                </a:lnTo>
                <a:lnTo>
                  <a:pt x="4" y="153"/>
                </a:lnTo>
                <a:close/>
                <a:moveTo>
                  <a:pt x="49" y="117"/>
                </a:moveTo>
                <a:lnTo>
                  <a:pt x="50" y="127"/>
                </a:lnTo>
                <a:lnTo>
                  <a:pt x="50" y="136"/>
                </a:lnTo>
                <a:lnTo>
                  <a:pt x="51" y="144"/>
                </a:lnTo>
                <a:lnTo>
                  <a:pt x="52" y="153"/>
                </a:lnTo>
                <a:lnTo>
                  <a:pt x="31" y="156"/>
                </a:lnTo>
                <a:lnTo>
                  <a:pt x="29" y="147"/>
                </a:lnTo>
                <a:lnTo>
                  <a:pt x="29" y="138"/>
                </a:lnTo>
                <a:lnTo>
                  <a:pt x="28" y="128"/>
                </a:lnTo>
                <a:lnTo>
                  <a:pt x="28" y="117"/>
                </a:lnTo>
                <a:lnTo>
                  <a:pt x="49" y="117"/>
                </a:lnTo>
                <a:close/>
                <a:moveTo>
                  <a:pt x="52" y="153"/>
                </a:moveTo>
                <a:lnTo>
                  <a:pt x="54" y="167"/>
                </a:lnTo>
                <a:lnTo>
                  <a:pt x="58" y="180"/>
                </a:lnTo>
                <a:lnTo>
                  <a:pt x="38" y="188"/>
                </a:lnTo>
                <a:lnTo>
                  <a:pt x="36" y="181"/>
                </a:lnTo>
                <a:lnTo>
                  <a:pt x="34" y="172"/>
                </a:lnTo>
                <a:lnTo>
                  <a:pt x="32" y="165"/>
                </a:lnTo>
                <a:lnTo>
                  <a:pt x="31" y="156"/>
                </a:lnTo>
                <a:lnTo>
                  <a:pt x="52" y="153"/>
                </a:lnTo>
                <a:close/>
                <a:moveTo>
                  <a:pt x="58" y="180"/>
                </a:moveTo>
                <a:lnTo>
                  <a:pt x="59" y="181"/>
                </a:lnTo>
                <a:lnTo>
                  <a:pt x="58" y="180"/>
                </a:lnTo>
                <a:lnTo>
                  <a:pt x="49" y="184"/>
                </a:lnTo>
                <a:lnTo>
                  <a:pt x="58" y="180"/>
                </a:lnTo>
                <a:close/>
                <a:moveTo>
                  <a:pt x="58" y="180"/>
                </a:moveTo>
                <a:lnTo>
                  <a:pt x="62" y="187"/>
                </a:lnTo>
                <a:lnTo>
                  <a:pt x="65" y="192"/>
                </a:lnTo>
                <a:lnTo>
                  <a:pt x="52" y="208"/>
                </a:lnTo>
                <a:lnTo>
                  <a:pt x="48" y="204"/>
                </a:lnTo>
                <a:lnTo>
                  <a:pt x="45" y="199"/>
                </a:lnTo>
                <a:lnTo>
                  <a:pt x="42" y="194"/>
                </a:lnTo>
                <a:lnTo>
                  <a:pt x="38" y="188"/>
                </a:lnTo>
                <a:lnTo>
                  <a:pt x="58" y="180"/>
                </a:lnTo>
                <a:close/>
                <a:moveTo>
                  <a:pt x="65" y="192"/>
                </a:moveTo>
                <a:lnTo>
                  <a:pt x="70" y="194"/>
                </a:lnTo>
                <a:lnTo>
                  <a:pt x="74" y="195"/>
                </a:lnTo>
                <a:lnTo>
                  <a:pt x="74" y="216"/>
                </a:lnTo>
                <a:lnTo>
                  <a:pt x="68" y="216"/>
                </a:lnTo>
                <a:lnTo>
                  <a:pt x="62" y="214"/>
                </a:lnTo>
                <a:lnTo>
                  <a:pt x="57" y="212"/>
                </a:lnTo>
                <a:lnTo>
                  <a:pt x="52" y="208"/>
                </a:lnTo>
                <a:lnTo>
                  <a:pt x="65" y="192"/>
                </a:lnTo>
                <a:close/>
                <a:moveTo>
                  <a:pt x="74" y="195"/>
                </a:moveTo>
                <a:lnTo>
                  <a:pt x="75" y="194"/>
                </a:lnTo>
                <a:lnTo>
                  <a:pt x="77" y="194"/>
                </a:lnTo>
                <a:lnTo>
                  <a:pt x="85" y="214"/>
                </a:lnTo>
                <a:lnTo>
                  <a:pt x="79" y="215"/>
                </a:lnTo>
                <a:lnTo>
                  <a:pt x="74" y="216"/>
                </a:lnTo>
                <a:lnTo>
                  <a:pt x="74" y="195"/>
                </a:lnTo>
                <a:close/>
                <a:moveTo>
                  <a:pt x="85" y="214"/>
                </a:moveTo>
                <a:lnTo>
                  <a:pt x="78" y="217"/>
                </a:lnTo>
                <a:lnTo>
                  <a:pt x="85" y="214"/>
                </a:lnTo>
                <a:lnTo>
                  <a:pt x="81" y="203"/>
                </a:lnTo>
                <a:lnTo>
                  <a:pt x="85" y="214"/>
                </a:lnTo>
                <a:close/>
                <a:moveTo>
                  <a:pt x="77" y="194"/>
                </a:moveTo>
                <a:lnTo>
                  <a:pt x="80" y="192"/>
                </a:lnTo>
                <a:lnTo>
                  <a:pt x="83" y="190"/>
                </a:lnTo>
                <a:lnTo>
                  <a:pt x="97" y="206"/>
                </a:lnTo>
                <a:lnTo>
                  <a:pt x="91" y="211"/>
                </a:lnTo>
                <a:lnTo>
                  <a:pt x="85" y="214"/>
                </a:lnTo>
                <a:lnTo>
                  <a:pt x="77" y="194"/>
                </a:lnTo>
                <a:close/>
                <a:moveTo>
                  <a:pt x="83" y="190"/>
                </a:moveTo>
                <a:lnTo>
                  <a:pt x="85" y="188"/>
                </a:lnTo>
                <a:lnTo>
                  <a:pt x="87" y="184"/>
                </a:lnTo>
                <a:lnTo>
                  <a:pt x="106" y="194"/>
                </a:lnTo>
                <a:lnTo>
                  <a:pt x="102" y="201"/>
                </a:lnTo>
                <a:lnTo>
                  <a:pt x="97" y="206"/>
                </a:lnTo>
                <a:lnTo>
                  <a:pt x="83" y="190"/>
                </a:lnTo>
                <a:close/>
                <a:moveTo>
                  <a:pt x="106" y="194"/>
                </a:moveTo>
                <a:lnTo>
                  <a:pt x="111" y="186"/>
                </a:lnTo>
                <a:lnTo>
                  <a:pt x="106" y="194"/>
                </a:lnTo>
                <a:lnTo>
                  <a:pt x="97" y="189"/>
                </a:lnTo>
                <a:lnTo>
                  <a:pt x="106" y="194"/>
                </a:lnTo>
                <a:close/>
                <a:moveTo>
                  <a:pt x="87" y="184"/>
                </a:moveTo>
                <a:lnTo>
                  <a:pt x="90" y="178"/>
                </a:lnTo>
                <a:lnTo>
                  <a:pt x="92" y="172"/>
                </a:lnTo>
                <a:lnTo>
                  <a:pt x="112" y="177"/>
                </a:lnTo>
                <a:lnTo>
                  <a:pt x="110" y="187"/>
                </a:lnTo>
                <a:lnTo>
                  <a:pt x="106" y="194"/>
                </a:lnTo>
                <a:lnTo>
                  <a:pt x="87" y="184"/>
                </a:lnTo>
                <a:close/>
                <a:moveTo>
                  <a:pt x="92" y="172"/>
                </a:moveTo>
                <a:lnTo>
                  <a:pt x="93" y="168"/>
                </a:lnTo>
                <a:lnTo>
                  <a:pt x="92" y="172"/>
                </a:lnTo>
                <a:lnTo>
                  <a:pt x="103" y="174"/>
                </a:lnTo>
                <a:lnTo>
                  <a:pt x="92" y="172"/>
                </a:lnTo>
                <a:close/>
                <a:moveTo>
                  <a:pt x="92" y="172"/>
                </a:moveTo>
                <a:lnTo>
                  <a:pt x="95" y="159"/>
                </a:lnTo>
                <a:lnTo>
                  <a:pt x="97" y="143"/>
                </a:lnTo>
                <a:lnTo>
                  <a:pt x="118" y="145"/>
                </a:lnTo>
                <a:lnTo>
                  <a:pt x="117" y="155"/>
                </a:lnTo>
                <a:lnTo>
                  <a:pt x="115" y="163"/>
                </a:lnTo>
                <a:lnTo>
                  <a:pt x="114" y="170"/>
                </a:lnTo>
                <a:lnTo>
                  <a:pt x="112" y="177"/>
                </a:lnTo>
                <a:lnTo>
                  <a:pt x="92" y="172"/>
                </a:lnTo>
                <a:close/>
                <a:moveTo>
                  <a:pt x="97" y="143"/>
                </a:moveTo>
                <a:lnTo>
                  <a:pt x="98" y="135"/>
                </a:lnTo>
                <a:lnTo>
                  <a:pt x="98" y="126"/>
                </a:lnTo>
                <a:lnTo>
                  <a:pt x="99" y="115"/>
                </a:lnTo>
                <a:lnTo>
                  <a:pt x="99" y="105"/>
                </a:lnTo>
                <a:lnTo>
                  <a:pt x="119" y="105"/>
                </a:lnTo>
                <a:lnTo>
                  <a:pt x="119" y="115"/>
                </a:lnTo>
                <a:lnTo>
                  <a:pt x="119" y="127"/>
                </a:lnTo>
                <a:lnTo>
                  <a:pt x="118" y="136"/>
                </a:lnTo>
                <a:lnTo>
                  <a:pt x="118" y="145"/>
                </a:lnTo>
                <a:lnTo>
                  <a:pt x="97" y="143"/>
                </a:lnTo>
                <a:close/>
                <a:moveTo>
                  <a:pt x="99" y="105"/>
                </a:moveTo>
                <a:lnTo>
                  <a:pt x="98" y="89"/>
                </a:lnTo>
                <a:lnTo>
                  <a:pt x="97" y="75"/>
                </a:lnTo>
                <a:lnTo>
                  <a:pt x="117" y="73"/>
                </a:lnTo>
                <a:lnTo>
                  <a:pt x="118" y="80"/>
                </a:lnTo>
                <a:lnTo>
                  <a:pt x="119" y="87"/>
                </a:lnTo>
                <a:lnTo>
                  <a:pt x="119" y="95"/>
                </a:lnTo>
                <a:lnTo>
                  <a:pt x="119" y="105"/>
                </a:lnTo>
                <a:lnTo>
                  <a:pt x="99" y="105"/>
                </a:lnTo>
                <a:close/>
                <a:moveTo>
                  <a:pt x="97" y="75"/>
                </a:moveTo>
                <a:lnTo>
                  <a:pt x="95" y="62"/>
                </a:lnTo>
                <a:lnTo>
                  <a:pt x="92" y="51"/>
                </a:lnTo>
                <a:lnTo>
                  <a:pt x="112" y="45"/>
                </a:lnTo>
                <a:lnTo>
                  <a:pt x="115" y="58"/>
                </a:lnTo>
                <a:lnTo>
                  <a:pt x="117" y="73"/>
                </a:lnTo>
                <a:lnTo>
                  <a:pt x="97" y="75"/>
                </a:lnTo>
                <a:close/>
                <a:moveTo>
                  <a:pt x="92" y="51"/>
                </a:moveTo>
                <a:lnTo>
                  <a:pt x="89" y="45"/>
                </a:lnTo>
                <a:lnTo>
                  <a:pt x="87" y="39"/>
                </a:lnTo>
                <a:lnTo>
                  <a:pt x="105" y="29"/>
                </a:lnTo>
                <a:lnTo>
                  <a:pt x="109" y="36"/>
                </a:lnTo>
                <a:lnTo>
                  <a:pt x="112" y="45"/>
                </a:lnTo>
                <a:lnTo>
                  <a:pt x="92" y="51"/>
                </a:lnTo>
                <a:close/>
                <a:moveTo>
                  <a:pt x="87" y="39"/>
                </a:moveTo>
                <a:lnTo>
                  <a:pt x="84" y="35"/>
                </a:lnTo>
                <a:lnTo>
                  <a:pt x="82" y="32"/>
                </a:lnTo>
                <a:lnTo>
                  <a:pt x="96" y="17"/>
                </a:lnTo>
                <a:lnTo>
                  <a:pt x="101" y="22"/>
                </a:lnTo>
                <a:lnTo>
                  <a:pt x="105" y="29"/>
                </a:lnTo>
                <a:lnTo>
                  <a:pt x="87" y="39"/>
                </a:lnTo>
                <a:close/>
                <a:moveTo>
                  <a:pt x="96" y="17"/>
                </a:moveTo>
                <a:lnTo>
                  <a:pt x="95" y="16"/>
                </a:lnTo>
                <a:lnTo>
                  <a:pt x="96" y="17"/>
                </a:lnTo>
                <a:lnTo>
                  <a:pt x="88" y="25"/>
                </a:lnTo>
                <a:lnTo>
                  <a:pt x="96" y="17"/>
                </a:lnTo>
                <a:close/>
                <a:moveTo>
                  <a:pt x="82" y="33"/>
                </a:moveTo>
                <a:lnTo>
                  <a:pt x="80" y="32"/>
                </a:lnTo>
                <a:lnTo>
                  <a:pt x="79" y="31"/>
                </a:lnTo>
                <a:lnTo>
                  <a:pt x="85" y="11"/>
                </a:lnTo>
                <a:lnTo>
                  <a:pt x="90" y="14"/>
                </a:lnTo>
                <a:lnTo>
                  <a:pt x="96" y="17"/>
                </a:lnTo>
                <a:lnTo>
                  <a:pt x="82" y="33"/>
                </a:lnTo>
                <a:close/>
                <a:moveTo>
                  <a:pt x="79" y="31"/>
                </a:moveTo>
                <a:lnTo>
                  <a:pt x="77" y="30"/>
                </a:lnTo>
                <a:lnTo>
                  <a:pt x="74" y="30"/>
                </a:lnTo>
                <a:lnTo>
                  <a:pt x="74" y="9"/>
                </a:lnTo>
                <a:lnTo>
                  <a:pt x="80" y="9"/>
                </a:lnTo>
                <a:lnTo>
                  <a:pt x="85" y="11"/>
                </a:lnTo>
                <a:lnTo>
                  <a:pt x="79" y="31"/>
                </a:lnTo>
                <a:close/>
                <a:moveTo>
                  <a:pt x="74" y="30"/>
                </a:moveTo>
                <a:lnTo>
                  <a:pt x="72" y="31"/>
                </a:lnTo>
                <a:lnTo>
                  <a:pt x="70" y="31"/>
                </a:lnTo>
                <a:lnTo>
                  <a:pt x="60" y="12"/>
                </a:lnTo>
                <a:lnTo>
                  <a:pt x="66" y="10"/>
                </a:lnTo>
                <a:lnTo>
                  <a:pt x="74" y="9"/>
                </a:lnTo>
                <a:lnTo>
                  <a:pt x="74" y="30"/>
                </a:lnTo>
                <a:close/>
                <a:moveTo>
                  <a:pt x="70" y="31"/>
                </a:moveTo>
                <a:lnTo>
                  <a:pt x="68" y="33"/>
                </a:lnTo>
                <a:lnTo>
                  <a:pt x="64" y="35"/>
                </a:lnTo>
                <a:lnTo>
                  <a:pt x="49" y="22"/>
                </a:lnTo>
                <a:lnTo>
                  <a:pt x="54" y="17"/>
                </a:lnTo>
                <a:lnTo>
                  <a:pt x="60" y="12"/>
                </a:lnTo>
                <a:lnTo>
                  <a:pt x="70" y="31"/>
                </a:lnTo>
                <a:close/>
                <a:moveTo>
                  <a:pt x="49" y="22"/>
                </a:moveTo>
                <a:lnTo>
                  <a:pt x="53" y="17"/>
                </a:lnTo>
                <a:lnTo>
                  <a:pt x="49" y="22"/>
                </a:lnTo>
                <a:lnTo>
                  <a:pt x="57" y="29"/>
                </a:lnTo>
                <a:lnTo>
                  <a:pt x="49" y="22"/>
                </a:lnTo>
                <a:close/>
                <a:moveTo>
                  <a:pt x="64" y="35"/>
                </a:moveTo>
                <a:lnTo>
                  <a:pt x="61" y="41"/>
                </a:lnTo>
                <a:lnTo>
                  <a:pt x="58" y="48"/>
                </a:lnTo>
                <a:lnTo>
                  <a:pt x="38" y="41"/>
                </a:lnTo>
                <a:lnTo>
                  <a:pt x="43" y="30"/>
                </a:lnTo>
                <a:lnTo>
                  <a:pt x="49" y="22"/>
                </a:lnTo>
                <a:lnTo>
                  <a:pt x="64" y="35"/>
                </a:lnTo>
                <a:close/>
                <a:moveTo>
                  <a:pt x="58" y="48"/>
                </a:moveTo>
                <a:lnTo>
                  <a:pt x="52" y="62"/>
                </a:lnTo>
                <a:lnTo>
                  <a:pt x="58" y="48"/>
                </a:lnTo>
                <a:lnTo>
                  <a:pt x="48" y="45"/>
                </a:lnTo>
                <a:lnTo>
                  <a:pt x="58" y="48"/>
                </a:lnTo>
                <a:close/>
                <a:moveTo>
                  <a:pt x="58" y="48"/>
                </a:moveTo>
                <a:lnTo>
                  <a:pt x="55" y="57"/>
                </a:lnTo>
                <a:lnTo>
                  <a:pt x="53" y="69"/>
                </a:lnTo>
                <a:lnTo>
                  <a:pt x="32" y="65"/>
                </a:lnTo>
                <a:lnTo>
                  <a:pt x="34" y="52"/>
                </a:lnTo>
                <a:lnTo>
                  <a:pt x="38" y="41"/>
                </a:lnTo>
                <a:lnTo>
                  <a:pt x="58" y="48"/>
                </a:lnTo>
                <a:close/>
                <a:moveTo>
                  <a:pt x="53" y="69"/>
                </a:moveTo>
                <a:lnTo>
                  <a:pt x="51" y="80"/>
                </a:lnTo>
                <a:lnTo>
                  <a:pt x="50" y="92"/>
                </a:lnTo>
                <a:lnTo>
                  <a:pt x="29" y="91"/>
                </a:lnTo>
                <a:lnTo>
                  <a:pt x="30" y="79"/>
                </a:lnTo>
                <a:lnTo>
                  <a:pt x="32" y="65"/>
                </a:lnTo>
                <a:lnTo>
                  <a:pt x="53" y="69"/>
                </a:lnTo>
                <a:close/>
                <a:moveTo>
                  <a:pt x="50" y="92"/>
                </a:moveTo>
                <a:lnTo>
                  <a:pt x="50" y="106"/>
                </a:lnTo>
                <a:lnTo>
                  <a:pt x="49" y="117"/>
                </a:lnTo>
                <a:lnTo>
                  <a:pt x="28" y="117"/>
                </a:lnTo>
                <a:lnTo>
                  <a:pt x="28" y="104"/>
                </a:lnTo>
                <a:lnTo>
                  <a:pt x="29" y="91"/>
                </a:lnTo>
                <a:lnTo>
                  <a:pt x="50"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57" name="Freeform 374"/>
          <p:cNvSpPr>
            <a:spLocks/>
          </p:cNvSpPr>
          <p:nvPr/>
        </p:nvSpPr>
        <p:spPr bwMode="auto">
          <a:xfrm>
            <a:off x="4221163" y="1885950"/>
            <a:ext cx="41275" cy="106363"/>
          </a:xfrm>
          <a:custGeom>
            <a:avLst/>
            <a:gdLst>
              <a:gd name="T0" fmla="*/ 0 w 78"/>
              <a:gd name="T1" fmla="*/ 23 h 201"/>
              <a:gd name="T2" fmla="*/ 48 w 78"/>
              <a:gd name="T3" fmla="*/ 0 h 201"/>
              <a:gd name="T4" fmla="*/ 53 w 78"/>
              <a:gd name="T5" fmla="*/ 0 h 201"/>
              <a:gd name="T6" fmla="*/ 53 w 78"/>
              <a:gd name="T7" fmla="*/ 166 h 201"/>
              <a:gd name="T8" fmla="*/ 53 w 78"/>
              <a:gd name="T9" fmla="*/ 180 h 201"/>
              <a:gd name="T10" fmla="*/ 54 w 78"/>
              <a:gd name="T11" fmla="*/ 187 h 201"/>
              <a:gd name="T12" fmla="*/ 56 w 78"/>
              <a:gd name="T13" fmla="*/ 190 h 201"/>
              <a:gd name="T14" fmla="*/ 60 w 78"/>
              <a:gd name="T15" fmla="*/ 193 h 201"/>
              <a:gd name="T16" fmla="*/ 67 w 78"/>
              <a:gd name="T17" fmla="*/ 194 h 201"/>
              <a:gd name="T18" fmla="*/ 78 w 78"/>
              <a:gd name="T19" fmla="*/ 195 h 201"/>
              <a:gd name="T20" fmla="*/ 78 w 78"/>
              <a:gd name="T21" fmla="*/ 201 h 201"/>
              <a:gd name="T22" fmla="*/ 3 w 78"/>
              <a:gd name="T23" fmla="*/ 201 h 201"/>
              <a:gd name="T24" fmla="*/ 3 w 78"/>
              <a:gd name="T25" fmla="*/ 195 h 201"/>
              <a:gd name="T26" fmla="*/ 15 w 78"/>
              <a:gd name="T27" fmla="*/ 194 h 201"/>
              <a:gd name="T28" fmla="*/ 22 w 78"/>
              <a:gd name="T29" fmla="*/ 193 h 201"/>
              <a:gd name="T30" fmla="*/ 25 w 78"/>
              <a:gd name="T31" fmla="*/ 190 h 201"/>
              <a:gd name="T32" fmla="*/ 27 w 78"/>
              <a:gd name="T33" fmla="*/ 187 h 201"/>
              <a:gd name="T34" fmla="*/ 28 w 78"/>
              <a:gd name="T35" fmla="*/ 181 h 201"/>
              <a:gd name="T36" fmla="*/ 29 w 78"/>
              <a:gd name="T37" fmla="*/ 166 h 201"/>
              <a:gd name="T38" fmla="*/ 29 w 78"/>
              <a:gd name="T39" fmla="*/ 61 h 201"/>
              <a:gd name="T40" fmla="*/ 28 w 78"/>
              <a:gd name="T41" fmla="*/ 43 h 201"/>
              <a:gd name="T42" fmla="*/ 27 w 78"/>
              <a:gd name="T43" fmla="*/ 33 h 201"/>
              <a:gd name="T44" fmla="*/ 26 w 78"/>
              <a:gd name="T45" fmla="*/ 28 h 201"/>
              <a:gd name="T46" fmla="*/ 24 w 78"/>
              <a:gd name="T47" fmla="*/ 25 h 201"/>
              <a:gd name="T48" fmla="*/ 21 w 78"/>
              <a:gd name="T49" fmla="*/ 24 h 201"/>
              <a:gd name="T50" fmla="*/ 18 w 78"/>
              <a:gd name="T51" fmla="*/ 23 h 201"/>
              <a:gd name="T52" fmla="*/ 11 w 78"/>
              <a:gd name="T53" fmla="*/ 24 h 201"/>
              <a:gd name="T54" fmla="*/ 2 w 78"/>
              <a:gd name="T55" fmla="*/ 28 h 201"/>
              <a:gd name="T56" fmla="*/ 0 w 78"/>
              <a:gd name="T57" fmla="*/ 23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201"/>
              <a:gd name="T89" fmla="*/ 78 w 78"/>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201">
                <a:moveTo>
                  <a:pt x="0" y="23"/>
                </a:moveTo>
                <a:lnTo>
                  <a:pt x="48" y="0"/>
                </a:lnTo>
                <a:lnTo>
                  <a:pt x="53" y="0"/>
                </a:lnTo>
                <a:lnTo>
                  <a:pt x="53" y="166"/>
                </a:lnTo>
                <a:lnTo>
                  <a:pt x="53" y="180"/>
                </a:lnTo>
                <a:lnTo>
                  <a:pt x="54" y="187"/>
                </a:lnTo>
                <a:lnTo>
                  <a:pt x="56" y="190"/>
                </a:lnTo>
                <a:lnTo>
                  <a:pt x="60" y="193"/>
                </a:lnTo>
                <a:lnTo>
                  <a:pt x="67" y="194"/>
                </a:lnTo>
                <a:lnTo>
                  <a:pt x="78" y="195"/>
                </a:lnTo>
                <a:lnTo>
                  <a:pt x="78" y="201"/>
                </a:lnTo>
                <a:lnTo>
                  <a:pt x="3" y="201"/>
                </a:lnTo>
                <a:lnTo>
                  <a:pt x="3" y="195"/>
                </a:lnTo>
                <a:lnTo>
                  <a:pt x="15" y="194"/>
                </a:lnTo>
                <a:lnTo>
                  <a:pt x="22" y="193"/>
                </a:lnTo>
                <a:lnTo>
                  <a:pt x="25" y="190"/>
                </a:lnTo>
                <a:lnTo>
                  <a:pt x="27" y="187"/>
                </a:lnTo>
                <a:lnTo>
                  <a:pt x="28" y="181"/>
                </a:lnTo>
                <a:lnTo>
                  <a:pt x="29" y="166"/>
                </a:lnTo>
                <a:lnTo>
                  <a:pt x="29" y="61"/>
                </a:lnTo>
                <a:lnTo>
                  <a:pt x="28" y="43"/>
                </a:lnTo>
                <a:lnTo>
                  <a:pt x="27" y="33"/>
                </a:lnTo>
                <a:lnTo>
                  <a:pt x="26" y="28"/>
                </a:lnTo>
                <a:lnTo>
                  <a:pt x="24" y="25"/>
                </a:lnTo>
                <a:lnTo>
                  <a:pt x="21" y="24"/>
                </a:lnTo>
                <a:lnTo>
                  <a:pt x="18" y="23"/>
                </a:lnTo>
                <a:lnTo>
                  <a:pt x="11" y="24"/>
                </a:lnTo>
                <a:lnTo>
                  <a:pt x="2" y="28"/>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58" name="Freeform 375"/>
          <p:cNvSpPr>
            <a:spLocks/>
          </p:cNvSpPr>
          <p:nvPr/>
        </p:nvSpPr>
        <p:spPr bwMode="auto">
          <a:xfrm>
            <a:off x="4289425" y="1889125"/>
            <a:ext cx="60325" cy="106363"/>
          </a:xfrm>
          <a:custGeom>
            <a:avLst/>
            <a:gdLst>
              <a:gd name="T0" fmla="*/ 104 w 115"/>
              <a:gd name="T1" fmla="*/ 23 h 200"/>
              <a:gd name="T2" fmla="*/ 32 w 115"/>
              <a:gd name="T3" fmla="*/ 50 h 200"/>
              <a:gd name="T4" fmla="*/ 50 w 115"/>
              <a:gd name="T5" fmla="*/ 55 h 200"/>
              <a:gd name="T6" fmla="*/ 66 w 115"/>
              <a:gd name="T7" fmla="*/ 61 h 200"/>
              <a:gd name="T8" fmla="*/ 81 w 115"/>
              <a:gd name="T9" fmla="*/ 69 h 200"/>
              <a:gd name="T10" fmla="*/ 92 w 115"/>
              <a:gd name="T11" fmla="*/ 79 h 200"/>
              <a:gd name="T12" fmla="*/ 101 w 115"/>
              <a:gd name="T13" fmla="*/ 89 h 200"/>
              <a:gd name="T14" fmla="*/ 107 w 115"/>
              <a:gd name="T15" fmla="*/ 100 h 200"/>
              <a:gd name="T16" fmla="*/ 111 w 115"/>
              <a:gd name="T17" fmla="*/ 113 h 200"/>
              <a:gd name="T18" fmla="*/ 112 w 115"/>
              <a:gd name="T19" fmla="*/ 125 h 200"/>
              <a:gd name="T20" fmla="*/ 110 w 115"/>
              <a:gd name="T21" fmla="*/ 141 h 200"/>
              <a:gd name="T22" fmla="*/ 106 w 115"/>
              <a:gd name="T23" fmla="*/ 154 h 200"/>
              <a:gd name="T24" fmla="*/ 99 w 115"/>
              <a:gd name="T25" fmla="*/ 167 h 200"/>
              <a:gd name="T26" fmla="*/ 90 w 115"/>
              <a:gd name="T27" fmla="*/ 177 h 200"/>
              <a:gd name="T28" fmla="*/ 80 w 115"/>
              <a:gd name="T29" fmla="*/ 185 h 200"/>
              <a:gd name="T30" fmla="*/ 68 w 115"/>
              <a:gd name="T31" fmla="*/ 191 h 200"/>
              <a:gd name="T32" fmla="*/ 52 w 115"/>
              <a:gd name="T33" fmla="*/ 198 h 200"/>
              <a:gd name="T34" fmla="*/ 34 w 115"/>
              <a:gd name="T35" fmla="*/ 200 h 200"/>
              <a:gd name="T36" fmla="*/ 19 w 115"/>
              <a:gd name="T37" fmla="*/ 198 h 200"/>
              <a:gd name="T38" fmla="*/ 8 w 115"/>
              <a:gd name="T39" fmla="*/ 194 h 200"/>
              <a:gd name="T40" fmla="*/ 2 w 115"/>
              <a:gd name="T41" fmla="*/ 187 h 200"/>
              <a:gd name="T42" fmla="*/ 0 w 115"/>
              <a:gd name="T43" fmla="*/ 180 h 200"/>
              <a:gd name="T44" fmla="*/ 4 w 115"/>
              <a:gd name="T45" fmla="*/ 173 h 200"/>
              <a:gd name="T46" fmla="*/ 12 w 115"/>
              <a:gd name="T47" fmla="*/ 170 h 200"/>
              <a:gd name="T48" fmla="*/ 19 w 115"/>
              <a:gd name="T49" fmla="*/ 171 h 200"/>
              <a:gd name="T50" fmla="*/ 28 w 115"/>
              <a:gd name="T51" fmla="*/ 177 h 200"/>
              <a:gd name="T52" fmla="*/ 39 w 115"/>
              <a:gd name="T53" fmla="*/ 182 h 200"/>
              <a:gd name="T54" fmla="*/ 51 w 115"/>
              <a:gd name="T55" fmla="*/ 184 h 200"/>
              <a:gd name="T56" fmla="*/ 66 w 115"/>
              <a:gd name="T57" fmla="*/ 181 h 200"/>
              <a:gd name="T58" fmla="*/ 80 w 115"/>
              <a:gd name="T59" fmla="*/ 172 h 200"/>
              <a:gd name="T60" fmla="*/ 90 w 115"/>
              <a:gd name="T61" fmla="*/ 157 h 200"/>
              <a:gd name="T62" fmla="*/ 93 w 115"/>
              <a:gd name="T63" fmla="*/ 141 h 200"/>
              <a:gd name="T64" fmla="*/ 90 w 115"/>
              <a:gd name="T65" fmla="*/ 123 h 200"/>
              <a:gd name="T66" fmla="*/ 82 w 115"/>
              <a:gd name="T67" fmla="*/ 107 h 200"/>
              <a:gd name="T68" fmla="*/ 68 w 115"/>
              <a:gd name="T69" fmla="*/ 94 h 200"/>
              <a:gd name="T70" fmla="*/ 50 w 115"/>
              <a:gd name="T71" fmla="*/ 84 h 200"/>
              <a:gd name="T72" fmla="*/ 31 w 115"/>
              <a:gd name="T73" fmla="*/ 78 h 200"/>
              <a:gd name="T74" fmla="*/ 7 w 115"/>
              <a:gd name="T75" fmla="*/ 75 h 200"/>
              <a:gd name="T76" fmla="*/ 115 w 115"/>
              <a:gd name="T77" fmla="*/ 0 h 2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200"/>
              <a:gd name="T119" fmla="*/ 115 w 115"/>
              <a:gd name="T120" fmla="*/ 200 h 2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200">
                <a:moveTo>
                  <a:pt x="115" y="0"/>
                </a:moveTo>
                <a:lnTo>
                  <a:pt x="104" y="23"/>
                </a:lnTo>
                <a:lnTo>
                  <a:pt x="45" y="23"/>
                </a:lnTo>
                <a:lnTo>
                  <a:pt x="32" y="50"/>
                </a:lnTo>
                <a:lnTo>
                  <a:pt x="41" y="52"/>
                </a:lnTo>
                <a:lnTo>
                  <a:pt x="50" y="55"/>
                </a:lnTo>
                <a:lnTo>
                  <a:pt x="58" y="57"/>
                </a:lnTo>
                <a:lnTo>
                  <a:pt x="66" y="61"/>
                </a:lnTo>
                <a:lnTo>
                  <a:pt x="74" y="64"/>
                </a:lnTo>
                <a:lnTo>
                  <a:pt x="81" y="69"/>
                </a:lnTo>
                <a:lnTo>
                  <a:pt x="87" y="73"/>
                </a:lnTo>
                <a:lnTo>
                  <a:pt x="92" y="79"/>
                </a:lnTo>
                <a:lnTo>
                  <a:pt x="97" y="84"/>
                </a:lnTo>
                <a:lnTo>
                  <a:pt x="101" y="89"/>
                </a:lnTo>
                <a:lnTo>
                  <a:pt x="105" y="95"/>
                </a:lnTo>
                <a:lnTo>
                  <a:pt x="107" y="100"/>
                </a:lnTo>
                <a:lnTo>
                  <a:pt x="109" y="106"/>
                </a:lnTo>
                <a:lnTo>
                  <a:pt x="111" y="113"/>
                </a:lnTo>
                <a:lnTo>
                  <a:pt x="112" y="119"/>
                </a:lnTo>
                <a:lnTo>
                  <a:pt x="112" y="125"/>
                </a:lnTo>
                <a:lnTo>
                  <a:pt x="112" y="133"/>
                </a:lnTo>
                <a:lnTo>
                  <a:pt x="110" y="141"/>
                </a:lnTo>
                <a:lnTo>
                  <a:pt x="109" y="147"/>
                </a:lnTo>
                <a:lnTo>
                  <a:pt x="106" y="154"/>
                </a:lnTo>
                <a:lnTo>
                  <a:pt x="103" y="160"/>
                </a:lnTo>
                <a:lnTo>
                  <a:pt x="99" y="167"/>
                </a:lnTo>
                <a:lnTo>
                  <a:pt x="94" y="172"/>
                </a:lnTo>
                <a:lnTo>
                  <a:pt x="90" y="177"/>
                </a:lnTo>
                <a:lnTo>
                  <a:pt x="85" y="181"/>
                </a:lnTo>
                <a:lnTo>
                  <a:pt x="80" y="185"/>
                </a:lnTo>
                <a:lnTo>
                  <a:pt x="74" y="188"/>
                </a:lnTo>
                <a:lnTo>
                  <a:pt x="68" y="191"/>
                </a:lnTo>
                <a:lnTo>
                  <a:pt x="60" y="195"/>
                </a:lnTo>
                <a:lnTo>
                  <a:pt x="52" y="198"/>
                </a:lnTo>
                <a:lnTo>
                  <a:pt x="42" y="199"/>
                </a:lnTo>
                <a:lnTo>
                  <a:pt x="34" y="200"/>
                </a:lnTo>
                <a:lnTo>
                  <a:pt x="26" y="199"/>
                </a:lnTo>
                <a:lnTo>
                  <a:pt x="19" y="198"/>
                </a:lnTo>
                <a:lnTo>
                  <a:pt x="13" y="196"/>
                </a:lnTo>
                <a:lnTo>
                  <a:pt x="8" y="194"/>
                </a:lnTo>
                <a:lnTo>
                  <a:pt x="5" y="190"/>
                </a:lnTo>
                <a:lnTo>
                  <a:pt x="2" y="187"/>
                </a:lnTo>
                <a:lnTo>
                  <a:pt x="1" y="184"/>
                </a:lnTo>
                <a:lnTo>
                  <a:pt x="0" y="180"/>
                </a:lnTo>
                <a:lnTo>
                  <a:pt x="1" y="176"/>
                </a:lnTo>
                <a:lnTo>
                  <a:pt x="4" y="173"/>
                </a:lnTo>
                <a:lnTo>
                  <a:pt x="7" y="171"/>
                </a:lnTo>
                <a:lnTo>
                  <a:pt x="12" y="170"/>
                </a:lnTo>
                <a:lnTo>
                  <a:pt x="15" y="170"/>
                </a:lnTo>
                <a:lnTo>
                  <a:pt x="19" y="171"/>
                </a:lnTo>
                <a:lnTo>
                  <a:pt x="23" y="173"/>
                </a:lnTo>
                <a:lnTo>
                  <a:pt x="28" y="177"/>
                </a:lnTo>
                <a:lnTo>
                  <a:pt x="34" y="180"/>
                </a:lnTo>
                <a:lnTo>
                  <a:pt x="39" y="182"/>
                </a:lnTo>
                <a:lnTo>
                  <a:pt x="45" y="184"/>
                </a:lnTo>
                <a:lnTo>
                  <a:pt x="51" y="184"/>
                </a:lnTo>
                <a:lnTo>
                  <a:pt x="59" y="184"/>
                </a:lnTo>
                <a:lnTo>
                  <a:pt x="66" y="181"/>
                </a:lnTo>
                <a:lnTo>
                  <a:pt x="74" y="177"/>
                </a:lnTo>
                <a:lnTo>
                  <a:pt x="80" y="172"/>
                </a:lnTo>
                <a:lnTo>
                  <a:pt x="86" y="165"/>
                </a:lnTo>
                <a:lnTo>
                  <a:pt x="90" y="157"/>
                </a:lnTo>
                <a:lnTo>
                  <a:pt x="92" y="149"/>
                </a:lnTo>
                <a:lnTo>
                  <a:pt x="93" y="141"/>
                </a:lnTo>
                <a:lnTo>
                  <a:pt x="92" y="131"/>
                </a:lnTo>
                <a:lnTo>
                  <a:pt x="90" y="123"/>
                </a:lnTo>
                <a:lnTo>
                  <a:pt x="87" y="115"/>
                </a:lnTo>
                <a:lnTo>
                  <a:pt x="82" y="107"/>
                </a:lnTo>
                <a:lnTo>
                  <a:pt x="76" y="100"/>
                </a:lnTo>
                <a:lnTo>
                  <a:pt x="68" y="94"/>
                </a:lnTo>
                <a:lnTo>
                  <a:pt x="59" y="88"/>
                </a:lnTo>
                <a:lnTo>
                  <a:pt x="50" y="84"/>
                </a:lnTo>
                <a:lnTo>
                  <a:pt x="41" y="80"/>
                </a:lnTo>
                <a:lnTo>
                  <a:pt x="31" y="78"/>
                </a:lnTo>
                <a:lnTo>
                  <a:pt x="20" y="76"/>
                </a:lnTo>
                <a:lnTo>
                  <a:pt x="7" y="75"/>
                </a:lnTo>
                <a:lnTo>
                  <a:pt x="45" y="0"/>
                </a:lnTo>
                <a:lnTo>
                  <a:pt x="115"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59" name="Freeform 376"/>
          <p:cNvSpPr>
            <a:spLocks noEditPoints="1"/>
          </p:cNvSpPr>
          <p:nvPr/>
        </p:nvSpPr>
        <p:spPr bwMode="auto">
          <a:xfrm>
            <a:off x="4365625" y="1885950"/>
            <a:ext cx="68263" cy="109538"/>
          </a:xfrm>
          <a:custGeom>
            <a:avLst/>
            <a:gdLst>
              <a:gd name="T0" fmla="*/ 1 w 128"/>
              <a:gd name="T1" fmla="*/ 88 h 205"/>
              <a:gd name="T2" fmla="*/ 6 w 128"/>
              <a:gd name="T3" fmla="*/ 59 h 205"/>
              <a:gd name="T4" fmla="*/ 16 w 128"/>
              <a:gd name="T5" fmla="*/ 35 h 205"/>
              <a:gd name="T6" fmla="*/ 29 w 128"/>
              <a:gd name="T7" fmla="*/ 16 h 205"/>
              <a:gd name="T8" fmla="*/ 44 w 128"/>
              <a:gd name="T9" fmla="*/ 6 h 205"/>
              <a:gd name="T10" fmla="*/ 57 w 128"/>
              <a:gd name="T11" fmla="*/ 0 h 205"/>
              <a:gd name="T12" fmla="*/ 70 w 128"/>
              <a:gd name="T13" fmla="*/ 0 h 205"/>
              <a:gd name="T14" fmla="*/ 81 w 128"/>
              <a:gd name="T15" fmla="*/ 4 h 205"/>
              <a:gd name="T16" fmla="*/ 92 w 128"/>
              <a:gd name="T17" fmla="*/ 10 h 205"/>
              <a:gd name="T18" fmla="*/ 101 w 128"/>
              <a:gd name="T19" fmla="*/ 18 h 205"/>
              <a:gd name="T20" fmla="*/ 110 w 128"/>
              <a:gd name="T21" fmla="*/ 31 h 205"/>
              <a:gd name="T22" fmla="*/ 118 w 128"/>
              <a:gd name="T23" fmla="*/ 47 h 205"/>
              <a:gd name="T24" fmla="*/ 125 w 128"/>
              <a:gd name="T25" fmla="*/ 67 h 205"/>
              <a:gd name="T26" fmla="*/ 127 w 128"/>
              <a:gd name="T27" fmla="*/ 89 h 205"/>
              <a:gd name="T28" fmla="*/ 127 w 128"/>
              <a:gd name="T29" fmla="*/ 118 h 205"/>
              <a:gd name="T30" fmla="*/ 122 w 128"/>
              <a:gd name="T31" fmla="*/ 147 h 205"/>
              <a:gd name="T32" fmla="*/ 112 w 128"/>
              <a:gd name="T33" fmla="*/ 171 h 205"/>
              <a:gd name="T34" fmla="*/ 100 w 128"/>
              <a:gd name="T35" fmla="*/ 187 h 205"/>
              <a:gd name="T36" fmla="*/ 85 w 128"/>
              <a:gd name="T37" fmla="*/ 199 h 205"/>
              <a:gd name="T38" fmla="*/ 71 w 128"/>
              <a:gd name="T39" fmla="*/ 204 h 205"/>
              <a:gd name="T40" fmla="*/ 56 w 128"/>
              <a:gd name="T41" fmla="*/ 204 h 205"/>
              <a:gd name="T42" fmla="*/ 44 w 128"/>
              <a:gd name="T43" fmla="*/ 200 h 205"/>
              <a:gd name="T44" fmla="*/ 31 w 128"/>
              <a:gd name="T45" fmla="*/ 191 h 205"/>
              <a:gd name="T46" fmla="*/ 21 w 128"/>
              <a:gd name="T47" fmla="*/ 179 h 205"/>
              <a:gd name="T48" fmla="*/ 13 w 128"/>
              <a:gd name="T49" fmla="*/ 164 h 205"/>
              <a:gd name="T50" fmla="*/ 6 w 128"/>
              <a:gd name="T51" fmla="*/ 149 h 205"/>
              <a:gd name="T52" fmla="*/ 2 w 128"/>
              <a:gd name="T53" fmla="*/ 132 h 205"/>
              <a:gd name="T54" fmla="*/ 0 w 128"/>
              <a:gd name="T55" fmla="*/ 114 h 205"/>
              <a:gd name="T56" fmla="*/ 29 w 128"/>
              <a:gd name="T57" fmla="*/ 107 h 205"/>
              <a:gd name="T58" fmla="*/ 31 w 128"/>
              <a:gd name="T59" fmla="*/ 145 h 205"/>
              <a:gd name="T60" fmla="*/ 39 w 128"/>
              <a:gd name="T61" fmla="*/ 174 h 205"/>
              <a:gd name="T62" fmla="*/ 44 w 128"/>
              <a:gd name="T63" fmla="*/ 183 h 205"/>
              <a:gd name="T64" fmla="*/ 49 w 128"/>
              <a:gd name="T65" fmla="*/ 190 h 205"/>
              <a:gd name="T66" fmla="*/ 56 w 128"/>
              <a:gd name="T67" fmla="*/ 194 h 205"/>
              <a:gd name="T68" fmla="*/ 63 w 128"/>
              <a:gd name="T69" fmla="*/ 195 h 205"/>
              <a:gd name="T70" fmla="*/ 72 w 128"/>
              <a:gd name="T71" fmla="*/ 193 h 205"/>
              <a:gd name="T72" fmla="*/ 80 w 128"/>
              <a:gd name="T73" fmla="*/ 188 h 205"/>
              <a:gd name="T74" fmla="*/ 87 w 128"/>
              <a:gd name="T75" fmla="*/ 179 h 205"/>
              <a:gd name="T76" fmla="*/ 93 w 128"/>
              <a:gd name="T77" fmla="*/ 164 h 205"/>
              <a:gd name="T78" fmla="*/ 98 w 128"/>
              <a:gd name="T79" fmla="*/ 134 h 205"/>
              <a:gd name="T80" fmla="*/ 99 w 128"/>
              <a:gd name="T81" fmla="*/ 95 h 205"/>
              <a:gd name="T82" fmla="*/ 98 w 128"/>
              <a:gd name="T83" fmla="*/ 64 h 205"/>
              <a:gd name="T84" fmla="*/ 93 w 128"/>
              <a:gd name="T85" fmla="*/ 38 h 205"/>
              <a:gd name="T86" fmla="*/ 86 w 128"/>
              <a:gd name="T87" fmla="*/ 24 h 205"/>
              <a:gd name="T88" fmla="*/ 79 w 128"/>
              <a:gd name="T89" fmla="*/ 15 h 205"/>
              <a:gd name="T90" fmla="*/ 72 w 128"/>
              <a:gd name="T91" fmla="*/ 11 h 205"/>
              <a:gd name="T92" fmla="*/ 65 w 128"/>
              <a:gd name="T93" fmla="*/ 10 h 205"/>
              <a:gd name="T94" fmla="*/ 55 w 128"/>
              <a:gd name="T95" fmla="*/ 12 h 205"/>
              <a:gd name="T96" fmla="*/ 47 w 128"/>
              <a:gd name="T97" fmla="*/ 19 h 205"/>
              <a:gd name="T98" fmla="*/ 39 w 128"/>
              <a:gd name="T99" fmla="*/ 34 h 205"/>
              <a:gd name="T100" fmla="*/ 32 w 128"/>
              <a:gd name="T101" fmla="*/ 56 h 205"/>
              <a:gd name="T102" fmla="*/ 30 w 128"/>
              <a:gd name="T103" fmla="*/ 82 h 205"/>
              <a:gd name="T104" fmla="*/ 29 w 128"/>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5"/>
              <a:gd name="T161" fmla="*/ 128 w 128"/>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5">
                <a:moveTo>
                  <a:pt x="0" y="104"/>
                </a:moveTo>
                <a:lnTo>
                  <a:pt x="1" y="88"/>
                </a:lnTo>
                <a:lnTo>
                  <a:pt x="3" y="72"/>
                </a:lnTo>
                <a:lnTo>
                  <a:pt x="6" y="59"/>
                </a:lnTo>
                <a:lnTo>
                  <a:pt x="11" y="46"/>
                </a:lnTo>
                <a:lnTo>
                  <a:pt x="16" y="35"/>
                </a:lnTo>
                <a:lnTo>
                  <a:pt x="22" y="24"/>
                </a:lnTo>
                <a:lnTo>
                  <a:pt x="29" y="16"/>
                </a:lnTo>
                <a:lnTo>
                  <a:pt x="38" y="10"/>
                </a:lnTo>
                <a:lnTo>
                  <a:pt x="44" y="6"/>
                </a:lnTo>
                <a:lnTo>
                  <a:pt x="51" y="2"/>
                </a:lnTo>
                <a:lnTo>
                  <a:pt x="57" y="0"/>
                </a:lnTo>
                <a:lnTo>
                  <a:pt x="65" y="0"/>
                </a:lnTo>
                <a:lnTo>
                  <a:pt x="70" y="0"/>
                </a:lnTo>
                <a:lnTo>
                  <a:pt x="76" y="1"/>
                </a:lnTo>
                <a:lnTo>
                  <a:pt x="81" y="4"/>
                </a:lnTo>
                <a:lnTo>
                  <a:pt x="86" y="6"/>
                </a:lnTo>
                <a:lnTo>
                  <a:pt x="92" y="10"/>
                </a:lnTo>
                <a:lnTo>
                  <a:pt x="96" y="13"/>
                </a:lnTo>
                <a:lnTo>
                  <a:pt x="101" y="18"/>
                </a:lnTo>
                <a:lnTo>
                  <a:pt x="105" y="23"/>
                </a:lnTo>
                <a:lnTo>
                  <a:pt x="110" y="31"/>
                </a:lnTo>
                <a:lnTo>
                  <a:pt x="115" y="39"/>
                </a:lnTo>
                <a:lnTo>
                  <a:pt x="118" y="47"/>
                </a:lnTo>
                <a:lnTo>
                  <a:pt x="122" y="56"/>
                </a:lnTo>
                <a:lnTo>
                  <a:pt x="125" y="67"/>
                </a:lnTo>
                <a:lnTo>
                  <a:pt x="126" y="77"/>
                </a:lnTo>
                <a:lnTo>
                  <a:pt x="127" y="89"/>
                </a:lnTo>
                <a:lnTo>
                  <a:pt x="128" y="101"/>
                </a:lnTo>
                <a:lnTo>
                  <a:pt x="127" y="118"/>
                </a:lnTo>
                <a:lnTo>
                  <a:pt x="125" y="132"/>
                </a:lnTo>
                <a:lnTo>
                  <a:pt x="122" y="147"/>
                </a:lnTo>
                <a:lnTo>
                  <a:pt x="117" y="159"/>
                </a:lnTo>
                <a:lnTo>
                  <a:pt x="112" y="171"/>
                </a:lnTo>
                <a:lnTo>
                  <a:pt x="107" y="180"/>
                </a:lnTo>
                <a:lnTo>
                  <a:pt x="100" y="187"/>
                </a:lnTo>
                <a:lnTo>
                  <a:pt x="93" y="193"/>
                </a:lnTo>
                <a:lnTo>
                  <a:pt x="85" y="199"/>
                </a:lnTo>
                <a:lnTo>
                  <a:pt x="78" y="202"/>
                </a:lnTo>
                <a:lnTo>
                  <a:pt x="71" y="204"/>
                </a:lnTo>
                <a:lnTo>
                  <a:pt x="63" y="205"/>
                </a:lnTo>
                <a:lnTo>
                  <a:pt x="56" y="204"/>
                </a:lnTo>
                <a:lnTo>
                  <a:pt x="50" y="203"/>
                </a:lnTo>
                <a:lnTo>
                  <a:pt x="44" y="200"/>
                </a:lnTo>
                <a:lnTo>
                  <a:pt x="38" y="196"/>
                </a:lnTo>
                <a:lnTo>
                  <a:pt x="31" y="191"/>
                </a:lnTo>
                <a:lnTo>
                  <a:pt x="26" y="186"/>
                </a:lnTo>
                <a:lnTo>
                  <a:pt x="21" y="179"/>
                </a:lnTo>
                <a:lnTo>
                  <a:pt x="16" y="172"/>
                </a:lnTo>
                <a:lnTo>
                  <a:pt x="13" y="164"/>
                </a:lnTo>
                <a:lnTo>
                  <a:pt x="10" y="156"/>
                </a:lnTo>
                <a:lnTo>
                  <a:pt x="6" y="149"/>
                </a:lnTo>
                <a:lnTo>
                  <a:pt x="4" y="140"/>
                </a:lnTo>
                <a:lnTo>
                  <a:pt x="2" y="132"/>
                </a:lnTo>
                <a:lnTo>
                  <a:pt x="1" y="123"/>
                </a:lnTo>
                <a:lnTo>
                  <a:pt x="0" y="114"/>
                </a:lnTo>
                <a:lnTo>
                  <a:pt x="0" y="104"/>
                </a:lnTo>
                <a:close/>
                <a:moveTo>
                  <a:pt x="29" y="107"/>
                </a:moveTo>
                <a:lnTo>
                  <a:pt x="29" y="127"/>
                </a:lnTo>
                <a:lnTo>
                  <a:pt x="31" y="145"/>
                </a:lnTo>
                <a:lnTo>
                  <a:pt x="34" y="160"/>
                </a:lnTo>
                <a:lnTo>
                  <a:pt x="39" y="174"/>
                </a:lnTo>
                <a:lnTo>
                  <a:pt x="41" y="179"/>
                </a:lnTo>
                <a:lnTo>
                  <a:pt x="44" y="183"/>
                </a:lnTo>
                <a:lnTo>
                  <a:pt x="46" y="187"/>
                </a:lnTo>
                <a:lnTo>
                  <a:pt x="49" y="190"/>
                </a:lnTo>
                <a:lnTo>
                  <a:pt x="52" y="192"/>
                </a:lnTo>
                <a:lnTo>
                  <a:pt x="56" y="194"/>
                </a:lnTo>
                <a:lnTo>
                  <a:pt x="59" y="195"/>
                </a:lnTo>
                <a:lnTo>
                  <a:pt x="63" y="195"/>
                </a:lnTo>
                <a:lnTo>
                  <a:pt x="68" y="194"/>
                </a:lnTo>
                <a:lnTo>
                  <a:pt x="72" y="193"/>
                </a:lnTo>
                <a:lnTo>
                  <a:pt x="76" y="191"/>
                </a:lnTo>
                <a:lnTo>
                  <a:pt x="80" y="188"/>
                </a:lnTo>
                <a:lnTo>
                  <a:pt x="84" y="184"/>
                </a:lnTo>
                <a:lnTo>
                  <a:pt x="87" y="179"/>
                </a:lnTo>
                <a:lnTo>
                  <a:pt x="90" y="173"/>
                </a:lnTo>
                <a:lnTo>
                  <a:pt x="93" y="164"/>
                </a:lnTo>
                <a:lnTo>
                  <a:pt x="96" y="151"/>
                </a:lnTo>
                <a:lnTo>
                  <a:pt x="98" y="134"/>
                </a:lnTo>
                <a:lnTo>
                  <a:pt x="99" y="116"/>
                </a:lnTo>
                <a:lnTo>
                  <a:pt x="99" y="95"/>
                </a:lnTo>
                <a:lnTo>
                  <a:pt x="99" y="78"/>
                </a:lnTo>
                <a:lnTo>
                  <a:pt x="98" y="64"/>
                </a:lnTo>
                <a:lnTo>
                  <a:pt x="96" y="50"/>
                </a:lnTo>
                <a:lnTo>
                  <a:pt x="93" y="38"/>
                </a:lnTo>
                <a:lnTo>
                  <a:pt x="89" y="31"/>
                </a:lnTo>
                <a:lnTo>
                  <a:pt x="86" y="24"/>
                </a:lnTo>
                <a:lnTo>
                  <a:pt x="83" y="19"/>
                </a:lnTo>
                <a:lnTo>
                  <a:pt x="79" y="15"/>
                </a:lnTo>
                <a:lnTo>
                  <a:pt x="76" y="13"/>
                </a:lnTo>
                <a:lnTo>
                  <a:pt x="72" y="11"/>
                </a:lnTo>
                <a:lnTo>
                  <a:pt x="69" y="10"/>
                </a:lnTo>
                <a:lnTo>
                  <a:pt x="65" y="10"/>
                </a:lnTo>
                <a:lnTo>
                  <a:pt x="59" y="11"/>
                </a:lnTo>
                <a:lnTo>
                  <a:pt x="55" y="12"/>
                </a:lnTo>
                <a:lnTo>
                  <a:pt x="51" y="15"/>
                </a:lnTo>
                <a:lnTo>
                  <a:pt x="47" y="19"/>
                </a:lnTo>
                <a:lnTo>
                  <a:pt x="42" y="25"/>
                </a:lnTo>
                <a:lnTo>
                  <a:pt x="39" y="34"/>
                </a:lnTo>
                <a:lnTo>
                  <a:pt x="34" y="44"/>
                </a:lnTo>
                <a:lnTo>
                  <a:pt x="32" y="56"/>
                </a:lnTo>
                <a:lnTo>
                  <a:pt x="31" y="69"/>
                </a:lnTo>
                <a:lnTo>
                  <a:pt x="30"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60" name="Freeform 377"/>
          <p:cNvSpPr>
            <a:spLocks noEditPoints="1"/>
          </p:cNvSpPr>
          <p:nvPr/>
        </p:nvSpPr>
        <p:spPr bwMode="auto">
          <a:xfrm>
            <a:off x="4445000" y="1885950"/>
            <a:ext cx="66675" cy="109538"/>
          </a:xfrm>
          <a:custGeom>
            <a:avLst/>
            <a:gdLst>
              <a:gd name="T0" fmla="*/ 1 w 127"/>
              <a:gd name="T1" fmla="*/ 88 h 205"/>
              <a:gd name="T2" fmla="*/ 6 w 127"/>
              <a:gd name="T3" fmla="*/ 59 h 205"/>
              <a:gd name="T4" fmla="*/ 15 w 127"/>
              <a:gd name="T5" fmla="*/ 35 h 205"/>
              <a:gd name="T6" fmla="*/ 29 w 127"/>
              <a:gd name="T7" fmla="*/ 16 h 205"/>
              <a:gd name="T8" fmla="*/ 44 w 127"/>
              <a:gd name="T9" fmla="*/ 6 h 205"/>
              <a:gd name="T10" fmla="*/ 58 w 127"/>
              <a:gd name="T11" fmla="*/ 0 h 205"/>
              <a:gd name="T12" fmla="*/ 70 w 127"/>
              <a:gd name="T13" fmla="*/ 0 h 205"/>
              <a:gd name="T14" fmla="*/ 81 w 127"/>
              <a:gd name="T15" fmla="*/ 4 h 205"/>
              <a:gd name="T16" fmla="*/ 91 w 127"/>
              <a:gd name="T17" fmla="*/ 10 h 205"/>
              <a:gd name="T18" fmla="*/ 100 w 127"/>
              <a:gd name="T19" fmla="*/ 18 h 205"/>
              <a:gd name="T20" fmla="*/ 110 w 127"/>
              <a:gd name="T21" fmla="*/ 31 h 205"/>
              <a:gd name="T22" fmla="*/ 119 w 127"/>
              <a:gd name="T23" fmla="*/ 47 h 205"/>
              <a:gd name="T24" fmla="*/ 124 w 127"/>
              <a:gd name="T25" fmla="*/ 67 h 205"/>
              <a:gd name="T26" fmla="*/ 127 w 127"/>
              <a:gd name="T27" fmla="*/ 89 h 205"/>
              <a:gd name="T28" fmla="*/ 126 w 127"/>
              <a:gd name="T29" fmla="*/ 118 h 205"/>
              <a:gd name="T30" fmla="*/ 122 w 127"/>
              <a:gd name="T31" fmla="*/ 147 h 205"/>
              <a:gd name="T32" fmla="*/ 112 w 127"/>
              <a:gd name="T33" fmla="*/ 171 h 205"/>
              <a:gd name="T34" fmla="*/ 99 w 127"/>
              <a:gd name="T35" fmla="*/ 187 h 205"/>
              <a:gd name="T36" fmla="*/ 85 w 127"/>
              <a:gd name="T37" fmla="*/ 199 h 205"/>
              <a:gd name="T38" fmla="*/ 70 w 127"/>
              <a:gd name="T39" fmla="*/ 204 h 205"/>
              <a:gd name="T40" fmla="*/ 56 w 127"/>
              <a:gd name="T41" fmla="*/ 204 h 205"/>
              <a:gd name="T42" fmla="*/ 43 w 127"/>
              <a:gd name="T43" fmla="*/ 200 h 205"/>
              <a:gd name="T44" fmla="*/ 31 w 127"/>
              <a:gd name="T45" fmla="*/ 191 h 205"/>
              <a:gd name="T46" fmla="*/ 20 w 127"/>
              <a:gd name="T47" fmla="*/ 179 h 205"/>
              <a:gd name="T48" fmla="*/ 12 w 127"/>
              <a:gd name="T49" fmla="*/ 164 h 205"/>
              <a:gd name="T50" fmla="*/ 6 w 127"/>
              <a:gd name="T51" fmla="*/ 149 h 205"/>
              <a:gd name="T52" fmla="*/ 3 w 127"/>
              <a:gd name="T53" fmla="*/ 132 h 205"/>
              <a:gd name="T54" fmla="*/ 1 w 127"/>
              <a:gd name="T55" fmla="*/ 114 h 205"/>
              <a:gd name="T56" fmla="*/ 29 w 127"/>
              <a:gd name="T57" fmla="*/ 107 h 205"/>
              <a:gd name="T58" fmla="*/ 31 w 127"/>
              <a:gd name="T59" fmla="*/ 145 h 205"/>
              <a:gd name="T60" fmla="*/ 38 w 127"/>
              <a:gd name="T61" fmla="*/ 174 h 205"/>
              <a:gd name="T62" fmla="*/ 43 w 127"/>
              <a:gd name="T63" fmla="*/ 183 h 205"/>
              <a:gd name="T64" fmla="*/ 48 w 127"/>
              <a:gd name="T65" fmla="*/ 190 h 205"/>
              <a:gd name="T66" fmla="*/ 56 w 127"/>
              <a:gd name="T67" fmla="*/ 194 h 205"/>
              <a:gd name="T68" fmla="*/ 63 w 127"/>
              <a:gd name="T69" fmla="*/ 195 h 205"/>
              <a:gd name="T70" fmla="*/ 71 w 127"/>
              <a:gd name="T71" fmla="*/ 193 h 205"/>
              <a:gd name="T72" fmla="*/ 79 w 127"/>
              <a:gd name="T73" fmla="*/ 188 h 205"/>
              <a:gd name="T74" fmla="*/ 87 w 127"/>
              <a:gd name="T75" fmla="*/ 179 h 205"/>
              <a:gd name="T76" fmla="*/ 92 w 127"/>
              <a:gd name="T77" fmla="*/ 164 h 205"/>
              <a:gd name="T78" fmla="*/ 97 w 127"/>
              <a:gd name="T79" fmla="*/ 134 h 205"/>
              <a:gd name="T80" fmla="*/ 99 w 127"/>
              <a:gd name="T81" fmla="*/ 95 h 205"/>
              <a:gd name="T82" fmla="*/ 97 w 127"/>
              <a:gd name="T83" fmla="*/ 64 h 205"/>
              <a:gd name="T84" fmla="*/ 92 w 127"/>
              <a:gd name="T85" fmla="*/ 38 h 205"/>
              <a:gd name="T86" fmla="*/ 86 w 127"/>
              <a:gd name="T87" fmla="*/ 24 h 205"/>
              <a:gd name="T88" fmla="*/ 78 w 127"/>
              <a:gd name="T89" fmla="*/ 15 h 205"/>
              <a:gd name="T90" fmla="*/ 72 w 127"/>
              <a:gd name="T91" fmla="*/ 11 h 205"/>
              <a:gd name="T92" fmla="*/ 64 w 127"/>
              <a:gd name="T93" fmla="*/ 10 h 205"/>
              <a:gd name="T94" fmla="*/ 55 w 127"/>
              <a:gd name="T95" fmla="*/ 12 h 205"/>
              <a:gd name="T96" fmla="*/ 46 w 127"/>
              <a:gd name="T97" fmla="*/ 19 h 205"/>
              <a:gd name="T98" fmla="*/ 38 w 127"/>
              <a:gd name="T99" fmla="*/ 34 h 205"/>
              <a:gd name="T100" fmla="*/ 32 w 127"/>
              <a:gd name="T101" fmla="*/ 56 h 205"/>
              <a:gd name="T102" fmla="*/ 30 w 127"/>
              <a:gd name="T103" fmla="*/ 82 h 205"/>
              <a:gd name="T104" fmla="*/ 29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3" y="72"/>
                </a:lnTo>
                <a:lnTo>
                  <a:pt x="6" y="59"/>
                </a:lnTo>
                <a:lnTo>
                  <a:pt x="10" y="46"/>
                </a:lnTo>
                <a:lnTo>
                  <a:pt x="15" y="35"/>
                </a:lnTo>
                <a:lnTo>
                  <a:pt x="22" y="24"/>
                </a:lnTo>
                <a:lnTo>
                  <a:pt x="29" y="16"/>
                </a:lnTo>
                <a:lnTo>
                  <a:pt x="37" y="10"/>
                </a:lnTo>
                <a:lnTo>
                  <a:pt x="44" y="6"/>
                </a:lnTo>
                <a:lnTo>
                  <a:pt x="50" y="2"/>
                </a:lnTo>
                <a:lnTo>
                  <a:pt x="58" y="0"/>
                </a:lnTo>
                <a:lnTo>
                  <a:pt x="64" y="0"/>
                </a:lnTo>
                <a:lnTo>
                  <a:pt x="70" y="0"/>
                </a:lnTo>
                <a:lnTo>
                  <a:pt x="75" y="1"/>
                </a:lnTo>
                <a:lnTo>
                  <a:pt x="81" y="4"/>
                </a:lnTo>
                <a:lnTo>
                  <a:pt x="86" y="6"/>
                </a:lnTo>
                <a:lnTo>
                  <a:pt x="91" y="10"/>
                </a:lnTo>
                <a:lnTo>
                  <a:pt x="95" y="13"/>
                </a:lnTo>
                <a:lnTo>
                  <a:pt x="100" y="18"/>
                </a:lnTo>
                <a:lnTo>
                  <a:pt x="104" y="23"/>
                </a:lnTo>
                <a:lnTo>
                  <a:pt x="110" y="31"/>
                </a:lnTo>
                <a:lnTo>
                  <a:pt x="115" y="39"/>
                </a:lnTo>
                <a:lnTo>
                  <a:pt x="119" y="47"/>
                </a:lnTo>
                <a:lnTo>
                  <a:pt x="122" y="56"/>
                </a:lnTo>
                <a:lnTo>
                  <a:pt x="124" y="67"/>
                </a:lnTo>
                <a:lnTo>
                  <a:pt x="126" y="77"/>
                </a:lnTo>
                <a:lnTo>
                  <a:pt x="127" y="89"/>
                </a:lnTo>
                <a:lnTo>
                  <a:pt x="127" y="101"/>
                </a:lnTo>
                <a:lnTo>
                  <a:pt x="126" y="118"/>
                </a:lnTo>
                <a:lnTo>
                  <a:pt x="125" y="132"/>
                </a:lnTo>
                <a:lnTo>
                  <a:pt x="122" y="147"/>
                </a:lnTo>
                <a:lnTo>
                  <a:pt x="118" y="159"/>
                </a:lnTo>
                <a:lnTo>
                  <a:pt x="112" y="171"/>
                </a:lnTo>
                <a:lnTo>
                  <a:pt x="106" y="180"/>
                </a:lnTo>
                <a:lnTo>
                  <a:pt x="99" y="187"/>
                </a:lnTo>
                <a:lnTo>
                  <a:pt x="92" y="193"/>
                </a:lnTo>
                <a:lnTo>
                  <a:pt x="85" y="199"/>
                </a:lnTo>
                <a:lnTo>
                  <a:pt x="77" y="202"/>
                </a:lnTo>
                <a:lnTo>
                  <a:pt x="70" y="204"/>
                </a:lnTo>
                <a:lnTo>
                  <a:pt x="63" y="205"/>
                </a:lnTo>
                <a:lnTo>
                  <a:pt x="56" y="204"/>
                </a:lnTo>
                <a:lnTo>
                  <a:pt x="49" y="203"/>
                </a:lnTo>
                <a:lnTo>
                  <a:pt x="43" y="200"/>
                </a:lnTo>
                <a:lnTo>
                  <a:pt x="37" y="196"/>
                </a:lnTo>
                <a:lnTo>
                  <a:pt x="31" y="191"/>
                </a:lnTo>
                <a:lnTo>
                  <a:pt x="26" y="186"/>
                </a:lnTo>
                <a:lnTo>
                  <a:pt x="20" y="179"/>
                </a:lnTo>
                <a:lnTo>
                  <a:pt x="16" y="172"/>
                </a:lnTo>
                <a:lnTo>
                  <a:pt x="12" y="164"/>
                </a:lnTo>
                <a:lnTo>
                  <a:pt x="9" y="156"/>
                </a:lnTo>
                <a:lnTo>
                  <a:pt x="6" y="149"/>
                </a:lnTo>
                <a:lnTo>
                  <a:pt x="4" y="140"/>
                </a:lnTo>
                <a:lnTo>
                  <a:pt x="3" y="132"/>
                </a:lnTo>
                <a:lnTo>
                  <a:pt x="1" y="123"/>
                </a:lnTo>
                <a:lnTo>
                  <a:pt x="1" y="114"/>
                </a:lnTo>
                <a:lnTo>
                  <a:pt x="0" y="104"/>
                </a:lnTo>
                <a:close/>
                <a:moveTo>
                  <a:pt x="29" y="107"/>
                </a:moveTo>
                <a:lnTo>
                  <a:pt x="29" y="127"/>
                </a:lnTo>
                <a:lnTo>
                  <a:pt x="31" y="145"/>
                </a:lnTo>
                <a:lnTo>
                  <a:pt x="34" y="160"/>
                </a:lnTo>
                <a:lnTo>
                  <a:pt x="38" y="174"/>
                </a:lnTo>
                <a:lnTo>
                  <a:pt x="41" y="179"/>
                </a:lnTo>
                <a:lnTo>
                  <a:pt x="43" y="183"/>
                </a:lnTo>
                <a:lnTo>
                  <a:pt x="46" y="187"/>
                </a:lnTo>
                <a:lnTo>
                  <a:pt x="48" y="190"/>
                </a:lnTo>
                <a:lnTo>
                  <a:pt x="51" y="192"/>
                </a:lnTo>
                <a:lnTo>
                  <a:pt x="56" y="194"/>
                </a:lnTo>
                <a:lnTo>
                  <a:pt x="59" y="195"/>
                </a:lnTo>
                <a:lnTo>
                  <a:pt x="63" y="195"/>
                </a:lnTo>
                <a:lnTo>
                  <a:pt x="67" y="194"/>
                </a:lnTo>
                <a:lnTo>
                  <a:pt x="71" y="193"/>
                </a:lnTo>
                <a:lnTo>
                  <a:pt x="75" y="191"/>
                </a:lnTo>
                <a:lnTo>
                  <a:pt x="79" y="188"/>
                </a:lnTo>
                <a:lnTo>
                  <a:pt x="84" y="184"/>
                </a:lnTo>
                <a:lnTo>
                  <a:pt x="87" y="179"/>
                </a:lnTo>
                <a:lnTo>
                  <a:pt x="90" y="173"/>
                </a:lnTo>
                <a:lnTo>
                  <a:pt x="92" y="164"/>
                </a:lnTo>
                <a:lnTo>
                  <a:pt x="95" y="151"/>
                </a:lnTo>
                <a:lnTo>
                  <a:pt x="97" y="134"/>
                </a:lnTo>
                <a:lnTo>
                  <a:pt x="98" y="116"/>
                </a:lnTo>
                <a:lnTo>
                  <a:pt x="99" y="95"/>
                </a:lnTo>
                <a:lnTo>
                  <a:pt x="98" y="78"/>
                </a:lnTo>
                <a:lnTo>
                  <a:pt x="97" y="64"/>
                </a:lnTo>
                <a:lnTo>
                  <a:pt x="95" y="50"/>
                </a:lnTo>
                <a:lnTo>
                  <a:pt x="92" y="38"/>
                </a:lnTo>
                <a:lnTo>
                  <a:pt x="89" y="31"/>
                </a:lnTo>
                <a:lnTo>
                  <a:pt x="86" y="24"/>
                </a:lnTo>
                <a:lnTo>
                  <a:pt x="83" y="19"/>
                </a:lnTo>
                <a:lnTo>
                  <a:pt x="78" y="15"/>
                </a:lnTo>
                <a:lnTo>
                  <a:pt x="75" y="13"/>
                </a:lnTo>
                <a:lnTo>
                  <a:pt x="72" y="11"/>
                </a:lnTo>
                <a:lnTo>
                  <a:pt x="68" y="10"/>
                </a:lnTo>
                <a:lnTo>
                  <a:pt x="64" y="10"/>
                </a:lnTo>
                <a:lnTo>
                  <a:pt x="59" y="11"/>
                </a:lnTo>
                <a:lnTo>
                  <a:pt x="55" y="12"/>
                </a:lnTo>
                <a:lnTo>
                  <a:pt x="50" y="15"/>
                </a:lnTo>
                <a:lnTo>
                  <a:pt x="46" y="19"/>
                </a:lnTo>
                <a:lnTo>
                  <a:pt x="42" y="25"/>
                </a:lnTo>
                <a:lnTo>
                  <a:pt x="38" y="34"/>
                </a:lnTo>
                <a:lnTo>
                  <a:pt x="35" y="44"/>
                </a:lnTo>
                <a:lnTo>
                  <a:pt x="32" y="56"/>
                </a:lnTo>
                <a:lnTo>
                  <a:pt x="31" y="69"/>
                </a:lnTo>
                <a:lnTo>
                  <a:pt x="30"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61" name="Freeform 378"/>
          <p:cNvSpPr>
            <a:spLocks noEditPoints="1"/>
          </p:cNvSpPr>
          <p:nvPr/>
        </p:nvSpPr>
        <p:spPr bwMode="auto">
          <a:xfrm>
            <a:off x="4214813" y="1881188"/>
            <a:ext cx="53975" cy="117475"/>
          </a:xfrm>
          <a:custGeom>
            <a:avLst/>
            <a:gdLst>
              <a:gd name="T0" fmla="*/ 10 w 102"/>
              <a:gd name="T1" fmla="*/ 24 h 222"/>
              <a:gd name="T2" fmla="*/ 58 w 102"/>
              <a:gd name="T3" fmla="*/ 1 h 222"/>
              <a:gd name="T4" fmla="*/ 62 w 102"/>
              <a:gd name="T5" fmla="*/ 0 h 222"/>
              <a:gd name="T6" fmla="*/ 67 w 102"/>
              <a:gd name="T7" fmla="*/ 0 h 222"/>
              <a:gd name="T8" fmla="*/ 78 w 102"/>
              <a:gd name="T9" fmla="*/ 10 h 222"/>
              <a:gd name="T10" fmla="*/ 57 w 102"/>
              <a:gd name="T11" fmla="*/ 191 h 222"/>
              <a:gd name="T12" fmla="*/ 58 w 102"/>
              <a:gd name="T13" fmla="*/ 200 h 222"/>
              <a:gd name="T14" fmla="*/ 79 w 102"/>
              <a:gd name="T15" fmla="*/ 193 h 222"/>
              <a:gd name="T16" fmla="*/ 79 w 102"/>
              <a:gd name="T17" fmla="*/ 193 h 222"/>
              <a:gd name="T18" fmla="*/ 79 w 102"/>
              <a:gd name="T19" fmla="*/ 193 h 222"/>
              <a:gd name="T20" fmla="*/ 63 w 102"/>
              <a:gd name="T21" fmla="*/ 208 h 222"/>
              <a:gd name="T22" fmla="*/ 74 w 102"/>
              <a:gd name="T23" fmla="*/ 203 h 222"/>
              <a:gd name="T24" fmla="*/ 80 w 102"/>
              <a:gd name="T25" fmla="*/ 216 h 222"/>
              <a:gd name="T26" fmla="*/ 84 w 102"/>
              <a:gd name="T27" fmla="*/ 195 h 222"/>
              <a:gd name="T28" fmla="*/ 87 w 102"/>
              <a:gd name="T29" fmla="*/ 195 h 222"/>
              <a:gd name="T30" fmla="*/ 82 w 102"/>
              <a:gd name="T31" fmla="*/ 194 h 222"/>
              <a:gd name="T32" fmla="*/ 92 w 102"/>
              <a:gd name="T33" fmla="*/ 195 h 222"/>
              <a:gd name="T34" fmla="*/ 102 w 102"/>
              <a:gd name="T35" fmla="*/ 205 h 222"/>
              <a:gd name="T36" fmla="*/ 102 w 102"/>
              <a:gd name="T37" fmla="*/ 211 h 222"/>
              <a:gd name="T38" fmla="*/ 92 w 102"/>
              <a:gd name="T39" fmla="*/ 222 h 222"/>
              <a:gd name="T40" fmla="*/ 17 w 102"/>
              <a:gd name="T41" fmla="*/ 222 h 222"/>
              <a:gd name="T42" fmla="*/ 7 w 102"/>
              <a:gd name="T43" fmla="*/ 211 h 222"/>
              <a:gd name="T44" fmla="*/ 7 w 102"/>
              <a:gd name="T45" fmla="*/ 205 h 222"/>
              <a:gd name="T46" fmla="*/ 25 w 102"/>
              <a:gd name="T47" fmla="*/ 216 h 222"/>
              <a:gd name="T48" fmla="*/ 31 w 102"/>
              <a:gd name="T49" fmla="*/ 194 h 222"/>
              <a:gd name="T50" fmla="*/ 31 w 102"/>
              <a:gd name="T51" fmla="*/ 194 h 222"/>
              <a:gd name="T52" fmla="*/ 31 w 102"/>
              <a:gd name="T53" fmla="*/ 194 h 222"/>
              <a:gd name="T54" fmla="*/ 40 w 102"/>
              <a:gd name="T55" fmla="*/ 213 h 222"/>
              <a:gd name="T56" fmla="*/ 39 w 102"/>
              <a:gd name="T57" fmla="*/ 200 h 222"/>
              <a:gd name="T58" fmla="*/ 51 w 102"/>
              <a:gd name="T59" fmla="*/ 202 h 222"/>
              <a:gd name="T60" fmla="*/ 52 w 102"/>
              <a:gd name="T61" fmla="*/ 201 h 222"/>
              <a:gd name="T62" fmla="*/ 32 w 102"/>
              <a:gd name="T63" fmla="*/ 192 h 222"/>
              <a:gd name="T64" fmla="*/ 32 w 102"/>
              <a:gd name="T65" fmla="*/ 193 h 222"/>
              <a:gd name="T66" fmla="*/ 32 w 102"/>
              <a:gd name="T67" fmla="*/ 190 h 222"/>
              <a:gd name="T68" fmla="*/ 54 w 102"/>
              <a:gd name="T69" fmla="*/ 185 h 222"/>
              <a:gd name="T70" fmla="*/ 54 w 102"/>
              <a:gd name="T71" fmla="*/ 71 h 222"/>
              <a:gd name="T72" fmla="*/ 32 w 102"/>
              <a:gd name="T73" fmla="*/ 53 h 222"/>
              <a:gd name="T74" fmla="*/ 32 w 102"/>
              <a:gd name="T75" fmla="*/ 53 h 222"/>
              <a:gd name="T76" fmla="*/ 54 w 102"/>
              <a:gd name="T77" fmla="*/ 52 h 222"/>
              <a:gd name="T78" fmla="*/ 41 w 102"/>
              <a:gd name="T79" fmla="*/ 43 h 222"/>
              <a:gd name="T80" fmla="*/ 50 w 102"/>
              <a:gd name="T81" fmla="*/ 33 h 222"/>
              <a:gd name="T82" fmla="*/ 30 w 102"/>
              <a:gd name="T83" fmla="*/ 42 h 222"/>
              <a:gd name="T84" fmla="*/ 31 w 102"/>
              <a:gd name="T85" fmla="*/ 44 h 222"/>
              <a:gd name="T86" fmla="*/ 31 w 102"/>
              <a:gd name="T87" fmla="*/ 44 h 222"/>
              <a:gd name="T88" fmla="*/ 44 w 102"/>
              <a:gd name="T89" fmla="*/ 27 h 222"/>
              <a:gd name="T90" fmla="*/ 41 w 102"/>
              <a:gd name="T91" fmla="*/ 26 h 222"/>
              <a:gd name="T92" fmla="*/ 38 w 102"/>
              <a:gd name="T93" fmla="*/ 24 h 222"/>
              <a:gd name="T94" fmla="*/ 32 w 102"/>
              <a:gd name="T95" fmla="*/ 45 h 222"/>
              <a:gd name="T96" fmla="*/ 32 w 102"/>
              <a:gd name="T97" fmla="*/ 45 h 222"/>
              <a:gd name="T98" fmla="*/ 32 w 102"/>
              <a:gd name="T99" fmla="*/ 23 h 222"/>
              <a:gd name="T100" fmla="*/ 25 w 102"/>
              <a:gd name="T101" fmla="*/ 34 h 222"/>
              <a:gd name="T102" fmla="*/ 12 w 102"/>
              <a:gd name="T103" fmla="*/ 28 h 222"/>
              <a:gd name="T104" fmla="*/ 11 w 102"/>
              <a:gd name="T105" fmla="*/ 52 h 222"/>
              <a:gd name="T106" fmla="*/ 5 w 102"/>
              <a:gd name="T107" fmla="*/ 38 h 222"/>
              <a:gd name="T108" fmla="*/ 0 w 102"/>
              <a:gd name="T109" fmla="*/ 29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2"/>
              <a:gd name="T166" fmla="*/ 0 h 222"/>
              <a:gd name="T167" fmla="*/ 102 w 102"/>
              <a:gd name="T168" fmla="*/ 222 h 2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2" h="222">
                <a:moveTo>
                  <a:pt x="10" y="24"/>
                </a:moveTo>
                <a:lnTo>
                  <a:pt x="58" y="1"/>
                </a:lnTo>
                <a:lnTo>
                  <a:pt x="67" y="20"/>
                </a:lnTo>
                <a:lnTo>
                  <a:pt x="19" y="44"/>
                </a:lnTo>
                <a:lnTo>
                  <a:pt x="10" y="24"/>
                </a:lnTo>
                <a:close/>
                <a:moveTo>
                  <a:pt x="58" y="1"/>
                </a:moveTo>
                <a:lnTo>
                  <a:pt x="60" y="0"/>
                </a:lnTo>
                <a:lnTo>
                  <a:pt x="62" y="0"/>
                </a:lnTo>
                <a:lnTo>
                  <a:pt x="62" y="10"/>
                </a:lnTo>
                <a:lnTo>
                  <a:pt x="58" y="1"/>
                </a:lnTo>
                <a:close/>
                <a:moveTo>
                  <a:pt x="62" y="0"/>
                </a:moveTo>
                <a:lnTo>
                  <a:pt x="67" y="0"/>
                </a:lnTo>
                <a:lnTo>
                  <a:pt x="67" y="21"/>
                </a:lnTo>
                <a:lnTo>
                  <a:pt x="62" y="21"/>
                </a:lnTo>
                <a:lnTo>
                  <a:pt x="62" y="0"/>
                </a:lnTo>
                <a:close/>
                <a:moveTo>
                  <a:pt x="67" y="0"/>
                </a:moveTo>
                <a:lnTo>
                  <a:pt x="78" y="0"/>
                </a:lnTo>
                <a:lnTo>
                  <a:pt x="78" y="10"/>
                </a:lnTo>
                <a:lnTo>
                  <a:pt x="67" y="10"/>
                </a:lnTo>
                <a:lnTo>
                  <a:pt x="67" y="0"/>
                </a:lnTo>
                <a:close/>
                <a:moveTo>
                  <a:pt x="78" y="10"/>
                </a:moveTo>
                <a:lnTo>
                  <a:pt x="78" y="176"/>
                </a:lnTo>
                <a:lnTo>
                  <a:pt x="57" y="176"/>
                </a:lnTo>
                <a:lnTo>
                  <a:pt x="57" y="10"/>
                </a:lnTo>
                <a:lnTo>
                  <a:pt x="78" y="10"/>
                </a:lnTo>
                <a:close/>
                <a:moveTo>
                  <a:pt x="78" y="176"/>
                </a:moveTo>
                <a:lnTo>
                  <a:pt x="78" y="188"/>
                </a:lnTo>
                <a:lnTo>
                  <a:pt x="79" y="194"/>
                </a:lnTo>
                <a:lnTo>
                  <a:pt x="58" y="200"/>
                </a:lnTo>
                <a:lnTo>
                  <a:pt x="57" y="191"/>
                </a:lnTo>
                <a:lnTo>
                  <a:pt x="57" y="176"/>
                </a:lnTo>
                <a:lnTo>
                  <a:pt x="78" y="176"/>
                </a:lnTo>
                <a:close/>
                <a:moveTo>
                  <a:pt x="59" y="200"/>
                </a:moveTo>
                <a:lnTo>
                  <a:pt x="59" y="200"/>
                </a:lnTo>
                <a:lnTo>
                  <a:pt x="58" y="200"/>
                </a:lnTo>
                <a:lnTo>
                  <a:pt x="68" y="197"/>
                </a:lnTo>
                <a:lnTo>
                  <a:pt x="59" y="200"/>
                </a:lnTo>
                <a:close/>
                <a:moveTo>
                  <a:pt x="79" y="193"/>
                </a:moveTo>
                <a:lnTo>
                  <a:pt x="79" y="193"/>
                </a:lnTo>
                <a:lnTo>
                  <a:pt x="63" y="208"/>
                </a:lnTo>
                <a:lnTo>
                  <a:pt x="60" y="204"/>
                </a:lnTo>
                <a:lnTo>
                  <a:pt x="59" y="200"/>
                </a:lnTo>
                <a:lnTo>
                  <a:pt x="79" y="193"/>
                </a:lnTo>
                <a:close/>
                <a:moveTo>
                  <a:pt x="79" y="193"/>
                </a:moveTo>
                <a:lnTo>
                  <a:pt x="79" y="194"/>
                </a:lnTo>
                <a:lnTo>
                  <a:pt x="79" y="193"/>
                </a:lnTo>
                <a:lnTo>
                  <a:pt x="70" y="200"/>
                </a:lnTo>
                <a:lnTo>
                  <a:pt x="79" y="193"/>
                </a:lnTo>
                <a:close/>
                <a:moveTo>
                  <a:pt x="79" y="193"/>
                </a:moveTo>
                <a:lnTo>
                  <a:pt x="79" y="194"/>
                </a:lnTo>
                <a:lnTo>
                  <a:pt x="69" y="213"/>
                </a:lnTo>
                <a:lnTo>
                  <a:pt x="66" y="211"/>
                </a:lnTo>
                <a:lnTo>
                  <a:pt x="63" y="208"/>
                </a:lnTo>
                <a:lnTo>
                  <a:pt x="79" y="193"/>
                </a:lnTo>
                <a:close/>
                <a:moveTo>
                  <a:pt x="69" y="213"/>
                </a:moveTo>
                <a:lnTo>
                  <a:pt x="69" y="213"/>
                </a:lnTo>
                <a:lnTo>
                  <a:pt x="74" y="203"/>
                </a:lnTo>
                <a:lnTo>
                  <a:pt x="69" y="213"/>
                </a:lnTo>
                <a:close/>
                <a:moveTo>
                  <a:pt x="79" y="194"/>
                </a:moveTo>
                <a:lnTo>
                  <a:pt x="80" y="194"/>
                </a:lnTo>
                <a:lnTo>
                  <a:pt x="82" y="194"/>
                </a:lnTo>
                <a:lnTo>
                  <a:pt x="80" y="216"/>
                </a:lnTo>
                <a:lnTo>
                  <a:pt x="73" y="214"/>
                </a:lnTo>
                <a:lnTo>
                  <a:pt x="69" y="213"/>
                </a:lnTo>
                <a:lnTo>
                  <a:pt x="79" y="194"/>
                </a:lnTo>
                <a:close/>
                <a:moveTo>
                  <a:pt x="82" y="194"/>
                </a:moveTo>
                <a:lnTo>
                  <a:pt x="84" y="195"/>
                </a:lnTo>
                <a:lnTo>
                  <a:pt x="82" y="194"/>
                </a:lnTo>
                <a:lnTo>
                  <a:pt x="81" y="204"/>
                </a:lnTo>
                <a:lnTo>
                  <a:pt x="82" y="194"/>
                </a:lnTo>
                <a:close/>
                <a:moveTo>
                  <a:pt x="82" y="194"/>
                </a:moveTo>
                <a:lnTo>
                  <a:pt x="87" y="195"/>
                </a:lnTo>
                <a:lnTo>
                  <a:pt x="92" y="195"/>
                </a:lnTo>
                <a:lnTo>
                  <a:pt x="92" y="216"/>
                </a:lnTo>
                <a:lnTo>
                  <a:pt x="85" y="216"/>
                </a:lnTo>
                <a:lnTo>
                  <a:pt x="80" y="216"/>
                </a:lnTo>
                <a:lnTo>
                  <a:pt x="82" y="194"/>
                </a:lnTo>
                <a:close/>
                <a:moveTo>
                  <a:pt x="92" y="195"/>
                </a:moveTo>
                <a:lnTo>
                  <a:pt x="102" y="195"/>
                </a:lnTo>
                <a:lnTo>
                  <a:pt x="102" y="205"/>
                </a:lnTo>
                <a:lnTo>
                  <a:pt x="92" y="205"/>
                </a:lnTo>
                <a:lnTo>
                  <a:pt x="92" y="195"/>
                </a:lnTo>
                <a:close/>
                <a:moveTo>
                  <a:pt x="102" y="205"/>
                </a:moveTo>
                <a:lnTo>
                  <a:pt x="102" y="211"/>
                </a:lnTo>
                <a:lnTo>
                  <a:pt x="82" y="211"/>
                </a:lnTo>
                <a:lnTo>
                  <a:pt x="82" y="205"/>
                </a:lnTo>
                <a:lnTo>
                  <a:pt x="102" y="205"/>
                </a:lnTo>
                <a:close/>
                <a:moveTo>
                  <a:pt x="102" y="211"/>
                </a:moveTo>
                <a:lnTo>
                  <a:pt x="102" y="222"/>
                </a:lnTo>
                <a:lnTo>
                  <a:pt x="92" y="222"/>
                </a:lnTo>
                <a:lnTo>
                  <a:pt x="92" y="211"/>
                </a:lnTo>
                <a:lnTo>
                  <a:pt x="102" y="211"/>
                </a:lnTo>
                <a:close/>
                <a:moveTo>
                  <a:pt x="92" y="222"/>
                </a:moveTo>
                <a:lnTo>
                  <a:pt x="17" y="222"/>
                </a:lnTo>
                <a:lnTo>
                  <a:pt x="17" y="200"/>
                </a:lnTo>
                <a:lnTo>
                  <a:pt x="92" y="200"/>
                </a:lnTo>
                <a:lnTo>
                  <a:pt x="92" y="222"/>
                </a:lnTo>
                <a:close/>
                <a:moveTo>
                  <a:pt x="17" y="222"/>
                </a:moveTo>
                <a:lnTo>
                  <a:pt x="7" y="222"/>
                </a:lnTo>
                <a:lnTo>
                  <a:pt x="7" y="211"/>
                </a:lnTo>
                <a:lnTo>
                  <a:pt x="17" y="211"/>
                </a:lnTo>
                <a:lnTo>
                  <a:pt x="17" y="222"/>
                </a:lnTo>
                <a:close/>
                <a:moveTo>
                  <a:pt x="7" y="211"/>
                </a:moveTo>
                <a:lnTo>
                  <a:pt x="7" y="205"/>
                </a:lnTo>
                <a:lnTo>
                  <a:pt x="29" y="205"/>
                </a:lnTo>
                <a:lnTo>
                  <a:pt x="29" y="211"/>
                </a:lnTo>
                <a:lnTo>
                  <a:pt x="7" y="211"/>
                </a:lnTo>
                <a:close/>
                <a:moveTo>
                  <a:pt x="7" y="205"/>
                </a:moveTo>
                <a:lnTo>
                  <a:pt x="7" y="195"/>
                </a:lnTo>
                <a:lnTo>
                  <a:pt x="17" y="195"/>
                </a:lnTo>
                <a:lnTo>
                  <a:pt x="17" y="205"/>
                </a:lnTo>
                <a:lnTo>
                  <a:pt x="7" y="205"/>
                </a:lnTo>
                <a:close/>
                <a:moveTo>
                  <a:pt x="17" y="195"/>
                </a:moveTo>
                <a:lnTo>
                  <a:pt x="24" y="195"/>
                </a:lnTo>
                <a:lnTo>
                  <a:pt x="28" y="194"/>
                </a:lnTo>
                <a:lnTo>
                  <a:pt x="31" y="216"/>
                </a:lnTo>
                <a:lnTo>
                  <a:pt x="25" y="216"/>
                </a:lnTo>
                <a:lnTo>
                  <a:pt x="18" y="216"/>
                </a:lnTo>
                <a:lnTo>
                  <a:pt x="17" y="195"/>
                </a:lnTo>
                <a:close/>
                <a:moveTo>
                  <a:pt x="28" y="194"/>
                </a:moveTo>
                <a:lnTo>
                  <a:pt x="30" y="194"/>
                </a:lnTo>
                <a:lnTo>
                  <a:pt x="31" y="194"/>
                </a:lnTo>
                <a:lnTo>
                  <a:pt x="40" y="213"/>
                </a:lnTo>
                <a:lnTo>
                  <a:pt x="36" y="214"/>
                </a:lnTo>
                <a:lnTo>
                  <a:pt x="31" y="216"/>
                </a:lnTo>
                <a:lnTo>
                  <a:pt x="28" y="194"/>
                </a:lnTo>
                <a:close/>
                <a:moveTo>
                  <a:pt x="31" y="194"/>
                </a:moveTo>
                <a:lnTo>
                  <a:pt x="28" y="196"/>
                </a:lnTo>
                <a:lnTo>
                  <a:pt x="31" y="194"/>
                </a:lnTo>
                <a:lnTo>
                  <a:pt x="36" y="203"/>
                </a:lnTo>
                <a:lnTo>
                  <a:pt x="31" y="194"/>
                </a:lnTo>
                <a:close/>
                <a:moveTo>
                  <a:pt x="31" y="194"/>
                </a:moveTo>
                <a:lnTo>
                  <a:pt x="32" y="194"/>
                </a:lnTo>
                <a:lnTo>
                  <a:pt x="32" y="193"/>
                </a:lnTo>
                <a:lnTo>
                  <a:pt x="46" y="209"/>
                </a:lnTo>
                <a:lnTo>
                  <a:pt x="44" y="211"/>
                </a:lnTo>
                <a:lnTo>
                  <a:pt x="40" y="213"/>
                </a:lnTo>
                <a:lnTo>
                  <a:pt x="31" y="194"/>
                </a:lnTo>
                <a:close/>
                <a:moveTo>
                  <a:pt x="46" y="209"/>
                </a:moveTo>
                <a:lnTo>
                  <a:pt x="54" y="201"/>
                </a:lnTo>
                <a:lnTo>
                  <a:pt x="46" y="209"/>
                </a:lnTo>
                <a:lnTo>
                  <a:pt x="39" y="200"/>
                </a:lnTo>
                <a:lnTo>
                  <a:pt x="46" y="209"/>
                </a:lnTo>
                <a:close/>
                <a:moveTo>
                  <a:pt x="32" y="193"/>
                </a:moveTo>
                <a:lnTo>
                  <a:pt x="32" y="193"/>
                </a:lnTo>
                <a:lnTo>
                  <a:pt x="51" y="202"/>
                </a:lnTo>
                <a:lnTo>
                  <a:pt x="50" y="205"/>
                </a:lnTo>
                <a:lnTo>
                  <a:pt x="46" y="209"/>
                </a:lnTo>
                <a:lnTo>
                  <a:pt x="32" y="193"/>
                </a:lnTo>
                <a:close/>
                <a:moveTo>
                  <a:pt x="52" y="201"/>
                </a:moveTo>
                <a:lnTo>
                  <a:pt x="52" y="201"/>
                </a:lnTo>
                <a:lnTo>
                  <a:pt x="51" y="202"/>
                </a:lnTo>
                <a:lnTo>
                  <a:pt x="41" y="197"/>
                </a:lnTo>
                <a:lnTo>
                  <a:pt x="52" y="201"/>
                </a:lnTo>
                <a:close/>
                <a:moveTo>
                  <a:pt x="32" y="193"/>
                </a:moveTo>
                <a:lnTo>
                  <a:pt x="32" y="192"/>
                </a:lnTo>
                <a:lnTo>
                  <a:pt x="32" y="190"/>
                </a:lnTo>
                <a:lnTo>
                  <a:pt x="54" y="191"/>
                </a:lnTo>
                <a:lnTo>
                  <a:pt x="53" y="197"/>
                </a:lnTo>
                <a:lnTo>
                  <a:pt x="52" y="201"/>
                </a:lnTo>
                <a:lnTo>
                  <a:pt x="32" y="193"/>
                </a:lnTo>
                <a:close/>
                <a:moveTo>
                  <a:pt x="32" y="190"/>
                </a:moveTo>
                <a:lnTo>
                  <a:pt x="33" y="184"/>
                </a:lnTo>
                <a:lnTo>
                  <a:pt x="32" y="190"/>
                </a:lnTo>
                <a:lnTo>
                  <a:pt x="42" y="191"/>
                </a:lnTo>
                <a:lnTo>
                  <a:pt x="32" y="190"/>
                </a:lnTo>
                <a:close/>
                <a:moveTo>
                  <a:pt x="32" y="190"/>
                </a:moveTo>
                <a:lnTo>
                  <a:pt x="32" y="184"/>
                </a:lnTo>
                <a:lnTo>
                  <a:pt x="33" y="176"/>
                </a:lnTo>
                <a:lnTo>
                  <a:pt x="54" y="176"/>
                </a:lnTo>
                <a:lnTo>
                  <a:pt x="54" y="185"/>
                </a:lnTo>
                <a:lnTo>
                  <a:pt x="54" y="191"/>
                </a:lnTo>
                <a:lnTo>
                  <a:pt x="32" y="190"/>
                </a:lnTo>
                <a:close/>
                <a:moveTo>
                  <a:pt x="33" y="176"/>
                </a:moveTo>
                <a:lnTo>
                  <a:pt x="33" y="71"/>
                </a:lnTo>
                <a:lnTo>
                  <a:pt x="54" y="71"/>
                </a:lnTo>
                <a:lnTo>
                  <a:pt x="54" y="176"/>
                </a:lnTo>
                <a:lnTo>
                  <a:pt x="33" y="176"/>
                </a:lnTo>
                <a:close/>
                <a:moveTo>
                  <a:pt x="33" y="71"/>
                </a:moveTo>
                <a:lnTo>
                  <a:pt x="32" y="61"/>
                </a:lnTo>
                <a:lnTo>
                  <a:pt x="32" y="53"/>
                </a:lnTo>
                <a:lnTo>
                  <a:pt x="54" y="52"/>
                </a:lnTo>
                <a:lnTo>
                  <a:pt x="54" y="60"/>
                </a:lnTo>
                <a:lnTo>
                  <a:pt x="54" y="71"/>
                </a:lnTo>
                <a:lnTo>
                  <a:pt x="33" y="71"/>
                </a:lnTo>
                <a:close/>
                <a:moveTo>
                  <a:pt x="32" y="53"/>
                </a:moveTo>
                <a:lnTo>
                  <a:pt x="32" y="48"/>
                </a:lnTo>
                <a:lnTo>
                  <a:pt x="31" y="45"/>
                </a:lnTo>
                <a:lnTo>
                  <a:pt x="52" y="41"/>
                </a:lnTo>
                <a:lnTo>
                  <a:pt x="53" y="46"/>
                </a:lnTo>
                <a:lnTo>
                  <a:pt x="54" y="52"/>
                </a:lnTo>
                <a:lnTo>
                  <a:pt x="32" y="53"/>
                </a:lnTo>
                <a:close/>
                <a:moveTo>
                  <a:pt x="31" y="45"/>
                </a:moveTo>
                <a:lnTo>
                  <a:pt x="31" y="43"/>
                </a:lnTo>
                <a:lnTo>
                  <a:pt x="31" y="45"/>
                </a:lnTo>
                <a:lnTo>
                  <a:pt x="41" y="43"/>
                </a:lnTo>
                <a:lnTo>
                  <a:pt x="31" y="45"/>
                </a:lnTo>
                <a:close/>
                <a:moveTo>
                  <a:pt x="31" y="45"/>
                </a:moveTo>
                <a:lnTo>
                  <a:pt x="31" y="44"/>
                </a:lnTo>
                <a:lnTo>
                  <a:pt x="50" y="33"/>
                </a:lnTo>
                <a:lnTo>
                  <a:pt x="51" y="36"/>
                </a:lnTo>
                <a:lnTo>
                  <a:pt x="52" y="41"/>
                </a:lnTo>
                <a:lnTo>
                  <a:pt x="31" y="45"/>
                </a:lnTo>
                <a:close/>
                <a:moveTo>
                  <a:pt x="31" y="44"/>
                </a:moveTo>
                <a:lnTo>
                  <a:pt x="30" y="42"/>
                </a:lnTo>
                <a:lnTo>
                  <a:pt x="31" y="44"/>
                </a:lnTo>
                <a:lnTo>
                  <a:pt x="40" y="38"/>
                </a:lnTo>
                <a:lnTo>
                  <a:pt x="31" y="44"/>
                </a:lnTo>
                <a:close/>
                <a:moveTo>
                  <a:pt x="31" y="44"/>
                </a:moveTo>
                <a:lnTo>
                  <a:pt x="31" y="44"/>
                </a:lnTo>
                <a:lnTo>
                  <a:pt x="44" y="28"/>
                </a:lnTo>
                <a:lnTo>
                  <a:pt x="48" y="30"/>
                </a:lnTo>
                <a:lnTo>
                  <a:pt x="50" y="33"/>
                </a:lnTo>
                <a:lnTo>
                  <a:pt x="31" y="44"/>
                </a:lnTo>
                <a:close/>
                <a:moveTo>
                  <a:pt x="44" y="27"/>
                </a:moveTo>
                <a:lnTo>
                  <a:pt x="42" y="26"/>
                </a:lnTo>
                <a:lnTo>
                  <a:pt x="44" y="28"/>
                </a:lnTo>
                <a:lnTo>
                  <a:pt x="38" y="35"/>
                </a:lnTo>
                <a:lnTo>
                  <a:pt x="44" y="27"/>
                </a:lnTo>
                <a:close/>
                <a:moveTo>
                  <a:pt x="31" y="44"/>
                </a:moveTo>
                <a:lnTo>
                  <a:pt x="32" y="44"/>
                </a:lnTo>
                <a:lnTo>
                  <a:pt x="32" y="45"/>
                </a:lnTo>
                <a:lnTo>
                  <a:pt x="38" y="24"/>
                </a:lnTo>
                <a:lnTo>
                  <a:pt x="41" y="26"/>
                </a:lnTo>
                <a:lnTo>
                  <a:pt x="44" y="27"/>
                </a:lnTo>
                <a:lnTo>
                  <a:pt x="31" y="44"/>
                </a:lnTo>
                <a:close/>
                <a:moveTo>
                  <a:pt x="38" y="24"/>
                </a:moveTo>
                <a:lnTo>
                  <a:pt x="41" y="25"/>
                </a:lnTo>
                <a:lnTo>
                  <a:pt x="38" y="24"/>
                </a:lnTo>
                <a:lnTo>
                  <a:pt x="35" y="34"/>
                </a:lnTo>
                <a:lnTo>
                  <a:pt x="38" y="24"/>
                </a:lnTo>
                <a:close/>
                <a:moveTo>
                  <a:pt x="32" y="45"/>
                </a:moveTo>
                <a:lnTo>
                  <a:pt x="32" y="45"/>
                </a:lnTo>
                <a:lnTo>
                  <a:pt x="32" y="23"/>
                </a:lnTo>
                <a:lnTo>
                  <a:pt x="35" y="23"/>
                </a:lnTo>
                <a:lnTo>
                  <a:pt x="38" y="24"/>
                </a:lnTo>
                <a:lnTo>
                  <a:pt x="32" y="45"/>
                </a:lnTo>
                <a:close/>
                <a:moveTo>
                  <a:pt x="32" y="45"/>
                </a:moveTo>
                <a:lnTo>
                  <a:pt x="30" y="45"/>
                </a:lnTo>
                <a:lnTo>
                  <a:pt x="28" y="45"/>
                </a:lnTo>
                <a:lnTo>
                  <a:pt x="22" y="25"/>
                </a:lnTo>
                <a:lnTo>
                  <a:pt x="27" y="23"/>
                </a:lnTo>
                <a:lnTo>
                  <a:pt x="32" y="23"/>
                </a:lnTo>
                <a:lnTo>
                  <a:pt x="32" y="45"/>
                </a:lnTo>
                <a:close/>
                <a:moveTo>
                  <a:pt x="28" y="45"/>
                </a:moveTo>
                <a:lnTo>
                  <a:pt x="32" y="44"/>
                </a:lnTo>
                <a:lnTo>
                  <a:pt x="28" y="45"/>
                </a:lnTo>
                <a:lnTo>
                  <a:pt x="25" y="34"/>
                </a:lnTo>
                <a:lnTo>
                  <a:pt x="28" y="45"/>
                </a:lnTo>
                <a:close/>
                <a:moveTo>
                  <a:pt x="28" y="45"/>
                </a:moveTo>
                <a:lnTo>
                  <a:pt x="25" y="46"/>
                </a:lnTo>
                <a:lnTo>
                  <a:pt x="22" y="48"/>
                </a:lnTo>
                <a:lnTo>
                  <a:pt x="12" y="28"/>
                </a:lnTo>
                <a:lnTo>
                  <a:pt x="17" y="26"/>
                </a:lnTo>
                <a:lnTo>
                  <a:pt x="22" y="25"/>
                </a:lnTo>
                <a:lnTo>
                  <a:pt x="28" y="45"/>
                </a:lnTo>
                <a:close/>
                <a:moveTo>
                  <a:pt x="22" y="48"/>
                </a:moveTo>
                <a:lnTo>
                  <a:pt x="11" y="52"/>
                </a:lnTo>
                <a:lnTo>
                  <a:pt x="7" y="43"/>
                </a:lnTo>
                <a:lnTo>
                  <a:pt x="16" y="38"/>
                </a:lnTo>
                <a:lnTo>
                  <a:pt x="22" y="48"/>
                </a:lnTo>
                <a:close/>
                <a:moveTo>
                  <a:pt x="7" y="43"/>
                </a:moveTo>
                <a:lnTo>
                  <a:pt x="5" y="38"/>
                </a:lnTo>
                <a:lnTo>
                  <a:pt x="24" y="29"/>
                </a:lnTo>
                <a:lnTo>
                  <a:pt x="26" y="33"/>
                </a:lnTo>
                <a:lnTo>
                  <a:pt x="7" y="43"/>
                </a:lnTo>
                <a:close/>
                <a:moveTo>
                  <a:pt x="5" y="38"/>
                </a:moveTo>
                <a:lnTo>
                  <a:pt x="0" y="29"/>
                </a:lnTo>
                <a:lnTo>
                  <a:pt x="10" y="24"/>
                </a:lnTo>
                <a:lnTo>
                  <a:pt x="14" y="33"/>
                </a:lnTo>
                <a:lnTo>
                  <a:pt x="5" y="3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62" name="Freeform 379"/>
          <p:cNvSpPr>
            <a:spLocks noEditPoints="1"/>
          </p:cNvSpPr>
          <p:nvPr/>
        </p:nvSpPr>
        <p:spPr bwMode="auto">
          <a:xfrm>
            <a:off x="4284663" y="1882775"/>
            <a:ext cx="74612" cy="117475"/>
          </a:xfrm>
          <a:custGeom>
            <a:avLst/>
            <a:gdLst>
              <a:gd name="T0" fmla="*/ 123 w 142"/>
              <a:gd name="T1" fmla="*/ 41 h 222"/>
              <a:gd name="T2" fmla="*/ 55 w 142"/>
              <a:gd name="T3" fmla="*/ 47 h 222"/>
              <a:gd name="T4" fmla="*/ 55 w 142"/>
              <a:gd name="T5" fmla="*/ 25 h 222"/>
              <a:gd name="T6" fmla="*/ 45 w 142"/>
              <a:gd name="T7" fmla="*/ 31 h 222"/>
              <a:gd name="T8" fmla="*/ 40 w 142"/>
              <a:gd name="T9" fmla="*/ 73 h 222"/>
              <a:gd name="T10" fmla="*/ 72 w 142"/>
              <a:gd name="T11" fmla="*/ 82 h 222"/>
              <a:gd name="T12" fmla="*/ 80 w 142"/>
              <a:gd name="T13" fmla="*/ 62 h 222"/>
              <a:gd name="T14" fmla="*/ 90 w 142"/>
              <a:gd name="T15" fmla="*/ 94 h 222"/>
              <a:gd name="T16" fmla="*/ 94 w 142"/>
              <a:gd name="T17" fmla="*/ 97 h 222"/>
              <a:gd name="T18" fmla="*/ 120 w 142"/>
              <a:gd name="T19" fmla="*/ 96 h 222"/>
              <a:gd name="T20" fmla="*/ 99 w 142"/>
              <a:gd name="T21" fmla="*/ 103 h 222"/>
              <a:gd name="T22" fmla="*/ 132 w 142"/>
              <a:gd name="T23" fmla="*/ 130 h 222"/>
              <a:gd name="T24" fmla="*/ 107 w 142"/>
              <a:gd name="T25" fmla="*/ 116 h 222"/>
              <a:gd name="T26" fmla="*/ 111 w 142"/>
              <a:gd name="T27" fmla="*/ 144 h 222"/>
              <a:gd name="T28" fmla="*/ 106 w 142"/>
              <a:gd name="T29" fmla="*/ 162 h 222"/>
              <a:gd name="T30" fmla="*/ 117 w 142"/>
              <a:gd name="T31" fmla="*/ 185 h 222"/>
              <a:gd name="T32" fmla="*/ 120 w 142"/>
              <a:gd name="T33" fmla="*/ 180 h 222"/>
              <a:gd name="T34" fmla="*/ 107 w 142"/>
              <a:gd name="T35" fmla="*/ 196 h 222"/>
              <a:gd name="T36" fmla="*/ 101 w 142"/>
              <a:gd name="T37" fmla="*/ 201 h 222"/>
              <a:gd name="T38" fmla="*/ 84 w 142"/>
              <a:gd name="T39" fmla="*/ 188 h 222"/>
              <a:gd name="T40" fmla="*/ 90 w 142"/>
              <a:gd name="T41" fmla="*/ 210 h 222"/>
              <a:gd name="T42" fmla="*/ 83 w 142"/>
              <a:gd name="T43" fmla="*/ 213 h 222"/>
              <a:gd name="T44" fmla="*/ 83 w 142"/>
              <a:gd name="T45" fmla="*/ 213 h 222"/>
              <a:gd name="T46" fmla="*/ 59 w 142"/>
              <a:gd name="T47" fmla="*/ 199 h 222"/>
              <a:gd name="T48" fmla="*/ 37 w 142"/>
              <a:gd name="T49" fmla="*/ 200 h 222"/>
              <a:gd name="T50" fmla="*/ 29 w 142"/>
              <a:gd name="T51" fmla="*/ 210 h 222"/>
              <a:gd name="T52" fmla="*/ 28 w 142"/>
              <a:gd name="T53" fmla="*/ 198 h 222"/>
              <a:gd name="T54" fmla="*/ 18 w 142"/>
              <a:gd name="T55" fmla="*/ 206 h 222"/>
              <a:gd name="T56" fmla="*/ 22 w 142"/>
              <a:gd name="T57" fmla="*/ 195 h 222"/>
              <a:gd name="T58" fmla="*/ 21 w 142"/>
              <a:gd name="T59" fmla="*/ 192 h 222"/>
              <a:gd name="T60" fmla="*/ 2 w 142"/>
              <a:gd name="T61" fmla="*/ 184 h 222"/>
              <a:gd name="T62" fmla="*/ 22 w 142"/>
              <a:gd name="T63" fmla="*/ 190 h 222"/>
              <a:gd name="T64" fmla="*/ 7 w 142"/>
              <a:gd name="T65" fmla="*/ 178 h 222"/>
              <a:gd name="T66" fmla="*/ 9 w 142"/>
              <a:gd name="T67" fmla="*/ 175 h 222"/>
              <a:gd name="T68" fmla="*/ 14 w 142"/>
              <a:gd name="T69" fmla="*/ 172 h 222"/>
              <a:gd name="T70" fmla="*/ 11 w 142"/>
              <a:gd name="T71" fmla="*/ 196 h 222"/>
              <a:gd name="T72" fmla="*/ 22 w 142"/>
              <a:gd name="T73" fmla="*/ 171 h 222"/>
              <a:gd name="T74" fmla="*/ 24 w 142"/>
              <a:gd name="T75" fmla="*/ 171 h 222"/>
              <a:gd name="T76" fmla="*/ 28 w 142"/>
              <a:gd name="T77" fmla="*/ 171 h 222"/>
              <a:gd name="T78" fmla="*/ 28 w 142"/>
              <a:gd name="T79" fmla="*/ 171 h 222"/>
              <a:gd name="T80" fmla="*/ 24 w 142"/>
              <a:gd name="T81" fmla="*/ 193 h 222"/>
              <a:gd name="T82" fmla="*/ 27 w 142"/>
              <a:gd name="T83" fmla="*/ 194 h 222"/>
              <a:gd name="T84" fmla="*/ 27 w 142"/>
              <a:gd name="T85" fmla="*/ 194 h 222"/>
              <a:gd name="T86" fmla="*/ 44 w 142"/>
              <a:gd name="T87" fmla="*/ 181 h 222"/>
              <a:gd name="T88" fmla="*/ 33 w 142"/>
              <a:gd name="T89" fmla="*/ 197 h 222"/>
              <a:gd name="T90" fmla="*/ 54 w 142"/>
              <a:gd name="T91" fmla="*/ 207 h 222"/>
              <a:gd name="T92" fmla="*/ 80 w 142"/>
              <a:gd name="T93" fmla="*/ 203 h 222"/>
              <a:gd name="T94" fmla="*/ 72 w 142"/>
              <a:gd name="T95" fmla="*/ 184 h 222"/>
              <a:gd name="T96" fmla="*/ 72 w 142"/>
              <a:gd name="T97" fmla="*/ 184 h 222"/>
              <a:gd name="T98" fmla="*/ 104 w 142"/>
              <a:gd name="T99" fmla="*/ 183 h 222"/>
              <a:gd name="T100" fmla="*/ 93 w 142"/>
              <a:gd name="T101" fmla="*/ 153 h 222"/>
              <a:gd name="T102" fmla="*/ 90 w 142"/>
              <a:gd name="T103" fmla="*/ 165 h 222"/>
              <a:gd name="T104" fmla="*/ 100 w 142"/>
              <a:gd name="T105" fmla="*/ 113 h 222"/>
              <a:gd name="T106" fmla="*/ 84 w 142"/>
              <a:gd name="T107" fmla="*/ 126 h 222"/>
              <a:gd name="T108" fmla="*/ 84 w 142"/>
              <a:gd name="T109" fmla="*/ 126 h 222"/>
              <a:gd name="T110" fmla="*/ 85 w 142"/>
              <a:gd name="T111" fmla="*/ 97 h 222"/>
              <a:gd name="T112" fmla="*/ 64 w 142"/>
              <a:gd name="T113" fmla="*/ 85 h 222"/>
              <a:gd name="T114" fmla="*/ 64 w 142"/>
              <a:gd name="T115" fmla="*/ 85 h 222"/>
              <a:gd name="T116" fmla="*/ 31 w 142"/>
              <a:gd name="T117" fmla="*/ 78 h 222"/>
              <a:gd name="T118" fmla="*/ 17 w 142"/>
              <a:gd name="T119" fmla="*/ 87 h 222"/>
              <a:gd name="T120" fmla="*/ 8 w 142"/>
              <a:gd name="T121" fmla="*/ 83 h 222"/>
              <a:gd name="T122" fmla="*/ 55 w 142"/>
              <a:gd name="T123" fmla="*/ 0 h 222"/>
              <a:gd name="T124" fmla="*/ 142 w 142"/>
              <a:gd name="T125" fmla="*/ 0 h 2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2"/>
              <a:gd name="T190" fmla="*/ 0 h 222"/>
              <a:gd name="T191" fmla="*/ 142 w 142"/>
              <a:gd name="T192" fmla="*/ 222 h 22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2" h="222">
                <a:moveTo>
                  <a:pt x="134" y="16"/>
                </a:moveTo>
                <a:lnTo>
                  <a:pt x="123" y="41"/>
                </a:lnTo>
                <a:lnTo>
                  <a:pt x="104" y="31"/>
                </a:lnTo>
                <a:lnTo>
                  <a:pt x="116" y="6"/>
                </a:lnTo>
                <a:lnTo>
                  <a:pt x="134" y="16"/>
                </a:lnTo>
                <a:close/>
                <a:moveTo>
                  <a:pt x="123" y="41"/>
                </a:moveTo>
                <a:lnTo>
                  <a:pt x="121" y="47"/>
                </a:lnTo>
                <a:lnTo>
                  <a:pt x="114" y="47"/>
                </a:lnTo>
                <a:lnTo>
                  <a:pt x="114" y="35"/>
                </a:lnTo>
                <a:lnTo>
                  <a:pt x="123" y="41"/>
                </a:lnTo>
                <a:close/>
                <a:moveTo>
                  <a:pt x="114" y="47"/>
                </a:moveTo>
                <a:lnTo>
                  <a:pt x="55" y="47"/>
                </a:lnTo>
                <a:lnTo>
                  <a:pt x="55" y="25"/>
                </a:lnTo>
                <a:lnTo>
                  <a:pt x="114" y="25"/>
                </a:lnTo>
                <a:lnTo>
                  <a:pt x="114" y="47"/>
                </a:lnTo>
                <a:close/>
                <a:moveTo>
                  <a:pt x="45" y="31"/>
                </a:moveTo>
                <a:lnTo>
                  <a:pt x="48" y="25"/>
                </a:lnTo>
                <a:lnTo>
                  <a:pt x="55" y="25"/>
                </a:lnTo>
                <a:lnTo>
                  <a:pt x="55" y="35"/>
                </a:lnTo>
                <a:lnTo>
                  <a:pt x="45" y="31"/>
                </a:lnTo>
                <a:close/>
                <a:moveTo>
                  <a:pt x="64" y="41"/>
                </a:moveTo>
                <a:lnTo>
                  <a:pt x="51" y="67"/>
                </a:lnTo>
                <a:lnTo>
                  <a:pt x="32" y="57"/>
                </a:lnTo>
                <a:lnTo>
                  <a:pt x="45" y="31"/>
                </a:lnTo>
                <a:lnTo>
                  <a:pt x="64" y="41"/>
                </a:lnTo>
                <a:close/>
                <a:moveTo>
                  <a:pt x="40" y="73"/>
                </a:moveTo>
                <a:lnTo>
                  <a:pt x="25" y="71"/>
                </a:lnTo>
                <a:lnTo>
                  <a:pt x="32" y="57"/>
                </a:lnTo>
                <a:lnTo>
                  <a:pt x="42" y="62"/>
                </a:lnTo>
                <a:lnTo>
                  <a:pt x="40" y="73"/>
                </a:lnTo>
                <a:close/>
                <a:moveTo>
                  <a:pt x="43" y="52"/>
                </a:moveTo>
                <a:lnTo>
                  <a:pt x="54" y="54"/>
                </a:lnTo>
                <a:lnTo>
                  <a:pt x="63" y="56"/>
                </a:lnTo>
                <a:lnTo>
                  <a:pt x="72" y="59"/>
                </a:lnTo>
                <a:lnTo>
                  <a:pt x="80" y="62"/>
                </a:lnTo>
                <a:lnTo>
                  <a:pt x="72" y="82"/>
                </a:lnTo>
                <a:lnTo>
                  <a:pt x="65" y="79"/>
                </a:lnTo>
                <a:lnTo>
                  <a:pt x="57" y="77"/>
                </a:lnTo>
                <a:lnTo>
                  <a:pt x="48" y="75"/>
                </a:lnTo>
                <a:lnTo>
                  <a:pt x="40" y="73"/>
                </a:lnTo>
                <a:lnTo>
                  <a:pt x="43" y="52"/>
                </a:lnTo>
                <a:close/>
                <a:moveTo>
                  <a:pt x="80" y="62"/>
                </a:moveTo>
                <a:lnTo>
                  <a:pt x="89" y="67"/>
                </a:lnTo>
                <a:lnTo>
                  <a:pt x="96" y="72"/>
                </a:lnTo>
                <a:lnTo>
                  <a:pt x="103" y="78"/>
                </a:lnTo>
                <a:lnTo>
                  <a:pt x="111" y="83"/>
                </a:lnTo>
                <a:lnTo>
                  <a:pt x="95" y="99"/>
                </a:lnTo>
                <a:lnTo>
                  <a:pt x="90" y="94"/>
                </a:lnTo>
                <a:lnTo>
                  <a:pt x="85" y="89"/>
                </a:lnTo>
                <a:lnTo>
                  <a:pt x="78" y="85"/>
                </a:lnTo>
                <a:lnTo>
                  <a:pt x="72" y="82"/>
                </a:lnTo>
                <a:lnTo>
                  <a:pt x="80" y="62"/>
                </a:lnTo>
                <a:close/>
                <a:moveTo>
                  <a:pt x="95" y="99"/>
                </a:moveTo>
                <a:lnTo>
                  <a:pt x="94" y="97"/>
                </a:lnTo>
                <a:lnTo>
                  <a:pt x="95" y="99"/>
                </a:lnTo>
                <a:lnTo>
                  <a:pt x="102" y="91"/>
                </a:lnTo>
                <a:lnTo>
                  <a:pt x="95" y="99"/>
                </a:lnTo>
                <a:close/>
                <a:moveTo>
                  <a:pt x="111" y="83"/>
                </a:moveTo>
                <a:lnTo>
                  <a:pt x="116" y="89"/>
                </a:lnTo>
                <a:lnTo>
                  <a:pt x="120" y="96"/>
                </a:lnTo>
                <a:lnTo>
                  <a:pt x="124" y="102"/>
                </a:lnTo>
                <a:lnTo>
                  <a:pt x="127" y="108"/>
                </a:lnTo>
                <a:lnTo>
                  <a:pt x="107" y="116"/>
                </a:lnTo>
                <a:lnTo>
                  <a:pt x="105" y="111"/>
                </a:lnTo>
                <a:lnTo>
                  <a:pt x="102" y="107"/>
                </a:lnTo>
                <a:lnTo>
                  <a:pt x="99" y="103"/>
                </a:lnTo>
                <a:lnTo>
                  <a:pt x="95" y="99"/>
                </a:lnTo>
                <a:lnTo>
                  <a:pt x="111" y="83"/>
                </a:lnTo>
                <a:close/>
                <a:moveTo>
                  <a:pt x="127" y="108"/>
                </a:moveTo>
                <a:lnTo>
                  <a:pt x="129" y="115"/>
                </a:lnTo>
                <a:lnTo>
                  <a:pt x="131" y="123"/>
                </a:lnTo>
                <a:lnTo>
                  <a:pt x="132" y="130"/>
                </a:lnTo>
                <a:lnTo>
                  <a:pt x="132" y="137"/>
                </a:lnTo>
                <a:lnTo>
                  <a:pt x="112" y="137"/>
                </a:lnTo>
                <a:lnTo>
                  <a:pt x="111" y="132"/>
                </a:lnTo>
                <a:lnTo>
                  <a:pt x="111" y="127"/>
                </a:lnTo>
                <a:lnTo>
                  <a:pt x="110" y="122"/>
                </a:lnTo>
                <a:lnTo>
                  <a:pt x="107" y="116"/>
                </a:lnTo>
                <a:lnTo>
                  <a:pt x="127" y="108"/>
                </a:lnTo>
                <a:close/>
                <a:moveTo>
                  <a:pt x="132" y="137"/>
                </a:moveTo>
                <a:lnTo>
                  <a:pt x="132" y="146"/>
                </a:lnTo>
                <a:lnTo>
                  <a:pt x="130" y="155"/>
                </a:lnTo>
                <a:lnTo>
                  <a:pt x="110" y="151"/>
                </a:lnTo>
                <a:lnTo>
                  <a:pt x="111" y="144"/>
                </a:lnTo>
                <a:lnTo>
                  <a:pt x="112" y="137"/>
                </a:lnTo>
                <a:lnTo>
                  <a:pt x="132" y="137"/>
                </a:lnTo>
                <a:close/>
                <a:moveTo>
                  <a:pt x="130" y="155"/>
                </a:moveTo>
                <a:lnTo>
                  <a:pt x="128" y="163"/>
                </a:lnTo>
                <a:lnTo>
                  <a:pt x="125" y="170"/>
                </a:lnTo>
                <a:lnTo>
                  <a:pt x="106" y="162"/>
                </a:lnTo>
                <a:lnTo>
                  <a:pt x="109" y="156"/>
                </a:lnTo>
                <a:lnTo>
                  <a:pt x="110" y="151"/>
                </a:lnTo>
                <a:lnTo>
                  <a:pt x="130" y="155"/>
                </a:lnTo>
                <a:close/>
                <a:moveTo>
                  <a:pt x="125" y="170"/>
                </a:moveTo>
                <a:lnTo>
                  <a:pt x="121" y="178"/>
                </a:lnTo>
                <a:lnTo>
                  <a:pt x="117" y="185"/>
                </a:lnTo>
                <a:lnTo>
                  <a:pt x="100" y="172"/>
                </a:lnTo>
                <a:lnTo>
                  <a:pt x="103" y="167"/>
                </a:lnTo>
                <a:lnTo>
                  <a:pt x="106" y="162"/>
                </a:lnTo>
                <a:lnTo>
                  <a:pt x="125" y="170"/>
                </a:lnTo>
                <a:close/>
                <a:moveTo>
                  <a:pt x="117" y="185"/>
                </a:moveTo>
                <a:lnTo>
                  <a:pt x="120" y="180"/>
                </a:lnTo>
                <a:lnTo>
                  <a:pt x="117" y="185"/>
                </a:lnTo>
                <a:lnTo>
                  <a:pt x="109" y="179"/>
                </a:lnTo>
                <a:lnTo>
                  <a:pt x="117" y="185"/>
                </a:lnTo>
                <a:close/>
                <a:moveTo>
                  <a:pt x="117" y="185"/>
                </a:moveTo>
                <a:lnTo>
                  <a:pt x="113" y="191"/>
                </a:lnTo>
                <a:lnTo>
                  <a:pt x="107" y="196"/>
                </a:lnTo>
                <a:lnTo>
                  <a:pt x="92" y="181"/>
                </a:lnTo>
                <a:lnTo>
                  <a:pt x="96" y="177"/>
                </a:lnTo>
                <a:lnTo>
                  <a:pt x="100" y="172"/>
                </a:lnTo>
                <a:lnTo>
                  <a:pt x="117" y="185"/>
                </a:lnTo>
                <a:close/>
                <a:moveTo>
                  <a:pt x="107" y="196"/>
                </a:moveTo>
                <a:lnTo>
                  <a:pt x="101" y="201"/>
                </a:lnTo>
                <a:lnTo>
                  <a:pt x="96" y="206"/>
                </a:lnTo>
                <a:lnTo>
                  <a:pt x="84" y="188"/>
                </a:lnTo>
                <a:lnTo>
                  <a:pt x="88" y="185"/>
                </a:lnTo>
                <a:lnTo>
                  <a:pt x="92" y="181"/>
                </a:lnTo>
                <a:lnTo>
                  <a:pt x="107" y="196"/>
                </a:lnTo>
                <a:close/>
                <a:moveTo>
                  <a:pt x="84" y="188"/>
                </a:moveTo>
                <a:lnTo>
                  <a:pt x="106" y="172"/>
                </a:lnTo>
                <a:lnTo>
                  <a:pt x="84" y="188"/>
                </a:lnTo>
                <a:lnTo>
                  <a:pt x="90" y="197"/>
                </a:lnTo>
                <a:lnTo>
                  <a:pt x="84" y="188"/>
                </a:lnTo>
                <a:close/>
                <a:moveTo>
                  <a:pt x="96" y="206"/>
                </a:moveTo>
                <a:lnTo>
                  <a:pt x="90" y="210"/>
                </a:lnTo>
                <a:lnTo>
                  <a:pt x="83" y="213"/>
                </a:lnTo>
                <a:lnTo>
                  <a:pt x="74" y="194"/>
                </a:lnTo>
                <a:lnTo>
                  <a:pt x="78" y="191"/>
                </a:lnTo>
                <a:lnTo>
                  <a:pt x="84" y="188"/>
                </a:lnTo>
                <a:lnTo>
                  <a:pt x="96" y="206"/>
                </a:lnTo>
                <a:close/>
                <a:moveTo>
                  <a:pt x="83" y="213"/>
                </a:moveTo>
                <a:lnTo>
                  <a:pt x="73" y="217"/>
                </a:lnTo>
                <a:lnTo>
                  <a:pt x="64" y="220"/>
                </a:lnTo>
                <a:lnTo>
                  <a:pt x="59" y="199"/>
                </a:lnTo>
                <a:lnTo>
                  <a:pt x="67" y="197"/>
                </a:lnTo>
                <a:lnTo>
                  <a:pt x="74" y="194"/>
                </a:lnTo>
                <a:lnTo>
                  <a:pt x="83" y="213"/>
                </a:lnTo>
                <a:close/>
                <a:moveTo>
                  <a:pt x="64" y="220"/>
                </a:moveTo>
                <a:lnTo>
                  <a:pt x="55" y="221"/>
                </a:lnTo>
                <a:lnTo>
                  <a:pt x="44" y="222"/>
                </a:lnTo>
                <a:lnTo>
                  <a:pt x="44" y="200"/>
                </a:lnTo>
                <a:lnTo>
                  <a:pt x="51" y="200"/>
                </a:lnTo>
                <a:lnTo>
                  <a:pt x="59" y="199"/>
                </a:lnTo>
                <a:lnTo>
                  <a:pt x="64" y="220"/>
                </a:lnTo>
                <a:close/>
                <a:moveTo>
                  <a:pt x="44" y="222"/>
                </a:moveTo>
                <a:lnTo>
                  <a:pt x="35" y="221"/>
                </a:lnTo>
                <a:lnTo>
                  <a:pt x="27" y="220"/>
                </a:lnTo>
                <a:lnTo>
                  <a:pt x="32" y="199"/>
                </a:lnTo>
                <a:lnTo>
                  <a:pt x="37" y="200"/>
                </a:lnTo>
                <a:lnTo>
                  <a:pt x="44" y="200"/>
                </a:lnTo>
                <a:lnTo>
                  <a:pt x="44" y="222"/>
                </a:lnTo>
                <a:close/>
                <a:moveTo>
                  <a:pt x="27" y="220"/>
                </a:moveTo>
                <a:lnTo>
                  <a:pt x="19" y="219"/>
                </a:lnTo>
                <a:lnTo>
                  <a:pt x="27" y="220"/>
                </a:lnTo>
                <a:lnTo>
                  <a:pt x="29" y="210"/>
                </a:lnTo>
                <a:lnTo>
                  <a:pt x="27" y="220"/>
                </a:lnTo>
                <a:close/>
                <a:moveTo>
                  <a:pt x="27" y="220"/>
                </a:moveTo>
                <a:lnTo>
                  <a:pt x="18" y="218"/>
                </a:lnTo>
                <a:lnTo>
                  <a:pt x="12" y="214"/>
                </a:lnTo>
                <a:lnTo>
                  <a:pt x="24" y="197"/>
                </a:lnTo>
                <a:lnTo>
                  <a:pt x="28" y="198"/>
                </a:lnTo>
                <a:lnTo>
                  <a:pt x="32" y="199"/>
                </a:lnTo>
                <a:lnTo>
                  <a:pt x="27" y="220"/>
                </a:lnTo>
                <a:close/>
                <a:moveTo>
                  <a:pt x="24" y="197"/>
                </a:moveTo>
                <a:lnTo>
                  <a:pt x="23" y="196"/>
                </a:lnTo>
                <a:lnTo>
                  <a:pt x="24" y="197"/>
                </a:lnTo>
                <a:lnTo>
                  <a:pt x="18" y="206"/>
                </a:lnTo>
                <a:lnTo>
                  <a:pt x="24" y="197"/>
                </a:lnTo>
                <a:close/>
                <a:moveTo>
                  <a:pt x="12" y="214"/>
                </a:moveTo>
                <a:lnTo>
                  <a:pt x="7" y="210"/>
                </a:lnTo>
                <a:lnTo>
                  <a:pt x="4" y="205"/>
                </a:lnTo>
                <a:lnTo>
                  <a:pt x="21" y="194"/>
                </a:lnTo>
                <a:lnTo>
                  <a:pt x="22" y="195"/>
                </a:lnTo>
                <a:lnTo>
                  <a:pt x="24" y="197"/>
                </a:lnTo>
                <a:lnTo>
                  <a:pt x="12" y="214"/>
                </a:lnTo>
                <a:close/>
                <a:moveTo>
                  <a:pt x="4" y="205"/>
                </a:moveTo>
                <a:lnTo>
                  <a:pt x="1" y="198"/>
                </a:lnTo>
                <a:lnTo>
                  <a:pt x="0" y="192"/>
                </a:lnTo>
                <a:lnTo>
                  <a:pt x="21" y="192"/>
                </a:lnTo>
                <a:lnTo>
                  <a:pt x="21" y="193"/>
                </a:lnTo>
                <a:lnTo>
                  <a:pt x="21" y="194"/>
                </a:lnTo>
                <a:lnTo>
                  <a:pt x="4" y="205"/>
                </a:lnTo>
                <a:close/>
                <a:moveTo>
                  <a:pt x="0" y="192"/>
                </a:moveTo>
                <a:lnTo>
                  <a:pt x="1" y="188"/>
                </a:lnTo>
                <a:lnTo>
                  <a:pt x="2" y="184"/>
                </a:lnTo>
                <a:lnTo>
                  <a:pt x="20" y="193"/>
                </a:lnTo>
                <a:lnTo>
                  <a:pt x="20" y="192"/>
                </a:lnTo>
                <a:lnTo>
                  <a:pt x="21" y="192"/>
                </a:lnTo>
                <a:lnTo>
                  <a:pt x="0" y="192"/>
                </a:lnTo>
                <a:close/>
                <a:moveTo>
                  <a:pt x="20" y="193"/>
                </a:moveTo>
                <a:lnTo>
                  <a:pt x="22" y="190"/>
                </a:lnTo>
                <a:lnTo>
                  <a:pt x="20" y="193"/>
                </a:lnTo>
                <a:lnTo>
                  <a:pt x="11" y="188"/>
                </a:lnTo>
                <a:lnTo>
                  <a:pt x="20" y="193"/>
                </a:lnTo>
                <a:close/>
                <a:moveTo>
                  <a:pt x="2" y="184"/>
                </a:moveTo>
                <a:lnTo>
                  <a:pt x="4" y="181"/>
                </a:lnTo>
                <a:lnTo>
                  <a:pt x="7" y="178"/>
                </a:lnTo>
                <a:lnTo>
                  <a:pt x="21" y="193"/>
                </a:lnTo>
                <a:lnTo>
                  <a:pt x="20" y="193"/>
                </a:lnTo>
                <a:lnTo>
                  <a:pt x="2" y="184"/>
                </a:lnTo>
                <a:close/>
                <a:moveTo>
                  <a:pt x="7" y="178"/>
                </a:moveTo>
                <a:lnTo>
                  <a:pt x="9" y="175"/>
                </a:lnTo>
                <a:lnTo>
                  <a:pt x="7" y="178"/>
                </a:lnTo>
                <a:lnTo>
                  <a:pt x="14" y="185"/>
                </a:lnTo>
                <a:lnTo>
                  <a:pt x="7" y="178"/>
                </a:lnTo>
                <a:close/>
                <a:moveTo>
                  <a:pt x="7" y="178"/>
                </a:moveTo>
                <a:lnTo>
                  <a:pt x="10" y="174"/>
                </a:lnTo>
                <a:lnTo>
                  <a:pt x="14" y="172"/>
                </a:lnTo>
                <a:lnTo>
                  <a:pt x="21" y="193"/>
                </a:lnTo>
                <a:lnTo>
                  <a:pt x="7" y="178"/>
                </a:lnTo>
                <a:close/>
                <a:moveTo>
                  <a:pt x="21" y="192"/>
                </a:moveTo>
                <a:lnTo>
                  <a:pt x="11" y="196"/>
                </a:lnTo>
                <a:lnTo>
                  <a:pt x="21" y="193"/>
                </a:lnTo>
                <a:lnTo>
                  <a:pt x="17" y="183"/>
                </a:lnTo>
                <a:lnTo>
                  <a:pt x="21" y="192"/>
                </a:lnTo>
                <a:close/>
                <a:moveTo>
                  <a:pt x="14" y="172"/>
                </a:moveTo>
                <a:lnTo>
                  <a:pt x="18" y="171"/>
                </a:lnTo>
                <a:lnTo>
                  <a:pt x="22" y="171"/>
                </a:lnTo>
                <a:lnTo>
                  <a:pt x="22" y="192"/>
                </a:lnTo>
                <a:lnTo>
                  <a:pt x="21" y="192"/>
                </a:lnTo>
                <a:lnTo>
                  <a:pt x="14" y="172"/>
                </a:lnTo>
                <a:close/>
                <a:moveTo>
                  <a:pt x="22" y="171"/>
                </a:moveTo>
                <a:lnTo>
                  <a:pt x="24" y="171"/>
                </a:lnTo>
                <a:lnTo>
                  <a:pt x="28" y="171"/>
                </a:lnTo>
                <a:lnTo>
                  <a:pt x="23" y="193"/>
                </a:lnTo>
                <a:lnTo>
                  <a:pt x="23" y="192"/>
                </a:lnTo>
                <a:lnTo>
                  <a:pt x="22" y="192"/>
                </a:lnTo>
                <a:lnTo>
                  <a:pt x="22" y="171"/>
                </a:lnTo>
                <a:close/>
                <a:moveTo>
                  <a:pt x="28" y="171"/>
                </a:moveTo>
                <a:lnTo>
                  <a:pt x="30" y="172"/>
                </a:lnTo>
                <a:lnTo>
                  <a:pt x="33" y="173"/>
                </a:lnTo>
                <a:lnTo>
                  <a:pt x="24" y="193"/>
                </a:lnTo>
                <a:lnTo>
                  <a:pt x="23" y="193"/>
                </a:lnTo>
                <a:lnTo>
                  <a:pt x="28" y="171"/>
                </a:lnTo>
                <a:close/>
                <a:moveTo>
                  <a:pt x="33" y="173"/>
                </a:moveTo>
                <a:lnTo>
                  <a:pt x="35" y="174"/>
                </a:lnTo>
                <a:lnTo>
                  <a:pt x="38" y="177"/>
                </a:lnTo>
                <a:lnTo>
                  <a:pt x="27" y="194"/>
                </a:lnTo>
                <a:lnTo>
                  <a:pt x="25" y="193"/>
                </a:lnTo>
                <a:lnTo>
                  <a:pt x="24" y="193"/>
                </a:lnTo>
                <a:lnTo>
                  <a:pt x="33" y="173"/>
                </a:lnTo>
                <a:close/>
                <a:moveTo>
                  <a:pt x="27" y="194"/>
                </a:moveTo>
                <a:lnTo>
                  <a:pt x="32" y="197"/>
                </a:lnTo>
                <a:lnTo>
                  <a:pt x="27" y="194"/>
                </a:lnTo>
                <a:lnTo>
                  <a:pt x="33" y="185"/>
                </a:lnTo>
                <a:lnTo>
                  <a:pt x="27" y="194"/>
                </a:lnTo>
                <a:close/>
                <a:moveTo>
                  <a:pt x="38" y="177"/>
                </a:moveTo>
                <a:lnTo>
                  <a:pt x="41" y="178"/>
                </a:lnTo>
                <a:lnTo>
                  <a:pt x="44" y="181"/>
                </a:lnTo>
                <a:lnTo>
                  <a:pt x="33" y="197"/>
                </a:lnTo>
                <a:lnTo>
                  <a:pt x="30" y="195"/>
                </a:lnTo>
                <a:lnTo>
                  <a:pt x="27" y="194"/>
                </a:lnTo>
                <a:lnTo>
                  <a:pt x="38" y="177"/>
                </a:lnTo>
                <a:close/>
                <a:moveTo>
                  <a:pt x="44" y="181"/>
                </a:moveTo>
                <a:lnTo>
                  <a:pt x="56" y="188"/>
                </a:lnTo>
                <a:lnTo>
                  <a:pt x="44" y="181"/>
                </a:lnTo>
                <a:lnTo>
                  <a:pt x="38" y="189"/>
                </a:lnTo>
                <a:lnTo>
                  <a:pt x="44" y="181"/>
                </a:lnTo>
                <a:close/>
                <a:moveTo>
                  <a:pt x="44" y="181"/>
                </a:moveTo>
                <a:lnTo>
                  <a:pt x="48" y="183"/>
                </a:lnTo>
                <a:lnTo>
                  <a:pt x="52" y="185"/>
                </a:lnTo>
                <a:lnTo>
                  <a:pt x="46" y="205"/>
                </a:lnTo>
                <a:lnTo>
                  <a:pt x="39" y="201"/>
                </a:lnTo>
                <a:lnTo>
                  <a:pt x="33" y="197"/>
                </a:lnTo>
                <a:lnTo>
                  <a:pt x="44" y="181"/>
                </a:lnTo>
                <a:close/>
                <a:moveTo>
                  <a:pt x="52" y="185"/>
                </a:moveTo>
                <a:lnTo>
                  <a:pt x="57" y="186"/>
                </a:lnTo>
                <a:lnTo>
                  <a:pt x="61" y="186"/>
                </a:lnTo>
                <a:lnTo>
                  <a:pt x="61" y="208"/>
                </a:lnTo>
                <a:lnTo>
                  <a:pt x="54" y="207"/>
                </a:lnTo>
                <a:lnTo>
                  <a:pt x="46" y="205"/>
                </a:lnTo>
                <a:lnTo>
                  <a:pt x="52" y="185"/>
                </a:lnTo>
                <a:close/>
                <a:moveTo>
                  <a:pt x="61" y="186"/>
                </a:moveTo>
                <a:lnTo>
                  <a:pt x="67" y="186"/>
                </a:lnTo>
                <a:lnTo>
                  <a:pt x="72" y="184"/>
                </a:lnTo>
                <a:lnTo>
                  <a:pt x="80" y="203"/>
                </a:lnTo>
                <a:lnTo>
                  <a:pt x="75" y="205"/>
                </a:lnTo>
                <a:lnTo>
                  <a:pt x="71" y="207"/>
                </a:lnTo>
                <a:lnTo>
                  <a:pt x="66" y="207"/>
                </a:lnTo>
                <a:lnTo>
                  <a:pt x="61" y="208"/>
                </a:lnTo>
                <a:lnTo>
                  <a:pt x="61" y="186"/>
                </a:lnTo>
                <a:close/>
                <a:moveTo>
                  <a:pt x="72" y="184"/>
                </a:moveTo>
                <a:lnTo>
                  <a:pt x="77" y="181"/>
                </a:lnTo>
                <a:lnTo>
                  <a:pt x="83" y="177"/>
                </a:lnTo>
                <a:lnTo>
                  <a:pt x="98" y="191"/>
                </a:lnTo>
                <a:lnTo>
                  <a:pt x="90" y="198"/>
                </a:lnTo>
                <a:lnTo>
                  <a:pt x="80" y="203"/>
                </a:lnTo>
                <a:lnTo>
                  <a:pt x="72" y="184"/>
                </a:lnTo>
                <a:close/>
                <a:moveTo>
                  <a:pt x="83" y="177"/>
                </a:moveTo>
                <a:lnTo>
                  <a:pt x="87" y="171"/>
                </a:lnTo>
                <a:lnTo>
                  <a:pt x="90" y="165"/>
                </a:lnTo>
                <a:lnTo>
                  <a:pt x="110" y="173"/>
                </a:lnTo>
                <a:lnTo>
                  <a:pt x="107" y="179"/>
                </a:lnTo>
                <a:lnTo>
                  <a:pt x="104" y="183"/>
                </a:lnTo>
                <a:lnTo>
                  <a:pt x="101" y="187"/>
                </a:lnTo>
                <a:lnTo>
                  <a:pt x="98" y="191"/>
                </a:lnTo>
                <a:lnTo>
                  <a:pt x="83" y="177"/>
                </a:lnTo>
                <a:close/>
                <a:moveTo>
                  <a:pt x="90" y="165"/>
                </a:moveTo>
                <a:lnTo>
                  <a:pt x="92" y="159"/>
                </a:lnTo>
                <a:lnTo>
                  <a:pt x="93" y="153"/>
                </a:lnTo>
                <a:lnTo>
                  <a:pt x="114" y="153"/>
                </a:lnTo>
                <a:lnTo>
                  <a:pt x="114" y="158"/>
                </a:lnTo>
                <a:lnTo>
                  <a:pt x="113" y="163"/>
                </a:lnTo>
                <a:lnTo>
                  <a:pt x="112" y="168"/>
                </a:lnTo>
                <a:lnTo>
                  <a:pt x="110" y="173"/>
                </a:lnTo>
                <a:lnTo>
                  <a:pt x="90" y="165"/>
                </a:lnTo>
                <a:close/>
                <a:moveTo>
                  <a:pt x="93" y="153"/>
                </a:moveTo>
                <a:lnTo>
                  <a:pt x="92" y="145"/>
                </a:lnTo>
                <a:lnTo>
                  <a:pt x="90" y="138"/>
                </a:lnTo>
                <a:lnTo>
                  <a:pt x="87" y="132"/>
                </a:lnTo>
                <a:lnTo>
                  <a:pt x="84" y="126"/>
                </a:lnTo>
                <a:lnTo>
                  <a:pt x="100" y="113"/>
                </a:lnTo>
                <a:lnTo>
                  <a:pt x="106" y="123"/>
                </a:lnTo>
                <a:lnTo>
                  <a:pt x="111" y="132"/>
                </a:lnTo>
                <a:lnTo>
                  <a:pt x="113" y="142"/>
                </a:lnTo>
                <a:lnTo>
                  <a:pt x="114" y="153"/>
                </a:lnTo>
                <a:lnTo>
                  <a:pt x="93" y="153"/>
                </a:lnTo>
                <a:close/>
                <a:moveTo>
                  <a:pt x="84" y="126"/>
                </a:moveTo>
                <a:lnTo>
                  <a:pt x="77" y="119"/>
                </a:lnTo>
                <a:lnTo>
                  <a:pt x="71" y="114"/>
                </a:lnTo>
                <a:lnTo>
                  <a:pt x="85" y="97"/>
                </a:lnTo>
                <a:lnTo>
                  <a:pt x="93" y="104"/>
                </a:lnTo>
                <a:lnTo>
                  <a:pt x="100" y="113"/>
                </a:lnTo>
                <a:lnTo>
                  <a:pt x="84" y="126"/>
                </a:lnTo>
                <a:close/>
                <a:moveTo>
                  <a:pt x="71" y="114"/>
                </a:moveTo>
                <a:lnTo>
                  <a:pt x="64" y="109"/>
                </a:lnTo>
                <a:lnTo>
                  <a:pt x="56" y="105"/>
                </a:lnTo>
                <a:lnTo>
                  <a:pt x="64" y="85"/>
                </a:lnTo>
                <a:lnTo>
                  <a:pt x="74" y="90"/>
                </a:lnTo>
                <a:lnTo>
                  <a:pt x="85" y="97"/>
                </a:lnTo>
                <a:lnTo>
                  <a:pt x="71" y="114"/>
                </a:lnTo>
                <a:close/>
                <a:moveTo>
                  <a:pt x="64" y="85"/>
                </a:moveTo>
                <a:lnTo>
                  <a:pt x="70" y="88"/>
                </a:lnTo>
                <a:lnTo>
                  <a:pt x="64" y="85"/>
                </a:lnTo>
                <a:lnTo>
                  <a:pt x="60" y="96"/>
                </a:lnTo>
                <a:lnTo>
                  <a:pt x="64" y="85"/>
                </a:lnTo>
                <a:close/>
                <a:moveTo>
                  <a:pt x="56" y="105"/>
                </a:moveTo>
                <a:lnTo>
                  <a:pt x="48" y="103"/>
                </a:lnTo>
                <a:lnTo>
                  <a:pt x="39" y="101"/>
                </a:lnTo>
                <a:lnTo>
                  <a:pt x="43" y="80"/>
                </a:lnTo>
                <a:lnTo>
                  <a:pt x="55" y="82"/>
                </a:lnTo>
                <a:lnTo>
                  <a:pt x="64" y="85"/>
                </a:lnTo>
                <a:lnTo>
                  <a:pt x="56" y="105"/>
                </a:lnTo>
                <a:close/>
                <a:moveTo>
                  <a:pt x="39" y="101"/>
                </a:moveTo>
                <a:lnTo>
                  <a:pt x="29" y="99"/>
                </a:lnTo>
                <a:lnTo>
                  <a:pt x="16" y="99"/>
                </a:lnTo>
                <a:lnTo>
                  <a:pt x="17" y="77"/>
                </a:lnTo>
                <a:lnTo>
                  <a:pt x="31" y="78"/>
                </a:lnTo>
                <a:lnTo>
                  <a:pt x="43" y="80"/>
                </a:lnTo>
                <a:lnTo>
                  <a:pt x="39" y="101"/>
                </a:lnTo>
                <a:close/>
                <a:moveTo>
                  <a:pt x="16" y="99"/>
                </a:moveTo>
                <a:lnTo>
                  <a:pt x="1" y="98"/>
                </a:lnTo>
                <a:lnTo>
                  <a:pt x="8" y="83"/>
                </a:lnTo>
                <a:lnTo>
                  <a:pt x="17" y="87"/>
                </a:lnTo>
                <a:lnTo>
                  <a:pt x="16" y="99"/>
                </a:lnTo>
                <a:close/>
                <a:moveTo>
                  <a:pt x="8" y="83"/>
                </a:moveTo>
                <a:lnTo>
                  <a:pt x="45" y="6"/>
                </a:lnTo>
                <a:lnTo>
                  <a:pt x="64" y="16"/>
                </a:lnTo>
                <a:lnTo>
                  <a:pt x="27" y="92"/>
                </a:lnTo>
                <a:lnTo>
                  <a:pt x="8" y="83"/>
                </a:lnTo>
                <a:close/>
                <a:moveTo>
                  <a:pt x="45" y="6"/>
                </a:moveTo>
                <a:lnTo>
                  <a:pt x="48" y="0"/>
                </a:lnTo>
                <a:lnTo>
                  <a:pt x="55" y="0"/>
                </a:lnTo>
                <a:lnTo>
                  <a:pt x="55" y="12"/>
                </a:lnTo>
                <a:lnTo>
                  <a:pt x="45" y="6"/>
                </a:lnTo>
                <a:close/>
                <a:moveTo>
                  <a:pt x="55" y="0"/>
                </a:moveTo>
                <a:lnTo>
                  <a:pt x="125" y="0"/>
                </a:lnTo>
                <a:lnTo>
                  <a:pt x="125" y="22"/>
                </a:lnTo>
                <a:lnTo>
                  <a:pt x="55" y="22"/>
                </a:lnTo>
                <a:lnTo>
                  <a:pt x="55" y="0"/>
                </a:lnTo>
                <a:close/>
                <a:moveTo>
                  <a:pt x="125" y="0"/>
                </a:moveTo>
                <a:lnTo>
                  <a:pt x="142" y="0"/>
                </a:lnTo>
                <a:lnTo>
                  <a:pt x="134" y="16"/>
                </a:lnTo>
                <a:lnTo>
                  <a:pt x="125" y="12"/>
                </a:lnTo>
                <a:lnTo>
                  <a:pt x="125" y="0"/>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63" name="Freeform 380"/>
          <p:cNvSpPr>
            <a:spLocks noEditPoints="1"/>
          </p:cNvSpPr>
          <p:nvPr/>
        </p:nvSpPr>
        <p:spPr bwMode="auto">
          <a:xfrm>
            <a:off x="4360863" y="1881188"/>
            <a:ext cx="77787" cy="119062"/>
          </a:xfrm>
          <a:custGeom>
            <a:avLst/>
            <a:gdLst>
              <a:gd name="T0" fmla="*/ 22 w 148"/>
              <a:gd name="T1" fmla="*/ 99 h 225"/>
              <a:gd name="T2" fmla="*/ 27 w 148"/>
              <a:gd name="T3" fmla="*/ 72 h 225"/>
              <a:gd name="T4" fmla="*/ 35 w 148"/>
              <a:gd name="T5" fmla="*/ 50 h 225"/>
              <a:gd name="T6" fmla="*/ 47 w 148"/>
              <a:gd name="T7" fmla="*/ 34 h 225"/>
              <a:gd name="T8" fmla="*/ 54 w 148"/>
              <a:gd name="T9" fmla="*/ 28 h 225"/>
              <a:gd name="T10" fmla="*/ 41 w 148"/>
              <a:gd name="T11" fmla="*/ 11 h 225"/>
              <a:gd name="T12" fmla="*/ 66 w 148"/>
              <a:gd name="T13" fmla="*/ 0 h 225"/>
              <a:gd name="T14" fmla="*/ 82 w 148"/>
              <a:gd name="T15" fmla="*/ 0 h 225"/>
              <a:gd name="T16" fmla="*/ 79 w 148"/>
              <a:gd name="T17" fmla="*/ 21 h 225"/>
              <a:gd name="T18" fmla="*/ 123 w 148"/>
              <a:gd name="T19" fmla="*/ 27 h 225"/>
              <a:gd name="T20" fmla="*/ 107 w 148"/>
              <a:gd name="T21" fmla="*/ 39 h 225"/>
              <a:gd name="T22" fmla="*/ 135 w 148"/>
              <a:gd name="T23" fmla="*/ 44 h 225"/>
              <a:gd name="T24" fmla="*/ 107 w 148"/>
              <a:gd name="T25" fmla="*/ 39 h 225"/>
              <a:gd name="T26" fmla="*/ 127 w 148"/>
              <a:gd name="T27" fmla="*/ 111 h 225"/>
              <a:gd name="T28" fmla="*/ 148 w 148"/>
              <a:gd name="T29" fmla="*/ 119 h 225"/>
              <a:gd name="T30" fmla="*/ 148 w 148"/>
              <a:gd name="T31" fmla="*/ 111 h 225"/>
              <a:gd name="T32" fmla="*/ 146 w 148"/>
              <a:gd name="T33" fmla="*/ 144 h 225"/>
              <a:gd name="T34" fmla="*/ 138 w 148"/>
              <a:gd name="T35" fmla="*/ 173 h 225"/>
              <a:gd name="T36" fmla="*/ 117 w 148"/>
              <a:gd name="T37" fmla="*/ 205 h 225"/>
              <a:gd name="T38" fmla="*/ 89 w 148"/>
              <a:gd name="T39" fmla="*/ 200 h 225"/>
              <a:gd name="T40" fmla="*/ 84 w 148"/>
              <a:gd name="T41" fmla="*/ 201 h 225"/>
              <a:gd name="T42" fmla="*/ 73 w 148"/>
              <a:gd name="T43" fmla="*/ 203 h 225"/>
              <a:gd name="T44" fmla="*/ 49 w 148"/>
              <a:gd name="T45" fmla="*/ 219 h 225"/>
              <a:gd name="T46" fmla="*/ 73 w 148"/>
              <a:gd name="T47" fmla="*/ 225 h 225"/>
              <a:gd name="T48" fmla="*/ 39 w 148"/>
              <a:gd name="T49" fmla="*/ 183 h 225"/>
              <a:gd name="T50" fmla="*/ 9 w 148"/>
              <a:gd name="T51" fmla="*/ 170 h 225"/>
              <a:gd name="T52" fmla="*/ 35 w 148"/>
              <a:gd name="T53" fmla="*/ 176 h 225"/>
              <a:gd name="T54" fmla="*/ 21 w 148"/>
              <a:gd name="T55" fmla="*/ 114 h 225"/>
              <a:gd name="T56" fmla="*/ 50 w 148"/>
              <a:gd name="T57" fmla="*/ 127 h 225"/>
              <a:gd name="T58" fmla="*/ 29 w 148"/>
              <a:gd name="T59" fmla="*/ 128 h 225"/>
              <a:gd name="T60" fmla="*/ 36 w 148"/>
              <a:gd name="T61" fmla="*/ 181 h 225"/>
              <a:gd name="T62" fmla="*/ 59 w 148"/>
              <a:gd name="T63" fmla="*/ 180 h 225"/>
              <a:gd name="T64" fmla="*/ 49 w 148"/>
              <a:gd name="T65" fmla="*/ 204 h 225"/>
              <a:gd name="T66" fmla="*/ 73 w 148"/>
              <a:gd name="T67" fmla="*/ 195 h 225"/>
              <a:gd name="T68" fmla="*/ 73 w 148"/>
              <a:gd name="T69" fmla="*/ 195 h 225"/>
              <a:gd name="T70" fmla="*/ 86 w 148"/>
              <a:gd name="T71" fmla="*/ 214 h 225"/>
              <a:gd name="T72" fmla="*/ 83 w 148"/>
              <a:gd name="T73" fmla="*/ 190 h 225"/>
              <a:gd name="T74" fmla="*/ 88 w 148"/>
              <a:gd name="T75" fmla="*/ 184 h 225"/>
              <a:gd name="T76" fmla="*/ 92 w 148"/>
              <a:gd name="T77" fmla="*/ 172 h 225"/>
              <a:gd name="T78" fmla="*/ 92 w 148"/>
              <a:gd name="T79" fmla="*/ 172 h 225"/>
              <a:gd name="T80" fmla="*/ 117 w 148"/>
              <a:gd name="T81" fmla="*/ 155 h 225"/>
              <a:gd name="T82" fmla="*/ 98 w 148"/>
              <a:gd name="T83" fmla="*/ 126 h 225"/>
              <a:gd name="T84" fmla="*/ 118 w 148"/>
              <a:gd name="T85" fmla="*/ 145 h 225"/>
              <a:gd name="T86" fmla="*/ 112 w 148"/>
              <a:gd name="T87" fmla="*/ 45 h 225"/>
              <a:gd name="T88" fmla="*/ 90 w 148"/>
              <a:gd name="T89" fmla="*/ 45 h 225"/>
              <a:gd name="T90" fmla="*/ 85 w 148"/>
              <a:gd name="T91" fmla="*/ 35 h 225"/>
              <a:gd name="T92" fmla="*/ 94 w 148"/>
              <a:gd name="T93" fmla="*/ 16 h 225"/>
              <a:gd name="T94" fmla="*/ 86 w 148"/>
              <a:gd name="T95" fmla="*/ 11 h 225"/>
              <a:gd name="T96" fmla="*/ 75 w 148"/>
              <a:gd name="T97" fmla="*/ 9 h 225"/>
              <a:gd name="T98" fmla="*/ 60 w 148"/>
              <a:gd name="T99" fmla="*/ 12 h 225"/>
              <a:gd name="T100" fmla="*/ 49 w 148"/>
              <a:gd name="T101" fmla="*/ 22 h 225"/>
              <a:gd name="T102" fmla="*/ 57 w 148"/>
              <a:gd name="T103" fmla="*/ 29 h 225"/>
              <a:gd name="T104" fmla="*/ 49 w 148"/>
              <a:gd name="T105" fmla="*/ 22 h 225"/>
              <a:gd name="T106" fmla="*/ 58 w 148"/>
              <a:gd name="T107" fmla="*/ 48 h 225"/>
              <a:gd name="T108" fmla="*/ 53 w 148"/>
              <a:gd name="T109" fmla="*/ 69 h 225"/>
              <a:gd name="T110" fmla="*/ 51 w 148"/>
              <a:gd name="T111" fmla="*/ 92 h 225"/>
              <a:gd name="T112" fmla="*/ 50 w 148"/>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8"/>
              <a:gd name="T172" fmla="*/ 0 h 225"/>
              <a:gd name="T173" fmla="*/ 148 w 148"/>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8" h="225">
                <a:moveTo>
                  <a:pt x="0" y="114"/>
                </a:moveTo>
                <a:lnTo>
                  <a:pt x="0" y="105"/>
                </a:lnTo>
                <a:lnTo>
                  <a:pt x="1" y="97"/>
                </a:lnTo>
                <a:lnTo>
                  <a:pt x="1" y="88"/>
                </a:lnTo>
                <a:lnTo>
                  <a:pt x="3" y="81"/>
                </a:lnTo>
                <a:lnTo>
                  <a:pt x="24" y="84"/>
                </a:lnTo>
                <a:lnTo>
                  <a:pt x="22" y="99"/>
                </a:lnTo>
                <a:lnTo>
                  <a:pt x="21" y="114"/>
                </a:lnTo>
                <a:lnTo>
                  <a:pt x="0" y="114"/>
                </a:lnTo>
                <a:close/>
                <a:moveTo>
                  <a:pt x="3" y="81"/>
                </a:moveTo>
                <a:lnTo>
                  <a:pt x="6" y="65"/>
                </a:lnTo>
                <a:lnTo>
                  <a:pt x="11" y="52"/>
                </a:lnTo>
                <a:lnTo>
                  <a:pt x="30" y="60"/>
                </a:lnTo>
                <a:lnTo>
                  <a:pt x="27" y="72"/>
                </a:lnTo>
                <a:lnTo>
                  <a:pt x="24" y="84"/>
                </a:lnTo>
                <a:lnTo>
                  <a:pt x="3" y="81"/>
                </a:lnTo>
                <a:close/>
                <a:moveTo>
                  <a:pt x="11" y="52"/>
                </a:moveTo>
                <a:lnTo>
                  <a:pt x="16" y="39"/>
                </a:lnTo>
                <a:lnTo>
                  <a:pt x="24" y="28"/>
                </a:lnTo>
                <a:lnTo>
                  <a:pt x="41" y="41"/>
                </a:lnTo>
                <a:lnTo>
                  <a:pt x="35" y="50"/>
                </a:lnTo>
                <a:lnTo>
                  <a:pt x="30" y="60"/>
                </a:lnTo>
                <a:lnTo>
                  <a:pt x="11" y="52"/>
                </a:lnTo>
                <a:close/>
                <a:moveTo>
                  <a:pt x="24" y="28"/>
                </a:moveTo>
                <a:lnTo>
                  <a:pt x="32" y="19"/>
                </a:lnTo>
                <a:lnTo>
                  <a:pt x="41" y="11"/>
                </a:lnTo>
                <a:lnTo>
                  <a:pt x="54" y="28"/>
                </a:lnTo>
                <a:lnTo>
                  <a:pt x="47" y="34"/>
                </a:lnTo>
                <a:lnTo>
                  <a:pt x="41" y="41"/>
                </a:lnTo>
                <a:lnTo>
                  <a:pt x="24" y="28"/>
                </a:lnTo>
                <a:close/>
                <a:moveTo>
                  <a:pt x="54" y="28"/>
                </a:moveTo>
                <a:lnTo>
                  <a:pt x="53" y="29"/>
                </a:lnTo>
                <a:lnTo>
                  <a:pt x="54" y="28"/>
                </a:lnTo>
                <a:lnTo>
                  <a:pt x="48" y="20"/>
                </a:lnTo>
                <a:lnTo>
                  <a:pt x="54" y="28"/>
                </a:lnTo>
                <a:close/>
                <a:moveTo>
                  <a:pt x="41" y="11"/>
                </a:moveTo>
                <a:lnTo>
                  <a:pt x="50" y="6"/>
                </a:lnTo>
                <a:lnTo>
                  <a:pt x="57" y="2"/>
                </a:lnTo>
                <a:lnTo>
                  <a:pt x="64" y="23"/>
                </a:lnTo>
                <a:lnTo>
                  <a:pt x="59" y="25"/>
                </a:lnTo>
                <a:lnTo>
                  <a:pt x="54" y="28"/>
                </a:lnTo>
                <a:lnTo>
                  <a:pt x="41" y="11"/>
                </a:lnTo>
                <a:close/>
                <a:moveTo>
                  <a:pt x="57" y="2"/>
                </a:moveTo>
                <a:lnTo>
                  <a:pt x="47" y="6"/>
                </a:lnTo>
                <a:lnTo>
                  <a:pt x="57" y="2"/>
                </a:lnTo>
                <a:lnTo>
                  <a:pt x="61" y="12"/>
                </a:lnTo>
                <a:lnTo>
                  <a:pt x="57" y="2"/>
                </a:lnTo>
                <a:close/>
                <a:moveTo>
                  <a:pt x="57" y="2"/>
                </a:moveTo>
                <a:lnTo>
                  <a:pt x="66" y="0"/>
                </a:lnTo>
                <a:lnTo>
                  <a:pt x="75" y="0"/>
                </a:lnTo>
                <a:lnTo>
                  <a:pt x="75" y="21"/>
                </a:lnTo>
                <a:lnTo>
                  <a:pt x="69" y="21"/>
                </a:lnTo>
                <a:lnTo>
                  <a:pt x="64" y="23"/>
                </a:lnTo>
                <a:lnTo>
                  <a:pt x="57" y="2"/>
                </a:lnTo>
                <a:close/>
                <a:moveTo>
                  <a:pt x="75" y="0"/>
                </a:moveTo>
                <a:lnTo>
                  <a:pt x="82" y="0"/>
                </a:lnTo>
                <a:lnTo>
                  <a:pt x="88" y="1"/>
                </a:lnTo>
                <a:lnTo>
                  <a:pt x="95" y="3"/>
                </a:lnTo>
                <a:lnTo>
                  <a:pt x="102" y="6"/>
                </a:lnTo>
                <a:lnTo>
                  <a:pt x="91" y="25"/>
                </a:lnTo>
                <a:lnTo>
                  <a:pt x="87" y="23"/>
                </a:lnTo>
                <a:lnTo>
                  <a:pt x="83" y="22"/>
                </a:lnTo>
                <a:lnTo>
                  <a:pt x="79" y="21"/>
                </a:lnTo>
                <a:lnTo>
                  <a:pt x="75" y="21"/>
                </a:lnTo>
                <a:lnTo>
                  <a:pt x="75" y="0"/>
                </a:lnTo>
                <a:close/>
                <a:moveTo>
                  <a:pt x="102" y="6"/>
                </a:moveTo>
                <a:lnTo>
                  <a:pt x="107" y="10"/>
                </a:lnTo>
                <a:lnTo>
                  <a:pt x="113" y="16"/>
                </a:lnTo>
                <a:lnTo>
                  <a:pt x="118" y="21"/>
                </a:lnTo>
                <a:lnTo>
                  <a:pt x="123" y="27"/>
                </a:lnTo>
                <a:lnTo>
                  <a:pt x="107" y="39"/>
                </a:lnTo>
                <a:lnTo>
                  <a:pt x="103" y="35"/>
                </a:lnTo>
                <a:lnTo>
                  <a:pt x="99" y="31"/>
                </a:lnTo>
                <a:lnTo>
                  <a:pt x="95" y="28"/>
                </a:lnTo>
                <a:lnTo>
                  <a:pt x="91" y="25"/>
                </a:lnTo>
                <a:lnTo>
                  <a:pt x="102" y="6"/>
                </a:lnTo>
                <a:close/>
                <a:moveTo>
                  <a:pt x="107" y="39"/>
                </a:moveTo>
                <a:lnTo>
                  <a:pt x="111" y="45"/>
                </a:lnTo>
                <a:lnTo>
                  <a:pt x="107" y="39"/>
                </a:lnTo>
                <a:lnTo>
                  <a:pt x="115" y="33"/>
                </a:lnTo>
                <a:lnTo>
                  <a:pt x="107" y="39"/>
                </a:lnTo>
                <a:close/>
                <a:moveTo>
                  <a:pt x="123" y="27"/>
                </a:moveTo>
                <a:lnTo>
                  <a:pt x="130" y="35"/>
                </a:lnTo>
                <a:lnTo>
                  <a:pt x="135" y="44"/>
                </a:lnTo>
                <a:lnTo>
                  <a:pt x="139" y="54"/>
                </a:lnTo>
                <a:lnTo>
                  <a:pt x="142" y="64"/>
                </a:lnTo>
                <a:lnTo>
                  <a:pt x="122" y="70"/>
                </a:lnTo>
                <a:lnTo>
                  <a:pt x="119" y="61"/>
                </a:lnTo>
                <a:lnTo>
                  <a:pt x="116" y="54"/>
                </a:lnTo>
                <a:lnTo>
                  <a:pt x="112" y="47"/>
                </a:lnTo>
                <a:lnTo>
                  <a:pt x="107" y="39"/>
                </a:lnTo>
                <a:lnTo>
                  <a:pt x="123" y="27"/>
                </a:lnTo>
                <a:close/>
                <a:moveTo>
                  <a:pt x="142" y="64"/>
                </a:moveTo>
                <a:lnTo>
                  <a:pt x="145" y="75"/>
                </a:lnTo>
                <a:lnTo>
                  <a:pt x="147" y="86"/>
                </a:lnTo>
                <a:lnTo>
                  <a:pt x="148" y="99"/>
                </a:lnTo>
                <a:lnTo>
                  <a:pt x="148" y="111"/>
                </a:lnTo>
                <a:lnTo>
                  <a:pt x="127" y="111"/>
                </a:lnTo>
                <a:lnTo>
                  <a:pt x="126" y="100"/>
                </a:lnTo>
                <a:lnTo>
                  <a:pt x="125" y="89"/>
                </a:lnTo>
                <a:lnTo>
                  <a:pt x="124" y="79"/>
                </a:lnTo>
                <a:lnTo>
                  <a:pt x="122" y="70"/>
                </a:lnTo>
                <a:lnTo>
                  <a:pt x="142" y="64"/>
                </a:lnTo>
                <a:close/>
                <a:moveTo>
                  <a:pt x="148" y="111"/>
                </a:moveTo>
                <a:lnTo>
                  <a:pt x="148" y="119"/>
                </a:lnTo>
                <a:lnTo>
                  <a:pt x="147" y="128"/>
                </a:lnTo>
                <a:lnTo>
                  <a:pt x="147" y="136"/>
                </a:lnTo>
                <a:lnTo>
                  <a:pt x="146" y="144"/>
                </a:lnTo>
                <a:lnTo>
                  <a:pt x="124" y="141"/>
                </a:lnTo>
                <a:lnTo>
                  <a:pt x="126" y="127"/>
                </a:lnTo>
                <a:lnTo>
                  <a:pt x="127" y="111"/>
                </a:lnTo>
                <a:lnTo>
                  <a:pt x="148" y="111"/>
                </a:lnTo>
                <a:close/>
                <a:moveTo>
                  <a:pt x="146" y="144"/>
                </a:moveTo>
                <a:lnTo>
                  <a:pt x="142" y="159"/>
                </a:lnTo>
                <a:lnTo>
                  <a:pt x="138" y="173"/>
                </a:lnTo>
                <a:lnTo>
                  <a:pt x="118" y="165"/>
                </a:lnTo>
                <a:lnTo>
                  <a:pt x="122" y="154"/>
                </a:lnTo>
                <a:lnTo>
                  <a:pt x="124" y="141"/>
                </a:lnTo>
                <a:lnTo>
                  <a:pt x="146" y="144"/>
                </a:lnTo>
                <a:close/>
                <a:moveTo>
                  <a:pt x="138" y="173"/>
                </a:moveTo>
                <a:lnTo>
                  <a:pt x="132" y="186"/>
                </a:lnTo>
                <a:lnTo>
                  <a:pt x="125" y="196"/>
                </a:lnTo>
                <a:lnTo>
                  <a:pt x="108" y="184"/>
                </a:lnTo>
                <a:lnTo>
                  <a:pt x="113" y="175"/>
                </a:lnTo>
                <a:lnTo>
                  <a:pt x="118" y="165"/>
                </a:lnTo>
                <a:lnTo>
                  <a:pt x="138" y="173"/>
                </a:lnTo>
                <a:close/>
                <a:moveTo>
                  <a:pt x="108" y="184"/>
                </a:moveTo>
                <a:lnTo>
                  <a:pt x="130" y="154"/>
                </a:lnTo>
                <a:lnTo>
                  <a:pt x="108" y="184"/>
                </a:lnTo>
                <a:lnTo>
                  <a:pt x="117" y="190"/>
                </a:lnTo>
                <a:lnTo>
                  <a:pt x="108" y="184"/>
                </a:lnTo>
                <a:close/>
                <a:moveTo>
                  <a:pt x="125" y="196"/>
                </a:moveTo>
                <a:lnTo>
                  <a:pt x="117" y="205"/>
                </a:lnTo>
                <a:lnTo>
                  <a:pt x="109" y="213"/>
                </a:lnTo>
                <a:lnTo>
                  <a:pt x="96" y="195"/>
                </a:lnTo>
                <a:lnTo>
                  <a:pt x="103" y="190"/>
                </a:lnTo>
                <a:lnTo>
                  <a:pt x="108" y="184"/>
                </a:lnTo>
                <a:lnTo>
                  <a:pt x="125" y="196"/>
                </a:lnTo>
                <a:close/>
                <a:moveTo>
                  <a:pt x="96" y="195"/>
                </a:moveTo>
                <a:lnTo>
                  <a:pt x="89" y="200"/>
                </a:lnTo>
                <a:lnTo>
                  <a:pt x="96" y="195"/>
                </a:lnTo>
                <a:lnTo>
                  <a:pt x="103" y="203"/>
                </a:lnTo>
                <a:lnTo>
                  <a:pt x="96" y="195"/>
                </a:lnTo>
                <a:close/>
                <a:moveTo>
                  <a:pt x="109" y="213"/>
                </a:moveTo>
                <a:lnTo>
                  <a:pt x="100" y="218"/>
                </a:lnTo>
                <a:lnTo>
                  <a:pt x="91" y="222"/>
                </a:lnTo>
                <a:lnTo>
                  <a:pt x="84" y="201"/>
                </a:lnTo>
                <a:lnTo>
                  <a:pt x="90" y="199"/>
                </a:lnTo>
                <a:lnTo>
                  <a:pt x="96" y="195"/>
                </a:lnTo>
                <a:lnTo>
                  <a:pt x="109" y="213"/>
                </a:lnTo>
                <a:close/>
                <a:moveTo>
                  <a:pt x="91" y="222"/>
                </a:moveTo>
                <a:lnTo>
                  <a:pt x="82" y="224"/>
                </a:lnTo>
                <a:lnTo>
                  <a:pt x="73" y="225"/>
                </a:lnTo>
                <a:lnTo>
                  <a:pt x="73" y="203"/>
                </a:lnTo>
                <a:lnTo>
                  <a:pt x="79" y="203"/>
                </a:lnTo>
                <a:lnTo>
                  <a:pt x="84" y="201"/>
                </a:lnTo>
                <a:lnTo>
                  <a:pt x="91" y="222"/>
                </a:lnTo>
                <a:close/>
                <a:moveTo>
                  <a:pt x="73" y="225"/>
                </a:moveTo>
                <a:lnTo>
                  <a:pt x="64" y="224"/>
                </a:lnTo>
                <a:lnTo>
                  <a:pt x="57" y="222"/>
                </a:lnTo>
                <a:lnTo>
                  <a:pt x="49" y="219"/>
                </a:lnTo>
                <a:lnTo>
                  <a:pt x="41" y="215"/>
                </a:lnTo>
                <a:lnTo>
                  <a:pt x="54" y="197"/>
                </a:lnTo>
                <a:lnTo>
                  <a:pt x="58" y="200"/>
                </a:lnTo>
                <a:lnTo>
                  <a:pt x="63" y="202"/>
                </a:lnTo>
                <a:lnTo>
                  <a:pt x="68" y="203"/>
                </a:lnTo>
                <a:lnTo>
                  <a:pt x="73" y="203"/>
                </a:lnTo>
                <a:lnTo>
                  <a:pt x="73" y="225"/>
                </a:lnTo>
                <a:close/>
                <a:moveTo>
                  <a:pt x="41" y="215"/>
                </a:moveTo>
                <a:lnTo>
                  <a:pt x="34" y="210"/>
                </a:lnTo>
                <a:lnTo>
                  <a:pt x="28" y="202"/>
                </a:lnTo>
                <a:lnTo>
                  <a:pt x="23" y="195"/>
                </a:lnTo>
                <a:lnTo>
                  <a:pt x="17" y="187"/>
                </a:lnTo>
                <a:lnTo>
                  <a:pt x="35" y="176"/>
                </a:lnTo>
                <a:lnTo>
                  <a:pt x="39" y="183"/>
                </a:lnTo>
                <a:lnTo>
                  <a:pt x="44" y="189"/>
                </a:lnTo>
                <a:lnTo>
                  <a:pt x="49" y="194"/>
                </a:lnTo>
                <a:lnTo>
                  <a:pt x="54" y="197"/>
                </a:lnTo>
                <a:lnTo>
                  <a:pt x="41" y="215"/>
                </a:lnTo>
                <a:close/>
                <a:moveTo>
                  <a:pt x="17" y="187"/>
                </a:moveTo>
                <a:lnTo>
                  <a:pt x="13" y="178"/>
                </a:lnTo>
                <a:lnTo>
                  <a:pt x="9" y="170"/>
                </a:lnTo>
                <a:lnTo>
                  <a:pt x="6" y="162"/>
                </a:lnTo>
                <a:lnTo>
                  <a:pt x="4" y="153"/>
                </a:lnTo>
                <a:lnTo>
                  <a:pt x="25" y="148"/>
                </a:lnTo>
                <a:lnTo>
                  <a:pt x="27" y="156"/>
                </a:lnTo>
                <a:lnTo>
                  <a:pt x="29" y="163"/>
                </a:lnTo>
                <a:lnTo>
                  <a:pt x="32" y="169"/>
                </a:lnTo>
                <a:lnTo>
                  <a:pt x="35" y="176"/>
                </a:lnTo>
                <a:lnTo>
                  <a:pt x="17" y="187"/>
                </a:lnTo>
                <a:close/>
                <a:moveTo>
                  <a:pt x="4" y="153"/>
                </a:moveTo>
                <a:lnTo>
                  <a:pt x="2" y="143"/>
                </a:lnTo>
                <a:lnTo>
                  <a:pt x="1" y="134"/>
                </a:lnTo>
                <a:lnTo>
                  <a:pt x="0" y="125"/>
                </a:lnTo>
                <a:lnTo>
                  <a:pt x="0" y="114"/>
                </a:lnTo>
                <a:lnTo>
                  <a:pt x="21" y="114"/>
                </a:lnTo>
                <a:lnTo>
                  <a:pt x="22" y="122"/>
                </a:lnTo>
                <a:lnTo>
                  <a:pt x="22" y="132"/>
                </a:lnTo>
                <a:lnTo>
                  <a:pt x="23" y="140"/>
                </a:lnTo>
                <a:lnTo>
                  <a:pt x="25" y="148"/>
                </a:lnTo>
                <a:lnTo>
                  <a:pt x="4" y="153"/>
                </a:lnTo>
                <a:close/>
                <a:moveTo>
                  <a:pt x="50" y="117"/>
                </a:moveTo>
                <a:lnTo>
                  <a:pt x="50" y="127"/>
                </a:lnTo>
                <a:lnTo>
                  <a:pt x="50" y="136"/>
                </a:lnTo>
                <a:lnTo>
                  <a:pt x="51" y="144"/>
                </a:lnTo>
                <a:lnTo>
                  <a:pt x="52" y="153"/>
                </a:lnTo>
                <a:lnTo>
                  <a:pt x="31" y="156"/>
                </a:lnTo>
                <a:lnTo>
                  <a:pt x="30" y="147"/>
                </a:lnTo>
                <a:lnTo>
                  <a:pt x="29" y="138"/>
                </a:lnTo>
                <a:lnTo>
                  <a:pt x="29" y="128"/>
                </a:lnTo>
                <a:lnTo>
                  <a:pt x="28" y="117"/>
                </a:lnTo>
                <a:lnTo>
                  <a:pt x="50" y="117"/>
                </a:lnTo>
                <a:close/>
                <a:moveTo>
                  <a:pt x="52" y="153"/>
                </a:moveTo>
                <a:lnTo>
                  <a:pt x="55" y="167"/>
                </a:lnTo>
                <a:lnTo>
                  <a:pt x="59" y="180"/>
                </a:lnTo>
                <a:lnTo>
                  <a:pt x="39" y="188"/>
                </a:lnTo>
                <a:lnTo>
                  <a:pt x="36" y="181"/>
                </a:lnTo>
                <a:lnTo>
                  <a:pt x="34" y="172"/>
                </a:lnTo>
                <a:lnTo>
                  <a:pt x="32" y="165"/>
                </a:lnTo>
                <a:lnTo>
                  <a:pt x="31" y="156"/>
                </a:lnTo>
                <a:lnTo>
                  <a:pt x="52" y="153"/>
                </a:lnTo>
                <a:close/>
                <a:moveTo>
                  <a:pt x="59" y="180"/>
                </a:moveTo>
                <a:lnTo>
                  <a:pt x="59" y="181"/>
                </a:lnTo>
                <a:lnTo>
                  <a:pt x="59" y="180"/>
                </a:lnTo>
                <a:lnTo>
                  <a:pt x="49" y="184"/>
                </a:lnTo>
                <a:lnTo>
                  <a:pt x="59" y="180"/>
                </a:lnTo>
                <a:close/>
                <a:moveTo>
                  <a:pt x="59" y="180"/>
                </a:moveTo>
                <a:lnTo>
                  <a:pt x="62" y="187"/>
                </a:lnTo>
                <a:lnTo>
                  <a:pt x="66" y="192"/>
                </a:lnTo>
                <a:lnTo>
                  <a:pt x="52" y="208"/>
                </a:lnTo>
                <a:lnTo>
                  <a:pt x="49" y="204"/>
                </a:lnTo>
                <a:lnTo>
                  <a:pt x="44" y="199"/>
                </a:lnTo>
                <a:lnTo>
                  <a:pt x="41" y="194"/>
                </a:lnTo>
                <a:lnTo>
                  <a:pt x="39" y="188"/>
                </a:lnTo>
                <a:lnTo>
                  <a:pt x="59" y="180"/>
                </a:lnTo>
                <a:close/>
                <a:moveTo>
                  <a:pt x="66" y="192"/>
                </a:moveTo>
                <a:lnTo>
                  <a:pt x="69" y="194"/>
                </a:lnTo>
                <a:lnTo>
                  <a:pt x="73" y="195"/>
                </a:lnTo>
                <a:lnTo>
                  <a:pt x="73" y="216"/>
                </a:lnTo>
                <a:lnTo>
                  <a:pt x="67" y="216"/>
                </a:lnTo>
                <a:lnTo>
                  <a:pt x="62" y="214"/>
                </a:lnTo>
                <a:lnTo>
                  <a:pt x="57" y="212"/>
                </a:lnTo>
                <a:lnTo>
                  <a:pt x="52" y="208"/>
                </a:lnTo>
                <a:lnTo>
                  <a:pt x="66" y="192"/>
                </a:lnTo>
                <a:close/>
                <a:moveTo>
                  <a:pt x="73" y="195"/>
                </a:moveTo>
                <a:lnTo>
                  <a:pt x="76" y="194"/>
                </a:lnTo>
                <a:lnTo>
                  <a:pt x="78" y="194"/>
                </a:lnTo>
                <a:lnTo>
                  <a:pt x="86" y="214"/>
                </a:lnTo>
                <a:lnTo>
                  <a:pt x="80" y="215"/>
                </a:lnTo>
                <a:lnTo>
                  <a:pt x="73" y="216"/>
                </a:lnTo>
                <a:lnTo>
                  <a:pt x="73" y="195"/>
                </a:lnTo>
                <a:close/>
                <a:moveTo>
                  <a:pt x="86" y="214"/>
                </a:moveTo>
                <a:lnTo>
                  <a:pt x="75" y="218"/>
                </a:lnTo>
                <a:lnTo>
                  <a:pt x="86" y="214"/>
                </a:lnTo>
                <a:lnTo>
                  <a:pt x="82" y="203"/>
                </a:lnTo>
                <a:lnTo>
                  <a:pt x="86" y="214"/>
                </a:lnTo>
                <a:close/>
                <a:moveTo>
                  <a:pt x="78" y="194"/>
                </a:moveTo>
                <a:lnTo>
                  <a:pt x="80" y="192"/>
                </a:lnTo>
                <a:lnTo>
                  <a:pt x="83" y="190"/>
                </a:lnTo>
                <a:lnTo>
                  <a:pt x="96" y="206"/>
                </a:lnTo>
                <a:lnTo>
                  <a:pt x="91" y="211"/>
                </a:lnTo>
                <a:lnTo>
                  <a:pt x="86" y="214"/>
                </a:lnTo>
                <a:lnTo>
                  <a:pt x="78" y="194"/>
                </a:lnTo>
                <a:close/>
                <a:moveTo>
                  <a:pt x="83" y="190"/>
                </a:moveTo>
                <a:lnTo>
                  <a:pt x="86" y="188"/>
                </a:lnTo>
                <a:lnTo>
                  <a:pt x="88" y="184"/>
                </a:lnTo>
                <a:lnTo>
                  <a:pt x="107" y="194"/>
                </a:lnTo>
                <a:lnTo>
                  <a:pt x="102" y="201"/>
                </a:lnTo>
                <a:lnTo>
                  <a:pt x="96" y="206"/>
                </a:lnTo>
                <a:lnTo>
                  <a:pt x="83" y="190"/>
                </a:lnTo>
                <a:close/>
                <a:moveTo>
                  <a:pt x="88" y="184"/>
                </a:moveTo>
                <a:lnTo>
                  <a:pt x="90"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5" y="159"/>
                </a:lnTo>
                <a:lnTo>
                  <a:pt x="97" y="143"/>
                </a:lnTo>
                <a:lnTo>
                  <a:pt x="118" y="145"/>
                </a:lnTo>
                <a:lnTo>
                  <a:pt x="117" y="155"/>
                </a:lnTo>
                <a:lnTo>
                  <a:pt x="116" y="163"/>
                </a:lnTo>
                <a:lnTo>
                  <a:pt x="114" y="170"/>
                </a:lnTo>
                <a:lnTo>
                  <a:pt x="113" y="177"/>
                </a:lnTo>
                <a:lnTo>
                  <a:pt x="92" y="172"/>
                </a:lnTo>
                <a:close/>
                <a:moveTo>
                  <a:pt x="97" y="143"/>
                </a:moveTo>
                <a:lnTo>
                  <a:pt x="97" y="135"/>
                </a:lnTo>
                <a:lnTo>
                  <a:pt x="98" y="126"/>
                </a:lnTo>
                <a:lnTo>
                  <a:pt x="98" y="115"/>
                </a:lnTo>
                <a:lnTo>
                  <a:pt x="98" y="105"/>
                </a:lnTo>
                <a:lnTo>
                  <a:pt x="120" y="105"/>
                </a:lnTo>
                <a:lnTo>
                  <a:pt x="120" y="115"/>
                </a:lnTo>
                <a:lnTo>
                  <a:pt x="119" y="127"/>
                </a:lnTo>
                <a:lnTo>
                  <a:pt x="119" y="136"/>
                </a:lnTo>
                <a:lnTo>
                  <a:pt x="118" y="145"/>
                </a:lnTo>
                <a:lnTo>
                  <a:pt x="97" y="143"/>
                </a:lnTo>
                <a:close/>
                <a:moveTo>
                  <a:pt x="98" y="105"/>
                </a:moveTo>
                <a:lnTo>
                  <a:pt x="98" y="89"/>
                </a:lnTo>
                <a:lnTo>
                  <a:pt x="97" y="75"/>
                </a:lnTo>
                <a:lnTo>
                  <a:pt x="95" y="62"/>
                </a:lnTo>
                <a:lnTo>
                  <a:pt x="92" y="51"/>
                </a:lnTo>
                <a:lnTo>
                  <a:pt x="112" y="45"/>
                </a:lnTo>
                <a:lnTo>
                  <a:pt x="116" y="58"/>
                </a:lnTo>
                <a:lnTo>
                  <a:pt x="118" y="72"/>
                </a:lnTo>
                <a:lnTo>
                  <a:pt x="119" y="87"/>
                </a:lnTo>
                <a:lnTo>
                  <a:pt x="120" y="105"/>
                </a:lnTo>
                <a:lnTo>
                  <a:pt x="98" y="105"/>
                </a:lnTo>
                <a:close/>
                <a:moveTo>
                  <a:pt x="92" y="51"/>
                </a:moveTo>
                <a:lnTo>
                  <a:pt x="90" y="45"/>
                </a:lnTo>
                <a:lnTo>
                  <a:pt x="87" y="39"/>
                </a:lnTo>
                <a:lnTo>
                  <a:pt x="106" y="29"/>
                </a:lnTo>
                <a:lnTo>
                  <a:pt x="109" y="36"/>
                </a:lnTo>
                <a:lnTo>
                  <a:pt x="112" y="45"/>
                </a:lnTo>
                <a:lnTo>
                  <a:pt x="92" y="51"/>
                </a:lnTo>
                <a:close/>
                <a:moveTo>
                  <a:pt x="87" y="39"/>
                </a:moveTo>
                <a:lnTo>
                  <a:pt x="85" y="35"/>
                </a:lnTo>
                <a:lnTo>
                  <a:pt x="82" y="32"/>
                </a:lnTo>
                <a:lnTo>
                  <a:pt x="95" y="17"/>
                </a:lnTo>
                <a:lnTo>
                  <a:pt x="100" y="22"/>
                </a:lnTo>
                <a:lnTo>
                  <a:pt x="106" y="29"/>
                </a:lnTo>
                <a:lnTo>
                  <a:pt x="87" y="39"/>
                </a:lnTo>
                <a:close/>
                <a:moveTo>
                  <a:pt x="95" y="17"/>
                </a:moveTo>
                <a:lnTo>
                  <a:pt x="94" y="16"/>
                </a:lnTo>
                <a:lnTo>
                  <a:pt x="95" y="17"/>
                </a:lnTo>
                <a:lnTo>
                  <a:pt x="89" y="25"/>
                </a:lnTo>
                <a:lnTo>
                  <a:pt x="95" y="17"/>
                </a:lnTo>
                <a:close/>
                <a:moveTo>
                  <a:pt x="82" y="33"/>
                </a:moveTo>
                <a:lnTo>
                  <a:pt x="81" y="32"/>
                </a:lnTo>
                <a:lnTo>
                  <a:pt x="79" y="31"/>
                </a:lnTo>
                <a:lnTo>
                  <a:pt x="86" y="11"/>
                </a:lnTo>
                <a:lnTo>
                  <a:pt x="91" y="14"/>
                </a:lnTo>
                <a:lnTo>
                  <a:pt x="95" y="17"/>
                </a:lnTo>
                <a:lnTo>
                  <a:pt x="82" y="33"/>
                </a:lnTo>
                <a:close/>
                <a:moveTo>
                  <a:pt x="79" y="31"/>
                </a:moveTo>
                <a:lnTo>
                  <a:pt x="77" y="30"/>
                </a:lnTo>
                <a:lnTo>
                  <a:pt x="75" y="30"/>
                </a:lnTo>
                <a:lnTo>
                  <a:pt x="75" y="9"/>
                </a:lnTo>
                <a:lnTo>
                  <a:pt x="80" y="9"/>
                </a:lnTo>
                <a:lnTo>
                  <a:pt x="86" y="11"/>
                </a:lnTo>
                <a:lnTo>
                  <a:pt x="79" y="31"/>
                </a:lnTo>
                <a:close/>
                <a:moveTo>
                  <a:pt x="75" y="30"/>
                </a:moveTo>
                <a:lnTo>
                  <a:pt x="72" y="31"/>
                </a:lnTo>
                <a:lnTo>
                  <a:pt x="69" y="31"/>
                </a:lnTo>
                <a:lnTo>
                  <a:pt x="60" y="12"/>
                </a:lnTo>
                <a:lnTo>
                  <a:pt x="67" y="10"/>
                </a:lnTo>
                <a:lnTo>
                  <a:pt x="75" y="9"/>
                </a:lnTo>
                <a:lnTo>
                  <a:pt x="75" y="30"/>
                </a:lnTo>
                <a:close/>
                <a:moveTo>
                  <a:pt x="69" y="31"/>
                </a:moveTo>
                <a:lnTo>
                  <a:pt x="67" y="33"/>
                </a:lnTo>
                <a:lnTo>
                  <a:pt x="65" y="35"/>
                </a:lnTo>
                <a:lnTo>
                  <a:pt x="49" y="22"/>
                </a:lnTo>
                <a:lnTo>
                  <a:pt x="55" y="17"/>
                </a:lnTo>
                <a:lnTo>
                  <a:pt x="60" y="12"/>
                </a:lnTo>
                <a:lnTo>
                  <a:pt x="69" y="31"/>
                </a:lnTo>
                <a:close/>
                <a:moveTo>
                  <a:pt x="49" y="22"/>
                </a:moveTo>
                <a:lnTo>
                  <a:pt x="49" y="22"/>
                </a:lnTo>
                <a:lnTo>
                  <a:pt x="57" y="29"/>
                </a:lnTo>
                <a:lnTo>
                  <a:pt x="49" y="22"/>
                </a:lnTo>
                <a:close/>
                <a:moveTo>
                  <a:pt x="65" y="35"/>
                </a:moveTo>
                <a:lnTo>
                  <a:pt x="61" y="41"/>
                </a:lnTo>
                <a:lnTo>
                  <a:pt x="58" y="48"/>
                </a:lnTo>
                <a:lnTo>
                  <a:pt x="38" y="41"/>
                </a:lnTo>
                <a:lnTo>
                  <a:pt x="43" y="30"/>
                </a:lnTo>
                <a:lnTo>
                  <a:pt x="49" y="22"/>
                </a:lnTo>
                <a:lnTo>
                  <a:pt x="65" y="35"/>
                </a:lnTo>
                <a:close/>
                <a:moveTo>
                  <a:pt x="58" y="48"/>
                </a:moveTo>
                <a:lnTo>
                  <a:pt x="50" y="70"/>
                </a:lnTo>
                <a:lnTo>
                  <a:pt x="58" y="48"/>
                </a:lnTo>
                <a:lnTo>
                  <a:pt x="49" y="45"/>
                </a:lnTo>
                <a:lnTo>
                  <a:pt x="58" y="48"/>
                </a:lnTo>
                <a:close/>
                <a:moveTo>
                  <a:pt x="58" y="48"/>
                </a:moveTo>
                <a:lnTo>
                  <a:pt x="55" y="57"/>
                </a:lnTo>
                <a:lnTo>
                  <a:pt x="53" y="69"/>
                </a:lnTo>
                <a:lnTo>
                  <a:pt x="32" y="65"/>
                </a:lnTo>
                <a:lnTo>
                  <a:pt x="35" y="52"/>
                </a:lnTo>
                <a:lnTo>
                  <a:pt x="38" y="41"/>
                </a:lnTo>
                <a:lnTo>
                  <a:pt x="58" y="48"/>
                </a:lnTo>
                <a:close/>
                <a:moveTo>
                  <a:pt x="53" y="69"/>
                </a:moveTo>
                <a:lnTo>
                  <a:pt x="52" y="78"/>
                </a:lnTo>
                <a:lnTo>
                  <a:pt x="53" y="69"/>
                </a:lnTo>
                <a:lnTo>
                  <a:pt x="42" y="66"/>
                </a:lnTo>
                <a:lnTo>
                  <a:pt x="53" y="69"/>
                </a:lnTo>
                <a:close/>
                <a:moveTo>
                  <a:pt x="53" y="69"/>
                </a:moveTo>
                <a:lnTo>
                  <a:pt x="52" y="80"/>
                </a:lnTo>
                <a:lnTo>
                  <a:pt x="51" y="92"/>
                </a:lnTo>
                <a:lnTo>
                  <a:pt x="29" y="91"/>
                </a:lnTo>
                <a:lnTo>
                  <a:pt x="30" y="79"/>
                </a:lnTo>
                <a:lnTo>
                  <a:pt x="32" y="65"/>
                </a:lnTo>
                <a:lnTo>
                  <a:pt x="53" y="69"/>
                </a:lnTo>
                <a:close/>
                <a:moveTo>
                  <a:pt x="51" y="92"/>
                </a:moveTo>
                <a:lnTo>
                  <a:pt x="50" y="106"/>
                </a:lnTo>
                <a:lnTo>
                  <a:pt x="50" y="117"/>
                </a:lnTo>
                <a:lnTo>
                  <a:pt x="28" y="117"/>
                </a:lnTo>
                <a:lnTo>
                  <a:pt x="29"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64" name="Freeform 381"/>
          <p:cNvSpPr>
            <a:spLocks noEditPoints="1"/>
          </p:cNvSpPr>
          <p:nvPr/>
        </p:nvSpPr>
        <p:spPr bwMode="auto">
          <a:xfrm>
            <a:off x="4438650" y="1881188"/>
            <a:ext cx="79375" cy="119062"/>
          </a:xfrm>
          <a:custGeom>
            <a:avLst/>
            <a:gdLst>
              <a:gd name="T0" fmla="*/ 22 w 149"/>
              <a:gd name="T1" fmla="*/ 99 h 225"/>
              <a:gd name="T2" fmla="*/ 27 w 149"/>
              <a:gd name="T3" fmla="*/ 72 h 225"/>
              <a:gd name="T4" fmla="*/ 35 w 149"/>
              <a:gd name="T5" fmla="*/ 50 h 225"/>
              <a:gd name="T6" fmla="*/ 48 w 149"/>
              <a:gd name="T7" fmla="*/ 34 h 225"/>
              <a:gd name="T8" fmla="*/ 54 w 149"/>
              <a:gd name="T9" fmla="*/ 28 h 225"/>
              <a:gd name="T10" fmla="*/ 42 w 149"/>
              <a:gd name="T11" fmla="*/ 11 h 225"/>
              <a:gd name="T12" fmla="*/ 67 w 149"/>
              <a:gd name="T13" fmla="*/ 0 h 225"/>
              <a:gd name="T14" fmla="*/ 82 w 149"/>
              <a:gd name="T15" fmla="*/ 0 h 225"/>
              <a:gd name="T16" fmla="*/ 79 w 149"/>
              <a:gd name="T17" fmla="*/ 21 h 225"/>
              <a:gd name="T18" fmla="*/ 124 w 149"/>
              <a:gd name="T19" fmla="*/ 27 h 225"/>
              <a:gd name="T20" fmla="*/ 107 w 149"/>
              <a:gd name="T21" fmla="*/ 39 h 225"/>
              <a:gd name="T22" fmla="*/ 135 w 149"/>
              <a:gd name="T23" fmla="*/ 44 h 225"/>
              <a:gd name="T24" fmla="*/ 107 w 149"/>
              <a:gd name="T25" fmla="*/ 39 h 225"/>
              <a:gd name="T26" fmla="*/ 128 w 149"/>
              <a:gd name="T27" fmla="*/ 111 h 225"/>
              <a:gd name="T28" fmla="*/ 149 w 149"/>
              <a:gd name="T29" fmla="*/ 119 h 225"/>
              <a:gd name="T30" fmla="*/ 149 w 149"/>
              <a:gd name="T31" fmla="*/ 111 h 225"/>
              <a:gd name="T32" fmla="*/ 147 w 149"/>
              <a:gd name="T33" fmla="*/ 144 h 225"/>
              <a:gd name="T34" fmla="*/ 138 w 149"/>
              <a:gd name="T35" fmla="*/ 173 h 225"/>
              <a:gd name="T36" fmla="*/ 117 w 149"/>
              <a:gd name="T37" fmla="*/ 205 h 225"/>
              <a:gd name="T38" fmla="*/ 89 w 149"/>
              <a:gd name="T39" fmla="*/ 200 h 225"/>
              <a:gd name="T40" fmla="*/ 84 w 149"/>
              <a:gd name="T41" fmla="*/ 201 h 225"/>
              <a:gd name="T42" fmla="*/ 74 w 149"/>
              <a:gd name="T43" fmla="*/ 203 h 225"/>
              <a:gd name="T44" fmla="*/ 49 w 149"/>
              <a:gd name="T45" fmla="*/ 219 h 225"/>
              <a:gd name="T46" fmla="*/ 74 w 149"/>
              <a:gd name="T47" fmla="*/ 225 h 225"/>
              <a:gd name="T48" fmla="*/ 41 w 149"/>
              <a:gd name="T49" fmla="*/ 183 h 225"/>
              <a:gd name="T50" fmla="*/ 10 w 149"/>
              <a:gd name="T51" fmla="*/ 170 h 225"/>
              <a:gd name="T52" fmla="*/ 37 w 149"/>
              <a:gd name="T53" fmla="*/ 176 h 225"/>
              <a:gd name="T54" fmla="*/ 22 w 149"/>
              <a:gd name="T55" fmla="*/ 114 h 225"/>
              <a:gd name="T56" fmla="*/ 50 w 149"/>
              <a:gd name="T57" fmla="*/ 127 h 225"/>
              <a:gd name="T58" fmla="*/ 29 w 149"/>
              <a:gd name="T59" fmla="*/ 128 h 225"/>
              <a:gd name="T60" fmla="*/ 37 w 149"/>
              <a:gd name="T61" fmla="*/ 181 h 225"/>
              <a:gd name="T62" fmla="*/ 59 w 149"/>
              <a:gd name="T63" fmla="*/ 180 h 225"/>
              <a:gd name="T64" fmla="*/ 49 w 149"/>
              <a:gd name="T65" fmla="*/ 204 h 225"/>
              <a:gd name="T66" fmla="*/ 74 w 149"/>
              <a:gd name="T67" fmla="*/ 195 h 225"/>
              <a:gd name="T68" fmla="*/ 74 w 149"/>
              <a:gd name="T69" fmla="*/ 195 h 225"/>
              <a:gd name="T70" fmla="*/ 86 w 149"/>
              <a:gd name="T71" fmla="*/ 214 h 225"/>
              <a:gd name="T72" fmla="*/ 83 w 149"/>
              <a:gd name="T73" fmla="*/ 190 h 225"/>
              <a:gd name="T74" fmla="*/ 88 w 149"/>
              <a:gd name="T75" fmla="*/ 184 h 225"/>
              <a:gd name="T76" fmla="*/ 93 w 149"/>
              <a:gd name="T77" fmla="*/ 172 h 225"/>
              <a:gd name="T78" fmla="*/ 93 w 149"/>
              <a:gd name="T79" fmla="*/ 172 h 225"/>
              <a:gd name="T80" fmla="*/ 117 w 149"/>
              <a:gd name="T81" fmla="*/ 155 h 225"/>
              <a:gd name="T82" fmla="*/ 99 w 149"/>
              <a:gd name="T83" fmla="*/ 126 h 225"/>
              <a:gd name="T84" fmla="*/ 118 w 149"/>
              <a:gd name="T85" fmla="*/ 145 h 225"/>
              <a:gd name="T86" fmla="*/ 113 w 149"/>
              <a:gd name="T87" fmla="*/ 45 h 225"/>
              <a:gd name="T88" fmla="*/ 90 w 149"/>
              <a:gd name="T89" fmla="*/ 45 h 225"/>
              <a:gd name="T90" fmla="*/ 85 w 149"/>
              <a:gd name="T91" fmla="*/ 35 h 225"/>
              <a:gd name="T92" fmla="*/ 96 w 149"/>
              <a:gd name="T93" fmla="*/ 16 h 225"/>
              <a:gd name="T94" fmla="*/ 86 w 149"/>
              <a:gd name="T95" fmla="*/ 11 h 225"/>
              <a:gd name="T96" fmla="*/ 75 w 149"/>
              <a:gd name="T97" fmla="*/ 9 h 225"/>
              <a:gd name="T98" fmla="*/ 61 w 149"/>
              <a:gd name="T99" fmla="*/ 12 h 225"/>
              <a:gd name="T100" fmla="*/ 49 w 149"/>
              <a:gd name="T101" fmla="*/ 22 h 225"/>
              <a:gd name="T102" fmla="*/ 57 w 149"/>
              <a:gd name="T103" fmla="*/ 29 h 225"/>
              <a:gd name="T104" fmla="*/ 49 w 149"/>
              <a:gd name="T105" fmla="*/ 22 h 225"/>
              <a:gd name="T106" fmla="*/ 58 w 149"/>
              <a:gd name="T107" fmla="*/ 48 h 225"/>
              <a:gd name="T108" fmla="*/ 54 w 149"/>
              <a:gd name="T109" fmla="*/ 69 h 225"/>
              <a:gd name="T110" fmla="*/ 51 w 149"/>
              <a:gd name="T111" fmla="*/ 92 h 225"/>
              <a:gd name="T112" fmla="*/ 50 w 149"/>
              <a:gd name="T113" fmla="*/ 117 h 2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225"/>
              <a:gd name="T173" fmla="*/ 149 w 149"/>
              <a:gd name="T174" fmla="*/ 225 h 2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225">
                <a:moveTo>
                  <a:pt x="0" y="114"/>
                </a:moveTo>
                <a:lnTo>
                  <a:pt x="0" y="105"/>
                </a:lnTo>
                <a:lnTo>
                  <a:pt x="1" y="97"/>
                </a:lnTo>
                <a:lnTo>
                  <a:pt x="2" y="88"/>
                </a:lnTo>
                <a:lnTo>
                  <a:pt x="3" y="81"/>
                </a:lnTo>
                <a:lnTo>
                  <a:pt x="24" y="84"/>
                </a:lnTo>
                <a:lnTo>
                  <a:pt x="22" y="99"/>
                </a:lnTo>
                <a:lnTo>
                  <a:pt x="22" y="114"/>
                </a:lnTo>
                <a:lnTo>
                  <a:pt x="0" y="114"/>
                </a:lnTo>
                <a:close/>
                <a:moveTo>
                  <a:pt x="3" y="81"/>
                </a:moveTo>
                <a:lnTo>
                  <a:pt x="6" y="65"/>
                </a:lnTo>
                <a:lnTo>
                  <a:pt x="12" y="52"/>
                </a:lnTo>
                <a:lnTo>
                  <a:pt x="31" y="60"/>
                </a:lnTo>
                <a:lnTo>
                  <a:pt x="27" y="72"/>
                </a:lnTo>
                <a:lnTo>
                  <a:pt x="24" y="84"/>
                </a:lnTo>
                <a:lnTo>
                  <a:pt x="3" y="81"/>
                </a:lnTo>
                <a:close/>
                <a:moveTo>
                  <a:pt x="12" y="52"/>
                </a:moveTo>
                <a:lnTo>
                  <a:pt x="18" y="39"/>
                </a:lnTo>
                <a:lnTo>
                  <a:pt x="24" y="28"/>
                </a:lnTo>
                <a:lnTo>
                  <a:pt x="42" y="41"/>
                </a:lnTo>
                <a:lnTo>
                  <a:pt x="35" y="50"/>
                </a:lnTo>
                <a:lnTo>
                  <a:pt x="31" y="60"/>
                </a:lnTo>
                <a:lnTo>
                  <a:pt x="12" y="52"/>
                </a:lnTo>
                <a:close/>
                <a:moveTo>
                  <a:pt x="24" y="28"/>
                </a:moveTo>
                <a:lnTo>
                  <a:pt x="32" y="19"/>
                </a:lnTo>
                <a:lnTo>
                  <a:pt x="42" y="11"/>
                </a:lnTo>
                <a:lnTo>
                  <a:pt x="54" y="28"/>
                </a:lnTo>
                <a:lnTo>
                  <a:pt x="48" y="34"/>
                </a:lnTo>
                <a:lnTo>
                  <a:pt x="42" y="41"/>
                </a:lnTo>
                <a:lnTo>
                  <a:pt x="24" y="28"/>
                </a:lnTo>
                <a:close/>
                <a:moveTo>
                  <a:pt x="54" y="28"/>
                </a:moveTo>
                <a:lnTo>
                  <a:pt x="53" y="29"/>
                </a:lnTo>
                <a:lnTo>
                  <a:pt x="54" y="28"/>
                </a:lnTo>
                <a:lnTo>
                  <a:pt x="48" y="20"/>
                </a:lnTo>
                <a:lnTo>
                  <a:pt x="54" y="28"/>
                </a:lnTo>
                <a:close/>
                <a:moveTo>
                  <a:pt x="42" y="11"/>
                </a:moveTo>
                <a:lnTo>
                  <a:pt x="50" y="6"/>
                </a:lnTo>
                <a:lnTo>
                  <a:pt x="58" y="2"/>
                </a:lnTo>
                <a:lnTo>
                  <a:pt x="65" y="23"/>
                </a:lnTo>
                <a:lnTo>
                  <a:pt x="59" y="25"/>
                </a:lnTo>
                <a:lnTo>
                  <a:pt x="54" y="28"/>
                </a:lnTo>
                <a:lnTo>
                  <a:pt x="42" y="11"/>
                </a:lnTo>
                <a:close/>
                <a:moveTo>
                  <a:pt x="58" y="2"/>
                </a:moveTo>
                <a:lnTo>
                  <a:pt x="47" y="6"/>
                </a:lnTo>
                <a:lnTo>
                  <a:pt x="58" y="2"/>
                </a:lnTo>
                <a:lnTo>
                  <a:pt x="61" y="12"/>
                </a:lnTo>
                <a:lnTo>
                  <a:pt x="58" y="2"/>
                </a:lnTo>
                <a:close/>
                <a:moveTo>
                  <a:pt x="58" y="2"/>
                </a:moveTo>
                <a:lnTo>
                  <a:pt x="67" y="0"/>
                </a:lnTo>
                <a:lnTo>
                  <a:pt x="75" y="0"/>
                </a:lnTo>
                <a:lnTo>
                  <a:pt x="75" y="21"/>
                </a:lnTo>
                <a:lnTo>
                  <a:pt x="70" y="21"/>
                </a:lnTo>
                <a:lnTo>
                  <a:pt x="65" y="23"/>
                </a:lnTo>
                <a:lnTo>
                  <a:pt x="58" y="2"/>
                </a:lnTo>
                <a:close/>
                <a:moveTo>
                  <a:pt x="75" y="0"/>
                </a:moveTo>
                <a:lnTo>
                  <a:pt x="82" y="0"/>
                </a:lnTo>
                <a:lnTo>
                  <a:pt x="88" y="1"/>
                </a:lnTo>
                <a:lnTo>
                  <a:pt x="96" y="3"/>
                </a:lnTo>
                <a:lnTo>
                  <a:pt x="102" y="6"/>
                </a:lnTo>
                <a:lnTo>
                  <a:pt x="92" y="25"/>
                </a:lnTo>
                <a:lnTo>
                  <a:pt x="87" y="23"/>
                </a:lnTo>
                <a:lnTo>
                  <a:pt x="83" y="22"/>
                </a:lnTo>
                <a:lnTo>
                  <a:pt x="79" y="21"/>
                </a:lnTo>
                <a:lnTo>
                  <a:pt x="75" y="21"/>
                </a:lnTo>
                <a:lnTo>
                  <a:pt x="75" y="0"/>
                </a:lnTo>
                <a:close/>
                <a:moveTo>
                  <a:pt x="102" y="6"/>
                </a:moveTo>
                <a:lnTo>
                  <a:pt x="108" y="10"/>
                </a:lnTo>
                <a:lnTo>
                  <a:pt x="113" y="16"/>
                </a:lnTo>
                <a:lnTo>
                  <a:pt x="118" y="21"/>
                </a:lnTo>
                <a:lnTo>
                  <a:pt x="124" y="27"/>
                </a:lnTo>
                <a:lnTo>
                  <a:pt x="107" y="39"/>
                </a:lnTo>
                <a:lnTo>
                  <a:pt x="104" y="35"/>
                </a:lnTo>
                <a:lnTo>
                  <a:pt x="100" y="31"/>
                </a:lnTo>
                <a:lnTo>
                  <a:pt x="96" y="28"/>
                </a:lnTo>
                <a:lnTo>
                  <a:pt x="92" y="25"/>
                </a:lnTo>
                <a:lnTo>
                  <a:pt x="102" y="6"/>
                </a:lnTo>
                <a:close/>
                <a:moveTo>
                  <a:pt x="107" y="39"/>
                </a:moveTo>
                <a:lnTo>
                  <a:pt x="111" y="45"/>
                </a:lnTo>
                <a:lnTo>
                  <a:pt x="107" y="39"/>
                </a:lnTo>
                <a:lnTo>
                  <a:pt x="115" y="33"/>
                </a:lnTo>
                <a:lnTo>
                  <a:pt x="107" y="39"/>
                </a:lnTo>
                <a:close/>
                <a:moveTo>
                  <a:pt x="124" y="27"/>
                </a:moveTo>
                <a:lnTo>
                  <a:pt x="130" y="35"/>
                </a:lnTo>
                <a:lnTo>
                  <a:pt x="135" y="44"/>
                </a:lnTo>
                <a:lnTo>
                  <a:pt x="139" y="54"/>
                </a:lnTo>
                <a:lnTo>
                  <a:pt x="142" y="64"/>
                </a:lnTo>
                <a:lnTo>
                  <a:pt x="123" y="70"/>
                </a:lnTo>
                <a:lnTo>
                  <a:pt x="120" y="61"/>
                </a:lnTo>
                <a:lnTo>
                  <a:pt x="116" y="54"/>
                </a:lnTo>
                <a:lnTo>
                  <a:pt x="112" y="47"/>
                </a:lnTo>
                <a:lnTo>
                  <a:pt x="107" y="39"/>
                </a:lnTo>
                <a:lnTo>
                  <a:pt x="124" y="27"/>
                </a:lnTo>
                <a:close/>
                <a:moveTo>
                  <a:pt x="142" y="64"/>
                </a:moveTo>
                <a:lnTo>
                  <a:pt x="145" y="75"/>
                </a:lnTo>
                <a:lnTo>
                  <a:pt x="148" y="86"/>
                </a:lnTo>
                <a:lnTo>
                  <a:pt x="149" y="99"/>
                </a:lnTo>
                <a:lnTo>
                  <a:pt x="149" y="111"/>
                </a:lnTo>
                <a:lnTo>
                  <a:pt x="128" y="111"/>
                </a:lnTo>
                <a:lnTo>
                  <a:pt x="127" y="100"/>
                </a:lnTo>
                <a:lnTo>
                  <a:pt x="127" y="89"/>
                </a:lnTo>
                <a:lnTo>
                  <a:pt x="125" y="79"/>
                </a:lnTo>
                <a:lnTo>
                  <a:pt x="123" y="70"/>
                </a:lnTo>
                <a:lnTo>
                  <a:pt x="142" y="64"/>
                </a:lnTo>
                <a:close/>
                <a:moveTo>
                  <a:pt x="149" y="111"/>
                </a:moveTo>
                <a:lnTo>
                  <a:pt x="149" y="119"/>
                </a:lnTo>
                <a:lnTo>
                  <a:pt x="149" y="128"/>
                </a:lnTo>
                <a:lnTo>
                  <a:pt x="148" y="136"/>
                </a:lnTo>
                <a:lnTo>
                  <a:pt x="147" y="144"/>
                </a:lnTo>
                <a:lnTo>
                  <a:pt x="126" y="141"/>
                </a:lnTo>
                <a:lnTo>
                  <a:pt x="127" y="127"/>
                </a:lnTo>
                <a:lnTo>
                  <a:pt x="128" y="111"/>
                </a:lnTo>
                <a:lnTo>
                  <a:pt x="149" y="111"/>
                </a:lnTo>
                <a:close/>
                <a:moveTo>
                  <a:pt x="147" y="144"/>
                </a:moveTo>
                <a:lnTo>
                  <a:pt x="142" y="159"/>
                </a:lnTo>
                <a:lnTo>
                  <a:pt x="138" y="173"/>
                </a:lnTo>
                <a:lnTo>
                  <a:pt x="118" y="165"/>
                </a:lnTo>
                <a:lnTo>
                  <a:pt x="123" y="154"/>
                </a:lnTo>
                <a:lnTo>
                  <a:pt x="126" y="141"/>
                </a:lnTo>
                <a:lnTo>
                  <a:pt x="147" y="144"/>
                </a:lnTo>
                <a:close/>
                <a:moveTo>
                  <a:pt x="138" y="173"/>
                </a:moveTo>
                <a:lnTo>
                  <a:pt x="132" y="186"/>
                </a:lnTo>
                <a:lnTo>
                  <a:pt x="126" y="196"/>
                </a:lnTo>
                <a:lnTo>
                  <a:pt x="108" y="184"/>
                </a:lnTo>
                <a:lnTo>
                  <a:pt x="114" y="175"/>
                </a:lnTo>
                <a:lnTo>
                  <a:pt x="118" y="165"/>
                </a:lnTo>
                <a:lnTo>
                  <a:pt x="138" y="173"/>
                </a:lnTo>
                <a:close/>
                <a:moveTo>
                  <a:pt x="108" y="184"/>
                </a:moveTo>
                <a:lnTo>
                  <a:pt x="130" y="154"/>
                </a:lnTo>
                <a:lnTo>
                  <a:pt x="108" y="184"/>
                </a:lnTo>
                <a:lnTo>
                  <a:pt x="117" y="190"/>
                </a:lnTo>
                <a:lnTo>
                  <a:pt x="108" y="184"/>
                </a:lnTo>
                <a:close/>
                <a:moveTo>
                  <a:pt x="126" y="196"/>
                </a:moveTo>
                <a:lnTo>
                  <a:pt x="117" y="205"/>
                </a:lnTo>
                <a:lnTo>
                  <a:pt x="109" y="213"/>
                </a:lnTo>
                <a:lnTo>
                  <a:pt x="97" y="195"/>
                </a:lnTo>
                <a:lnTo>
                  <a:pt x="103" y="190"/>
                </a:lnTo>
                <a:lnTo>
                  <a:pt x="108" y="184"/>
                </a:lnTo>
                <a:lnTo>
                  <a:pt x="126" y="196"/>
                </a:lnTo>
                <a:close/>
                <a:moveTo>
                  <a:pt x="97" y="195"/>
                </a:moveTo>
                <a:lnTo>
                  <a:pt x="89" y="200"/>
                </a:lnTo>
                <a:lnTo>
                  <a:pt x="97" y="195"/>
                </a:lnTo>
                <a:lnTo>
                  <a:pt x="103" y="203"/>
                </a:lnTo>
                <a:lnTo>
                  <a:pt x="97" y="195"/>
                </a:lnTo>
                <a:close/>
                <a:moveTo>
                  <a:pt x="109" y="213"/>
                </a:moveTo>
                <a:lnTo>
                  <a:pt x="101" y="218"/>
                </a:lnTo>
                <a:lnTo>
                  <a:pt x="92" y="222"/>
                </a:lnTo>
                <a:lnTo>
                  <a:pt x="84" y="201"/>
                </a:lnTo>
                <a:lnTo>
                  <a:pt x="90" y="199"/>
                </a:lnTo>
                <a:lnTo>
                  <a:pt x="97" y="195"/>
                </a:lnTo>
                <a:lnTo>
                  <a:pt x="109" y="213"/>
                </a:lnTo>
                <a:close/>
                <a:moveTo>
                  <a:pt x="92" y="222"/>
                </a:moveTo>
                <a:lnTo>
                  <a:pt x="82" y="224"/>
                </a:lnTo>
                <a:lnTo>
                  <a:pt x="74" y="225"/>
                </a:lnTo>
                <a:lnTo>
                  <a:pt x="74" y="203"/>
                </a:lnTo>
                <a:lnTo>
                  <a:pt x="79" y="203"/>
                </a:lnTo>
                <a:lnTo>
                  <a:pt x="84" y="201"/>
                </a:lnTo>
                <a:lnTo>
                  <a:pt x="92" y="222"/>
                </a:lnTo>
                <a:close/>
                <a:moveTo>
                  <a:pt x="74" y="225"/>
                </a:moveTo>
                <a:lnTo>
                  <a:pt x="66" y="224"/>
                </a:lnTo>
                <a:lnTo>
                  <a:pt x="57" y="222"/>
                </a:lnTo>
                <a:lnTo>
                  <a:pt x="49" y="219"/>
                </a:lnTo>
                <a:lnTo>
                  <a:pt x="42" y="215"/>
                </a:lnTo>
                <a:lnTo>
                  <a:pt x="54" y="197"/>
                </a:lnTo>
                <a:lnTo>
                  <a:pt x="58" y="200"/>
                </a:lnTo>
                <a:lnTo>
                  <a:pt x="63" y="202"/>
                </a:lnTo>
                <a:lnTo>
                  <a:pt x="69" y="203"/>
                </a:lnTo>
                <a:lnTo>
                  <a:pt x="74" y="203"/>
                </a:lnTo>
                <a:lnTo>
                  <a:pt x="74" y="225"/>
                </a:lnTo>
                <a:close/>
                <a:moveTo>
                  <a:pt x="42" y="215"/>
                </a:moveTo>
                <a:lnTo>
                  <a:pt x="35" y="210"/>
                </a:lnTo>
                <a:lnTo>
                  <a:pt x="29" y="202"/>
                </a:lnTo>
                <a:lnTo>
                  <a:pt x="23" y="195"/>
                </a:lnTo>
                <a:lnTo>
                  <a:pt x="18" y="187"/>
                </a:lnTo>
                <a:lnTo>
                  <a:pt x="37" y="176"/>
                </a:lnTo>
                <a:lnTo>
                  <a:pt x="41" y="183"/>
                </a:lnTo>
                <a:lnTo>
                  <a:pt x="45" y="189"/>
                </a:lnTo>
                <a:lnTo>
                  <a:pt x="49" y="194"/>
                </a:lnTo>
                <a:lnTo>
                  <a:pt x="54" y="197"/>
                </a:lnTo>
                <a:lnTo>
                  <a:pt x="42" y="215"/>
                </a:lnTo>
                <a:close/>
                <a:moveTo>
                  <a:pt x="18" y="187"/>
                </a:moveTo>
                <a:lnTo>
                  <a:pt x="14" y="178"/>
                </a:lnTo>
                <a:lnTo>
                  <a:pt x="10" y="170"/>
                </a:lnTo>
                <a:lnTo>
                  <a:pt x="7" y="162"/>
                </a:lnTo>
                <a:lnTo>
                  <a:pt x="4" y="153"/>
                </a:lnTo>
                <a:lnTo>
                  <a:pt x="25" y="148"/>
                </a:lnTo>
                <a:lnTo>
                  <a:pt x="27" y="156"/>
                </a:lnTo>
                <a:lnTo>
                  <a:pt x="29" y="163"/>
                </a:lnTo>
                <a:lnTo>
                  <a:pt x="32" y="169"/>
                </a:lnTo>
                <a:lnTo>
                  <a:pt x="37" y="176"/>
                </a:lnTo>
                <a:lnTo>
                  <a:pt x="18" y="187"/>
                </a:lnTo>
                <a:close/>
                <a:moveTo>
                  <a:pt x="4" y="153"/>
                </a:moveTo>
                <a:lnTo>
                  <a:pt x="2" y="143"/>
                </a:lnTo>
                <a:lnTo>
                  <a:pt x="1" y="134"/>
                </a:lnTo>
                <a:lnTo>
                  <a:pt x="0" y="125"/>
                </a:lnTo>
                <a:lnTo>
                  <a:pt x="0" y="114"/>
                </a:lnTo>
                <a:lnTo>
                  <a:pt x="22" y="114"/>
                </a:lnTo>
                <a:lnTo>
                  <a:pt x="22" y="122"/>
                </a:lnTo>
                <a:lnTo>
                  <a:pt x="23" y="132"/>
                </a:lnTo>
                <a:lnTo>
                  <a:pt x="24" y="140"/>
                </a:lnTo>
                <a:lnTo>
                  <a:pt x="25" y="148"/>
                </a:lnTo>
                <a:lnTo>
                  <a:pt x="4" y="153"/>
                </a:lnTo>
                <a:close/>
                <a:moveTo>
                  <a:pt x="50" y="117"/>
                </a:moveTo>
                <a:lnTo>
                  <a:pt x="50" y="127"/>
                </a:lnTo>
                <a:lnTo>
                  <a:pt x="51" y="136"/>
                </a:lnTo>
                <a:lnTo>
                  <a:pt x="51" y="144"/>
                </a:lnTo>
                <a:lnTo>
                  <a:pt x="52" y="153"/>
                </a:lnTo>
                <a:lnTo>
                  <a:pt x="31" y="156"/>
                </a:lnTo>
                <a:lnTo>
                  <a:pt x="30" y="147"/>
                </a:lnTo>
                <a:lnTo>
                  <a:pt x="29" y="138"/>
                </a:lnTo>
                <a:lnTo>
                  <a:pt x="29" y="128"/>
                </a:lnTo>
                <a:lnTo>
                  <a:pt x="29" y="117"/>
                </a:lnTo>
                <a:lnTo>
                  <a:pt x="50" y="117"/>
                </a:lnTo>
                <a:close/>
                <a:moveTo>
                  <a:pt x="52" y="153"/>
                </a:moveTo>
                <a:lnTo>
                  <a:pt x="55" y="167"/>
                </a:lnTo>
                <a:lnTo>
                  <a:pt x="59" y="180"/>
                </a:lnTo>
                <a:lnTo>
                  <a:pt x="40" y="188"/>
                </a:lnTo>
                <a:lnTo>
                  <a:pt x="37" y="181"/>
                </a:lnTo>
                <a:lnTo>
                  <a:pt x="34" y="172"/>
                </a:lnTo>
                <a:lnTo>
                  <a:pt x="33" y="165"/>
                </a:lnTo>
                <a:lnTo>
                  <a:pt x="31" y="156"/>
                </a:lnTo>
                <a:lnTo>
                  <a:pt x="52" y="153"/>
                </a:lnTo>
                <a:close/>
                <a:moveTo>
                  <a:pt x="59" y="180"/>
                </a:moveTo>
                <a:lnTo>
                  <a:pt x="59" y="181"/>
                </a:lnTo>
                <a:lnTo>
                  <a:pt x="59" y="180"/>
                </a:lnTo>
                <a:lnTo>
                  <a:pt x="49" y="184"/>
                </a:lnTo>
                <a:lnTo>
                  <a:pt x="59" y="180"/>
                </a:lnTo>
                <a:close/>
                <a:moveTo>
                  <a:pt x="59" y="180"/>
                </a:moveTo>
                <a:lnTo>
                  <a:pt x="62" y="187"/>
                </a:lnTo>
                <a:lnTo>
                  <a:pt x="67" y="192"/>
                </a:lnTo>
                <a:lnTo>
                  <a:pt x="53" y="208"/>
                </a:lnTo>
                <a:lnTo>
                  <a:pt x="49" y="204"/>
                </a:lnTo>
                <a:lnTo>
                  <a:pt x="46" y="199"/>
                </a:lnTo>
                <a:lnTo>
                  <a:pt x="43" y="194"/>
                </a:lnTo>
                <a:lnTo>
                  <a:pt x="40" y="188"/>
                </a:lnTo>
                <a:lnTo>
                  <a:pt x="59" y="180"/>
                </a:lnTo>
                <a:close/>
                <a:moveTo>
                  <a:pt x="67" y="192"/>
                </a:moveTo>
                <a:lnTo>
                  <a:pt x="70" y="194"/>
                </a:lnTo>
                <a:lnTo>
                  <a:pt x="74" y="195"/>
                </a:lnTo>
                <a:lnTo>
                  <a:pt x="74" y="216"/>
                </a:lnTo>
                <a:lnTo>
                  <a:pt x="69" y="216"/>
                </a:lnTo>
                <a:lnTo>
                  <a:pt x="62" y="214"/>
                </a:lnTo>
                <a:lnTo>
                  <a:pt x="57" y="212"/>
                </a:lnTo>
                <a:lnTo>
                  <a:pt x="53" y="208"/>
                </a:lnTo>
                <a:lnTo>
                  <a:pt x="67" y="192"/>
                </a:lnTo>
                <a:close/>
                <a:moveTo>
                  <a:pt x="74" y="195"/>
                </a:moveTo>
                <a:lnTo>
                  <a:pt x="76" y="194"/>
                </a:lnTo>
                <a:lnTo>
                  <a:pt x="78" y="194"/>
                </a:lnTo>
                <a:lnTo>
                  <a:pt x="86" y="214"/>
                </a:lnTo>
                <a:lnTo>
                  <a:pt x="80" y="215"/>
                </a:lnTo>
                <a:lnTo>
                  <a:pt x="74" y="216"/>
                </a:lnTo>
                <a:lnTo>
                  <a:pt x="74" y="195"/>
                </a:lnTo>
                <a:close/>
                <a:moveTo>
                  <a:pt x="86" y="214"/>
                </a:moveTo>
                <a:lnTo>
                  <a:pt x="76" y="218"/>
                </a:lnTo>
                <a:lnTo>
                  <a:pt x="86" y="214"/>
                </a:lnTo>
                <a:lnTo>
                  <a:pt x="82" y="203"/>
                </a:lnTo>
                <a:lnTo>
                  <a:pt x="86" y="214"/>
                </a:lnTo>
                <a:close/>
                <a:moveTo>
                  <a:pt x="78" y="194"/>
                </a:moveTo>
                <a:lnTo>
                  <a:pt x="80" y="192"/>
                </a:lnTo>
                <a:lnTo>
                  <a:pt x="83" y="190"/>
                </a:lnTo>
                <a:lnTo>
                  <a:pt x="97" y="206"/>
                </a:lnTo>
                <a:lnTo>
                  <a:pt x="92" y="211"/>
                </a:lnTo>
                <a:lnTo>
                  <a:pt x="86" y="214"/>
                </a:lnTo>
                <a:lnTo>
                  <a:pt x="78" y="194"/>
                </a:lnTo>
                <a:close/>
                <a:moveTo>
                  <a:pt x="83" y="190"/>
                </a:moveTo>
                <a:lnTo>
                  <a:pt x="86" y="188"/>
                </a:lnTo>
                <a:lnTo>
                  <a:pt x="88" y="184"/>
                </a:lnTo>
                <a:lnTo>
                  <a:pt x="107" y="194"/>
                </a:lnTo>
                <a:lnTo>
                  <a:pt x="103" y="201"/>
                </a:lnTo>
                <a:lnTo>
                  <a:pt x="97" y="206"/>
                </a:lnTo>
                <a:lnTo>
                  <a:pt x="83" y="190"/>
                </a:lnTo>
                <a:close/>
                <a:moveTo>
                  <a:pt x="88" y="184"/>
                </a:moveTo>
                <a:lnTo>
                  <a:pt x="90" y="178"/>
                </a:lnTo>
                <a:lnTo>
                  <a:pt x="93" y="172"/>
                </a:lnTo>
                <a:lnTo>
                  <a:pt x="113" y="177"/>
                </a:lnTo>
                <a:lnTo>
                  <a:pt x="110" y="187"/>
                </a:lnTo>
                <a:lnTo>
                  <a:pt x="107" y="194"/>
                </a:lnTo>
                <a:lnTo>
                  <a:pt x="88" y="184"/>
                </a:lnTo>
                <a:close/>
                <a:moveTo>
                  <a:pt x="93" y="172"/>
                </a:moveTo>
                <a:lnTo>
                  <a:pt x="94" y="168"/>
                </a:lnTo>
                <a:lnTo>
                  <a:pt x="93" y="172"/>
                </a:lnTo>
                <a:lnTo>
                  <a:pt x="103" y="174"/>
                </a:lnTo>
                <a:lnTo>
                  <a:pt x="93" y="172"/>
                </a:lnTo>
                <a:close/>
                <a:moveTo>
                  <a:pt x="93" y="172"/>
                </a:moveTo>
                <a:lnTo>
                  <a:pt x="96" y="159"/>
                </a:lnTo>
                <a:lnTo>
                  <a:pt x="98" y="143"/>
                </a:lnTo>
                <a:lnTo>
                  <a:pt x="118" y="145"/>
                </a:lnTo>
                <a:lnTo>
                  <a:pt x="117" y="155"/>
                </a:lnTo>
                <a:lnTo>
                  <a:pt x="116" y="163"/>
                </a:lnTo>
                <a:lnTo>
                  <a:pt x="115" y="170"/>
                </a:lnTo>
                <a:lnTo>
                  <a:pt x="113" y="177"/>
                </a:lnTo>
                <a:lnTo>
                  <a:pt x="93" y="172"/>
                </a:lnTo>
                <a:close/>
                <a:moveTo>
                  <a:pt x="98" y="143"/>
                </a:moveTo>
                <a:lnTo>
                  <a:pt x="99" y="135"/>
                </a:lnTo>
                <a:lnTo>
                  <a:pt x="99" y="126"/>
                </a:lnTo>
                <a:lnTo>
                  <a:pt x="99" y="115"/>
                </a:lnTo>
                <a:lnTo>
                  <a:pt x="99" y="105"/>
                </a:lnTo>
                <a:lnTo>
                  <a:pt x="121" y="105"/>
                </a:lnTo>
                <a:lnTo>
                  <a:pt x="121" y="115"/>
                </a:lnTo>
                <a:lnTo>
                  <a:pt x="120" y="127"/>
                </a:lnTo>
                <a:lnTo>
                  <a:pt x="120" y="136"/>
                </a:lnTo>
                <a:lnTo>
                  <a:pt x="118" y="145"/>
                </a:lnTo>
                <a:lnTo>
                  <a:pt x="98" y="143"/>
                </a:lnTo>
                <a:close/>
                <a:moveTo>
                  <a:pt x="99" y="105"/>
                </a:moveTo>
                <a:lnTo>
                  <a:pt x="99" y="89"/>
                </a:lnTo>
                <a:lnTo>
                  <a:pt x="98" y="75"/>
                </a:lnTo>
                <a:lnTo>
                  <a:pt x="96" y="62"/>
                </a:lnTo>
                <a:lnTo>
                  <a:pt x="93" y="51"/>
                </a:lnTo>
                <a:lnTo>
                  <a:pt x="113" y="45"/>
                </a:lnTo>
                <a:lnTo>
                  <a:pt x="116" y="58"/>
                </a:lnTo>
                <a:lnTo>
                  <a:pt x="118" y="72"/>
                </a:lnTo>
                <a:lnTo>
                  <a:pt x="120" y="87"/>
                </a:lnTo>
                <a:lnTo>
                  <a:pt x="121" y="105"/>
                </a:lnTo>
                <a:lnTo>
                  <a:pt x="99" y="105"/>
                </a:lnTo>
                <a:close/>
                <a:moveTo>
                  <a:pt x="93" y="51"/>
                </a:moveTo>
                <a:lnTo>
                  <a:pt x="90" y="45"/>
                </a:lnTo>
                <a:lnTo>
                  <a:pt x="87" y="39"/>
                </a:lnTo>
                <a:lnTo>
                  <a:pt x="106" y="29"/>
                </a:lnTo>
                <a:lnTo>
                  <a:pt x="110" y="36"/>
                </a:lnTo>
                <a:lnTo>
                  <a:pt x="113" y="45"/>
                </a:lnTo>
                <a:lnTo>
                  <a:pt x="93" y="51"/>
                </a:lnTo>
                <a:close/>
                <a:moveTo>
                  <a:pt x="87" y="39"/>
                </a:moveTo>
                <a:lnTo>
                  <a:pt x="85" y="35"/>
                </a:lnTo>
                <a:lnTo>
                  <a:pt x="82" y="32"/>
                </a:lnTo>
                <a:lnTo>
                  <a:pt x="97" y="17"/>
                </a:lnTo>
                <a:lnTo>
                  <a:pt x="102" y="22"/>
                </a:lnTo>
                <a:lnTo>
                  <a:pt x="106" y="29"/>
                </a:lnTo>
                <a:lnTo>
                  <a:pt x="87" y="39"/>
                </a:lnTo>
                <a:close/>
                <a:moveTo>
                  <a:pt x="96" y="17"/>
                </a:moveTo>
                <a:lnTo>
                  <a:pt x="96" y="16"/>
                </a:lnTo>
                <a:lnTo>
                  <a:pt x="97" y="17"/>
                </a:lnTo>
                <a:lnTo>
                  <a:pt x="89" y="25"/>
                </a:lnTo>
                <a:lnTo>
                  <a:pt x="96" y="17"/>
                </a:lnTo>
                <a:close/>
                <a:moveTo>
                  <a:pt x="83" y="33"/>
                </a:moveTo>
                <a:lnTo>
                  <a:pt x="81" y="32"/>
                </a:lnTo>
                <a:lnTo>
                  <a:pt x="79" y="31"/>
                </a:lnTo>
                <a:lnTo>
                  <a:pt x="86" y="11"/>
                </a:lnTo>
                <a:lnTo>
                  <a:pt x="92" y="14"/>
                </a:lnTo>
                <a:lnTo>
                  <a:pt x="96" y="17"/>
                </a:lnTo>
                <a:lnTo>
                  <a:pt x="83" y="33"/>
                </a:lnTo>
                <a:close/>
                <a:moveTo>
                  <a:pt x="79" y="31"/>
                </a:moveTo>
                <a:lnTo>
                  <a:pt x="77" y="30"/>
                </a:lnTo>
                <a:lnTo>
                  <a:pt x="75" y="30"/>
                </a:lnTo>
                <a:lnTo>
                  <a:pt x="75" y="9"/>
                </a:lnTo>
                <a:lnTo>
                  <a:pt x="81" y="9"/>
                </a:lnTo>
                <a:lnTo>
                  <a:pt x="86" y="11"/>
                </a:lnTo>
                <a:lnTo>
                  <a:pt x="79" y="31"/>
                </a:lnTo>
                <a:close/>
                <a:moveTo>
                  <a:pt x="75" y="30"/>
                </a:moveTo>
                <a:lnTo>
                  <a:pt x="73" y="31"/>
                </a:lnTo>
                <a:lnTo>
                  <a:pt x="71" y="31"/>
                </a:lnTo>
                <a:lnTo>
                  <a:pt x="61" y="12"/>
                </a:lnTo>
                <a:lnTo>
                  <a:pt x="68" y="10"/>
                </a:lnTo>
                <a:lnTo>
                  <a:pt x="75" y="9"/>
                </a:lnTo>
                <a:lnTo>
                  <a:pt x="75" y="30"/>
                </a:lnTo>
                <a:close/>
                <a:moveTo>
                  <a:pt x="71" y="31"/>
                </a:moveTo>
                <a:lnTo>
                  <a:pt x="68" y="33"/>
                </a:lnTo>
                <a:lnTo>
                  <a:pt x="66" y="35"/>
                </a:lnTo>
                <a:lnTo>
                  <a:pt x="49" y="22"/>
                </a:lnTo>
                <a:lnTo>
                  <a:pt x="55" y="17"/>
                </a:lnTo>
                <a:lnTo>
                  <a:pt x="61" y="12"/>
                </a:lnTo>
                <a:lnTo>
                  <a:pt x="71" y="31"/>
                </a:lnTo>
                <a:close/>
                <a:moveTo>
                  <a:pt x="49" y="22"/>
                </a:moveTo>
                <a:lnTo>
                  <a:pt x="49" y="22"/>
                </a:lnTo>
                <a:lnTo>
                  <a:pt x="57" y="29"/>
                </a:lnTo>
                <a:lnTo>
                  <a:pt x="49" y="22"/>
                </a:lnTo>
                <a:close/>
                <a:moveTo>
                  <a:pt x="66" y="35"/>
                </a:moveTo>
                <a:lnTo>
                  <a:pt x="61" y="41"/>
                </a:lnTo>
                <a:lnTo>
                  <a:pt x="58" y="48"/>
                </a:lnTo>
                <a:lnTo>
                  <a:pt x="39" y="41"/>
                </a:lnTo>
                <a:lnTo>
                  <a:pt x="44" y="30"/>
                </a:lnTo>
                <a:lnTo>
                  <a:pt x="49" y="22"/>
                </a:lnTo>
                <a:lnTo>
                  <a:pt x="66" y="35"/>
                </a:lnTo>
                <a:close/>
                <a:moveTo>
                  <a:pt x="58" y="48"/>
                </a:moveTo>
                <a:lnTo>
                  <a:pt x="50" y="70"/>
                </a:lnTo>
                <a:lnTo>
                  <a:pt x="58" y="48"/>
                </a:lnTo>
                <a:lnTo>
                  <a:pt x="49" y="45"/>
                </a:lnTo>
                <a:lnTo>
                  <a:pt x="58" y="48"/>
                </a:lnTo>
                <a:close/>
                <a:moveTo>
                  <a:pt x="58" y="48"/>
                </a:moveTo>
                <a:lnTo>
                  <a:pt x="56" y="57"/>
                </a:lnTo>
                <a:lnTo>
                  <a:pt x="54" y="69"/>
                </a:lnTo>
                <a:lnTo>
                  <a:pt x="32" y="65"/>
                </a:lnTo>
                <a:lnTo>
                  <a:pt x="35" y="52"/>
                </a:lnTo>
                <a:lnTo>
                  <a:pt x="39" y="41"/>
                </a:lnTo>
                <a:lnTo>
                  <a:pt x="58" y="48"/>
                </a:lnTo>
                <a:close/>
                <a:moveTo>
                  <a:pt x="54" y="69"/>
                </a:moveTo>
                <a:lnTo>
                  <a:pt x="52" y="78"/>
                </a:lnTo>
                <a:lnTo>
                  <a:pt x="54" y="69"/>
                </a:lnTo>
                <a:lnTo>
                  <a:pt x="43" y="66"/>
                </a:lnTo>
                <a:lnTo>
                  <a:pt x="54" y="69"/>
                </a:lnTo>
                <a:close/>
                <a:moveTo>
                  <a:pt x="54" y="69"/>
                </a:moveTo>
                <a:lnTo>
                  <a:pt x="52" y="80"/>
                </a:lnTo>
                <a:lnTo>
                  <a:pt x="51" y="92"/>
                </a:lnTo>
                <a:lnTo>
                  <a:pt x="29" y="91"/>
                </a:lnTo>
                <a:lnTo>
                  <a:pt x="31" y="79"/>
                </a:lnTo>
                <a:lnTo>
                  <a:pt x="32" y="65"/>
                </a:lnTo>
                <a:lnTo>
                  <a:pt x="54" y="69"/>
                </a:lnTo>
                <a:close/>
                <a:moveTo>
                  <a:pt x="51" y="92"/>
                </a:moveTo>
                <a:lnTo>
                  <a:pt x="50" y="106"/>
                </a:lnTo>
                <a:lnTo>
                  <a:pt x="50" y="117"/>
                </a:lnTo>
                <a:lnTo>
                  <a:pt x="29" y="117"/>
                </a:lnTo>
                <a:lnTo>
                  <a:pt x="29"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65" name="Freeform 382"/>
          <p:cNvSpPr>
            <a:spLocks/>
          </p:cNvSpPr>
          <p:nvPr/>
        </p:nvSpPr>
        <p:spPr bwMode="auto">
          <a:xfrm>
            <a:off x="4864100" y="1885950"/>
            <a:ext cx="41275" cy="106363"/>
          </a:xfrm>
          <a:custGeom>
            <a:avLst/>
            <a:gdLst>
              <a:gd name="T0" fmla="*/ 0 w 77"/>
              <a:gd name="T1" fmla="*/ 23 h 201"/>
              <a:gd name="T2" fmla="*/ 48 w 77"/>
              <a:gd name="T3" fmla="*/ 0 h 201"/>
              <a:gd name="T4" fmla="*/ 53 w 77"/>
              <a:gd name="T5" fmla="*/ 0 h 201"/>
              <a:gd name="T6" fmla="*/ 53 w 77"/>
              <a:gd name="T7" fmla="*/ 166 h 201"/>
              <a:gd name="T8" fmla="*/ 53 w 77"/>
              <a:gd name="T9" fmla="*/ 180 h 201"/>
              <a:gd name="T10" fmla="*/ 54 w 77"/>
              <a:gd name="T11" fmla="*/ 187 h 201"/>
              <a:gd name="T12" fmla="*/ 56 w 77"/>
              <a:gd name="T13" fmla="*/ 190 h 201"/>
              <a:gd name="T14" fmla="*/ 59 w 77"/>
              <a:gd name="T15" fmla="*/ 193 h 201"/>
              <a:gd name="T16" fmla="*/ 67 w 77"/>
              <a:gd name="T17" fmla="*/ 194 h 201"/>
              <a:gd name="T18" fmla="*/ 77 w 77"/>
              <a:gd name="T19" fmla="*/ 195 h 201"/>
              <a:gd name="T20" fmla="*/ 77 w 77"/>
              <a:gd name="T21" fmla="*/ 201 h 201"/>
              <a:gd name="T22" fmla="*/ 3 w 77"/>
              <a:gd name="T23" fmla="*/ 201 h 201"/>
              <a:gd name="T24" fmla="*/ 3 w 77"/>
              <a:gd name="T25" fmla="*/ 195 h 201"/>
              <a:gd name="T26" fmla="*/ 15 w 77"/>
              <a:gd name="T27" fmla="*/ 194 h 201"/>
              <a:gd name="T28" fmla="*/ 22 w 77"/>
              <a:gd name="T29" fmla="*/ 193 h 201"/>
              <a:gd name="T30" fmla="*/ 25 w 77"/>
              <a:gd name="T31" fmla="*/ 190 h 201"/>
              <a:gd name="T32" fmla="*/ 27 w 77"/>
              <a:gd name="T33" fmla="*/ 187 h 201"/>
              <a:gd name="T34" fmla="*/ 28 w 77"/>
              <a:gd name="T35" fmla="*/ 181 h 201"/>
              <a:gd name="T36" fmla="*/ 28 w 77"/>
              <a:gd name="T37" fmla="*/ 166 h 201"/>
              <a:gd name="T38" fmla="*/ 28 w 77"/>
              <a:gd name="T39" fmla="*/ 61 h 201"/>
              <a:gd name="T40" fmla="*/ 28 w 77"/>
              <a:gd name="T41" fmla="*/ 43 h 201"/>
              <a:gd name="T42" fmla="*/ 27 w 77"/>
              <a:gd name="T43" fmla="*/ 33 h 201"/>
              <a:gd name="T44" fmla="*/ 26 w 77"/>
              <a:gd name="T45" fmla="*/ 28 h 201"/>
              <a:gd name="T46" fmla="*/ 24 w 77"/>
              <a:gd name="T47" fmla="*/ 25 h 201"/>
              <a:gd name="T48" fmla="*/ 21 w 77"/>
              <a:gd name="T49" fmla="*/ 24 h 201"/>
              <a:gd name="T50" fmla="*/ 17 w 77"/>
              <a:gd name="T51" fmla="*/ 23 h 201"/>
              <a:gd name="T52" fmla="*/ 11 w 77"/>
              <a:gd name="T53" fmla="*/ 24 h 201"/>
              <a:gd name="T54" fmla="*/ 2 w 77"/>
              <a:gd name="T55" fmla="*/ 28 h 201"/>
              <a:gd name="T56" fmla="*/ 0 w 77"/>
              <a:gd name="T57" fmla="*/ 23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
              <a:gd name="T88" fmla="*/ 0 h 201"/>
              <a:gd name="T89" fmla="*/ 77 w 77"/>
              <a:gd name="T90" fmla="*/ 201 h 2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 h="201">
                <a:moveTo>
                  <a:pt x="0" y="23"/>
                </a:moveTo>
                <a:lnTo>
                  <a:pt x="48" y="0"/>
                </a:lnTo>
                <a:lnTo>
                  <a:pt x="53" y="0"/>
                </a:lnTo>
                <a:lnTo>
                  <a:pt x="53" y="166"/>
                </a:lnTo>
                <a:lnTo>
                  <a:pt x="53" y="180"/>
                </a:lnTo>
                <a:lnTo>
                  <a:pt x="54" y="187"/>
                </a:lnTo>
                <a:lnTo>
                  <a:pt x="56" y="190"/>
                </a:lnTo>
                <a:lnTo>
                  <a:pt x="59" y="193"/>
                </a:lnTo>
                <a:lnTo>
                  <a:pt x="67" y="194"/>
                </a:lnTo>
                <a:lnTo>
                  <a:pt x="77" y="195"/>
                </a:lnTo>
                <a:lnTo>
                  <a:pt x="77" y="201"/>
                </a:lnTo>
                <a:lnTo>
                  <a:pt x="3" y="201"/>
                </a:lnTo>
                <a:lnTo>
                  <a:pt x="3" y="195"/>
                </a:lnTo>
                <a:lnTo>
                  <a:pt x="15" y="194"/>
                </a:lnTo>
                <a:lnTo>
                  <a:pt x="22" y="193"/>
                </a:lnTo>
                <a:lnTo>
                  <a:pt x="25" y="190"/>
                </a:lnTo>
                <a:lnTo>
                  <a:pt x="27" y="187"/>
                </a:lnTo>
                <a:lnTo>
                  <a:pt x="28" y="181"/>
                </a:lnTo>
                <a:lnTo>
                  <a:pt x="28" y="166"/>
                </a:lnTo>
                <a:lnTo>
                  <a:pt x="28" y="61"/>
                </a:lnTo>
                <a:lnTo>
                  <a:pt x="28" y="43"/>
                </a:lnTo>
                <a:lnTo>
                  <a:pt x="27" y="33"/>
                </a:lnTo>
                <a:lnTo>
                  <a:pt x="26" y="28"/>
                </a:lnTo>
                <a:lnTo>
                  <a:pt x="24" y="25"/>
                </a:lnTo>
                <a:lnTo>
                  <a:pt x="21" y="24"/>
                </a:lnTo>
                <a:lnTo>
                  <a:pt x="17" y="23"/>
                </a:lnTo>
                <a:lnTo>
                  <a:pt x="11" y="24"/>
                </a:lnTo>
                <a:lnTo>
                  <a:pt x="2" y="28"/>
                </a:lnTo>
                <a:lnTo>
                  <a:pt x="0" y="23"/>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66" name="Freeform 383"/>
          <p:cNvSpPr>
            <a:spLocks noEditPoints="1"/>
          </p:cNvSpPr>
          <p:nvPr/>
        </p:nvSpPr>
        <p:spPr bwMode="auto">
          <a:xfrm>
            <a:off x="4930775" y="1885950"/>
            <a:ext cx="66675" cy="109538"/>
          </a:xfrm>
          <a:custGeom>
            <a:avLst/>
            <a:gdLst>
              <a:gd name="T0" fmla="*/ 0 w 126"/>
              <a:gd name="T1" fmla="*/ 88 h 205"/>
              <a:gd name="T2" fmla="*/ 5 w 126"/>
              <a:gd name="T3" fmla="*/ 59 h 205"/>
              <a:gd name="T4" fmla="*/ 15 w 126"/>
              <a:gd name="T5" fmla="*/ 35 h 205"/>
              <a:gd name="T6" fmla="*/ 29 w 126"/>
              <a:gd name="T7" fmla="*/ 16 h 205"/>
              <a:gd name="T8" fmla="*/ 43 w 126"/>
              <a:gd name="T9" fmla="*/ 6 h 205"/>
              <a:gd name="T10" fmla="*/ 57 w 126"/>
              <a:gd name="T11" fmla="*/ 0 h 205"/>
              <a:gd name="T12" fmla="*/ 69 w 126"/>
              <a:gd name="T13" fmla="*/ 0 h 205"/>
              <a:gd name="T14" fmla="*/ 80 w 126"/>
              <a:gd name="T15" fmla="*/ 4 h 205"/>
              <a:gd name="T16" fmla="*/ 90 w 126"/>
              <a:gd name="T17" fmla="*/ 10 h 205"/>
              <a:gd name="T18" fmla="*/ 99 w 126"/>
              <a:gd name="T19" fmla="*/ 18 h 205"/>
              <a:gd name="T20" fmla="*/ 110 w 126"/>
              <a:gd name="T21" fmla="*/ 31 h 205"/>
              <a:gd name="T22" fmla="*/ 118 w 126"/>
              <a:gd name="T23" fmla="*/ 47 h 205"/>
              <a:gd name="T24" fmla="*/ 123 w 126"/>
              <a:gd name="T25" fmla="*/ 67 h 205"/>
              <a:gd name="T26" fmla="*/ 126 w 126"/>
              <a:gd name="T27" fmla="*/ 89 h 205"/>
              <a:gd name="T28" fmla="*/ 126 w 126"/>
              <a:gd name="T29" fmla="*/ 118 h 205"/>
              <a:gd name="T30" fmla="*/ 121 w 126"/>
              <a:gd name="T31" fmla="*/ 147 h 205"/>
              <a:gd name="T32" fmla="*/ 112 w 126"/>
              <a:gd name="T33" fmla="*/ 171 h 205"/>
              <a:gd name="T34" fmla="*/ 99 w 126"/>
              <a:gd name="T35" fmla="*/ 187 h 205"/>
              <a:gd name="T36" fmla="*/ 84 w 126"/>
              <a:gd name="T37" fmla="*/ 199 h 205"/>
              <a:gd name="T38" fmla="*/ 69 w 126"/>
              <a:gd name="T39" fmla="*/ 204 h 205"/>
              <a:gd name="T40" fmla="*/ 56 w 126"/>
              <a:gd name="T41" fmla="*/ 204 h 205"/>
              <a:gd name="T42" fmla="*/ 42 w 126"/>
              <a:gd name="T43" fmla="*/ 200 h 205"/>
              <a:gd name="T44" fmla="*/ 31 w 126"/>
              <a:gd name="T45" fmla="*/ 191 h 205"/>
              <a:gd name="T46" fmla="*/ 21 w 126"/>
              <a:gd name="T47" fmla="*/ 179 h 205"/>
              <a:gd name="T48" fmla="*/ 11 w 126"/>
              <a:gd name="T49" fmla="*/ 164 h 205"/>
              <a:gd name="T50" fmla="*/ 6 w 126"/>
              <a:gd name="T51" fmla="*/ 149 h 205"/>
              <a:gd name="T52" fmla="*/ 2 w 126"/>
              <a:gd name="T53" fmla="*/ 132 h 205"/>
              <a:gd name="T54" fmla="*/ 0 w 126"/>
              <a:gd name="T55" fmla="*/ 114 h 205"/>
              <a:gd name="T56" fmla="*/ 28 w 126"/>
              <a:gd name="T57" fmla="*/ 107 h 205"/>
              <a:gd name="T58" fmla="*/ 31 w 126"/>
              <a:gd name="T59" fmla="*/ 145 h 205"/>
              <a:gd name="T60" fmla="*/ 38 w 126"/>
              <a:gd name="T61" fmla="*/ 174 h 205"/>
              <a:gd name="T62" fmla="*/ 42 w 126"/>
              <a:gd name="T63" fmla="*/ 183 h 205"/>
              <a:gd name="T64" fmla="*/ 49 w 126"/>
              <a:gd name="T65" fmla="*/ 190 h 205"/>
              <a:gd name="T66" fmla="*/ 55 w 126"/>
              <a:gd name="T67" fmla="*/ 194 h 205"/>
              <a:gd name="T68" fmla="*/ 63 w 126"/>
              <a:gd name="T69" fmla="*/ 195 h 205"/>
              <a:gd name="T70" fmla="*/ 70 w 126"/>
              <a:gd name="T71" fmla="*/ 193 h 205"/>
              <a:gd name="T72" fmla="*/ 79 w 126"/>
              <a:gd name="T73" fmla="*/ 188 h 205"/>
              <a:gd name="T74" fmla="*/ 86 w 126"/>
              <a:gd name="T75" fmla="*/ 179 h 205"/>
              <a:gd name="T76" fmla="*/ 92 w 126"/>
              <a:gd name="T77" fmla="*/ 164 h 205"/>
              <a:gd name="T78" fmla="*/ 96 w 126"/>
              <a:gd name="T79" fmla="*/ 134 h 205"/>
              <a:gd name="T80" fmla="*/ 98 w 126"/>
              <a:gd name="T81" fmla="*/ 95 h 205"/>
              <a:gd name="T82" fmla="*/ 96 w 126"/>
              <a:gd name="T83" fmla="*/ 64 h 205"/>
              <a:gd name="T84" fmla="*/ 91 w 126"/>
              <a:gd name="T85" fmla="*/ 38 h 205"/>
              <a:gd name="T86" fmla="*/ 86 w 126"/>
              <a:gd name="T87" fmla="*/ 24 h 205"/>
              <a:gd name="T88" fmla="*/ 78 w 126"/>
              <a:gd name="T89" fmla="*/ 15 h 205"/>
              <a:gd name="T90" fmla="*/ 71 w 126"/>
              <a:gd name="T91" fmla="*/ 11 h 205"/>
              <a:gd name="T92" fmla="*/ 63 w 126"/>
              <a:gd name="T93" fmla="*/ 10 h 205"/>
              <a:gd name="T94" fmla="*/ 54 w 126"/>
              <a:gd name="T95" fmla="*/ 12 h 205"/>
              <a:gd name="T96" fmla="*/ 47 w 126"/>
              <a:gd name="T97" fmla="*/ 19 h 205"/>
              <a:gd name="T98" fmla="*/ 37 w 126"/>
              <a:gd name="T99" fmla="*/ 34 h 205"/>
              <a:gd name="T100" fmla="*/ 32 w 126"/>
              <a:gd name="T101" fmla="*/ 56 h 205"/>
              <a:gd name="T102" fmla="*/ 29 w 126"/>
              <a:gd name="T103" fmla="*/ 82 h 205"/>
              <a:gd name="T104" fmla="*/ 28 w 126"/>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6"/>
              <a:gd name="T160" fmla="*/ 0 h 205"/>
              <a:gd name="T161" fmla="*/ 126 w 126"/>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6" h="205">
                <a:moveTo>
                  <a:pt x="0" y="104"/>
                </a:moveTo>
                <a:lnTo>
                  <a:pt x="0" y="88"/>
                </a:lnTo>
                <a:lnTo>
                  <a:pt x="2" y="72"/>
                </a:lnTo>
                <a:lnTo>
                  <a:pt x="5" y="59"/>
                </a:lnTo>
                <a:lnTo>
                  <a:pt x="10" y="46"/>
                </a:lnTo>
                <a:lnTo>
                  <a:pt x="15" y="35"/>
                </a:lnTo>
                <a:lnTo>
                  <a:pt x="22" y="24"/>
                </a:lnTo>
                <a:lnTo>
                  <a:pt x="29" y="16"/>
                </a:lnTo>
                <a:lnTo>
                  <a:pt x="37" y="10"/>
                </a:lnTo>
                <a:lnTo>
                  <a:pt x="43" y="6"/>
                </a:lnTo>
                <a:lnTo>
                  <a:pt x="50" y="2"/>
                </a:lnTo>
                <a:lnTo>
                  <a:pt x="57" y="0"/>
                </a:lnTo>
                <a:lnTo>
                  <a:pt x="64" y="0"/>
                </a:lnTo>
                <a:lnTo>
                  <a:pt x="69" y="0"/>
                </a:lnTo>
                <a:lnTo>
                  <a:pt x="75" y="1"/>
                </a:lnTo>
                <a:lnTo>
                  <a:pt x="80" y="4"/>
                </a:lnTo>
                <a:lnTo>
                  <a:pt x="85" y="6"/>
                </a:lnTo>
                <a:lnTo>
                  <a:pt x="90" y="10"/>
                </a:lnTo>
                <a:lnTo>
                  <a:pt x="95" y="13"/>
                </a:lnTo>
                <a:lnTo>
                  <a:pt x="99" y="18"/>
                </a:lnTo>
                <a:lnTo>
                  <a:pt x="105" y="23"/>
                </a:lnTo>
                <a:lnTo>
                  <a:pt x="110" y="31"/>
                </a:lnTo>
                <a:lnTo>
                  <a:pt x="114" y="39"/>
                </a:lnTo>
                <a:lnTo>
                  <a:pt x="118" y="47"/>
                </a:lnTo>
                <a:lnTo>
                  <a:pt x="121" y="56"/>
                </a:lnTo>
                <a:lnTo>
                  <a:pt x="123" y="67"/>
                </a:lnTo>
                <a:lnTo>
                  <a:pt x="125" y="77"/>
                </a:lnTo>
                <a:lnTo>
                  <a:pt x="126" y="89"/>
                </a:lnTo>
                <a:lnTo>
                  <a:pt x="126" y="101"/>
                </a:lnTo>
                <a:lnTo>
                  <a:pt x="126" y="118"/>
                </a:lnTo>
                <a:lnTo>
                  <a:pt x="124" y="132"/>
                </a:lnTo>
                <a:lnTo>
                  <a:pt x="121" y="147"/>
                </a:lnTo>
                <a:lnTo>
                  <a:pt x="117" y="159"/>
                </a:lnTo>
                <a:lnTo>
                  <a:pt x="112" y="171"/>
                </a:lnTo>
                <a:lnTo>
                  <a:pt x="106" y="180"/>
                </a:lnTo>
                <a:lnTo>
                  <a:pt x="99" y="187"/>
                </a:lnTo>
                <a:lnTo>
                  <a:pt x="92" y="193"/>
                </a:lnTo>
                <a:lnTo>
                  <a:pt x="84" y="199"/>
                </a:lnTo>
                <a:lnTo>
                  <a:pt x="77" y="202"/>
                </a:lnTo>
                <a:lnTo>
                  <a:pt x="69" y="204"/>
                </a:lnTo>
                <a:lnTo>
                  <a:pt x="62" y="205"/>
                </a:lnTo>
                <a:lnTo>
                  <a:pt x="56" y="204"/>
                </a:lnTo>
                <a:lnTo>
                  <a:pt x="49" y="203"/>
                </a:lnTo>
                <a:lnTo>
                  <a:pt x="42" y="200"/>
                </a:lnTo>
                <a:lnTo>
                  <a:pt x="36" y="196"/>
                </a:lnTo>
                <a:lnTo>
                  <a:pt x="31" y="191"/>
                </a:lnTo>
                <a:lnTo>
                  <a:pt x="26" y="186"/>
                </a:lnTo>
                <a:lnTo>
                  <a:pt x="21" y="179"/>
                </a:lnTo>
                <a:lnTo>
                  <a:pt x="15" y="172"/>
                </a:lnTo>
                <a:lnTo>
                  <a:pt x="11" y="164"/>
                </a:lnTo>
                <a:lnTo>
                  <a:pt x="8" y="156"/>
                </a:lnTo>
                <a:lnTo>
                  <a:pt x="6" y="149"/>
                </a:lnTo>
                <a:lnTo>
                  <a:pt x="4" y="140"/>
                </a:lnTo>
                <a:lnTo>
                  <a:pt x="2" y="132"/>
                </a:lnTo>
                <a:lnTo>
                  <a:pt x="1" y="123"/>
                </a:lnTo>
                <a:lnTo>
                  <a:pt x="0" y="114"/>
                </a:lnTo>
                <a:lnTo>
                  <a:pt x="0" y="104"/>
                </a:lnTo>
                <a:close/>
                <a:moveTo>
                  <a:pt x="28" y="107"/>
                </a:moveTo>
                <a:lnTo>
                  <a:pt x="29" y="127"/>
                </a:lnTo>
                <a:lnTo>
                  <a:pt x="31" y="145"/>
                </a:lnTo>
                <a:lnTo>
                  <a:pt x="34" y="160"/>
                </a:lnTo>
                <a:lnTo>
                  <a:pt x="38" y="174"/>
                </a:lnTo>
                <a:lnTo>
                  <a:pt x="40" y="179"/>
                </a:lnTo>
                <a:lnTo>
                  <a:pt x="42" y="183"/>
                </a:lnTo>
                <a:lnTo>
                  <a:pt x="45" y="187"/>
                </a:lnTo>
                <a:lnTo>
                  <a:pt x="49" y="190"/>
                </a:lnTo>
                <a:lnTo>
                  <a:pt x="52" y="192"/>
                </a:lnTo>
                <a:lnTo>
                  <a:pt x="55" y="194"/>
                </a:lnTo>
                <a:lnTo>
                  <a:pt x="59" y="195"/>
                </a:lnTo>
                <a:lnTo>
                  <a:pt x="63" y="195"/>
                </a:lnTo>
                <a:lnTo>
                  <a:pt x="66" y="194"/>
                </a:lnTo>
                <a:lnTo>
                  <a:pt x="70" y="193"/>
                </a:lnTo>
                <a:lnTo>
                  <a:pt x="75" y="191"/>
                </a:lnTo>
                <a:lnTo>
                  <a:pt x="79" y="188"/>
                </a:lnTo>
                <a:lnTo>
                  <a:pt x="83" y="184"/>
                </a:lnTo>
                <a:lnTo>
                  <a:pt x="86" y="179"/>
                </a:lnTo>
                <a:lnTo>
                  <a:pt x="89" y="173"/>
                </a:lnTo>
                <a:lnTo>
                  <a:pt x="92" y="164"/>
                </a:lnTo>
                <a:lnTo>
                  <a:pt x="94" y="151"/>
                </a:lnTo>
                <a:lnTo>
                  <a:pt x="96" y="134"/>
                </a:lnTo>
                <a:lnTo>
                  <a:pt x="98" y="116"/>
                </a:lnTo>
                <a:lnTo>
                  <a:pt x="98" y="95"/>
                </a:lnTo>
                <a:lnTo>
                  <a:pt x="98" y="78"/>
                </a:lnTo>
                <a:lnTo>
                  <a:pt x="96" y="64"/>
                </a:lnTo>
                <a:lnTo>
                  <a:pt x="94" y="50"/>
                </a:lnTo>
                <a:lnTo>
                  <a:pt x="91" y="38"/>
                </a:lnTo>
                <a:lnTo>
                  <a:pt x="89" y="31"/>
                </a:lnTo>
                <a:lnTo>
                  <a:pt x="86" y="24"/>
                </a:lnTo>
                <a:lnTo>
                  <a:pt x="82" y="19"/>
                </a:lnTo>
                <a:lnTo>
                  <a:pt x="78" y="15"/>
                </a:lnTo>
                <a:lnTo>
                  <a:pt x="75" y="13"/>
                </a:lnTo>
                <a:lnTo>
                  <a:pt x="71" y="11"/>
                </a:lnTo>
                <a:lnTo>
                  <a:pt x="67" y="10"/>
                </a:lnTo>
                <a:lnTo>
                  <a:pt x="63" y="10"/>
                </a:lnTo>
                <a:lnTo>
                  <a:pt x="59" y="11"/>
                </a:lnTo>
                <a:lnTo>
                  <a:pt x="54" y="12"/>
                </a:lnTo>
                <a:lnTo>
                  <a:pt x="50" y="15"/>
                </a:lnTo>
                <a:lnTo>
                  <a:pt x="47" y="19"/>
                </a:lnTo>
                <a:lnTo>
                  <a:pt x="41" y="25"/>
                </a:lnTo>
                <a:lnTo>
                  <a:pt x="37" y="34"/>
                </a:lnTo>
                <a:lnTo>
                  <a:pt x="34" y="44"/>
                </a:lnTo>
                <a:lnTo>
                  <a:pt x="32" y="56"/>
                </a:lnTo>
                <a:lnTo>
                  <a:pt x="30" y="69"/>
                </a:lnTo>
                <a:lnTo>
                  <a:pt x="29" y="82"/>
                </a:lnTo>
                <a:lnTo>
                  <a:pt x="28"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67" name="Freeform 384"/>
          <p:cNvSpPr>
            <a:spLocks noEditPoints="1"/>
          </p:cNvSpPr>
          <p:nvPr/>
        </p:nvSpPr>
        <p:spPr bwMode="auto">
          <a:xfrm>
            <a:off x="5008563" y="1885950"/>
            <a:ext cx="68262" cy="109538"/>
          </a:xfrm>
          <a:custGeom>
            <a:avLst/>
            <a:gdLst>
              <a:gd name="T0" fmla="*/ 1 w 128"/>
              <a:gd name="T1" fmla="*/ 88 h 205"/>
              <a:gd name="T2" fmla="*/ 5 w 128"/>
              <a:gd name="T3" fmla="*/ 59 h 205"/>
              <a:gd name="T4" fmla="*/ 16 w 128"/>
              <a:gd name="T5" fmla="*/ 35 h 205"/>
              <a:gd name="T6" fmla="*/ 29 w 128"/>
              <a:gd name="T7" fmla="*/ 16 h 205"/>
              <a:gd name="T8" fmla="*/ 44 w 128"/>
              <a:gd name="T9" fmla="*/ 6 h 205"/>
              <a:gd name="T10" fmla="*/ 57 w 128"/>
              <a:gd name="T11" fmla="*/ 0 h 205"/>
              <a:gd name="T12" fmla="*/ 70 w 128"/>
              <a:gd name="T13" fmla="*/ 0 h 205"/>
              <a:gd name="T14" fmla="*/ 80 w 128"/>
              <a:gd name="T15" fmla="*/ 4 h 205"/>
              <a:gd name="T16" fmla="*/ 90 w 128"/>
              <a:gd name="T17" fmla="*/ 10 h 205"/>
              <a:gd name="T18" fmla="*/ 101 w 128"/>
              <a:gd name="T19" fmla="*/ 18 h 205"/>
              <a:gd name="T20" fmla="*/ 110 w 128"/>
              <a:gd name="T21" fmla="*/ 31 h 205"/>
              <a:gd name="T22" fmla="*/ 119 w 128"/>
              <a:gd name="T23" fmla="*/ 47 h 205"/>
              <a:gd name="T24" fmla="*/ 125 w 128"/>
              <a:gd name="T25" fmla="*/ 67 h 205"/>
              <a:gd name="T26" fmla="*/ 127 w 128"/>
              <a:gd name="T27" fmla="*/ 89 h 205"/>
              <a:gd name="T28" fmla="*/ 127 w 128"/>
              <a:gd name="T29" fmla="*/ 118 h 205"/>
              <a:gd name="T30" fmla="*/ 122 w 128"/>
              <a:gd name="T31" fmla="*/ 147 h 205"/>
              <a:gd name="T32" fmla="*/ 112 w 128"/>
              <a:gd name="T33" fmla="*/ 171 h 205"/>
              <a:gd name="T34" fmla="*/ 100 w 128"/>
              <a:gd name="T35" fmla="*/ 187 h 205"/>
              <a:gd name="T36" fmla="*/ 85 w 128"/>
              <a:gd name="T37" fmla="*/ 199 h 205"/>
              <a:gd name="T38" fmla="*/ 70 w 128"/>
              <a:gd name="T39" fmla="*/ 204 h 205"/>
              <a:gd name="T40" fmla="*/ 56 w 128"/>
              <a:gd name="T41" fmla="*/ 204 h 205"/>
              <a:gd name="T42" fmla="*/ 43 w 128"/>
              <a:gd name="T43" fmla="*/ 200 h 205"/>
              <a:gd name="T44" fmla="*/ 31 w 128"/>
              <a:gd name="T45" fmla="*/ 191 h 205"/>
              <a:gd name="T46" fmla="*/ 21 w 128"/>
              <a:gd name="T47" fmla="*/ 179 h 205"/>
              <a:gd name="T48" fmla="*/ 13 w 128"/>
              <a:gd name="T49" fmla="*/ 164 h 205"/>
              <a:gd name="T50" fmla="*/ 6 w 128"/>
              <a:gd name="T51" fmla="*/ 149 h 205"/>
              <a:gd name="T52" fmla="*/ 2 w 128"/>
              <a:gd name="T53" fmla="*/ 132 h 205"/>
              <a:gd name="T54" fmla="*/ 0 w 128"/>
              <a:gd name="T55" fmla="*/ 114 h 205"/>
              <a:gd name="T56" fmla="*/ 28 w 128"/>
              <a:gd name="T57" fmla="*/ 107 h 205"/>
              <a:gd name="T58" fmla="*/ 31 w 128"/>
              <a:gd name="T59" fmla="*/ 145 h 205"/>
              <a:gd name="T60" fmla="*/ 39 w 128"/>
              <a:gd name="T61" fmla="*/ 174 h 205"/>
              <a:gd name="T62" fmla="*/ 43 w 128"/>
              <a:gd name="T63" fmla="*/ 183 h 205"/>
              <a:gd name="T64" fmla="*/ 49 w 128"/>
              <a:gd name="T65" fmla="*/ 190 h 205"/>
              <a:gd name="T66" fmla="*/ 55 w 128"/>
              <a:gd name="T67" fmla="*/ 194 h 205"/>
              <a:gd name="T68" fmla="*/ 64 w 128"/>
              <a:gd name="T69" fmla="*/ 195 h 205"/>
              <a:gd name="T70" fmla="*/ 71 w 128"/>
              <a:gd name="T71" fmla="*/ 193 h 205"/>
              <a:gd name="T72" fmla="*/ 79 w 128"/>
              <a:gd name="T73" fmla="*/ 188 h 205"/>
              <a:gd name="T74" fmla="*/ 87 w 128"/>
              <a:gd name="T75" fmla="*/ 179 h 205"/>
              <a:gd name="T76" fmla="*/ 93 w 128"/>
              <a:gd name="T77" fmla="*/ 164 h 205"/>
              <a:gd name="T78" fmla="*/ 98 w 128"/>
              <a:gd name="T79" fmla="*/ 134 h 205"/>
              <a:gd name="T80" fmla="*/ 99 w 128"/>
              <a:gd name="T81" fmla="*/ 95 h 205"/>
              <a:gd name="T82" fmla="*/ 98 w 128"/>
              <a:gd name="T83" fmla="*/ 64 h 205"/>
              <a:gd name="T84" fmla="*/ 92 w 128"/>
              <a:gd name="T85" fmla="*/ 38 h 205"/>
              <a:gd name="T86" fmla="*/ 86 w 128"/>
              <a:gd name="T87" fmla="*/ 24 h 205"/>
              <a:gd name="T88" fmla="*/ 78 w 128"/>
              <a:gd name="T89" fmla="*/ 15 h 205"/>
              <a:gd name="T90" fmla="*/ 72 w 128"/>
              <a:gd name="T91" fmla="*/ 11 h 205"/>
              <a:gd name="T92" fmla="*/ 65 w 128"/>
              <a:gd name="T93" fmla="*/ 10 h 205"/>
              <a:gd name="T94" fmla="*/ 55 w 128"/>
              <a:gd name="T95" fmla="*/ 12 h 205"/>
              <a:gd name="T96" fmla="*/ 47 w 128"/>
              <a:gd name="T97" fmla="*/ 19 h 205"/>
              <a:gd name="T98" fmla="*/ 38 w 128"/>
              <a:gd name="T99" fmla="*/ 34 h 205"/>
              <a:gd name="T100" fmla="*/ 32 w 128"/>
              <a:gd name="T101" fmla="*/ 56 h 205"/>
              <a:gd name="T102" fmla="*/ 29 w 128"/>
              <a:gd name="T103" fmla="*/ 82 h 205"/>
              <a:gd name="T104" fmla="*/ 28 w 128"/>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8"/>
              <a:gd name="T160" fmla="*/ 0 h 205"/>
              <a:gd name="T161" fmla="*/ 128 w 128"/>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8" h="205">
                <a:moveTo>
                  <a:pt x="0" y="104"/>
                </a:moveTo>
                <a:lnTo>
                  <a:pt x="1" y="88"/>
                </a:lnTo>
                <a:lnTo>
                  <a:pt x="2" y="72"/>
                </a:lnTo>
                <a:lnTo>
                  <a:pt x="5" y="59"/>
                </a:lnTo>
                <a:lnTo>
                  <a:pt x="11" y="46"/>
                </a:lnTo>
                <a:lnTo>
                  <a:pt x="16" y="35"/>
                </a:lnTo>
                <a:lnTo>
                  <a:pt x="22" y="24"/>
                </a:lnTo>
                <a:lnTo>
                  <a:pt x="29" y="16"/>
                </a:lnTo>
                <a:lnTo>
                  <a:pt x="38" y="10"/>
                </a:lnTo>
                <a:lnTo>
                  <a:pt x="44" y="6"/>
                </a:lnTo>
                <a:lnTo>
                  <a:pt x="51" y="2"/>
                </a:lnTo>
                <a:lnTo>
                  <a:pt x="57" y="0"/>
                </a:lnTo>
                <a:lnTo>
                  <a:pt x="65" y="0"/>
                </a:lnTo>
                <a:lnTo>
                  <a:pt x="70" y="0"/>
                </a:lnTo>
                <a:lnTo>
                  <a:pt x="75" y="1"/>
                </a:lnTo>
                <a:lnTo>
                  <a:pt x="80" y="4"/>
                </a:lnTo>
                <a:lnTo>
                  <a:pt x="85" y="6"/>
                </a:lnTo>
                <a:lnTo>
                  <a:pt x="90" y="10"/>
                </a:lnTo>
                <a:lnTo>
                  <a:pt x="96" y="13"/>
                </a:lnTo>
                <a:lnTo>
                  <a:pt x="101" y="18"/>
                </a:lnTo>
                <a:lnTo>
                  <a:pt x="105" y="23"/>
                </a:lnTo>
                <a:lnTo>
                  <a:pt x="110" y="31"/>
                </a:lnTo>
                <a:lnTo>
                  <a:pt x="114" y="39"/>
                </a:lnTo>
                <a:lnTo>
                  <a:pt x="119" y="47"/>
                </a:lnTo>
                <a:lnTo>
                  <a:pt x="122" y="56"/>
                </a:lnTo>
                <a:lnTo>
                  <a:pt x="125" y="67"/>
                </a:lnTo>
                <a:lnTo>
                  <a:pt x="126" y="77"/>
                </a:lnTo>
                <a:lnTo>
                  <a:pt x="127" y="89"/>
                </a:lnTo>
                <a:lnTo>
                  <a:pt x="128" y="101"/>
                </a:lnTo>
                <a:lnTo>
                  <a:pt x="127" y="118"/>
                </a:lnTo>
                <a:lnTo>
                  <a:pt x="125" y="132"/>
                </a:lnTo>
                <a:lnTo>
                  <a:pt x="122" y="147"/>
                </a:lnTo>
                <a:lnTo>
                  <a:pt x="117" y="159"/>
                </a:lnTo>
                <a:lnTo>
                  <a:pt x="112" y="171"/>
                </a:lnTo>
                <a:lnTo>
                  <a:pt x="106" y="180"/>
                </a:lnTo>
                <a:lnTo>
                  <a:pt x="100" y="187"/>
                </a:lnTo>
                <a:lnTo>
                  <a:pt x="93" y="193"/>
                </a:lnTo>
                <a:lnTo>
                  <a:pt x="85" y="199"/>
                </a:lnTo>
                <a:lnTo>
                  <a:pt x="77" y="202"/>
                </a:lnTo>
                <a:lnTo>
                  <a:pt x="70" y="204"/>
                </a:lnTo>
                <a:lnTo>
                  <a:pt x="62" y="205"/>
                </a:lnTo>
                <a:lnTo>
                  <a:pt x="56" y="204"/>
                </a:lnTo>
                <a:lnTo>
                  <a:pt x="49" y="203"/>
                </a:lnTo>
                <a:lnTo>
                  <a:pt x="43" y="200"/>
                </a:lnTo>
                <a:lnTo>
                  <a:pt x="38" y="196"/>
                </a:lnTo>
                <a:lnTo>
                  <a:pt x="31" y="191"/>
                </a:lnTo>
                <a:lnTo>
                  <a:pt x="26" y="186"/>
                </a:lnTo>
                <a:lnTo>
                  <a:pt x="21" y="179"/>
                </a:lnTo>
                <a:lnTo>
                  <a:pt x="16" y="172"/>
                </a:lnTo>
                <a:lnTo>
                  <a:pt x="13" y="164"/>
                </a:lnTo>
                <a:lnTo>
                  <a:pt x="10" y="156"/>
                </a:lnTo>
                <a:lnTo>
                  <a:pt x="6" y="149"/>
                </a:lnTo>
                <a:lnTo>
                  <a:pt x="4" y="140"/>
                </a:lnTo>
                <a:lnTo>
                  <a:pt x="2" y="132"/>
                </a:lnTo>
                <a:lnTo>
                  <a:pt x="1" y="123"/>
                </a:lnTo>
                <a:lnTo>
                  <a:pt x="0" y="114"/>
                </a:lnTo>
                <a:lnTo>
                  <a:pt x="0" y="104"/>
                </a:lnTo>
                <a:close/>
                <a:moveTo>
                  <a:pt x="28" y="107"/>
                </a:moveTo>
                <a:lnTo>
                  <a:pt x="29" y="127"/>
                </a:lnTo>
                <a:lnTo>
                  <a:pt x="31" y="145"/>
                </a:lnTo>
                <a:lnTo>
                  <a:pt x="34" y="160"/>
                </a:lnTo>
                <a:lnTo>
                  <a:pt x="39" y="174"/>
                </a:lnTo>
                <a:lnTo>
                  <a:pt x="41" y="179"/>
                </a:lnTo>
                <a:lnTo>
                  <a:pt x="43" y="183"/>
                </a:lnTo>
                <a:lnTo>
                  <a:pt x="46" y="187"/>
                </a:lnTo>
                <a:lnTo>
                  <a:pt x="49" y="190"/>
                </a:lnTo>
                <a:lnTo>
                  <a:pt x="52" y="192"/>
                </a:lnTo>
                <a:lnTo>
                  <a:pt x="55" y="194"/>
                </a:lnTo>
                <a:lnTo>
                  <a:pt x="59" y="195"/>
                </a:lnTo>
                <a:lnTo>
                  <a:pt x="64" y="195"/>
                </a:lnTo>
                <a:lnTo>
                  <a:pt x="68" y="194"/>
                </a:lnTo>
                <a:lnTo>
                  <a:pt x="71" y="193"/>
                </a:lnTo>
                <a:lnTo>
                  <a:pt x="75" y="191"/>
                </a:lnTo>
                <a:lnTo>
                  <a:pt x="79" y="188"/>
                </a:lnTo>
                <a:lnTo>
                  <a:pt x="83" y="184"/>
                </a:lnTo>
                <a:lnTo>
                  <a:pt x="87" y="179"/>
                </a:lnTo>
                <a:lnTo>
                  <a:pt x="89" y="173"/>
                </a:lnTo>
                <a:lnTo>
                  <a:pt x="93" y="164"/>
                </a:lnTo>
                <a:lnTo>
                  <a:pt x="96" y="151"/>
                </a:lnTo>
                <a:lnTo>
                  <a:pt x="98" y="134"/>
                </a:lnTo>
                <a:lnTo>
                  <a:pt x="99" y="116"/>
                </a:lnTo>
                <a:lnTo>
                  <a:pt x="99" y="95"/>
                </a:lnTo>
                <a:lnTo>
                  <a:pt x="99" y="78"/>
                </a:lnTo>
                <a:lnTo>
                  <a:pt x="98" y="64"/>
                </a:lnTo>
                <a:lnTo>
                  <a:pt x="95" y="50"/>
                </a:lnTo>
                <a:lnTo>
                  <a:pt x="92" y="38"/>
                </a:lnTo>
                <a:lnTo>
                  <a:pt x="89" y="31"/>
                </a:lnTo>
                <a:lnTo>
                  <a:pt x="86" y="24"/>
                </a:lnTo>
                <a:lnTo>
                  <a:pt x="82" y="19"/>
                </a:lnTo>
                <a:lnTo>
                  <a:pt x="78" y="15"/>
                </a:lnTo>
                <a:lnTo>
                  <a:pt x="75" y="13"/>
                </a:lnTo>
                <a:lnTo>
                  <a:pt x="72" y="11"/>
                </a:lnTo>
                <a:lnTo>
                  <a:pt x="69" y="10"/>
                </a:lnTo>
                <a:lnTo>
                  <a:pt x="65" y="10"/>
                </a:lnTo>
                <a:lnTo>
                  <a:pt x="59" y="11"/>
                </a:lnTo>
                <a:lnTo>
                  <a:pt x="55" y="12"/>
                </a:lnTo>
                <a:lnTo>
                  <a:pt x="51" y="15"/>
                </a:lnTo>
                <a:lnTo>
                  <a:pt x="47" y="19"/>
                </a:lnTo>
                <a:lnTo>
                  <a:pt x="42" y="25"/>
                </a:lnTo>
                <a:lnTo>
                  <a:pt x="38" y="34"/>
                </a:lnTo>
                <a:lnTo>
                  <a:pt x="34" y="44"/>
                </a:lnTo>
                <a:lnTo>
                  <a:pt x="32" y="56"/>
                </a:lnTo>
                <a:lnTo>
                  <a:pt x="30" y="69"/>
                </a:lnTo>
                <a:lnTo>
                  <a:pt x="29" y="82"/>
                </a:lnTo>
                <a:lnTo>
                  <a:pt x="29" y="95"/>
                </a:lnTo>
                <a:lnTo>
                  <a:pt x="28"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68" name="Freeform 385"/>
          <p:cNvSpPr>
            <a:spLocks noEditPoints="1"/>
          </p:cNvSpPr>
          <p:nvPr/>
        </p:nvSpPr>
        <p:spPr bwMode="auto">
          <a:xfrm>
            <a:off x="5087938" y="1885950"/>
            <a:ext cx="66675" cy="109538"/>
          </a:xfrm>
          <a:custGeom>
            <a:avLst/>
            <a:gdLst>
              <a:gd name="T0" fmla="*/ 1 w 127"/>
              <a:gd name="T1" fmla="*/ 88 h 205"/>
              <a:gd name="T2" fmla="*/ 6 w 127"/>
              <a:gd name="T3" fmla="*/ 59 h 205"/>
              <a:gd name="T4" fmla="*/ 15 w 127"/>
              <a:gd name="T5" fmla="*/ 35 h 205"/>
              <a:gd name="T6" fmla="*/ 29 w 127"/>
              <a:gd name="T7" fmla="*/ 16 h 205"/>
              <a:gd name="T8" fmla="*/ 43 w 127"/>
              <a:gd name="T9" fmla="*/ 6 h 205"/>
              <a:gd name="T10" fmla="*/ 57 w 127"/>
              <a:gd name="T11" fmla="*/ 0 h 205"/>
              <a:gd name="T12" fmla="*/ 69 w 127"/>
              <a:gd name="T13" fmla="*/ 0 h 205"/>
              <a:gd name="T14" fmla="*/ 81 w 127"/>
              <a:gd name="T15" fmla="*/ 4 h 205"/>
              <a:gd name="T16" fmla="*/ 90 w 127"/>
              <a:gd name="T17" fmla="*/ 10 h 205"/>
              <a:gd name="T18" fmla="*/ 100 w 127"/>
              <a:gd name="T19" fmla="*/ 18 h 205"/>
              <a:gd name="T20" fmla="*/ 110 w 127"/>
              <a:gd name="T21" fmla="*/ 31 h 205"/>
              <a:gd name="T22" fmla="*/ 118 w 127"/>
              <a:gd name="T23" fmla="*/ 47 h 205"/>
              <a:gd name="T24" fmla="*/ 124 w 127"/>
              <a:gd name="T25" fmla="*/ 67 h 205"/>
              <a:gd name="T26" fmla="*/ 126 w 127"/>
              <a:gd name="T27" fmla="*/ 89 h 205"/>
              <a:gd name="T28" fmla="*/ 126 w 127"/>
              <a:gd name="T29" fmla="*/ 118 h 205"/>
              <a:gd name="T30" fmla="*/ 121 w 127"/>
              <a:gd name="T31" fmla="*/ 147 h 205"/>
              <a:gd name="T32" fmla="*/ 112 w 127"/>
              <a:gd name="T33" fmla="*/ 171 h 205"/>
              <a:gd name="T34" fmla="*/ 99 w 127"/>
              <a:gd name="T35" fmla="*/ 187 h 205"/>
              <a:gd name="T36" fmla="*/ 85 w 127"/>
              <a:gd name="T37" fmla="*/ 199 h 205"/>
              <a:gd name="T38" fmla="*/ 69 w 127"/>
              <a:gd name="T39" fmla="*/ 204 h 205"/>
              <a:gd name="T40" fmla="*/ 56 w 127"/>
              <a:gd name="T41" fmla="*/ 204 h 205"/>
              <a:gd name="T42" fmla="*/ 42 w 127"/>
              <a:gd name="T43" fmla="*/ 200 h 205"/>
              <a:gd name="T44" fmla="*/ 31 w 127"/>
              <a:gd name="T45" fmla="*/ 191 h 205"/>
              <a:gd name="T46" fmla="*/ 20 w 127"/>
              <a:gd name="T47" fmla="*/ 179 h 205"/>
              <a:gd name="T48" fmla="*/ 12 w 127"/>
              <a:gd name="T49" fmla="*/ 164 h 205"/>
              <a:gd name="T50" fmla="*/ 6 w 127"/>
              <a:gd name="T51" fmla="*/ 149 h 205"/>
              <a:gd name="T52" fmla="*/ 2 w 127"/>
              <a:gd name="T53" fmla="*/ 132 h 205"/>
              <a:gd name="T54" fmla="*/ 0 w 127"/>
              <a:gd name="T55" fmla="*/ 114 h 205"/>
              <a:gd name="T56" fmla="*/ 29 w 127"/>
              <a:gd name="T57" fmla="*/ 107 h 205"/>
              <a:gd name="T58" fmla="*/ 31 w 127"/>
              <a:gd name="T59" fmla="*/ 145 h 205"/>
              <a:gd name="T60" fmla="*/ 38 w 127"/>
              <a:gd name="T61" fmla="*/ 174 h 205"/>
              <a:gd name="T62" fmla="*/ 43 w 127"/>
              <a:gd name="T63" fmla="*/ 183 h 205"/>
              <a:gd name="T64" fmla="*/ 48 w 127"/>
              <a:gd name="T65" fmla="*/ 190 h 205"/>
              <a:gd name="T66" fmla="*/ 56 w 127"/>
              <a:gd name="T67" fmla="*/ 194 h 205"/>
              <a:gd name="T68" fmla="*/ 63 w 127"/>
              <a:gd name="T69" fmla="*/ 195 h 205"/>
              <a:gd name="T70" fmla="*/ 71 w 127"/>
              <a:gd name="T71" fmla="*/ 193 h 205"/>
              <a:gd name="T72" fmla="*/ 79 w 127"/>
              <a:gd name="T73" fmla="*/ 188 h 205"/>
              <a:gd name="T74" fmla="*/ 87 w 127"/>
              <a:gd name="T75" fmla="*/ 179 h 205"/>
              <a:gd name="T76" fmla="*/ 92 w 127"/>
              <a:gd name="T77" fmla="*/ 164 h 205"/>
              <a:gd name="T78" fmla="*/ 97 w 127"/>
              <a:gd name="T79" fmla="*/ 134 h 205"/>
              <a:gd name="T80" fmla="*/ 98 w 127"/>
              <a:gd name="T81" fmla="*/ 95 h 205"/>
              <a:gd name="T82" fmla="*/ 97 w 127"/>
              <a:gd name="T83" fmla="*/ 64 h 205"/>
              <a:gd name="T84" fmla="*/ 92 w 127"/>
              <a:gd name="T85" fmla="*/ 38 h 205"/>
              <a:gd name="T86" fmla="*/ 86 w 127"/>
              <a:gd name="T87" fmla="*/ 24 h 205"/>
              <a:gd name="T88" fmla="*/ 78 w 127"/>
              <a:gd name="T89" fmla="*/ 15 h 205"/>
              <a:gd name="T90" fmla="*/ 71 w 127"/>
              <a:gd name="T91" fmla="*/ 11 h 205"/>
              <a:gd name="T92" fmla="*/ 64 w 127"/>
              <a:gd name="T93" fmla="*/ 10 h 205"/>
              <a:gd name="T94" fmla="*/ 55 w 127"/>
              <a:gd name="T95" fmla="*/ 12 h 205"/>
              <a:gd name="T96" fmla="*/ 46 w 127"/>
              <a:gd name="T97" fmla="*/ 19 h 205"/>
              <a:gd name="T98" fmla="*/ 37 w 127"/>
              <a:gd name="T99" fmla="*/ 34 h 205"/>
              <a:gd name="T100" fmla="*/ 32 w 127"/>
              <a:gd name="T101" fmla="*/ 56 h 205"/>
              <a:gd name="T102" fmla="*/ 29 w 127"/>
              <a:gd name="T103" fmla="*/ 82 h 205"/>
              <a:gd name="T104" fmla="*/ 29 w 127"/>
              <a:gd name="T105" fmla="*/ 107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7"/>
              <a:gd name="T160" fmla="*/ 0 h 205"/>
              <a:gd name="T161" fmla="*/ 127 w 12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7" h="205">
                <a:moveTo>
                  <a:pt x="0" y="104"/>
                </a:moveTo>
                <a:lnTo>
                  <a:pt x="1" y="88"/>
                </a:lnTo>
                <a:lnTo>
                  <a:pt x="3" y="72"/>
                </a:lnTo>
                <a:lnTo>
                  <a:pt x="6" y="59"/>
                </a:lnTo>
                <a:lnTo>
                  <a:pt x="10" y="46"/>
                </a:lnTo>
                <a:lnTo>
                  <a:pt x="15" y="35"/>
                </a:lnTo>
                <a:lnTo>
                  <a:pt x="21" y="24"/>
                </a:lnTo>
                <a:lnTo>
                  <a:pt x="29" y="16"/>
                </a:lnTo>
                <a:lnTo>
                  <a:pt x="37" y="10"/>
                </a:lnTo>
                <a:lnTo>
                  <a:pt x="43" y="6"/>
                </a:lnTo>
                <a:lnTo>
                  <a:pt x="50" y="2"/>
                </a:lnTo>
                <a:lnTo>
                  <a:pt x="57" y="0"/>
                </a:lnTo>
                <a:lnTo>
                  <a:pt x="64" y="0"/>
                </a:lnTo>
                <a:lnTo>
                  <a:pt x="69" y="0"/>
                </a:lnTo>
                <a:lnTo>
                  <a:pt x="75" y="1"/>
                </a:lnTo>
                <a:lnTo>
                  <a:pt x="81" y="4"/>
                </a:lnTo>
                <a:lnTo>
                  <a:pt x="86" y="6"/>
                </a:lnTo>
                <a:lnTo>
                  <a:pt x="90" y="10"/>
                </a:lnTo>
                <a:lnTo>
                  <a:pt x="95" y="13"/>
                </a:lnTo>
                <a:lnTo>
                  <a:pt x="100" y="18"/>
                </a:lnTo>
                <a:lnTo>
                  <a:pt x="104" y="23"/>
                </a:lnTo>
                <a:lnTo>
                  <a:pt x="110" y="31"/>
                </a:lnTo>
                <a:lnTo>
                  <a:pt x="115" y="39"/>
                </a:lnTo>
                <a:lnTo>
                  <a:pt x="118" y="47"/>
                </a:lnTo>
                <a:lnTo>
                  <a:pt x="121" y="56"/>
                </a:lnTo>
                <a:lnTo>
                  <a:pt x="124" y="67"/>
                </a:lnTo>
                <a:lnTo>
                  <a:pt x="125" y="77"/>
                </a:lnTo>
                <a:lnTo>
                  <a:pt x="126" y="89"/>
                </a:lnTo>
                <a:lnTo>
                  <a:pt x="127" y="101"/>
                </a:lnTo>
                <a:lnTo>
                  <a:pt x="126" y="118"/>
                </a:lnTo>
                <a:lnTo>
                  <a:pt x="124" y="132"/>
                </a:lnTo>
                <a:lnTo>
                  <a:pt x="121" y="147"/>
                </a:lnTo>
                <a:lnTo>
                  <a:pt x="117" y="159"/>
                </a:lnTo>
                <a:lnTo>
                  <a:pt x="112" y="171"/>
                </a:lnTo>
                <a:lnTo>
                  <a:pt x="105" y="180"/>
                </a:lnTo>
                <a:lnTo>
                  <a:pt x="99" y="187"/>
                </a:lnTo>
                <a:lnTo>
                  <a:pt x="92" y="193"/>
                </a:lnTo>
                <a:lnTo>
                  <a:pt x="85" y="199"/>
                </a:lnTo>
                <a:lnTo>
                  <a:pt x="77" y="202"/>
                </a:lnTo>
                <a:lnTo>
                  <a:pt x="69" y="204"/>
                </a:lnTo>
                <a:lnTo>
                  <a:pt x="63" y="205"/>
                </a:lnTo>
                <a:lnTo>
                  <a:pt x="56" y="204"/>
                </a:lnTo>
                <a:lnTo>
                  <a:pt x="49" y="203"/>
                </a:lnTo>
                <a:lnTo>
                  <a:pt x="42" y="200"/>
                </a:lnTo>
                <a:lnTo>
                  <a:pt x="37" y="196"/>
                </a:lnTo>
                <a:lnTo>
                  <a:pt x="31" y="191"/>
                </a:lnTo>
                <a:lnTo>
                  <a:pt x="26" y="186"/>
                </a:lnTo>
                <a:lnTo>
                  <a:pt x="20" y="179"/>
                </a:lnTo>
                <a:lnTo>
                  <a:pt x="15" y="172"/>
                </a:lnTo>
                <a:lnTo>
                  <a:pt x="12" y="164"/>
                </a:lnTo>
                <a:lnTo>
                  <a:pt x="9" y="156"/>
                </a:lnTo>
                <a:lnTo>
                  <a:pt x="6" y="149"/>
                </a:lnTo>
                <a:lnTo>
                  <a:pt x="4" y="140"/>
                </a:lnTo>
                <a:lnTo>
                  <a:pt x="2" y="132"/>
                </a:lnTo>
                <a:lnTo>
                  <a:pt x="1" y="123"/>
                </a:lnTo>
                <a:lnTo>
                  <a:pt x="0" y="114"/>
                </a:lnTo>
                <a:lnTo>
                  <a:pt x="0" y="104"/>
                </a:lnTo>
                <a:close/>
                <a:moveTo>
                  <a:pt x="29" y="107"/>
                </a:moveTo>
                <a:lnTo>
                  <a:pt x="29" y="127"/>
                </a:lnTo>
                <a:lnTo>
                  <a:pt x="31" y="145"/>
                </a:lnTo>
                <a:lnTo>
                  <a:pt x="34" y="160"/>
                </a:lnTo>
                <a:lnTo>
                  <a:pt x="38" y="174"/>
                </a:lnTo>
                <a:lnTo>
                  <a:pt x="40" y="179"/>
                </a:lnTo>
                <a:lnTo>
                  <a:pt x="43" y="183"/>
                </a:lnTo>
                <a:lnTo>
                  <a:pt x="45" y="187"/>
                </a:lnTo>
                <a:lnTo>
                  <a:pt x="48" y="190"/>
                </a:lnTo>
                <a:lnTo>
                  <a:pt x="51" y="192"/>
                </a:lnTo>
                <a:lnTo>
                  <a:pt x="56" y="194"/>
                </a:lnTo>
                <a:lnTo>
                  <a:pt x="59" y="195"/>
                </a:lnTo>
                <a:lnTo>
                  <a:pt x="63" y="195"/>
                </a:lnTo>
                <a:lnTo>
                  <a:pt x="67" y="194"/>
                </a:lnTo>
                <a:lnTo>
                  <a:pt x="71" y="193"/>
                </a:lnTo>
                <a:lnTo>
                  <a:pt x="75" y="191"/>
                </a:lnTo>
                <a:lnTo>
                  <a:pt x="79" y="188"/>
                </a:lnTo>
                <a:lnTo>
                  <a:pt x="83" y="184"/>
                </a:lnTo>
                <a:lnTo>
                  <a:pt x="87" y="179"/>
                </a:lnTo>
                <a:lnTo>
                  <a:pt x="90" y="173"/>
                </a:lnTo>
                <a:lnTo>
                  <a:pt x="92" y="164"/>
                </a:lnTo>
                <a:lnTo>
                  <a:pt x="95" y="151"/>
                </a:lnTo>
                <a:lnTo>
                  <a:pt x="97" y="134"/>
                </a:lnTo>
                <a:lnTo>
                  <a:pt x="98" y="116"/>
                </a:lnTo>
                <a:lnTo>
                  <a:pt x="98" y="95"/>
                </a:lnTo>
                <a:lnTo>
                  <a:pt x="98" y="78"/>
                </a:lnTo>
                <a:lnTo>
                  <a:pt x="97" y="64"/>
                </a:lnTo>
                <a:lnTo>
                  <a:pt x="95" y="50"/>
                </a:lnTo>
                <a:lnTo>
                  <a:pt x="92" y="38"/>
                </a:lnTo>
                <a:lnTo>
                  <a:pt x="89" y="31"/>
                </a:lnTo>
                <a:lnTo>
                  <a:pt x="86" y="24"/>
                </a:lnTo>
                <a:lnTo>
                  <a:pt x="82" y="19"/>
                </a:lnTo>
                <a:lnTo>
                  <a:pt x="78" y="15"/>
                </a:lnTo>
                <a:lnTo>
                  <a:pt x="75" y="13"/>
                </a:lnTo>
                <a:lnTo>
                  <a:pt x="71" y="11"/>
                </a:lnTo>
                <a:lnTo>
                  <a:pt x="68" y="10"/>
                </a:lnTo>
                <a:lnTo>
                  <a:pt x="64" y="10"/>
                </a:lnTo>
                <a:lnTo>
                  <a:pt x="59" y="11"/>
                </a:lnTo>
                <a:lnTo>
                  <a:pt x="55" y="12"/>
                </a:lnTo>
                <a:lnTo>
                  <a:pt x="50" y="15"/>
                </a:lnTo>
                <a:lnTo>
                  <a:pt x="46" y="19"/>
                </a:lnTo>
                <a:lnTo>
                  <a:pt x="41" y="25"/>
                </a:lnTo>
                <a:lnTo>
                  <a:pt x="37" y="34"/>
                </a:lnTo>
                <a:lnTo>
                  <a:pt x="34" y="44"/>
                </a:lnTo>
                <a:lnTo>
                  <a:pt x="32" y="56"/>
                </a:lnTo>
                <a:lnTo>
                  <a:pt x="31" y="69"/>
                </a:lnTo>
                <a:lnTo>
                  <a:pt x="29" y="82"/>
                </a:lnTo>
                <a:lnTo>
                  <a:pt x="29" y="95"/>
                </a:lnTo>
                <a:lnTo>
                  <a:pt x="29" y="107"/>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69" name="Freeform 386"/>
          <p:cNvSpPr>
            <a:spLocks noEditPoints="1"/>
          </p:cNvSpPr>
          <p:nvPr/>
        </p:nvSpPr>
        <p:spPr bwMode="auto">
          <a:xfrm>
            <a:off x="4856163" y="1881188"/>
            <a:ext cx="55562" cy="117475"/>
          </a:xfrm>
          <a:custGeom>
            <a:avLst/>
            <a:gdLst>
              <a:gd name="T0" fmla="*/ 9 w 103"/>
              <a:gd name="T1" fmla="*/ 24 h 222"/>
              <a:gd name="T2" fmla="*/ 57 w 103"/>
              <a:gd name="T3" fmla="*/ 1 h 222"/>
              <a:gd name="T4" fmla="*/ 62 w 103"/>
              <a:gd name="T5" fmla="*/ 0 h 222"/>
              <a:gd name="T6" fmla="*/ 67 w 103"/>
              <a:gd name="T7" fmla="*/ 0 h 222"/>
              <a:gd name="T8" fmla="*/ 78 w 103"/>
              <a:gd name="T9" fmla="*/ 10 h 222"/>
              <a:gd name="T10" fmla="*/ 57 w 103"/>
              <a:gd name="T11" fmla="*/ 191 h 222"/>
              <a:gd name="T12" fmla="*/ 58 w 103"/>
              <a:gd name="T13" fmla="*/ 200 h 222"/>
              <a:gd name="T14" fmla="*/ 78 w 103"/>
              <a:gd name="T15" fmla="*/ 193 h 222"/>
              <a:gd name="T16" fmla="*/ 62 w 103"/>
              <a:gd name="T17" fmla="*/ 208 h 222"/>
              <a:gd name="T18" fmla="*/ 78 w 103"/>
              <a:gd name="T19" fmla="*/ 193 h 222"/>
              <a:gd name="T20" fmla="*/ 62 w 103"/>
              <a:gd name="T21" fmla="*/ 208 h 222"/>
              <a:gd name="T22" fmla="*/ 73 w 103"/>
              <a:gd name="T23" fmla="*/ 203 h 222"/>
              <a:gd name="T24" fmla="*/ 79 w 103"/>
              <a:gd name="T25" fmla="*/ 216 h 222"/>
              <a:gd name="T26" fmla="*/ 84 w 103"/>
              <a:gd name="T27" fmla="*/ 195 h 222"/>
              <a:gd name="T28" fmla="*/ 86 w 103"/>
              <a:gd name="T29" fmla="*/ 195 h 222"/>
              <a:gd name="T30" fmla="*/ 82 w 103"/>
              <a:gd name="T31" fmla="*/ 194 h 222"/>
              <a:gd name="T32" fmla="*/ 92 w 103"/>
              <a:gd name="T33" fmla="*/ 195 h 222"/>
              <a:gd name="T34" fmla="*/ 103 w 103"/>
              <a:gd name="T35" fmla="*/ 205 h 222"/>
              <a:gd name="T36" fmla="*/ 103 w 103"/>
              <a:gd name="T37" fmla="*/ 211 h 222"/>
              <a:gd name="T38" fmla="*/ 91 w 103"/>
              <a:gd name="T39" fmla="*/ 222 h 222"/>
              <a:gd name="T40" fmla="*/ 17 w 103"/>
              <a:gd name="T41" fmla="*/ 222 h 222"/>
              <a:gd name="T42" fmla="*/ 7 w 103"/>
              <a:gd name="T43" fmla="*/ 211 h 222"/>
              <a:gd name="T44" fmla="*/ 7 w 103"/>
              <a:gd name="T45" fmla="*/ 205 h 222"/>
              <a:gd name="T46" fmla="*/ 25 w 103"/>
              <a:gd name="T47" fmla="*/ 216 h 222"/>
              <a:gd name="T48" fmla="*/ 31 w 103"/>
              <a:gd name="T49" fmla="*/ 194 h 222"/>
              <a:gd name="T50" fmla="*/ 31 w 103"/>
              <a:gd name="T51" fmla="*/ 194 h 222"/>
              <a:gd name="T52" fmla="*/ 31 w 103"/>
              <a:gd name="T53" fmla="*/ 194 h 222"/>
              <a:gd name="T54" fmla="*/ 40 w 103"/>
              <a:gd name="T55" fmla="*/ 213 h 222"/>
              <a:gd name="T56" fmla="*/ 39 w 103"/>
              <a:gd name="T57" fmla="*/ 200 h 222"/>
              <a:gd name="T58" fmla="*/ 51 w 103"/>
              <a:gd name="T59" fmla="*/ 202 h 222"/>
              <a:gd name="T60" fmla="*/ 52 w 103"/>
              <a:gd name="T61" fmla="*/ 201 h 222"/>
              <a:gd name="T62" fmla="*/ 32 w 103"/>
              <a:gd name="T63" fmla="*/ 192 h 222"/>
              <a:gd name="T64" fmla="*/ 32 w 103"/>
              <a:gd name="T65" fmla="*/ 193 h 222"/>
              <a:gd name="T66" fmla="*/ 54 w 103"/>
              <a:gd name="T67" fmla="*/ 185 h 222"/>
              <a:gd name="T68" fmla="*/ 54 w 103"/>
              <a:gd name="T69" fmla="*/ 71 h 222"/>
              <a:gd name="T70" fmla="*/ 32 w 103"/>
              <a:gd name="T71" fmla="*/ 53 h 222"/>
              <a:gd name="T72" fmla="*/ 32 w 103"/>
              <a:gd name="T73" fmla="*/ 53 h 222"/>
              <a:gd name="T74" fmla="*/ 53 w 103"/>
              <a:gd name="T75" fmla="*/ 52 h 222"/>
              <a:gd name="T76" fmla="*/ 41 w 103"/>
              <a:gd name="T77" fmla="*/ 43 h 222"/>
              <a:gd name="T78" fmla="*/ 50 w 103"/>
              <a:gd name="T79" fmla="*/ 33 h 222"/>
              <a:gd name="T80" fmla="*/ 56 w 103"/>
              <a:gd name="T81" fmla="*/ 46 h 222"/>
              <a:gd name="T82" fmla="*/ 31 w 103"/>
              <a:gd name="T83" fmla="*/ 44 h 222"/>
              <a:gd name="T84" fmla="*/ 31 w 103"/>
              <a:gd name="T85" fmla="*/ 44 h 222"/>
              <a:gd name="T86" fmla="*/ 31 w 103"/>
              <a:gd name="T87" fmla="*/ 44 h 222"/>
              <a:gd name="T88" fmla="*/ 41 w 103"/>
              <a:gd name="T89" fmla="*/ 26 h 222"/>
              <a:gd name="T90" fmla="*/ 38 w 103"/>
              <a:gd name="T91" fmla="*/ 24 h 222"/>
              <a:gd name="T92" fmla="*/ 31 w 103"/>
              <a:gd name="T93" fmla="*/ 45 h 222"/>
              <a:gd name="T94" fmla="*/ 31 w 103"/>
              <a:gd name="T95" fmla="*/ 45 h 222"/>
              <a:gd name="T96" fmla="*/ 31 w 103"/>
              <a:gd name="T97" fmla="*/ 23 h 222"/>
              <a:gd name="T98" fmla="*/ 25 w 103"/>
              <a:gd name="T99" fmla="*/ 34 h 222"/>
              <a:gd name="T100" fmla="*/ 12 w 103"/>
              <a:gd name="T101" fmla="*/ 28 h 222"/>
              <a:gd name="T102" fmla="*/ 11 w 103"/>
              <a:gd name="T103" fmla="*/ 52 h 222"/>
              <a:gd name="T104" fmla="*/ 5 w 103"/>
              <a:gd name="T105" fmla="*/ 38 h 222"/>
              <a:gd name="T106" fmla="*/ 0 w 103"/>
              <a:gd name="T107" fmla="*/ 29 h 2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3"/>
              <a:gd name="T163" fmla="*/ 0 h 222"/>
              <a:gd name="T164" fmla="*/ 103 w 103"/>
              <a:gd name="T165" fmla="*/ 222 h 2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3" h="222">
                <a:moveTo>
                  <a:pt x="9" y="24"/>
                </a:moveTo>
                <a:lnTo>
                  <a:pt x="57" y="1"/>
                </a:lnTo>
                <a:lnTo>
                  <a:pt x="66" y="20"/>
                </a:lnTo>
                <a:lnTo>
                  <a:pt x="18" y="44"/>
                </a:lnTo>
                <a:lnTo>
                  <a:pt x="9" y="24"/>
                </a:lnTo>
                <a:close/>
                <a:moveTo>
                  <a:pt x="57" y="1"/>
                </a:moveTo>
                <a:lnTo>
                  <a:pt x="60" y="0"/>
                </a:lnTo>
                <a:lnTo>
                  <a:pt x="62" y="0"/>
                </a:lnTo>
                <a:lnTo>
                  <a:pt x="62" y="10"/>
                </a:lnTo>
                <a:lnTo>
                  <a:pt x="57" y="1"/>
                </a:lnTo>
                <a:close/>
                <a:moveTo>
                  <a:pt x="62" y="0"/>
                </a:moveTo>
                <a:lnTo>
                  <a:pt x="67" y="0"/>
                </a:lnTo>
                <a:lnTo>
                  <a:pt x="67" y="21"/>
                </a:lnTo>
                <a:lnTo>
                  <a:pt x="62" y="21"/>
                </a:lnTo>
                <a:lnTo>
                  <a:pt x="62" y="0"/>
                </a:lnTo>
                <a:close/>
                <a:moveTo>
                  <a:pt x="67" y="0"/>
                </a:moveTo>
                <a:lnTo>
                  <a:pt x="78" y="0"/>
                </a:lnTo>
                <a:lnTo>
                  <a:pt x="78" y="10"/>
                </a:lnTo>
                <a:lnTo>
                  <a:pt x="67" y="10"/>
                </a:lnTo>
                <a:lnTo>
                  <a:pt x="67" y="0"/>
                </a:lnTo>
                <a:close/>
                <a:moveTo>
                  <a:pt x="78" y="10"/>
                </a:moveTo>
                <a:lnTo>
                  <a:pt x="78" y="176"/>
                </a:lnTo>
                <a:lnTo>
                  <a:pt x="56" y="176"/>
                </a:lnTo>
                <a:lnTo>
                  <a:pt x="56" y="10"/>
                </a:lnTo>
                <a:lnTo>
                  <a:pt x="78" y="10"/>
                </a:lnTo>
                <a:close/>
                <a:moveTo>
                  <a:pt x="78" y="176"/>
                </a:moveTo>
                <a:lnTo>
                  <a:pt x="78" y="188"/>
                </a:lnTo>
                <a:lnTo>
                  <a:pt x="79" y="194"/>
                </a:lnTo>
                <a:lnTo>
                  <a:pt x="58" y="200"/>
                </a:lnTo>
                <a:lnTo>
                  <a:pt x="57" y="191"/>
                </a:lnTo>
                <a:lnTo>
                  <a:pt x="56" y="176"/>
                </a:lnTo>
                <a:lnTo>
                  <a:pt x="78" y="176"/>
                </a:lnTo>
                <a:close/>
                <a:moveTo>
                  <a:pt x="58" y="200"/>
                </a:moveTo>
                <a:lnTo>
                  <a:pt x="58" y="200"/>
                </a:lnTo>
                <a:lnTo>
                  <a:pt x="68" y="197"/>
                </a:lnTo>
                <a:lnTo>
                  <a:pt x="58" y="200"/>
                </a:lnTo>
                <a:close/>
                <a:moveTo>
                  <a:pt x="79" y="193"/>
                </a:moveTo>
                <a:lnTo>
                  <a:pt x="78" y="193"/>
                </a:lnTo>
                <a:lnTo>
                  <a:pt x="62" y="208"/>
                </a:lnTo>
                <a:lnTo>
                  <a:pt x="60" y="204"/>
                </a:lnTo>
                <a:lnTo>
                  <a:pt x="58" y="200"/>
                </a:lnTo>
                <a:lnTo>
                  <a:pt x="79" y="193"/>
                </a:lnTo>
                <a:close/>
                <a:moveTo>
                  <a:pt x="62" y="208"/>
                </a:moveTo>
                <a:lnTo>
                  <a:pt x="65" y="211"/>
                </a:lnTo>
                <a:lnTo>
                  <a:pt x="62" y="208"/>
                </a:lnTo>
                <a:lnTo>
                  <a:pt x="70" y="200"/>
                </a:lnTo>
                <a:lnTo>
                  <a:pt x="62" y="208"/>
                </a:lnTo>
                <a:close/>
                <a:moveTo>
                  <a:pt x="78" y="193"/>
                </a:moveTo>
                <a:lnTo>
                  <a:pt x="79" y="194"/>
                </a:lnTo>
                <a:lnTo>
                  <a:pt x="69" y="213"/>
                </a:lnTo>
                <a:lnTo>
                  <a:pt x="65" y="211"/>
                </a:lnTo>
                <a:lnTo>
                  <a:pt x="62" y="208"/>
                </a:lnTo>
                <a:lnTo>
                  <a:pt x="78" y="193"/>
                </a:lnTo>
                <a:close/>
                <a:moveTo>
                  <a:pt x="69" y="213"/>
                </a:moveTo>
                <a:lnTo>
                  <a:pt x="70" y="213"/>
                </a:lnTo>
                <a:lnTo>
                  <a:pt x="69" y="213"/>
                </a:lnTo>
                <a:lnTo>
                  <a:pt x="73" y="203"/>
                </a:lnTo>
                <a:lnTo>
                  <a:pt x="69" y="213"/>
                </a:lnTo>
                <a:close/>
                <a:moveTo>
                  <a:pt x="79" y="194"/>
                </a:moveTo>
                <a:lnTo>
                  <a:pt x="80" y="194"/>
                </a:lnTo>
                <a:lnTo>
                  <a:pt x="82" y="194"/>
                </a:lnTo>
                <a:lnTo>
                  <a:pt x="79" y="216"/>
                </a:lnTo>
                <a:lnTo>
                  <a:pt x="73" y="214"/>
                </a:lnTo>
                <a:lnTo>
                  <a:pt x="69" y="213"/>
                </a:lnTo>
                <a:lnTo>
                  <a:pt x="79" y="194"/>
                </a:lnTo>
                <a:close/>
                <a:moveTo>
                  <a:pt x="82" y="194"/>
                </a:moveTo>
                <a:lnTo>
                  <a:pt x="84" y="195"/>
                </a:lnTo>
                <a:lnTo>
                  <a:pt x="82" y="194"/>
                </a:lnTo>
                <a:lnTo>
                  <a:pt x="81" y="204"/>
                </a:lnTo>
                <a:lnTo>
                  <a:pt x="82" y="194"/>
                </a:lnTo>
                <a:close/>
                <a:moveTo>
                  <a:pt x="82" y="194"/>
                </a:moveTo>
                <a:lnTo>
                  <a:pt x="86" y="195"/>
                </a:lnTo>
                <a:lnTo>
                  <a:pt x="92" y="195"/>
                </a:lnTo>
                <a:lnTo>
                  <a:pt x="91" y="216"/>
                </a:lnTo>
                <a:lnTo>
                  <a:pt x="85" y="216"/>
                </a:lnTo>
                <a:lnTo>
                  <a:pt x="79" y="216"/>
                </a:lnTo>
                <a:lnTo>
                  <a:pt x="82" y="194"/>
                </a:lnTo>
                <a:close/>
                <a:moveTo>
                  <a:pt x="92" y="195"/>
                </a:moveTo>
                <a:lnTo>
                  <a:pt x="103" y="195"/>
                </a:lnTo>
                <a:lnTo>
                  <a:pt x="103" y="205"/>
                </a:lnTo>
                <a:lnTo>
                  <a:pt x="91" y="205"/>
                </a:lnTo>
                <a:lnTo>
                  <a:pt x="92" y="195"/>
                </a:lnTo>
                <a:close/>
                <a:moveTo>
                  <a:pt x="103" y="205"/>
                </a:moveTo>
                <a:lnTo>
                  <a:pt x="103" y="211"/>
                </a:lnTo>
                <a:lnTo>
                  <a:pt x="81" y="211"/>
                </a:lnTo>
                <a:lnTo>
                  <a:pt x="81" y="205"/>
                </a:lnTo>
                <a:lnTo>
                  <a:pt x="103" y="205"/>
                </a:lnTo>
                <a:close/>
                <a:moveTo>
                  <a:pt x="103" y="211"/>
                </a:moveTo>
                <a:lnTo>
                  <a:pt x="103" y="222"/>
                </a:lnTo>
                <a:lnTo>
                  <a:pt x="91" y="222"/>
                </a:lnTo>
                <a:lnTo>
                  <a:pt x="91" y="211"/>
                </a:lnTo>
                <a:lnTo>
                  <a:pt x="103" y="211"/>
                </a:lnTo>
                <a:close/>
                <a:moveTo>
                  <a:pt x="91" y="222"/>
                </a:moveTo>
                <a:lnTo>
                  <a:pt x="17" y="222"/>
                </a:lnTo>
                <a:lnTo>
                  <a:pt x="17" y="200"/>
                </a:lnTo>
                <a:lnTo>
                  <a:pt x="91" y="200"/>
                </a:lnTo>
                <a:lnTo>
                  <a:pt x="91" y="222"/>
                </a:lnTo>
                <a:close/>
                <a:moveTo>
                  <a:pt x="17" y="222"/>
                </a:moveTo>
                <a:lnTo>
                  <a:pt x="7" y="222"/>
                </a:lnTo>
                <a:lnTo>
                  <a:pt x="7" y="211"/>
                </a:lnTo>
                <a:lnTo>
                  <a:pt x="17" y="211"/>
                </a:lnTo>
                <a:lnTo>
                  <a:pt x="17" y="222"/>
                </a:lnTo>
                <a:close/>
                <a:moveTo>
                  <a:pt x="7" y="211"/>
                </a:moveTo>
                <a:lnTo>
                  <a:pt x="7" y="205"/>
                </a:lnTo>
                <a:lnTo>
                  <a:pt x="28" y="205"/>
                </a:lnTo>
                <a:lnTo>
                  <a:pt x="28" y="211"/>
                </a:lnTo>
                <a:lnTo>
                  <a:pt x="7" y="211"/>
                </a:lnTo>
                <a:close/>
                <a:moveTo>
                  <a:pt x="7" y="205"/>
                </a:moveTo>
                <a:lnTo>
                  <a:pt x="7" y="195"/>
                </a:lnTo>
                <a:lnTo>
                  <a:pt x="17" y="195"/>
                </a:lnTo>
                <a:lnTo>
                  <a:pt x="17" y="205"/>
                </a:lnTo>
                <a:lnTo>
                  <a:pt x="7" y="205"/>
                </a:lnTo>
                <a:close/>
                <a:moveTo>
                  <a:pt x="17" y="195"/>
                </a:moveTo>
                <a:lnTo>
                  <a:pt x="24" y="195"/>
                </a:lnTo>
                <a:lnTo>
                  <a:pt x="28" y="194"/>
                </a:lnTo>
                <a:lnTo>
                  <a:pt x="31" y="216"/>
                </a:lnTo>
                <a:lnTo>
                  <a:pt x="25" y="216"/>
                </a:lnTo>
                <a:lnTo>
                  <a:pt x="17" y="216"/>
                </a:lnTo>
                <a:lnTo>
                  <a:pt x="17" y="195"/>
                </a:lnTo>
                <a:close/>
                <a:moveTo>
                  <a:pt x="28" y="194"/>
                </a:moveTo>
                <a:lnTo>
                  <a:pt x="30" y="194"/>
                </a:lnTo>
                <a:lnTo>
                  <a:pt x="31" y="194"/>
                </a:lnTo>
                <a:lnTo>
                  <a:pt x="40" y="213"/>
                </a:lnTo>
                <a:lnTo>
                  <a:pt x="36" y="214"/>
                </a:lnTo>
                <a:lnTo>
                  <a:pt x="31" y="216"/>
                </a:lnTo>
                <a:lnTo>
                  <a:pt x="28" y="194"/>
                </a:lnTo>
                <a:close/>
                <a:moveTo>
                  <a:pt x="31" y="194"/>
                </a:moveTo>
                <a:lnTo>
                  <a:pt x="31" y="194"/>
                </a:lnTo>
                <a:lnTo>
                  <a:pt x="36" y="203"/>
                </a:lnTo>
                <a:lnTo>
                  <a:pt x="31" y="194"/>
                </a:lnTo>
                <a:close/>
                <a:moveTo>
                  <a:pt x="31" y="194"/>
                </a:moveTo>
                <a:lnTo>
                  <a:pt x="31" y="194"/>
                </a:lnTo>
                <a:lnTo>
                  <a:pt x="32" y="193"/>
                </a:lnTo>
                <a:lnTo>
                  <a:pt x="46" y="209"/>
                </a:lnTo>
                <a:lnTo>
                  <a:pt x="43" y="211"/>
                </a:lnTo>
                <a:lnTo>
                  <a:pt x="40" y="213"/>
                </a:lnTo>
                <a:lnTo>
                  <a:pt x="31" y="194"/>
                </a:lnTo>
                <a:close/>
                <a:moveTo>
                  <a:pt x="46" y="209"/>
                </a:moveTo>
                <a:lnTo>
                  <a:pt x="53" y="201"/>
                </a:lnTo>
                <a:lnTo>
                  <a:pt x="46" y="209"/>
                </a:lnTo>
                <a:lnTo>
                  <a:pt x="39" y="200"/>
                </a:lnTo>
                <a:lnTo>
                  <a:pt x="46" y="209"/>
                </a:lnTo>
                <a:close/>
                <a:moveTo>
                  <a:pt x="32" y="193"/>
                </a:moveTo>
                <a:lnTo>
                  <a:pt x="32" y="193"/>
                </a:lnTo>
                <a:lnTo>
                  <a:pt x="51" y="202"/>
                </a:lnTo>
                <a:lnTo>
                  <a:pt x="49" y="205"/>
                </a:lnTo>
                <a:lnTo>
                  <a:pt x="46" y="209"/>
                </a:lnTo>
                <a:lnTo>
                  <a:pt x="32" y="193"/>
                </a:lnTo>
                <a:close/>
                <a:moveTo>
                  <a:pt x="51" y="201"/>
                </a:moveTo>
                <a:lnTo>
                  <a:pt x="52" y="201"/>
                </a:lnTo>
                <a:lnTo>
                  <a:pt x="51" y="202"/>
                </a:lnTo>
                <a:lnTo>
                  <a:pt x="41" y="197"/>
                </a:lnTo>
                <a:lnTo>
                  <a:pt x="51" y="201"/>
                </a:lnTo>
                <a:close/>
                <a:moveTo>
                  <a:pt x="32" y="193"/>
                </a:moveTo>
                <a:lnTo>
                  <a:pt x="32" y="192"/>
                </a:lnTo>
                <a:lnTo>
                  <a:pt x="32" y="190"/>
                </a:lnTo>
                <a:lnTo>
                  <a:pt x="53" y="191"/>
                </a:lnTo>
                <a:lnTo>
                  <a:pt x="53" y="197"/>
                </a:lnTo>
                <a:lnTo>
                  <a:pt x="51" y="201"/>
                </a:lnTo>
                <a:lnTo>
                  <a:pt x="32" y="193"/>
                </a:lnTo>
                <a:close/>
                <a:moveTo>
                  <a:pt x="32" y="190"/>
                </a:moveTo>
                <a:lnTo>
                  <a:pt x="32" y="184"/>
                </a:lnTo>
                <a:lnTo>
                  <a:pt x="32" y="176"/>
                </a:lnTo>
                <a:lnTo>
                  <a:pt x="54" y="176"/>
                </a:lnTo>
                <a:lnTo>
                  <a:pt x="54" y="185"/>
                </a:lnTo>
                <a:lnTo>
                  <a:pt x="53" y="191"/>
                </a:lnTo>
                <a:lnTo>
                  <a:pt x="32" y="190"/>
                </a:lnTo>
                <a:close/>
                <a:moveTo>
                  <a:pt x="32" y="176"/>
                </a:moveTo>
                <a:lnTo>
                  <a:pt x="32" y="71"/>
                </a:lnTo>
                <a:lnTo>
                  <a:pt x="54" y="71"/>
                </a:lnTo>
                <a:lnTo>
                  <a:pt x="54" y="176"/>
                </a:lnTo>
                <a:lnTo>
                  <a:pt x="32" y="176"/>
                </a:lnTo>
                <a:close/>
                <a:moveTo>
                  <a:pt x="32" y="71"/>
                </a:moveTo>
                <a:lnTo>
                  <a:pt x="32" y="61"/>
                </a:lnTo>
                <a:lnTo>
                  <a:pt x="32" y="53"/>
                </a:lnTo>
                <a:lnTo>
                  <a:pt x="53" y="52"/>
                </a:lnTo>
                <a:lnTo>
                  <a:pt x="54" y="60"/>
                </a:lnTo>
                <a:lnTo>
                  <a:pt x="54" y="71"/>
                </a:lnTo>
                <a:lnTo>
                  <a:pt x="32" y="71"/>
                </a:lnTo>
                <a:close/>
                <a:moveTo>
                  <a:pt x="32" y="53"/>
                </a:moveTo>
                <a:lnTo>
                  <a:pt x="32" y="48"/>
                </a:lnTo>
                <a:lnTo>
                  <a:pt x="31" y="45"/>
                </a:lnTo>
                <a:lnTo>
                  <a:pt x="52" y="41"/>
                </a:lnTo>
                <a:lnTo>
                  <a:pt x="53" y="46"/>
                </a:lnTo>
                <a:lnTo>
                  <a:pt x="53" y="52"/>
                </a:lnTo>
                <a:lnTo>
                  <a:pt x="32" y="53"/>
                </a:lnTo>
                <a:close/>
                <a:moveTo>
                  <a:pt x="31" y="45"/>
                </a:moveTo>
                <a:lnTo>
                  <a:pt x="32" y="47"/>
                </a:lnTo>
                <a:lnTo>
                  <a:pt x="31" y="45"/>
                </a:lnTo>
                <a:lnTo>
                  <a:pt x="41" y="43"/>
                </a:lnTo>
                <a:lnTo>
                  <a:pt x="31" y="45"/>
                </a:lnTo>
                <a:close/>
                <a:moveTo>
                  <a:pt x="31" y="45"/>
                </a:moveTo>
                <a:lnTo>
                  <a:pt x="31" y="45"/>
                </a:lnTo>
                <a:lnTo>
                  <a:pt x="31" y="44"/>
                </a:lnTo>
                <a:lnTo>
                  <a:pt x="50" y="33"/>
                </a:lnTo>
                <a:lnTo>
                  <a:pt x="51" y="36"/>
                </a:lnTo>
                <a:lnTo>
                  <a:pt x="52" y="41"/>
                </a:lnTo>
                <a:lnTo>
                  <a:pt x="31" y="45"/>
                </a:lnTo>
                <a:close/>
                <a:moveTo>
                  <a:pt x="50" y="33"/>
                </a:moveTo>
                <a:lnTo>
                  <a:pt x="56" y="46"/>
                </a:lnTo>
                <a:lnTo>
                  <a:pt x="50" y="33"/>
                </a:lnTo>
                <a:lnTo>
                  <a:pt x="40" y="38"/>
                </a:lnTo>
                <a:lnTo>
                  <a:pt x="50" y="33"/>
                </a:lnTo>
                <a:close/>
                <a:moveTo>
                  <a:pt x="31" y="44"/>
                </a:moveTo>
                <a:lnTo>
                  <a:pt x="31" y="44"/>
                </a:lnTo>
                <a:lnTo>
                  <a:pt x="44" y="27"/>
                </a:lnTo>
                <a:lnTo>
                  <a:pt x="48" y="30"/>
                </a:lnTo>
                <a:lnTo>
                  <a:pt x="50" y="33"/>
                </a:lnTo>
                <a:lnTo>
                  <a:pt x="31" y="44"/>
                </a:lnTo>
                <a:close/>
                <a:moveTo>
                  <a:pt x="31" y="44"/>
                </a:moveTo>
                <a:lnTo>
                  <a:pt x="33" y="46"/>
                </a:lnTo>
                <a:lnTo>
                  <a:pt x="31" y="44"/>
                </a:lnTo>
                <a:lnTo>
                  <a:pt x="38" y="35"/>
                </a:lnTo>
                <a:lnTo>
                  <a:pt x="31" y="44"/>
                </a:lnTo>
                <a:close/>
                <a:moveTo>
                  <a:pt x="31" y="44"/>
                </a:moveTo>
                <a:lnTo>
                  <a:pt x="31" y="44"/>
                </a:lnTo>
                <a:lnTo>
                  <a:pt x="31" y="45"/>
                </a:lnTo>
                <a:lnTo>
                  <a:pt x="38" y="24"/>
                </a:lnTo>
                <a:lnTo>
                  <a:pt x="41" y="26"/>
                </a:lnTo>
                <a:lnTo>
                  <a:pt x="44" y="28"/>
                </a:lnTo>
                <a:lnTo>
                  <a:pt x="31" y="44"/>
                </a:lnTo>
                <a:close/>
                <a:moveTo>
                  <a:pt x="38" y="24"/>
                </a:moveTo>
                <a:lnTo>
                  <a:pt x="40" y="25"/>
                </a:lnTo>
                <a:lnTo>
                  <a:pt x="38" y="24"/>
                </a:lnTo>
                <a:lnTo>
                  <a:pt x="35" y="34"/>
                </a:lnTo>
                <a:lnTo>
                  <a:pt x="38" y="24"/>
                </a:lnTo>
                <a:close/>
                <a:moveTo>
                  <a:pt x="31" y="45"/>
                </a:moveTo>
                <a:lnTo>
                  <a:pt x="31" y="45"/>
                </a:lnTo>
                <a:lnTo>
                  <a:pt x="31" y="23"/>
                </a:lnTo>
                <a:lnTo>
                  <a:pt x="35" y="23"/>
                </a:lnTo>
                <a:lnTo>
                  <a:pt x="38" y="24"/>
                </a:lnTo>
                <a:lnTo>
                  <a:pt x="31" y="45"/>
                </a:lnTo>
                <a:close/>
                <a:moveTo>
                  <a:pt x="31" y="45"/>
                </a:moveTo>
                <a:lnTo>
                  <a:pt x="30" y="45"/>
                </a:lnTo>
                <a:lnTo>
                  <a:pt x="28" y="45"/>
                </a:lnTo>
                <a:lnTo>
                  <a:pt x="22" y="25"/>
                </a:lnTo>
                <a:lnTo>
                  <a:pt x="27" y="23"/>
                </a:lnTo>
                <a:lnTo>
                  <a:pt x="31" y="23"/>
                </a:lnTo>
                <a:lnTo>
                  <a:pt x="31" y="45"/>
                </a:lnTo>
                <a:close/>
                <a:moveTo>
                  <a:pt x="28" y="45"/>
                </a:moveTo>
                <a:lnTo>
                  <a:pt x="34" y="43"/>
                </a:lnTo>
                <a:lnTo>
                  <a:pt x="28" y="45"/>
                </a:lnTo>
                <a:lnTo>
                  <a:pt x="25" y="34"/>
                </a:lnTo>
                <a:lnTo>
                  <a:pt x="28" y="45"/>
                </a:lnTo>
                <a:close/>
                <a:moveTo>
                  <a:pt x="28" y="45"/>
                </a:moveTo>
                <a:lnTo>
                  <a:pt x="25" y="46"/>
                </a:lnTo>
                <a:lnTo>
                  <a:pt x="21" y="48"/>
                </a:lnTo>
                <a:lnTo>
                  <a:pt x="12" y="28"/>
                </a:lnTo>
                <a:lnTo>
                  <a:pt x="17" y="26"/>
                </a:lnTo>
                <a:lnTo>
                  <a:pt x="22" y="25"/>
                </a:lnTo>
                <a:lnTo>
                  <a:pt x="28" y="45"/>
                </a:lnTo>
                <a:close/>
                <a:moveTo>
                  <a:pt x="21" y="48"/>
                </a:moveTo>
                <a:lnTo>
                  <a:pt x="11" y="52"/>
                </a:lnTo>
                <a:lnTo>
                  <a:pt x="7" y="43"/>
                </a:lnTo>
                <a:lnTo>
                  <a:pt x="16" y="38"/>
                </a:lnTo>
                <a:lnTo>
                  <a:pt x="21" y="48"/>
                </a:lnTo>
                <a:close/>
                <a:moveTo>
                  <a:pt x="7" y="43"/>
                </a:moveTo>
                <a:lnTo>
                  <a:pt x="5" y="38"/>
                </a:lnTo>
                <a:lnTo>
                  <a:pt x="24" y="29"/>
                </a:lnTo>
                <a:lnTo>
                  <a:pt x="26" y="33"/>
                </a:lnTo>
                <a:lnTo>
                  <a:pt x="7" y="43"/>
                </a:lnTo>
                <a:close/>
                <a:moveTo>
                  <a:pt x="5" y="38"/>
                </a:moveTo>
                <a:lnTo>
                  <a:pt x="0" y="29"/>
                </a:lnTo>
                <a:lnTo>
                  <a:pt x="9" y="24"/>
                </a:lnTo>
                <a:lnTo>
                  <a:pt x="14" y="33"/>
                </a:lnTo>
                <a:lnTo>
                  <a:pt x="5" y="38"/>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70" name="Freeform 387"/>
          <p:cNvSpPr>
            <a:spLocks noEditPoints="1"/>
          </p:cNvSpPr>
          <p:nvPr/>
        </p:nvSpPr>
        <p:spPr bwMode="auto">
          <a:xfrm>
            <a:off x="4924425" y="1881188"/>
            <a:ext cx="79375" cy="119062"/>
          </a:xfrm>
          <a:custGeom>
            <a:avLst/>
            <a:gdLst>
              <a:gd name="T0" fmla="*/ 22 w 149"/>
              <a:gd name="T1" fmla="*/ 99 h 225"/>
              <a:gd name="T2" fmla="*/ 23 w 149"/>
              <a:gd name="T3" fmla="*/ 84 h 225"/>
              <a:gd name="T4" fmla="*/ 3 w 149"/>
              <a:gd name="T5" fmla="*/ 81 h 225"/>
              <a:gd name="T6" fmla="*/ 11 w 149"/>
              <a:gd name="T7" fmla="*/ 52 h 225"/>
              <a:gd name="T8" fmla="*/ 24 w 149"/>
              <a:gd name="T9" fmla="*/ 28 h 225"/>
              <a:gd name="T10" fmla="*/ 49 w 149"/>
              <a:gd name="T11" fmla="*/ 6 h 225"/>
              <a:gd name="T12" fmla="*/ 46 w 149"/>
              <a:gd name="T13" fmla="*/ 6 h 225"/>
              <a:gd name="T14" fmla="*/ 75 w 149"/>
              <a:gd name="T15" fmla="*/ 21 h 225"/>
              <a:gd name="T16" fmla="*/ 95 w 149"/>
              <a:gd name="T17" fmla="*/ 3 h 225"/>
              <a:gd name="T18" fmla="*/ 75 w 149"/>
              <a:gd name="T19" fmla="*/ 0 h 225"/>
              <a:gd name="T20" fmla="*/ 103 w 149"/>
              <a:gd name="T21" fmla="*/ 35 h 225"/>
              <a:gd name="T22" fmla="*/ 107 w 149"/>
              <a:gd name="T23" fmla="*/ 39 h 225"/>
              <a:gd name="T24" fmla="*/ 143 w 149"/>
              <a:gd name="T25" fmla="*/ 64 h 225"/>
              <a:gd name="T26" fmla="*/ 143 w 149"/>
              <a:gd name="T27" fmla="*/ 64 h 225"/>
              <a:gd name="T28" fmla="*/ 126 w 149"/>
              <a:gd name="T29" fmla="*/ 89 h 225"/>
              <a:gd name="T30" fmla="*/ 147 w 149"/>
              <a:gd name="T31" fmla="*/ 136 h 225"/>
              <a:gd name="T32" fmla="*/ 143 w 149"/>
              <a:gd name="T33" fmla="*/ 159 h 225"/>
              <a:gd name="T34" fmla="*/ 132 w 149"/>
              <a:gd name="T35" fmla="*/ 185 h 225"/>
              <a:gd name="T36" fmla="*/ 118 w 149"/>
              <a:gd name="T37" fmla="*/ 205 h 225"/>
              <a:gd name="T38" fmla="*/ 90 w 149"/>
              <a:gd name="T39" fmla="*/ 200 h 225"/>
              <a:gd name="T40" fmla="*/ 85 w 149"/>
              <a:gd name="T41" fmla="*/ 201 h 225"/>
              <a:gd name="T42" fmla="*/ 73 w 149"/>
              <a:gd name="T43" fmla="*/ 203 h 225"/>
              <a:gd name="T44" fmla="*/ 49 w 149"/>
              <a:gd name="T45" fmla="*/ 219 h 225"/>
              <a:gd name="T46" fmla="*/ 73 w 149"/>
              <a:gd name="T47" fmla="*/ 225 h 225"/>
              <a:gd name="T48" fmla="*/ 40 w 149"/>
              <a:gd name="T49" fmla="*/ 183 h 225"/>
              <a:gd name="T50" fmla="*/ 10 w 149"/>
              <a:gd name="T51" fmla="*/ 170 h 225"/>
              <a:gd name="T52" fmla="*/ 36 w 149"/>
              <a:gd name="T53" fmla="*/ 176 h 225"/>
              <a:gd name="T54" fmla="*/ 21 w 149"/>
              <a:gd name="T55" fmla="*/ 114 h 225"/>
              <a:gd name="T56" fmla="*/ 50 w 149"/>
              <a:gd name="T57" fmla="*/ 127 h 225"/>
              <a:gd name="T58" fmla="*/ 28 w 149"/>
              <a:gd name="T59" fmla="*/ 128 h 225"/>
              <a:gd name="T60" fmla="*/ 37 w 149"/>
              <a:gd name="T61" fmla="*/ 181 h 225"/>
              <a:gd name="T62" fmla="*/ 59 w 149"/>
              <a:gd name="T63" fmla="*/ 180 h 225"/>
              <a:gd name="T64" fmla="*/ 48 w 149"/>
              <a:gd name="T65" fmla="*/ 204 h 225"/>
              <a:gd name="T66" fmla="*/ 74 w 149"/>
              <a:gd name="T67" fmla="*/ 195 h 225"/>
              <a:gd name="T68" fmla="*/ 74 w 149"/>
              <a:gd name="T69" fmla="*/ 195 h 225"/>
              <a:gd name="T70" fmla="*/ 86 w 149"/>
              <a:gd name="T71" fmla="*/ 214 h 225"/>
              <a:gd name="T72" fmla="*/ 83 w 149"/>
              <a:gd name="T73" fmla="*/ 190 h 225"/>
              <a:gd name="T74" fmla="*/ 88 w 149"/>
              <a:gd name="T75" fmla="*/ 184 h 225"/>
              <a:gd name="T76" fmla="*/ 93 w 149"/>
              <a:gd name="T77" fmla="*/ 172 h 225"/>
              <a:gd name="T78" fmla="*/ 93 w 149"/>
              <a:gd name="T79" fmla="*/ 172 h 225"/>
              <a:gd name="T80" fmla="*/ 118 w 149"/>
              <a:gd name="T81" fmla="*/ 155 h 225"/>
              <a:gd name="T82" fmla="*/ 98 w 149"/>
              <a:gd name="T83" fmla="*/ 126 h 225"/>
              <a:gd name="T84" fmla="*/ 119 w 149"/>
              <a:gd name="T85" fmla="*/ 145 h 225"/>
              <a:gd name="T86" fmla="*/ 120 w 149"/>
              <a:gd name="T87" fmla="*/ 87 h 225"/>
              <a:gd name="T88" fmla="*/ 113 w 149"/>
              <a:gd name="T89" fmla="*/ 45 h 225"/>
              <a:gd name="T90" fmla="*/ 105 w 149"/>
              <a:gd name="T91" fmla="*/ 29 h 225"/>
              <a:gd name="T92" fmla="*/ 96 w 149"/>
              <a:gd name="T93" fmla="*/ 17 h 225"/>
              <a:gd name="T94" fmla="*/ 89 w 149"/>
              <a:gd name="T95" fmla="*/ 25 h 225"/>
              <a:gd name="T96" fmla="*/ 96 w 149"/>
              <a:gd name="T97" fmla="*/ 17 h 225"/>
              <a:gd name="T98" fmla="*/ 86 w 149"/>
              <a:gd name="T99" fmla="*/ 11 h 225"/>
              <a:gd name="T100" fmla="*/ 74 w 149"/>
              <a:gd name="T101" fmla="*/ 9 h 225"/>
              <a:gd name="T102" fmla="*/ 61 w 149"/>
              <a:gd name="T103" fmla="*/ 12 h 225"/>
              <a:gd name="T104" fmla="*/ 65 w 149"/>
              <a:gd name="T105" fmla="*/ 35 h 225"/>
              <a:gd name="T106" fmla="*/ 59 w 149"/>
              <a:gd name="T107" fmla="*/ 48 h 225"/>
              <a:gd name="T108" fmla="*/ 53 w 149"/>
              <a:gd name="T109" fmla="*/ 69 h 225"/>
              <a:gd name="T110" fmla="*/ 33 w 149"/>
              <a:gd name="T111" fmla="*/ 65 h 225"/>
              <a:gd name="T112" fmla="*/ 31 w 149"/>
              <a:gd name="T113" fmla="*/ 79 h 225"/>
              <a:gd name="T114" fmla="*/ 28 w 149"/>
              <a:gd name="T115" fmla="*/ 104 h 2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9"/>
              <a:gd name="T175" fmla="*/ 0 h 225"/>
              <a:gd name="T176" fmla="*/ 149 w 149"/>
              <a:gd name="T177" fmla="*/ 225 h 2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9" h="225">
                <a:moveTo>
                  <a:pt x="0" y="114"/>
                </a:moveTo>
                <a:lnTo>
                  <a:pt x="0" y="105"/>
                </a:lnTo>
                <a:lnTo>
                  <a:pt x="0" y="97"/>
                </a:lnTo>
                <a:lnTo>
                  <a:pt x="1" y="88"/>
                </a:lnTo>
                <a:lnTo>
                  <a:pt x="3" y="81"/>
                </a:lnTo>
                <a:lnTo>
                  <a:pt x="23" y="84"/>
                </a:lnTo>
                <a:lnTo>
                  <a:pt x="22" y="99"/>
                </a:lnTo>
                <a:lnTo>
                  <a:pt x="21" y="114"/>
                </a:lnTo>
                <a:lnTo>
                  <a:pt x="0" y="114"/>
                </a:lnTo>
                <a:close/>
                <a:moveTo>
                  <a:pt x="23" y="84"/>
                </a:moveTo>
                <a:lnTo>
                  <a:pt x="21" y="97"/>
                </a:lnTo>
                <a:lnTo>
                  <a:pt x="23" y="84"/>
                </a:lnTo>
                <a:lnTo>
                  <a:pt x="13" y="82"/>
                </a:lnTo>
                <a:lnTo>
                  <a:pt x="23" y="84"/>
                </a:lnTo>
                <a:close/>
                <a:moveTo>
                  <a:pt x="3" y="81"/>
                </a:moveTo>
                <a:lnTo>
                  <a:pt x="6" y="65"/>
                </a:lnTo>
                <a:lnTo>
                  <a:pt x="11" y="52"/>
                </a:lnTo>
                <a:lnTo>
                  <a:pt x="31" y="60"/>
                </a:lnTo>
                <a:lnTo>
                  <a:pt x="26" y="72"/>
                </a:lnTo>
                <a:lnTo>
                  <a:pt x="23" y="84"/>
                </a:lnTo>
                <a:lnTo>
                  <a:pt x="3" y="81"/>
                </a:lnTo>
                <a:close/>
                <a:moveTo>
                  <a:pt x="11" y="52"/>
                </a:moveTo>
                <a:lnTo>
                  <a:pt x="17" y="39"/>
                </a:lnTo>
                <a:lnTo>
                  <a:pt x="24" y="28"/>
                </a:lnTo>
                <a:lnTo>
                  <a:pt x="41" y="41"/>
                </a:lnTo>
                <a:lnTo>
                  <a:pt x="36" y="50"/>
                </a:lnTo>
                <a:lnTo>
                  <a:pt x="31" y="60"/>
                </a:lnTo>
                <a:lnTo>
                  <a:pt x="11" y="52"/>
                </a:lnTo>
                <a:close/>
                <a:moveTo>
                  <a:pt x="24" y="28"/>
                </a:moveTo>
                <a:lnTo>
                  <a:pt x="33" y="19"/>
                </a:lnTo>
                <a:lnTo>
                  <a:pt x="42" y="11"/>
                </a:lnTo>
                <a:lnTo>
                  <a:pt x="53" y="28"/>
                </a:lnTo>
                <a:lnTo>
                  <a:pt x="47" y="34"/>
                </a:lnTo>
                <a:lnTo>
                  <a:pt x="41" y="41"/>
                </a:lnTo>
                <a:lnTo>
                  <a:pt x="24" y="28"/>
                </a:lnTo>
                <a:close/>
                <a:moveTo>
                  <a:pt x="54" y="28"/>
                </a:moveTo>
                <a:lnTo>
                  <a:pt x="52" y="29"/>
                </a:lnTo>
                <a:lnTo>
                  <a:pt x="53" y="28"/>
                </a:lnTo>
                <a:lnTo>
                  <a:pt x="48" y="20"/>
                </a:lnTo>
                <a:lnTo>
                  <a:pt x="54" y="28"/>
                </a:lnTo>
                <a:close/>
                <a:moveTo>
                  <a:pt x="42" y="11"/>
                </a:moveTo>
                <a:lnTo>
                  <a:pt x="49" y="6"/>
                </a:lnTo>
                <a:lnTo>
                  <a:pt x="58" y="2"/>
                </a:lnTo>
                <a:lnTo>
                  <a:pt x="65" y="23"/>
                </a:lnTo>
                <a:lnTo>
                  <a:pt x="60" y="25"/>
                </a:lnTo>
                <a:lnTo>
                  <a:pt x="54" y="28"/>
                </a:lnTo>
                <a:lnTo>
                  <a:pt x="42" y="11"/>
                </a:lnTo>
                <a:close/>
                <a:moveTo>
                  <a:pt x="58" y="2"/>
                </a:moveTo>
                <a:lnTo>
                  <a:pt x="46" y="6"/>
                </a:lnTo>
                <a:lnTo>
                  <a:pt x="58" y="2"/>
                </a:lnTo>
                <a:lnTo>
                  <a:pt x="61" y="12"/>
                </a:lnTo>
                <a:lnTo>
                  <a:pt x="58" y="2"/>
                </a:lnTo>
                <a:close/>
                <a:moveTo>
                  <a:pt x="58" y="2"/>
                </a:moveTo>
                <a:lnTo>
                  <a:pt x="66" y="0"/>
                </a:lnTo>
                <a:lnTo>
                  <a:pt x="75" y="0"/>
                </a:lnTo>
                <a:lnTo>
                  <a:pt x="75" y="21"/>
                </a:lnTo>
                <a:lnTo>
                  <a:pt x="70" y="21"/>
                </a:lnTo>
                <a:lnTo>
                  <a:pt x="65" y="23"/>
                </a:lnTo>
                <a:lnTo>
                  <a:pt x="58" y="2"/>
                </a:lnTo>
                <a:close/>
                <a:moveTo>
                  <a:pt x="75" y="0"/>
                </a:moveTo>
                <a:lnTo>
                  <a:pt x="81" y="0"/>
                </a:lnTo>
                <a:lnTo>
                  <a:pt x="89" y="1"/>
                </a:lnTo>
                <a:lnTo>
                  <a:pt x="95" y="3"/>
                </a:lnTo>
                <a:lnTo>
                  <a:pt x="101" y="6"/>
                </a:lnTo>
                <a:lnTo>
                  <a:pt x="91" y="25"/>
                </a:lnTo>
                <a:lnTo>
                  <a:pt x="87" y="23"/>
                </a:lnTo>
                <a:lnTo>
                  <a:pt x="83" y="22"/>
                </a:lnTo>
                <a:lnTo>
                  <a:pt x="79" y="21"/>
                </a:lnTo>
                <a:lnTo>
                  <a:pt x="75" y="21"/>
                </a:lnTo>
                <a:lnTo>
                  <a:pt x="75" y="0"/>
                </a:lnTo>
                <a:close/>
                <a:moveTo>
                  <a:pt x="101" y="6"/>
                </a:moveTo>
                <a:lnTo>
                  <a:pt x="107" y="10"/>
                </a:lnTo>
                <a:lnTo>
                  <a:pt x="113" y="16"/>
                </a:lnTo>
                <a:lnTo>
                  <a:pt x="119" y="21"/>
                </a:lnTo>
                <a:lnTo>
                  <a:pt x="124" y="27"/>
                </a:lnTo>
                <a:lnTo>
                  <a:pt x="107" y="39"/>
                </a:lnTo>
                <a:lnTo>
                  <a:pt x="103" y="35"/>
                </a:lnTo>
                <a:lnTo>
                  <a:pt x="99" y="31"/>
                </a:lnTo>
                <a:lnTo>
                  <a:pt x="95" y="28"/>
                </a:lnTo>
                <a:lnTo>
                  <a:pt x="91" y="25"/>
                </a:lnTo>
                <a:lnTo>
                  <a:pt x="101" y="6"/>
                </a:lnTo>
                <a:close/>
                <a:moveTo>
                  <a:pt x="107" y="39"/>
                </a:moveTo>
                <a:lnTo>
                  <a:pt x="110" y="45"/>
                </a:lnTo>
                <a:lnTo>
                  <a:pt x="107" y="39"/>
                </a:lnTo>
                <a:lnTo>
                  <a:pt x="116" y="33"/>
                </a:lnTo>
                <a:lnTo>
                  <a:pt x="107" y="39"/>
                </a:lnTo>
                <a:close/>
                <a:moveTo>
                  <a:pt x="124" y="27"/>
                </a:moveTo>
                <a:lnTo>
                  <a:pt x="129" y="35"/>
                </a:lnTo>
                <a:lnTo>
                  <a:pt x="134" y="44"/>
                </a:lnTo>
                <a:lnTo>
                  <a:pt x="138" y="54"/>
                </a:lnTo>
                <a:lnTo>
                  <a:pt x="143" y="64"/>
                </a:lnTo>
                <a:lnTo>
                  <a:pt x="122" y="70"/>
                </a:lnTo>
                <a:lnTo>
                  <a:pt x="119" y="61"/>
                </a:lnTo>
                <a:lnTo>
                  <a:pt x="116" y="54"/>
                </a:lnTo>
                <a:lnTo>
                  <a:pt x="111" y="47"/>
                </a:lnTo>
                <a:lnTo>
                  <a:pt x="107" y="39"/>
                </a:lnTo>
                <a:lnTo>
                  <a:pt x="124" y="27"/>
                </a:lnTo>
                <a:close/>
                <a:moveTo>
                  <a:pt x="143" y="64"/>
                </a:moveTo>
                <a:lnTo>
                  <a:pt x="145" y="75"/>
                </a:lnTo>
                <a:lnTo>
                  <a:pt x="147" y="86"/>
                </a:lnTo>
                <a:lnTo>
                  <a:pt x="148" y="99"/>
                </a:lnTo>
                <a:lnTo>
                  <a:pt x="149" y="111"/>
                </a:lnTo>
                <a:lnTo>
                  <a:pt x="127" y="111"/>
                </a:lnTo>
                <a:lnTo>
                  <a:pt x="127" y="100"/>
                </a:lnTo>
                <a:lnTo>
                  <a:pt x="126" y="89"/>
                </a:lnTo>
                <a:lnTo>
                  <a:pt x="124" y="79"/>
                </a:lnTo>
                <a:lnTo>
                  <a:pt x="122" y="70"/>
                </a:lnTo>
                <a:lnTo>
                  <a:pt x="143" y="64"/>
                </a:lnTo>
                <a:close/>
                <a:moveTo>
                  <a:pt x="149" y="111"/>
                </a:moveTo>
                <a:lnTo>
                  <a:pt x="148" y="119"/>
                </a:lnTo>
                <a:lnTo>
                  <a:pt x="148" y="128"/>
                </a:lnTo>
                <a:lnTo>
                  <a:pt x="147" y="136"/>
                </a:lnTo>
                <a:lnTo>
                  <a:pt x="146" y="144"/>
                </a:lnTo>
                <a:lnTo>
                  <a:pt x="125" y="141"/>
                </a:lnTo>
                <a:lnTo>
                  <a:pt x="127" y="127"/>
                </a:lnTo>
                <a:lnTo>
                  <a:pt x="127" y="111"/>
                </a:lnTo>
                <a:lnTo>
                  <a:pt x="149" y="111"/>
                </a:lnTo>
                <a:close/>
                <a:moveTo>
                  <a:pt x="146" y="144"/>
                </a:moveTo>
                <a:lnTo>
                  <a:pt x="143" y="159"/>
                </a:lnTo>
                <a:lnTo>
                  <a:pt x="137" y="173"/>
                </a:lnTo>
                <a:lnTo>
                  <a:pt x="118" y="165"/>
                </a:lnTo>
                <a:lnTo>
                  <a:pt x="122" y="154"/>
                </a:lnTo>
                <a:lnTo>
                  <a:pt x="125" y="141"/>
                </a:lnTo>
                <a:lnTo>
                  <a:pt x="146" y="144"/>
                </a:lnTo>
                <a:close/>
                <a:moveTo>
                  <a:pt x="137" y="173"/>
                </a:moveTo>
                <a:lnTo>
                  <a:pt x="132" y="185"/>
                </a:lnTo>
                <a:lnTo>
                  <a:pt x="125" y="196"/>
                </a:lnTo>
                <a:lnTo>
                  <a:pt x="108" y="184"/>
                </a:lnTo>
                <a:lnTo>
                  <a:pt x="114" y="175"/>
                </a:lnTo>
                <a:lnTo>
                  <a:pt x="118" y="165"/>
                </a:lnTo>
                <a:lnTo>
                  <a:pt x="137" y="173"/>
                </a:lnTo>
                <a:close/>
                <a:moveTo>
                  <a:pt x="125" y="196"/>
                </a:moveTo>
                <a:lnTo>
                  <a:pt x="118" y="205"/>
                </a:lnTo>
                <a:lnTo>
                  <a:pt x="109" y="213"/>
                </a:lnTo>
                <a:lnTo>
                  <a:pt x="97" y="195"/>
                </a:lnTo>
                <a:lnTo>
                  <a:pt x="103" y="190"/>
                </a:lnTo>
                <a:lnTo>
                  <a:pt x="108" y="184"/>
                </a:lnTo>
                <a:lnTo>
                  <a:pt x="125" y="196"/>
                </a:lnTo>
                <a:close/>
                <a:moveTo>
                  <a:pt x="97" y="195"/>
                </a:moveTo>
                <a:lnTo>
                  <a:pt x="90" y="200"/>
                </a:lnTo>
                <a:lnTo>
                  <a:pt x="97" y="195"/>
                </a:lnTo>
                <a:lnTo>
                  <a:pt x="103" y="203"/>
                </a:lnTo>
                <a:lnTo>
                  <a:pt x="97" y="195"/>
                </a:lnTo>
                <a:close/>
                <a:moveTo>
                  <a:pt x="109" y="213"/>
                </a:moveTo>
                <a:lnTo>
                  <a:pt x="100" y="218"/>
                </a:lnTo>
                <a:lnTo>
                  <a:pt x="92" y="222"/>
                </a:lnTo>
                <a:lnTo>
                  <a:pt x="85" y="201"/>
                </a:lnTo>
                <a:lnTo>
                  <a:pt x="91" y="199"/>
                </a:lnTo>
                <a:lnTo>
                  <a:pt x="97" y="195"/>
                </a:lnTo>
                <a:lnTo>
                  <a:pt x="109" y="213"/>
                </a:lnTo>
                <a:close/>
                <a:moveTo>
                  <a:pt x="92" y="222"/>
                </a:moveTo>
                <a:lnTo>
                  <a:pt x="82" y="224"/>
                </a:lnTo>
                <a:lnTo>
                  <a:pt x="73" y="225"/>
                </a:lnTo>
                <a:lnTo>
                  <a:pt x="73" y="203"/>
                </a:lnTo>
                <a:lnTo>
                  <a:pt x="78" y="203"/>
                </a:lnTo>
                <a:lnTo>
                  <a:pt x="85" y="201"/>
                </a:lnTo>
                <a:lnTo>
                  <a:pt x="92" y="222"/>
                </a:lnTo>
                <a:close/>
                <a:moveTo>
                  <a:pt x="73" y="225"/>
                </a:moveTo>
                <a:lnTo>
                  <a:pt x="65" y="224"/>
                </a:lnTo>
                <a:lnTo>
                  <a:pt x="56" y="222"/>
                </a:lnTo>
                <a:lnTo>
                  <a:pt x="49" y="219"/>
                </a:lnTo>
                <a:lnTo>
                  <a:pt x="41" y="215"/>
                </a:lnTo>
                <a:lnTo>
                  <a:pt x="53" y="197"/>
                </a:lnTo>
                <a:lnTo>
                  <a:pt x="59" y="200"/>
                </a:lnTo>
                <a:lnTo>
                  <a:pt x="63" y="202"/>
                </a:lnTo>
                <a:lnTo>
                  <a:pt x="68" y="203"/>
                </a:lnTo>
                <a:lnTo>
                  <a:pt x="73" y="203"/>
                </a:lnTo>
                <a:lnTo>
                  <a:pt x="73" y="225"/>
                </a:lnTo>
                <a:close/>
                <a:moveTo>
                  <a:pt x="41" y="215"/>
                </a:moveTo>
                <a:lnTo>
                  <a:pt x="35" y="210"/>
                </a:lnTo>
                <a:lnTo>
                  <a:pt x="28" y="202"/>
                </a:lnTo>
                <a:lnTo>
                  <a:pt x="22" y="195"/>
                </a:lnTo>
                <a:lnTo>
                  <a:pt x="17" y="187"/>
                </a:lnTo>
                <a:lnTo>
                  <a:pt x="36" y="176"/>
                </a:lnTo>
                <a:lnTo>
                  <a:pt x="40" y="183"/>
                </a:lnTo>
                <a:lnTo>
                  <a:pt x="44" y="189"/>
                </a:lnTo>
                <a:lnTo>
                  <a:pt x="49" y="194"/>
                </a:lnTo>
                <a:lnTo>
                  <a:pt x="53" y="197"/>
                </a:lnTo>
                <a:lnTo>
                  <a:pt x="41" y="215"/>
                </a:lnTo>
                <a:close/>
                <a:moveTo>
                  <a:pt x="17" y="187"/>
                </a:moveTo>
                <a:lnTo>
                  <a:pt x="13" y="178"/>
                </a:lnTo>
                <a:lnTo>
                  <a:pt x="10" y="170"/>
                </a:lnTo>
                <a:lnTo>
                  <a:pt x="7" y="162"/>
                </a:lnTo>
                <a:lnTo>
                  <a:pt x="5" y="153"/>
                </a:lnTo>
                <a:lnTo>
                  <a:pt x="25" y="148"/>
                </a:lnTo>
                <a:lnTo>
                  <a:pt x="26" y="156"/>
                </a:lnTo>
                <a:lnTo>
                  <a:pt x="30" y="163"/>
                </a:lnTo>
                <a:lnTo>
                  <a:pt x="33" y="169"/>
                </a:lnTo>
                <a:lnTo>
                  <a:pt x="36" y="176"/>
                </a:lnTo>
                <a:lnTo>
                  <a:pt x="17" y="187"/>
                </a:lnTo>
                <a:close/>
                <a:moveTo>
                  <a:pt x="5" y="153"/>
                </a:moveTo>
                <a:lnTo>
                  <a:pt x="3" y="143"/>
                </a:lnTo>
                <a:lnTo>
                  <a:pt x="1" y="134"/>
                </a:lnTo>
                <a:lnTo>
                  <a:pt x="0" y="125"/>
                </a:lnTo>
                <a:lnTo>
                  <a:pt x="0" y="114"/>
                </a:lnTo>
                <a:lnTo>
                  <a:pt x="21" y="114"/>
                </a:lnTo>
                <a:lnTo>
                  <a:pt x="21" y="122"/>
                </a:lnTo>
                <a:lnTo>
                  <a:pt x="22" y="132"/>
                </a:lnTo>
                <a:lnTo>
                  <a:pt x="23" y="140"/>
                </a:lnTo>
                <a:lnTo>
                  <a:pt x="25" y="148"/>
                </a:lnTo>
                <a:lnTo>
                  <a:pt x="5" y="153"/>
                </a:lnTo>
                <a:close/>
                <a:moveTo>
                  <a:pt x="49" y="117"/>
                </a:moveTo>
                <a:lnTo>
                  <a:pt x="50" y="127"/>
                </a:lnTo>
                <a:lnTo>
                  <a:pt x="50" y="136"/>
                </a:lnTo>
                <a:lnTo>
                  <a:pt x="51" y="144"/>
                </a:lnTo>
                <a:lnTo>
                  <a:pt x="52" y="153"/>
                </a:lnTo>
                <a:lnTo>
                  <a:pt x="31" y="156"/>
                </a:lnTo>
                <a:lnTo>
                  <a:pt x="30" y="147"/>
                </a:lnTo>
                <a:lnTo>
                  <a:pt x="30" y="138"/>
                </a:lnTo>
                <a:lnTo>
                  <a:pt x="28" y="128"/>
                </a:lnTo>
                <a:lnTo>
                  <a:pt x="28" y="117"/>
                </a:lnTo>
                <a:lnTo>
                  <a:pt x="49" y="117"/>
                </a:lnTo>
                <a:close/>
                <a:moveTo>
                  <a:pt x="52" y="153"/>
                </a:moveTo>
                <a:lnTo>
                  <a:pt x="54" y="167"/>
                </a:lnTo>
                <a:lnTo>
                  <a:pt x="59" y="180"/>
                </a:lnTo>
                <a:lnTo>
                  <a:pt x="39" y="188"/>
                </a:lnTo>
                <a:lnTo>
                  <a:pt x="37" y="181"/>
                </a:lnTo>
                <a:lnTo>
                  <a:pt x="35" y="172"/>
                </a:lnTo>
                <a:lnTo>
                  <a:pt x="33" y="165"/>
                </a:lnTo>
                <a:lnTo>
                  <a:pt x="31" y="156"/>
                </a:lnTo>
                <a:lnTo>
                  <a:pt x="52" y="153"/>
                </a:lnTo>
                <a:close/>
                <a:moveTo>
                  <a:pt x="59" y="180"/>
                </a:moveTo>
                <a:lnTo>
                  <a:pt x="60" y="181"/>
                </a:lnTo>
                <a:lnTo>
                  <a:pt x="59" y="180"/>
                </a:lnTo>
                <a:lnTo>
                  <a:pt x="49" y="184"/>
                </a:lnTo>
                <a:lnTo>
                  <a:pt x="59" y="180"/>
                </a:lnTo>
                <a:close/>
                <a:moveTo>
                  <a:pt x="59" y="180"/>
                </a:moveTo>
                <a:lnTo>
                  <a:pt x="63" y="187"/>
                </a:lnTo>
                <a:lnTo>
                  <a:pt x="66" y="192"/>
                </a:lnTo>
                <a:lnTo>
                  <a:pt x="52" y="208"/>
                </a:lnTo>
                <a:lnTo>
                  <a:pt x="48" y="204"/>
                </a:lnTo>
                <a:lnTo>
                  <a:pt x="45" y="199"/>
                </a:lnTo>
                <a:lnTo>
                  <a:pt x="42" y="194"/>
                </a:lnTo>
                <a:lnTo>
                  <a:pt x="39" y="188"/>
                </a:lnTo>
                <a:lnTo>
                  <a:pt x="59" y="180"/>
                </a:lnTo>
                <a:close/>
                <a:moveTo>
                  <a:pt x="66" y="192"/>
                </a:moveTo>
                <a:lnTo>
                  <a:pt x="70" y="194"/>
                </a:lnTo>
                <a:lnTo>
                  <a:pt x="74" y="195"/>
                </a:lnTo>
                <a:lnTo>
                  <a:pt x="74" y="216"/>
                </a:lnTo>
                <a:lnTo>
                  <a:pt x="68" y="216"/>
                </a:lnTo>
                <a:lnTo>
                  <a:pt x="63" y="214"/>
                </a:lnTo>
                <a:lnTo>
                  <a:pt x="58" y="212"/>
                </a:lnTo>
                <a:lnTo>
                  <a:pt x="52" y="208"/>
                </a:lnTo>
                <a:lnTo>
                  <a:pt x="66" y="192"/>
                </a:lnTo>
                <a:close/>
                <a:moveTo>
                  <a:pt x="74" y="195"/>
                </a:moveTo>
                <a:lnTo>
                  <a:pt x="75" y="194"/>
                </a:lnTo>
                <a:lnTo>
                  <a:pt x="77" y="194"/>
                </a:lnTo>
                <a:lnTo>
                  <a:pt x="86" y="214"/>
                </a:lnTo>
                <a:lnTo>
                  <a:pt x="79" y="215"/>
                </a:lnTo>
                <a:lnTo>
                  <a:pt x="74" y="216"/>
                </a:lnTo>
                <a:lnTo>
                  <a:pt x="74" y="195"/>
                </a:lnTo>
                <a:close/>
                <a:moveTo>
                  <a:pt x="86" y="214"/>
                </a:moveTo>
                <a:lnTo>
                  <a:pt x="75" y="218"/>
                </a:lnTo>
                <a:lnTo>
                  <a:pt x="86" y="214"/>
                </a:lnTo>
                <a:lnTo>
                  <a:pt x="81" y="203"/>
                </a:lnTo>
                <a:lnTo>
                  <a:pt x="86" y="214"/>
                </a:lnTo>
                <a:close/>
                <a:moveTo>
                  <a:pt x="77" y="194"/>
                </a:moveTo>
                <a:lnTo>
                  <a:pt x="80" y="192"/>
                </a:lnTo>
                <a:lnTo>
                  <a:pt x="83" y="190"/>
                </a:lnTo>
                <a:lnTo>
                  <a:pt x="97" y="206"/>
                </a:lnTo>
                <a:lnTo>
                  <a:pt x="92" y="211"/>
                </a:lnTo>
                <a:lnTo>
                  <a:pt x="86" y="214"/>
                </a:lnTo>
                <a:lnTo>
                  <a:pt x="77" y="194"/>
                </a:lnTo>
                <a:close/>
                <a:moveTo>
                  <a:pt x="83" y="190"/>
                </a:moveTo>
                <a:lnTo>
                  <a:pt x="86" y="188"/>
                </a:lnTo>
                <a:lnTo>
                  <a:pt x="88" y="184"/>
                </a:lnTo>
                <a:lnTo>
                  <a:pt x="106" y="194"/>
                </a:lnTo>
                <a:lnTo>
                  <a:pt x="102" y="201"/>
                </a:lnTo>
                <a:lnTo>
                  <a:pt x="97" y="206"/>
                </a:lnTo>
                <a:lnTo>
                  <a:pt x="83" y="190"/>
                </a:lnTo>
                <a:close/>
                <a:moveTo>
                  <a:pt x="88" y="184"/>
                </a:moveTo>
                <a:lnTo>
                  <a:pt x="91" y="178"/>
                </a:lnTo>
                <a:lnTo>
                  <a:pt x="93" y="172"/>
                </a:lnTo>
                <a:lnTo>
                  <a:pt x="113" y="177"/>
                </a:lnTo>
                <a:lnTo>
                  <a:pt x="110" y="187"/>
                </a:lnTo>
                <a:lnTo>
                  <a:pt x="106" y="194"/>
                </a:lnTo>
                <a:lnTo>
                  <a:pt x="88" y="184"/>
                </a:lnTo>
                <a:close/>
                <a:moveTo>
                  <a:pt x="93" y="172"/>
                </a:moveTo>
                <a:lnTo>
                  <a:pt x="94" y="168"/>
                </a:lnTo>
                <a:lnTo>
                  <a:pt x="93" y="172"/>
                </a:lnTo>
                <a:lnTo>
                  <a:pt x="103" y="174"/>
                </a:lnTo>
                <a:lnTo>
                  <a:pt x="93" y="172"/>
                </a:lnTo>
                <a:close/>
                <a:moveTo>
                  <a:pt x="93" y="172"/>
                </a:moveTo>
                <a:lnTo>
                  <a:pt x="95" y="159"/>
                </a:lnTo>
                <a:lnTo>
                  <a:pt x="97" y="143"/>
                </a:lnTo>
                <a:lnTo>
                  <a:pt x="119" y="145"/>
                </a:lnTo>
                <a:lnTo>
                  <a:pt x="118" y="155"/>
                </a:lnTo>
                <a:lnTo>
                  <a:pt x="116" y="163"/>
                </a:lnTo>
                <a:lnTo>
                  <a:pt x="115" y="170"/>
                </a:lnTo>
                <a:lnTo>
                  <a:pt x="113" y="177"/>
                </a:lnTo>
                <a:lnTo>
                  <a:pt x="93" y="172"/>
                </a:lnTo>
                <a:close/>
                <a:moveTo>
                  <a:pt x="97" y="143"/>
                </a:moveTo>
                <a:lnTo>
                  <a:pt x="98" y="135"/>
                </a:lnTo>
                <a:lnTo>
                  <a:pt x="98" y="126"/>
                </a:lnTo>
                <a:lnTo>
                  <a:pt x="99" y="115"/>
                </a:lnTo>
                <a:lnTo>
                  <a:pt x="99" y="105"/>
                </a:lnTo>
                <a:lnTo>
                  <a:pt x="120" y="105"/>
                </a:lnTo>
                <a:lnTo>
                  <a:pt x="120" y="115"/>
                </a:lnTo>
                <a:lnTo>
                  <a:pt x="120" y="127"/>
                </a:lnTo>
                <a:lnTo>
                  <a:pt x="119" y="136"/>
                </a:lnTo>
                <a:lnTo>
                  <a:pt x="119" y="145"/>
                </a:lnTo>
                <a:lnTo>
                  <a:pt x="97" y="143"/>
                </a:lnTo>
                <a:close/>
                <a:moveTo>
                  <a:pt x="99" y="105"/>
                </a:moveTo>
                <a:lnTo>
                  <a:pt x="98" y="89"/>
                </a:lnTo>
                <a:lnTo>
                  <a:pt x="97" y="75"/>
                </a:lnTo>
                <a:lnTo>
                  <a:pt x="118" y="73"/>
                </a:lnTo>
                <a:lnTo>
                  <a:pt x="119" y="80"/>
                </a:lnTo>
                <a:lnTo>
                  <a:pt x="120" y="87"/>
                </a:lnTo>
                <a:lnTo>
                  <a:pt x="120" y="95"/>
                </a:lnTo>
                <a:lnTo>
                  <a:pt x="120" y="105"/>
                </a:lnTo>
                <a:lnTo>
                  <a:pt x="99" y="105"/>
                </a:lnTo>
                <a:close/>
                <a:moveTo>
                  <a:pt x="97" y="75"/>
                </a:moveTo>
                <a:lnTo>
                  <a:pt x="95" y="62"/>
                </a:lnTo>
                <a:lnTo>
                  <a:pt x="93" y="51"/>
                </a:lnTo>
                <a:lnTo>
                  <a:pt x="113" y="45"/>
                </a:lnTo>
                <a:lnTo>
                  <a:pt x="116" y="58"/>
                </a:lnTo>
                <a:lnTo>
                  <a:pt x="118" y="73"/>
                </a:lnTo>
                <a:lnTo>
                  <a:pt x="97" y="75"/>
                </a:lnTo>
                <a:close/>
                <a:moveTo>
                  <a:pt x="93" y="51"/>
                </a:moveTo>
                <a:lnTo>
                  <a:pt x="90" y="45"/>
                </a:lnTo>
                <a:lnTo>
                  <a:pt x="88" y="39"/>
                </a:lnTo>
                <a:lnTo>
                  <a:pt x="105" y="29"/>
                </a:lnTo>
                <a:lnTo>
                  <a:pt x="109" y="36"/>
                </a:lnTo>
                <a:lnTo>
                  <a:pt x="113" y="45"/>
                </a:lnTo>
                <a:lnTo>
                  <a:pt x="93" y="51"/>
                </a:lnTo>
                <a:close/>
                <a:moveTo>
                  <a:pt x="88" y="39"/>
                </a:moveTo>
                <a:lnTo>
                  <a:pt x="85" y="35"/>
                </a:lnTo>
                <a:lnTo>
                  <a:pt x="82" y="32"/>
                </a:lnTo>
                <a:lnTo>
                  <a:pt x="96" y="17"/>
                </a:lnTo>
                <a:lnTo>
                  <a:pt x="101" y="22"/>
                </a:lnTo>
                <a:lnTo>
                  <a:pt x="105" y="29"/>
                </a:lnTo>
                <a:lnTo>
                  <a:pt x="88" y="39"/>
                </a:lnTo>
                <a:close/>
                <a:moveTo>
                  <a:pt x="96" y="17"/>
                </a:moveTo>
                <a:lnTo>
                  <a:pt x="95" y="16"/>
                </a:lnTo>
                <a:lnTo>
                  <a:pt x="96" y="17"/>
                </a:lnTo>
                <a:lnTo>
                  <a:pt x="89" y="25"/>
                </a:lnTo>
                <a:lnTo>
                  <a:pt x="96" y="17"/>
                </a:lnTo>
                <a:close/>
                <a:moveTo>
                  <a:pt x="82" y="33"/>
                </a:moveTo>
                <a:lnTo>
                  <a:pt x="80" y="32"/>
                </a:lnTo>
                <a:lnTo>
                  <a:pt x="79" y="31"/>
                </a:lnTo>
                <a:lnTo>
                  <a:pt x="86" y="11"/>
                </a:lnTo>
                <a:lnTo>
                  <a:pt x="91" y="14"/>
                </a:lnTo>
                <a:lnTo>
                  <a:pt x="96" y="17"/>
                </a:lnTo>
                <a:lnTo>
                  <a:pt x="82" y="33"/>
                </a:lnTo>
                <a:close/>
                <a:moveTo>
                  <a:pt x="79" y="31"/>
                </a:moveTo>
                <a:lnTo>
                  <a:pt x="77" y="30"/>
                </a:lnTo>
                <a:lnTo>
                  <a:pt x="74" y="30"/>
                </a:lnTo>
                <a:lnTo>
                  <a:pt x="74" y="9"/>
                </a:lnTo>
                <a:lnTo>
                  <a:pt x="80" y="9"/>
                </a:lnTo>
                <a:lnTo>
                  <a:pt x="86" y="11"/>
                </a:lnTo>
                <a:lnTo>
                  <a:pt x="79" y="31"/>
                </a:lnTo>
                <a:close/>
                <a:moveTo>
                  <a:pt x="74" y="30"/>
                </a:moveTo>
                <a:lnTo>
                  <a:pt x="72" y="31"/>
                </a:lnTo>
                <a:lnTo>
                  <a:pt x="70" y="31"/>
                </a:lnTo>
                <a:lnTo>
                  <a:pt x="61" y="12"/>
                </a:lnTo>
                <a:lnTo>
                  <a:pt x="67" y="10"/>
                </a:lnTo>
                <a:lnTo>
                  <a:pt x="74" y="9"/>
                </a:lnTo>
                <a:lnTo>
                  <a:pt x="74" y="30"/>
                </a:lnTo>
                <a:close/>
                <a:moveTo>
                  <a:pt x="70" y="31"/>
                </a:moveTo>
                <a:lnTo>
                  <a:pt x="68" y="33"/>
                </a:lnTo>
                <a:lnTo>
                  <a:pt x="65" y="35"/>
                </a:lnTo>
                <a:lnTo>
                  <a:pt x="49" y="22"/>
                </a:lnTo>
                <a:lnTo>
                  <a:pt x="54" y="17"/>
                </a:lnTo>
                <a:lnTo>
                  <a:pt x="61" y="12"/>
                </a:lnTo>
                <a:lnTo>
                  <a:pt x="70" y="31"/>
                </a:lnTo>
                <a:close/>
                <a:moveTo>
                  <a:pt x="49" y="22"/>
                </a:moveTo>
                <a:lnTo>
                  <a:pt x="48" y="22"/>
                </a:lnTo>
                <a:lnTo>
                  <a:pt x="49" y="22"/>
                </a:lnTo>
                <a:lnTo>
                  <a:pt x="58" y="29"/>
                </a:lnTo>
                <a:lnTo>
                  <a:pt x="49" y="22"/>
                </a:lnTo>
                <a:close/>
                <a:moveTo>
                  <a:pt x="65" y="35"/>
                </a:moveTo>
                <a:lnTo>
                  <a:pt x="62" y="41"/>
                </a:lnTo>
                <a:lnTo>
                  <a:pt x="59" y="48"/>
                </a:lnTo>
                <a:lnTo>
                  <a:pt x="39" y="41"/>
                </a:lnTo>
                <a:lnTo>
                  <a:pt x="43" y="30"/>
                </a:lnTo>
                <a:lnTo>
                  <a:pt x="49" y="22"/>
                </a:lnTo>
                <a:lnTo>
                  <a:pt x="65" y="35"/>
                </a:lnTo>
                <a:close/>
                <a:moveTo>
                  <a:pt x="59" y="48"/>
                </a:moveTo>
                <a:lnTo>
                  <a:pt x="52" y="62"/>
                </a:lnTo>
                <a:lnTo>
                  <a:pt x="59" y="48"/>
                </a:lnTo>
                <a:lnTo>
                  <a:pt x="48" y="45"/>
                </a:lnTo>
                <a:lnTo>
                  <a:pt x="59" y="48"/>
                </a:lnTo>
                <a:close/>
                <a:moveTo>
                  <a:pt x="59" y="48"/>
                </a:moveTo>
                <a:lnTo>
                  <a:pt x="55" y="57"/>
                </a:lnTo>
                <a:lnTo>
                  <a:pt x="53" y="69"/>
                </a:lnTo>
                <a:lnTo>
                  <a:pt x="33" y="65"/>
                </a:lnTo>
                <a:lnTo>
                  <a:pt x="35" y="52"/>
                </a:lnTo>
                <a:lnTo>
                  <a:pt x="39" y="41"/>
                </a:lnTo>
                <a:lnTo>
                  <a:pt x="59" y="48"/>
                </a:lnTo>
                <a:close/>
                <a:moveTo>
                  <a:pt x="33" y="65"/>
                </a:moveTo>
                <a:lnTo>
                  <a:pt x="34" y="57"/>
                </a:lnTo>
                <a:lnTo>
                  <a:pt x="33" y="65"/>
                </a:lnTo>
                <a:lnTo>
                  <a:pt x="43" y="66"/>
                </a:lnTo>
                <a:lnTo>
                  <a:pt x="33" y="65"/>
                </a:lnTo>
                <a:close/>
                <a:moveTo>
                  <a:pt x="53" y="69"/>
                </a:moveTo>
                <a:lnTo>
                  <a:pt x="51" y="80"/>
                </a:lnTo>
                <a:lnTo>
                  <a:pt x="50" y="92"/>
                </a:lnTo>
                <a:lnTo>
                  <a:pt x="30" y="91"/>
                </a:lnTo>
                <a:lnTo>
                  <a:pt x="31" y="79"/>
                </a:lnTo>
                <a:lnTo>
                  <a:pt x="33" y="65"/>
                </a:lnTo>
                <a:lnTo>
                  <a:pt x="53" y="69"/>
                </a:lnTo>
                <a:close/>
                <a:moveTo>
                  <a:pt x="50" y="92"/>
                </a:moveTo>
                <a:lnTo>
                  <a:pt x="50" y="106"/>
                </a:lnTo>
                <a:lnTo>
                  <a:pt x="49" y="117"/>
                </a:lnTo>
                <a:lnTo>
                  <a:pt x="28" y="117"/>
                </a:lnTo>
                <a:lnTo>
                  <a:pt x="28" y="104"/>
                </a:lnTo>
                <a:lnTo>
                  <a:pt x="30" y="91"/>
                </a:lnTo>
                <a:lnTo>
                  <a:pt x="50"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71" name="Freeform 388"/>
          <p:cNvSpPr>
            <a:spLocks noEditPoints="1"/>
          </p:cNvSpPr>
          <p:nvPr/>
        </p:nvSpPr>
        <p:spPr bwMode="auto">
          <a:xfrm>
            <a:off x="5003800" y="1881188"/>
            <a:ext cx="77788" cy="119062"/>
          </a:xfrm>
          <a:custGeom>
            <a:avLst/>
            <a:gdLst>
              <a:gd name="T0" fmla="*/ 22 w 148"/>
              <a:gd name="T1" fmla="*/ 99 h 225"/>
              <a:gd name="T2" fmla="*/ 23 w 148"/>
              <a:gd name="T3" fmla="*/ 84 h 225"/>
              <a:gd name="T4" fmla="*/ 2 w 148"/>
              <a:gd name="T5" fmla="*/ 81 h 225"/>
              <a:gd name="T6" fmla="*/ 10 w 148"/>
              <a:gd name="T7" fmla="*/ 52 h 225"/>
              <a:gd name="T8" fmla="*/ 24 w 148"/>
              <a:gd name="T9" fmla="*/ 28 h 225"/>
              <a:gd name="T10" fmla="*/ 49 w 148"/>
              <a:gd name="T11" fmla="*/ 6 h 225"/>
              <a:gd name="T12" fmla="*/ 47 w 148"/>
              <a:gd name="T13" fmla="*/ 6 h 225"/>
              <a:gd name="T14" fmla="*/ 75 w 148"/>
              <a:gd name="T15" fmla="*/ 21 h 225"/>
              <a:gd name="T16" fmla="*/ 94 w 148"/>
              <a:gd name="T17" fmla="*/ 3 h 225"/>
              <a:gd name="T18" fmla="*/ 75 w 148"/>
              <a:gd name="T19" fmla="*/ 0 h 225"/>
              <a:gd name="T20" fmla="*/ 103 w 148"/>
              <a:gd name="T21" fmla="*/ 35 h 225"/>
              <a:gd name="T22" fmla="*/ 107 w 148"/>
              <a:gd name="T23" fmla="*/ 39 h 225"/>
              <a:gd name="T24" fmla="*/ 142 w 148"/>
              <a:gd name="T25" fmla="*/ 64 h 225"/>
              <a:gd name="T26" fmla="*/ 142 w 148"/>
              <a:gd name="T27" fmla="*/ 64 h 225"/>
              <a:gd name="T28" fmla="*/ 125 w 148"/>
              <a:gd name="T29" fmla="*/ 89 h 225"/>
              <a:gd name="T30" fmla="*/ 146 w 148"/>
              <a:gd name="T31" fmla="*/ 136 h 225"/>
              <a:gd name="T32" fmla="*/ 142 w 148"/>
              <a:gd name="T33" fmla="*/ 159 h 225"/>
              <a:gd name="T34" fmla="*/ 132 w 148"/>
              <a:gd name="T35" fmla="*/ 185 h 225"/>
              <a:gd name="T36" fmla="*/ 117 w 148"/>
              <a:gd name="T37" fmla="*/ 205 h 225"/>
              <a:gd name="T38" fmla="*/ 89 w 148"/>
              <a:gd name="T39" fmla="*/ 200 h 225"/>
              <a:gd name="T40" fmla="*/ 84 w 148"/>
              <a:gd name="T41" fmla="*/ 201 h 225"/>
              <a:gd name="T42" fmla="*/ 72 w 148"/>
              <a:gd name="T43" fmla="*/ 203 h 225"/>
              <a:gd name="T44" fmla="*/ 49 w 148"/>
              <a:gd name="T45" fmla="*/ 219 h 225"/>
              <a:gd name="T46" fmla="*/ 72 w 148"/>
              <a:gd name="T47" fmla="*/ 225 h 225"/>
              <a:gd name="T48" fmla="*/ 39 w 148"/>
              <a:gd name="T49" fmla="*/ 183 h 225"/>
              <a:gd name="T50" fmla="*/ 9 w 148"/>
              <a:gd name="T51" fmla="*/ 170 h 225"/>
              <a:gd name="T52" fmla="*/ 35 w 148"/>
              <a:gd name="T53" fmla="*/ 176 h 225"/>
              <a:gd name="T54" fmla="*/ 21 w 148"/>
              <a:gd name="T55" fmla="*/ 114 h 225"/>
              <a:gd name="T56" fmla="*/ 50 w 148"/>
              <a:gd name="T57" fmla="*/ 127 h 225"/>
              <a:gd name="T58" fmla="*/ 28 w 148"/>
              <a:gd name="T59" fmla="*/ 128 h 225"/>
              <a:gd name="T60" fmla="*/ 36 w 148"/>
              <a:gd name="T61" fmla="*/ 181 h 225"/>
              <a:gd name="T62" fmla="*/ 59 w 148"/>
              <a:gd name="T63" fmla="*/ 180 h 225"/>
              <a:gd name="T64" fmla="*/ 48 w 148"/>
              <a:gd name="T65" fmla="*/ 204 h 225"/>
              <a:gd name="T66" fmla="*/ 74 w 148"/>
              <a:gd name="T67" fmla="*/ 195 h 225"/>
              <a:gd name="T68" fmla="*/ 74 w 148"/>
              <a:gd name="T69" fmla="*/ 195 h 225"/>
              <a:gd name="T70" fmla="*/ 86 w 148"/>
              <a:gd name="T71" fmla="*/ 214 h 225"/>
              <a:gd name="T72" fmla="*/ 83 w 148"/>
              <a:gd name="T73" fmla="*/ 190 h 225"/>
              <a:gd name="T74" fmla="*/ 88 w 148"/>
              <a:gd name="T75" fmla="*/ 184 h 225"/>
              <a:gd name="T76" fmla="*/ 92 w 148"/>
              <a:gd name="T77" fmla="*/ 172 h 225"/>
              <a:gd name="T78" fmla="*/ 92 w 148"/>
              <a:gd name="T79" fmla="*/ 172 h 225"/>
              <a:gd name="T80" fmla="*/ 117 w 148"/>
              <a:gd name="T81" fmla="*/ 155 h 225"/>
              <a:gd name="T82" fmla="*/ 98 w 148"/>
              <a:gd name="T83" fmla="*/ 126 h 225"/>
              <a:gd name="T84" fmla="*/ 118 w 148"/>
              <a:gd name="T85" fmla="*/ 145 h 225"/>
              <a:gd name="T86" fmla="*/ 119 w 148"/>
              <a:gd name="T87" fmla="*/ 87 h 225"/>
              <a:gd name="T88" fmla="*/ 112 w 148"/>
              <a:gd name="T89" fmla="*/ 45 h 225"/>
              <a:gd name="T90" fmla="*/ 106 w 148"/>
              <a:gd name="T91" fmla="*/ 29 h 225"/>
              <a:gd name="T92" fmla="*/ 95 w 148"/>
              <a:gd name="T93" fmla="*/ 17 h 225"/>
              <a:gd name="T94" fmla="*/ 88 w 148"/>
              <a:gd name="T95" fmla="*/ 25 h 225"/>
              <a:gd name="T96" fmla="*/ 95 w 148"/>
              <a:gd name="T97" fmla="*/ 17 h 225"/>
              <a:gd name="T98" fmla="*/ 85 w 148"/>
              <a:gd name="T99" fmla="*/ 11 h 225"/>
              <a:gd name="T100" fmla="*/ 75 w 148"/>
              <a:gd name="T101" fmla="*/ 9 h 225"/>
              <a:gd name="T102" fmla="*/ 60 w 148"/>
              <a:gd name="T103" fmla="*/ 12 h 225"/>
              <a:gd name="T104" fmla="*/ 64 w 148"/>
              <a:gd name="T105" fmla="*/ 35 h 225"/>
              <a:gd name="T106" fmla="*/ 58 w 148"/>
              <a:gd name="T107" fmla="*/ 48 h 225"/>
              <a:gd name="T108" fmla="*/ 53 w 148"/>
              <a:gd name="T109" fmla="*/ 69 h 225"/>
              <a:gd name="T110" fmla="*/ 32 w 148"/>
              <a:gd name="T111" fmla="*/ 65 h 225"/>
              <a:gd name="T112" fmla="*/ 30 w 148"/>
              <a:gd name="T113" fmla="*/ 79 h 225"/>
              <a:gd name="T114" fmla="*/ 28 w 148"/>
              <a:gd name="T115" fmla="*/ 104 h 2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8"/>
              <a:gd name="T175" fmla="*/ 0 h 225"/>
              <a:gd name="T176" fmla="*/ 148 w 148"/>
              <a:gd name="T177" fmla="*/ 225 h 2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8" h="225">
                <a:moveTo>
                  <a:pt x="0" y="114"/>
                </a:moveTo>
                <a:lnTo>
                  <a:pt x="0" y="105"/>
                </a:lnTo>
                <a:lnTo>
                  <a:pt x="0" y="97"/>
                </a:lnTo>
                <a:lnTo>
                  <a:pt x="1" y="88"/>
                </a:lnTo>
                <a:lnTo>
                  <a:pt x="2" y="81"/>
                </a:lnTo>
                <a:lnTo>
                  <a:pt x="23" y="84"/>
                </a:lnTo>
                <a:lnTo>
                  <a:pt x="22" y="99"/>
                </a:lnTo>
                <a:lnTo>
                  <a:pt x="21" y="114"/>
                </a:lnTo>
                <a:lnTo>
                  <a:pt x="0" y="114"/>
                </a:lnTo>
                <a:close/>
                <a:moveTo>
                  <a:pt x="23" y="84"/>
                </a:moveTo>
                <a:lnTo>
                  <a:pt x="21" y="97"/>
                </a:lnTo>
                <a:lnTo>
                  <a:pt x="23" y="84"/>
                </a:lnTo>
                <a:lnTo>
                  <a:pt x="12" y="82"/>
                </a:lnTo>
                <a:lnTo>
                  <a:pt x="23" y="84"/>
                </a:lnTo>
                <a:close/>
                <a:moveTo>
                  <a:pt x="2" y="81"/>
                </a:moveTo>
                <a:lnTo>
                  <a:pt x="6" y="65"/>
                </a:lnTo>
                <a:lnTo>
                  <a:pt x="10" y="52"/>
                </a:lnTo>
                <a:lnTo>
                  <a:pt x="30" y="60"/>
                </a:lnTo>
                <a:lnTo>
                  <a:pt x="26" y="72"/>
                </a:lnTo>
                <a:lnTo>
                  <a:pt x="23" y="84"/>
                </a:lnTo>
                <a:lnTo>
                  <a:pt x="2" y="81"/>
                </a:lnTo>
                <a:close/>
                <a:moveTo>
                  <a:pt x="10" y="52"/>
                </a:moveTo>
                <a:lnTo>
                  <a:pt x="16" y="39"/>
                </a:lnTo>
                <a:lnTo>
                  <a:pt x="24" y="28"/>
                </a:lnTo>
                <a:lnTo>
                  <a:pt x="40" y="41"/>
                </a:lnTo>
                <a:lnTo>
                  <a:pt x="35" y="50"/>
                </a:lnTo>
                <a:lnTo>
                  <a:pt x="30" y="60"/>
                </a:lnTo>
                <a:lnTo>
                  <a:pt x="10" y="52"/>
                </a:lnTo>
                <a:close/>
                <a:moveTo>
                  <a:pt x="24" y="28"/>
                </a:moveTo>
                <a:lnTo>
                  <a:pt x="32" y="19"/>
                </a:lnTo>
                <a:lnTo>
                  <a:pt x="41" y="11"/>
                </a:lnTo>
                <a:lnTo>
                  <a:pt x="54" y="28"/>
                </a:lnTo>
                <a:lnTo>
                  <a:pt x="47" y="34"/>
                </a:lnTo>
                <a:lnTo>
                  <a:pt x="40" y="41"/>
                </a:lnTo>
                <a:lnTo>
                  <a:pt x="24" y="28"/>
                </a:lnTo>
                <a:close/>
                <a:moveTo>
                  <a:pt x="54" y="28"/>
                </a:moveTo>
                <a:lnTo>
                  <a:pt x="52" y="29"/>
                </a:lnTo>
                <a:lnTo>
                  <a:pt x="54" y="28"/>
                </a:lnTo>
                <a:lnTo>
                  <a:pt x="48" y="20"/>
                </a:lnTo>
                <a:lnTo>
                  <a:pt x="54" y="28"/>
                </a:lnTo>
                <a:close/>
                <a:moveTo>
                  <a:pt x="41" y="11"/>
                </a:moveTo>
                <a:lnTo>
                  <a:pt x="49" y="6"/>
                </a:lnTo>
                <a:lnTo>
                  <a:pt x="57" y="2"/>
                </a:lnTo>
                <a:lnTo>
                  <a:pt x="64" y="23"/>
                </a:lnTo>
                <a:lnTo>
                  <a:pt x="59" y="25"/>
                </a:lnTo>
                <a:lnTo>
                  <a:pt x="54" y="28"/>
                </a:lnTo>
                <a:lnTo>
                  <a:pt x="41" y="11"/>
                </a:lnTo>
                <a:close/>
                <a:moveTo>
                  <a:pt x="57" y="2"/>
                </a:moveTo>
                <a:lnTo>
                  <a:pt x="47" y="6"/>
                </a:lnTo>
                <a:lnTo>
                  <a:pt x="57" y="2"/>
                </a:lnTo>
                <a:lnTo>
                  <a:pt x="61" y="12"/>
                </a:lnTo>
                <a:lnTo>
                  <a:pt x="57" y="2"/>
                </a:lnTo>
                <a:close/>
                <a:moveTo>
                  <a:pt x="57" y="2"/>
                </a:moveTo>
                <a:lnTo>
                  <a:pt x="65" y="0"/>
                </a:lnTo>
                <a:lnTo>
                  <a:pt x="75" y="0"/>
                </a:lnTo>
                <a:lnTo>
                  <a:pt x="75" y="21"/>
                </a:lnTo>
                <a:lnTo>
                  <a:pt x="69" y="21"/>
                </a:lnTo>
                <a:lnTo>
                  <a:pt x="64" y="23"/>
                </a:lnTo>
                <a:lnTo>
                  <a:pt x="57" y="2"/>
                </a:lnTo>
                <a:close/>
                <a:moveTo>
                  <a:pt x="75" y="0"/>
                </a:moveTo>
                <a:lnTo>
                  <a:pt x="81" y="0"/>
                </a:lnTo>
                <a:lnTo>
                  <a:pt x="88" y="1"/>
                </a:lnTo>
                <a:lnTo>
                  <a:pt x="94" y="3"/>
                </a:lnTo>
                <a:lnTo>
                  <a:pt x="100" y="6"/>
                </a:lnTo>
                <a:lnTo>
                  <a:pt x="90" y="25"/>
                </a:lnTo>
                <a:lnTo>
                  <a:pt x="87" y="23"/>
                </a:lnTo>
                <a:lnTo>
                  <a:pt x="83" y="22"/>
                </a:lnTo>
                <a:lnTo>
                  <a:pt x="79" y="21"/>
                </a:lnTo>
                <a:lnTo>
                  <a:pt x="75" y="21"/>
                </a:lnTo>
                <a:lnTo>
                  <a:pt x="75" y="0"/>
                </a:lnTo>
                <a:close/>
                <a:moveTo>
                  <a:pt x="100" y="6"/>
                </a:moveTo>
                <a:lnTo>
                  <a:pt x="107" y="10"/>
                </a:lnTo>
                <a:lnTo>
                  <a:pt x="113" y="16"/>
                </a:lnTo>
                <a:lnTo>
                  <a:pt x="118" y="21"/>
                </a:lnTo>
                <a:lnTo>
                  <a:pt x="123" y="27"/>
                </a:lnTo>
                <a:lnTo>
                  <a:pt x="107" y="39"/>
                </a:lnTo>
                <a:lnTo>
                  <a:pt x="103" y="35"/>
                </a:lnTo>
                <a:lnTo>
                  <a:pt x="98" y="31"/>
                </a:lnTo>
                <a:lnTo>
                  <a:pt x="94" y="28"/>
                </a:lnTo>
                <a:lnTo>
                  <a:pt x="90" y="25"/>
                </a:lnTo>
                <a:lnTo>
                  <a:pt x="100" y="6"/>
                </a:lnTo>
                <a:close/>
                <a:moveTo>
                  <a:pt x="107" y="39"/>
                </a:moveTo>
                <a:lnTo>
                  <a:pt x="111" y="45"/>
                </a:lnTo>
                <a:lnTo>
                  <a:pt x="107" y="39"/>
                </a:lnTo>
                <a:lnTo>
                  <a:pt x="115" y="33"/>
                </a:lnTo>
                <a:lnTo>
                  <a:pt x="107" y="39"/>
                </a:lnTo>
                <a:close/>
                <a:moveTo>
                  <a:pt x="123" y="27"/>
                </a:moveTo>
                <a:lnTo>
                  <a:pt x="130" y="35"/>
                </a:lnTo>
                <a:lnTo>
                  <a:pt x="134" y="44"/>
                </a:lnTo>
                <a:lnTo>
                  <a:pt x="139" y="54"/>
                </a:lnTo>
                <a:lnTo>
                  <a:pt x="142" y="64"/>
                </a:lnTo>
                <a:lnTo>
                  <a:pt x="121" y="70"/>
                </a:lnTo>
                <a:lnTo>
                  <a:pt x="119" y="61"/>
                </a:lnTo>
                <a:lnTo>
                  <a:pt x="115" y="54"/>
                </a:lnTo>
                <a:lnTo>
                  <a:pt x="111" y="47"/>
                </a:lnTo>
                <a:lnTo>
                  <a:pt x="107" y="39"/>
                </a:lnTo>
                <a:lnTo>
                  <a:pt x="123" y="27"/>
                </a:lnTo>
                <a:close/>
                <a:moveTo>
                  <a:pt x="142" y="64"/>
                </a:moveTo>
                <a:lnTo>
                  <a:pt x="145" y="75"/>
                </a:lnTo>
                <a:lnTo>
                  <a:pt x="146" y="86"/>
                </a:lnTo>
                <a:lnTo>
                  <a:pt x="147" y="99"/>
                </a:lnTo>
                <a:lnTo>
                  <a:pt x="148" y="111"/>
                </a:lnTo>
                <a:lnTo>
                  <a:pt x="126" y="111"/>
                </a:lnTo>
                <a:lnTo>
                  <a:pt x="126" y="100"/>
                </a:lnTo>
                <a:lnTo>
                  <a:pt x="125" y="89"/>
                </a:lnTo>
                <a:lnTo>
                  <a:pt x="124" y="79"/>
                </a:lnTo>
                <a:lnTo>
                  <a:pt x="121" y="70"/>
                </a:lnTo>
                <a:lnTo>
                  <a:pt x="142" y="64"/>
                </a:lnTo>
                <a:close/>
                <a:moveTo>
                  <a:pt x="148" y="111"/>
                </a:moveTo>
                <a:lnTo>
                  <a:pt x="148" y="119"/>
                </a:lnTo>
                <a:lnTo>
                  <a:pt x="147" y="128"/>
                </a:lnTo>
                <a:lnTo>
                  <a:pt x="146" y="136"/>
                </a:lnTo>
                <a:lnTo>
                  <a:pt x="145" y="144"/>
                </a:lnTo>
                <a:lnTo>
                  <a:pt x="124" y="141"/>
                </a:lnTo>
                <a:lnTo>
                  <a:pt x="126" y="127"/>
                </a:lnTo>
                <a:lnTo>
                  <a:pt x="126" y="111"/>
                </a:lnTo>
                <a:lnTo>
                  <a:pt x="148" y="111"/>
                </a:lnTo>
                <a:close/>
                <a:moveTo>
                  <a:pt x="145" y="144"/>
                </a:moveTo>
                <a:lnTo>
                  <a:pt x="142" y="159"/>
                </a:lnTo>
                <a:lnTo>
                  <a:pt x="138" y="173"/>
                </a:lnTo>
                <a:lnTo>
                  <a:pt x="118" y="165"/>
                </a:lnTo>
                <a:lnTo>
                  <a:pt x="121" y="154"/>
                </a:lnTo>
                <a:lnTo>
                  <a:pt x="124" y="141"/>
                </a:lnTo>
                <a:lnTo>
                  <a:pt x="145" y="144"/>
                </a:lnTo>
                <a:close/>
                <a:moveTo>
                  <a:pt x="138" y="173"/>
                </a:moveTo>
                <a:lnTo>
                  <a:pt x="132" y="185"/>
                </a:lnTo>
                <a:lnTo>
                  <a:pt x="125" y="196"/>
                </a:lnTo>
                <a:lnTo>
                  <a:pt x="108" y="184"/>
                </a:lnTo>
                <a:lnTo>
                  <a:pt x="113" y="175"/>
                </a:lnTo>
                <a:lnTo>
                  <a:pt x="118" y="165"/>
                </a:lnTo>
                <a:lnTo>
                  <a:pt x="138" y="173"/>
                </a:lnTo>
                <a:close/>
                <a:moveTo>
                  <a:pt x="125" y="196"/>
                </a:moveTo>
                <a:lnTo>
                  <a:pt x="117" y="205"/>
                </a:lnTo>
                <a:lnTo>
                  <a:pt x="109" y="213"/>
                </a:lnTo>
                <a:lnTo>
                  <a:pt x="96" y="195"/>
                </a:lnTo>
                <a:lnTo>
                  <a:pt x="103" y="190"/>
                </a:lnTo>
                <a:lnTo>
                  <a:pt x="108" y="184"/>
                </a:lnTo>
                <a:lnTo>
                  <a:pt x="125" y="196"/>
                </a:lnTo>
                <a:close/>
                <a:moveTo>
                  <a:pt x="96" y="195"/>
                </a:moveTo>
                <a:lnTo>
                  <a:pt x="89" y="200"/>
                </a:lnTo>
                <a:lnTo>
                  <a:pt x="96" y="195"/>
                </a:lnTo>
                <a:lnTo>
                  <a:pt x="103" y="203"/>
                </a:lnTo>
                <a:lnTo>
                  <a:pt x="96" y="195"/>
                </a:lnTo>
                <a:close/>
                <a:moveTo>
                  <a:pt x="109" y="213"/>
                </a:moveTo>
                <a:lnTo>
                  <a:pt x="99" y="218"/>
                </a:lnTo>
                <a:lnTo>
                  <a:pt x="91" y="222"/>
                </a:lnTo>
                <a:lnTo>
                  <a:pt x="84" y="201"/>
                </a:lnTo>
                <a:lnTo>
                  <a:pt x="90" y="199"/>
                </a:lnTo>
                <a:lnTo>
                  <a:pt x="96" y="195"/>
                </a:lnTo>
                <a:lnTo>
                  <a:pt x="109" y="213"/>
                </a:lnTo>
                <a:close/>
                <a:moveTo>
                  <a:pt x="91" y="222"/>
                </a:moveTo>
                <a:lnTo>
                  <a:pt x="82" y="224"/>
                </a:lnTo>
                <a:lnTo>
                  <a:pt x="72" y="225"/>
                </a:lnTo>
                <a:lnTo>
                  <a:pt x="72" y="203"/>
                </a:lnTo>
                <a:lnTo>
                  <a:pt x="79" y="203"/>
                </a:lnTo>
                <a:lnTo>
                  <a:pt x="84" y="201"/>
                </a:lnTo>
                <a:lnTo>
                  <a:pt x="91" y="222"/>
                </a:lnTo>
                <a:close/>
                <a:moveTo>
                  <a:pt x="72" y="225"/>
                </a:moveTo>
                <a:lnTo>
                  <a:pt x="64" y="224"/>
                </a:lnTo>
                <a:lnTo>
                  <a:pt x="56" y="222"/>
                </a:lnTo>
                <a:lnTo>
                  <a:pt x="49" y="219"/>
                </a:lnTo>
                <a:lnTo>
                  <a:pt x="41" y="215"/>
                </a:lnTo>
                <a:lnTo>
                  <a:pt x="53" y="197"/>
                </a:lnTo>
                <a:lnTo>
                  <a:pt x="58" y="200"/>
                </a:lnTo>
                <a:lnTo>
                  <a:pt x="62" y="202"/>
                </a:lnTo>
                <a:lnTo>
                  <a:pt x="67" y="203"/>
                </a:lnTo>
                <a:lnTo>
                  <a:pt x="72" y="203"/>
                </a:lnTo>
                <a:lnTo>
                  <a:pt x="72" y="225"/>
                </a:lnTo>
                <a:close/>
                <a:moveTo>
                  <a:pt x="41" y="215"/>
                </a:moveTo>
                <a:lnTo>
                  <a:pt x="34" y="210"/>
                </a:lnTo>
                <a:lnTo>
                  <a:pt x="28" y="202"/>
                </a:lnTo>
                <a:lnTo>
                  <a:pt x="23" y="195"/>
                </a:lnTo>
                <a:lnTo>
                  <a:pt x="16" y="187"/>
                </a:lnTo>
                <a:lnTo>
                  <a:pt x="35" y="176"/>
                </a:lnTo>
                <a:lnTo>
                  <a:pt x="39" y="183"/>
                </a:lnTo>
                <a:lnTo>
                  <a:pt x="43" y="189"/>
                </a:lnTo>
                <a:lnTo>
                  <a:pt x="49" y="194"/>
                </a:lnTo>
                <a:lnTo>
                  <a:pt x="53" y="197"/>
                </a:lnTo>
                <a:lnTo>
                  <a:pt x="41" y="215"/>
                </a:lnTo>
                <a:close/>
                <a:moveTo>
                  <a:pt x="16" y="187"/>
                </a:moveTo>
                <a:lnTo>
                  <a:pt x="12" y="178"/>
                </a:lnTo>
                <a:lnTo>
                  <a:pt x="9" y="170"/>
                </a:lnTo>
                <a:lnTo>
                  <a:pt x="6" y="162"/>
                </a:lnTo>
                <a:lnTo>
                  <a:pt x="4" y="153"/>
                </a:lnTo>
                <a:lnTo>
                  <a:pt x="25" y="148"/>
                </a:lnTo>
                <a:lnTo>
                  <a:pt x="27" y="156"/>
                </a:lnTo>
                <a:lnTo>
                  <a:pt x="29" y="163"/>
                </a:lnTo>
                <a:lnTo>
                  <a:pt x="32" y="169"/>
                </a:lnTo>
                <a:lnTo>
                  <a:pt x="35" y="176"/>
                </a:lnTo>
                <a:lnTo>
                  <a:pt x="16" y="187"/>
                </a:lnTo>
                <a:close/>
                <a:moveTo>
                  <a:pt x="4" y="153"/>
                </a:moveTo>
                <a:lnTo>
                  <a:pt x="2" y="143"/>
                </a:lnTo>
                <a:lnTo>
                  <a:pt x="1" y="134"/>
                </a:lnTo>
                <a:lnTo>
                  <a:pt x="0" y="125"/>
                </a:lnTo>
                <a:lnTo>
                  <a:pt x="0" y="114"/>
                </a:lnTo>
                <a:lnTo>
                  <a:pt x="21" y="114"/>
                </a:lnTo>
                <a:lnTo>
                  <a:pt x="21" y="122"/>
                </a:lnTo>
                <a:lnTo>
                  <a:pt x="22" y="132"/>
                </a:lnTo>
                <a:lnTo>
                  <a:pt x="23" y="140"/>
                </a:lnTo>
                <a:lnTo>
                  <a:pt x="25" y="148"/>
                </a:lnTo>
                <a:lnTo>
                  <a:pt x="4" y="153"/>
                </a:lnTo>
                <a:close/>
                <a:moveTo>
                  <a:pt x="50" y="117"/>
                </a:moveTo>
                <a:lnTo>
                  <a:pt x="50" y="127"/>
                </a:lnTo>
                <a:lnTo>
                  <a:pt x="50" y="136"/>
                </a:lnTo>
                <a:lnTo>
                  <a:pt x="51" y="144"/>
                </a:lnTo>
                <a:lnTo>
                  <a:pt x="52" y="153"/>
                </a:lnTo>
                <a:lnTo>
                  <a:pt x="31" y="156"/>
                </a:lnTo>
                <a:lnTo>
                  <a:pt x="30" y="147"/>
                </a:lnTo>
                <a:lnTo>
                  <a:pt x="29" y="138"/>
                </a:lnTo>
                <a:lnTo>
                  <a:pt x="28" y="128"/>
                </a:lnTo>
                <a:lnTo>
                  <a:pt x="28" y="117"/>
                </a:lnTo>
                <a:lnTo>
                  <a:pt x="50" y="117"/>
                </a:lnTo>
                <a:close/>
                <a:moveTo>
                  <a:pt x="52" y="153"/>
                </a:moveTo>
                <a:lnTo>
                  <a:pt x="55" y="167"/>
                </a:lnTo>
                <a:lnTo>
                  <a:pt x="59" y="180"/>
                </a:lnTo>
                <a:lnTo>
                  <a:pt x="39" y="188"/>
                </a:lnTo>
                <a:lnTo>
                  <a:pt x="36" y="181"/>
                </a:lnTo>
                <a:lnTo>
                  <a:pt x="34" y="172"/>
                </a:lnTo>
                <a:lnTo>
                  <a:pt x="32" y="165"/>
                </a:lnTo>
                <a:lnTo>
                  <a:pt x="31" y="156"/>
                </a:lnTo>
                <a:lnTo>
                  <a:pt x="52" y="153"/>
                </a:lnTo>
                <a:close/>
                <a:moveTo>
                  <a:pt x="59" y="180"/>
                </a:moveTo>
                <a:lnTo>
                  <a:pt x="59" y="181"/>
                </a:lnTo>
                <a:lnTo>
                  <a:pt x="59" y="180"/>
                </a:lnTo>
                <a:lnTo>
                  <a:pt x="49" y="184"/>
                </a:lnTo>
                <a:lnTo>
                  <a:pt x="59" y="180"/>
                </a:lnTo>
                <a:close/>
                <a:moveTo>
                  <a:pt x="59" y="180"/>
                </a:moveTo>
                <a:lnTo>
                  <a:pt x="62" y="187"/>
                </a:lnTo>
                <a:lnTo>
                  <a:pt x="66" y="192"/>
                </a:lnTo>
                <a:lnTo>
                  <a:pt x="52" y="208"/>
                </a:lnTo>
                <a:lnTo>
                  <a:pt x="48" y="204"/>
                </a:lnTo>
                <a:lnTo>
                  <a:pt x="44" y="199"/>
                </a:lnTo>
                <a:lnTo>
                  <a:pt x="41" y="194"/>
                </a:lnTo>
                <a:lnTo>
                  <a:pt x="38" y="188"/>
                </a:lnTo>
                <a:lnTo>
                  <a:pt x="59" y="180"/>
                </a:lnTo>
                <a:close/>
                <a:moveTo>
                  <a:pt x="66" y="192"/>
                </a:moveTo>
                <a:lnTo>
                  <a:pt x="69" y="194"/>
                </a:lnTo>
                <a:lnTo>
                  <a:pt x="74" y="195"/>
                </a:lnTo>
                <a:lnTo>
                  <a:pt x="74" y="216"/>
                </a:lnTo>
                <a:lnTo>
                  <a:pt x="67" y="216"/>
                </a:lnTo>
                <a:lnTo>
                  <a:pt x="62" y="214"/>
                </a:lnTo>
                <a:lnTo>
                  <a:pt x="57" y="212"/>
                </a:lnTo>
                <a:lnTo>
                  <a:pt x="52" y="208"/>
                </a:lnTo>
                <a:lnTo>
                  <a:pt x="66" y="192"/>
                </a:lnTo>
                <a:close/>
                <a:moveTo>
                  <a:pt x="74" y="195"/>
                </a:moveTo>
                <a:lnTo>
                  <a:pt x="76" y="194"/>
                </a:lnTo>
                <a:lnTo>
                  <a:pt x="77" y="194"/>
                </a:lnTo>
                <a:lnTo>
                  <a:pt x="86" y="214"/>
                </a:lnTo>
                <a:lnTo>
                  <a:pt x="80" y="215"/>
                </a:lnTo>
                <a:lnTo>
                  <a:pt x="74" y="216"/>
                </a:lnTo>
                <a:lnTo>
                  <a:pt x="74" y="195"/>
                </a:lnTo>
                <a:close/>
                <a:moveTo>
                  <a:pt x="86" y="214"/>
                </a:moveTo>
                <a:lnTo>
                  <a:pt x="75" y="218"/>
                </a:lnTo>
                <a:lnTo>
                  <a:pt x="86" y="214"/>
                </a:lnTo>
                <a:lnTo>
                  <a:pt x="81" y="203"/>
                </a:lnTo>
                <a:lnTo>
                  <a:pt x="86" y="214"/>
                </a:lnTo>
                <a:close/>
                <a:moveTo>
                  <a:pt x="77" y="194"/>
                </a:moveTo>
                <a:lnTo>
                  <a:pt x="80" y="192"/>
                </a:lnTo>
                <a:lnTo>
                  <a:pt x="83" y="190"/>
                </a:lnTo>
                <a:lnTo>
                  <a:pt x="96" y="206"/>
                </a:lnTo>
                <a:lnTo>
                  <a:pt x="91" y="211"/>
                </a:lnTo>
                <a:lnTo>
                  <a:pt x="86" y="214"/>
                </a:lnTo>
                <a:lnTo>
                  <a:pt x="77" y="194"/>
                </a:lnTo>
                <a:close/>
                <a:moveTo>
                  <a:pt x="83" y="190"/>
                </a:moveTo>
                <a:lnTo>
                  <a:pt x="85" y="188"/>
                </a:lnTo>
                <a:lnTo>
                  <a:pt x="88" y="184"/>
                </a:lnTo>
                <a:lnTo>
                  <a:pt x="107" y="194"/>
                </a:lnTo>
                <a:lnTo>
                  <a:pt x="102" y="201"/>
                </a:lnTo>
                <a:lnTo>
                  <a:pt x="96" y="206"/>
                </a:lnTo>
                <a:lnTo>
                  <a:pt x="83" y="190"/>
                </a:lnTo>
                <a:close/>
                <a:moveTo>
                  <a:pt x="88" y="184"/>
                </a:moveTo>
                <a:lnTo>
                  <a:pt x="90" y="178"/>
                </a:lnTo>
                <a:lnTo>
                  <a:pt x="92" y="172"/>
                </a:lnTo>
                <a:lnTo>
                  <a:pt x="113" y="177"/>
                </a:lnTo>
                <a:lnTo>
                  <a:pt x="110" y="187"/>
                </a:lnTo>
                <a:lnTo>
                  <a:pt x="107" y="194"/>
                </a:lnTo>
                <a:lnTo>
                  <a:pt x="88" y="184"/>
                </a:lnTo>
                <a:close/>
                <a:moveTo>
                  <a:pt x="92" y="172"/>
                </a:moveTo>
                <a:lnTo>
                  <a:pt x="93" y="168"/>
                </a:lnTo>
                <a:lnTo>
                  <a:pt x="92" y="172"/>
                </a:lnTo>
                <a:lnTo>
                  <a:pt x="103" y="174"/>
                </a:lnTo>
                <a:lnTo>
                  <a:pt x="92" y="172"/>
                </a:lnTo>
                <a:close/>
                <a:moveTo>
                  <a:pt x="92" y="172"/>
                </a:moveTo>
                <a:lnTo>
                  <a:pt x="95" y="159"/>
                </a:lnTo>
                <a:lnTo>
                  <a:pt x="96" y="143"/>
                </a:lnTo>
                <a:lnTo>
                  <a:pt x="118" y="145"/>
                </a:lnTo>
                <a:lnTo>
                  <a:pt x="117" y="155"/>
                </a:lnTo>
                <a:lnTo>
                  <a:pt x="116" y="163"/>
                </a:lnTo>
                <a:lnTo>
                  <a:pt x="114" y="170"/>
                </a:lnTo>
                <a:lnTo>
                  <a:pt x="113" y="177"/>
                </a:lnTo>
                <a:lnTo>
                  <a:pt x="92" y="172"/>
                </a:lnTo>
                <a:close/>
                <a:moveTo>
                  <a:pt x="96" y="143"/>
                </a:moveTo>
                <a:lnTo>
                  <a:pt x="97" y="135"/>
                </a:lnTo>
                <a:lnTo>
                  <a:pt x="98" y="126"/>
                </a:lnTo>
                <a:lnTo>
                  <a:pt x="98" y="115"/>
                </a:lnTo>
                <a:lnTo>
                  <a:pt x="98" y="105"/>
                </a:lnTo>
                <a:lnTo>
                  <a:pt x="119" y="105"/>
                </a:lnTo>
                <a:lnTo>
                  <a:pt x="119" y="115"/>
                </a:lnTo>
                <a:lnTo>
                  <a:pt x="119" y="127"/>
                </a:lnTo>
                <a:lnTo>
                  <a:pt x="118" y="136"/>
                </a:lnTo>
                <a:lnTo>
                  <a:pt x="118" y="145"/>
                </a:lnTo>
                <a:lnTo>
                  <a:pt x="96" y="143"/>
                </a:lnTo>
                <a:close/>
                <a:moveTo>
                  <a:pt x="98" y="105"/>
                </a:moveTo>
                <a:lnTo>
                  <a:pt x="98" y="89"/>
                </a:lnTo>
                <a:lnTo>
                  <a:pt x="96" y="75"/>
                </a:lnTo>
                <a:lnTo>
                  <a:pt x="118" y="73"/>
                </a:lnTo>
                <a:lnTo>
                  <a:pt x="118" y="80"/>
                </a:lnTo>
                <a:lnTo>
                  <a:pt x="119" y="87"/>
                </a:lnTo>
                <a:lnTo>
                  <a:pt x="119" y="95"/>
                </a:lnTo>
                <a:lnTo>
                  <a:pt x="119" y="105"/>
                </a:lnTo>
                <a:lnTo>
                  <a:pt x="98" y="105"/>
                </a:lnTo>
                <a:close/>
                <a:moveTo>
                  <a:pt x="96" y="75"/>
                </a:moveTo>
                <a:lnTo>
                  <a:pt x="94" y="62"/>
                </a:lnTo>
                <a:lnTo>
                  <a:pt x="92" y="51"/>
                </a:lnTo>
                <a:lnTo>
                  <a:pt x="112" y="45"/>
                </a:lnTo>
                <a:lnTo>
                  <a:pt x="115" y="58"/>
                </a:lnTo>
                <a:lnTo>
                  <a:pt x="118" y="73"/>
                </a:lnTo>
                <a:lnTo>
                  <a:pt x="96" y="75"/>
                </a:lnTo>
                <a:close/>
                <a:moveTo>
                  <a:pt x="92" y="51"/>
                </a:moveTo>
                <a:lnTo>
                  <a:pt x="89" y="45"/>
                </a:lnTo>
                <a:lnTo>
                  <a:pt x="87" y="39"/>
                </a:lnTo>
                <a:lnTo>
                  <a:pt x="106" y="29"/>
                </a:lnTo>
                <a:lnTo>
                  <a:pt x="109" y="36"/>
                </a:lnTo>
                <a:lnTo>
                  <a:pt x="112" y="45"/>
                </a:lnTo>
                <a:lnTo>
                  <a:pt x="92" y="51"/>
                </a:lnTo>
                <a:close/>
                <a:moveTo>
                  <a:pt x="87" y="39"/>
                </a:moveTo>
                <a:lnTo>
                  <a:pt x="84" y="35"/>
                </a:lnTo>
                <a:lnTo>
                  <a:pt x="82" y="32"/>
                </a:lnTo>
                <a:lnTo>
                  <a:pt x="95" y="17"/>
                </a:lnTo>
                <a:lnTo>
                  <a:pt x="100" y="22"/>
                </a:lnTo>
                <a:lnTo>
                  <a:pt x="106" y="29"/>
                </a:lnTo>
                <a:lnTo>
                  <a:pt x="87" y="39"/>
                </a:lnTo>
                <a:close/>
                <a:moveTo>
                  <a:pt x="95" y="17"/>
                </a:moveTo>
                <a:lnTo>
                  <a:pt x="94" y="16"/>
                </a:lnTo>
                <a:lnTo>
                  <a:pt x="95" y="17"/>
                </a:lnTo>
                <a:lnTo>
                  <a:pt x="88" y="25"/>
                </a:lnTo>
                <a:lnTo>
                  <a:pt x="95" y="17"/>
                </a:lnTo>
                <a:close/>
                <a:moveTo>
                  <a:pt x="82" y="33"/>
                </a:moveTo>
                <a:lnTo>
                  <a:pt x="81" y="32"/>
                </a:lnTo>
                <a:lnTo>
                  <a:pt x="79" y="31"/>
                </a:lnTo>
                <a:lnTo>
                  <a:pt x="85" y="11"/>
                </a:lnTo>
                <a:lnTo>
                  <a:pt x="90" y="14"/>
                </a:lnTo>
                <a:lnTo>
                  <a:pt x="95" y="17"/>
                </a:lnTo>
                <a:lnTo>
                  <a:pt x="82" y="33"/>
                </a:lnTo>
                <a:close/>
                <a:moveTo>
                  <a:pt x="79" y="31"/>
                </a:moveTo>
                <a:lnTo>
                  <a:pt x="77" y="30"/>
                </a:lnTo>
                <a:lnTo>
                  <a:pt x="75" y="30"/>
                </a:lnTo>
                <a:lnTo>
                  <a:pt x="75" y="9"/>
                </a:lnTo>
                <a:lnTo>
                  <a:pt x="80" y="9"/>
                </a:lnTo>
                <a:lnTo>
                  <a:pt x="85" y="11"/>
                </a:lnTo>
                <a:lnTo>
                  <a:pt x="79" y="31"/>
                </a:lnTo>
                <a:close/>
                <a:moveTo>
                  <a:pt x="75" y="30"/>
                </a:moveTo>
                <a:lnTo>
                  <a:pt x="71" y="31"/>
                </a:lnTo>
                <a:lnTo>
                  <a:pt x="69" y="31"/>
                </a:lnTo>
                <a:lnTo>
                  <a:pt x="60" y="12"/>
                </a:lnTo>
                <a:lnTo>
                  <a:pt x="67" y="10"/>
                </a:lnTo>
                <a:lnTo>
                  <a:pt x="75" y="9"/>
                </a:lnTo>
                <a:lnTo>
                  <a:pt x="75" y="30"/>
                </a:lnTo>
                <a:close/>
                <a:moveTo>
                  <a:pt x="69" y="31"/>
                </a:moveTo>
                <a:lnTo>
                  <a:pt x="67" y="33"/>
                </a:lnTo>
                <a:lnTo>
                  <a:pt x="64" y="35"/>
                </a:lnTo>
                <a:lnTo>
                  <a:pt x="49" y="22"/>
                </a:lnTo>
                <a:lnTo>
                  <a:pt x="54" y="17"/>
                </a:lnTo>
                <a:lnTo>
                  <a:pt x="60" y="12"/>
                </a:lnTo>
                <a:lnTo>
                  <a:pt x="69" y="31"/>
                </a:lnTo>
                <a:close/>
                <a:moveTo>
                  <a:pt x="49" y="22"/>
                </a:moveTo>
                <a:lnTo>
                  <a:pt x="49" y="22"/>
                </a:lnTo>
                <a:lnTo>
                  <a:pt x="57" y="29"/>
                </a:lnTo>
                <a:lnTo>
                  <a:pt x="49" y="22"/>
                </a:lnTo>
                <a:close/>
                <a:moveTo>
                  <a:pt x="64" y="35"/>
                </a:moveTo>
                <a:lnTo>
                  <a:pt x="61" y="41"/>
                </a:lnTo>
                <a:lnTo>
                  <a:pt x="58" y="48"/>
                </a:lnTo>
                <a:lnTo>
                  <a:pt x="38" y="41"/>
                </a:lnTo>
                <a:lnTo>
                  <a:pt x="42" y="30"/>
                </a:lnTo>
                <a:lnTo>
                  <a:pt x="49" y="22"/>
                </a:lnTo>
                <a:lnTo>
                  <a:pt x="64" y="35"/>
                </a:lnTo>
                <a:close/>
                <a:moveTo>
                  <a:pt x="58" y="48"/>
                </a:moveTo>
                <a:lnTo>
                  <a:pt x="52" y="62"/>
                </a:lnTo>
                <a:lnTo>
                  <a:pt x="58" y="48"/>
                </a:lnTo>
                <a:lnTo>
                  <a:pt x="48" y="45"/>
                </a:lnTo>
                <a:lnTo>
                  <a:pt x="58" y="48"/>
                </a:lnTo>
                <a:close/>
                <a:moveTo>
                  <a:pt x="58" y="48"/>
                </a:moveTo>
                <a:lnTo>
                  <a:pt x="55" y="57"/>
                </a:lnTo>
                <a:lnTo>
                  <a:pt x="53" y="69"/>
                </a:lnTo>
                <a:lnTo>
                  <a:pt x="32" y="65"/>
                </a:lnTo>
                <a:lnTo>
                  <a:pt x="34" y="52"/>
                </a:lnTo>
                <a:lnTo>
                  <a:pt x="38" y="41"/>
                </a:lnTo>
                <a:lnTo>
                  <a:pt x="58" y="48"/>
                </a:lnTo>
                <a:close/>
                <a:moveTo>
                  <a:pt x="32" y="65"/>
                </a:moveTo>
                <a:lnTo>
                  <a:pt x="33" y="57"/>
                </a:lnTo>
                <a:lnTo>
                  <a:pt x="32" y="65"/>
                </a:lnTo>
                <a:lnTo>
                  <a:pt x="42" y="66"/>
                </a:lnTo>
                <a:lnTo>
                  <a:pt x="32" y="65"/>
                </a:lnTo>
                <a:close/>
                <a:moveTo>
                  <a:pt x="53" y="69"/>
                </a:moveTo>
                <a:lnTo>
                  <a:pt x="52" y="80"/>
                </a:lnTo>
                <a:lnTo>
                  <a:pt x="51" y="92"/>
                </a:lnTo>
                <a:lnTo>
                  <a:pt x="29" y="91"/>
                </a:lnTo>
                <a:lnTo>
                  <a:pt x="30" y="79"/>
                </a:lnTo>
                <a:lnTo>
                  <a:pt x="32" y="65"/>
                </a:lnTo>
                <a:lnTo>
                  <a:pt x="53" y="69"/>
                </a:lnTo>
                <a:close/>
                <a:moveTo>
                  <a:pt x="51" y="92"/>
                </a:moveTo>
                <a:lnTo>
                  <a:pt x="50" y="106"/>
                </a:lnTo>
                <a:lnTo>
                  <a:pt x="50" y="117"/>
                </a:lnTo>
                <a:lnTo>
                  <a:pt x="28" y="117"/>
                </a:lnTo>
                <a:lnTo>
                  <a:pt x="28"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sp>
        <p:nvSpPr>
          <p:cNvPr id="372" name="Freeform 389"/>
          <p:cNvSpPr>
            <a:spLocks noEditPoints="1"/>
          </p:cNvSpPr>
          <p:nvPr/>
        </p:nvSpPr>
        <p:spPr bwMode="auto">
          <a:xfrm>
            <a:off x="5081588" y="1881188"/>
            <a:ext cx="79375" cy="119062"/>
          </a:xfrm>
          <a:custGeom>
            <a:avLst/>
            <a:gdLst>
              <a:gd name="T0" fmla="*/ 22 w 149"/>
              <a:gd name="T1" fmla="*/ 99 h 225"/>
              <a:gd name="T2" fmla="*/ 24 w 149"/>
              <a:gd name="T3" fmla="*/ 84 h 225"/>
              <a:gd name="T4" fmla="*/ 3 w 149"/>
              <a:gd name="T5" fmla="*/ 81 h 225"/>
              <a:gd name="T6" fmla="*/ 12 w 149"/>
              <a:gd name="T7" fmla="*/ 52 h 225"/>
              <a:gd name="T8" fmla="*/ 24 w 149"/>
              <a:gd name="T9" fmla="*/ 28 h 225"/>
              <a:gd name="T10" fmla="*/ 50 w 149"/>
              <a:gd name="T11" fmla="*/ 6 h 225"/>
              <a:gd name="T12" fmla="*/ 47 w 149"/>
              <a:gd name="T13" fmla="*/ 6 h 225"/>
              <a:gd name="T14" fmla="*/ 75 w 149"/>
              <a:gd name="T15" fmla="*/ 21 h 225"/>
              <a:gd name="T16" fmla="*/ 95 w 149"/>
              <a:gd name="T17" fmla="*/ 3 h 225"/>
              <a:gd name="T18" fmla="*/ 75 w 149"/>
              <a:gd name="T19" fmla="*/ 0 h 225"/>
              <a:gd name="T20" fmla="*/ 103 w 149"/>
              <a:gd name="T21" fmla="*/ 35 h 225"/>
              <a:gd name="T22" fmla="*/ 107 w 149"/>
              <a:gd name="T23" fmla="*/ 39 h 225"/>
              <a:gd name="T24" fmla="*/ 142 w 149"/>
              <a:gd name="T25" fmla="*/ 64 h 225"/>
              <a:gd name="T26" fmla="*/ 142 w 149"/>
              <a:gd name="T27" fmla="*/ 64 h 225"/>
              <a:gd name="T28" fmla="*/ 126 w 149"/>
              <a:gd name="T29" fmla="*/ 89 h 225"/>
              <a:gd name="T30" fmla="*/ 148 w 149"/>
              <a:gd name="T31" fmla="*/ 136 h 225"/>
              <a:gd name="T32" fmla="*/ 142 w 149"/>
              <a:gd name="T33" fmla="*/ 159 h 225"/>
              <a:gd name="T34" fmla="*/ 132 w 149"/>
              <a:gd name="T35" fmla="*/ 185 h 225"/>
              <a:gd name="T36" fmla="*/ 117 w 149"/>
              <a:gd name="T37" fmla="*/ 205 h 225"/>
              <a:gd name="T38" fmla="*/ 89 w 149"/>
              <a:gd name="T39" fmla="*/ 200 h 225"/>
              <a:gd name="T40" fmla="*/ 84 w 149"/>
              <a:gd name="T41" fmla="*/ 201 h 225"/>
              <a:gd name="T42" fmla="*/ 74 w 149"/>
              <a:gd name="T43" fmla="*/ 203 h 225"/>
              <a:gd name="T44" fmla="*/ 49 w 149"/>
              <a:gd name="T45" fmla="*/ 219 h 225"/>
              <a:gd name="T46" fmla="*/ 74 w 149"/>
              <a:gd name="T47" fmla="*/ 225 h 225"/>
              <a:gd name="T48" fmla="*/ 40 w 149"/>
              <a:gd name="T49" fmla="*/ 183 h 225"/>
              <a:gd name="T50" fmla="*/ 10 w 149"/>
              <a:gd name="T51" fmla="*/ 170 h 225"/>
              <a:gd name="T52" fmla="*/ 35 w 149"/>
              <a:gd name="T53" fmla="*/ 176 h 225"/>
              <a:gd name="T54" fmla="*/ 21 w 149"/>
              <a:gd name="T55" fmla="*/ 114 h 225"/>
              <a:gd name="T56" fmla="*/ 50 w 149"/>
              <a:gd name="T57" fmla="*/ 127 h 225"/>
              <a:gd name="T58" fmla="*/ 28 w 149"/>
              <a:gd name="T59" fmla="*/ 128 h 225"/>
              <a:gd name="T60" fmla="*/ 37 w 149"/>
              <a:gd name="T61" fmla="*/ 181 h 225"/>
              <a:gd name="T62" fmla="*/ 59 w 149"/>
              <a:gd name="T63" fmla="*/ 180 h 225"/>
              <a:gd name="T64" fmla="*/ 49 w 149"/>
              <a:gd name="T65" fmla="*/ 204 h 225"/>
              <a:gd name="T66" fmla="*/ 74 w 149"/>
              <a:gd name="T67" fmla="*/ 195 h 225"/>
              <a:gd name="T68" fmla="*/ 74 w 149"/>
              <a:gd name="T69" fmla="*/ 195 h 225"/>
              <a:gd name="T70" fmla="*/ 86 w 149"/>
              <a:gd name="T71" fmla="*/ 214 h 225"/>
              <a:gd name="T72" fmla="*/ 83 w 149"/>
              <a:gd name="T73" fmla="*/ 190 h 225"/>
              <a:gd name="T74" fmla="*/ 88 w 149"/>
              <a:gd name="T75" fmla="*/ 184 h 225"/>
              <a:gd name="T76" fmla="*/ 93 w 149"/>
              <a:gd name="T77" fmla="*/ 172 h 225"/>
              <a:gd name="T78" fmla="*/ 93 w 149"/>
              <a:gd name="T79" fmla="*/ 172 h 225"/>
              <a:gd name="T80" fmla="*/ 117 w 149"/>
              <a:gd name="T81" fmla="*/ 155 h 225"/>
              <a:gd name="T82" fmla="*/ 99 w 149"/>
              <a:gd name="T83" fmla="*/ 126 h 225"/>
              <a:gd name="T84" fmla="*/ 119 w 149"/>
              <a:gd name="T85" fmla="*/ 145 h 225"/>
              <a:gd name="T86" fmla="*/ 120 w 149"/>
              <a:gd name="T87" fmla="*/ 87 h 225"/>
              <a:gd name="T88" fmla="*/ 112 w 149"/>
              <a:gd name="T89" fmla="*/ 45 h 225"/>
              <a:gd name="T90" fmla="*/ 106 w 149"/>
              <a:gd name="T91" fmla="*/ 29 h 225"/>
              <a:gd name="T92" fmla="*/ 96 w 149"/>
              <a:gd name="T93" fmla="*/ 17 h 225"/>
              <a:gd name="T94" fmla="*/ 89 w 149"/>
              <a:gd name="T95" fmla="*/ 25 h 225"/>
              <a:gd name="T96" fmla="*/ 96 w 149"/>
              <a:gd name="T97" fmla="*/ 17 h 225"/>
              <a:gd name="T98" fmla="*/ 86 w 149"/>
              <a:gd name="T99" fmla="*/ 11 h 225"/>
              <a:gd name="T100" fmla="*/ 75 w 149"/>
              <a:gd name="T101" fmla="*/ 9 h 225"/>
              <a:gd name="T102" fmla="*/ 60 w 149"/>
              <a:gd name="T103" fmla="*/ 12 h 225"/>
              <a:gd name="T104" fmla="*/ 66 w 149"/>
              <a:gd name="T105" fmla="*/ 35 h 225"/>
              <a:gd name="T106" fmla="*/ 58 w 149"/>
              <a:gd name="T107" fmla="*/ 48 h 225"/>
              <a:gd name="T108" fmla="*/ 53 w 149"/>
              <a:gd name="T109" fmla="*/ 69 h 225"/>
              <a:gd name="T110" fmla="*/ 32 w 149"/>
              <a:gd name="T111" fmla="*/ 65 h 225"/>
              <a:gd name="T112" fmla="*/ 30 w 149"/>
              <a:gd name="T113" fmla="*/ 79 h 225"/>
              <a:gd name="T114" fmla="*/ 29 w 149"/>
              <a:gd name="T115" fmla="*/ 104 h 2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9"/>
              <a:gd name="T175" fmla="*/ 0 h 225"/>
              <a:gd name="T176" fmla="*/ 149 w 149"/>
              <a:gd name="T177" fmla="*/ 225 h 2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9" h="225">
                <a:moveTo>
                  <a:pt x="0" y="114"/>
                </a:moveTo>
                <a:lnTo>
                  <a:pt x="0" y="105"/>
                </a:lnTo>
                <a:lnTo>
                  <a:pt x="1" y="97"/>
                </a:lnTo>
                <a:lnTo>
                  <a:pt x="1" y="88"/>
                </a:lnTo>
                <a:lnTo>
                  <a:pt x="3" y="81"/>
                </a:lnTo>
                <a:lnTo>
                  <a:pt x="24" y="84"/>
                </a:lnTo>
                <a:lnTo>
                  <a:pt x="22" y="99"/>
                </a:lnTo>
                <a:lnTo>
                  <a:pt x="21" y="114"/>
                </a:lnTo>
                <a:lnTo>
                  <a:pt x="0" y="114"/>
                </a:lnTo>
                <a:close/>
                <a:moveTo>
                  <a:pt x="24" y="84"/>
                </a:moveTo>
                <a:lnTo>
                  <a:pt x="22" y="97"/>
                </a:lnTo>
                <a:lnTo>
                  <a:pt x="24" y="84"/>
                </a:lnTo>
                <a:lnTo>
                  <a:pt x="14" y="82"/>
                </a:lnTo>
                <a:lnTo>
                  <a:pt x="24" y="84"/>
                </a:lnTo>
                <a:close/>
                <a:moveTo>
                  <a:pt x="3" y="81"/>
                </a:moveTo>
                <a:lnTo>
                  <a:pt x="6" y="65"/>
                </a:lnTo>
                <a:lnTo>
                  <a:pt x="12" y="52"/>
                </a:lnTo>
                <a:lnTo>
                  <a:pt x="30" y="60"/>
                </a:lnTo>
                <a:lnTo>
                  <a:pt x="26" y="72"/>
                </a:lnTo>
                <a:lnTo>
                  <a:pt x="24" y="84"/>
                </a:lnTo>
                <a:lnTo>
                  <a:pt x="3" y="81"/>
                </a:lnTo>
                <a:close/>
                <a:moveTo>
                  <a:pt x="12" y="52"/>
                </a:moveTo>
                <a:lnTo>
                  <a:pt x="17" y="39"/>
                </a:lnTo>
                <a:lnTo>
                  <a:pt x="24" y="28"/>
                </a:lnTo>
                <a:lnTo>
                  <a:pt x="42" y="41"/>
                </a:lnTo>
                <a:lnTo>
                  <a:pt x="35" y="50"/>
                </a:lnTo>
                <a:lnTo>
                  <a:pt x="30" y="60"/>
                </a:lnTo>
                <a:lnTo>
                  <a:pt x="12" y="52"/>
                </a:lnTo>
                <a:close/>
                <a:moveTo>
                  <a:pt x="24" y="28"/>
                </a:moveTo>
                <a:lnTo>
                  <a:pt x="32" y="19"/>
                </a:lnTo>
                <a:lnTo>
                  <a:pt x="42" y="11"/>
                </a:lnTo>
                <a:lnTo>
                  <a:pt x="54" y="28"/>
                </a:lnTo>
                <a:lnTo>
                  <a:pt x="47" y="34"/>
                </a:lnTo>
                <a:lnTo>
                  <a:pt x="42" y="41"/>
                </a:lnTo>
                <a:lnTo>
                  <a:pt x="24" y="28"/>
                </a:lnTo>
                <a:close/>
                <a:moveTo>
                  <a:pt x="54" y="28"/>
                </a:moveTo>
                <a:lnTo>
                  <a:pt x="52" y="29"/>
                </a:lnTo>
                <a:lnTo>
                  <a:pt x="54" y="28"/>
                </a:lnTo>
                <a:lnTo>
                  <a:pt x="48" y="20"/>
                </a:lnTo>
                <a:lnTo>
                  <a:pt x="54" y="28"/>
                </a:lnTo>
                <a:close/>
                <a:moveTo>
                  <a:pt x="42" y="11"/>
                </a:moveTo>
                <a:lnTo>
                  <a:pt x="50" y="6"/>
                </a:lnTo>
                <a:lnTo>
                  <a:pt x="57" y="2"/>
                </a:lnTo>
                <a:lnTo>
                  <a:pt x="65" y="23"/>
                </a:lnTo>
                <a:lnTo>
                  <a:pt x="59" y="25"/>
                </a:lnTo>
                <a:lnTo>
                  <a:pt x="54" y="28"/>
                </a:lnTo>
                <a:lnTo>
                  <a:pt x="42" y="11"/>
                </a:lnTo>
                <a:close/>
                <a:moveTo>
                  <a:pt x="57" y="2"/>
                </a:moveTo>
                <a:lnTo>
                  <a:pt x="47" y="6"/>
                </a:lnTo>
                <a:lnTo>
                  <a:pt x="57" y="2"/>
                </a:lnTo>
                <a:lnTo>
                  <a:pt x="61" y="12"/>
                </a:lnTo>
                <a:lnTo>
                  <a:pt x="57" y="2"/>
                </a:lnTo>
                <a:close/>
                <a:moveTo>
                  <a:pt x="57" y="2"/>
                </a:moveTo>
                <a:lnTo>
                  <a:pt x="67" y="0"/>
                </a:lnTo>
                <a:lnTo>
                  <a:pt x="75" y="0"/>
                </a:lnTo>
                <a:lnTo>
                  <a:pt x="75" y="21"/>
                </a:lnTo>
                <a:lnTo>
                  <a:pt x="70" y="21"/>
                </a:lnTo>
                <a:lnTo>
                  <a:pt x="65" y="23"/>
                </a:lnTo>
                <a:lnTo>
                  <a:pt x="57" y="2"/>
                </a:lnTo>
                <a:close/>
                <a:moveTo>
                  <a:pt x="75" y="0"/>
                </a:moveTo>
                <a:lnTo>
                  <a:pt x="82" y="0"/>
                </a:lnTo>
                <a:lnTo>
                  <a:pt x="88" y="1"/>
                </a:lnTo>
                <a:lnTo>
                  <a:pt x="95" y="3"/>
                </a:lnTo>
                <a:lnTo>
                  <a:pt x="102" y="6"/>
                </a:lnTo>
                <a:lnTo>
                  <a:pt x="92" y="25"/>
                </a:lnTo>
                <a:lnTo>
                  <a:pt x="87" y="23"/>
                </a:lnTo>
                <a:lnTo>
                  <a:pt x="83" y="22"/>
                </a:lnTo>
                <a:lnTo>
                  <a:pt x="79" y="21"/>
                </a:lnTo>
                <a:lnTo>
                  <a:pt x="75" y="21"/>
                </a:lnTo>
                <a:lnTo>
                  <a:pt x="75" y="0"/>
                </a:lnTo>
                <a:close/>
                <a:moveTo>
                  <a:pt x="102" y="6"/>
                </a:moveTo>
                <a:lnTo>
                  <a:pt x="107" y="10"/>
                </a:lnTo>
                <a:lnTo>
                  <a:pt x="113" y="16"/>
                </a:lnTo>
                <a:lnTo>
                  <a:pt x="119" y="21"/>
                </a:lnTo>
                <a:lnTo>
                  <a:pt x="124" y="27"/>
                </a:lnTo>
                <a:lnTo>
                  <a:pt x="107" y="39"/>
                </a:lnTo>
                <a:lnTo>
                  <a:pt x="103" y="35"/>
                </a:lnTo>
                <a:lnTo>
                  <a:pt x="99" y="31"/>
                </a:lnTo>
                <a:lnTo>
                  <a:pt x="96" y="28"/>
                </a:lnTo>
                <a:lnTo>
                  <a:pt x="92" y="25"/>
                </a:lnTo>
                <a:lnTo>
                  <a:pt x="102" y="6"/>
                </a:lnTo>
                <a:close/>
                <a:moveTo>
                  <a:pt x="107" y="39"/>
                </a:moveTo>
                <a:lnTo>
                  <a:pt x="111" y="45"/>
                </a:lnTo>
                <a:lnTo>
                  <a:pt x="107" y="39"/>
                </a:lnTo>
                <a:lnTo>
                  <a:pt x="115" y="33"/>
                </a:lnTo>
                <a:lnTo>
                  <a:pt x="107" y="39"/>
                </a:lnTo>
                <a:close/>
                <a:moveTo>
                  <a:pt x="124" y="27"/>
                </a:moveTo>
                <a:lnTo>
                  <a:pt x="130" y="35"/>
                </a:lnTo>
                <a:lnTo>
                  <a:pt x="135" y="44"/>
                </a:lnTo>
                <a:lnTo>
                  <a:pt x="139" y="54"/>
                </a:lnTo>
                <a:lnTo>
                  <a:pt x="142" y="64"/>
                </a:lnTo>
                <a:lnTo>
                  <a:pt x="123" y="70"/>
                </a:lnTo>
                <a:lnTo>
                  <a:pt x="120" y="61"/>
                </a:lnTo>
                <a:lnTo>
                  <a:pt x="116" y="54"/>
                </a:lnTo>
                <a:lnTo>
                  <a:pt x="112" y="47"/>
                </a:lnTo>
                <a:lnTo>
                  <a:pt x="107" y="39"/>
                </a:lnTo>
                <a:lnTo>
                  <a:pt x="124" y="27"/>
                </a:lnTo>
                <a:close/>
                <a:moveTo>
                  <a:pt x="142" y="64"/>
                </a:moveTo>
                <a:lnTo>
                  <a:pt x="145" y="75"/>
                </a:lnTo>
                <a:lnTo>
                  <a:pt x="148" y="86"/>
                </a:lnTo>
                <a:lnTo>
                  <a:pt x="149" y="99"/>
                </a:lnTo>
                <a:lnTo>
                  <a:pt x="149" y="111"/>
                </a:lnTo>
                <a:lnTo>
                  <a:pt x="128" y="111"/>
                </a:lnTo>
                <a:lnTo>
                  <a:pt x="127" y="100"/>
                </a:lnTo>
                <a:lnTo>
                  <a:pt x="126" y="89"/>
                </a:lnTo>
                <a:lnTo>
                  <a:pt x="125" y="79"/>
                </a:lnTo>
                <a:lnTo>
                  <a:pt x="123" y="70"/>
                </a:lnTo>
                <a:lnTo>
                  <a:pt x="142" y="64"/>
                </a:lnTo>
                <a:close/>
                <a:moveTo>
                  <a:pt x="149" y="111"/>
                </a:moveTo>
                <a:lnTo>
                  <a:pt x="149" y="119"/>
                </a:lnTo>
                <a:lnTo>
                  <a:pt x="148" y="128"/>
                </a:lnTo>
                <a:lnTo>
                  <a:pt x="148" y="136"/>
                </a:lnTo>
                <a:lnTo>
                  <a:pt x="145" y="144"/>
                </a:lnTo>
                <a:lnTo>
                  <a:pt x="125" y="141"/>
                </a:lnTo>
                <a:lnTo>
                  <a:pt x="127" y="127"/>
                </a:lnTo>
                <a:lnTo>
                  <a:pt x="128" y="111"/>
                </a:lnTo>
                <a:lnTo>
                  <a:pt x="149" y="111"/>
                </a:lnTo>
                <a:close/>
                <a:moveTo>
                  <a:pt x="145" y="144"/>
                </a:moveTo>
                <a:lnTo>
                  <a:pt x="142" y="159"/>
                </a:lnTo>
                <a:lnTo>
                  <a:pt x="138" y="173"/>
                </a:lnTo>
                <a:lnTo>
                  <a:pt x="119" y="165"/>
                </a:lnTo>
                <a:lnTo>
                  <a:pt x="123" y="154"/>
                </a:lnTo>
                <a:lnTo>
                  <a:pt x="125" y="141"/>
                </a:lnTo>
                <a:lnTo>
                  <a:pt x="145" y="144"/>
                </a:lnTo>
                <a:close/>
                <a:moveTo>
                  <a:pt x="138" y="173"/>
                </a:moveTo>
                <a:lnTo>
                  <a:pt x="132" y="185"/>
                </a:lnTo>
                <a:lnTo>
                  <a:pt x="126" y="196"/>
                </a:lnTo>
                <a:lnTo>
                  <a:pt x="108" y="184"/>
                </a:lnTo>
                <a:lnTo>
                  <a:pt x="113" y="175"/>
                </a:lnTo>
                <a:lnTo>
                  <a:pt x="119" y="165"/>
                </a:lnTo>
                <a:lnTo>
                  <a:pt x="138" y="173"/>
                </a:lnTo>
                <a:close/>
                <a:moveTo>
                  <a:pt x="126" y="196"/>
                </a:moveTo>
                <a:lnTo>
                  <a:pt x="117" y="205"/>
                </a:lnTo>
                <a:lnTo>
                  <a:pt x="109" y="213"/>
                </a:lnTo>
                <a:lnTo>
                  <a:pt x="97" y="195"/>
                </a:lnTo>
                <a:lnTo>
                  <a:pt x="103" y="190"/>
                </a:lnTo>
                <a:lnTo>
                  <a:pt x="108" y="184"/>
                </a:lnTo>
                <a:lnTo>
                  <a:pt x="126" y="196"/>
                </a:lnTo>
                <a:close/>
                <a:moveTo>
                  <a:pt x="97" y="195"/>
                </a:moveTo>
                <a:lnTo>
                  <a:pt x="89" y="200"/>
                </a:lnTo>
                <a:lnTo>
                  <a:pt x="97" y="195"/>
                </a:lnTo>
                <a:lnTo>
                  <a:pt x="103" y="203"/>
                </a:lnTo>
                <a:lnTo>
                  <a:pt x="97" y="195"/>
                </a:lnTo>
                <a:close/>
                <a:moveTo>
                  <a:pt x="109" y="213"/>
                </a:moveTo>
                <a:lnTo>
                  <a:pt x="101" y="218"/>
                </a:lnTo>
                <a:lnTo>
                  <a:pt x="92" y="222"/>
                </a:lnTo>
                <a:lnTo>
                  <a:pt x="84" y="201"/>
                </a:lnTo>
                <a:lnTo>
                  <a:pt x="90" y="199"/>
                </a:lnTo>
                <a:lnTo>
                  <a:pt x="97" y="195"/>
                </a:lnTo>
                <a:lnTo>
                  <a:pt x="109" y="213"/>
                </a:lnTo>
                <a:close/>
                <a:moveTo>
                  <a:pt x="92" y="222"/>
                </a:moveTo>
                <a:lnTo>
                  <a:pt x="82" y="224"/>
                </a:lnTo>
                <a:lnTo>
                  <a:pt x="74" y="225"/>
                </a:lnTo>
                <a:lnTo>
                  <a:pt x="74" y="203"/>
                </a:lnTo>
                <a:lnTo>
                  <a:pt x="79" y="203"/>
                </a:lnTo>
                <a:lnTo>
                  <a:pt x="84" y="201"/>
                </a:lnTo>
                <a:lnTo>
                  <a:pt x="92" y="222"/>
                </a:lnTo>
                <a:close/>
                <a:moveTo>
                  <a:pt x="74" y="225"/>
                </a:moveTo>
                <a:lnTo>
                  <a:pt x="65" y="224"/>
                </a:lnTo>
                <a:lnTo>
                  <a:pt x="56" y="222"/>
                </a:lnTo>
                <a:lnTo>
                  <a:pt x="49" y="219"/>
                </a:lnTo>
                <a:lnTo>
                  <a:pt x="42" y="215"/>
                </a:lnTo>
                <a:lnTo>
                  <a:pt x="54" y="197"/>
                </a:lnTo>
                <a:lnTo>
                  <a:pt x="58" y="200"/>
                </a:lnTo>
                <a:lnTo>
                  <a:pt x="64" y="202"/>
                </a:lnTo>
                <a:lnTo>
                  <a:pt x="68" y="203"/>
                </a:lnTo>
                <a:lnTo>
                  <a:pt x="74" y="203"/>
                </a:lnTo>
                <a:lnTo>
                  <a:pt x="74" y="225"/>
                </a:lnTo>
                <a:close/>
                <a:moveTo>
                  <a:pt x="42" y="215"/>
                </a:moveTo>
                <a:lnTo>
                  <a:pt x="34" y="210"/>
                </a:lnTo>
                <a:lnTo>
                  <a:pt x="28" y="202"/>
                </a:lnTo>
                <a:lnTo>
                  <a:pt x="23" y="195"/>
                </a:lnTo>
                <a:lnTo>
                  <a:pt x="17" y="187"/>
                </a:lnTo>
                <a:lnTo>
                  <a:pt x="35" y="176"/>
                </a:lnTo>
                <a:lnTo>
                  <a:pt x="40" y="183"/>
                </a:lnTo>
                <a:lnTo>
                  <a:pt x="45" y="189"/>
                </a:lnTo>
                <a:lnTo>
                  <a:pt x="49" y="194"/>
                </a:lnTo>
                <a:lnTo>
                  <a:pt x="54" y="197"/>
                </a:lnTo>
                <a:lnTo>
                  <a:pt x="42" y="215"/>
                </a:lnTo>
                <a:close/>
                <a:moveTo>
                  <a:pt x="17" y="187"/>
                </a:moveTo>
                <a:lnTo>
                  <a:pt x="14" y="178"/>
                </a:lnTo>
                <a:lnTo>
                  <a:pt x="10" y="170"/>
                </a:lnTo>
                <a:lnTo>
                  <a:pt x="6" y="162"/>
                </a:lnTo>
                <a:lnTo>
                  <a:pt x="4" y="153"/>
                </a:lnTo>
                <a:lnTo>
                  <a:pt x="25" y="148"/>
                </a:lnTo>
                <a:lnTo>
                  <a:pt x="27" y="156"/>
                </a:lnTo>
                <a:lnTo>
                  <a:pt x="29" y="163"/>
                </a:lnTo>
                <a:lnTo>
                  <a:pt x="32" y="169"/>
                </a:lnTo>
                <a:lnTo>
                  <a:pt x="35" y="176"/>
                </a:lnTo>
                <a:lnTo>
                  <a:pt x="17" y="187"/>
                </a:lnTo>
                <a:close/>
                <a:moveTo>
                  <a:pt x="4" y="153"/>
                </a:moveTo>
                <a:lnTo>
                  <a:pt x="2" y="143"/>
                </a:lnTo>
                <a:lnTo>
                  <a:pt x="1" y="134"/>
                </a:lnTo>
                <a:lnTo>
                  <a:pt x="0" y="125"/>
                </a:lnTo>
                <a:lnTo>
                  <a:pt x="0" y="114"/>
                </a:lnTo>
                <a:lnTo>
                  <a:pt x="21" y="114"/>
                </a:lnTo>
                <a:lnTo>
                  <a:pt x="22" y="122"/>
                </a:lnTo>
                <a:lnTo>
                  <a:pt x="22" y="132"/>
                </a:lnTo>
                <a:lnTo>
                  <a:pt x="23" y="140"/>
                </a:lnTo>
                <a:lnTo>
                  <a:pt x="25" y="148"/>
                </a:lnTo>
                <a:lnTo>
                  <a:pt x="4" y="153"/>
                </a:lnTo>
                <a:close/>
                <a:moveTo>
                  <a:pt x="50" y="117"/>
                </a:moveTo>
                <a:lnTo>
                  <a:pt x="50" y="127"/>
                </a:lnTo>
                <a:lnTo>
                  <a:pt x="50" y="136"/>
                </a:lnTo>
                <a:lnTo>
                  <a:pt x="51" y="144"/>
                </a:lnTo>
                <a:lnTo>
                  <a:pt x="52" y="153"/>
                </a:lnTo>
                <a:lnTo>
                  <a:pt x="31" y="156"/>
                </a:lnTo>
                <a:lnTo>
                  <a:pt x="30" y="147"/>
                </a:lnTo>
                <a:lnTo>
                  <a:pt x="29" y="138"/>
                </a:lnTo>
                <a:lnTo>
                  <a:pt x="28" y="128"/>
                </a:lnTo>
                <a:lnTo>
                  <a:pt x="28" y="117"/>
                </a:lnTo>
                <a:lnTo>
                  <a:pt x="50" y="117"/>
                </a:lnTo>
                <a:close/>
                <a:moveTo>
                  <a:pt x="52" y="153"/>
                </a:moveTo>
                <a:lnTo>
                  <a:pt x="55" y="167"/>
                </a:lnTo>
                <a:lnTo>
                  <a:pt x="59" y="180"/>
                </a:lnTo>
                <a:lnTo>
                  <a:pt x="40" y="188"/>
                </a:lnTo>
                <a:lnTo>
                  <a:pt x="37" y="181"/>
                </a:lnTo>
                <a:lnTo>
                  <a:pt x="34" y="172"/>
                </a:lnTo>
                <a:lnTo>
                  <a:pt x="32" y="165"/>
                </a:lnTo>
                <a:lnTo>
                  <a:pt x="31" y="156"/>
                </a:lnTo>
                <a:lnTo>
                  <a:pt x="52" y="153"/>
                </a:lnTo>
                <a:close/>
                <a:moveTo>
                  <a:pt x="59" y="180"/>
                </a:moveTo>
                <a:lnTo>
                  <a:pt x="59" y="181"/>
                </a:lnTo>
                <a:lnTo>
                  <a:pt x="59" y="180"/>
                </a:lnTo>
                <a:lnTo>
                  <a:pt x="49" y="184"/>
                </a:lnTo>
                <a:lnTo>
                  <a:pt x="59" y="180"/>
                </a:lnTo>
                <a:close/>
                <a:moveTo>
                  <a:pt x="59" y="180"/>
                </a:moveTo>
                <a:lnTo>
                  <a:pt x="62" y="187"/>
                </a:lnTo>
                <a:lnTo>
                  <a:pt x="67" y="192"/>
                </a:lnTo>
                <a:lnTo>
                  <a:pt x="52" y="208"/>
                </a:lnTo>
                <a:lnTo>
                  <a:pt x="49" y="204"/>
                </a:lnTo>
                <a:lnTo>
                  <a:pt x="45" y="199"/>
                </a:lnTo>
                <a:lnTo>
                  <a:pt x="42" y="194"/>
                </a:lnTo>
                <a:lnTo>
                  <a:pt x="40" y="188"/>
                </a:lnTo>
                <a:lnTo>
                  <a:pt x="59" y="180"/>
                </a:lnTo>
                <a:close/>
                <a:moveTo>
                  <a:pt x="67" y="192"/>
                </a:moveTo>
                <a:lnTo>
                  <a:pt x="70" y="194"/>
                </a:lnTo>
                <a:lnTo>
                  <a:pt x="74" y="195"/>
                </a:lnTo>
                <a:lnTo>
                  <a:pt x="74" y="216"/>
                </a:lnTo>
                <a:lnTo>
                  <a:pt x="68" y="216"/>
                </a:lnTo>
                <a:lnTo>
                  <a:pt x="62" y="214"/>
                </a:lnTo>
                <a:lnTo>
                  <a:pt x="57" y="212"/>
                </a:lnTo>
                <a:lnTo>
                  <a:pt x="52" y="208"/>
                </a:lnTo>
                <a:lnTo>
                  <a:pt x="67" y="192"/>
                </a:lnTo>
                <a:close/>
                <a:moveTo>
                  <a:pt x="74" y="195"/>
                </a:moveTo>
                <a:lnTo>
                  <a:pt x="76" y="194"/>
                </a:lnTo>
                <a:lnTo>
                  <a:pt x="78" y="194"/>
                </a:lnTo>
                <a:lnTo>
                  <a:pt x="86" y="214"/>
                </a:lnTo>
                <a:lnTo>
                  <a:pt x="80" y="215"/>
                </a:lnTo>
                <a:lnTo>
                  <a:pt x="74" y="216"/>
                </a:lnTo>
                <a:lnTo>
                  <a:pt x="74" y="195"/>
                </a:lnTo>
                <a:close/>
                <a:moveTo>
                  <a:pt x="86" y="214"/>
                </a:moveTo>
                <a:lnTo>
                  <a:pt x="75" y="218"/>
                </a:lnTo>
                <a:lnTo>
                  <a:pt x="86" y="214"/>
                </a:lnTo>
                <a:lnTo>
                  <a:pt x="82" y="203"/>
                </a:lnTo>
                <a:lnTo>
                  <a:pt x="86" y="214"/>
                </a:lnTo>
                <a:close/>
                <a:moveTo>
                  <a:pt x="78" y="194"/>
                </a:moveTo>
                <a:lnTo>
                  <a:pt x="80" y="192"/>
                </a:lnTo>
                <a:lnTo>
                  <a:pt x="83" y="190"/>
                </a:lnTo>
                <a:lnTo>
                  <a:pt x="97" y="206"/>
                </a:lnTo>
                <a:lnTo>
                  <a:pt x="92" y="211"/>
                </a:lnTo>
                <a:lnTo>
                  <a:pt x="86" y="214"/>
                </a:lnTo>
                <a:lnTo>
                  <a:pt x="78" y="194"/>
                </a:lnTo>
                <a:close/>
                <a:moveTo>
                  <a:pt x="83" y="190"/>
                </a:moveTo>
                <a:lnTo>
                  <a:pt x="86" y="188"/>
                </a:lnTo>
                <a:lnTo>
                  <a:pt x="88" y="184"/>
                </a:lnTo>
                <a:lnTo>
                  <a:pt x="107" y="194"/>
                </a:lnTo>
                <a:lnTo>
                  <a:pt x="102" y="201"/>
                </a:lnTo>
                <a:lnTo>
                  <a:pt x="97" y="206"/>
                </a:lnTo>
                <a:lnTo>
                  <a:pt x="83" y="190"/>
                </a:lnTo>
                <a:close/>
                <a:moveTo>
                  <a:pt x="88" y="184"/>
                </a:moveTo>
                <a:lnTo>
                  <a:pt x="90" y="178"/>
                </a:lnTo>
                <a:lnTo>
                  <a:pt x="93" y="172"/>
                </a:lnTo>
                <a:lnTo>
                  <a:pt x="113" y="177"/>
                </a:lnTo>
                <a:lnTo>
                  <a:pt x="110" y="187"/>
                </a:lnTo>
                <a:lnTo>
                  <a:pt x="107" y="194"/>
                </a:lnTo>
                <a:lnTo>
                  <a:pt x="88" y="184"/>
                </a:lnTo>
                <a:close/>
                <a:moveTo>
                  <a:pt x="93" y="172"/>
                </a:moveTo>
                <a:lnTo>
                  <a:pt x="94" y="168"/>
                </a:lnTo>
                <a:lnTo>
                  <a:pt x="93" y="172"/>
                </a:lnTo>
                <a:lnTo>
                  <a:pt x="103" y="174"/>
                </a:lnTo>
                <a:lnTo>
                  <a:pt x="93" y="172"/>
                </a:lnTo>
                <a:close/>
                <a:moveTo>
                  <a:pt x="93" y="172"/>
                </a:moveTo>
                <a:lnTo>
                  <a:pt x="96" y="159"/>
                </a:lnTo>
                <a:lnTo>
                  <a:pt x="98" y="143"/>
                </a:lnTo>
                <a:lnTo>
                  <a:pt x="119" y="145"/>
                </a:lnTo>
                <a:lnTo>
                  <a:pt x="117" y="155"/>
                </a:lnTo>
                <a:lnTo>
                  <a:pt x="116" y="163"/>
                </a:lnTo>
                <a:lnTo>
                  <a:pt x="114" y="170"/>
                </a:lnTo>
                <a:lnTo>
                  <a:pt x="113" y="177"/>
                </a:lnTo>
                <a:lnTo>
                  <a:pt x="93" y="172"/>
                </a:lnTo>
                <a:close/>
                <a:moveTo>
                  <a:pt x="98" y="143"/>
                </a:moveTo>
                <a:lnTo>
                  <a:pt x="98" y="135"/>
                </a:lnTo>
                <a:lnTo>
                  <a:pt x="99" y="126"/>
                </a:lnTo>
                <a:lnTo>
                  <a:pt x="99" y="115"/>
                </a:lnTo>
                <a:lnTo>
                  <a:pt x="99" y="105"/>
                </a:lnTo>
                <a:lnTo>
                  <a:pt x="121" y="105"/>
                </a:lnTo>
                <a:lnTo>
                  <a:pt x="120" y="115"/>
                </a:lnTo>
                <a:lnTo>
                  <a:pt x="120" y="127"/>
                </a:lnTo>
                <a:lnTo>
                  <a:pt x="120" y="136"/>
                </a:lnTo>
                <a:lnTo>
                  <a:pt x="119" y="145"/>
                </a:lnTo>
                <a:lnTo>
                  <a:pt x="98" y="143"/>
                </a:lnTo>
                <a:close/>
                <a:moveTo>
                  <a:pt x="99" y="105"/>
                </a:moveTo>
                <a:lnTo>
                  <a:pt x="99" y="89"/>
                </a:lnTo>
                <a:lnTo>
                  <a:pt x="98" y="75"/>
                </a:lnTo>
                <a:lnTo>
                  <a:pt x="119" y="73"/>
                </a:lnTo>
                <a:lnTo>
                  <a:pt x="120" y="80"/>
                </a:lnTo>
                <a:lnTo>
                  <a:pt x="120" y="87"/>
                </a:lnTo>
                <a:lnTo>
                  <a:pt x="120" y="95"/>
                </a:lnTo>
                <a:lnTo>
                  <a:pt x="121" y="105"/>
                </a:lnTo>
                <a:lnTo>
                  <a:pt x="99" y="105"/>
                </a:lnTo>
                <a:close/>
                <a:moveTo>
                  <a:pt x="98" y="75"/>
                </a:moveTo>
                <a:lnTo>
                  <a:pt x="96" y="62"/>
                </a:lnTo>
                <a:lnTo>
                  <a:pt x="93" y="51"/>
                </a:lnTo>
                <a:lnTo>
                  <a:pt x="112" y="45"/>
                </a:lnTo>
                <a:lnTo>
                  <a:pt x="116" y="58"/>
                </a:lnTo>
                <a:lnTo>
                  <a:pt x="119" y="73"/>
                </a:lnTo>
                <a:lnTo>
                  <a:pt x="98" y="75"/>
                </a:lnTo>
                <a:close/>
                <a:moveTo>
                  <a:pt x="93" y="51"/>
                </a:moveTo>
                <a:lnTo>
                  <a:pt x="90" y="45"/>
                </a:lnTo>
                <a:lnTo>
                  <a:pt x="87" y="39"/>
                </a:lnTo>
                <a:lnTo>
                  <a:pt x="106" y="29"/>
                </a:lnTo>
                <a:lnTo>
                  <a:pt x="109" y="36"/>
                </a:lnTo>
                <a:lnTo>
                  <a:pt x="112" y="45"/>
                </a:lnTo>
                <a:lnTo>
                  <a:pt x="93" y="51"/>
                </a:lnTo>
                <a:close/>
                <a:moveTo>
                  <a:pt x="87" y="39"/>
                </a:moveTo>
                <a:lnTo>
                  <a:pt x="85" y="35"/>
                </a:lnTo>
                <a:lnTo>
                  <a:pt x="82" y="32"/>
                </a:lnTo>
                <a:lnTo>
                  <a:pt x="96" y="17"/>
                </a:lnTo>
                <a:lnTo>
                  <a:pt x="101" y="22"/>
                </a:lnTo>
                <a:lnTo>
                  <a:pt x="106" y="29"/>
                </a:lnTo>
                <a:lnTo>
                  <a:pt x="87" y="39"/>
                </a:lnTo>
                <a:close/>
                <a:moveTo>
                  <a:pt x="96" y="17"/>
                </a:moveTo>
                <a:lnTo>
                  <a:pt x="95" y="16"/>
                </a:lnTo>
                <a:lnTo>
                  <a:pt x="96" y="17"/>
                </a:lnTo>
                <a:lnTo>
                  <a:pt x="89" y="25"/>
                </a:lnTo>
                <a:lnTo>
                  <a:pt x="96" y="17"/>
                </a:lnTo>
                <a:close/>
                <a:moveTo>
                  <a:pt x="82" y="33"/>
                </a:moveTo>
                <a:lnTo>
                  <a:pt x="81" y="32"/>
                </a:lnTo>
                <a:lnTo>
                  <a:pt x="79" y="31"/>
                </a:lnTo>
                <a:lnTo>
                  <a:pt x="86" y="11"/>
                </a:lnTo>
                <a:lnTo>
                  <a:pt x="92" y="14"/>
                </a:lnTo>
                <a:lnTo>
                  <a:pt x="96" y="17"/>
                </a:lnTo>
                <a:lnTo>
                  <a:pt x="82" y="33"/>
                </a:lnTo>
                <a:close/>
                <a:moveTo>
                  <a:pt x="79" y="31"/>
                </a:moveTo>
                <a:lnTo>
                  <a:pt x="77" y="30"/>
                </a:lnTo>
                <a:lnTo>
                  <a:pt x="75" y="30"/>
                </a:lnTo>
                <a:lnTo>
                  <a:pt x="75" y="9"/>
                </a:lnTo>
                <a:lnTo>
                  <a:pt x="80" y="9"/>
                </a:lnTo>
                <a:lnTo>
                  <a:pt x="86" y="11"/>
                </a:lnTo>
                <a:lnTo>
                  <a:pt x="79" y="31"/>
                </a:lnTo>
                <a:close/>
                <a:moveTo>
                  <a:pt x="75" y="30"/>
                </a:moveTo>
                <a:lnTo>
                  <a:pt x="73" y="31"/>
                </a:lnTo>
                <a:lnTo>
                  <a:pt x="70" y="31"/>
                </a:lnTo>
                <a:lnTo>
                  <a:pt x="60" y="12"/>
                </a:lnTo>
                <a:lnTo>
                  <a:pt x="68" y="10"/>
                </a:lnTo>
                <a:lnTo>
                  <a:pt x="75" y="9"/>
                </a:lnTo>
                <a:lnTo>
                  <a:pt x="75" y="30"/>
                </a:lnTo>
                <a:close/>
                <a:moveTo>
                  <a:pt x="70" y="31"/>
                </a:moveTo>
                <a:lnTo>
                  <a:pt x="68" y="33"/>
                </a:lnTo>
                <a:lnTo>
                  <a:pt x="66" y="35"/>
                </a:lnTo>
                <a:lnTo>
                  <a:pt x="49" y="22"/>
                </a:lnTo>
                <a:lnTo>
                  <a:pt x="55" y="17"/>
                </a:lnTo>
                <a:lnTo>
                  <a:pt x="60" y="12"/>
                </a:lnTo>
                <a:lnTo>
                  <a:pt x="70" y="31"/>
                </a:lnTo>
                <a:close/>
                <a:moveTo>
                  <a:pt x="49" y="22"/>
                </a:moveTo>
                <a:lnTo>
                  <a:pt x="49" y="22"/>
                </a:lnTo>
                <a:lnTo>
                  <a:pt x="57" y="29"/>
                </a:lnTo>
                <a:lnTo>
                  <a:pt x="49" y="22"/>
                </a:lnTo>
                <a:close/>
                <a:moveTo>
                  <a:pt x="66" y="35"/>
                </a:moveTo>
                <a:lnTo>
                  <a:pt x="61" y="41"/>
                </a:lnTo>
                <a:lnTo>
                  <a:pt x="58" y="48"/>
                </a:lnTo>
                <a:lnTo>
                  <a:pt x="39" y="41"/>
                </a:lnTo>
                <a:lnTo>
                  <a:pt x="43" y="30"/>
                </a:lnTo>
                <a:lnTo>
                  <a:pt x="49" y="22"/>
                </a:lnTo>
                <a:lnTo>
                  <a:pt x="66" y="35"/>
                </a:lnTo>
                <a:close/>
                <a:moveTo>
                  <a:pt x="58" y="48"/>
                </a:moveTo>
                <a:lnTo>
                  <a:pt x="53" y="62"/>
                </a:lnTo>
                <a:lnTo>
                  <a:pt x="58" y="48"/>
                </a:lnTo>
                <a:lnTo>
                  <a:pt x="48" y="45"/>
                </a:lnTo>
                <a:lnTo>
                  <a:pt x="58" y="48"/>
                </a:lnTo>
                <a:close/>
                <a:moveTo>
                  <a:pt x="58" y="48"/>
                </a:moveTo>
                <a:lnTo>
                  <a:pt x="55" y="57"/>
                </a:lnTo>
                <a:lnTo>
                  <a:pt x="53" y="69"/>
                </a:lnTo>
                <a:lnTo>
                  <a:pt x="32" y="65"/>
                </a:lnTo>
                <a:lnTo>
                  <a:pt x="35" y="52"/>
                </a:lnTo>
                <a:lnTo>
                  <a:pt x="39" y="41"/>
                </a:lnTo>
                <a:lnTo>
                  <a:pt x="58" y="48"/>
                </a:lnTo>
                <a:close/>
                <a:moveTo>
                  <a:pt x="32" y="65"/>
                </a:moveTo>
                <a:lnTo>
                  <a:pt x="33" y="57"/>
                </a:lnTo>
                <a:lnTo>
                  <a:pt x="32" y="65"/>
                </a:lnTo>
                <a:lnTo>
                  <a:pt x="43" y="66"/>
                </a:lnTo>
                <a:lnTo>
                  <a:pt x="32" y="65"/>
                </a:lnTo>
                <a:close/>
                <a:moveTo>
                  <a:pt x="53" y="69"/>
                </a:moveTo>
                <a:lnTo>
                  <a:pt x="52" y="80"/>
                </a:lnTo>
                <a:lnTo>
                  <a:pt x="51" y="92"/>
                </a:lnTo>
                <a:lnTo>
                  <a:pt x="29" y="91"/>
                </a:lnTo>
                <a:lnTo>
                  <a:pt x="30" y="79"/>
                </a:lnTo>
                <a:lnTo>
                  <a:pt x="32" y="65"/>
                </a:lnTo>
                <a:lnTo>
                  <a:pt x="53" y="69"/>
                </a:lnTo>
                <a:close/>
                <a:moveTo>
                  <a:pt x="51" y="92"/>
                </a:moveTo>
                <a:lnTo>
                  <a:pt x="50" y="106"/>
                </a:lnTo>
                <a:lnTo>
                  <a:pt x="50" y="117"/>
                </a:lnTo>
                <a:lnTo>
                  <a:pt x="28" y="117"/>
                </a:lnTo>
                <a:lnTo>
                  <a:pt x="29" y="104"/>
                </a:lnTo>
                <a:lnTo>
                  <a:pt x="29" y="91"/>
                </a:lnTo>
                <a:lnTo>
                  <a:pt x="51" y="92"/>
                </a:lnTo>
                <a:close/>
              </a:path>
            </a:pathLst>
          </a:custGeom>
          <a:solidFill>
            <a:srgbClr val="131516"/>
          </a:solidFill>
          <a:ln w="9525">
            <a:noFill/>
            <a:round/>
            <a:headEnd/>
            <a:tailEnd/>
          </a:ln>
        </p:spPr>
        <p:txBody>
          <a:bodyPr>
            <a:prstTxWarp prst="textNoShape">
              <a:avLst/>
            </a:prstTxWarp>
          </a:bodyPr>
          <a:lstStyle/>
          <a:p>
            <a:endParaRPr lang="de-DE" sz="2400"/>
          </a:p>
        </p:txBody>
      </p:sp>
      <p:grpSp>
        <p:nvGrpSpPr>
          <p:cNvPr id="373" name="Group 410"/>
          <p:cNvGrpSpPr>
            <a:grpSpLocks/>
          </p:cNvGrpSpPr>
          <p:nvPr/>
        </p:nvGrpSpPr>
        <p:grpSpPr bwMode="auto">
          <a:xfrm>
            <a:off x="792163" y="2563813"/>
            <a:ext cx="5976937" cy="649287"/>
            <a:chOff x="499" y="1615"/>
            <a:chExt cx="3765" cy="409"/>
          </a:xfrm>
        </p:grpSpPr>
        <p:sp>
          <p:nvSpPr>
            <p:cNvPr id="374" name="Oval 5"/>
            <p:cNvSpPr>
              <a:spLocks noChangeArrowheads="1"/>
            </p:cNvSpPr>
            <p:nvPr/>
          </p:nvSpPr>
          <p:spPr bwMode="auto">
            <a:xfrm>
              <a:off x="499" y="1842"/>
              <a:ext cx="182" cy="182"/>
            </a:xfrm>
            <a:prstGeom prst="ellipse">
              <a:avLst/>
            </a:prstGeom>
            <a:noFill/>
            <a:ln w="38100">
              <a:solidFill>
                <a:srgbClr val="FF0000"/>
              </a:solidFill>
              <a:round/>
              <a:headEnd/>
              <a:tailEnd/>
            </a:ln>
          </p:spPr>
          <p:txBody>
            <a:bodyPr wrap="none" anchor="ctr">
              <a:prstTxWarp prst="textNoShape">
                <a:avLst/>
              </a:prstTxWarp>
            </a:bodyPr>
            <a:lstStyle/>
            <a:p>
              <a:endParaRPr lang="de-DE" sz="2400"/>
            </a:p>
          </p:txBody>
        </p:sp>
        <p:sp>
          <p:nvSpPr>
            <p:cNvPr id="375" name="Oval 6"/>
            <p:cNvSpPr>
              <a:spLocks noChangeArrowheads="1"/>
            </p:cNvSpPr>
            <p:nvPr/>
          </p:nvSpPr>
          <p:spPr bwMode="auto">
            <a:xfrm>
              <a:off x="4082" y="1615"/>
              <a:ext cx="182" cy="182"/>
            </a:xfrm>
            <a:prstGeom prst="ellipse">
              <a:avLst/>
            </a:prstGeom>
            <a:noFill/>
            <a:ln w="38100">
              <a:solidFill>
                <a:srgbClr val="FF0000"/>
              </a:solidFill>
              <a:round/>
              <a:headEnd/>
              <a:tailEnd/>
            </a:ln>
          </p:spPr>
          <p:txBody>
            <a:bodyPr wrap="none" anchor="ctr">
              <a:prstTxWarp prst="textNoShape">
                <a:avLst/>
              </a:prstTxWarp>
            </a:bodyPr>
            <a:lstStyle/>
            <a:p>
              <a:endParaRPr lang="de-DE" sz="2400"/>
            </a:p>
          </p:txBody>
        </p:sp>
      </p:grpSp>
      <p:sp>
        <p:nvSpPr>
          <p:cNvPr id="376" name="Oval 390"/>
          <p:cNvSpPr>
            <a:spLocks noChangeArrowheads="1"/>
          </p:cNvSpPr>
          <p:nvPr/>
        </p:nvSpPr>
        <p:spPr bwMode="auto">
          <a:xfrm>
            <a:off x="3671888" y="2779713"/>
            <a:ext cx="288925" cy="288925"/>
          </a:xfrm>
          <a:prstGeom prst="ellipse">
            <a:avLst/>
          </a:prstGeom>
          <a:noFill/>
          <a:ln w="38100">
            <a:solidFill>
              <a:srgbClr val="FF0000"/>
            </a:solidFill>
            <a:round/>
            <a:headEnd/>
            <a:tailEnd/>
          </a:ln>
        </p:spPr>
        <p:txBody>
          <a:bodyPr wrap="none" anchor="ctr">
            <a:prstTxWarp prst="textNoShape">
              <a:avLst/>
            </a:prstTxWarp>
          </a:bodyPr>
          <a:lstStyle/>
          <a:p>
            <a:endParaRPr lang="de-DE" sz="2400"/>
          </a:p>
        </p:txBody>
      </p:sp>
      <p:grpSp>
        <p:nvGrpSpPr>
          <p:cNvPr id="377" name="Group 411"/>
          <p:cNvGrpSpPr>
            <a:grpSpLocks/>
          </p:cNvGrpSpPr>
          <p:nvPr/>
        </p:nvGrpSpPr>
        <p:grpSpPr bwMode="auto">
          <a:xfrm>
            <a:off x="863600" y="3355975"/>
            <a:ext cx="6194425" cy="865188"/>
            <a:chOff x="544" y="2114"/>
            <a:chExt cx="3902" cy="545"/>
          </a:xfrm>
        </p:grpSpPr>
        <p:sp>
          <p:nvSpPr>
            <p:cNvPr id="378" name="Oval 8"/>
            <p:cNvSpPr>
              <a:spLocks noChangeArrowheads="1"/>
            </p:cNvSpPr>
            <p:nvPr/>
          </p:nvSpPr>
          <p:spPr bwMode="auto">
            <a:xfrm>
              <a:off x="544" y="2114"/>
              <a:ext cx="182" cy="182"/>
            </a:xfrm>
            <a:prstGeom prst="ellipse">
              <a:avLst/>
            </a:prstGeom>
            <a:noFill/>
            <a:ln w="38100">
              <a:solidFill>
                <a:schemeClr val="accent2"/>
              </a:solidFill>
              <a:round/>
              <a:headEnd/>
              <a:tailEnd/>
            </a:ln>
          </p:spPr>
          <p:txBody>
            <a:bodyPr wrap="none" anchor="ctr">
              <a:prstTxWarp prst="textNoShape">
                <a:avLst/>
              </a:prstTxWarp>
            </a:bodyPr>
            <a:lstStyle/>
            <a:p>
              <a:endParaRPr lang="de-DE" sz="2400"/>
            </a:p>
          </p:txBody>
        </p:sp>
        <p:sp>
          <p:nvSpPr>
            <p:cNvPr id="379" name="Oval 9"/>
            <p:cNvSpPr>
              <a:spLocks noChangeArrowheads="1"/>
            </p:cNvSpPr>
            <p:nvPr/>
          </p:nvSpPr>
          <p:spPr bwMode="auto">
            <a:xfrm>
              <a:off x="4264" y="2477"/>
              <a:ext cx="182" cy="182"/>
            </a:xfrm>
            <a:prstGeom prst="ellipse">
              <a:avLst/>
            </a:prstGeom>
            <a:noFill/>
            <a:ln w="38100">
              <a:solidFill>
                <a:schemeClr val="accent2"/>
              </a:solidFill>
              <a:round/>
              <a:headEnd/>
              <a:tailEnd/>
            </a:ln>
          </p:spPr>
          <p:txBody>
            <a:bodyPr wrap="none" anchor="ctr">
              <a:prstTxWarp prst="textNoShape">
                <a:avLst/>
              </a:prstTxWarp>
            </a:bodyPr>
            <a:lstStyle/>
            <a:p>
              <a:endParaRPr lang="de-DE" sz="2400"/>
            </a:p>
          </p:txBody>
        </p:sp>
      </p:grpSp>
      <p:sp>
        <p:nvSpPr>
          <p:cNvPr id="380" name="Oval 391"/>
          <p:cNvSpPr>
            <a:spLocks noChangeArrowheads="1"/>
          </p:cNvSpPr>
          <p:nvPr/>
        </p:nvSpPr>
        <p:spPr bwMode="auto">
          <a:xfrm>
            <a:off x="3887788" y="3644900"/>
            <a:ext cx="288925" cy="288925"/>
          </a:xfrm>
          <a:prstGeom prst="ellipse">
            <a:avLst/>
          </a:prstGeom>
          <a:noFill/>
          <a:ln w="38100">
            <a:solidFill>
              <a:schemeClr val="accent2"/>
            </a:solidFill>
            <a:round/>
            <a:headEnd/>
            <a:tailEnd/>
          </a:ln>
        </p:spPr>
        <p:txBody>
          <a:bodyPr wrap="none" anchor="ctr">
            <a:prstTxWarp prst="textNoShape">
              <a:avLst/>
            </a:prstTxWarp>
          </a:bodyPr>
          <a:lstStyle/>
          <a:p>
            <a:endParaRPr lang="de-DE" sz="2400"/>
          </a:p>
        </p:txBody>
      </p:sp>
      <p:grpSp>
        <p:nvGrpSpPr>
          <p:cNvPr id="381" name="Group 412"/>
          <p:cNvGrpSpPr>
            <a:grpSpLocks/>
          </p:cNvGrpSpPr>
          <p:nvPr/>
        </p:nvGrpSpPr>
        <p:grpSpPr bwMode="auto">
          <a:xfrm>
            <a:off x="2305050" y="2563813"/>
            <a:ext cx="5832475" cy="649287"/>
            <a:chOff x="1452" y="1615"/>
            <a:chExt cx="3674" cy="409"/>
          </a:xfrm>
        </p:grpSpPr>
        <p:sp>
          <p:nvSpPr>
            <p:cNvPr id="382" name="Oval 11"/>
            <p:cNvSpPr>
              <a:spLocks noChangeArrowheads="1"/>
            </p:cNvSpPr>
            <p:nvPr/>
          </p:nvSpPr>
          <p:spPr bwMode="auto">
            <a:xfrm>
              <a:off x="1452" y="1842"/>
              <a:ext cx="182" cy="182"/>
            </a:xfrm>
            <a:prstGeom prst="ellipse">
              <a:avLst/>
            </a:prstGeom>
            <a:noFill/>
            <a:ln w="38100">
              <a:solidFill>
                <a:srgbClr val="FFFF00"/>
              </a:solidFill>
              <a:round/>
              <a:headEnd/>
              <a:tailEnd/>
            </a:ln>
          </p:spPr>
          <p:txBody>
            <a:bodyPr wrap="none" anchor="ctr">
              <a:prstTxWarp prst="textNoShape">
                <a:avLst/>
              </a:prstTxWarp>
            </a:bodyPr>
            <a:lstStyle/>
            <a:p>
              <a:endParaRPr lang="de-DE" sz="2400"/>
            </a:p>
          </p:txBody>
        </p:sp>
        <p:sp>
          <p:nvSpPr>
            <p:cNvPr id="383" name="Oval 12"/>
            <p:cNvSpPr>
              <a:spLocks noChangeArrowheads="1"/>
            </p:cNvSpPr>
            <p:nvPr/>
          </p:nvSpPr>
          <p:spPr bwMode="auto">
            <a:xfrm>
              <a:off x="4944" y="1615"/>
              <a:ext cx="182" cy="182"/>
            </a:xfrm>
            <a:prstGeom prst="ellipse">
              <a:avLst/>
            </a:prstGeom>
            <a:noFill/>
            <a:ln w="38100">
              <a:solidFill>
                <a:srgbClr val="FFFF00"/>
              </a:solidFill>
              <a:round/>
              <a:headEnd/>
              <a:tailEnd/>
            </a:ln>
          </p:spPr>
          <p:txBody>
            <a:bodyPr wrap="none" anchor="ctr">
              <a:prstTxWarp prst="textNoShape">
                <a:avLst/>
              </a:prstTxWarp>
            </a:bodyPr>
            <a:lstStyle/>
            <a:p>
              <a:endParaRPr lang="de-DE" sz="2400"/>
            </a:p>
          </p:txBody>
        </p:sp>
      </p:grpSp>
      <p:sp>
        <p:nvSpPr>
          <p:cNvPr id="384" name="Oval 392"/>
          <p:cNvSpPr>
            <a:spLocks noChangeArrowheads="1"/>
          </p:cNvSpPr>
          <p:nvPr/>
        </p:nvSpPr>
        <p:spPr bwMode="auto">
          <a:xfrm>
            <a:off x="5113338" y="2779713"/>
            <a:ext cx="288925" cy="288925"/>
          </a:xfrm>
          <a:prstGeom prst="ellipse">
            <a:avLst/>
          </a:prstGeom>
          <a:noFill/>
          <a:ln w="38100">
            <a:solidFill>
              <a:srgbClr val="FFFF00"/>
            </a:solidFill>
            <a:round/>
            <a:headEnd/>
            <a:tailEnd/>
          </a:ln>
        </p:spPr>
        <p:txBody>
          <a:bodyPr wrap="none" anchor="ctr">
            <a:prstTxWarp prst="textNoShape">
              <a:avLst/>
            </a:prstTxWarp>
          </a:bodyPr>
          <a:lstStyle/>
          <a:p>
            <a:endParaRPr lang="de-DE" sz="2400"/>
          </a:p>
        </p:txBody>
      </p:sp>
      <p:sp>
        <p:nvSpPr>
          <p:cNvPr id="385" name="Oval 393"/>
          <p:cNvSpPr>
            <a:spLocks noChangeArrowheads="1"/>
          </p:cNvSpPr>
          <p:nvPr/>
        </p:nvSpPr>
        <p:spPr bwMode="auto">
          <a:xfrm>
            <a:off x="4537075" y="3213100"/>
            <a:ext cx="360363" cy="576263"/>
          </a:xfrm>
          <a:prstGeom prst="ellipse">
            <a:avLst/>
          </a:prstGeom>
          <a:noFill/>
          <a:ln w="38100">
            <a:solidFill>
              <a:schemeClr val="tx1"/>
            </a:solidFill>
            <a:prstDash val="sysDot"/>
            <a:round/>
            <a:headEnd/>
            <a:tailEnd/>
          </a:ln>
        </p:spPr>
        <p:txBody>
          <a:bodyPr wrap="none" anchor="ctr">
            <a:prstTxWarp prst="textNoShape">
              <a:avLst/>
            </a:prstTxWarp>
          </a:bodyPr>
          <a:lstStyle/>
          <a:p>
            <a:endParaRPr lang="de-DE" sz="2400"/>
          </a:p>
        </p:txBody>
      </p:sp>
      <p:grpSp>
        <p:nvGrpSpPr>
          <p:cNvPr id="386" name="Group 413"/>
          <p:cNvGrpSpPr>
            <a:grpSpLocks/>
          </p:cNvGrpSpPr>
          <p:nvPr/>
        </p:nvGrpSpPr>
        <p:grpSpPr bwMode="auto">
          <a:xfrm>
            <a:off x="1924050" y="2103438"/>
            <a:ext cx="5421313" cy="660400"/>
            <a:chOff x="1212" y="1325"/>
            <a:chExt cx="3415" cy="416"/>
          </a:xfrm>
        </p:grpSpPr>
        <p:sp>
          <p:nvSpPr>
            <p:cNvPr id="387" name="Freeform 285"/>
            <p:cNvSpPr>
              <a:spLocks/>
            </p:cNvSpPr>
            <p:nvPr/>
          </p:nvSpPr>
          <p:spPr bwMode="auto">
            <a:xfrm flipV="1">
              <a:off x="1212" y="1325"/>
              <a:ext cx="1" cy="416"/>
            </a:xfrm>
            <a:custGeom>
              <a:avLst/>
              <a:gdLst>
                <a:gd name="T0" fmla="*/ 0 w 1"/>
                <a:gd name="T1" fmla="*/ 0 h 416"/>
                <a:gd name="T2" fmla="*/ 0 w 1"/>
                <a:gd name="T3" fmla="*/ 416 h 416"/>
                <a:gd name="T4" fmla="*/ 0 60000 65536"/>
                <a:gd name="T5" fmla="*/ 0 60000 65536"/>
                <a:gd name="T6" fmla="*/ 0 w 1"/>
                <a:gd name="T7" fmla="*/ 0 h 416"/>
                <a:gd name="T8" fmla="*/ 1 w 1"/>
                <a:gd name="T9" fmla="*/ 416 h 416"/>
              </a:gdLst>
              <a:ahLst/>
              <a:cxnLst>
                <a:cxn ang="T4">
                  <a:pos x="T0" y="T1"/>
                </a:cxn>
                <a:cxn ang="T5">
                  <a:pos x="T2" y="T3"/>
                </a:cxn>
              </a:cxnLst>
              <a:rect l="T6" t="T7" r="T8" b="T9"/>
              <a:pathLst>
                <a:path w="1" h="416">
                  <a:moveTo>
                    <a:pt x="0" y="0"/>
                  </a:moveTo>
                  <a:lnTo>
                    <a:pt x="0" y="416"/>
                  </a:lnTo>
                </a:path>
              </a:pathLst>
            </a:custGeom>
            <a:noFill/>
            <a:ln w="38100">
              <a:solidFill>
                <a:srgbClr val="0033CC"/>
              </a:solidFill>
              <a:round/>
              <a:headEnd/>
              <a:tailEnd type="triangle" w="med" len="med"/>
            </a:ln>
          </p:spPr>
          <p:txBody>
            <a:bodyPr>
              <a:prstTxWarp prst="textNoShape">
                <a:avLst/>
              </a:prstTxWarp>
            </a:bodyPr>
            <a:lstStyle/>
            <a:p>
              <a:endParaRPr lang="de-DE" sz="2400"/>
            </a:p>
          </p:txBody>
        </p:sp>
        <p:sp>
          <p:nvSpPr>
            <p:cNvPr id="388" name="Freeform 286"/>
            <p:cNvSpPr>
              <a:spLocks/>
            </p:cNvSpPr>
            <p:nvPr/>
          </p:nvSpPr>
          <p:spPr bwMode="auto">
            <a:xfrm flipV="1">
              <a:off x="4581" y="1343"/>
              <a:ext cx="46" cy="280"/>
            </a:xfrm>
            <a:custGeom>
              <a:avLst/>
              <a:gdLst>
                <a:gd name="T0" fmla="*/ 0 w 1"/>
                <a:gd name="T1" fmla="*/ 0 h 416"/>
                <a:gd name="T2" fmla="*/ 0 w 1"/>
                <a:gd name="T3" fmla="*/ 416 h 416"/>
                <a:gd name="T4" fmla="*/ 0 60000 65536"/>
                <a:gd name="T5" fmla="*/ 0 60000 65536"/>
                <a:gd name="T6" fmla="*/ 0 w 1"/>
                <a:gd name="T7" fmla="*/ 0 h 416"/>
                <a:gd name="T8" fmla="*/ 1 w 1"/>
                <a:gd name="T9" fmla="*/ 416 h 416"/>
              </a:gdLst>
              <a:ahLst/>
              <a:cxnLst>
                <a:cxn ang="T4">
                  <a:pos x="T0" y="T1"/>
                </a:cxn>
                <a:cxn ang="T5">
                  <a:pos x="T2" y="T3"/>
                </a:cxn>
              </a:cxnLst>
              <a:rect l="T6" t="T7" r="T8" b="T9"/>
              <a:pathLst>
                <a:path w="1" h="416">
                  <a:moveTo>
                    <a:pt x="0" y="0"/>
                  </a:moveTo>
                  <a:lnTo>
                    <a:pt x="0" y="416"/>
                  </a:lnTo>
                </a:path>
              </a:pathLst>
            </a:custGeom>
            <a:noFill/>
            <a:ln w="38100">
              <a:solidFill>
                <a:srgbClr val="0033CC"/>
              </a:solidFill>
              <a:round/>
              <a:headEnd/>
              <a:tailEnd type="triangle" w="med" len="med"/>
            </a:ln>
          </p:spPr>
          <p:txBody>
            <a:bodyPr>
              <a:prstTxWarp prst="textNoShape">
                <a:avLst/>
              </a:prstTxWarp>
            </a:bodyPr>
            <a:lstStyle/>
            <a:p>
              <a:endParaRPr lang="de-DE" sz="2400"/>
            </a:p>
          </p:txBody>
        </p:sp>
      </p:grpSp>
      <p:sp>
        <p:nvSpPr>
          <p:cNvPr id="389" name="Freeform 394"/>
          <p:cNvSpPr>
            <a:spLocks/>
          </p:cNvSpPr>
          <p:nvPr/>
        </p:nvSpPr>
        <p:spPr bwMode="auto">
          <a:xfrm flipV="1">
            <a:off x="4537075" y="2132013"/>
            <a:ext cx="71438" cy="576262"/>
          </a:xfrm>
          <a:custGeom>
            <a:avLst/>
            <a:gdLst>
              <a:gd name="T0" fmla="*/ 0 w 1"/>
              <a:gd name="T1" fmla="*/ 0 h 416"/>
              <a:gd name="T2" fmla="*/ 0 w 1"/>
              <a:gd name="T3" fmla="*/ 416 h 416"/>
              <a:gd name="T4" fmla="*/ 0 60000 65536"/>
              <a:gd name="T5" fmla="*/ 0 60000 65536"/>
              <a:gd name="T6" fmla="*/ 0 w 1"/>
              <a:gd name="T7" fmla="*/ 0 h 416"/>
              <a:gd name="T8" fmla="*/ 1 w 1"/>
              <a:gd name="T9" fmla="*/ 416 h 416"/>
            </a:gdLst>
            <a:ahLst/>
            <a:cxnLst>
              <a:cxn ang="T4">
                <a:pos x="T0" y="T1"/>
              </a:cxn>
              <a:cxn ang="T5">
                <a:pos x="T2" y="T3"/>
              </a:cxn>
            </a:cxnLst>
            <a:rect l="T6" t="T7" r="T8" b="T9"/>
            <a:pathLst>
              <a:path w="1" h="416">
                <a:moveTo>
                  <a:pt x="0" y="0"/>
                </a:moveTo>
                <a:lnTo>
                  <a:pt x="0" y="416"/>
                </a:lnTo>
              </a:path>
            </a:pathLst>
          </a:custGeom>
          <a:noFill/>
          <a:ln w="38100">
            <a:solidFill>
              <a:srgbClr val="0033CC"/>
            </a:solidFill>
            <a:round/>
            <a:headEnd/>
            <a:tailEnd type="triangle" w="med" len="med"/>
          </a:ln>
        </p:spPr>
        <p:txBody>
          <a:bodyPr>
            <a:prstTxWarp prst="textNoShape">
              <a:avLst/>
            </a:prstTxWarp>
          </a:bodyPr>
          <a:lstStyle/>
          <a:p>
            <a:endParaRPr lang="de-DE" sz="2400"/>
          </a:p>
        </p:txBody>
      </p:sp>
      <p:sp>
        <p:nvSpPr>
          <p:cNvPr id="390" name="Text Box 403"/>
          <p:cNvSpPr txBox="1">
            <a:spLocks noChangeArrowheads="1"/>
          </p:cNvSpPr>
          <p:nvPr/>
        </p:nvSpPr>
        <p:spPr bwMode="auto">
          <a:xfrm>
            <a:off x="293688" y="5084763"/>
            <a:ext cx="8280400" cy="1569660"/>
          </a:xfrm>
          <a:prstGeom prst="rect">
            <a:avLst/>
          </a:prstGeom>
          <a:noFill/>
          <a:ln w="9525">
            <a:noFill/>
            <a:miter lim="800000"/>
            <a:headEnd/>
            <a:tailEnd/>
          </a:ln>
        </p:spPr>
        <p:txBody>
          <a:bodyPr>
            <a:prstTxWarp prst="textNoShape">
              <a:avLst/>
            </a:prstTxWarp>
            <a:spAutoFit/>
          </a:bodyPr>
          <a:lstStyle/>
          <a:p>
            <a:pPr>
              <a:spcBef>
                <a:spcPct val="50000"/>
              </a:spcBef>
            </a:pPr>
            <a:r>
              <a:rPr lang="de-DE" sz="2400" dirty="0"/>
              <a:t>Die Vokale der Königin haben sich phonetisch in die Richtung der Vokale von </a:t>
            </a:r>
            <a:r>
              <a:rPr lang="de-DE" sz="2400" dirty="0" err="1"/>
              <a:t>Mainstream</a:t>
            </a:r>
            <a:r>
              <a:rPr lang="de-DE" sz="2400" dirty="0"/>
              <a:t> RP (= Standardaussprache der Mittelstandsklasse) verschoben, ohne sie jedoch ganz und gar erreicht zu haben.</a:t>
            </a:r>
          </a:p>
        </p:txBody>
      </p:sp>
      <p:sp>
        <p:nvSpPr>
          <p:cNvPr id="391" name="Text Box 404"/>
          <p:cNvSpPr txBox="1">
            <a:spLocks noChangeArrowheads="1"/>
          </p:cNvSpPr>
          <p:nvPr/>
        </p:nvSpPr>
        <p:spPr bwMode="auto">
          <a:xfrm>
            <a:off x="3132139" y="188913"/>
            <a:ext cx="1624012"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spcBef>
                <a:spcPct val="50000"/>
              </a:spcBef>
            </a:pPr>
            <a:r>
              <a:rPr lang="en-GB" sz="2400" dirty="0" err="1">
                <a:solidFill>
                  <a:srgbClr val="000000"/>
                </a:solidFill>
              </a:rPr>
              <a:t>Ergebnisse</a:t>
            </a:r>
            <a:endParaRPr lang="de-DE" sz="24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animBg="1"/>
      <p:bldP spid="380" grpId="0" animBg="1"/>
      <p:bldP spid="384" grpId="0" animBg="1"/>
      <p:bldP spid="389" grpId="0" animBg="1"/>
      <p:bldP spid="390"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l="17120" t="29219" r="34346" b="12102"/>
          <a:stretch>
            <a:fillRect/>
          </a:stretch>
        </p:blipFill>
        <p:spPr bwMode="auto">
          <a:xfrm>
            <a:off x="1187450" y="908050"/>
            <a:ext cx="6480175" cy="5016500"/>
          </a:xfrm>
          <a:prstGeom prst="rect">
            <a:avLst/>
          </a:prstGeom>
          <a:noFill/>
          <a:ln w="9525">
            <a:noFill/>
            <a:miter lim="800000"/>
            <a:headEnd/>
            <a:tailEnd/>
          </a:ln>
        </p:spPr>
      </p:pic>
      <p:sp>
        <p:nvSpPr>
          <p:cNvPr id="3" name="Oval 6"/>
          <p:cNvSpPr>
            <a:spLocks noChangeArrowheads="1"/>
          </p:cNvSpPr>
          <p:nvPr/>
        </p:nvSpPr>
        <p:spPr bwMode="auto">
          <a:xfrm>
            <a:off x="900113" y="4292600"/>
            <a:ext cx="4679950" cy="576263"/>
          </a:xfrm>
          <a:prstGeom prst="ellipse">
            <a:avLst/>
          </a:prstGeom>
          <a:noFill/>
          <a:ln w="38100">
            <a:solidFill>
              <a:srgbClr val="0033CC"/>
            </a:solidFill>
            <a:prstDash val="sysDot"/>
            <a:round/>
            <a:headEnd/>
            <a:tailEnd/>
          </a:ln>
        </p:spPr>
        <p:txBody>
          <a:bodyPr wrap="none" anchor="ctr">
            <a:prstTxWarp prst="textNoShape">
              <a:avLst/>
            </a:prstTxWarp>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5" descr="dexpress"/>
          <p:cNvPicPr>
            <a:picLocks noChangeAspect="1" noChangeArrowheads="1"/>
          </p:cNvPicPr>
          <p:nvPr/>
        </p:nvPicPr>
        <p:blipFill>
          <a:blip r:embed="rId2"/>
          <a:srcRect/>
          <a:stretch>
            <a:fillRect/>
          </a:stretch>
        </p:blipFill>
        <p:spPr bwMode="auto">
          <a:xfrm>
            <a:off x="900113" y="1254125"/>
            <a:ext cx="7777162" cy="5603875"/>
          </a:xfrm>
          <a:prstGeom prst="rect">
            <a:avLst/>
          </a:prstGeom>
          <a:noFill/>
          <a:ln w="9525">
            <a:noFill/>
            <a:miter lim="800000"/>
            <a:headEnd/>
            <a:tailEnd/>
          </a:ln>
        </p:spPr>
      </p:pic>
      <p:pic>
        <p:nvPicPr>
          <p:cNvPr id="3" name="Picture 6" descr="dexpress_mast"/>
          <p:cNvPicPr>
            <a:picLocks noChangeAspect="1" noChangeArrowheads="1"/>
          </p:cNvPicPr>
          <p:nvPr/>
        </p:nvPicPr>
        <p:blipFill>
          <a:blip r:embed="rId3"/>
          <a:srcRect/>
          <a:stretch>
            <a:fillRect/>
          </a:stretch>
        </p:blipFill>
        <p:spPr bwMode="auto">
          <a:xfrm>
            <a:off x="1331913" y="0"/>
            <a:ext cx="7200900" cy="117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descr="dailrec2"/>
          <p:cNvPicPr>
            <a:picLocks noChangeAspect="1" noChangeArrowheads="1"/>
          </p:cNvPicPr>
          <p:nvPr/>
        </p:nvPicPr>
        <p:blipFill>
          <a:blip r:embed="rId2"/>
          <a:srcRect t="59940" r="699"/>
          <a:stretch>
            <a:fillRect/>
          </a:stretch>
        </p:blipFill>
        <p:spPr bwMode="auto">
          <a:xfrm>
            <a:off x="0" y="1557338"/>
            <a:ext cx="8820150" cy="2522537"/>
          </a:xfrm>
          <a:prstGeom prst="rect">
            <a:avLst/>
          </a:prstGeom>
          <a:noFill/>
        </p:spPr>
      </p:pic>
      <p:sp>
        <p:nvSpPr>
          <p:cNvPr id="3" name="Oval 5"/>
          <p:cNvSpPr>
            <a:spLocks noChangeArrowheads="1"/>
          </p:cNvSpPr>
          <p:nvPr/>
        </p:nvSpPr>
        <p:spPr bwMode="auto">
          <a:xfrm>
            <a:off x="6948488" y="2924175"/>
            <a:ext cx="1871662" cy="1296988"/>
          </a:xfrm>
          <a:prstGeom prst="ellipse">
            <a:avLst/>
          </a:prstGeom>
          <a:noFill/>
          <a:ln w="28575">
            <a:solidFill>
              <a:srgbClr val="FF3300"/>
            </a:solidFill>
            <a:round/>
            <a:headEnd/>
            <a:tailEnd/>
          </a:ln>
          <a:effectLst/>
        </p:spPr>
        <p:txBody>
          <a:bodyPr wrap="none" anchor="ctr">
            <a:prstTxWarp prst="textNoShape">
              <a:avLst/>
            </a:prstTxWarp>
          </a:bodyPr>
          <a:lstStyle/>
          <a:p>
            <a:endParaRPr lang="de-DE"/>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258888" y="188913"/>
            <a:ext cx="6481762" cy="461665"/>
          </a:xfrm>
          <a:prstGeom prst="rect">
            <a:avLst/>
          </a:prstGeom>
          <a:noFill/>
          <a:ln w="9525">
            <a:noFill/>
            <a:miter lim="800000"/>
            <a:headEnd/>
            <a:tailEnd/>
          </a:ln>
        </p:spPr>
        <p:txBody>
          <a:bodyPr>
            <a:prstTxWarp prst="textNoShape">
              <a:avLst/>
            </a:prstTxWarp>
            <a:spAutoFit/>
          </a:bodyPr>
          <a:lstStyle/>
          <a:p>
            <a:pPr>
              <a:spcBef>
                <a:spcPct val="50000"/>
              </a:spcBef>
            </a:pPr>
            <a:r>
              <a:rPr lang="de-DE" sz="2400">
                <a:solidFill>
                  <a:srgbClr val="0033CC"/>
                </a:solidFill>
                <a:latin typeface="+mj-lt"/>
              </a:rPr>
              <a:t>Einige Beispiele der Änderungen</a:t>
            </a:r>
          </a:p>
        </p:txBody>
      </p:sp>
      <p:grpSp>
        <p:nvGrpSpPr>
          <p:cNvPr id="3" name="Group 35"/>
          <p:cNvGrpSpPr>
            <a:grpSpLocks/>
          </p:cNvGrpSpPr>
          <p:nvPr/>
        </p:nvGrpSpPr>
        <p:grpSpPr bwMode="auto">
          <a:xfrm>
            <a:off x="396875" y="1243014"/>
            <a:ext cx="4935538" cy="1208088"/>
            <a:chOff x="250" y="783"/>
            <a:chExt cx="3109" cy="761"/>
          </a:xfrm>
        </p:grpSpPr>
        <p:sp>
          <p:nvSpPr>
            <p:cNvPr id="4" name="Text Box 5"/>
            <p:cNvSpPr txBox="1">
              <a:spLocks noChangeArrowheads="1"/>
            </p:cNvSpPr>
            <p:nvPr/>
          </p:nvSpPr>
          <p:spPr bwMode="auto">
            <a:xfrm>
              <a:off x="431" y="869"/>
              <a:ext cx="2496" cy="291"/>
            </a:xfrm>
            <a:prstGeom prst="rect">
              <a:avLst/>
            </a:prstGeom>
            <a:noFill/>
            <a:ln w="9525">
              <a:noFill/>
              <a:miter lim="800000"/>
              <a:headEnd/>
              <a:tailEnd/>
            </a:ln>
          </p:spPr>
          <p:txBody>
            <a:bodyPr>
              <a:prstTxWarp prst="textNoShape">
                <a:avLst/>
              </a:prstTxWarp>
              <a:spAutoFit/>
            </a:bodyPr>
            <a:lstStyle/>
            <a:p>
              <a:pPr>
                <a:spcBef>
                  <a:spcPct val="50000"/>
                </a:spcBef>
              </a:pPr>
              <a:r>
                <a:rPr lang="en-GB" sz="2400">
                  <a:latin typeface="+mj-lt"/>
                  <a:ea typeface="Times New Roman" charset="0"/>
                  <a:cs typeface="Times New Roman" charset="0"/>
                </a:rPr>
                <a:t>1954: The family gathering </a:t>
              </a:r>
              <a:endParaRPr lang="de-DE" sz="2400">
                <a:latin typeface="+mj-lt"/>
                <a:ea typeface="Times New Roman" charset="0"/>
                <a:cs typeface="Times New Roman" charset="0"/>
              </a:endParaRPr>
            </a:p>
          </p:txBody>
        </p:sp>
        <p:sp>
          <p:nvSpPr>
            <p:cNvPr id="5" name="Text Box 6"/>
            <p:cNvSpPr txBox="1">
              <a:spLocks noChangeArrowheads="1"/>
            </p:cNvSpPr>
            <p:nvPr/>
          </p:nvSpPr>
          <p:spPr bwMode="auto">
            <a:xfrm>
              <a:off x="431" y="1253"/>
              <a:ext cx="2928" cy="291"/>
            </a:xfrm>
            <a:prstGeom prst="rect">
              <a:avLst/>
            </a:prstGeom>
            <a:noFill/>
            <a:ln w="9525">
              <a:noFill/>
              <a:miter lim="800000"/>
              <a:headEnd/>
              <a:tailEnd/>
            </a:ln>
          </p:spPr>
          <p:txBody>
            <a:bodyPr>
              <a:prstTxWarp prst="textNoShape">
                <a:avLst/>
              </a:prstTxWarp>
              <a:spAutoFit/>
            </a:bodyPr>
            <a:lstStyle/>
            <a:p>
              <a:pPr>
                <a:spcBef>
                  <a:spcPct val="50000"/>
                </a:spcBef>
              </a:pPr>
              <a:r>
                <a:rPr lang="en-GB" sz="2400">
                  <a:latin typeface="+mj-lt"/>
                  <a:ea typeface="Times New Roman" charset="0"/>
                  <a:cs typeface="Times New Roman" charset="0"/>
                </a:rPr>
                <a:t>1966: The family remains</a:t>
              </a:r>
              <a:endParaRPr lang="de-DE" sz="2400">
                <a:latin typeface="+mj-lt"/>
                <a:ea typeface="Times New Roman" charset="0"/>
                <a:cs typeface="Times New Roman" charset="0"/>
              </a:endParaRPr>
            </a:p>
          </p:txBody>
        </p:sp>
        <p:pic>
          <p:nvPicPr>
            <p:cNvPr id="6" name="Picture 7">
              <a:hlinkClick r:id="" action="ppaction://media"/>
            </p:cNvPr>
            <p:cNvPicPr>
              <a:picLocks noRot="1" noChangeAspect="1" noChangeArrowheads="1"/>
            </p:cNvPicPr>
            <p:nvPr>
              <a:wavAudioFile r:embed="rId9" name="family54.wav"/>
            </p:nvPr>
          </p:nvPicPr>
          <p:blipFill>
            <a:blip r:embed="rId14"/>
            <a:srcRect/>
            <a:stretch>
              <a:fillRect/>
            </a:stretch>
          </p:blipFill>
          <p:spPr bwMode="auto">
            <a:xfrm>
              <a:off x="251" y="919"/>
              <a:ext cx="154" cy="154"/>
            </a:xfrm>
            <a:prstGeom prst="rect">
              <a:avLst/>
            </a:prstGeom>
            <a:noFill/>
            <a:ln w="9525">
              <a:noFill/>
              <a:miter lim="800000"/>
              <a:headEnd/>
              <a:tailEnd/>
            </a:ln>
          </p:spPr>
        </p:pic>
        <p:pic>
          <p:nvPicPr>
            <p:cNvPr id="7" name="Picture 8">
              <a:hlinkClick r:id="" action="ppaction://media"/>
            </p:cNvPr>
            <p:cNvPicPr>
              <a:picLocks noRot="1" noChangeAspect="1" noChangeArrowheads="1"/>
            </p:cNvPicPr>
            <p:nvPr>
              <a:wavAudioFile r:embed="rId10" name="family54x.wav"/>
            </p:nvPr>
          </p:nvPicPr>
          <p:blipFill>
            <a:blip r:embed="rId14"/>
            <a:srcRect/>
            <a:stretch>
              <a:fillRect/>
            </a:stretch>
          </p:blipFill>
          <p:spPr bwMode="auto">
            <a:xfrm>
              <a:off x="1567" y="783"/>
              <a:ext cx="154" cy="154"/>
            </a:xfrm>
            <a:prstGeom prst="rect">
              <a:avLst/>
            </a:prstGeom>
            <a:noFill/>
            <a:ln w="9525">
              <a:noFill/>
              <a:miter lim="800000"/>
              <a:headEnd/>
              <a:tailEnd/>
            </a:ln>
          </p:spPr>
        </p:pic>
        <p:pic>
          <p:nvPicPr>
            <p:cNvPr id="8" name="Picture 9">
              <a:hlinkClick r:id="" action="ppaction://media"/>
            </p:cNvPr>
            <p:cNvPicPr>
              <a:picLocks noRot="1" noChangeAspect="1" noChangeArrowheads="1"/>
            </p:cNvPicPr>
            <p:nvPr>
              <a:wavAudioFile r:embed="rId11" name="family65.wav"/>
            </p:nvPr>
          </p:nvPicPr>
          <p:blipFill>
            <a:blip r:embed="rId14"/>
            <a:srcRect/>
            <a:stretch>
              <a:fillRect/>
            </a:stretch>
          </p:blipFill>
          <p:spPr bwMode="auto">
            <a:xfrm>
              <a:off x="250" y="1278"/>
              <a:ext cx="154" cy="154"/>
            </a:xfrm>
            <a:prstGeom prst="rect">
              <a:avLst/>
            </a:prstGeom>
            <a:noFill/>
            <a:ln w="9525">
              <a:noFill/>
              <a:miter lim="800000"/>
              <a:headEnd/>
              <a:tailEnd/>
            </a:ln>
          </p:spPr>
        </p:pic>
        <p:pic>
          <p:nvPicPr>
            <p:cNvPr id="9" name="Picture 10">
              <a:hlinkClick r:id="" action="ppaction://media"/>
            </p:cNvPr>
            <p:cNvPicPr>
              <a:picLocks noRot="1" noChangeAspect="1" noChangeArrowheads="1"/>
            </p:cNvPicPr>
            <p:nvPr>
              <a:wavAudioFile r:embed="rId12" name="family65x.wav"/>
            </p:nvPr>
          </p:nvPicPr>
          <p:blipFill>
            <a:blip r:embed="rId14"/>
            <a:srcRect/>
            <a:stretch>
              <a:fillRect/>
            </a:stretch>
          </p:blipFill>
          <p:spPr bwMode="auto">
            <a:xfrm>
              <a:off x="1612" y="1191"/>
              <a:ext cx="154" cy="154"/>
            </a:xfrm>
            <a:prstGeom prst="rect">
              <a:avLst/>
            </a:prstGeom>
            <a:noFill/>
            <a:ln w="9525">
              <a:noFill/>
              <a:miter lim="800000"/>
              <a:headEnd/>
              <a:tailEnd/>
            </a:ln>
          </p:spPr>
        </p:pic>
      </p:grpSp>
      <p:sp>
        <p:nvSpPr>
          <p:cNvPr id="10" name="Text Box 21"/>
          <p:cNvSpPr txBox="1">
            <a:spLocks noChangeArrowheads="1"/>
          </p:cNvSpPr>
          <p:nvPr/>
        </p:nvSpPr>
        <p:spPr bwMode="auto">
          <a:xfrm>
            <a:off x="519113" y="828675"/>
            <a:ext cx="1924625" cy="461665"/>
          </a:xfrm>
          <a:prstGeom prst="rect">
            <a:avLst/>
          </a:prstGeom>
          <a:noFill/>
          <a:ln w="9525">
            <a:noFill/>
            <a:miter lim="800000"/>
            <a:headEnd/>
            <a:tailEnd/>
          </a:ln>
        </p:spPr>
        <p:txBody>
          <a:bodyPr wrap="none">
            <a:prstTxWarp prst="textNoShape">
              <a:avLst/>
            </a:prstTxWarp>
            <a:spAutoFit/>
          </a:bodyPr>
          <a:lstStyle/>
          <a:p>
            <a:r>
              <a:rPr lang="de-DE" sz="2400" dirty="0" smtClean="0">
                <a:solidFill>
                  <a:srgbClr val="0033CC"/>
                </a:solidFill>
                <a:latin typeface="+mj-lt"/>
              </a:rPr>
              <a:t>[a] </a:t>
            </a:r>
            <a:r>
              <a:rPr lang="de-DE" sz="2400" dirty="0">
                <a:solidFill>
                  <a:srgbClr val="0033CC"/>
                </a:solidFill>
                <a:latin typeface="+mj-lt"/>
              </a:rPr>
              <a:t>ist offener</a:t>
            </a:r>
          </a:p>
        </p:txBody>
      </p:sp>
      <p:sp>
        <p:nvSpPr>
          <p:cNvPr id="11" name="Text Box 33"/>
          <p:cNvSpPr txBox="1">
            <a:spLocks noChangeArrowheads="1"/>
          </p:cNvSpPr>
          <p:nvPr/>
        </p:nvSpPr>
        <p:spPr bwMode="auto">
          <a:xfrm>
            <a:off x="395288" y="2924175"/>
            <a:ext cx="2592387" cy="461665"/>
          </a:xfrm>
          <a:prstGeom prst="rect">
            <a:avLst/>
          </a:prstGeom>
          <a:noFill/>
          <a:ln w="9525">
            <a:noFill/>
            <a:miter lim="800000"/>
            <a:headEnd/>
            <a:tailEnd/>
          </a:ln>
        </p:spPr>
        <p:txBody>
          <a:bodyPr>
            <a:prstTxWarp prst="textNoShape">
              <a:avLst/>
            </a:prstTxWarp>
            <a:spAutoFit/>
          </a:bodyPr>
          <a:lstStyle/>
          <a:p>
            <a:pPr>
              <a:spcBef>
                <a:spcPct val="50000"/>
              </a:spcBef>
            </a:pPr>
            <a:r>
              <a:rPr lang="en-GB" sz="2400">
                <a:solidFill>
                  <a:srgbClr val="0033CC"/>
                </a:solidFill>
                <a:latin typeface="+mj-lt"/>
              </a:rPr>
              <a:t>[</a:t>
            </a:r>
            <a:r>
              <a:rPr lang="de-DE" sz="2400">
                <a:solidFill>
                  <a:srgbClr val="0033CC"/>
                </a:solidFill>
                <a:latin typeface="+mj-lt"/>
              </a:rPr>
              <a:t>u] ist frontierter</a:t>
            </a:r>
          </a:p>
        </p:txBody>
      </p:sp>
      <p:grpSp>
        <p:nvGrpSpPr>
          <p:cNvPr id="12" name="Group 36"/>
          <p:cNvGrpSpPr>
            <a:grpSpLocks/>
          </p:cNvGrpSpPr>
          <p:nvPr/>
        </p:nvGrpSpPr>
        <p:grpSpPr bwMode="auto">
          <a:xfrm>
            <a:off x="250825" y="3644901"/>
            <a:ext cx="6221413" cy="2693988"/>
            <a:chOff x="158" y="2296"/>
            <a:chExt cx="3919" cy="1697"/>
          </a:xfrm>
        </p:grpSpPr>
        <p:sp>
          <p:nvSpPr>
            <p:cNvPr id="13" name="Text Box 12"/>
            <p:cNvSpPr txBox="1">
              <a:spLocks noChangeArrowheads="1"/>
            </p:cNvSpPr>
            <p:nvPr/>
          </p:nvSpPr>
          <p:spPr bwMode="auto">
            <a:xfrm>
              <a:off x="204" y="2657"/>
              <a:ext cx="3399" cy="291"/>
            </a:xfrm>
            <a:prstGeom prst="rect">
              <a:avLst/>
            </a:prstGeom>
            <a:noFill/>
            <a:ln w="9525">
              <a:noFill/>
              <a:miter lim="800000"/>
              <a:headEnd/>
              <a:tailEnd/>
            </a:ln>
          </p:spPr>
          <p:txBody>
            <a:bodyPr wrap="none">
              <a:prstTxWarp prst="textNoShape">
                <a:avLst/>
              </a:prstTxWarp>
              <a:spAutoFit/>
            </a:bodyPr>
            <a:lstStyle/>
            <a:p>
              <a:r>
                <a:rPr lang="en-GB" sz="2400" dirty="0">
                  <a:latin typeface="+mj-lt"/>
                  <a:ea typeface="Times New Roman" charset="0"/>
                  <a:cs typeface="Times New Roman" charset="0"/>
                </a:rPr>
                <a:t>1954 you have given me strength to </a:t>
              </a:r>
              <a:r>
                <a:rPr lang="en-GB" sz="2400" dirty="0">
                  <a:solidFill>
                    <a:srgbClr val="0000FF"/>
                  </a:solidFill>
                  <a:latin typeface="+mj-lt"/>
                  <a:ea typeface="Times New Roman" charset="0"/>
                  <a:cs typeface="Times New Roman" charset="0"/>
                </a:rPr>
                <a:t>do</a:t>
              </a:r>
              <a:r>
                <a:rPr lang="en-GB" sz="2400" dirty="0">
                  <a:latin typeface="+mj-lt"/>
                  <a:ea typeface="Times New Roman" charset="0"/>
                  <a:cs typeface="Times New Roman" charset="0"/>
                </a:rPr>
                <a:t> so</a:t>
              </a:r>
              <a:endParaRPr lang="de-DE" sz="2400" dirty="0">
                <a:latin typeface="+mj-lt"/>
                <a:ea typeface="Times New Roman" charset="0"/>
                <a:cs typeface="Times New Roman" charset="0"/>
              </a:endParaRPr>
            </a:p>
          </p:txBody>
        </p:sp>
        <p:sp>
          <p:nvSpPr>
            <p:cNvPr id="14" name="Text Box 13"/>
            <p:cNvSpPr txBox="1">
              <a:spLocks noChangeArrowheads="1"/>
            </p:cNvSpPr>
            <p:nvPr/>
          </p:nvSpPr>
          <p:spPr bwMode="auto">
            <a:xfrm>
              <a:off x="158" y="3039"/>
              <a:ext cx="1297" cy="291"/>
            </a:xfrm>
            <a:prstGeom prst="rect">
              <a:avLst/>
            </a:prstGeom>
            <a:noFill/>
            <a:ln w="9525">
              <a:noFill/>
              <a:miter lim="800000"/>
              <a:headEnd/>
              <a:tailEnd/>
            </a:ln>
          </p:spPr>
          <p:txBody>
            <a:bodyPr wrap="none">
              <a:prstTxWarp prst="textNoShape">
                <a:avLst/>
              </a:prstTxWarp>
              <a:spAutoFit/>
            </a:bodyPr>
            <a:lstStyle/>
            <a:p>
              <a:r>
                <a:rPr lang="en-GB" sz="2400" dirty="0">
                  <a:latin typeface="+mj-lt"/>
                  <a:ea typeface="Times New Roman" charset="0"/>
                  <a:cs typeface="Times New Roman" charset="0"/>
                </a:rPr>
                <a:t>1999 to </a:t>
              </a:r>
              <a:r>
                <a:rPr lang="en-GB" sz="2400" dirty="0">
                  <a:solidFill>
                    <a:srgbClr val="0000FF"/>
                  </a:solidFill>
                  <a:latin typeface="+mj-lt"/>
                  <a:ea typeface="Times New Roman" charset="0"/>
                  <a:cs typeface="Times New Roman" charset="0"/>
                </a:rPr>
                <a:t>do</a:t>
              </a:r>
              <a:r>
                <a:rPr lang="en-GB" sz="2400" dirty="0">
                  <a:latin typeface="+mj-lt"/>
                  <a:ea typeface="Times New Roman" charset="0"/>
                  <a:cs typeface="Times New Roman" charset="0"/>
                </a:rPr>
                <a:t> this</a:t>
              </a:r>
              <a:endParaRPr lang="de-DE" sz="2400" dirty="0">
                <a:latin typeface="+mj-lt"/>
                <a:ea typeface="Times New Roman" charset="0"/>
                <a:cs typeface="Times New Roman" charset="0"/>
              </a:endParaRPr>
            </a:p>
          </p:txBody>
        </p:sp>
        <p:pic>
          <p:nvPicPr>
            <p:cNvPr id="15" name="Picture 14">
              <a:hlinkClick r:id="" action="ppaction://media"/>
            </p:cNvPr>
            <p:cNvPicPr>
              <a:picLocks noRot="1" noChangeAspect="1" noChangeArrowheads="1"/>
            </p:cNvPicPr>
            <p:nvPr>
              <a:wavAudioFile r:embed="rId1" name="dosentence99.wav"/>
            </p:nvPr>
          </p:nvPicPr>
          <p:blipFill>
            <a:blip r:embed="rId14"/>
            <a:srcRect/>
            <a:stretch>
              <a:fillRect/>
            </a:stretch>
          </p:blipFill>
          <p:spPr bwMode="auto">
            <a:xfrm>
              <a:off x="1581" y="3130"/>
              <a:ext cx="154" cy="154"/>
            </a:xfrm>
            <a:prstGeom prst="rect">
              <a:avLst/>
            </a:prstGeom>
            <a:noFill/>
            <a:ln w="9525">
              <a:noFill/>
              <a:miter lim="800000"/>
              <a:headEnd/>
              <a:tailEnd/>
            </a:ln>
          </p:spPr>
        </p:pic>
        <p:pic>
          <p:nvPicPr>
            <p:cNvPr id="16" name="Picture 15">
              <a:hlinkClick r:id="" action="ppaction://media"/>
            </p:cNvPr>
            <p:cNvPicPr>
              <a:picLocks noRot="1" noChangeAspect="1" noChangeArrowheads="1"/>
            </p:cNvPicPr>
            <p:nvPr>
              <a:wavAudioFile r:embed="rId2" name="dox57.wav"/>
            </p:nvPr>
          </p:nvPicPr>
          <p:blipFill>
            <a:blip r:embed="rId14"/>
            <a:srcRect/>
            <a:stretch>
              <a:fillRect/>
            </a:stretch>
          </p:blipFill>
          <p:spPr bwMode="auto">
            <a:xfrm>
              <a:off x="3397" y="2553"/>
              <a:ext cx="154" cy="154"/>
            </a:xfrm>
            <a:prstGeom prst="rect">
              <a:avLst/>
            </a:prstGeom>
            <a:noFill/>
            <a:ln w="9525">
              <a:noFill/>
              <a:miter lim="800000"/>
              <a:headEnd/>
              <a:tailEnd/>
            </a:ln>
          </p:spPr>
        </p:pic>
        <p:pic>
          <p:nvPicPr>
            <p:cNvPr id="17" name="Picture 16">
              <a:hlinkClick r:id="" action="ppaction://media"/>
            </p:cNvPr>
            <p:cNvPicPr>
              <a:picLocks noRot="1" noChangeAspect="1" noChangeArrowheads="1"/>
            </p:cNvPicPr>
            <p:nvPr>
              <a:wavAudioFile r:embed="rId3" name="dox99.wav"/>
            </p:nvPr>
          </p:nvPicPr>
          <p:blipFill>
            <a:blip r:embed="rId14"/>
            <a:srcRect/>
            <a:stretch>
              <a:fillRect/>
            </a:stretch>
          </p:blipFill>
          <p:spPr bwMode="auto">
            <a:xfrm>
              <a:off x="946" y="2948"/>
              <a:ext cx="154" cy="154"/>
            </a:xfrm>
            <a:prstGeom prst="rect">
              <a:avLst/>
            </a:prstGeom>
            <a:noFill/>
            <a:ln w="9525">
              <a:noFill/>
              <a:miter lim="800000"/>
              <a:headEnd/>
              <a:tailEnd/>
            </a:ln>
          </p:spPr>
        </p:pic>
        <p:sp>
          <p:nvSpPr>
            <p:cNvPr id="18" name="Text Box 17"/>
            <p:cNvSpPr txBox="1">
              <a:spLocks noChangeArrowheads="1"/>
            </p:cNvSpPr>
            <p:nvPr/>
          </p:nvSpPr>
          <p:spPr bwMode="auto">
            <a:xfrm>
              <a:off x="203" y="2385"/>
              <a:ext cx="1403" cy="291"/>
            </a:xfrm>
            <a:prstGeom prst="rect">
              <a:avLst/>
            </a:prstGeom>
            <a:noFill/>
            <a:ln w="9525">
              <a:noFill/>
              <a:miter lim="800000"/>
              <a:headEnd/>
              <a:tailEnd/>
            </a:ln>
          </p:spPr>
          <p:txBody>
            <a:bodyPr wrap="none">
              <a:prstTxWarp prst="textNoShape">
                <a:avLst/>
              </a:prstTxWarp>
              <a:spAutoFit/>
            </a:bodyPr>
            <a:lstStyle/>
            <a:p>
              <a:r>
                <a:rPr lang="en-GB" sz="2400" dirty="0">
                  <a:latin typeface="+mj-lt"/>
                  <a:ea typeface="Times New Roman" charset="0"/>
                  <a:cs typeface="Times New Roman" charset="0"/>
                </a:rPr>
                <a:t>1952 I mean </a:t>
              </a:r>
              <a:r>
                <a:rPr lang="en-GB" sz="2400" dirty="0">
                  <a:solidFill>
                    <a:srgbClr val="0000FF"/>
                  </a:solidFill>
                  <a:latin typeface="+mj-lt"/>
                  <a:ea typeface="Times New Roman" charset="0"/>
                  <a:cs typeface="Times New Roman" charset="0"/>
                </a:rPr>
                <a:t>too</a:t>
              </a:r>
            </a:p>
          </p:txBody>
        </p:sp>
        <p:pic>
          <p:nvPicPr>
            <p:cNvPr id="19" name="Picture 18">
              <a:hlinkClick r:id="" action="ppaction://media"/>
            </p:cNvPr>
            <p:cNvPicPr>
              <a:picLocks noRot="1" noChangeAspect="1" noChangeArrowheads="1"/>
            </p:cNvPicPr>
            <p:nvPr>
              <a:wavAudioFile r:embed="rId4" name="Imeantoo.wav"/>
            </p:nvPr>
          </p:nvPicPr>
          <p:blipFill>
            <a:blip r:embed="rId14"/>
            <a:srcRect/>
            <a:stretch>
              <a:fillRect/>
            </a:stretch>
          </p:blipFill>
          <p:spPr bwMode="auto">
            <a:xfrm>
              <a:off x="1717" y="2463"/>
              <a:ext cx="154" cy="154"/>
            </a:xfrm>
            <a:prstGeom prst="rect">
              <a:avLst/>
            </a:prstGeom>
            <a:noFill/>
            <a:ln w="9525">
              <a:noFill/>
              <a:miter lim="800000"/>
              <a:headEnd/>
              <a:tailEnd/>
            </a:ln>
          </p:spPr>
        </p:pic>
        <p:pic>
          <p:nvPicPr>
            <p:cNvPr id="20" name="Picture 19">
              <a:hlinkClick r:id="" action="ppaction://media"/>
            </p:cNvPr>
            <p:cNvPicPr>
              <a:picLocks noRot="1" noChangeAspect="1" noChangeArrowheads="1"/>
            </p:cNvPicPr>
            <p:nvPr>
              <a:wavAudioFile r:embed="rId5" name="toox.wav"/>
            </p:nvPr>
          </p:nvPicPr>
          <p:blipFill>
            <a:blip r:embed="rId14"/>
            <a:srcRect/>
            <a:stretch>
              <a:fillRect/>
            </a:stretch>
          </p:blipFill>
          <p:spPr bwMode="auto">
            <a:xfrm>
              <a:off x="1518" y="2296"/>
              <a:ext cx="154" cy="154"/>
            </a:xfrm>
            <a:prstGeom prst="rect">
              <a:avLst/>
            </a:prstGeom>
            <a:noFill/>
            <a:ln w="9525">
              <a:noFill/>
              <a:miter lim="800000"/>
              <a:headEnd/>
              <a:tailEnd/>
            </a:ln>
          </p:spPr>
        </p:pic>
        <p:sp>
          <p:nvSpPr>
            <p:cNvPr id="21" name="Text Box 30"/>
            <p:cNvSpPr txBox="1">
              <a:spLocks noChangeArrowheads="1"/>
            </p:cNvSpPr>
            <p:nvPr/>
          </p:nvSpPr>
          <p:spPr bwMode="auto">
            <a:xfrm>
              <a:off x="521" y="3702"/>
              <a:ext cx="2087" cy="291"/>
            </a:xfrm>
            <a:prstGeom prst="rect">
              <a:avLst/>
            </a:prstGeom>
            <a:noFill/>
            <a:ln w="9525">
              <a:noFill/>
              <a:miter lim="800000"/>
              <a:headEnd/>
              <a:tailEnd/>
            </a:ln>
          </p:spPr>
          <p:txBody>
            <a:bodyPr>
              <a:prstTxWarp prst="textNoShape">
                <a:avLst/>
              </a:prstTxWarp>
              <a:spAutoFit/>
            </a:bodyPr>
            <a:lstStyle/>
            <a:p>
              <a:pPr>
                <a:spcBef>
                  <a:spcPct val="50000"/>
                </a:spcBef>
              </a:pPr>
              <a:r>
                <a:rPr lang="en-GB" sz="2400">
                  <a:latin typeface="+mj-lt"/>
                </a:rPr>
                <a:t>1998 and steady too</a:t>
              </a:r>
            </a:p>
          </p:txBody>
        </p:sp>
        <p:pic>
          <p:nvPicPr>
            <p:cNvPr id="22" name="Picture 31">
              <a:hlinkClick r:id="" action="ppaction://media"/>
            </p:cNvPr>
            <p:cNvPicPr>
              <a:picLocks noRot="1" noChangeAspect="1" noChangeArrowheads="1"/>
            </p:cNvPicPr>
            <p:nvPr>
              <a:wavAudioFile r:embed="rId6" name="toopart.wav"/>
            </p:nvPr>
          </p:nvPicPr>
          <p:blipFill>
            <a:blip r:embed="rId14"/>
            <a:srcRect/>
            <a:stretch>
              <a:fillRect/>
            </a:stretch>
          </p:blipFill>
          <p:spPr bwMode="auto">
            <a:xfrm>
              <a:off x="2063" y="3566"/>
              <a:ext cx="154" cy="154"/>
            </a:xfrm>
            <a:prstGeom prst="rect">
              <a:avLst/>
            </a:prstGeom>
            <a:noFill/>
            <a:ln w="9525">
              <a:noFill/>
              <a:miter lim="800000"/>
              <a:headEnd/>
              <a:tailEnd/>
            </a:ln>
          </p:spPr>
        </p:pic>
        <p:pic>
          <p:nvPicPr>
            <p:cNvPr id="23" name="Picture 32">
              <a:hlinkClick r:id="" action="ppaction://media"/>
            </p:cNvPr>
            <p:cNvPicPr>
              <a:picLocks noRot="1" noChangeAspect="1" noChangeArrowheads="1"/>
            </p:cNvPicPr>
            <p:nvPr>
              <a:wavAudioFile r:embed="rId7" name="too.wav"/>
            </p:nvPr>
          </p:nvPicPr>
          <p:blipFill>
            <a:blip r:embed="rId14"/>
            <a:srcRect/>
            <a:stretch>
              <a:fillRect/>
            </a:stretch>
          </p:blipFill>
          <p:spPr bwMode="auto">
            <a:xfrm>
              <a:off x="2381" y="3793"/>
              <a:ext cx="154" cy="154"/>
            </a:xfrm>
            <a:prstGeom prst="rect">
              <a:avLst/>
            </a:prstGeom>
            <a:noFill/>
            <a:ln w="9525">
              <a:noFill/>
              <a:miter lim="800000"/>
              <a:headEnd/>
              <a:tailEnd/>
            </a:ln>
          </p:spPr>
        </p:pic>
        <p:pic>
          <p:nvPicPr>
            <p:cNvPr id="24" name="Picture 34">
              <a:hlinkClick r:id="" action="ppaction://media"/>
            </p:cNvPr>
            <p:cNvPicPr>
              <a:picLocks noRot="1" noChangeAspect="1" noChangeArrowheads="1"/>
            </p:cNvPicPr>
            <p:nvPr>
              <a:wavAudioFile r:embed="rId8" name="do54sentence.wav"/>
            </p:nvPr>
          </p:nvPicPr>
          <p:blipFill>
            <a:blip r:embed="rId14"/>
            <a:srcRect/>
            <a:stretch>
              <a:fillRect/>
            </a:stretch>
          </p:blipFill>
          <p:spPr bwMode="auto">
            <a:xfrm>
              <a:off x="3923" y="2750"/>
              <a:ext cx="154" cy="15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8"/>
          <a:srcRect l="20099" t="48277" r="1675" b="2281"/>
          <a:stretch>
            <a:fillRect/>
          </a:stretch>
        </p:blipFill>
        <p:spPr bwMode="auto">
          <a:xfrm>
            <a:off x="4932363" y="1989138"/>
            <a:ext cx="3810000" cy="4679950"/>
          </a:xfrm>
          <a:prstGeom prst="rect">
            <a:avLst/>
          </a:prstGeom>
          <a:noFill/>
          <a:ln w="9525">
            <a:noFill/>
            <a:miter lim="800000"/>
            <a:headEnd/>
            <a:tailEnd/>
          </a:ln>
        </p:spPr>
      </p:pic>
      <p:pic>
        <p:nvPicPr>
          <p:cNvPr id="3" name="Picture 5"/>
          <p:cNvPicPr>
            <a:picLocks noChangeAspect="1" noChangeArrowheads="1"/>
          </p:cNvPicPr>
          <p:nvPr/>
        </p:nvPicPr>
        <p:blipFill>
          <a:blip r:embed="rId9"/>
          <a:srcRect l="17714" t="48276" r="7622" b="2281"/>
          <a:stretch>
            <a:fillRect/>
          </a:stretch>
        </p:blipFill>
        <p:spPr bwMode="auto">
          <a:xfrm>
            <a:off x="468313" y="2060575"/>
            <a:ext cx="4071937" cy="4608513"/>
          </a:xfrm>
          <a:prstGeom prst="rect">
            <a:avLst/>
          </a:prstGeom>
          <a:noFill/>
          <a:ln w="9525">
            <a:noFill/>
            <a:miter lim="800000"/>
            <a:headEnd/>
            <a:tailEnd/>
          </a:ln>
        </p:spPr>
      </p:pic>
      <p:pic>
        <p:nvPicPr>
          <p:cNvPr id="4" name="Picture 6">
            <a:hlinkClick r:id="" action="ppaction://media"/>
          </p:cNvPr>
          <p:cNvPicPr>
            <a:picLocks noRot="1" noChangeAspect="1" noChangeArrowheads="1"/>
          </p:cNvPicPr>
          <p:nvPr>
            <a:wavAudioFile r:embed="rId1" name="duty54.wav"/>
          </p:nvPr>
        </p:nvPicPr>
        <p:blipFill>
          <a:blip r:embed="rId10"/>
          <a:srcRect/>
          <a:stretch>
            <a:fillRect/>
          </a:stretch>
        </p:blipFill>
        <p:spPr bwMode="auto">
          <a:xfrm>
            <a:off x="1908175" y="1700213"/>
            <a:ext cx="244475" cy="244475"/>
          </a:xfrm>
          <a:prstGeom prst="rect">
            <a:avLst/>
          </a:prstGeom>
          <a:noFill/>
          <a:ln w="9525">
            <a:noFill/>
            <a:miter lim="800000"/>
            <a:headEnd/>
            <a:tailEnd/>
          </a:ln>
        </p:spPr>
      </p:pic>
      <p:pic>
        <p:nvPicPr>
          <p:cNvPr id="5" name="Picture 7">
            <a:hlinkClick r:id="" action="ppaction://media"/>
          </p:cNvPr>
          <p:cNvPicPr>
            <a:picLocks noRot="1" noChangeAspect="1" noChangeArrowheads="1"/>
          </p:cNvPicPr>
          <p:nvPr>
            <a:wavAudioFile r:embed="rId2" name="duty99.wav"/>
          </p:nvPr>
        </p:nvPicPr>
        <p:blipFill>
          <a:blip r:embed="rId10"/>
          <a:srcRect/>
          <a:stretch>
            <a:fillRect/>
          </a:stretch>
        </p:blipFill>
        <p:spPr bwMode="auto">
          <a:xfrm>
            <a:off x="6011863" y="1628775"/>
            <a:ext cx="244475" cy="244475"/>
          </a:xfrm>
          <a:prstGeom prst="rect">
            <a:avLst/>
          </a:prstGeom>
          <a:noFill/>
          <a:ln w="9525">
            <a:noFill/>
            <a:miter lim="800000"/>
            <a:headEnd/>
            <a:tailEnd/>
          </a:ln>
        </p:spPr>
      </p:pic>
      <p:pic>
        <p:nvPicPr>
          <p:cNvPr id="6" name="Picture 8">
            <a:hlinkClick r:id="" action="ppaction://media"/>
          </p:cNvPr>
          <p:cNvPicPr>
            <a:picLocks noRot="1" noChangeAspect="1" noChangeArrowheads="1"/>
          </p:cNvPicPr>
          <p:nvPr>
            <a:wavAudioFile r:embed="rId3" name="duty99t.wav"/>
          </p:nvPr>
        </p:nvPicPr>
        <p:blipFill>
          <a:blip r:embed="rId10"/>
          <a:srcRect/>
          <a:stretch>
            <a:fillRect/>
          </a:stretch>
        </p:blipFill>
        <p:spPr bwMode="auto">
          <a:xfrm>
            <a:off x="7380288" y="2133600"/>
            <a:ext cx="244475" cy="244475"/>
          </a:xfrm>
          <a:prstGeom prst="rect">
            <a:avLst/>
          </a:prstGeom>
          <a:noFill/>
          <a:ln w="9525">
            <a:noFill/>
            <a:miter lim="800000"/>
            <a:headEnd/>
            <a:tailEnd/>
          </a:ln>
        </p:spPr>
      </p:pic>
      <p:pic>
        <p:nvPicPr>
          <p:cNvPr id="7" name="Picture 9">
            <a:hlinkClick r:id="" action="ppaction://media"/>
          </p:cNvPr>
          <p:cNvPicPr>
            <a:picLocks noRot="1" noChangeAspect="1" noChangeArrowheads="1"/>
          </p:cNvPicPr>
          <p:nvPr>
            <a:wavAudioFile r:embed="rId4" name="q54ts2.wav"/>
          </p:nvPr>
        </p:nvPicPr>
        <p:blipFill>
          <a:blip r:embed="rId10"/>
          <a:srcRect/>
          <a:stretch>
            <a:fillRect/>
          </a:stretch>
        </p:blipFill>
        <p:spPr bwMode="auto">
          <a:xfrm>
            <a:off x="2771775" y="2276475"/>
            <a:ext cx="244475" cy="244475"/>
          </a:xfrm>
          <a:prstGeom prst="rect">
            <a:avLst/>
          </a:prstGeom>
          <a:noFill/>
          <a:ln w="9525">
            <a:noFill/>
            <a:miter lim="800000"/>
            <a:headEnd/>
            <a:tailEnd/>
          </a:ln>
        </p:spPr>
      </p:pic>
      <p:pic>
        <p:nvPicPr>
          <p:cNvPr id="8" name="Picture 10">
            <a:hlinkClick r:id="" action="ppaction://media"/>
          </p:cNvPr>
          <p:cNvPicPr>
            <a:picLocks noRot="1" noChangeAspect="1" noChangeArrowheads="1"/>
          </p:cNvPicPr>
          <p:nvPr>
            <a:wavAudioFile r:embed="rId5" name="duty54v.wav"/>
          </p:nvPr>
        </p:nvPicPr>
        <p:blipFill>
          <a:blip r:embed="rId10"/>
          <a:srcRect/>
          <a:stretch>
            <a:fillRect/>
          </a:stretch>
        </p:blipFill>
        <p:spPr bwMode="auto">
          <a:xfrm>
            <a:off x="3348038" y="5084763"/>
            <a:ext cx="244475" cy="244475"/>
          </a:xfrm>
          <a:prstGeom prst="rect">
            <a:avLst/>
          </a:prstGeom>
          <a:noFill/>
          <a:ln w="9525">
            <a:noFill/>
            <a:miter lim="800000"/>
            <a:headEnd/>
            <a:tailEnd/>
          </a:ln>
        </p:spPr>
      </p:pic>
      <p:pic>
        <p:nvPicPr>
          <p:cNvPr id="9" name="Picture 11">
            <a:hlinkClick r:id="" action="ppaction://media"/>
          </p:cNvPr>
          <p:cNvPicPr>
            <a:picLocks noRot="1" noChangeAspect="1" noChangeArrowheads="1"/>
          </p:cNvPicPr>
          <p:nvPr>
            <a:wavAudioFile r:embed="rId6" name="duty99v.wav"/>
          </p:nvPr>
        </p:nvPicPr>
        <p:blipFill>
          <a:blip r:embed="rId10"/>
          <a:srcRect/>
          <a:stretch>
            <a:fillRect/>
          </a:stretch>
        </p:blipFill>
        <p:spPr bwMode="auto">
          <a:xfrm>
            <a:off x="7885113" y="5157788"/>
            <a:ext cx="244475" cy="244475"/>
          </a:xfrm>
          <a:prstGeom prst="rect">
            <a:avLst/>
          </a:prstGeom>
          <a:noFill/>
          <a:ln w="9525">
            <a:noFill/>
            <a:miter lim="800000"/>
            <a:headEnd/>
            <a:tailEnd/>
          </a:ln>
        </p:spPr>
      </p:pic>
      <p:sp>
        <p:nvSpPr>
          <p:cNvPr id="10" name="Text Box 12"/>
          <p:cNvSpPr txBox="1">
            <a:spLocks noChangeArrowheads="1"/>
          </p:cNvSpPr>
          <p:nvPr/>
        </p:nvSpPr>
        <p:spPr bwMode="auto">
          <a:xfrm>
            <a:off x="2319338" y="1503363"/>
            <a:ext cx="1269173" cy="369332"/>
          </a:xfrm>
          <a:prstGeom prst="rect">
            <a:avLst/>
          </a:prstGeom>
          <a:noFill/>
          <a:ln w="9525">
            <a:noFill/>
            <a:miter lim="800000"/>
            <a:headEnd/>
            <a:tailEnd/>
          </a:ln>
        </p:spPr>
        <p:txBody>
          <a:bodyPr wrap="none">
            <a:prstTxWarp prst="textNoShape">
              <a:avLst/>
            </a:prstTxWarp>
            <a:spAutoFit/>
          </a:bodyPr>
          <a:lstStyle/>
          <a:p>
            <a:r>
              <a:rPr lang="en-GB">
                <a:latin typeface="+mj-lt"/>
                <a:ea typeface="Times New Roman" charset="0"/>
                <a:cs typeface="Times New Roman" charset="0"/>
              </a:rPr>
              <a:t>duty (1954)</a:t>
            </a:r>
          </a:p>
        </p:txBody>
      </p:sp>
      <p:sp>
        <p:nvSpPr>
          <p:cNvPr id="11" name="Text Box 13"/>
          <p:cNvSpPr txBox="1">
            <a:spLocks noChangeArrowheads="1"/>
          </p:cNvSpPr>
          <p:nvPr/>
        </p:nvSpPr>
        <p:spPr bwMode="auto">
          <a:xfrm>
            <a:off x="6300788" y="1484313"/>
            <a:ext cx="1269173" cy="369332"/>
          </a:xfrm>
          <a:prstGeom prst="rect">
            <a:avLst/>
          </a:prstGeom>
          <a:noFill/>
          <a:ln w="9525">
            <a:noFill/>
            <a:miter lim="800000"/>
            <a:headEnd/>
            <a:tailEnd/>
          </a:ln>
        </p:spPr>
        <p:txBody>
          <a:bodyPr wrap="none">
            <a:prstTxWarp prst="textNoShape">
              <a:avLst/>
            </a:prstTxWarp>
            <a:spAutoFit/>
          </a:bodyPr>
          <a:lstStyle/>
          <a:p>
            <a:r>
              <a:rPr lang="en-GB">
                <a:latin typeface="+mj-lt"/>
                <a:ea typeface="Times New Roman" charset="0"/>
                <a:cs typeface="Times New Roman" charset="0"/>
              </a:rPr>
              <a:t>duty (1999)</a:t>
            </a:r>
          </a:p>
        </p:txBody>
      </p:sp>
      <p:sp>
        <p:nvSpPr>
          <p:cNvPr id="12" name="Text Box 14"/>
          <p:cNvSpPr txBox="1">
            <a:spLocks noChangeArrowheads="1"/>
          </p:cNvSpPr>
          <p:nvPr/>
        </p:nvSpPr>
        <p:spPr bwMode="auto">
          <a:xfrm>
            <a:off x="2152650" y="404813"/>
            <a:ext cx="3859213"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spcBef>
                <a:spcPct val="50000"/>
              </a:spcBef>
            </a:pPr>
            <a:r>
              <a:rPr lang="en-GB" sz="2400" dirty="0" err="1">
                <a:latin typeface="+mj-lt"/>
                <a:ea typeface="Times New Roman" charset="0"/>
                <a:cs typeface="Times New Roman" charset="0"/>
              </a:rPr>
              <a:t>wortfinaler</a:t>
            </a:r>
            <a:r>
              <a:rPr lang="en-GB" sz="2400" dirty="0">
                <a:latin typeface="+mj-lt"/>
                <a:ea typeface="Times New Roman" charset="0"/>
                <a:cs typeface="Times New Roman" charset="0"/>
              </a:rPr>
              <a:t> </a:t>
            </a:r>
            <a:r>
              <a:rPr lang="en-GB" sz="2400" dirty="0" smtClean="0">
                <a:latin typeface="+mj-lt"/>
                <a:ea typeface="Times New Roman" charset="0"/>
                <a:cs typeface="Times New Roman" charset="0"/>
              </a:rPr>
              <a:t>[</a:t>
            </a:r>
            <a:r>
              <a:rPr lang="en-GB" sz="2400" dirty="0" err="1" smtClean="0">
                <a:latin typeface="+mj-lt"/>
                <a:ea typeface="Times New Roman" charset="0"/>
                <a:cs typeface="Times New Roman" charset="0"/>
              </a:rPr>
              <a:t>ɪ</a:t>
            </a:r>
            <a:r>
              <a:rPr lang="en-GB" sz="2400" dirty="0" smtClean="0">
                <a:latin typeface="+mj-lt"/>
                <a:ea typeface="Times New Roman" charset="0"/>
                <a:cs typeface="Times New Roman" charset="0"/>
              </a:rPr>
              <a:t>] </a:t>
            </a:r>
            <a:r>
              <a:rPr lang="en-GB" sz="2400" dirty="0" err="1">
                <a:latin typeface="+mj-lt"/>
                <a:ea typeface="Times New Roman" charset="0"/>
                <a:cs typeface="Times New Roman" charset="0"/>
              </a:rPr>
              <a:t>ist</a:t>
            </a:r>
            <a:r>
              <a:rPr lang="en-GB" sz="2400" dirty="0">
                <a:latin typeface="+mj-lt"/>
                <a:ea typeface="Times New Roman" charset="0"/>
                <a:cs typeface="Times New Roman" charset="0"/>
              </a:rPr>
              <a:t> </a:t>
            </a:r>
            <a:r>
              <a:rPr lang="en-GB" sz="2400" dirty="0" err="1">
                <a:latin typeface="+mj-lt"/>
                <a:ea typeface="Times New Roman" charset="0"/>
                <a:cs typeface="Times New Roman" charset="0"/>
              </a:rPr>
              <a:t>gespannter</a:t>
            </a:r>
            <a:endParaRPr lang="en-GB" sz="2400" dirty="0">
              <a:latin typeface="+mj-lt"/>
              <a:ea typeface="Times New Roman" charset="0"/>
              <a:cs typeface="Times New Roman" charset="0"/>
            </a:endParaRPr>
          </a:p>
        </p:txBody>
      </p:sp>
      <p:sp>
        <p:nvSpPr>
          <p:cNvPr id="13" name="Text Box 15"/>
          <p:cNvSpPr txBox="1">
            <a:spLocks noChangeArrowheads="1"/>
          </p:cNvSpPr>
          <p:nvPr/>
        </p:nvSpPr>
        <p:spPr bwMode="auto">
          <a:xfrm>
            <a:off x="3132138" y="2924175"/>
            <a:ext cx="608660" cy="584776"/>
          </a:xfrm>
          <a:prstGeom prst="rect">
            <a:avLst/>
          </a:prstGeom>
          <a:solidFill>
            <a:srgbClr val="0000FF"/>
          </a:solidFill>
          <a:ln w="9525">
            <a:noFill/>
            <a:miter lim="800000"/>
            <a:headEnd/>
            <a:tailEnd/>
          </a:ln>
        </p:spPr>
        <p:txBody>
          <a:bodyPr wrap="none">
            <a:prstTxWarp prst="textNoShape">
              <a:avLst/>
            </a:prstTxWarp>
            <a:spAutoFit/>
          </a:bodyPr>
          <a:lstStyle/>
          <a:p>
            <a:r>
              <a:rPr lang="en-GB" sz="3200" dirty="0" smtClean="0">
                <a:solidFill>
                  <a:srgbClr val="FFFF00"/>
                </a:solidFill>
                <a:latin typeface="+mj-lt"/>
                <a:ea typeface="Times New Roman" charset="0"/>
                <a:cs typeface="Times New Roman" charset="0"/>
              </a:rPr>
              <a:t>[</a:t>
            </a:r>
            <a:r>
              <a:rPr lang="en-GB" sz="3200" dirty="0" err="1" smtClean="0">
                <a:solidFill>
                  <a:srgbClr val="FFFF00"/>
                </a:solidFill>
                <a:latin typeface="+mj-lt"/>
                <a:ea typeface="Times New Roman" charset="0"/>
                <a:cs typeface="Times New Roman" charset="0"/>
              </a:rPr>
              <a:t>ɛ</a:t>
            </a:r>
            <a:r>
              <a:rPr lang="en-GB" sz="3200" dirty="0" smtClean="0">
                <a:solidFill>
                  <a:srgbClr val="FFFF00"/>
                </a:solidFill>
                <a:latin typeface="+mj-lt"/>
                <a:ea typeface="Times New Roman" charset="0"/>
                <a:cs typeface="Times New Roman" charset="0"/>
              </a:rPr>
              <a:t>]</a:t>
            </a:r>
            <a:endParaRPr lang="en-GB" sz="3200" dirty="0">
              <a:solidFill>
                <a:srgbClr val="FFFF00"/>
              </a:solidFill>
              <a:latin typeface="+mj-lt"/>
              <a:ea typeface="Times New Roman" charset="0"/>
              <a:cs typeface="Times New Roman" charset="0"/>
            </a:endParaRPr>
          </a:p>
        </p:txBody>
      </p:sp>
      <p:sp>
        <p:nvSpPr>
          <p:cNvPr id="14" name="Text Box 16"/>
          <p:cNvSpPr txBox="1">
            <a:spLocks noChangeArrowheads="1"/>
          </p:cNvSpPr>
          <p:nvPr/>
        </p:nvSpPr>
        <p:spPr bwMode="auto">
          <a:xfrm>
            <a:off x="7667625" y="2997200"/>
            <a:ext cx="550351" cy="584776"/>
          </a:xfrm>
          <a:prstGeom prst="rect">
            <a:avLst/>
          </a:prstGeom>
          <a:solidFill>
            <a:srgbClr val="0000FF"/>
          </a:solidFill>
          <a:ln w="9525">
            <a:noFill/>
            <a:miter lim="800000"/>
            <a:headEnd/>
            <a:tailEnd/>
          </a:ln>
        </p:spPr>
        <p:txBody>
          <a:bodyPr wrap="none">
            <a:prstTxWarp prst="textNoShape">
              <a:avLst/>
            </a:prstTxWarp>
            <a:spAutoFit/>
          </a:bodyPr>
          <a:lstStyle/>
          <a:p>
            <a:r>
              <a:rPr lang="en-GB" sz="3200" dirty="0" smtClean="0">
                <a:solidFill>
                  <a:srgbClr val="FFFF00"/>
                </a:solidFill>
                <a:latin typeface="+mj-lt"/>
                <a:ea typeface="Times New Roman" charset="0"/>
                <a:cs typeface="Times New Roman" charset="0"/>
              </a:rPr>
              <a:t>[</a:t>
            </a:r>
            <a:r>
              <a:rPr lang="en-GB" sz="3200" dirty="0" err="1" smtClean="0">
                <a:solidFill>
                  <a:srgbClr val="FFFF00"/>
                </a:solidFill>
                <a:latin typeface="+mj-lt"/>
                <a:ea typeface="Times New Roman" charset="0"/>
                <a:cs typeface="Times New Roman" charset="0"/>
              </a:rPr>
              <a:t>ɪ</a:t>
            </a:r>
            <a:r>
              <a:rPr lang="en-GB" sz="3200" dirty="0" smtClean="0">
                <a:solidFill>
                  <a:srgbClr val="FFFF00"/>
                </a:solidFill>
                <a:latin typeface="+mj-lt"/>
                <a:ea typeface="Times New Roman" charset="0"/>
                <a:cs typeface="Times New Roman" charset="0"/>
              </a:rPr>
              <a:t>]</a:t>
            </a:r>
            <a:endParaRPr lang="en-GB" sz="3200" dirty="0">
              <a:solidFill>
                <a:srgbClr val="FFFF00"/>
              </a:solidFill>
              <a:latin typeface="+mj-lt"/>
              <a:ea typeface="Times New Roman" charset="0"/>
              <a:cs typeface="Times New Roman"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 fill="hold"/>
                                        <p:tgtEl>
                                          <p:spTgt spid="4"/>
                                        </p:tgtEl>
                                      </p:cBhvr>
                                    </p:cmd>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7" fill="hold"/>
                                        <p:tgtEl>
                                          <p:spTgt spid="5"/>
                                        </p:tgtEl>
                                      </p:cBhvr>
                                    </p:cmd>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8" fill="hold"/>
                                        <p:tgtEl>
                                          <p:spTgt spid="6"/>
                                        </p:tgtEl>
                                      </p:cBhvr>
                                    </p:cmd>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8" fill="hold"/>
                                        <p:tgtEl>
                                          <p:spTgt spid="7"/>
                                        </p:tgtEl>
                                      </p:cBhvr>
                                    </p:cmd>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8" fill="hold"/>
                                        <p:tgtEl>
                                          <p:spTgt spid="8"/>
                                        </p:tgtEl>
                                      </p:cBhvr>
                                    </p:cmd>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8" fill="hold"/>
                                        <p:tgtEl>
                                          <p:spTgt spid="9"/>
                                        </p:tgtEl>
                                      </p:cBhvr>
                                    </p:cmd>
                                  </p:childTnLst>
                                </p:cTn>
                              </p:par>
                            </p:childTnLst>
                          </p:cTn>
                        </p:par>
                      </p:childTnLst>
                    </p:cTn>
                  </p:par>
                </p:childTnLst>
              </p:cTn>
              <p:nextCondLst>
                <p:cond evt="onClick" delay="0">
                  <p:tgtEl>
                    <p:spTgt spid="9"/>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3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447800" y="705654"/>
            <a:ext cx="5257800"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sz="2800" dirty="0" smtClean="0"/>
              <a:t>/</a:t>
            </a:r>
            <a:r>
              <a:rPr lang="de-DE" sz="2800" dirty="0" err="1" smtClean="0"/>
              <a:t>u/-Frontierung</a:t>
            </a:r>
            <a:r>
              <a:rPr lang="de-DE" sz="2800" dirty="0" smtClean="0"/>
              <a:t>: </a:t>
            </a:r>
            <a:r>
              <a:rPr lang="de-DE" sz="2800" dirty="0" smtClean="0"/>
              <a:t>synchrone </a:t>
            </a:r>
            <a:r>
              <a:rPr lang="de-DE" sz="2800" dirty="0" smtClean="0"/>
              <a:t>und diachrone </a:t>
            </a:r>
            <a:r>
              <a:rPr lang="de-DE" sz="2800" dirty="0" err="1" smtClean="0"/>
              <a:t>verbindungen</a:t>
            </a:r>
            <a:endParaRPr lang="en-AU" sz="2800" dirty="0"/>
          </a:p>
        </p:txBody>
      </p:sp>
      <p:sp>
        <p:nvSpPr>
          <p:cNvPr id="6" name="TextBox 5"/>
          <p:cNvSpPr txBox="1"/>
          <p:nvPr/>
        </p:nvSpPr>
        <p:spPr>
          <a:xfrm>
            <a:off x="1066800" y="2286000"/>
            <a:ext cx="6934200" cy="830997"/>
          </a:xfrm>
          <a:prstGeom prst="rect">
            <a:avLst/>
          </a:prstGeom>
          <a:noFill/>
        </p:spPr>
        <p:txBody>
          <a:bodyPr wrap="square" rtlCol="0">
            <a:spAutoFit/>
          </a:bodyPr>
          <a:lstStyle/>
          <a:p>
            <a:r>
              <a:rPr lang="de-DE" sz="2400" dirty="0" smtClean="0">
                <a:cs typeface="Arial"/>
              </a:rPr>
              <a:t>Inwiefern kann </a:t>
            </a:r>
            <a:r>
              <a:rPr lang="de-DE" sz="2400" dirty="0" smtClean="0"/>
              <a:t>/</a:t>
            </a:r>
            <a:r>
              <a:rPr lang="de-DE" sz="2400" dirty="0" err="1" smtClean="0"/>
              <a:t>u/-Frontierung</a:t>
            </a:r>
            <a:r>
              <a:rPr lang="de-DE" sz="2400" dirty="0" smtClean="0"/>
              <a:t> mit den Vorgängen der </a:t>
            </a:r>
            <a:r>
              <a:rPr lang="de-DE" sz="2400" dirty="0" err="1" smtClean="0"/>
              <a:t>Koartikulation</a:t>
            </a:r>
            <a:r>
              <a:rPr lang="de-DE" sz="2400" dirty="0" smtClean="0"/>
              <a:t> verbunden werden?</a:t>
            </a:r>
            <a:r>
              <a:rPr lang="de-DE" sz="2400" dirty="0" smtClean="0">
                <a:cs typeface="Arial"/>
              </a:rPr>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14400" y="152400"/>
            <a:ext cx="670560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AU" sz="2400" dirty="0" smtClean="0"/>
              <a:t>Analyse, </a:t>
            </a:r>
            <a:r>
              <a:rPr lang="en-AU" sz="2400" dirty="0" err="1" smtClean="0"/>
              <a:t>Weihnachtsreden</a:t>
            </a:r>
            <a:r>
              <a:rPr lang="en-AU" sz="2400" dirty="0" smtClean="0"/>
              <a:t>, </a:t>
            </a:r>
            <a:r>
              <a:rPr lang="en-AU" sz="2400" dirty="0" err="1" smtClean="0"/>
              <a:t>Königin</a:t>
            </a:r>
            <a:r>
              <a:rPr lang="en-AU" sz="2400" dirty="0" smtClean="0"/>
              <a:t> Elizabeth II</a:t>
            </a:r>
            <a:endParaRPr lang="en-AU" sz="2400" dirty="0"/>
          </a:p>
        </p:txBody>
      </p:sp>
      <p:sp>
        <p:nvSpPr>
          <p:cNvPr id="3" name="TextBox 2"/>
          <p:cNvSpPr txBox="1"/>
          <p:nvPr/>
        </p:nvSpPr>
        <p:spPr>
          <a:xfrm>
            <a:off x="762000" y="1140767"/>
            <a:ext cx="7543800" cy="461665"/>
          </a:xfrm>
          <a:prstGeom prst="rect">
            <a:avLst/>
          </a:prstGeom>
          <a:noFill/>
        </p:spPr>
        <p:txBody>
          <a:bodyPr wrap="square" rtlCol="0">
            <a:spAutoFit/>
          </a:bodyPr>
          <a:lstStyle/>
          <a:p>
            <a:endParaRPr lang="de-DE" sz="2400" dirty="0" err="1" smtClean="0">
              <a:latin typeface="Arial"/>
              <a:cs typeface="Arial"/>
            </a:endParaRPr>
          </a:p>
        </p:txBody>
      </p:sp>
      <p:pic>
        <p:nvPicPr>
          <p:cNvPr id="4" name="Picture 5" descr="iou"/>
          <p:cNvPicPr>
            <a:picLocks noChangeAspect="1" noChangeArrowheads="1"/>
          </p:cNvPicPr>
          <p:nvPr/>
        </p:nvPicPr>
        <p:blipFill>
          <a:blip r:embed="rId2"/>
          <a:srcRect/>
          <a:stretch>
            <a:fillRect/>
          </a:stretch>
        </p:blipFill>
        <p:spPr bwMode="auto">
          <a:xfrm>
            <a:off x="914400" y="2433429"/>
            <a:ext cx="6823075" cy="3625850"/>
          </a:xfrm>
          <a:prstGeom prst="rect">
            <a:avLst/>
          </a:prstGeom>
          <a:noFill/>
          <a:ln w="9525">
            <a:noFill/>
            <a:miter lim="800000"/>
            <a:headEnd/>
            <a:tailEnd/>
          </a:ln>
        </p:spPr>
      </p:pic>
      <p:sp>
        <p:nvSpPr>
          <p:cNvPr id="5" name="Text Box 6"/>
          <p:cNvSpPr txBox="1">
            <a:spLocks noChangeArrowheads="1"/>
          </p:cNvSpPr>
          <p:nvPr/>
        </p:nvSpPr>
        <p:spPr bwMode="auto">
          <a:xfrm>
            <a:off x="2438400" y="5010150"/>
            <a:ext cx="3919538" cy="400050"/>
          </a:xfrm>
          <a:prstGeom prst="rect">
            <a:avLst/>
          </a:prstGeom>
          <a:noFill/>
          <a:ln w="9525">
            <a:noFill/>
            <a:miter lim="800000"/>
            <a:headEnd/>
            <a:tailEnd/>
          </a:ln>
        </p:spPr>
        <p:txBody>
          <a:bodyPr wrap="none">
            <a:prstTxWarp prst="textNoShape">
              <a:avLst/>
            </a:prstTxWarp>
            <a:spAutoFit/>
          </a:bodyPr>
          <a:lstStyle/>
          <a:p>
            <a:r>
              <a:rPr lang="en-GB" sz="2000" dirty="0"/>
              <a:t>([</a:t>
            </a:r>
            <a:r>
              <a:rPr lang="en-GB" sz="2000" dirty="0" err="1"/>
              <a:t>i</a:t>
            </a:r>
            <a:r>
              <a:rPr lang="en-GB" sz="2000"/>
              <a:t>]</a:t>
            </a:r>
            <a:r>
              <a:rPr lang="en-GB" sz="2000" smtClean="0"/>
              <a:t> ‘heed’, </a:t>
            </a:r>
            <a:r>
              <a:rPr lang="en-GB" sz="2000" dirty="0"/>
              <a:t>[</a:t>
            </a:r>
            <a:r>
              <a:rPr lang="en-US" sz="2000" dirty="0">
                <a:latin typeface="SILDoulosIPA" pitchFamily="2" charset="2"/>
              </a:rPr>
              <a:t></a:t>
            </a:r>
            <a:r>
              <a:rPr lang="en-US" sz="2000" dirty="0" err="1">
                <a:latin typeface="SILDoulosIPA" pitchFamily="2" charset="2"/>
              </a:rPr>
              <a:t>ɔ</a:t>
            </a:r>
            <a:r>
              <a:rPr lang="en-US" sz="2000"/>
              <a:t>]</a:t>
            </a:r>
            <a:r>
              <a:rPr lang="en-US" sz="2000" smtClean="0"/>
              <a:t> ‘hoard’, </a:t>
            </a:r>
            <a:r>
              <a:rPr lang="en-US" sz="2000" dirty="0"/>
              <a:t>[</a:t>
            </a:r>
            <a:r>
              <a:rPr lang="en-US" sz="2000" dirty="0" err="1"/>
              <a:t>u</a:t>
            </a:r>
            <a:r>
              <a:rPr lang="en-US" sz="2000" dirty="0"/>
              <a:t>]</a:t>
            </a:r>
            <a:r>
              <a:rPr lang="en-US" sz="2000"/>
              <a:t>,</a:t>
            </a:r>
            <a:r>
              <a:rPr lang="en-US" sz="2000" smtClean="0"/>
              <a:t> ‘who’d’)</a:t>
            </a:r>
            <a:endParaRPr lang="en-GB" sz="2000" dirty="0"/>
          </a:p>
        </p:txBody>
      </p:sp>
      <p:sp>
        <p:nvSpPr>
          <p:cNvPr id="6" name="TextBox 5"/>
          <p:cNvSpPr txBox="1"/>
          <p:nvPr/>
        </p:nvSpPr>
        <p:spPr>
          <a:xfrm>
            <a:off x="1295400" y="6313875"/>
            <a:ext cx="6019799" cy="338554"/>
          </a:xfrm>
          <a:prstGeom prst="rect">
            <a:avLst/>
          </a:prstGeom>
          <a:noFill/>
        </p:spPr>
        <p:txBody>
          <a:bodyPr wrap="square" rtlCol="0">
            <a:spAutoFit/>
          </a:bodyPr>
          <a:lstStyle/>
          <a:p>
            <a:r>
              <a:rPr lang="de-DE" sz="1600" dirty="0" smtClean="0">
                <a:latin typeface="Arial"/>
                <a:cs typeface="Arial"/>
              </a:rPr>
              <a:t>(Harrington, </a:t>
            </a:r>
            <a:r>
              <a:rPr lang="de-DE" sz="1600" dirty="0" err="1" smtClean="0">
                <a:latin typeface="Arial"/>
                <a:cs typeface="Arial"/>
              </a:rPr>
              <a:t>Palethorpe</a:t>
            </a:r>
            <a:r>
              <a:rPr lang="de-DE" sz="1600" dirty="0" smtClean="0">
                <a:latin typeface="Arial"/>
                <a:cs typeface="Arial"/>
              </a:rPr>
              <a:t>, Watson, 2000, </a:t>
            </a:r>
            <a:r>
              <a:rPr lang="de-DE" sz="1600" i="1" dirty="0" smtClean="0">
                <a:latin typeface="Arial"/>
                <a:cs typeface="Arial"/>
              </a:rPr>
              <a:t>Nature</a:t>
            </a:r>
            <a:r>
              <a:rPr lang="de-DE" sz="1600" dirty="0" smtClean="0">
                <a:latin typeface="Arial"/>
                <a:cs typeface="Arial"/>
              </a:rPr>
              <a:t> and </a:t>
            </a:r>
            <a:r>
              <a:rPr lang="de-DE" sz="1600" i="1" dirty="0" smtClean="0">
                <a:latin typeface="Arial"/>
                <a:cs typeface="Arial"/>
              </a:rPr>
              <a:t>JIPA</a:t>
            </a:r>
            <a:r>
              <a:rPr lang="de-DE" sz="1600" dirty="0" smtClean="0">
                <a:latin typeface="Arial"/>
                <a:cs typeface="Arial"/>
              </a:rPr>
              <a:t>)</a:t>
            </a:r>
            <a:endParaRPr lang="de-DE" sz="1600" i="1" dirty="0" smtClean="0">
              <a:latin typeface="Arial"/>
              <a:cs typeface="Arial"/>
            </a:endParaRPr>
          </a:p>
        </p:txBody>
      </p:sp>
      <p:sp>
        <p:nvSpPr>
          <p:cNvPr id="7" name="TextBox 6"/>
          <p:cNvSpPr txBox="1"/>
          <p:nvPr/>
        </p:nvSpPr>
        <p:spPr>
          <a:xfrm>
            <a:off x="2319339" y="764233"/>
            <a:ext cx="4038599" cy="461665"/>
          </a:xfrm>
          <a:prstGeom prst="rect">
            <a:avLst/>
          </a:prstGeom>
          <a:noFill/>
        </p:spPr>
        <p:txBody>
          <a:bodyPr wrap="square" rtlCol="0">
            <a:spAutoFit/>
          </a:bodyPr>
          <a:lstStyle/>
          <a:p>
            <a:r>
              <a:rPr lang="de-DE" sz="2400" dirty="0" smtClean="0"/>
              <a:t>(jährliche Reden seit 1952)</a:t>
            </a:r>
            <a:endParaRPr lang="en-AU" sz="2400" dirty="0"/>
          </a:p>
        </p:txBody>
      </p:sp>
      <p:sp>
        <p:nvSpPr>
          <p:cNvPr id="8" name="TextBox 7"/>
          <p:cNvSpPr txBox="1"/>
          <p:nvPr/>
        </p:nvSpPr>
        <p:spPr>
          <a:xfrm>
            <a:off x="589064" y="1524000"/>
            <a:ext cx="7593395" cy="830997"/>
          </a:xfrm>
          <a:prstGeom prst="rect">
            <a:avLst/>
          </a:prstGeom>
          <a:noFill/>
        </p:spPr>
        <p:txBody>
          <a:bodyPr wrap="square" rtlCol="0">
            <a:spAutoFit/>
          </a:bodyPr>
          <a:lstStyle/>
          <a:p>
            <a:r>
              <a:rPr lang="en-AU" sz="2400" dirty="0" smtClean="0"/>
              <a:t>/</a:t>
            </a:r>
            <a:r>
              <a:rPr lang="en-AU" sz="2400" dirty="0" err="1" smtClean="0"/>
              <a:t>u</a:t>
            </a:r>
            <a:r>
              <a:rPr lang="en-AU" sz="2400" dirty="0" smtClean="0"/>
              <a:t>/ </a:t>
            </a:r>
            <a:r>
              <a:rPr lang="en-AU" sz="2400" dirty="0" err="1" smtClean="0"/>
              <a:t>der</a:t>
            </a:r>
            <a:r>
              <a:rPr lang="en-AU" sz="2400" dirty="0" smtClean="0"/>
              <a:t> </a:t>
            </a:r>
            <a:r>
              <a:rPr lang="en-AU" sz="2400" dirty="0" err="1" smtClean="0"/>
              <a:t>Königin</a:t>
            </a:r>
            <a:r>
              <a:rPr lang="en-AU" sz="2400" dirty="0" smtClean="0"/>
              <a:t> </a:t>
            </a:r>
            <a:r>
              <a:rPr lang="en-AU" sz="2400" dirty="0" err="1" smtClean="0"/>
              <a:t>ist</a:t>
            </a:r>
            <a:r>
              <a:rPr lang="en-AU" sz="2400" dirty="0" smtClean="0"/>
              <a:t> in den </a:t>
            </a:r>
            <a:r>
              <a:rPr lang="en-AU" sz="2400" dirty="0" err="1" smtClean="0"/>
              <a:t>letzten</a:t>
            </a:r>
            <a:r>
              <a:rPr lang="en-AU" sz="2400" dirty="0" smtClean="0"/>
              <a:t> 50 </a:t>
            </a:r>
            <a:r>
              <a:rPr lang="en-AU" sz="2400" dirty="0" err="1" smtClean="0"/>
              <a:t>Jahren</a:t>
            </a:r>
            <a:r>
              <a:rPr lang="en-AU" sz="2400" dirty="0" smtClean="0"/>
              <a:t> </a:t>
            </a:r>
            <a:r>
              <a:rPr lang="en-AU" sz="2400" dirty="0" err="1" smtClean="0"/>
              <a:t>phonetisch</a:t>
            </a:r>
            <a:r>
              <a:rPr lang="en-AU" sz="2400" dirty="0" smtClean="0"/>
              <a:t> </a:t>
            </a:r>
            <a:r>
              <a:rPr lang="en-AU" sz="2400" dirty="0" err="1" smtClean="0"/>
              <a:t>frontierter</a:t>
            </a:r>
            <a:r>
              <a:rPr lang="en-AU" sz="2400" dirty="0" smtClean="0"/>
              <a:t> </a:t>
            </a:r>
            <a:r>
              <a:rPr lang="en-AU" sz="2400" dirty="0" err="1" smtClean="0"/>
              <a:t>geworden</a:t>
            </a:r>
            <a:r>
              <a:rPr lang="en-AU" sz="2400" dirty="0" smtClean="0"/>
              <a:t> </a:t>
            </a:r>
            <a:endParaRPr lang="de-DE" sz="2400" dirty="0" smtClean="0">
              <a:latin typeface="Arial"/>
              <a:cs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95400" y="150167"/>
            <a:ext cx="61722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sz="2400" dirty="0" smtClean="0"/>
              <a:t>Lautwandel</a:t>
            </a:r>
            <a:r>
              <a:rPr lang="de-DE" sz="2400" dirty="0" smtClean="0">
                <a:solidFill>
                  <a:srgbClr val="0033CC"/>
                </a:solidFill>
              </a:rPr>
              <a:t> </a:t>
            </a:r>
            <a:r>
              <a:rPr lang="de-DE" sz="2400" dirty="0" smtClean="0">
                <a:solidFill>
                  <a:srgbClr val="000000"/>
                </a:solidFill>
              </a:rPr>
              <a:t>Verbreitung  in der Gemeinschaft </a:t>
            </a:r>
            <a:endParaRPr lang="de-DE" sz="2400" dirty="0" smtClean="0">
              <a:solidFill>
                <a:srgbClr val="000000"/>
              </a:solidFill>
              <a:latin typeface="Arial"/>
              <a:cs typeface="Arial"/>
            </a:endParaRPr>
          </a:p>
        </p:txBody>
      </p:sp>
      <p:sp>
        <p:nvSpPr>
          <p:cNvPr id="3" name="TextBox 2"/>
          <p:cNvSpPr txBox="1"/>
          <p:nvPr/>
        </p:nvSpPr>
        <p:spPr>
          <a:xfrm>
            <a:off x="533400" y="1143000"/>
            <a:ext cx="7772400" cy="1200328"/>
          </a:xfrm>
          <a:prstGeom prst="rect">
            <a:avLst/>
          </a:prstGeom>
          <a:noFill/>
        </p:spPr>
        <p:txBody>
          <a:bodyPr wrap="square" rtlCol="0">
            <a:spAutoFit/>
          </a:bodyPr>
          <a:lstStyle/>
          <a:p>
            <a:r>
              <a:rPr lang="de-DE" sz="2400" dirty="0" smtClean="0"/>
              <a:t>nehmen Erwachsene an Lautwandel teil, oder entsteht Lautwandel nur wegen Unterschiede zwischen verschiedenen (z.B. jungen/älteren) Sprechergruppen?</a:t>
            </a:r>
          </a:p>
        </p:txBody>
      </p:sp>
      <p:sp>
        <p:nvSpPr>
          <p:cNvPr id="4" name="TextBox 3"/>
          <p:cNvSpPr txBox="1"/>
          <p:nvPr/>
        </p:nvSpPr>
        <p:spPr>
          <a:xfrm>
            <a:off x="533400" y="2971800"/>
            <a:ext cx="6934200" cy="1200328"/>
          </a:xfrm>
          <a:prstGeom prst="rect">
            <a:avLst/>
          </a:prstGeom>
          <a:noFill/>
        </p:spPr>
        <p:txBody>
          <a:bodyPr wrap="square" rtlCol="0">
            <a:spAutoFit/>
          </a:bodyPr>
          <a:lstStyle/>
          <a:p>
            <a:r>
              <a:rPr lang="de-DE" sz="2400" dirty="0" smtClean="0"/>
              <a:t>Wie hat sich  </a:t>
            </a:r>
            <a:r>
              <a:rPr lang="de-DE" sz="2400" b="1" dirty="0" err="1" smtClean="0"/>
              <a:t>Received</a:t>
            </a:r>
            <a:r>
              <a:rPr lang="de-DE" sz="2400" b="1" dirty="0" smtClean="0"/>
              <a:t> </a:t>
            </a:r>
            <a:r>
              <a:rPr lang="de-DE" sz="2400" b="1" dirty="0" err="1" smtClean="0"/>
              <a:t>Pronunciation</a:t>
            </a:r>
            <a:r>
              <a:rPr lang="de-DE" sz="2400" dirty="0" smtClean="0"/>
              <a:t> (die Standardaussprache von England) in den letzten 50 Jahren geändert?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190625" y="71735"/>
            <a:ext cx="6788151"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dirty="0" err="1" smtClean="0"/>
              <a:t>Lautwandel</a:t>
            </a:r>
            <a:r>
              <a:rPr lang="en-US" sz="2800" dirty="0" smtClean="0"/>
              <a:t> </a:t>
            </a:r>
            <a:r>
              <a:rPr lang="en-US" sz="2800" dirty="0" err="1" smtClean="0"/>
              <a:t>wegen</a:t>
            </a:r>
            <a:r>
              <a:rPr lang="en-US" sz="2800" dirty="0" smtClean="0"/>
              <a:t> </a:t>
            </a:r>
            <a:r>
              <a:rPr lang="en-US" sz="2800" i="1" dirty="0" err="1" smtClean="0"/>
              <a:t>synchroner</a:t>
            </a:r>
            <a:r>
              <a:rPr lang="en-US" sz="2800" dirty="0" smtClean="0"/>
              <a:t> </a:t>
            </a:r>
            <a:r>
              <a:rPr lang="en-US" sz="2800" dirty="0" err="1" smtClean="0"/>
              <a:t>Frontierung</a:t>
            </a:r>
            <a:r>
              <a:rPr lang="en-US" sz="2800" dirty="0" smtClean="0"/>
              <a:t>?</a:t>
            </a:r>
            <a:endParaRPr lang="en-AU" sz="2800" dirty="0"/>
          </a:p>
        </p:txBody>
      </p:sp>
      <p:sp>
        <p:nvSpPr>
          <p:cNvPr id="5" name="TextBox 4"/>
          <p:cNvSpPr txBox="1"/>
          <p:nvPr/>
        </p:nvSpPr>
        <p:spPr>
          <a:xfrm>
            <a:off x="184150" y="990600"/>
            <a:ext cx="8458200" cy="1200328"/>
          </a:xfrm>
          <a:prstGeom prst="rect">
            <a:avLst/>
          </a:prstGeom>
          <a:noFill/>
        </p:spPr>
        <p:txBody>
          <a:bodyPr wrap="square" rtlCol="0">
            <a:spAutoFit/>
          </a:bodyPr>
          <a:lstStyle/>
          <a:p>
            <a:r>
              <a:rPr lang="en-US" sz="2400" dirty="0" err="1" smtClean="0"/>
              <a:t>Im</a:t>
            </a:r>
            <a:r>
              <a:rPr lang="en-US" sz="2400" dirty="0" smtClean="0"/>
              <a:t> SE </a:t>
            </a:r>
            <a:r>
              <a:rPr lang="en-US" sz="2400" dirty="0" err="1" smtClean="0"/>
              <a:t>kommt</a:t>
            </a:r>
            <a:r>
              <a:rPr lang="en-US" sz="2400" dirty="0" smtClean="0"/>
              <a:t> /</a:t>
            </a:r>
            <a:r>
              <a:rPr lang="en-US" sz="2400" dirty="0" err="1" smtClean="0"/>
              <a:t>u</a:t>
            </a:r>
            <a:r>
              <a:rPr lang="en-US" sz="2400" dirty="0" smtClean="0"/>
              <a:t>/ </a:t>
            </a:r>
            <a:r>
              <a:rPr lang="en-US" sz="2400" dirty="0" err="1" smtClean="0"/>
              <a:t>häufig</a:t>
            </a:r>
            <a:r>
              <a:rPr lang="en-US" sz="2400" dirty="0" smtClean="0"/>
              <a:t> in </a:t>
            </a:r>
            <a:r>
              <a:rPr lang="en-US" sz="2400" dirty="0" err="1" smtClean="0"/>
              <a:t>einem</a:t>
            </a:r>
            <a:r>
              <a:rPr lang="en-US" sz="2400" dirty="0" smtClean="0"/>
              <a:t> </a:t>
            </a:r>
            <a:r>
              <a:rPr lang="en-US" sz="2400" dirty="0" err="1" smtClean="0"/>
              <a:t>frontierenden</a:t>
            </a:r>
            <a:r>
              <a:rPr lang="en-US" sz="2400" dirty="0" smtClean="0"/>
              <a:t> </a:t>
            </a:r>
            <a:r>
              <a:rPr lang="en-US" sz="2400" dirty="0" err="1" smtClean="0"/>
              <a:t>Kontext</a:t>
            </a:r>
            <a:r>
              <a:rPr lang="en-US" sz="2400" dirty="0" smtClean="0"/>
              <a:t> </a:t>
            </a:r>
            <a:r>
              <a:rPr lang="en-US" sz="2400" dirty="0" err="1" smtClean="0"/>
              <a:t>vor</a:t>
            </a:r>
            <a:r>
              <a:rPr lang="en-US" sz="2400" dirty="0" smtClean="0"/>
              <a:t>, </a:t>
            </a:r>
            <a:r>
              <a:rPr lang="en-US" sz="2400" dirty="0" err="1" smtClean="0"/>
              <a:t>insbesondere</a:t>
            </a:r>
            <a:r>
              <a:rPr lang="en-US" sz="2400" dirty="0" smtClean="0"/>
              <a:t> </a:t>
            </a:r>
            <a:r>
              <a:rPr lang="en-US" sz="2400" dirty="0" err="1" smtClean="0"/>
              <a:t>nach</a:t>
            </a:r>
            <a:r>
              <a:rPr lang="en-US" sz="2400" dirty="0" smtClean="0"/>
              <a:t> /</a:t>
            </a:r>
            <a:r>
              <a:rPr lang="en-US" sz="2400" dirty="0" err="1" smtClean="0"/>
              <a:t>j</a:t>
            </a:r>
            <a:r>
              <a:rPr lang="en-US" sz="2400" dirty="0" smtClean="0"/>
              <a:t>/ (</a:t>
            </a:r>
            <a:r>
              <a:rPr lang="en-US" sz="2400" i="1" dirty="0" smtClean="0"/>
              <a:t>few</a:t>
            </a:r>
            <a:r>
              <a:rPr lang="en-US" sz="2400" dirty="0" smtClean="0"/>
              <a:t>, </a:t>
            </a:r>
            <a:r>
              <a:rPr lang="en-US" sz="2400" i="1" dirty="0" smtClean="0"/>
              <a:t>news</a:t>
            </a:r>
            <a:r>
              <a:rPr lang="en-US" sz="2400" dirty="0" smtClean="0"/>
              <a:t>, </a:t>
            </a:r>
            <a:r>
              <a:rPr lang="en-US" sz="2400" i="1" dirty="0" smtClean="0"/>
              <a:t>cute</a:t>
            </a:r>
            <a:r>
              <a:rPr lang="en-US" sz="2400" dirty="0" smtClean="0"/>
              <a:t>...) also </a:t>
            </a:r>
            <a:r>
              <a:rPr lang="en-US" sz="2400" dirty="0" err="1" smtClean="0"/>
              <a:t>einem</a:t>
            </a:r>
            <a:r>
              <a:rPr lang="en-US" sz="2400" dirty="0" smtClean="0"/>
              <a:t> </a:t>
            </a:r>
            <a:r>
              <a:rPr lang="en-US" sz="2400" dirty="0" err="1" smtClean="0"/>
              <a:t>Kontext</a:t>
            </a:r>
            <a:r>
              <a:rPr lang="en-US" sz="2400" dirty="0" smtClean="0"/>
              <a:t>, in </a:t>
            </a:r>
            <a:r>
              <a:rPr lang="en-US" sz="2400" dirty="0" err="1" smtClean="0"/>
              <a:t>dem</a:t>
            </a:r>
            <a:r>
              <a:rPr lang="en-US" sz="2400" dirty="0" smtClean="0"/>
              <a:t> /</a:t>
            </a:r>
            <a:r>
              <a:rPr lang="en-US" sz="2400" dirty="0" err="1" smtClean="0"/>
              <a:t>u</a:t>
            </a:r>
            <a:r>
              <a:rPr lang="en-US" sz="2400" dirty="0" smtClean="0"/>
              <a:t>/ </a:t>
            </a:r>
            <a:r>
              <a:rPr lang="en-US" sz="2400" dirty="0" err="1" smtClean="0"/>
              <a:t>wegen</a:t>
            </a:r>
            <a:r>
              <a:rPr lang="en-US" sz="2400" dirty="0" smtClean="0"/>
              <a:t> </a:t>
            </a:r>
            <a:r>
              <a:rPr lang="en-US" sz="2400" dirty="0" err="1" smtClean="0"/>
              <a:t>der</a:t>
            </a:r>
            <a:r>
              <a:rPr lang="en-US" sz="2400" dirty="0" smtClean="0"/>
              <a:t> </a:t>
            </a:r>
            <a:r>
              <a:rPr lang="en-US" sz="2400" dirty="0" err="1" smtClean="0"/>
              <a:t>Koartikulation</a:t>
            </a:r>
            <a:r>
              <a:rPr lang="en-US" sz="2400" dirty="0" smtClean="0"/>
              <a:t> </a:t>
            </a:r>
            <a:r>
              <a:rPr lang="en-US" sz="2400" dirty="0" err="1" smtClean="0"/>
              <a:t>frontiert</a:t>
            </a:r>
            <a:r>
              <a:rPr lang="en-US" sz="2400" dirty="0" smtClean="0"/>
              <a:t> </a:t>
            </a:r>
            <a:r>
              <a:rPr lang="en-US" sz="2400" dirty="0" err="1" smtClean="0"/>
              <a:t>wird</a:t>
            </a:r>
            <a:endParaRPr lang="en-AU" sz="2400" dirty="0"/>
          </a:p>
        </p:txBody>
      </p:sp>
      <p:grpSp>
        <p:nvGrpSpPr>
          <p:cNvPr id="27" name="Group 26"/>
          <p:cNvGrpSpPr/>
          <p:nvPr/>
        </p:nvGrpSpPr>
        <p:grpSpPr>
          <a:xfrm>
            <a:off x="184150" y="2516981"/>
            <a:ext cx="8267701" cy="3503613"/>
            <a:chOff x="184150" y="2516981"/>
            <a:chExt cx="8267701" cy="3503613"/>
          </a:xfrm>
        </p:grpSpPr>
        <p:grpSp>
          <p:nvGrpSpPr>
            <p:cNvPr id="9" name="Group 27"/>
            <p:cNvGrpSpPr>
              <a:grpSpLocks/>
            </p:cNvGrpSpPr>
            <p:nvPr/>
          </p:nvGrpSpPr>
          <p:grpSpPr bwMode="auto">
            <a:xfrm>
              <a:off x="184150" y="2516981"/>
              <a:ext cx="8267701" cy="3503613"/>
              <a:chOff x="295" y="1979"/>
              <a:chExt cx="5208" cy="2207"/>
            </a:xfrm>
          </p:grpSpPr>
          <p:sp>
            <p:nvSpPr>
              <p:cNvPr id="10" name="Line 7"/>
              <p:cNvSpPr>
                <a:spLocks noChangeShapeType="1"/>
              </p:cNvSpPr>
              <p:nvPr/>
            </p:nvSpPr>
            <p:spPr bwMode="auto">
              <a:xfrm flipV="1">
                <a:off x="839" y="2750"/>
                <a:ext cx="0" cy="1134"/>
              </a:xfrm>
              <a:prstGeom prst="line">
                <a:avLst/>
              </a:prstGeom>
              <a:noFill/>
              <a:ln w="9525">
                <a:solidFill>
                  <a:schemeClr val="tx1"/>
                </a:solidFill>
                <a:round/>
                <a:headEnd/>
                <a:tailEnd type="triangle" w="med" len="med"/>
              </a:ln>
            </p:spPr>
            <p:txBody>
              <a:bodyPr>
                <a:prstTxWarp prst="textNoShape">
                  <a:avLst/>
                </a:prstTxWarp>
              </a:bodyPr>
              <a:lstStyle/>
              <a:p>
                <a:endParaRPr lang="de-DE" sz="2400">
                  <a:latin typeface="Arial"/>
                  <a:cs typeface="Arial"/>
                </a:endParaRPr>
              </a:p>
            </p:txBody>
          </p:sp>
          <p:sp>
            <p:nvSpPr>
              <p:cNvPr id="11" name="Line 8"/>
              <p:cNvSpPr>
                <a:spLocks noChangeShapeType="1"/>
              </p:cNvSpPr>
              <p:nvPr/>
            </p:nvSpPr>
            <p:spPr bwMode="auto">
              <a:xfrm>
                <a:off x="839" y="3884"/>
                <a:ext cx="2358" cy="0"/>
              </a:xfrm>
              <a:prstGeom prst="line">
                <a:avLst/>
              </a:prstGeom>
              <a:noFill/>
              <a:ln w="9525">
                <a:solidFill>
                  <a:schemeClr val="tx1"/>
                </a:solidFill>
                <a:round/>
                <a:headEnd/>
                <a:tailEnd type="triangle" w="med" len="med"/>
              </a:ln>
            </p:spPr>
            <p:txBody>
              <a:bodyPr>
                <a:prstTxWarp prst="textNoShape">
                  <a:avLst/>
                </a:prstTxWarp>
              </a:bodyPr>
              <a:lstStyle/>
              <a:p>
                <a:endParaRPr lang="de-DE" sz="2400">
                  <a:latin typeface="Arial"/>
                  <a:cs typeface="Arial"/>
                </a:endParaRPr>
              </a:p>
            </p:txBody>
          </p:sp>
          <p:sp>
            <p:nvSpPr>
              <p:cNvPr id="12" name="Freeform 9"/>
              <p:cNvSpPr>
                <a:spLocks/>
              </p:cNvSpPr>
              <p:nvPr/>
            </p:nvSpPr>
            <p:spPr bwMode="auto">
              <a:xfrm>
                <a:off x="929" y="2719"/>
                <a:ext cx="1996" cy="1108"/>
              </a:xfrm>
              <a:custGeom>
                <a:avLst/>
                <a:gdLst>
                  <a:gd name="T0" fmla="*/ 0 w 1996"/>
                  <a:gd name="T1" fmla="*/ 349 h 1108"/>
                  <a:gd name="T2" fmla="*/ 500 w 1996"/>
                  <a:gd name="T3" fmla="*/ 106 h 1108"/>
                  <a:gd name="T4" fmla="*/ 1406 w 1996"/>
                  <a:gd name="T5" fmla="*/ 984 h 1108"/>
                  <a:gd name="T6" fmla="*/ 1996 w 1996"/>
                  <a:gd name="T7" fmla="*/ 848 h 1108"/>
                  <a:gd name="T8" fmla="*/ 0 60000 65536"/>
                  <a:gd name="T9" fmla="*/ 0 60000 65536"/>
                  <a:gd name="T10" fmla="*/ 0 60000 65536"/>
                  <a:gd name="T11" fmla="*/ 0 60000 65536"/>
                  <a:gd name="T12" fmla="*/ 0 w 1996"/>
                  <a:gd name="T13" fmla="*/ 0 h 1108"/>
                  <a:gd name="T14" fmla="*/ 1996 w 1996"/>
                  <a:gd name="T15" fmla="*/ 1108 h 1108"/>
                </a:gdLst>
                <a:ahLst/>
                <a:cxnLst>
                  <a:cxn ang="T8">
                    <a:pos x="T0" y="T1"/>
                  </a:cxn>
                  <a:cxn ang="T9">
                    <a:pos x="T2" y="T3"/>
                  </a:cxn>
                  <a:cxn ang="T10">
                    <a:pos x="T4" y="T5"/>
                  </a:cxn>
                  <a:cxn ang="T11">
                    <a:pos x="T6" y="T7"/>
                  </a:cxn>
                </a:cxnLst>
                <a:rect l="T12" t="T13" r="T14" b="T15"/>
                <a:pathLst>
                  <a:path w="1996" h="1108">
                    <a:moveTo>
                      <a:pt x="0" y="349"/>
                    </a:moveTo>
                    <a:cubicBezTo>
                      <a:pt x="83" y="309"/>
                      <a:pt x="266" y="0"/>
                      <a:pt x="500" y="106"/>
                    </a:cubicBezTo>
                    <a:cubicBezTo>
                      <a:pt x="734" y="212"/>
                      <a:pt x="1157" y="860"/>
                      <a:pt x="1406" y="984"/>
                    </a:cubicBezTo>
                    <a:cubicBezTo>
                      <a:pt x="1655" y="1108"/>
                      <a:pt x="1844" y="972"/>
                      <a:pt x="1996" y="848"/>
                    </a:cubicBezTo>
                  </a:path>
                </a:pathLst>
              </a:custGeom>
              <a:noFill/>
              <a:ln w="9525">
                <a:solidFill>
                  <a:schemeClr val="tx1"/>
                </a:solidFill>
                <a:round/>
                <a:headEnd/>
                <a:tailEnd/>
              </a:ln>
            </p:spPr>
            <p:txBody>
              <a:bodyPr>
                <a:prstTxWarp prst="textNoShape">
                  <a:avLst/>
                </a:prstTxWarp>
              </a:bodyPr>
              <a:lstStyle/>
              <a:p>
                <a:endParaRPr lang="de-DE" sz="2400">
                  <a:latin typeface="Arial"/>
                  <a:cs typeface="Arial"/>
                </a:endParaRPr>
              </a:p>
            </p:txBody>
          </p:sp>
          <p:sp>
            <p:nvSpPr>
              <p:cNvPr id="13" name="Freeform 10"/>
              <p:cNvSpPr>
                <a:spLocks/>
              </p:cNvSpPr>
              <p:nvPr/>
            </p:nvSpPr>
            <p:spPr bwMode="auto">
              <a:xfrm>
                <a:off x="1065" y="2799"/>
                <a:ext cx="1684" cy="354"/>
              </a:xfrm>
              <a:custGeom>
                <a:avLst/>
                <a:gdLst>
                  <a:gd name="T0" fmla="*/ 0 w 1684"/>
                  <a:gd name="T1" fmla="*/ 245 h 354"/>
                  <a:gd name="T2" fmla="*/ 352 w 1684"/>
                  <a:gd name="T3" fmla="*/ 9 h 354"/>
                  <a:gd name="T4" fmla="*/ 1060 w 1684"/>
                  <a:gd name="T5" fmla="*/ 298 h 354"/>
                  <a:gd name="T6" fmla="*/ 1460 w 1684"/>
                  <a:gd name="T7" fmla="*/ 346 h 354"/>
                  <a:gd name="T8" fmla="*/ 1684 w 1684"/>
                  <a:gd name="T9" fmla="*/ 330 h 354"/>
                  <a:gd name="T10" fmla="*/ 0 60000 65536"/>
                  <a:gd name="T11" fmla="*/ 0 60000 65536"/>
                  <a:gd name="T12" fmla="*/ 0 60000 65536"/>
                  <a:gd name="T13" fmla="*/ 0 60000 65536"/>
                  <a:gd name="T14" fmla="*/ 0 60000 65536"/>
                  <a:gd name="T15" fmla="*/ 0 w 1684"/>
                  <a:gd name="T16" fmla="*/ 0 h 354"/>
                  <a:gd name="T17" fmla="*/ 1684 w 1684"/>
                  <a:gd name="T18" fmla="*/ 354 h 354"/>
                </a:gdLst>
                <a:ahLst/>
                <a:cxnLst>
                  <a:cxn ang="T10">
                    <a:pos x="T0" y="T1"/>
                  </a:cxn>
                  <a:cxn ang="T11">
                    <a:pos x="T2" y="T3"/>
                  </a:cxn>
                  <a:cxn ang="T12">
                    <a:pos x="T4" y="T5"/>
                  </a:cxn>
                  <a:cxn ang="T13">
                    <a:pos x="T6" y="T7"/>
                  </a:cxn>
                  <a:cxn ang="T14">
                    <a:pos x="T8" y="T9"/>
                  </a:cxn>
                </a:cxnLst>
                <a:rect l="T15" t="T16" r="T17" b="T18"/>
                <a:pathLst>
                  <a:path w="1684" h="354">
                    <a:moveTo>
                      <a:pt x="0" y="245"/>
                    </a:moveTo>
                    <a:cubicBezTo>
                      <a:pt x="59" y="206"/>
                      <a:pt x="175" y="0"/>
                      <a:pt x="352" y="9"/>
                    </a:cubicBezTo>
                    <a:cubicBezTo>
                      <a:pt x="529" y="18"/>
                      <a:pt x="875" y="242"/>
                      <a:pt x="1060" y="298"/>
                    </a:cubicBezTo>
                    <a:cubicBezTo>
                      <a:pt x="1245" y="354"/>
                      <a:pt x="1356" y="341"/>
                      <a:pt x="1460" y="346"/>
                    </a:cubicBezTo>
                    <a:cubicBezTo>
                      <a:pt x="1564" y="351"/>
                      <a:pt x="1637" y="333"/>
                      <a:pt x="1684" y="330"/>
                    </a:cubicBezTo>
                  </a:path>
                </a:pathLst>
              </a:custGeom>
              <a:noFill/>
              <a:ln w="9525">
                <a:solidFill>
                  <a:srgbClr val="0000FF"/>
                </a:solidFill>
                <a:round/>
                <a:headEnd/>
                <a:tailEnd/>
              </a:ln>
            </p:spPr>
            <p:txBody>
              <a:bodyPr>
                <a:prstTxWarp prst="textNoShape">
                  <a:avLst/>
                </a:prstTxWarp>
              </a:bodyPr>
              <a:lstStyle/>
              <a:p>
                <a:endParaRPr lang="de-DE" sz="2400">
                  <a:latin typeface="Arial"/>
                  <a:cs typeface="Arial"/>
                </a:endParaRPr>
              </a:p>
            </p:txBody>
          </p:sp>
          <p:sp>
            <p:nvSpPr>
              <p:cNvPr id="14" name="Text Box 11"/>
              <p:cNvSpPr txBox="1">
                <a:spLocks noChangeArrowheads="1"/>
              </p:cNvSpPr>
              <p:nvPr/>
            </p:nvSpPr>
            <p:spPr bwMode="auto">
              <a:xfrm>
                <a:off x="1234" y="2445"/>
                <a:ext cx="167" cy="291"/>
              </a:xfrm>
              <a:prstGeom prst="rect">
                <a:avLst/>
              </a:prstGeom>
              <a:noFill/>
              <a:ln w="9525">
                <a:noFill/>
                <a:miter lim="800000"/>
                <a:headEnd/>
                <a:tailEnd/>
              </a:ln>
            </p:spPr>
            <p:txBody>
              <a:bodyPr wrap="none">
                <a:prstTxWarp prst="textNoShape">
                  <a:avLst/>
                </a:prstTxWarp>
                <a:spAutoFit/>
              </a:bodyPr>
              <a:lstStyle/>
              <a:p>
                <a:r>
                  <a:rPr lang="de-DE" sz="2400" dirty="0">
                    <a:latin typeface="Arial"/>
                    <a:cs typeface="Arial"/>
                  </a:rPr>
                  <a:t>j</a:t>
                </a:r>
              </a:p>
            </p:txBody>
          </p:sp>
          <p:sp>
            <p:nvSpPr>
              <p:cNvPr id="15" name="Text Box 12"/>
              <p:cNvSpPr txBox="1">
                <a:spLocks noChangeArrowheads="1"/>
              </p:cNvSpPr>
              <p:nvPr/>
            </p:nvSpPr>
            <p:spPr bwMode="auto">
              <a:xfrm>
                <a:off x="2414" y="3397"/>
                <a:ext cx="224" cy="291"/>
              </a:xfrm>
              <a:prstGeom prst="rect">
                <a:avLst/>
              </a:prstGeom>
              <a:noFill/>
              <a:ln w="9525">
                <a:noFill/>
                <a:miter lim="800000"/>
                <a:headEnd/>
                <a:tailEnd/>
              </a:ln>
            </p:spPr>
            <p:txBody>
              <a:bodyPr wrap="none">
                <a:prstTxWarp prst="textNoShape">
                  <a:avLst/>
                </a:prstTxWarp>
                <a:spAutoFit/>
              </a:bodyPr>
              <a:lstStyle/>
              <a:p>
                <a:r>
                  <a:rPr lang="de-DE" sz="2400">
                    <a:latin typeface="Arial"/>
                    <a:cs typeface="Arial"/>
                  </a:rPr>
                  <a:t>u</a:t>
                </a:r>
              </a:p>
            </p:txBody>
          </p:sp>
          <p:sp>
            <p:nvSpPr>
              <p:cNvPr id="16" name="Line 14"/>
              <p:cNvSpPr>
                <a:spLocks noChangeShapeType="1"/>
              </p:cNvSpPr>
              <p:nvPr/>
            </p:nvSpPr>
            <p:spPr bwMode="auto">
              <a:xfrm>
                <a:off x="5012" y="2795"/>
                <a:ext cx="0" cy="318"/>
              </a:xfrm>
              <a:prstGeom prst="line">
                <a:avLst/>
              </a:prstGeom>
              <a:noFill/>
              <a:ln w="9525">
                <a:solidFill>
                  <a:srgbClr val="0000FF"/>
                </a:solidFill>
                <a:round/>
                <a:headEnd type="triangle" w="med" len="med"/>
                <a:tailEnd type="triangle" w="med" len="med"/>
              </a:ln>
            </p:spPr>
            <p:txBody>
              <a:bodyPr>
                <a:prstTxWarp prst="textNoShape">
                  <a:avLst/>
                </a:prstTxWarp>
              </a:bodyPr>
              <a:lstStyle/>
              <a:p>
                <a:endParaRPr lang="de-DE" sz="2400">
                  <a:latin typeface="Arial"/>
                  <a:cs typeface="Arial"/>
                </a:endParaRPr>
              </a:p>
            </p:txBody>
          </p:sp>
          <p:sp>
            <p:nvSpPr>
              <p:cNvPr id="17" name="Line 15"/>
              <p:cNvSpPr>
                <a:spLocks noChangeShapeType="1"/>
              </p:cNvSpPr>
              <p:nvPr/>
            </p:nvSpPr>
            <p:spPr bwMode="auto">
              <a:xfrm>
                <a:off x="3560" y="2795"/>
                <a:ext cx="0" cy="907"/>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de-DE" sz="2400">
                  <a:latin typeface="Arial"/>
                  <a:cs typeface="Arial"/>
                </a:endParaRPr>
              </a:p>
            </p:txBody>
          </p:sp>
          <p:sp>
            <p:nvSpPr>
              <p:cNvPr id="18" name="Text Box 16"/>
              <p:cNvSpPr txBox="1">
                <a:spLocks noChangeArrowheads="1"/>
              </p:cNvSpPr>
              <p:nvPr/>
            </p:nvSpPr>
            <p:spPr bwMode="auto">
              <a:xfrm>
                <a:off x="3731" y="2770"/>
                <a:ext cx="953" cy="271"/>
              </a:xfrm>
              <a:prstGeom prst="rect">
                <a:avLst/>
              </a:prstGeom>
              <a:noFill/>
              <a:ln w="9525">
                <a:noFill/>
                <a:miter lim="800000"/>
                <a:headEnd/>
                <a:tailEnd/>
              </a:ln>
            </p:spPr>
            <p:txBody>
              <a:bodyPr>
                <a:prstTxWarp prst="textNoShape">
                  <a:avLst/>
                </a:prstTxWarp>
                <a:spAutoFit/>
              </a:bodyPr>
              <a:lstStyle/>
              <a:p>
                <a:pPr>
                  <a:spcBef>
                    <a:spcPct val="50000"/>
                  </a:spcBef>
                </a:pPr>
                <a:r>
                  <a:rPr lang="de-DE" sz="2200" dirty="0" smtClean="0">
                    <a:cs typeface="Arial"/>
                  </a:rPr>
                  <a:t>Entfernung</a:t>
                </a:r>
                <a:endParaRPr lang="de-DE" sz="2200" dirty="0">
                  <a:cs typeface="Arial"/>
                </a:endParaRPr>
              </a:p>
            </p:txBody>
          </p:sp>
          <p:sp>
            <p:nvSpPr>
              <p:cNvPr id="19" name="Text Box 17"/>
              <p:cNvSpPr txBox="1">
                <a:spLocks noChangeArrowheads="1"/>
              </p:cNvSpPr>
              <p:nvPr/>
            </p:nvSpPr>
            <p:spPr bwMode="auto">
              <a:xfrm>
                <a:off x="3366" y="2263"/>
                <a:ext cx="537" cy="291"/>
              </a:xfrm>
              <a:prstGeom prst="rect">
                <a:avLst/>
              </a:prstGeom>
              <a:noFill/>
              <a:ln w="9525">
                <a:noFill/>
                <a:miter lim="800000"/>
                <a:headEnd/>
                <a:tailEnd/>
              </a:ln>
            </p:spPr>
            <p:txBody>
              <a:bodyPr wrap="none">
                <a:prstTxWarp prst="textNoShape">
                  <a:avLst/>
                </a:prstTxWarp>
                <a:spAutoFit/>
              </a:bodyPr>
              <a:lstStyle/>
              <a:p>
                <a:r>
                  <a:rPr lang="de-DE" sz="2400" dirty="0" smtClean="0">
                    <a:latin typeface="Arial"/>
                    <a:cs typeface="Arial"/>
                  </a:rPr>
                  <a:t>plant</a:t>
                </a:r>
                <a:endParaRPr lang="de-DE" sz="2400" dirty="0">
                  <a:latin typeface="Arial"/>
                  <a:cs typeface="Arial"/>
                </a:endParaRPr>
              </a:p>
            </p:txBody>
          </p:sp>
          <p:sp>
            <p:nvSpPr>
              <p:cNvPr id="20" name="Text Box 19"/>
              <p:cNvSpPr txBox="1">
                <a:spLocks noChangeArrowheads="1"/>
              </p:cNvSpPr>
              <p:nvPr/>
            </p:nvSpPr>
            <p:spPr bwMode="auto">
              <a:xfrm>
                <a:off x="3321" y="2489"/>
                <a:ext cx="375" cy="291"/>
              </a:xfrm>
              <a:prstGeom prst="rect">
                <a:avLst/>
              </a:prstGeom>
              <a:noFill/>
              <a:ln w="9525">
                <a:noFill/>
                <a:miter lim="800000"/>
                <a:headEnd/>
                <a:tailEnd/>
              </a:ln>
            </p:spPr>
            <p:txBody>
              <a:bodyPr wrap="none">
                <a:prstTxWarp prst="textNoShape">
                  <a:avLst/>
                </a:prstTxWarp>
                <a:spAutoFit/>
              </a:bodyPr>
              <a:lstStyle/>
              <a:p>
                <a:r>
                  <a:rPr lang="de-DE" sz="2400">
                    <a:latin typeface="Arial"/>
                    <a:cs typeface="Arial"/>
                  </a:rPr>
                  <a:t>/ju/</a:t>
                </a:r>
              </a:p>
            </p:txBody>
          </p:sp>
          <p:sp>
            <p:nvSpPr>
              <p:cNvPr id="21" name="Text Box 20"/>
              <p:cNvSpPr txBox="1">
                <a:spLocks noChangeArrowheads="1"/>
              </p:cNvSpPr>
              <p:nvPr/>
            </p:nvSpPr>
            <p:spPr bwMode="auto">
              <a:xfrm>
                <a:off x="4830" y="2479"/>
                <a:ext cx="375" cy="291"/>
              </a:xfrm>
              <a:prstGeom prst="rect">
                <a:avLst/>
              </a:prstGeom>
              <a:noFill/>
              <a:ln w="9525">
                <a:noFill/>
                <a:miter lim="800000"/>
                <a:headEnd/>
                <a:tailEnd/>
              </a:ln>
            </p:spPr>
            <p:txBody>
              <a:bodyPr wrap="none">
                <a:prstTxWarp prst="textNoShape">
                  <a:avLst/>
                </a:prstTxWarp>
                <a:spAutoFit/>
              </a:bodyPr>
              <a:lstStyle/>
              <a:p>
                <a:r>
                  <a:rPr lang="de-DE" sz="2400" dirty="0">
                    <a:latin typeface="Arial"/>
                    <a:cs typeface="Arial"/>
                  </a:rPr>
                  <a:t>[j</a:t>
                </a:r>
                <a:r>
                  <a:rPr lang="en-GB" sz="2400" dirty="0" err="1">
                    <a:solidFill>
                      <a:srgbClr val="3366FF"/>
                    </a:solidFill>
                    <a:latin typeface="Arial"/>
                    <a:cs typeface="Arial"/>
                    <a:sym typeface="SILDoulosIPA" pitchFamily="2" charset="2"/>
                  </a:rPr>
                  <a:t>ʉ</a:t>
                </a:r>
                <a:r>
                  <a:rPr lang="de-DE" sz="2400" dirty="0">
                    <a:latin typeface="Arial"/>
                    <a:cs typeface="Arial"/>
                  </a:rPr>
                  <a:t>]</a:t>
                </a:r>
              </a:p>
            </p:txBody>
          </p:sp>
          <p:sp>
            <p:nvSpPr>
              <p:cNvPr id="22" name="Text Box 21"/>
              <p:cNvSpPr txBox="1">
                <a:spLocks noChangeArrowheads="1"/>
              </p:cNvSpPr>
              <p:nvPr/>
            </p:nvSpPr>
            <p:spPr bwMode="auto">
              <a:xfrm>
                <a:off x="4740" y="2205"/>
                <a:ext cx="763" cy="291"/>
              </a:xfrm>
              <a:prstGeom prst="rect">
                <a:avLst/>
              </a:prstGeom>
              <a:noFill/>
              <a:ln w="9525">
                <a:noFill/>
                <a:miter lim="800000"/>
                <a:headEnd/>
                <a:tailEnd/>
              </a:ln>
            </p:spPr>
            <p:txBody>
              <a:bodyPr wrap="none">
                <a:prstTxWarp prst="textNoShape">
                  <a:avLst/>
                </a:prstTxWarp>
                <a:spAutoFit/>
              </a:bodyPr>
              <a:lstStyle/>
              <a:p>
                <a:r>
                  <a:rPr lang="de-DE" sz="2400" dirty="0" smtClean="0">
                    <a:solidFill>
                      <a:srgbClr val="0000FF"/>
                    </a:solidFill>
                    <a:latin typeface="Arial"/>
                    <a:cs typeface="Arial"/>
                  </a:rPr>
                  <a:t>erzeugt</a:t>
                </a:r>
                <a:endParaRPr lang="de-DE" sz="2400" dirty="0">
                  <a:solidFill>
                    <a:srgbClr val="0000FF"/>
                  </a:solidFill>
                  <a:latin typeface="Arial"/>
                  <a:cs typeface="Arial"/>
                </a:endParaRPr>
              </a:p>
            </p:txBody>
          </p:sp>
          <p:sp>
            <p:nvSpPr>
              <p:cNvPr id="23" name="Text Box 22"/>
              <p:cNvSpPr txBox="1">
                <a:spLocks noChangeArrowheads="1"/>
              </p:cNvSpPr>
              <p:nvPr/>
            </p:nvSpPr>
            <p:spPr bwMode="auto">
              <a:xfrm>
                <a:off x="295" y="2976"/>
                <a:ext cx="343" cy="291"/>
              </a:xfrm>
              <a:prstGeom prst="rect">
                <a:avLst/>
              </a:prstGeom>
              <a:noFill/>
              <a:ln w="9525">
                <a:noFill/>
                <a:miter lim="800000"/>
                <a:headEnd/>
                <a:tailEnd/>
              </a:ln>
            </p:spPr>
            <p:txBody>
              <a:bodyPr wrap="none">
                <a:prstTxWarp prst="textNoShape">
                  <a:avLst/>
                </a:prstTxWarp>
                <a:spAutoFit/>
              </a:bodyPr>
              <a:lstStyle/>
              <a:p>
                <a:r>
                  <a:rPr lang="de-DE" sz="2400">
                    <a:latin typeface="Arial"/>
                    <a:cs typeface="Arial"/>
                  </a:rPr>
                  <a:t>F2</a:t>
                </a:r>
              </a:p>
            </p:txBody>
          </p:sp>
          <p:sp>
            <p:nvSpPr>
              <p:cNvPr id="24" name="Text Box 23"/>
              <p:cNvSpPr txBox="1">
                <a:spLocks noChangeArrowheads="1"/>
              </p:cNvSpPr>
              <p:nvPr/>
            </p:nvSpPr>
            <p:spPr bwMode="auto">
              <a:xfrm>
                <a:off x="1960" y="3895"/>
                <a:ext cx="644" cy="291"/>
              </a:xfrm>
              <a:prstGeom prst="rect">
                <a:avLst/>
              </a:prstGeom>
              <a:noFill/>
              <a:ln w="9525">
                <a:noFill/>
                <a:miter lim="800000"/>
                <a:headEnd/>
                <a:tailEnd/>
              </a:ln>
            </p:spPr>
            <p:txBody>
              <a:bodyPr wrap="none">
                <a:prstTxWarp prst="textNoShape">
                  <a:avLst/>
                </a:prstTxWarp>
                <a:spAutoFit/>
              </a:bodyPr>
              <a:lstStyle/>
              <a:p>
                <a:r>
                  <a:rPr lang="de-DE" sz="2400" dirty="0" smtClean="0">
                    <a:latin typeface="Arial"/>
                    <a:cs typeface="Arial"/>
                  </a:rPr>
                  <a:t>Dauer</a:t>
                </a:r>
                <a:endParaRPr lang="de-DE" sz="2400" dirty="0">
                  <a:latin typeface="Arial"/>
                  <a:cs typeface="Arial"/>
                </a:endParaRPr>
              </a:p>
            </p:txBody>
          </p:sp>
          <p:sp>
            <p:nvSpPr>
              <p:cNvPr id="25" name="Text Box 24"/>
              <p:cNvSpPr txBox="1">
                <a:spLocks noChangeArrowheads="1"/>
              </p:cNvSpPr>
              <p:nvPr/>
            </p:nvSpPr>
            <p:spPr bwMode="auto">
              <a:xfrm>
                <a:off x="3878" y="1979"/>
                <a:ext cx="903" cy="291"/>
              </a:xfrm>
              <a:prstGeom prst="rect">
                <a:avLst/>
              </a:prstGeom>
              <a:noFill/>
              <a:ln w="9525">
                <a:noFill/>
                <a:miter lim="800000"/>
                <a:headEnd/>
                <a:tailEnd/>
              </a:ln>
            </p:spPr>
            <p:txBody>
              <a:bodyPr wrap="none">
                <a:prstTxWarp prst="textNoShape">
                  <a:avLst/>
                </a:prstTxWarp>
                <a:spAutoFit/>
              </a:bodyPr>
              <a:lstStyle/>
              <a:p>
                <a:r>
                  <a:rPr lang="de-DE" sz="2400" dirty="0" smtClean="0">
                    <a:latin typeface="Arial"/>
                    <a:cs typeface="Arial"/>
                  </a:rPr>
                  <a:t>Sprecher</a:t>
                </a:r>
                <a:endParaRPr lang="de-DE" sz="2400" dirty="0">
                  <a:latin typeface="Arial"/>
                  <a:cs typeface="Arial"/>
                </a:endParaRPr>
              </a:p>
            </p:txBody>
          </p:sp>
        </p:grpSp>
        <p:sp>
          <p:nvSpPr>
            <p:cNvPr id="26" name="Text Box 12"/>
            <p:cNvSpPr txBox="1">
              <a:spLocks noChangeArrowheads="1"/>
            </p:cNvSpPr>
            <p:nvPr/>
          </p:nvSpPr>
          <p:spPr bwMode="auto">
            <a:xfrm>
              <a:off x="3613150" y="3659981"/>
              <a:ext cx="372668" cy="461665"/>
            </a:xfrm>
            <a:prstGeom prst="rect">
              <a:avLst/>
            </a:prstGeom>
            <a:noFill/>
            <a:ln w="9525">
              <a:noFill/>
              <a:miter lim="800000"/>
              <a:headEnd/>
              <a:tailEnd/>
            </a:ln>
          </p:spPr>
          <p:txBody>
            <a:bodyPr wrap="none">
              <a:prstTxWarp prst="textNoShape">
                <a:avLst/>
              </a:prstTxWarp>
              <a:spAutoFit/>
            </a:bodyPr>
            <a:lstStyle/>
            <a:p>
              <a:r>
                <a:rPr lang="en-GB" sz="2400" b="1" dirty="0" err="1">
                  <a:solidFill>
                    <a:srgbClr val="3366FF"/>
                  </a:solidFill>
                  <a:latin typeface="Arial"/>
                  <a:cs typeface="Arial"/>
                  <a:sym typeface="SILDoulosIPA" pitchFamily="2" charset="2"/>
                </a:rPr>
                <a:t>ʉ</a:t>
              </a:r>
              <a:endParaRPr lang="de-DE" sz="2400" dirty="0">
                <a:solidFill>
                  <a:srgbClr val="3366FF"/>
                </a:solidFill>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90" name="Group 289"/>
          <p:cNvGrpSpPr/>
          <p:nvPr/>
        </p:nvGrpSpPr>
        <p:grpSpPr>
          <a:xfrm>
            <a:off x="736679" y="3246064"/>
            <a:ext cx="3048794" cy="2400299"/>
            <a:chOff x="1218406" y="3408362"/>
            <a:chExt cx="2260600" cy="1673225"/>
          </a:xfrm>
        </p:grpSpPr>
        <p:sp>
          <p:nvSpPr>
            <p:cNvPr id="3" name="Freeform 7"/>
            <p:cNvSpPr>
              <a:spLocks/>
            </p:cNvSpPr>
            <p:nvPr/>
          </p:nvSpPr>
          <p:spPr bwMode="auto">
            <a:xfrm>
              <a:off x="1407318" y="3408362"/>
              <a:ext cx="1588" cy="1673225"/>
            </a:xfrm>
            <a:custGeom>
              <a:avLst/>
              <a:gdLst>
                <a:gd name="T0" fmla="*/ 0 w 1"/>
                <a:gd name="T1" fmla="*/ 0 h 8432"/>
                <a:gd name="T2" fmla="*/ 0 w 1"/>
                <a:gd name="T3" fmla="*/ 1484 h 8432"/>
                <a:gd name="T4" fmla="*/ 0 w 1"/>
                <a:gd name="T5" fmla="*/ 2783 h 8432"/>
                <a:gd name="T6" fmla="*/ 0 w 1"/>
                <a:gd name="T7" fmla="*/ 3909 h 8432"/>
                <a:gd name="T8" fmla="*/ 0 w 1"/>
                <a:gd name="T9" fmla="*/ 4875 h 8432"/>
                <a:gd name="T10" fmla="*/ 0 w 1"/>
                <a:gd name="T11" fmla="*/ 5692 h 8432"/>
                <a:gd name="T12" fmla="*/ 0 w 1"/>
                <a:gd name="T13" fmla="*/ 6374 h 8432"/>
                <a:gd name="T14" fmla="*/ 0 w 1"/>
                <a:gd name="T15" fmla="*/ 6931 h 8432"/>
                <a:gd name="T16" fmla="*/ 0 w 1"/>
                <a:gd name="T17" fmla="*/ 7378 h 8432"/>
                <a:gd name="T18" fmla="*/ 0 w 1"/>
                <a:gd name="T19" fmla="*/ 7726 h 8432"/>
                <a:gd name="T20" fmla="*/ 0 w 1"/>
                <a:gd name="T21" fmla="*/ 7987 h 8432"/>
                <a:gd name="T22" fmla="*/ 0 w 1"/>
                <a:gd name="T23" fmla="*/ 8175 h 8432"/>
                <a:gd name="T24" fmla="*/ 0 w 1"/>
                <a:gd name="T25" fmla="*/ 8301 h 8432"/>
                <a:gd name="T26" fmla="*/ 0 w 1"/>
                <a:gd name="T27" fmla="*/ 8376 h 8432"/>
                <a:gd name="T28" fmla="*/ 0 w 1"/>
                <a:gd name="T29" fmla="*/ 8415 h 8432"/>
                <a:gd name="T30" fmla="*/ 0 w 1"/>
                <a:gd name="T31" fmla="*/ 8430 h 8432"/>
                <a:gd name="T32" fmla="*/ 0 w 1"/>
                <a:gd name="T33" fmla="*/ 8432 h 84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8432"/>
                <a:gd name="T53" fmla="*/ 1 w 1"/>
                <a:gd name="T54" fmla="*/ 8432 h 84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8432">
                  <a:moveTo>
                    <a:pt x="0" y="0"/>
                  </a:moveTo>
                  <a:lnTo>
                    <a:pt x="0" y="1484"/>
                  </a:lnTo>
                  <a:lnTo>
                    <a:pt x="0" y="2783"/>
                  </a:lnTo>
                  <a:lnTo>
                    <a:pt x="0" y="3909"/>
                  </a:lnTo>
                  <a:lnTo>
                    <a:pt x="0" y="4875"/>
                  </a:lnTo>
                  <a:lnTo>
                    <a:pt x="0" y="5692"/>
                  </a:lnTo>
                  <a:lnTo>
                    <a:pt x="0" y="6374"/>
                  </a:lnTo>
                  <a:lnTo>
                    <a:pt x="0" y="6931"/>
                  </a:lnTo>
                  <a:lnTo>
                    <a:pt x="0" y="7378"/>
                  </a:lnTo>
                  <a:lnTo>
                    <a:pt x="0" y="7726"/>
                  </a:lnTo>
                  <a:lnTo>
                    <a:pt x="0" y="7987"/>
                  </a:lnTo>
                  <a:lnTo>
                    <a:pt x="0" y="8175"/>
                  </a:lnTo>
                  <a:lnTo>
                    <a:pt x="0" y="8301"/>
                  </a:lnTo>
                  <a:lnTo>
                    <a:pt x="0" y="8376"/>
                  </a:lnTo>
                  <a:lnTo>
                    <a:pt x="0" y="8415"/>
                  </a:lnTo>
                  <a:lnTo>
                    <a:pt x="0" y="8430"/>
                  </a:lnTo>
                  <a:lnTo>
                    <a:pt x="0" y="8432"/>
                  </a:lnTo>
                </a:path>
              </a:pathLst>
            </a:custGeom>
            <a:noFill/>
            <a:ln w="0">
              <a:solidFill>
                <a:srgbClr val="25221E"/>
              </a:solidFill>
              <a:round/>
              <a:headEnd/>
              <a:tailEnd/>
            </a:ln>
          </p:spPr>
          <p:txBody>
            <a:bodyPr>
              <a:prstTxWarp prst="textNoShape">
                <a:avLst/>
              </a:prstTxWarp>
            </a:bodyPr>
            <a:lstStyle/>
            <a:p>
              <a:endParaRPr lang="de-DE"/>
            </a:p>
          </p:txBody>
        </p:sp>
        <p:sp>
          <p:nvSpPr>
            <p:cNvPr id="4" name="Freeform 8"/>
            <p:cNvSpPr>
              <a:spLocks/>
            </p:cNvSpPr>
            <p:nvPr/>
          </p:nvSpPr>
          <p:spPr bwMode="auto">
            <a:xfrm>
              <a:off x="1407318" y="5070475"/>
              <a:ext cx="2071688" cy="1588"/>
            </a:xfrm>
            <a:custGeom>
              <a:avLst/>
              <a:gdLst>
                <a:gd name="T0" fmla="*/ 0 w 10439"/>
                <a:gd name="T1" fmla="*/ 0 h 1"/>
                <a:gd name="T2" fmla="*/ 1838 w 10439"/>
                <a:gd name="T3" fmla="*/ 0 h 1"/>
                <a:gd name="T4" fmla="*/ 3445 w 10439"/>
                <a:gd name="T5" fmla="*/ 0 h 1"/>
                <a:gd name="T6" fmla="*/ 4840 w 10439"/>
                <a:gd name="T7" fmla="*/ 0 h 1"/>
                <a:gd name="T8" fmla="*/ 6035 w 10439"/>
                <a:gd name="T9" fmla="*/ 0 h 1"/>
                <a:gd name="T10" fmla="*/ 7047 w 10439"/>
                <a:gd name="T11" fmla="*/ 0 h 1"/>
                <a:gd name="T12" fmla="*/ 7890 w 10439"/>
                <a:gd name="T13" fmla="*/ 0 h 1"/>
                <a:gd name="T14" fmla="*/ 8581 w 10439"/>
                <a:gd name="T15" fmla="*/ 0 h 1"/>
                <a:gd name="T16" fmla="*/ 9134 w 10439"/>
                <a:gd name="T17" fmla="*/ 0 h 1"/>
                <a:gd name="T18" fmla="*/ 9565 w 10439"/>
                <a:gd name="T19" fmla="*/ 0 h 1"/>
                <a:gd name="T20" fmla="*/ 9888 w 10439"/>
                <a:gd name="T21" fmla="*/ 0 h 1"/>
                <a:gd name="T22" fmla="*/ 10120 w 10439"/>
                <a:gd name="T23" fmla="*/ 0 h 1"/>
                <a:gd name="T24" fmla="*/ 10276 w 10439"/>
                <a:gd name="T25" fmla="*/ 0 h 1"/>
                <a:gd name="T26" fmla="*/ 10370 w 10439"/>
                <a:gd name="T27" fmla="*/ 0 h 1"/>
                <a:gd name="T28" fmla="*/ 10419 w 10439"/>
                <a:gd name="T29" fmla="*/ 0 h 1"/>
                <a:gd name="T30" fmla="*/ 10437 w 10439"/>
                <a:gd name="T31" fmla="*/ 0 h 1"/>
                <a:gd name="T32" fmla="*/ 10439 w 10439"/>
                <a:gd name="T33" fmla="*/ 0 h 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439"/>
                <a:gd name="T52" fmla="*/ 0 h 1"/>
                <a:gd name="T53" fmla="*/ 10439 w 10439"/>
                <a:gd name="T54" fmla="*/ 1 h 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439" h="1">
                  <a:moveTo>
                    <a:pt x="0" y="0"/>
                  </a:moveTo>
                  <a:lnTo>
                    <a:pt x="1838" y="0"/>
                  </a:lnTo>
                  <a:lnTo>
                    <a:pt x="3445" y="0"/>
                  </a:lnTo>
                  <a:lnTo>
                    <a:pt x="4840" y="0"/>
                  </a:lnTo>
                  <a:lnTo>
                    <a:pt x="6035" y="0"/>
                  </a:lnTo>
                  <a:lnTo>
                    <a:pt x="7047" y="0"/>
                  </a:lnTo>
                  <a:lnTo>
                    <a:pt x="7890" y="0"/>
                  </a:lnTo>
                  <a:lnTo>
                    <a:pt x="8581" y="0"/>
                  </a:lnTo>
                  <a:lnTo>
                    <a:pt x="9134" y="0"/>
                  </a:lnTo>
                  <a:lnTo>
                    <a:pt x="9565" y="0"/>
                  </a:lnTo>
                  <a:lnTo>
                    <a:pt x="9888" y="0"/>
                  </a:lnTo>
                  <a:lnTo>
                    <a:pt x="10120" y="0"/>
                  </a:lnTo>
                  <a:lnTo>
                    <a:pt x="10276" y="0"/>
                  </a:lnTo>
                  <a:lnTo>
                    <a:pt x="10370" y="0"/>
                  </a:lnTo>
                  <a:lnTo>
                    <a:pt x="10419" y="0"/>
                  </a:lnTo>
                  <a:lnTo>
                    <a:pt x="10437" y="0"/>
                  </a:lnTo>
                  <a:lnTo>
                    <a:pt x="10439" y="0"/>
                  </a:lnTo>
                </a:path>
              </a:pathLst>
            </a:custGeom>
            <a:noFill/>
            <a:ln w="0">
              <a:solidFill>
                <a:srgbClr val="25221E"/>
              </a:solidFill>
              <a:round/>
              <a:headEnd/>
              <a:tailEnd/>
            </a:ln>
          </p:spPr>
          <p:txBody>
            <a:bodyPr>
              <a:prstTxWarp prst="textNoShape">
                <a:avLst/>
              </a:prstTxWarp>
            </a:bodyPr>
            <a:lstStyle/>
            <a:p>
              <a:endParaRPr lang="de-DE"/>
            </a:p>
          </p:txBody>
        </p:sp>
        <p:sp>
          <p:nvSpPr>
            <p:cNvPr id="5" name="Freeform 9"/>
            <p:cNvSpPr>
              <a:spLocks noEditPoints="1"/>
            </p:cNvSpPr>
            <p:nvPr/>
          </p:nvSpPr>
          <p:spPr bwMode="auto">
            <a:xfrm>
              <a:off x="1574006" y="3802062"/>
              <a:ext cx="1608138" cy="1063625"/>
            </a:xfrm>
            <a:custGeom>
              <a:avLst/>
              <a:gdLst>
                <a:gd name="T0" fmla="*/ 375 w 8108"/>
                <a:gd name="T1" fmla="*/ 400 h 5360"/>
                <a:gd name="T2" fmla="*/ 441 w 8108"/>
                <a:gd name="T3" fmla="*/ 274 h 5360"/>
                <a:gd name="T4" fmla="*/ 574 w 8108"/>
                <a:gd name="T5" fmla="*/ 228 h 5360"/>
                <a:gd name="T6" fmla="*/ 673 w 8108"/>
                <a:gd name="T7" fmla="*/ 133 h 5360"/>
                <a:gd name="T8" fmla="*/ 729 w 8108"/>
                <a:gd name="T9" fmla="*/ 110 h 5360"/>
                <a:gd name="T10" fmla="*/ 982 w 8108"/>
                <a:gd name="T11" fmla="*/ 89 h 5360"/>
                <a:gd name="T12" fmla="*/ 1091 w 8108"/>
                <a:gd name="T13" fmla="*/ 73 h 5360"/>
                <a:gd name="T14" fmla="*/ 1143 w 8108"/>
                <a:gd name="T15" fmla="*/ 65 h 5360"/>
                <a:gd name="T16" fmla="*/ 1331 w 8108"/>
                <a:gd name="T17" fmla="*/ 25 h 5360"/>
                <a:gd name="T18" fmla="*/ 1444 w 8108"/>
                <a:gd name="T19" fmla="*/ 58 h 5360"/>
                <a:gd name="T20" fmla="*/ 1599 w 8108"/>
                <a:gd name="T21" fmla="*/ 215 h 5360"/>
                <a:gd name="T22" fmla="*/ 1701 w 8108"/>
                <a:gd name="T23" fmla="*/ 211 h 5360"/>
                <a:gd name="T24" fmla="*/ 1802 w 8108"/>
                <a:gd name="T25" fmla="*/ 350 h 5360"/>
                <a:gd name="T26" fmla="*/ 1916 w 8108"/>
                <a:gd name="T27" fmla="*/ 426 h 5360"/>
                <a:gd name="T28" fmla="*/ 1982 w 8108"/>
                <a:gd name="T29" fmla="*/ 508 h 5360"/>
                <a:gd name="T30" fmla="*/ 1985 w 8108"/>
                <a:gd name="T31" fmla="*/ 645 h 5360"/>
                <a:gd name="T32" fmla="*/ 2106 w 8108"/>
                <a:gd name="T33" fmla="*/ 716 h 5360"/>
                <a:gd name="T34" fmla="*/ 2073 w 8108"/>
                <a:gd name="T35" fmla="*/ 805 h 5360"/>
                <a:gd name="T36" fmla="*/ 2223 w 8108"/>
                <a:gd name="T37" fmla="*/ 965 h 5360"/>
                <a:gd name="T38" fmla="*/ 2194 w 8108"/>
                <a:gd name="T39" fmla="*/ 1064 h 5360"/>
                <a:gd name="T40" fmla="*/ 2250 w 8108"/>
                <a:gd name="T41" fmla="*/ 1198 h 5360"/>
                <a:gd name="T42" fmla="*/ 2372 w 8108"/>
                <a:gd name="T43" fmla="*/ 1508 h 5360"/>
                <a:gd name="T44" fmla="*/ 2498 w 8108"/>
                <a:gd name="T45" fmla="*/ 1649 h 5360"/>
                <a:gd name="T46" fmla="*/ 2616 w 8108"/>
                <a:gd name="T47" fmla="*/ 2183 h 5360"/>
                <a:gd name="T48" fmla="*/ 2734 w 8108"/>
                <a:gd name="T49" fmla="*/ 2339 h 5360"/>
                <a:gd name="T50" fmla="*/ 2955 w 8108"/>
                <a:gd name="T51" fmla="*/ 3082 h 5360"/>
                <a:gd name="T52" fmla="*/ 3182 w 8108"/>
                <a:gd name="T53" fmla="*/ 3591 h 5360"/>
                <a:gd name="T54" fmla="*/ 3246 w 8108"/>
                <a:gd name="T55" fmla="*/ 3761 h 5360"/>
                <a:gd name="T56" fmla="*/ 3388 w 8108"/>
                <a:gd name="T57" fmla="*/ 4258 h 5360"/>
                <a:gd name="T58" fmla="*/ 3480 w 8108"/>
                <a:gd name="T59" fmla="*/ 4301 h 5360"/>
                <a:gd name="T60" fmla="*/ 3524 w 8108"/>
                <a:gd name="T61" fmla="*/ 4457 h 5360"/>
                <a:gd name="T62" fmla="*/ 3627 w 8108"/>
                <a:gd name="T63" fmla="*/ 4564 h 5360"/>
                <a:gd name="T64" fmla="*/ 3656 w 8108"/>
                <a:gd name="T65" fmla="*/ 4625 h 5360"/>
                <a:gd name="T66" fmla="*/ 3716 w 8108"/>
                <a:gd name="T67" fmla="*/ 4825 h 5360"/>
                <a:gd name="T68" fmla="*/ 3851 w 8108"/>
                <a:gd name="T69" fmla="*/ 4883 h 5360"/>
                <a:gd name="T70" fmla="*/ 3898 w 8108"/>
                <a:gd name="T71" fmla="*/ 4985 h 5360"/>
                <a:gd name="T72" fmla="*/ 3951 w 8108"/>
                <a:gd name="T73" fmla="*/ 4985 h 5360"/>
                <a:gd name="T74" fmla="*/ 4077 w 8108"/>
                <a:gd name="T75" fmla="*/ 5087 h 5360"/>
                <a:gd name="T76" fmla="*/ 4174 w 8108"/>
                <a:gd name="T77" fmla="*/ 5216 h 5360"/>
                <a:gd name="T78" fmla="*/ 4291 w 8108"/>
                <a:gd name="T79" fmla="*/ 5197 h 5360"/>
                <a:gd name="T80" fmla="*/ 4467 w 8108"/>
                <a:gd name="T81" fmla="*/ 5286 h 5360"/>
                <a:gd name="T82" fmla="*/ 4767 w 8108"/>
                <a:gd name="T83" fmla="*/ 5285 h 5360"/>
                <a:gd name="T84" fmla="*/ 4867 w 8108"/>
                <a:gd name="T85" fmla="*/ 5360 h 5360"/>
                <a:gd name="T86" fmla="*/ 5187 w 8108"/>
                <a:gd name="T87" fmla="*/ 5326 h 5360"/>
                <a:gd name="T88" fmla="*/ 5275 w 8108"/>
                <a:gd name="T89" fmla="*/ 5245 h 5360"/>
                <a:gd name="T90" fmla="*/ 5498 w 8108"/>
                <a:gd name="T91" fmla="*/ 5270 h 5360"/>
                <a:gd name="T92" fmla="*/ 5911 w 8108"/>
                <a:gd name="T93" fmla="*/ 5156 h 5360"/>
                <a:gd name="T94" fmla="*/ 6209 w 8108"/>
                <a:gd name="T95" fmla="*/ 5056 h 5360"/>
                <a:gd name="T96" fmla="*/ 6376 w 8108"/>
                <a:gd name="T97" fmla="*/ 4929 h 5360"/>
                <a:gd name="T98" fmla="*/ 6545 w 8108"/>
                <a:gd name="T99" fmla="*/ 4873 h 5360"/>
                <a:gd name="T100" fmla="*/ 6649 w 8108"/>
                <a:gd name="T101" fmla="*/ 4909 h 5360"/>
                <a:gd name="T102" fmla="*/ 6854 w 8108"/>
                <a:gd name="T103" fmla="*/ 4775 h 5360"/>
                <a:gd name="T104" fmla="*/ 6921 w 8108"/>
                <a:gd name="T105" fmla="*/ 4758 h 5360"/>
                <a:gd name="T106" fmla="*/ 7125 w 8108"/>
                <a:gd name="T107" fmla="*/ 4782 h 5360"/>
                <a:gd name="T108" fmla="*/ 7152 w 8108"/>
                <a:gd name="T109" fmla="*/ 4703 h 5360"/>
                <a:gd name="T110" fmla="*/ 7270 w 8108"/>
                <a:gd name="T111" fmla="*/ 4693 h 5360"/>
                <a:gd name="T112" fmla="*/ 7379 w 8108"/>
                <a:gd name="T113" fmla="*/ 4690 h 5360"/>
                <a:gd name="T114" fmla="*/ 7442 w 8108"/>
                <a:gd name="T115" fmla="*/ 4589 h 5360"/>
                <a:gd name="T116" fmla="*/ 7697 w 8108"/>
                <a:gd name="T117" fmla="*/ 4515 h 5360"/>
                <a:gd name="T118" fmla="*/ 7720 w 8108"/>
                <a:gd name="T119" fmla="*/ 4424 h 5360"/>
                <a:gd name="T120" fmla="*/ 7848 w 8108"/>
                <a:gd name="T121" fmla="*/ 4350 h 5360"/>
                <a:gd name="T122" fmla="*/ 7978 w 8108"/>
                <a:gd name="T123" fmla="*/ 4276 h 5360"/>
                <a:gd name="T124" fmla="*/ 7969 w 8108"/>
                <a:gd name="T125" fmla="*/ 4183 h 53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108"/>
                <a:gd name="T190" fmla="*/ 0 h 5360"/>
                <a:gd name="T191" fmla="*/ 8108 w 8108"/>
                <a:gd name="T192" fmla="*/ 5360 h 53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108" h="5360">
                  <a:moveTo>
                    <a:pt x="0" y="618"/>
                  </a:moveTo>
                  <a:lnTo>
                    <a:pt x="107" y="528"/>
                  </a:lnTo>
                  <a:lnTo>
                    <a:pt x="149" y="578"/>
                  </a:lnTo>
                  <a:lnTo>
                    <a:pt x="43" y="668"/>
                  </a:lnTo>
                  <a:lnTo>
                    <a:pt x="0" y="618"/>
                  </a:lnTo>
                  <a:close/>
                  <a:moveTo>
                    <a:pt x="107" y="528"/>
                  </a:moveTo>
                  <a:lnTo>
                    <a:pt x="107" y="528"/>
                  </a:lnTo>
                  <a:lnTo>
                    <a:pt x="107" y="527"/>
                  </a:lnTo>
                  <a:lnTo>
                    <a:pt x="128" y="553"/>
                  </a:lnTo>
                  <a:lnTo>
                    <a:pt x="107" y="528"/>
                  </a:lnTo>
                  <a:close/>
                  <a:moveTo>
                    <a:pt x="107" y="527"/>
                  </a:moveTo>
                  <a:lnTo>
                    <a:pt x="221" y="438"/>
                  </a:lnTo>
                  <a:lnTo>
                    <a:pt x="261" y="490"/>
                  </a:lnTo>
                  <a:lnTo>
                    <a:pt x="148" y="579"/>
                  </a:lnTo>
                  <a:lnTo>
                    <a:pt x="107" y="527"/>
                  </a:lnTo>
                  <a:close/>
                  <a:moveTo>
                    <a:pt x="221" y="438"/>
                  </a:moveTo>
                  <a:lnTo>
                    <a:pt x="334" y="348"/>
                  </a:lnTo>
                  <a:lnTo>
                    <a:pt x="375" y="400"/>
                  </a:lnTo>
                  <a:lnTo>
                    <a:pt x="261" y="490"/>
                  </a:lnTo>
                  <a:lnTo>
                    <a:pt x="221" y="438"/>
                  </a:lnTo>
                  <a:close/>
                  <a:moveTo>
                    <a:pt x="334" y="348"/>
                  </a:moveTo>
                  <a:lnTo>
                    <a:pt x="334" y="349"/>
                  </a:lnTo>
                  <a:lnTo>
                    <a:pt x="336" y="347"/>
                  </a:lnTo>
                  <a:lnTo>
                    <a:pt x="355" y="374"/>
                  </a:lnTo>
                  <a:lnTo>
                    <a:pt x="334" y="348"/>
                  </a:lnTo>
                  <a:close/>
                  <a:moveTo>
                    <a:pt x="336" y="347"/>
                  </a:moveTo>
                  <a:lnTo>
                    <a:pt x="442" y="274"/>
                  </a:lnTo>
                  <a:lnTo>
                    <a:pt x="479" y="328"/>
                  </a:lnTo>
                  <a:lnTo>
                    <a:pt x="373" y="401"/>
                  </a:lnTo>
                  <a:lnTo>
                    <a:pt x="336" y="347"/>
                  </a:lnTo>
                  <a:close/>
                  <a:moveTo>
                    <a:pt x="480" y="328"/>
                  </a:moveTo>
                  <a:lnTo>
                    <a:pt x="480" y="328"/>
                  </a:lnTo>
                  <a:lnTo>
                    <a:pt x="479" y="328"/>
                  </a:lnTo>
                  <a:lnTo>
                    <a:pt x="461" y="301"/>
                  </a:lnTo>
                  <a:lnTo>
                    <a:pt x="480" y="328"/>
                  </a:lnTo>
                  <a:close/>
                  <a:moveTo>
                    <a:pt x="441" y="274"/>
                  </a:moveTo>
                  <a:lnTo>
                    <a:pt x="499" y="233"/>
                  </a:lnTo>
                  <a:lnTo>
                    <a:pt x="536" y="288"/>
                  </a:lnTo>
                  <a:lnTo>
                    <a:pt x="480" y="328"/>
                  </a:lnTo>
                  <a:lnTo>
                    <a:pt x="441" y="274"/>
                  </a:lnTo>
                  <a:close/>
                  <a:moveTo>
                    <a:pt x="499" y="233"/>
                  </a:moveTo>
                  <a:lnTo>
                    <a:pt x="500" y="232"/>
                  </a:lnTo>
                  <a:lnTo>
                    <a:pt x="501" y="232"/>
                  </a:lnTo>
                  <a:lnTo>
                    <a:pt x="518" y="260"/>
                  </a:lnTo>
                  <a:lnTo>
                    <a:pt x="499" y="233"/>
                  </a:lnTo>
                  <a:close/>
                  <a:moveTo>
                    <a:pt x="501" y="232"/>
                  </a:moveTo>
                  <a:lnTo>
                    <a:pt x="558" y="199"/>
                  </a:lnTo>
                  <a:lnTo>
                    <a:pt x="591" y="257"/>
                  </a:lnTo>
                  <a:lnTo>
                    <a:pt x="533" y="289"/>
                  </a:lnTo>
                  <a:lnTo>
                    <a:pt x="501" y="232"/>
                  </a:lnTo>
                  <a:close/>
                  <a:moveTo>
                    <a:pt x="591" y="257"/>
                  </a:moveTo>
                  <a:lnTo>
                    <a:pt x="721" y="182"/>
                  </a:lnTo>
                  <a:lnTo>
                    <a:pt x="591" y="257"/>
                  </a:lnTo>
                  <a:lnTo>
                    <a:pt x="574" y="228"/>
                  </a:lnTo>
                  <a:lnTo>
                    <a:pt x="591" y="257"/>
                  </a:lnTo>
                  <a:close/>
                  <a:moveTo>
                    <a:pt x="558" y="199"/>
                  </a:moveTo>
                  <a:lnTo>
                    <a:pt x="614" y="166"/>
                  </a:lnTo>
                  <a:lnTo>
                    <a:pt x="648" y="224"/>
                  </a:lnTo>
                  <a:lnTo>
                    <a:pt x="591" y="257"/>
                  </a:lnTo>
                  <a:lnTo>
                    <a:pt x="558" y="199"/>
                  </a:lnTo>
                  <a:close/>
                  <a:moveTo>
                    <a:pt x="614" y="166"/>
                  </a:moveTo>
                  <a:lnTo>
                    <a:pt x="388" y="297"/>
                  </a:lnTo>
                  <a:lnTo>
                    <a:pt x="615" y="166"/>
                  </a:lnTo>
                  <a:lnTo>
                    <a:pt x="631" y="195"/>
                  </a:lnTo>
                  <a:lnTo>
                    <a:pt x="614" y="166"/>
                  </a:lnTo>
                  <a:close/>
                  <a:moveTo>
                    <a:pt x="615" y="166"/>
                  </a:moveTo>
                  <a:lnTo>
                    <a:pt x="672" y="134"/>
                  </a:lnTo>
                  <a:lnTo>
                    <a:pt x="704" y="191"/>
                  </a:lnTo>
                  <a:lnTo>
                    <a:pt x="648" y="224"/>
                  </a:lnTo>
                  <a:lnTo>
                    <a:pt x="615" y="166"/>
                  </a:lnTo>
                  <a:close/>
                  <a:moveTo>
                    <a:pt x="672" y="134"/>
                  </a:moveTo>
                  <a:lnTo>
                    <a:pt x="673" y="133"/>
                  </a:lnTo>
                  <a:lnTo>
                    <a:pt x="675" y="132"/>
                  </a:lnTo>
                  <a:lnTo>
                    <a:pt x="688" y="163"/>
                  </a:lnTo>
                  <a:lnTo>
                    <a:pt x="672" y="134"/>
                  </a:lnTo>
                  <a:close/>
                  <a:moveTo>
                    <a:pt x="675" y="132"/>
                  </a:moveTo>
                  <a:lnTo>
                    <a:pt x="732" y="108"/>
                  </a:lnTo>
                  <a:lnTo>
                    <a:pt x="758" y="169"/>
                  </a:lnTo>
                  <a:lnTo>
                    <a:pt x="701" y="193"/>
                  </a:lnTo>
                  <a:lnTo>
                    <a:pt x="675" y="132"/>
                  </a:lnTo>
                  <a:close/>
                  <a:moveTo>
                    <a:pt x="761" y="166"/>
                  </a:moveTo>
                  <a:lnTo>
                    <a:pt x="760" y="168"/>
                  </a:lnTo>
                  <a:lnTo>
                    <a:pt x="758" y="169"/>
                  </a:lnTo>
                  <a:lnTo>
                    <a:pt x="745" y="139"/>
                  </a:lnTo>
                  <a:lnTo>
                    <a:pt x="761" y="166"/>
                  </a:lnTo>
                  <a:close/>
                  <a:moveTo>
                    <a:pt x="729" y="110"/>
                  </a:moveTo>
                  <a:lnTo>
                    <a:pt x="785" y="78"/>
                  </a:lnTo>
                  <a:lnTo>
                    <a:pt x="819" y="134"/>
                  </a:lnTo>
                  <a:lnTo>
                    <a:pt x="761" y="166"/>
                  </a:lnTo>
                  <a:lnTo>
                    <a:pt x="729" y="110"/>
                  </a:lnTo>
                  <a:close/>
                  <a:moveTo>
                    <a:pt x="785" y="78"/>
                  </a:moveTo>
                  <a:lnTo>
                    <a:pt x="789" y="75"/>
                  </a:lnTo>
                  <a:lnTo>
                    <a:pt x="793" y="74"/>
                  </a:lnTo>
                  <a:lnTo>
                    <a:pt x="802" y="105"/>
                  </a:lnTo>
                  <a:lnTo>
                    <a:pt x="785" y="78"/>
                  </a:lnTo>
                  <a:close/>
                  <a:moveTo>
                    <a:pt x="793" y="74"/>
                  </a:moveTo>
                  <a:lnTo>
                    <a:pt x="850" y="58"/>
                  </a:lnTo>
                  <a:lnTo>
                    <a:pt x="868" y="121"/>
                  </a:lnTo>
                  <a:lnTo>
                    <a:pt x="811" y="138"/>
                  </a:lnTo>
                  <a:lnTo>
                    <a:pt x="793" y="74"/>
                  </a:lnTo>
                  <a:close/>
                  <a:moveTo>
                    <a:pt x="850" y="58"/>
                  </a:moveTo>
                  <a:lnTo>
                    <a:pt x="906" y="42"/>
                  </a:lnTo>
                  <a:lnTo>
                    <a:pt x="924" y="105"/>
                  </a:lnTo>
                  <a:lnTo>
                    <a:pt x="868" y="121"/>
                  </a:lnTo>
                  <a:lnTo>
                    <a:pt x="850" y="58"/>
                  </a:lnTo>
                  <a:close/>
                  <a:moveTo>
                    <a:pt x="906" y="42"/>
                  </a:moveTo>
                  <a:lnTo>
                    <a:pt x="963" y="25"/>
                  </a:lnTo>
                  <a:lnTo>
                    <a:pt x="982" y="89"/>
                  </a:lnTo>
                  <a:lnTo>
                    <a:pt x="924" y="105"/>
                  </a:lnTo>
                  <a:lnTo>
                    <a:pt x="906" y="42"/>
                  </a:lnTo>
                  <a:close/>
                  <a:moveTo>
                    <a:pt x="963" y="25"/>
                  </a:moveTo>
                  <a:lnTo>
                    <a:pt x="1021" y="9"/>
                  </a:lnTo>
                  <a:lnTo>
                    <a:pt x="1039" y="72"/>
                  </a:lnTo>
                  <a:lnTo>
                    <a:pt x="982" y="89"/>
                  </a:lnTo>
                  <a:lnTo>
                    <a:pt x="963" y="25"/>
                  </a:lnTo>
                  <a:close/>
                  <a:moveTo>
                    <a:pt x="1021" y="9"/>
                  </a:moveTo>
                  <a:lnTo>
                    <a:pt x="1025" y="7"/>
                  </a:lnTo>
                  <a:lnTo>
                    <a:pt x="1030" y="7"/>
                  </a:lnTo>
                  <a:lnTo>
                    <a:pt x="1030" y="41"/>
                  </a:lnTo>
                  <a:lnTo>
                    <a:pt x="1021" y="9"/>
                  </a:lnTo>
                  <a:close/>
                  <a:moveTo>
                    <a:pt x="1030" y="7"/>
                  </a:moveTo>
                  <a:lnTo>
                    <a:pt x="1086" y="7"/>
                  </a:lnTo>
                  <a:lnTo>
                    <a:pt x="1086" y="74"/>
                  </a:lnTo>
                  <a:lnTo>
                    <a:pt x="1030" y="74"/>
                  </a:lnTo>
                  <a:lnTo>
                    <a:pt x="1030" y="7"/>
                  </a:lnTo>
                  <a:close/>
                  <a:moveTo>
                    <a:pt x="1091" y="73"/>
                  </a:moveTo>
                  <a:lnTo>
                    <a:pt x="1089" y="74"/>
                  </a:lnTo>
                  <a:lnTo>
                    <a:pt x="1086" y="74"/>
                  </a:lnTo>
                  <a:lnTo>
                    <a:pt x="1086" y="41"/>
                  </a:lnTo>
                  <a:lnTo>
                    <a:pt x="1091" y="73"/>
                  </a:lnTo>
                  <a:close/>
                  <a:moveTo>
                    <a:pt x="1082" y="9"/>
                  </a:moveTo>
                  <a:lnTo>
                    <a:pt x="1139" y="0"/>
                  </a:lnTo>
                  <a:lnTo>
                    <a:pt x="1148" y="65"/>
                  </a:lnTo>
                  <a:lnTo>
                    <a:pt x="1091" y="73"/>
                  </a:lnTo>
                  <a:lnTo>
                    <a:pt x="1082" y="9"/>
                  </a:lnTo>
                  <a:close/>
                  <a:moveTo>
                    <a:pt x="1139" y="0"/>
                  </a:moveTo>
                  <a:lnTo>
                    <a:pt x="1141" y="0"/>
                  </a:lnTo>
                  <a:lnTo>
                    <a:pt x="1143" y="0"/>
                  </a:lnTo>
                  <a:lnTo>
                    <a:pt x="1143" y="33"/>
                  </a:lnTo>
                  <a:lnTo>
                    <a:pt x="1139" y="0"/>
                  </a:lnTo>
                  <a:close/>
                  <a:moveTo>
                    <a:pt x="1143" y="0"/>
                  </a:moveTo>
                  <a:lnTo>
                    <a:pt x="1209" y="0"/>
                  </a:lnTo>
                  <a:lnTo>
                    <a:pt x="1209" y="65"/>
                  </a:lnTo>
                  <a:lnTo>
                    <a:pt x="1143" y="65"/>
                  </a:lnTo>
                  <a:lnTo>
                    <a:pt x="1143" y="0"/>
                  </a:lnTo>
                  <a:close/>
                  <a:moveTo>
                    <a:pt x="1209" y="0"/>
                  </a:moveTo>
                  <a:lnTo>
                    <a:pt x="1210" y="0"/>
                  </a:lnTo>
                  <a:lnTo>
                    <a:pt x="1213" y="0"/>
                  </a:lnTo>
                  <a:lnTo>
                    <a:pt x="1209" y="33"/>
                  </a:lnTo>
                  <a:lnTo>
                    <a:pt x="1209" y="0"/>
                  </a:lnTo>
                  <a:close/>
                  <a:moveTo>
                    <a:pt x="1213" y="0"/>
                  </a:moveTo>
                  <a:lnTo>
                    <a:pt x="1270" y="9"/>
                  </a:lnTo>
                  <a:lnTo>
                    <a:pt x="1261" y="73"/>
                  </a:lnTo>
                  <a:lnTo>
                    <a:pt x="1203" y="65"/>
                  </a:lnTo>
                  <a:lnTo>
                    <a:pt x="1213" y="0"/>
                  </a:lnTo>
                  <a:close/>
                  <a:moveTo>
                    <a:pt x="1270" y="9"/>
                  </a:moveTo>
                  <a:lnTo>
                    <a:pt x="1272" y="9"/>
                  </a:lnTo>
                  <a:lnTo>
                    <a:pt x="1274" y="9"/>
                  </a:lnTo>
                  <a:lnTo>
                    <a:pt x="1265" y="41"/>
                  </a:lnTo>
                  <a:lnTo>
                    <a:pt x="1270" y="9"/>
                  </a:lnTo>
                  <a:close/>
                  <a:moveTo>
                    <a:pt x="1274" y="9"/>
                  </a:moveTo>
                  <a:lnTo>
                    <a:pt x="1331" y="25"/>
                  </a:lnTo>
                  <a:lnTo>
                    <a:pt x="1313" y="89"/>
                  </a:lnTo>
                  <a:lnTo>
                    <a:pt x="1256" y="72"/>
                  </a:lnTo>
                  <a:lnTo>
                    <a:pt x="1274" y="9"/>
                  </a:lnTo>
                  <a:close/>
                  <a:moveTo>
                    <a:pt x="1331" y="25"/>
                  </a:moveTo>
                  <a:lnTo>
                    <a:pt x="1387" y="42"/>
                  </a:lnTo>
                  <a:lnTo>
                    <a:pt x="1370" y="105"/>
                  </a:lnTo>
                  <a:lnTo>
                    <a:pt x="1313" y="89"/>
                  </a:lnTo>
                  <a:lnTo>
                    <a:pt x="1331" y="25"/>
                  </a:lnTo>
                  <a:close/>
                  <a:moveTo>
                    <a:pt x="1387" y="42"/>
                  </a:moveTo>
                  <a:lnTo>
                    <a:pt x="1444" y="58"/>
                  </a:lnTo>
                  <a:lnTo>
                    <a:pt x="1426" y="121"/>
                  </a:lnTo>
                  <a:lnTo>
                    <a:pt x="1370" y="105"/>
                  </a:lnTo>
                  <a:lnTo>
                    <a:pt x="1387" y="42"/>
                  </a:lnTo>
                  <a:close/>
                  <a:moveTo>
                    <a:pt x="1444" y="58"/>
                  </a:moveTo>
                  <a:lnTo>
                    <a:pt x="1447" y="59"/>
                  </a:lnTo>
                  <a:lnTo>
                    <a:pt x="1451" y="60"/>
                  </a:lnTo>
                  <a:lnTo>
                    <a:pt x="1435" y="90"/>
                  </a:lnTo>
                  <a:lnTo>
                    <a:pt x="1444" y="58"/>
                  </a:lnTo>
                  <a:close/>
                  <a:moveTo>
                    <a:pt x="1451" y="60"/>
                  </a:moveTo>
                  <a:lnTo>
                    <a:pt x="1515" y="92"/>
                  </a:lnTo>
                  <a:lnTo>
                    <a:pt x="1486" y="152"/>
                  </a:lnTo>
                  <a:lnTo>
                    <a:pt x="1421" y="119"/>
                  </a:lnTo>
                  <a:lnTo>
                    <a:pt x="1451" y="60"/>
                  </a:lnTo>
                  <a:close/>
                  <a:moveTo>
                    <a:pt x="1515" y="92"/>
                  </a:moveTo>
                  <a:lnTo>
                    <a:pt x="1515" y="92"/>
                  </a:lnTo>
                  <a:lnTo>
                    <a:pt x="1517" y="93"/>
                  </a:lnTo>
                  <a:lnTo>
                    <a:pt x="1501" y="122"/>
                  </a:lnTo>
                  <a:lnTo>
                    <a:pt x="1515" y="92"/>
                  </a:lnTo>
                  <a:close/>
                  <a:moveTo>
                    <a:pt x="1517" y="93"/>
                  </a:moveTo>
                  <a:lnTo>
                    <a:pt x="1574" y="126"/>
                  </a:lnTo>
                  <a:lnTo>
                    <a:pt x="1541" y="183"/>
                  </a:lnTo>
                  <a:lnTo>
                    <a:pt x="1484" y="151"/>
                  </a:lnTo>
                  <a:lnTo>
                    <a:pt x="1517" y="93"/>
                  </a:lnTo>
                  <a:close/>
                  <a:moveTo>
                    <a:pt x="1574" y="126"/>
                  </a:moveTo>
                  <a:lnTo>
                    <a:pt x="1631" y="159"/>
                  </a:lnTo>
                  <a:lnTo>
                    <a:pt x="1599" y="215"/>
                  </a:lnTo>
                  <a:lnTo>
                    <a:pt x="1541" y="183"/>
                  </a:lnTo>
                  <a:lnTo>
                    <a:pt x="1574" y="126"/>
                  </a:lnTo>
                  <a:close/>
                  <a:moveTo>
                    <a:pt x="1631" y="159"/>
                  </a:moveTo>
                  <a:lnTo>
                    <a:pt x="1633" y="160"/>
                  </a:lnTo>
                  <a:lnTo>
                    <a:pt x="1634" y="161"/>
                  </a:lnTo>
                  <a:lnTo>
                    <a:pt x="1614" y="188"/>
                  </a:lnTo>
                  <a:lnTo>
                    <a:pt x="1631" y="159"/>
                  </a:lnTo>
                  <a:close/>
                  <a:moveTo>
                    <a:pt x="1634" y="161"/>
                  </a:moveTo>
                  <a:lnTo>
                    <a:pt x="1700" y="210"/>
                  </a:lnTo>
                  <a:lnTo>
                    <a:pt x="1660" y="262"/>
                  </a:lnTo>
                  <a:lnTo>
                    <a:pt x="1595" y="213"/>
                  </a:lnTo>
                  <a:lnTo>
                    <a:pt x="1634" y="161"/>
                  </a:lnTo>
                  <a:close/>
                  <a:moveTo>
                    <a:pt x="1700" y="210"/>
                  </a:moveTo>
                  <a:lnTo>
                    <a:pt x="1701" y="211"/>
                  </a:lnTo>
                  <a:lnTo>
                    <a:pt x="1680" y="235"/>
                  </a:lnTo>
                  <a:lnTo>
                    <a:pt x="1700" y="210"/>
                  </a:lnTo>
                  <a:close/>
                  <a:moveTo>
                    <a:pt x="1701" y="211"/>
                  </a:moveTo>
                  <a:lnTo>
                    <a:pt x="1757" y="260"/>
                  </a:lnTo>
                  <a:lnTo>
                    <a:pt x="1715" y="310"/>
                  </a:lnTo>
                  <a:lnTo>
                    <a:pt x="1659" y="261"/>
                  </a:lnTo>
                  <a:lnTo>
                    <a:pt x="1701" y="211"/>
                  </a:lnTo>
                  <a:close/>
                  <a:moveTo>
                    <a:pt x="1757" y="260"/>
                  </a:moveTo>
                  <a:lnTo>
                    <a:pt x="1759" y="260"/>
                  </a:lnTo>
                  <a:lnTo>
                    <a:pt x="1760" y="261"/>
                  </a:lnTo>
                  <a:lnTo>
                    <a:pt x="1736" y="284"/>
                  </a:lnTo>
                  <a:lnTo>
                    <a:pt x="1757" y="260"/>
                  </a:lnTo>
                  <a:close/>
                  <a:moveTo>
                    <a:pt x="1760" y="261"/>
                  </a:moveTo>
                  <a:lnTo>
                    <a:pt x="1825" y="327"/>
                  </a:lnTo>
                  <a:lnTo>
                    <a:pt x="1779" y="373"/>
                  </a:lnTo>
                  <a:lnTo>
                    <a:pt x="1713" y="308"/>
                  </a:lnTo>
                  <a:lnTo>
                    <a:pt x="1760" y="261"/>
                  </a:lnTo>
                  <a:close/>
                  <a:moveTo>
                    <a:pt x="1825" y="327"/>
                  </a:moveTo>
                  <a:lnTo>
                    <a:pt x="1825" y="327"/>
                  </a:lnTo>
                  <a:lnTo>
                    <a:pt x="1826" y="328"/>
                  </a:lnTo>
                  <a:lnTo>
                    <a:pt x="1802" y="350"/>
                  </a:lnTo>
                  <a:lnTo>
                    <a:pt x="1825" y="327"/>
                  </a:lnTo>
                  <a:close/>
                  <a:moveTo>
                    <a:pt x="1826" y="328"/>
                  </a:moveTo>
                  <a:lnTo>
                    <a:pt x="1883" y="393"/>
                  </a:lnTo>
                  <a:lnTo>
                    <a:pt x="1833" y="437"/>
                  </a:lnTo>
                  <a:lnTo>
                    <a:pt x="1776" y="371"/>
                  </a:lnTo>
                  <a:lnTo>
                    <a:pt x="1826" y="328"/>
                  </a:lnTo>
                  <a:close/>
                  <a:moveTo>
                    <a:pt x="1835" y="438"/>
                  </a:moveTo>
                  <a:lnTo>
                    <a:pt x="1834" y="438"/>
                  </a:lnTo>
                  <a:lnTo>
                    <a:pt x="1833" y="437"/>
                  </a:lnTo>
                  <a:lnTo>
                    <a:pt x="1859" y="414"/>
                  </a:lnTo>
                  <a:lnTo>
                    <a:pt x="1835" y="438"/>
                  </a:lnTo>
                  <a:close/>
                  <a:moveTo>
                    <a:pt x="1882" y="391"/>
                  </a:moveTo>
                  <a:lnTo>
                    <a:pt x="1914" y="424"/>
                  </a:lnTo>
                  <a:lnTo>
                    <a:pt x="1867" y="470"/>
                  </a:lnTo>
                  <a:lnTo>
                    <a:pt x="1835" y="438"/>
                  </a:lnTo>
                  <a:lnTo>
                    <a:pt x="1882" y="391"/>
                  </a:lnTo>
                  <a:close/>
                  <a:moveTo>
                    <a:pt x="1914" y="424"/>
                  </a:moveTo>
                  <a:lnTo>
                    <a:pt x="1916" y="426"/>
                  </a:lnTo>
                  <a:lnTo>
                    <a:pt x="1916" y="427"/>
                  </a:lnTo>
                  <a:lnTo>
                    <a:pt x="1891" y="448"/>
                  </a:lnTo>
                  <a:lnTo>
                    <a:pt x="1914" y="424"/>
                  </a:lnTo>
                  <a:close/>
                  <a:moveTo>
                    <a:pt x="1916" y="427"/>
                  </a:moveTo>
                  <a:lnTo>
                    <a:pt x="1949" y="468"/>
                  </a:lnTo>
                  <a:lnTo>
                    <a:pt x="1897" y="509"/>
                  </a:lnTo>
                  <a:lnTo>
                    <a:pt x="1865" y="468"/>
                  </a:lnTo>
                  <a:lnTo>
                    <a:pt x="1916" y="427"/>
                  </a:lnTo>
                  <a:close/>
                  <a:moveTo>
                    <a:pt x="1949" y="468"/>
                  </a:moveTo>
                  <a:lnTo>
                    <a:pt x="1982" y="508"/>
                  </a:lnTo>
                  <a:lnTo>
                    <a:pt x="1930" y="549"/>
                  </a:lnTo>
                  <a:lnTo>
                    <a:pt x="1897" y="509"/>
                  </a:lnTo>
                  <a:lnTo>
                    <a:pt x="1949" y="468"/>
                  </a:lnTo>
                  <a:close/>
                  <a:moveTo>
                    <a:pt x="1982" y="508"/>
                  </a:moveTo>
                  <a:lnTo>
                    <a:pt x="1984" y="510"/>
                  </a:lnTo>
                  <a:lnTo>
                    <a:pt x="1985" y="514"/>
                  </a:lnTo>
                  <a:lnTo>
                    <a:pt x="1956" y="529"/>
                  </a:lnTo>
                  <a:lnTo>
                    <a:pt x="1982" y="508"/>
                  </a:lnTo>
                  <a:close/>
                  <a:moveTo>
                    <a:pt x="1985" y="514"/>
                  </a:moveTo>
                  <a:lnTo>
                    <a:pt x="2010" y="562"/>
                  </a:lnTo>
                  <a:lnTo>
                    <a:pt x="1951" y="592"/>
                  </a:lnTo>
                  <a:lnTo>
                    <a:pt x="1926" y="543"/>
                  </a:lnTo>
                  <a:lnTo>
                    <a:pt x="1985" y="514"/>
                  </a:lnTo>
                  <a:close/>
                  <a:moveTo>
                    <a:pt x="1953" y="596"/>
                  </a:moveTo>
                  <a:lnTo>
                    <a:pt x="1952" y="593"/>
                  </a:lnTo>
                  <a:lnTo>
                    <a:pt x="1951" y="592"/>
                  </a:lnTo>
                  <a:lnTo>
                    <a:pt x="1980" y="578"/>
                  </a:lnTo>
                  <a:lnTo>
                    <a:pt x="1953" y="596"/>
                  </a:lnTo>
                  <a:close/>
                  <a:moveTo>
                    <a:pt x="2007" y="559"/>
                  </a:moveTo>
                  <a:lnTo>
                    <a:pt x="2040" y="608"/>
                  </a:lnTo>
                  <a:lnTo>
                    <a:pt x="1985" y="645"/>
                  </a:lnTo>
                  <a:lnTo>
                    <a:pt x="1953" y="596"/>
                  </a:lnTo>
                  <a:lnTo>
                    <a:pt x="2007" y="559"/>
                  </a:lnTo>
                  <a:close/>
                  <a:moveTo>
                    <a:pt x="1985" y="645"/>
                  </a:moveTo>
                  <a:lnTo>
                    <a:pt x="1942" y="579"/>
                  </a:lnTo>
                  <a:lnTo>
                    <a:pt x="1985" y="645"/>
                  </a:lnTo>
                  <a:lnTo>
                    <a:pt x="2013" y="627"/>
                  </a:lnTo>
                  <a:lnTo>
                    <a:pt x="1985" y="645"/>
                  </a:lnTo>
                  <a:close/>
                  <a:moveTo>
                    <a:pt x="2040" y="608"/>
                  </a:moveTo>
                  <a:lnTo>
                    <a:pt x="2073" y="657"/>
                  </a:lnTo>
                  <a:lnTo>
                    <a:pt x="2017" y="693"/>
                  </a:lnTo>
                  <a:lnTo>
                    <a:pt x="1985" y="645"/>
                  </a:lnTo>
                  <a:lnTo>
                    <a:pt x="2040" y="608"/>
                  </a:lnTo>
                  <a:close/>
                  <a:moveTo>
                    <a:pt x="2073" y="657"/>
                  </a:moveTo>
                  <a:lnTo>
                    <a:pt x="2074" y="659"/>
                  </a:lnTo>
                  <a:lnTo>
                    <a:pt x="2045" y="675"/>
                  </a:lnTo>
                  <a:lnTo>
                    <a:pt x="2073" y="657"/>
                  </a:lnTo>
                  <a:close/>
                  <a:moveTo>
                    <a:pt x="2074" y="659"/>
                  </a:moveTo>
                  <a:lnTo>
                    <a:pt x="2106" y="716"/>
                  </a:lnTo>
                  <a:lnTo>
                    <a:pt x="2049" y="748"/>
                  </a:lnTo>
                  <a:lnTo>
                    <a:pt x="2016" y="691"/>
                  </a:lnTo>
                  <a:lnTo>
                    <a:pt x="2074" y="659"/>
                  </a:lnTo>
                  <a:close/>
                  <a:moveTo>
                    <a:pt x="2106" y="716"/>
                  </a:moveTo>
                  <a:lnTo>
                    <a:pt x="2107" y="717"/>
                  </a:lnTo>
                  <a:lnTo>
                    <a:pt x="2109" y="719"/>
                  </a:lnTo>
                  <a:lnTo>
                    <a:pt x="2077" y="732"/>
                  </a:lnTo>
                  <a:lnTo>
                    <a:pt x="2106" y="716"/>
                  </a:lnTo>
                  <a:close/>
                  <a:moveTo>
                    <a:pt x="2109" y="719"/>
                  </a:moveTo>
                  <a:lnTo>
                    <a:pt x="2132" y="776"/>
                  </a:lnTo>
                  <a:lnTo>
                    <a:pt x="2072" y="801"/>
                  </a:lnTo>
                  <a:lnTo>
                    <a:pt x="2047" y="745"/>
                  </a:lnTo>
                  <a:lnTo>
                    <a:pt x="2109" y="719"/>
                  </a:lnTo>
                  <a:close/>
                  <a:moveTo>
                    <a:pt x="2073" y="805"/>
                  </a:moveTo>
                  <a:lnTo>
                    <a:pt x="2073" y="804"/>
                  </a:lnTo>
                  <a:lnTo>
                    <a:pt x="2072" y="801"/>
                  </a:lnTo>
                  <a:lnTo>
                    <a:pt x="2102" y="789"/>
                  </a:lnTo>
                  <a:lnTo>
                    <a:pt x="2073" y="805"/>
                  </a:lnTo>
                  <a:close/>
                  <a:moveTo>
                    <a:pt x="2131" y="772"/>
                  </a:moveTo>
                  <a:lnTo>
                    <a:pt x="2163" y="829"/>
                  </a:lnTo>
                  <a:lnTo>
                    <a:pt x="2106" y="862"/>
                  </a:lnTo>
                  <a:lnTo>
                    <a:pt x="2073" y="805"/>
                  </a:lnTo>
                  <a:lnTo>
                    <a:pt x="2131" y="772"/>
                  </a:lnTo>
                  <a:close/>
                  <a:moveTo>
                    <a:pt x="2163" y="829"/>
                  </a:moveTo>
                  <a:lnTo>
                    <a:pt x="2164" y="831"/>
                  </a:lnTo>
                  <a:lnTo>
                    <a:pt x="2134" y="846"/>
                  </a:lnTo>
                  <a:lnTo>
                    <a:pt x="2163" y="829"/>
                  </a:lnTo>
                  <a:close/>
                  <a:moveTo>
                    <a:pt x="2164" y="831"/>
                  </a:moveTo>
                  <a:lnTo>
                    <a:pt x="2196" y="896"/>
                  </a:lnTo>
                  <a:lnTo>
                    <a:pt x="2137" y="926"/>
                  </a:lnTo>
                  <a:lnTo>
                    <a:pt x="2105" y="860"/>
                  </a:lnTo>
                  <a:lnTo>
                    <a:pt x="2164" y="831"/>
                  </a:lnTo>
                  <a:close/>
                  <a:moveTo>
                    <a:pt x="2196" y="896"/>
                  </a:moveTo>
                  <a:lnTo>
                    <a:pt x="2197" y="898"/>
                  </a:lnTo>
                  <a:lnTo>
                    <a:pt x="2199" y="899"/>
                  </a:lnTo>
                  <a:lnTo>
                    <a:pt x="2167" y="911"/>
                  </a:lnTo>
                  <a:lnTo>
                    <a:pt x="2196" y="896"/>
                  </a:lnTo>
                  <a:close/>
                  <a:moveTo>
                    <a:pt x="2199" y="899"/>
                  </a:moveTo>
                  <a:lnTo>
                    <a:pt x="2223" y="965"/>
                  </a:lnTo>
                  <a:lnTo>
                    <a:pt x="2161" y="987"/>
                  </a:lnTo>
                  <a:lnTo>
                    <a:pt x="2136" y="923"/>
                  </a:lnTo>
                  <a:lnTo>
                    <a:pt x="2199" y="899"/>
                  </a:lnTo>
                  <a:close/>
                  <a:moveTo>
                    <a:pt x="2162" y="989"/>
                  </a:moveTo>
                  <a:lnTo>
                    <a:pt x="2161" y="988"/>
                  </a:lnTo>
                  <a:lnTo>
                    <a:pt x="2161" y="987"/>
                  </a:lnTo>
                  <a:lnTo>
                    <a:pt x="2192" y="976"/>
                  </a:lnTo>
                  <a:lnTo>
                    <a:pt x="2162" y="989"/>
                  </a:lnTo>
                  <a:close/>
                  <a:moveTo>
                    <a:pt x="2222" y="963"/>
                  </a:moveTo>
                  <a:lnTo>
                    <a:pt x="2254" y="1036"/>
                  </a:lnTo>
                  <a:lnTo>
                    <a:pt x="2194" y="1063"/>
                  </a:lnTo>
                  <a:lnTo>
                    <a:pt x="2162" y="989"/>
                  </a:lnTo>
                  <a:lnTo>
                    <a:pt x="2222" y="963"/>
                  </a:lnTo>
                  <a:close/>
                  <a:moveTo>
                    <a:pt x="2194" y="1064"/>
                  </a:moveTo>
                  <a:lnTo>
                    <a:pt x="2194" y="1064"/>
                  </a:lnTo>
                  <a:lnTo>
                    <a:pt x="2194" y="1063"/>
                  </a:lnTo>
                  <a:lnTo>
                    <a:pt x="2224" y="1049"/>
                  </a:lnTo>
                  <a:lnTo>
                    <a:pt x="2194" y="1064"/>
                  </a:lnTo>
                  <a:close/>
                  <a:moveTo>
                    <a:pt x="2253" y="1035"/>
                  </a:moveTo>
                  <a:lnTo>
                    <a:pt x="2286" y="1099"/>
                  </a:lnTo>
                  <a:lnTo>
                    <a:pt x="2227" y="1129"/>
                  </a:lnTo>
                  <a:lnTo>
                    <a:pt x="2194" y="1064"/>
                  </a:lnTo>
                  <a:lnTo>
                    <a:pt x="2253" y="1035"/>
                  </a:lnTo>
                  <a:close/>
                  <a:moveTo>
                    <a:pt x="2286" y="1099"/>
                  </a:moveTo>
                  <a:lnTo>
                    <a:pt x="2287" y="1102"/>
                  </a:lnTo>
                  <a:lnTo>
                    <a:pt x="2287" y="1104"/>
                  </a:lnTo>
                  <a:lnTo>
                    <a:pt x="2256" y="1114"/>
                  </a:lnTo>
                  <a:lnTo>
                    <a:pt x="2286" y="1099"/>
                  </a:lnTo>
                  <a:close/>
                  <a:moveTo>
                    <a:pt x="2287" y="1104"/>
                  </a:moveTo>
                  <a:lnTo>
                    <a:pt x="2312" y="1177"/>
                  </a:lnTo>
                  <a:lnTo>
                    <a:pt x="2250" y="1198"/>
                  </a:lnTo>
                  <a:lnTo>
                    <a:pt x="2225" y="1125"/>
                  </a:lnTo>
                  <a:lnTo>
                    <a:pt x="2287" y="1104"/>
                  </a:lnTo>
                  <a:close/>
                  <a:moveTo>
                    <a:pt x="2251" y="1200"/>
                  </a:moveTo>
                  <a:lnTo>
                    <a:pt x="2250" y="1198"/>
                  </a:lnTo>
                  <a:lnTo>
                    <a:pt x="2281" y="1187"/>
                  </a:lnTo>
                  <a:lnTo>
                    <a:pt x="2251" y="1200"/>
                  </a:lnTo>
                  <a:close/>
                  <a:moveTo>
                    <a:pt x="2311" y="1174"/>
                  </a:moveTo>
                  <a:lnTo>
                    <a:pt x="2376" y="1321"/>
                  </a:lnTo>
                  <a:lnTo>
                    <a:pt x="2315" y="1347"/>
                  </a:lnTo>
                  <a:lnTo>
                    <a:pt x="2251" y="1200"/>
                  </a:lnTo>
                  <a:lnTo>
                    <a:pt x="2311" y="1174"/>
                  </a:lnTo>
                  <a:close/>
                  <a:moveTo>
                    <a:pt x="2376" y="1321"/>
                  </a:moveTo>
                  <a:lnTo>
                    <a:pt x="2376" y="1321"/>
                  </a:lnTo>
                  <a:lnTo>
                    <a:pt x="2377" y="1323"/>
                  </a:lnTo>
                  <a:lnTo>
                    <a:pt x="2346" y="1334"/>
                  </a:lnTo>
                  <a:lnTo>
                    <a:pt x="2376" y="1321"/>
                  </a:lnTo>
                  <a:close/>
                  <a:moveTo>
                    <a:pt x="2377" y="1323"/>
                  </a:moveTo>
                  <a:lnTo>
                    <a:pt x="2434" y="1485"/>
                  </a:lnTo>
                  <a:lnTo>
                    <a:pt x="2372" y="1507"/>
                  </a:lnTo>
                  <a:lnTo>
                    <a:pt x="2315" y="1345"/>
                  </a:lnTo>
                  <a:lnTo>
                    <a:pt x="2377" y="1323"/>
                  </a:lnTo>
                  <a:close/>
                  <a:moveTo>
                    <a:pt x="2372" y="1508"/>
                  </a:moveTo>
                  <a:lnTo>
                    <a:pt x="2372" y="1508"/>
                  </a:lnTo>
                  <a:lnTo>
                    <a:pt x="2372" y="1507"/>
                  </a:lnTo>
                  <a:lnTo>
                    <a:pt x="2403" y="1496"/>
                  </a:lnTo>
                  <a:lnTo>
                    <a:pt x="2372" y="1508"/>
                  </a:lnTo>
                  <a:close/>
                  <a:moveTo>
                    <a:pt x="2433" y="1484"/>
                  </a:moveTo>
                  <a:lnTo>
                    <a:pt x="2498" y="1646"/>
                  </a:lnTo>
                  <a:lnTo>
                    <a:pt x="2437" y="1671"/>
                  </a:lnTo>
                  <a:lnTo>
                    <a:pt x="2372" y="1508"/>
                  </a:lnTo>
                  <a:lnTo>
                    <a:pt x="2433" y="1484"/>
                  </a:lnTo>
                  <a:close/>
                  <a:moveTo>
                    <a:pt x="2498" y="1646"/>
                  </a:moveTo>
                  <a:lnTo>
                    <a:pt x="2498" y="1649"/>
                  </a:lnTo>
                  <a:lnTo>
                    <a:pt x="2467" y="1659"/>
                  </a:lnTo>
                  <a:lnTo>
                    <a:pt x="2498" y="1646"/>
                  </a:lnTo>
                  <a:close/>
                  <a:moveTo>
                    <a:pt x="2498" y="1649"/>
                  </a:moveTo>
                  <a:lnTo>
                    <a:pt x="2556" y="1811"/>
                  </a:lnTo>
                  <a:lnTo>
                    <a:pt x="2494" y="1832"/>
                  </a:lnTo>
                  <a:lnTo>
                    <a:pt x="2436" y="1670"/>
                  </a:lnTo>
                  <a:lnTo>
                    <a:pt x="2498" y="1649"/>
                  </a:lnTo>
                  <a:close/>
                  <a:moveTo>
                    <a:pt x="2556" y="1811"/>
                  </a:moveTo>
                  <a:lnTo>
                    <a:pt x="2557" y="1814"/>
                  </a:lnTo>
                  <a:lnTo>
                    <a:pt x="2556" y="1812"/>
                  </a:lnTo>
                  <a:lnTo>
                    <a:pt x="2525" y="1822"/>
                  </a:lnTo>
                  <a:lnTo>
                    <a:pt x="2556" y="1811"/>
                  </a:lnTo>
                  <a:close/>
                  <a:moveTo>
                    <a:pt x="2556" y="1812"/>
                  </a:moveTo>
                  <a:lnTo>
                    <a:pt x="2613" y="1991"/>
                  </a:lnTo>
                  <a:lnTo>
                    <a:pt x="2550" y="2011"/>
                  </a:lnTo>
                  <a:lnTo>
                    <a:pt x="2493" y="1832"/>
                  </a:lnTo>
                  <a:lnTo>
                    <a:pt x="2556" y="1812"/>
                  </a:lnTo>
                  <a:close/>
                  <a:moveTo>
                    <a:pt x="2551" y="2012"/>
                  </a:moveTo>
                  <a:lnTo>
                    <a:pt x="2551" y="2011"/>
                  </a:lnTo>
                  <a:lnTo>
                    <a:pt x="2550" y="2011"/>
                  </a:lnTo>
                  <a:lnTo>
                    <a:pt x="2582" y="2001"/>
                  </a:lnTo>
                  <a:lnTo>
                    <a:pt x="2551" y="2012"/>
                  </a:lnTo>
                  <a:close/>
                  <a:moveTo>
                    <a:pt x="2613" y="1989"/>
                  </a:moveTo>
                  <a:lnTo>
                    <a:pt x="2677" y="2160"/>
                  </a:lnTo>
                  <a:lnTo>
                    <a:pt x="2616" y="2183"/>
                  </a:lnTo>
                  <a:lnTo>
                    <a:pt x="2551" y="2012"/>
                  </a:lnTo>
                  <a:lnTo>
                    <a:pt x="2613" y="1989"/>
                  </a:lnTo>
                  <a:close/>
                  <a:moveTo>
                    <a:pt x="2677" y="2160"/>
                  </a:moveTo>
                  <a:lnTo>
                    <a:pt x="2677" y="2161"/>
                  </a:lnTo>
                  <a:lnTo>
                    <a:pt x="2678" y="2161"/>
                  </a:lnTo>
                  <a:lnTo>
                    <a:pt x="2646" y="2171"/>
                  </a:lnTo>
                  <a:lnTo>
                    <a:pt x="2677" y="2160"/>
                  </a:lnTo>
                  <a:close/>
                  <a:moveTo>
                    <a:pt x="2678" y="2161"/>
                  </a:moveTo>
                  <a:lnTo>
                    <a:pt x="2735" y="2340"/>
                  </a:lnTo>
                  <a:lnTo>
                    <a:pt x="2672" y="2360"/>
                  </a:lnTo>
                  <a:lnTo>
                    <a:pt x="2615" y="2181"/>
                  </a:lnTo>
                  <a:lnTo>
                    <a:pt x="2678" y="2161"/>
                  </a:lnTo>
                  <a:close/>
                  <a:moveTo>
                    <a:pt x="2673" y="2361"/>
                  </a:moveTo>
                  <a:lnTo>
                    <a:pt x="2672" y="2359"/>
                  </a:lnTo>
                  <a:lnTo>
                    <a:pt x="2672" y="2360"/>
                  </a:lnTo>
                  <a:lnTo>
                    <a:pt x="2703" y="2350"/>
                  </a:lnTo>
                  <a:lnTo>
                    <a:pt x="2673" y="2361"/>
                  </a:lnTo>
                  <a:close/>
                  <a:moveTo>
                    <a:pt x="2734" y="2339"/>
                  </a:moveTo>
                  <a:lnTo>
                    <a:pt x="2864" y="2705"/>
                  </a:lnTo>
                  <a:lnTo>
                    <a:pt x="2803" y="2727"/>
                  </a:lnTo>
                  <a:lnTo>
                    <a:pt x="2673" y="2361"/>
                  </a:lnTo>
                  <a:lnTo>
                    <a:pt x="2734" y="2339"/>
                  </a:lnTo>
                  <a:close/>
                  <a:moveTo>
                    <a:pt x="2864" y="2705"/>
                  </a:moveTo>
                  <a:lnTo>
                    <a:pt x="2865" y="2707"/>
                  </a:lnTo>
                  <a:lnTo>
                    <a:pt x="2865" y="2706"/>
                  </a:lnTo>
                  <a:lnTo>
                    <a:pt x="2833" y="2716"/>
                  </a:lnTo>
                  <a:lnTo>
                    <a:pt x="2864" y="2705"/>
                  </a:lnTo>
                  <a:close/>
                  <a:moveTo>
                    <a:pt x="2865" y="2706"/>
                  </a:moveTo>
                  <a:lnTo>
                    <a:pt x="2986" y="3072"/>
                  </a:lnTo>
                  <a:lnTo>
                    <a:pt x="2924" y="3093"/>
                  </a:lnTo>
                  <a:lnTo>
                    <a:pt x="2802" y="2727"/>
                  </a:lnTo>
                  <a:lnTo>
                    <a:pt x="2865" y="2706"/>
                  </a:lnTo>
                  <a:close/>
                  <a:moveTo>
                    <a:pt x="2924" y="3094"/>
                  </a:moveTo>
                  <a:lnTo>
                    <a:pt x="2923" y="3091"/>
                  </a:lnTo>
                  <a:lnTo>
                    <a:pt x="2924" y="3093"/>
                  </a:lnTo>
                  <a:lnTo>
                    <a:pt x="2955" y="3082"/>
                  </a:lnTo>
                  <a:lnTo>
                    <a:pt x="2924" y="3094"/>
                  </a:lnTo>
                  <a:close/>
                  <a:moveTo>
                    <a:pt x="2986" y="3071"/>
                  </a:moveTo>
                  <a:lnTo>
                    <a:pt x="3052" y="3250"/>
                  </a:lnTo>
                  <a:lnTo>
                    <a:pt x="2990" y="3272"/>
                  </a:lnTo>
                  <a:lnTo>
                    <a:pt x="2924" y="3094"/>
                  </a:lnTo>
                  <a:lnTo>
                    <a:pt x="2986" y="3071"/>
                  </a:lnTo>
                  <a:close/>
                  <a:moveTo>
                    <a:pt x="2990" y="3273"/>
                  </a:moveTo>
                  <a:lnTo>
                    <a:pt x="2992" y="3277"/>
                  </a:lnTo>
                  <a:lnTo>
                    <a:pt x="2990" y="3272"/>
                  </a:lnTo>
                  <a:lnTo>
                    <a:pt x="3021" y="3261"/>
                  </a:lnTo>
                  <a:lnTo>
                    <a:pt x="2990" y="3273"/>
                  </a:lnTo>
                  <a:close/>
                  <a:moveTo>
                    <a:pt x="3052" y="3250"/>
                  </a:moveTo>
                  <a:lnTo>
                    <a:pt x="3116" y="3420"/>
                  </a:lnTo>
                  <a:lnTo>
                    <a:pt x="3055" y="3443"/>
                  </a:lnTo>
                  <a:lnTo>
                    <a:pt x="2990" y="3273"/>
                  </a:lnTo>
                  <a:lnTo>
                    <a:pt x="3052" y="3250"/>
                  </a:lnTo>
                  <a:close/>
                  <a:moveTo>
                    <a:pt x="3116" y="3420"/>
                  </a:moveTo>
                  <a:lnTo>
                    <a:pt x="3182" y="3591"/>
                  </a:lnTo>
                  <a:lnTo>
                    <a:pt x="3120" y="3614"/>
                  </a:lnTo>
                  <a:lnTo>
                    <a:pt x="3055" y="3443"/>
                  </a:lnTo>
                  <a:lnTo>
                    <a:pt x="3116" y="3420"/>
                  </a:lnTo>
                  <a:close/>
                  <a:moveTo>
                    <a:pt x="3182" y="3591"/>
                  </a:moveTo>
                  <a:lnTo>
                    <a:pt x="3246" y="3762"/>
                  </a:lnTo>
                  <a:lnTo>
                    <a:pt x="3185" y="3785"/>
                  </a:lnTo>
                  <a:lnTo>
                    <a:pt x="3120" y="3614"/>
                  </a:lnTo>
                  <a:lnTo>
                    <a:pt x="3182" y="3591"/>
                  </a:lnTo>
                  <a:close/>
                  <a:moveTo>
                    <a:pt x="3185" y="3785"/>
                  </a:moveTo>
                  <a:lnTo>
                    <a:pt x="3184" y="3782"/>
                  </a:lnTo>
                  <a:lnTo>
                    <a:pt x="3185" y="3785"/>
                  </a:lnTo>
                  <a:lnTo>
                    <a:pt x="3215" y="3773"/>
                  </a:lnTo>
                  <a:lnTo>
                    <a:pt x="3185" y="3785"/>
                  </a:lnTo>
                  <a:close/>
                  <a:moveTo>
                    <a:pt x="3246" y="3761"/>
                  </a:moveTo>
                  <a:lnTo>
                    <a:pt x="3311" y="3923"/>
                  </a:lnTo>
                  <a:lnTo>
                    <a:pt x="3250" y="3948"/>
                  </a:lnTo>
                  <a:lnTo>
                    <a:pt x="3185" y="3785"/>
                  </a:lnTo>
                  <a:lnTo>
                    <a:pt x="3246" y="3761"/>
                  </a:lnTo>
                  <a:close/>
                  <a:moveTo>
                    <a:pt x="3251" y="3950"/>
                  </a:moveTo>
                  <a:lnTo>
                    <a:pt x="3251" y="3949"/>
                  </a:lnTo>
                  <a:lnTo>
                    <a:pt x="3250" y="3948"/>
                  </a:lnTo>
                  <a:lnTo>
                    <a:pt x="3281" y="3936"/>
                  </a:lnTo>
                  <a:lnTo>
                    <a:pt x="3251" y="3950"/>
                  </a:lnTo>
                  <a:close/>
                  <a:moveTo>
                    <a:pt x="3311" y="3922"/>
                  </a:moveTo>
                  <a:lnTo>
                    <a:pt x="3383" y="4077"/>
                  </a:lnTo>
                  <a:lnTo>
                    <a:pt x="3324" y="4105"/>
                  </a:lnTo>
                  <a:lnTo>
                    <a:pt x="3251" y="3950"/>
                  </a:lnTo>
                  <a:lnTo>
                    <a:pt x="3311" y="3922"/>
                  </a:lnTo>
                  <a:close/>
                  <a:moveTo>
                    <a:pt x="3383" y="4077"/>
                  </a:moveTo>
                  <a:lnTo>
                    <a:pt x="3383" y="4077"/>
                  </a:lnTo>
                  <a:lnTo>
                    <a:pt x="3384" y="4078"/>
                  </a:lnTo>
                  <a:lnTo>
                    <a:pt x="3354" y="4090"/>
                  </a:lnTo>
                  <a:lnTo>
                    <a:pt x="3383" y="4077"/>
                  </a:lnTo>
                  <a:close/>
                  <a:moveTo>
                    <a:pt x="3384" y="4078"/>
                  </a:moveTo>
                  <a:lnTo>
                    <a:pt x="3448" y="4232"/>
                  </a:lnTo>
                  <a:lnTo>
                    <a:pt x="3388" y="4258"/>
                  </a:lnTo>
                  <a:lnTo>
                    <a:pt x="3323" y="4103"/>
                  </a:lnTo>
                  <a:lnTo>
                    <a:pt x="3384" y="4078"/>
                  </a:lnTo>
                  <a:close/>
                  <a:moveTo>
                    <a:pt x="3388" y="4258"/>
                  </a:moveTo>
                  <a:lnTo>
                    <a:pt x="3390" y="4261"/>
                  </a:lnTo>
                  <a:lnTo>
                    <a:pt x="3388" y="4258"/>
                  </a:lnTo>
                  <a:lnTo>
                    <a:pt x="3418" y="4245"/>
                  </a:lnTo>
                  <a:lnTo>
                    <a:pt x="3388" y="4258"/>
                  </a:lnTo>
                  <a:close/>
                  <a:moveTo>
                    <a:pt x="3448" y="4231"/>
                  </a:moveTo>
                  <a:lnTo>
                    <a:pt x="3482" y="4305"/>
                  </a:lnTo>
                  <a:lnTo>
                    <a:pt x="3421" y="4331"/>
                  </a:lnTo>
                  <a:lnTo>
                    <a:pt x="3388" y="4258"/>
                  </a:lnTo>
                  <a:lnTo>
                    <a:pt x="3448" y="4231"/>
                  </a:lnTo>
                  <a:close/>
                  <a:moveTo>
                    <a:pt x="3423" y="4336"/>
                  </a:moveTo>
                  <a:lnTo>
                    <a:pt x="3422" y="4334"/>
                  </a:lnTo>
                  <a:lnTo>
                    <a:pt x="3421" y="4331"/>
                  </a:lnTo>
                  <a:lnTo>
                    <a:pt x="3451" y="4318"/>
                  </a:lnTo>
                  <a:lnTo>
                    <a:pt x="3423" y="4336"/>
                  </a:lnTo>
                  <a:close/>
                  <a:moveTo>
                    <a:pt x="3480" y="4301"/>
                  </a:moveTo>
                  <a:lnTo>
                    <a:pt x="3519" y="4366"/>
                  </a:lnTo>
                  <a:lnTo>
                    <a:pt x="3464" y="4400"/>
                  </a:lnTo>
                  <a:lnTo>
                    <a:pt x="3423" y="4336"/>
                  </a:lnTo>
                  <a:lnTo>
                    <a:pt x="3480" y="4301"/>
                  </a:lnTo>
                  <a:close/>
                  <a:moveTo>
                    <a:pt x="3519" y="4366"/>
                  </a:moveTo>
                  <a:lnTo>
                    <a:pt x="3521" y="4368"/>
                  </a:lnTo>
                  <a:lnTo>
                    <a:pt x="3522" y="4370"/>
                  </a:lnTo>
                  <a:lnTo>
                    <a:pt x="3492" y="4384"/>
                  </a:lnTo>
                  <a:lnTo>
                    <a:pt x="3519" y="4366"/>
                  </a:lnTo>
                  <a:close/>
                  <a:moveTo>
                    <a:pt x="3522" y="4370"/>
                  </a:moveTo>
                  <a:lnTo>
                    <a:pt x="3554" y="4444"/>
                  </a:lnTo>
                  <a:lnTo>
                    <a:pt x="3494" y="4470"/>
                  </a:lnTo>
                  <a:lnTo>
                    <a:pt x="3462" y="4397"/>
                  </a:lnTo>
                  <a:lnTo>
                    <a:pt x="3522" y="4370"/>
                  </a:lnTo>
                  <a:close/>
                  <a:moveTo>
                    <a:pt x="3496" y="4474"/>
                  </a:moveTo>
                  <a:lnTo>
                    <a:pt x="3495" y="4473"/>
                  </a:lnTo>
                  <a:lnTo>
                    <a:pt x="3494" y="4470"/>
                  </a:lnTo>
                  <a:lnTo>
                    <a:pt x="3524" y="4457"/>
                  </a:lnTo>
                  <a:lnTo>
                    <a:pt x="3496" y="4474"/>
                  </a:lnTo>
                  <a:close/>
                  <a:moveTo>
                    <a:pt x="3552" y="4439"/>
                  </a:moveTo>
                  <a:lnTo>
                    <a:pt x="3593" y="4504"/>
                  </a:lnTo>
                  <a:lnTo>
                    <a:pt x="3537" y="4539"/>
                  </a:lnTo>
                  <a:lnTo>
                    <a:pt x="3496" y="4474"/>
                  </a:lnTo>
                  <a:lnTo>
                    <a:pt x="3552" y="4439"/>
                  </a:lnTo>
                  <a:close/>
                  <a:moveTo>
                    <a:pt x="3593" y="4504"/>
                  </a:moveTo>
                  <a:lnTo>
                    <a:pt x="3593" y="4504"/>
                  </a:lnTo>
                  <a:lnTo>
                    <a:pt x="3594" y="4505"/>
                  </a:lnTo>
                  <a:lnTo>
                    <a:pt x="3565" y="4521"/>
                  </a:lnTo>
                  <a:lnTo>
                    <a:pt x="3593" y="4504"/>
                  </a:lnTo>
                  <a:close/>
                  <a:moveTo>
                    <a:pt x="3594" y="4505"/>
                  </a:moveTo>
                  <a:lnTo>
                    <a:pt x="3626" y="4563"/>
                  </a:lnTo>
                  <a:lnTo>
                    <a:pt x="3568" y="4595"/>
                  </a:lnTo>
                  <a:lnTo>
                    <a:pt x="3536" y="4538"/>
                  </a:lnTo>
                  <a:lnTo>
                    <a:pt x="3594" y="4505"/>
                  </a:lnTo>
                  <a:close/>
                  <a:moveTo>
                    <a:pt x="3626" y="4563"/>
                  </a:moveTo>
                  <a:lnTo>
                    <a:pt x="3627" y="4564"/>
                  </a:lnTo>
                  <a:lnTo>
                    <a:pt x="3597" y="4578"/>
                  </a:lnTo>
                  <a:lnTo>
                    <a:pt x="3626" y="4563"/>
                  </a:lnTo>
                  <a:close/>
                  <a:moveTo>
                    <a:pt x="3627" y="4564"/>
                  </a:moveTo>
                  <a:lnTo>
                    <a:pt x="3659" y="4629"/>
                  </a:lnTo>
                  <a:lnTo>
                    <a:pt x="3601" y="4658"/>
                  </a:lnTo>
                  <a:lnTo>
                    <a:pt x="3568" y="4594"/>
                  </a:lnTo>
                  <a:lnTo>
                    <a:pt x="3627" y="4564"/>
                  </a:lnTo>
                  <a:close/>
                  <a:moveTo>
                    <a:pt x="3603" y="4663"/>
                  </a:moveTo>
                  <a:lnTo>
                    <a:pt x="3602" y="4660"/>
                  </a:lnTo>
                  <a:lnTo>
                    <a:pt x="3601" y="4658"/>
                  </a:lnTo>
                  <a:lnTo>
                    <a:pt x="3629" y="4644"/>
                  </a:lnTo>
                  <a:lnTo>
                    <a:pt x="3603" y="4663"/>
                  </a:lnTo>
                  <a:close/>
                  <a:moveTo>
                    <a:pt x="3656" y="4625"/>
                  </a:moveTo>
                  <a:lnTo>
                    <a:pt x="3697" y="4682"/>
                  </a:lnTo>
                  <a:lnTo>
                    <a:pt x="3644" y="4719"/>
                  </a:lnTo>
                  <a:lnTo>
                    <a:pt x="3603" y="4663"/>
                  </a:lnTo>
                  <a:lnTo>
                    <a:pt x="3656" y="4625"/>
                  </a:lnTo>
                  <a:close/>
                  <a:moveTo>
                    <a:pt x="3697" y="4682"/>
                  </a:moveTo>
                  <a:lnTo>
                    <a:pt x="3738" y="4738"/>
                  </a:lnTo>
                  <a:lnTo>
                    <a:pt x="3684" y="4776"/>
                  </a:lnTo>
                  <a:lnTo>
                    <a:pt x="3644" y="4719"/>
                  </a:lnTo>
                  <a:lnTo>
                    <a:pt x="3697" y="4682"/>
                  </a:lnTo>
                  <a:close/>
                  <a:moveTo>
                    <a:pt x="3738" y="4738"/>
                  </a:moveTo>
                  <a:lnTo>
                    <a:pt x="3738" y="4738"/>
                  </a:lnTo>
                  <a:lnTo>
                    <a:pt x="3738" y="4739"/>
                  </a:lnTo>
                  <a:lnTo>
                    <a:pt x="3712" y="4757"/>
                  </a:lnTo>
                  <a:lnTo>
                    <a:pt x="3738" y="4738"/>
                  </a:lnTo>
                  <a:close/>
                  <a:moveTo>
                    <a:pt x="3738" y="4739"/>
                  </a:moveTo>
                  <a:lnTo>
                    <a:pt x="3771" y="4788"/>
                  </a:lnTo>
                  <a:lnTo>
                    <a:pt x="3716" y="4825"/>
                  </a:lnTo>
                  <a:lnTo>
                    <a:pt x="3684" y="4776"/>
                  </a:lnTo>
                  <a:lnTo>
                    <a:pt x="3738" y="4739"/>
                  </a:lnTo>
                  <a:close/>
                  <a:moveTo>
                    <a:pt x="3718" y="4827"/>
                  </a:moveTo>
                  <a:lnTo>
                    <a:pt x="3717" y="4826"/>
                  </a:lnTo>
                  <a:lnTo>
                    <a:pt x="3716" y="4825"/>
                  </a:lnTo>
                  <a:lnTo>
                    <a:pt x="3744" y="4806"/>
                  </a:lnTo>
                  <a:lnTo>
                    <a:pt x="3718" y="4827"/>
                  </a:lnTo>
                  <a:close/>
                  <a:moveTo>
                    <a:pt x="3769" y="4785"/>
                  </a:moveTo>
                  <a:lnTo>
                    <a:pt x="3809" y="4834"/>
                  </a:lnTo>
                  <a:lnTo>
                    <a:pt x="3758" y="4876"/>
                  </a:lnTo>
                  <a:lnTo>
                    <a:pt x="3718" y="4827"/>
                  </a:lnTo>
                  <a:lnTo>
                    <a:pt x="3769" y="4785"/>
                  </a:lnTo>
                  <a:close/>
                  <a:moveTo>
                    <a:pt x="3809" y="4834"/>
                  </a:moveTo>
                  <a:lnTo>
                    <a:pt x="3851" y="4883"/>
                  </a:lnTo>
                  <a:lnTo>
                    <a:pt x="3799" y="4925"/>
                  </a:lnTo>
                  <a:lnTo>
                    <a:pt x="3758" y="4876"/>
                  </a:lnTo>
                  <a:lnTo>
                    <a:pt x="3809" y="4834"/>
                  </a:lnTo>
                  <a:close/>
                  <a:moveTo>
                    <a:pt x="3851" y="4883"/>
                  </a:moveTo>
                  <a:lnTo>
                    <a:pt x="3852" y="4884"/>
                  </a:lnTo>
                  <a:lnTo>
                    <a:pt x="3851" y="4883"/>
                  </a:lnTo>
                  <a:lnTo>
                    <a:pt x="3825" y="4904"/>
                  </a:lnTo>
                  <a:lnTo>
                    <a:pt x="3851" y="4883"/>
                  </a:lnTo>
                  <a:close/>
                  <a:moveTo>
                    <a:pt x="3851" y="4883"/>
                  </a:moveTo>
                  <a:lnTo>
                    <a:pt x="3883" y="4924"/>
                  </a:lnTo>
                  <a:lnTo>
                    <a:pt x="3832" y="4965"/>
                  </a:lnTo>
                  <a:lnTo>
                    <a:pt x="3799" y="4924"/>
                  </a:lnTo>
                  <a:lnTo>
                    <a:pt x="3851" y="4883"/>
                  </a:lnTo>
                  <a:close/>
                  <a:moveTo>
                    <a:pt x="3834" y="4967"/>
                  </a:moveTo>
                  <a:lnTo>
                    <a:pt x="3832" y="4966"/>
                  </a:lnTo>
                  <a:lnTo>
                    <a:pt x="3832" y="4965"/>
                  </a:lnTo>
                  <a:lnTo>
                    <a:pt x="3857" y="4944"/>
                  </a:lnTo>
                  <a:lnTo>
                    <a:pt x="3834" y="4967"/>
                  </a:lnTo>
                  <a:close/>
                  <a:moveTo>
                    <a:pt x="3881" y="4921"/>
                  </a:moveTo>
                  <a:lnTo>
                    <a:pt x="3922" y="4962"/>
                  </a:lnTo>
                  <a:lnTo>
                    <a:pt x="3875" y="5008"/>
                  </a:lnTo>
                  <a:lnTo>
                    <a:pt x="3834" y="4967"/>
                  </a:lnTo>
                  <a:lnTo>
                    <a:pt x="3881" y="4921"/>
                  </a:lnTo>
                  <a:close/>
                  <a:moveTo>
                    <a:pt x="3877" y="5011"/>
                  </a:moveTo>
                  <a:lnTo>
                    <a:pt x="3877" y="5011"/>
                  </a:lnTo>
                  <a:lnTo>
                    <a:pt x="3875" y="5008"/>
                  </a:lnTo>
                  <a:lnTo>
                    <a:pt x="3898" y="4985"/>
                  </a:lnTo>
                  <a:lnTo>
                    <a:pt x="3877" y="5011"/>
                  </a:lnTo>
                  <a:close/>
                  <a:moveTo>
                    <a:pt x="3918" y="4960"/>
                  </a:moveTo>
                  <a:lnTo>
                    <a:pt x="3959" y="4992"/>
                  </a:lnTo>
                  <a:lnTo>
                    <a:pt x="3918" y="5043"/>
                  </a:lnTo>
                  <a:lnTo>
                    <a:pt x="3877" y="5011"/>
                  </a:lnTo>
                  <a:lnTo>
                    <a:pt x="3918" y="4960"/>
                  </a:lnTo>
                  <a:close/>
                  <a:moveTo>
                    <a:pt x="3959" y="4992"/>
                  </a:moveTo>
                  <a:lnTo>
                    <a:pt x="3999" y="5024"/>
                  </a:lnTo>
                  <a:lnTo>
                    <a:pt x="3958" y="5076"/>
                  </a:lnTo>
                  <a:lnTo>
                    <a:pt x="3918" y="5043"/>
                  </a:lnTo>
                  <a:lnTo>
                    <a:pt x="3959" y="4992"/>
                  </a:lnTo>
                  <a:close/>
                  <a:moveTo>
                    <a:pt x="3999" y="5024"/>
                  </a:moveTo>
                  <a:lnTo>
                    <a:pt x="4041" y="5057"/>
                  </a:lnTo>
                  <a:lnTo>
                    <a:pt x="3999" y="5108"/>
                  </a:lnTo>
                  <a:lnTo>
                    <a:pt x="3958" y="5076"/>
                  </a:lnTo>
                  <a:lnTo>
                    <a:pt x="3999" y="5024"/>
                  </a:lnTo>
                  <a:close/>
                  <a:moveTo>
                    <a:pt x="4041" y="5057"/>
                  </a:moveTo>
                  <a:lnTo>
                    <a:pt x="3951" y="4985"/>
                  </a:lnTo>
                  <a:lnTo>
                    <a:pt x="4041" y="5057"/>
                  </a:lnTo>
                  <a:lnTo>
                    <a:pt x="4019" y="5083"/>
                  </a:lnTo>
                  <a:lnTo>
                    <a:pt x="4041" y="5057"/>
                  </a:lnTo>
                  <a:close/>
                  <a:moveTo>
                    <a:pt x="4041" y="5057"/>
                  </a:moveTo>
                  <a:lnTo>
                    <a:pt x="4082" y="5090"/>
                  </a:lnTo>
                  <a:lnTo>
                    <a:pt x="4039" y="5141"/>
                  </a:lnTo>
                  <a:lnTo>
                    <a:pt x="3999" y="5108"/>
                  </a:lnTo>
                  <a:lnTo>
                    <a:pt x="4041" y="5057"/>
                  </a:lnTo>
                  <a:close/>
                  <a:moveTo>
                    <a:pt x="4044" y="5143"/>
                  </a:moveTo>
                  <a:lnTo>
                    <a:pt x="4042" y="5142"/>
                  </a:lnTo>
                  <a:lnTo>
                    <a:pt x="4039" y="5141"/>
                  </a:lnTo>
                  <a:lnTo>
                    <a:pt x="4061" y="5115"/>
                  </a:lnTo>
                  <a:lnTo>
                    <a:pt x="4044" y="5143"/>
                  </a:lnTo>
                  <a:close/>
                  <a:moveTo>
                    <a:pt x="4077" y="5087"/>
                  </a:moveTo>
                  <a:lnTo>
                    <a:pt x="4118" y="5112"/>
                  </a:lnTo>
                  <a:lnTo>
                    <a:pt x="4084" y="5167"/>
                  </a:lnTo>
                  <a:lnTo>
                    <a:pt x="4044" y="5143"/>
                  </a:lnTo>
                  <a:lnTo>
                    <a:pt x="4077" y="5087"/>
                  </a:lnTo>
                  <a:close/>
                  <a:moveTo>
                    <a:pt x="4086" y="5170"/>
                  </a:moveTo>
                  <a:lnTo>
                    <a:pt x="4086" y="5169"/>
                  </a:lnTo>
                  <a:lnTo>
                    <a:pt x="4084" y="5167"/>
                  </a:lnTo>
                  <a:lnTo>
                    <a:pt x="4102" y="5140"/>
                  </a:lnTo>
                  <a:lnTo>
                    <a:pt x="4086" y="5170"/>
                  </a:lnTo>
                  <a:close/>
                  <a:moveTo>
                    <a:pt x="4116" y="5110"/>
                  </a:moveTo>
                  <a:lnTo>
                    <a:pt x="4165" y="5134"/>
                  </a:lnTo>
                  <a:lnTo>
                    <a:pt x="4135" y="5193"/>
                  </a:lnTo>
                  <a:lnTo>
                    <a:pt x="4086" y="5170"/>
                  </a:lnTo>
                  <a:lnTo>
                    <a:pt x="4116" y="5110"/>
                  </a:lnTo>
                  <a:close/>
                  <a:moveTo>
                    <a:pt x="4165" y="5134"/>
                  </a:moveTo>
                  <a:lnTo>
                    <a:pt x="4165" y="5135"/>
                  </a:lnTo>
                  <a:lnTo>
                    <a:pt x="4167" y="5135"/>
                  </a:lnTo>
                  <a:lnTo>
                    <a:pt x="4151" y="5164"/>
                  </a:lnTo>
                  <a:lnTo>
                    <a:pt x="4165" y="5134"/>
                  </a:lnTo>
                  <a:close/>
                  <a:moveTo>
                    <a:pt x="4167" y="5135"/>
                  </a:moveTo>
                  <a:lnTo>
                    <a:pt x="4207" y="5160"/>
                  </a:lnTo>
                  <a:lnTo>
                    <a:pt x="4174" y="5216"/>
                  </a:lnTo>
                  <a:lnTo>
                    <a:pt x="4133" y="5192"/>
                  </a:lnTo>
                  <a:lnTo>
                    <a:pt x="4167" y="5135"/>
                  </a:lnTo>
                  <a:close/>
                  <a:moveTo>
                    <a:pt x="4177" y="5219"/>
                  </a:moveTo>
                  <a:lnTo>
                    <a:pt x="4176" y="5217"/>
                  </a:lnTo>
                  <a:lnTo>
                    <a:pt x="4174" y="5216"/>
                  </a:lnTo>
                  <a:lnTo>
                    <a:pt x="4191" y="5189"/>
                  </a:lnTo>
                  <a:lnTo>
                    <a:pt x="4177" y="5219"/>
                  </a:lnTo>
                  <a:close/>
                  <a:moveTo>
                    <a:pt x="4204" y="5159"/>
                  </a:moveTo>
                  <a:lnTo>
                    <a:pt x="4294" y="5199"/>
                  </a:lnTo>
                  <a:lnTo>
                    <a:pt x="4266" y="5259"/>
                  </a:lnTo>
                  <a:lnTo>
                    <a:pt x="4177" y="5219"/>
                  </a:lnTo>
                  <a:lnTo>
                    <a:pt x="4204" y="5159"/>
                  </a:lnTo>
                  <a:close/>
                  <a:moveTo>
                    <a:pt x="4269" y="5261"/>
                  </a:moveTo>
                  <a:lnTo>
                    <a:pt x="4268" y="5260"/>
                  </a:lnTo>
                  <a:lnTo>
                    <a:pt x="4266" y="5259"/>
                  </a:lnTo>
                  <a:lnTo>
                    <a:pt x="4281" y="5229"/>
                  </a:lnTo>
                  <a:lnTo>
                    <a:pt x="4269" y="5261"/>
                  </a:lnTo>
                  <a:close/>
                  <a:moveTo>
                    <a:pt x="4291" y="5197"/>
                  </a:moveTo>
                  <a:lnTo>
                    <a:pt x="4388" y="5230"/>
                  </a:lnTo>
                  <a:lnTo>
                    <a:pt x="4367" y="5293"/>
                  </a:lnTo>
                  <a:lnTo>
                    <a:pt x="4269" y="5261"/>
                  </a:lnTo>
                  <a:lnTo>
                    <a:pt x="4291" y="5197"/>
                  </a:lnTo>
                  <a:close/>
                  <a:moveTo>
                    <a:pt x="4369" y="5293"/>
                  </a:moveTo>
                  <a:lnTo>
                    <a:pt x="4368" y="5293"/>
                  </a:lnTo>
                  <a:lnTo>
                    <a:pt x="4367" y="5293"/>
                  </a:lnTo>
                  <a:lnTo>
                    <a:pt x="4377" y="5262"/>
                  </a:lnTo>
                  <a:lnTo>
                    <a:pt x="4369" y="5293"/>
                  </a:lnTo>
                  <a:close/>
                  <a:moveTo>
                    <a:pt x="4386" y="5230"/>
                  </a:moveTo>
                  <a:lnTo>
                    <a:pt x="4476" y="5254"/>
                  </a:lnTo>
                  <a:lnTo>
                    <a:pt x="4458" y="5318"/>
                  </a:lnTo>
                  <a:lnTo>
                    <a:pt x="4369" y="5293"/>
                  </a:lnTo>
                  <a:lnTo>
                    <a:pt x="4386" y="5230"/>
                  </a:lnTo>
                  <a:close/>
                  <a:moveTo>
                    <a:pt x="4462" y="5319"/>
                  </a:moveTo>
                  <a:lnTo>
                    <a:pt x="4459" y="5319"/>
                  </a:lnTo>
                  <a:lnTo>
                    <a:pt x="4458" y="5318"/>
                  </a:lnTo>
                  <a:lnTo>
                    <a:pt x="4467" y="5286"/>
                  </a:lnTo>
                  <a:lnTo>
                    <a:pt x="4462" y="5319"/>
                  </a:lnTo>
                  <a:close/>
                  <a:moveTo>
                    <a:pt x="4473" y="5253"/>
                  </a:moveTo>
                  <a:lnTo>
                    <a:pt x="4569" y="5270"/>
                  </a:lnTo>
                  <a:lnTo>
                    <a:pt x="4559" y="5335"/>
                  </a:lnTo>
                  <a:lnTo>
                    <a:pt x="4462" y="5319"/>
                  </a:lnTo>
                  <a:lnTo>
                    <a:pt x="4473" y="5253"/>
                  </a:lnTo>
                  <a:close/>
                  <a:moveTo>
                    <a:pt x="4569" y="5270"/>
                  </a:moveTo>
                  <a:lnTo>
                    <a:pt x="4667" y="5286"/>
                  </a:lnTo>
                  <a:lnTo>
                    <a:pt x="4656" y="5351"/>
                  </a:lnTo>
                  <a:lnTo>
                    <a:pt x="4559" y="5335"/>
                  </a:lnTo>
                  <a:lnTo>
                    <a:pt x="4569" y="5270"/>
                  </a:lnTo>
                  <a:close/>
                  <a:moveTo>
                    <a:pt x="4662" y="5352"/>
                  </a:moveTo>
                  <a:lnTo>
                    <a:pt x="4659" y="5352"/>
                  </a:lnTo>
                  <a:lnTo>
                    <a:pt x="4656" y="5351"/>
                  </a:lnTo>
                  <a:lnTo>
                    <a:pt x="4662" y="5319"/>
                  </a:lnTo>
                  <a:lnTo>
                    <a:pt x="4662" y="5352"/>
                  </a:lnTo>
                  <a:close/>
                  <a:moveTo>
                    <a:pt x="4662" y="5285"/>
                  </a:moveTo>
                  <a:lnTo>
                    <a:pt x="4767" y="5285"/>
                  </a:lnTo>
                  <a:lnTo>
                    <a:pt x="4767" y="5352"/>
                  </a:lnTo>
                  <a:lnTo>
                    <a:pt x="4662" y="5352"/>
                  </a:lnTo>
                  <a:lnTo>
                    <a:pt x="4662" y="5285"/>
                  </a:lnTo>
                  <a:close/>
                  <a:moveTo>
                    <a:pt x="4767" y="5285"/>
                  </a:moveTo>
                  <a:lnTo>
                    <a:pt x="4768" y="5285"/>
                  </a:lnTo>
                  <a:lnTo>
                    <a:pt x="4770" y="5285"/>
                  </a:lnTo>
                  <a:lnTo>
                    <a:pt x="4767" y="5319"/>
                  </a:lnTo>
                  <a:lnTo>
                    <a:pt x="4767" y="5285"/>
                  </a:lnTo>
                  <a:close/>
                  <a:moveTo>
                    <a:pt x="4770" y="5285"/>
                  </a:moveTo>
                  <a:lnTo>
                    <a:pt x="4868" y="5294"/>
                  </a:lnTo>
                  <a:lnTo>
                    <a:pt x="4863" y="5360"/>
                  </a:lnTo>
                  <a:lnTo>
                    <a:pt x="4765" y="5351"/>
                  </a:lnTo>
                  <a:lnTo>
                    <a:pt x="4770" y="5285"/>
                  </a:lnTo>
                  <a:close/>
                  <a:moveTo>
                    <a:pt x="4867" y="5360"/>
                  </a:moveTo>
                  <a:lnTo>
                    <a:pt x="4865" y="5360"/>
                  </a:lnTo>
                  <a:lnTo>
                    <a:pt x="4863" y="5360"/>
                  </a:lnTo>
                  <a:lnTo>
                    <a:pt x="4865" y="5326"/>
                  </a:lnTo>
                  <a:lnTo>
                    <a:pt x="4867" y="5360"/>
                  </a:lnTo>
                  <a:close/>
                  <a:moveTo>
                    <a:pt x="4863" y="5294"/>
                  </a:moveTo>
                  <a:lnTo>
                    <a:pt x="4968" y="5285"/>
                  </a:lnTo>
                  <a:lnTo>
                    <a:pt x="4973" y="5351"/>
                  </a:lnTo>
                  <a:lnTo>
                    <a:pt x="4867" y="5360"/>
                  </a:lnTo>
                  <a:lnTo>
                    <a:pt x="4863" y="5294"/>
                  </a:lnTo>
                  <a:close/>
                  <a:moveTo>
                    <a:pt x="4968" y="5285"/>
                  </a:moveTo>
                  <a:lnTo>
                    <a:pt x="5074" y="5277"/>
                  </a:lnTo>
                  <a:lnTo>
                    <a:pt x="5078" y="5343"/>
                  </a:lnTo>
                  <a:lnTo>
                    <a:pt x="4973" y="5351"/>
                  </a:lnTo>
                  <a:lnTo>
                    <a:pt x="4968" y="5285"/>
                  </a:lnTo>
                  <a:close/>
                  <a:moveTo>
                    <a:pt x="5082" y="5343"/>
                  </a:moveTo>
                  <a:lnTo>
                    <a:pt x="5080" y="5343"/>
                  </a:lnTo>
                  <a:lnTo>
                    <a:pt x="5078" y="5343"/>
                  </a:lnTo>
                  <a:lnTo>
                    <a:pt x="5076" y="5311"/>
                  </a:lnTo>
                  <a:lnTo>
                    <a:pt x="5082" y="5343"/>
                  </a:lnTo>
                  <a:close/>
                  <a:moveTo>
                    <a:pt x="5072" y="5277"/>
                  </a:moveTo>
                  <a:lnTo>
                    <a:pt x="5177" y="5262"/>
                  </a:lnTo>
                  <a:lnTo>
                    <a:pt x="5187" y="5326"/>
                  </a:lnTo>
                  <a:lnTo>
                    <a:pt x="5082" y="5343"/>
                  </a:lnTo>
                  <a:lnTo>
                    <a:pt x="5072" y="5277"/>
                  </a:lnTo>
                  <a:close/>
                  <a:moveTo>
                    <a:pt x="5187" y="5326"/>
                  </a:moveTo>
                  <a:lnTo>
                    <a:pt x="5184" y="5328"/>
                  </a:lnTo>
                  <a:lnTo>
                    <a:pt x="5187" y="5326"/>
                  </a:lnTo>
                  <a:lnTo>
                    <a:pt x="5182" y="5294"/>
                  </a:lnTo>
                  <a:lnTo>
                    <a:pt x="5187" y="5326"/>
                  </a:lnTo>
                  <a:close/>
                  <a:moveTo>
                    <a:pt x="5177" y="5262"/>
                  </a:moveTo>
                  <a:lnTo>
                    <a:pt x="5274" y="5245"/>
                  </a:lnTo>
                  <a:lnTo>
                    <a:pt x="5285" y="5311"/>
                  </a:lnTo>
                  <a:lnTo>
                    <a:pt x="5187" y="5326"/>
                  </a:lnTo>
                  <a:lnTo>
                    <a:pt x="5177" y="5262"/>
                  </a:lnTo>
                  <a:close/>
                  <a:moveTo>
                    <a:pt x="5274" y="5245"/>
                  </a:moveTo>
                  <a:lnTo>
                    <a:pt x="5278" y="5245"/>
                  </a:lnTo>
                  <a:lnTo>
                    <a:pt x="5275" y="5245"/>
                  </a:lnTo>
                  <a:lnTo>
                    <a:pt x="5279" y="5277"/>
                  </a:lnTo>
                  <a:lnTo>
                    <a:pt x="5274" y="5245"/>
                  </a:lnTo>
                  <a:close/>
                  <a:moveTo>
                    <a:pt x="5275" y="5245"/>
                  </a:moveTo>
                  <a:lnTo>
                    <a:pt x="5380" y="5229"/>
                  </a:lnTo>
                  <a:lnTo>
                    <a:pt x="5390" y="5294"/>
                  </a:lnTo>
                  <a:lnTo>
                    <a:pt x="5285" y="5311"/>
                  </a:lnTo>
                  <a:lnTo>
                    <a:pt x="5275" y="5245"/>
                  </a:lnTo>
                  <a:close/>
                  <a:moveTo>
                    <a:pt x="5393" y="5294"/>
                  </a:moveTo>
                  <a:lnTo>
                    <a:pt x="5392" y="5294"/>
                  </a:lnTo>
                  <a:lnTo>
                    <a:pt x="5390" y="5294"/>
                  </a:lnTo>
                  <a:lnTo>
                    <a:pt x="5385" y="5262"/>
                  </a:lnTo>
                  <a:lnTo>
                    <a:pt x="5393" y="5294"/>
                  </a:lnTo>
                  <a:close/>
                  <a:moveTo>
                    <a:pt x="5378" y="5230"/>
                  </a:moveTo>
                  <a:lnTo>
                    <a:pt x="5484" y="5205"/>
                  </a:lnTo>
                  <a:lnTo>
                    <a:pt x="5498" y="5270"/>
                  </a:lnTo>
                  <a:lnTo>
                    <a:pt x="5393" y="5294"/>
                  </a:lnTo>
                  <a:lnTo>
                    <a:pt x="5378" y="5230"/>
                  </a:lnTo>
                  <a:close/>
                  <a:moveTo>
                    <a:pt x="5484" y="5205"/>
                  </a:moveTo>
                  <a:lnTo>
                    <a:pt x="5589" y="5181"/>
                  </a:lnTo>
                  <a:lnTo>
                    <a:pt x="5604" y="5245"/>
                  </a:lnTo>
                  <a:lnTo>
                    <a:pt x="5498" y="5270"/>
                  </a:lnTo>
                  <a:lnTo>
                    <a:pt x="5484" y="5205"/>
                  </a:lnTo>
                  <a:close/>
                  <a:moveTo>
                    <a:pt x="5589" y="5181"/>
                  </a:moveTo>
                  <a:lnTo>
                    <a:pt x="5695" y="5156"/>
                  </a:lnTo>
                  <a:lnTo>
                    <a:pt x="5709" y="5221"/>
                  </a:lnTo>
                  <a:lnTo>
                    <a:pt x="5604" y="5245"/>
                  </a:lnTo>
                  <a:lnTo>
                    <a:pt x="5589" y="5181"/>
                  </a:lnTo>
                  <a:close/>
                  <a:moveTo>
                    <a:pt x="5713" y="5220"/>
                  </a:moveTo>
                  <a:lnTo>
                    <a:pt x="5712" y="5220"/>
                  </a:lnTo>
                  <a:lnTo>
                    <a:pt x="5709" y="5221"/>
                  </a:lnTo>
                  <a:lnTo>
                    <a:pt x="5703" y="5189"/>
                  </a:lnTo>
                  <a:lnTo>
                    <a:pt x="5713" y="5220"/>
                  </a:lnTo>
                  <a:close/>
                  <a:moveTo>
                    <a:pt x="5693" y="5157"/>
                  </a:moveTo>
                  <a:lnTo>
                    <a:pt x="5895" y="5092"/>
                  </a:lnTo>
                  <a:lnTo>
                    <a:pt x="5916" y="5155"/>
                  </a:lnTo>
                  <a:lnTo>
                    <a:pt x="5713" y="5220"/>
                  </a:lnTo>
                  <a:lnTo>
                    <a:pt x="5693" y="5157"/>
                  </a:lnTo>
                  <a:close/>
                  <a:moveTo>
                    <a:pt x="5916" y="5155"/>
                  </a:moveTo>
                  <a:lnTo>
                    <a:pt x="5911" y="5156"/>
                  </a:lnTo>
                  <a:lnTo>
                    <a:pt x="5916" y="5155"/>
                  </a:lnTo>
                  <a:lnTo>
                    <a:pt x="5905" y="5123"/>
                  </a:lnTo>
                  <a:lnTo>
                    <a:pt x="5916" y="5155"/>
                  </a:lnTo>
                  <a:close/>
                  <a:moveTo>
                    <a:pt x="5895" y="5092"/>
                  </a:moveTo>
                  <a:lnTo>
                    <a:pt x="6090" y="5027"/>
                  </a:lnTo>
                  <a:lnTo>
                    <a:pt x="6110" y="5090"/>
                  </a:lnTo>
                  <a:lnTo>
                    <a:pt x="5916" y="5155"/>
                  </a:lnTo>
                  <a:lnTo>
                    <a:pt x="5895" y="5092"/>
                  </a:lnTo>
                  <a:close/>
                  <a:moveTo>
                    <a:pt x="6090" y="5027"/>
                  </a:moveTo>
                  <a:lnTo>
                    <a:pt x="6188" y="4994"/>
                  </a:lnTo>
                  <a:lnTo>
                    <a:pt x="6208" y="5057"/>
                  </a:lnTo>
                  <a:lnTo>
                    <a:pt x="6110" y="5090"/>
                  </a:lnTo>
                  <a:lnTo>
                    <a:pt x="6090" y="5027"/>
                  </a:lnTo>
                  <a:close/>
                  <a:moveTo>
                    <a:pt x="6209" y="5056"/>
                  </a:moveTo>
                  <a:lnTo>
                    <a:pt x="6206" y="5057"/>
                  </a:lnTo>
                  <a:lnTo>
                    <a:pt x="6208" y="5057"/>
                  </a:lnTo>
                  <a:lnTo>
                    <a:pt x="6198" y="5026"/>
                  </a:lnTo>
                  <a:lnTo>
                    <a:pt x="6209" y="5056"/>
                  </a:lnTo>
                  <a:close/>
                  <a:moveTo>
                    <a:pt x="6187" y="4995"/>
                  </a:moveTo>
                  <a:lnTo>
                    <a:pt x="6276" y="4962"/>
                  </a:lnTo>
                  <a:lnTo>
                    <a:pt x="6298" y="5024"/>
                  </a:lnTo>
                  <a:lnTo>
                    <a:pt x="6209" y="5056"/>
                  </a:lnTo>
                  <a:lnTo>
                    <a:pt x="6187" y="4995"/>
                  </a:lnTo>
                  <a:close/>
                  <a:moveTo>
                    <a:pt x="6276" y="4962"/>
                  </a:moveTo>
                  <a:lnTo>
                    <a:pt x="6279" y="4962"/>
                  </a:lnTo>
                  <a:lnTo>
                    <a:pt x="6277" y="4962"/>
                  </a:lnTo>
                  <a:lnTo>
                    <a:pt x="6287" y="4993"/>
                  </a:lnTo>
                  <a:lnTo>
                    <a:pt x="6276" y="4962"/>
                  </a:lnTo>
                  <a:close/>
                  <a:moveTo>
                    <a:pt x="6277" y="4962"/>
                  </a:moveTo>
                  <a:lnTo>
                    <a:pt x="6375" y="4929"/>
                  </a:lnTo>
                  <a:lnTo>
                    <a:pt x="6395" y="4992"/>
                  </a:lnTo>
                  <a:lnTo>
                    <a:pt x="6298" y="5025"/>
                  </a:lnTo>
                  <a:lnTo>
                    <a:pt x="6277" y="4962"/>
                  </a:lnTo>
                  <a:close/>
                  <a:moveTo>
                    <a:pt x="6375" y="4929"/>
                  </a:moveTo>
                  <a:lnTo>
                    <a:pt x="6375" y="4929"/>
                  </a:lnTo>
                  <a:lnTo>
                    <a:pt x="6376" y="4929"/>
                  </a:lnTo>
                  <a:lnTo>
                    <a:pt x="6385" y="4961"/>
                  </a:lnTo>
                  <a:lnTo>
                    <a:pt x="6375" y="4929"/>
                  </a:lnTo>
                  <a:close/>
                  <a:moveTo>
                    <a:pt x="6376" y="4929"/>
                  </a:moveTo>
                  <a:lnTo>
                    <a:pt x="6457" y="4905"/>
                  </a:lnTo>
                  <a:lnTo>
                    <a:pt x="6476" y="4968"/>
                  </a:lnTo>
                  <a:lnTo>
                    <a:pt x="6395" y="4992"/>
                  </a:lnTo>
                  <a:lnTo>
                    <a:pt x="6376" y="4929"/>
                  </a:lnTo>
                  <a:close/>
                  <a:moveTo>
                    <a:pt x="6477" y="4967"/>
                  </a:moveTo>
                  <a:lnTo>
                    <a:pt x="6476" y="4968"/>
                  </a:lnTo>
                  <a:lnTo>
                    <a:pt x="6466" y="4936"/>
                  </a:lnTo>
                  <a:lnTo>
                    <a:pt x="6477" y="4967"/>
                  </a:lnTo>
                  <a:close/>
                  <a:moveTo>
                    <a:pt x="6455" y="4905"/>
                  </a:moveTo>
                  <a:lnTo>
                    <a:pt x="6545" y="4873"/>
                  </a:lnTo>
                  <a:lnTo>
                    <a:pt x="6567" y="4935"/>
                  </a:lnTo>
                  <a:lnTo>
                    <a:pt x="6477" y="4967"/>
                  </a:lnTo>
                  <a:lnTo>
                    <a:pt x="6455" y="4905"/>
                  </a:lnTo>
                  <a:close/>
                  <a:moveTo>
                    <a:pt x="6545" y="4873"/>
                  </a:moveTo>
                  <a:lnTo>
                    <a:pt x="6546" y="4872"/>
                  </a:lnTo>
                  <a:lnTo>
                    <a:pt x="6556" y="4904"/>
                  </a:lnTo>
                  <a:lnTo>
                    <a:pt x="6545" y="4873"/>
                  </a:lnTo>
                  <a:close/>
                  <a:moveTo>
                    <a:pt x="6546" y="4872"/>
                  </a:moveTo>
                  <a:lnTo>
                    <a:pt x="6627" y="4847"/>
                  </a:lnTo>
                  <a:lnTo>
                    <a:pt x="6646" y="4911"/>
                  </a:lnTo>
                  <a:lnTo>
                    <a:pt x="6565" y="4935"/>
                  </a:lnTo>
                  <a:lnTo>
                    <a:pt x="6546" y="4872"/>
                  </a:lnTo>
                  <a:close/>
                  <a:moveTo>
                    <a:pt x="6649" y="4909"/>
                  </a:moveTo>
                  <a:lnTo>
                    <a:pt x="6647" y="4911"/>
                  </a:lnTo>
                  <a:lnTo>
                    <a:pt x="6646" y="4911"/>
                  </a:lnTo>
                  <a:lnTo>
                    <a:pt x="6637" y="4879"/>
                  </a:lnTo>
                  <a:lnTo>
                    <a:pt x="6649" y="4909"/>
                  </a:lnTo>
                  <a:close/>
                  <a:moveTo>
                    <a:pt x="6625" y="4848"/>
                  </a:moveTo>
                  <a:lnTo>
                    <a:pt x="6706" y="4816"/>
                  </a:lnTo>
                  <a:lnTo>
                    <a:pt x="6730" y="4877"/>
                  </a:lnTo>
                  <a:lnTo>
                    <a:pt x="6649" y="4909"/>
                  </a:lnTo>
                  <a:lnTo>
                    <a:pt x="6625" y="4848"/>
                  </a:lnTo>
                  <a:close/>
                  <a:moveTo>
                    <a:pt x="6706" y="4816"/>
                  </a:moveTo>
                  <a:lnTo>
                    <a:pt x="6709" y="4815"/>
                  </a:lnTo>
                  <a:lnTo>
                    <a:pt x="6711" y="4815"/>
                  </a:lnTo>
                  <a:lnTo>
                    <a:pt x="6718" y="4847"/>
                  </a:lnTo>
                  <a:lnTo>
                    <a:pt x="6706" y="4816"/>
                  </a:lnTo>
                  <a:close/>
                  <a:moveTo>
                    <a:pt x="6711" y="4815"/>
                  </a:moveTo>
                  <a:lnTo>
                    <a:pt x="6784" y="4798"/>
                  </a:lnTo>
                  <a:lnTo>
                    <a:pt x="6798" y="4863"/>
                  </a:lnTo>
                  <a:lnTo>
                    <a:pt x="6725" y="4879"/>
                  </a:lnTo>
                  <a:lnTo>
                    <a:pt x="6711" y="4815"/>
                  </a:lnTo>
                  <a:close/>
                  <a:moveTo>
                    <a:pt x="6801" y="4862"/>
                  </a:moveTo>
                  <a:lnTo>
                    <a:pt x="6799" y="4863"/>
                  </a:lnTo>
                  <a:lnTo>
                    <a:pt x="6798" y="4863"/>
                  </a:lnTo>
                  <a:lnTo>
                    <a:pt x="6791" y="4831"/>
                  </a:lnTo>
                  <a:lnTo>
                    <a:pt x="6801" y="4862"/>
                  </a:lnTo>
                  <a:close/>
                  <a:moveTo>
                    <a:pt x="6781" y="4799"/>
                  </a:moveTo>
                  <a:lnTo>
                    <a:pt x="6854" y="4775"/>
                  </a:lnTo>
                  <a:lnTo>
                    <a:pt x="6875" y="4837"/>
                  </a:lnTo>
                  <a:lnTo>
                    <a:pt x="6801" y="4862"/>
                  </a:lnTo>
                  <a:lnTo>
                    <a:pt x="6781" y="4799"/>
                  </a:lnTo>
                  <a:close/>
                  <a:moveTo>
                    <a:pt x="6854" y="4775"/>
                  </a:moveTo>
                  <a:lnTo>
                    <a:pt x="6855" y="4775"/>
                  </a:lnTo>
                  <a:lnTo>
                    <a:pt x="6856" y="4774"/>
                  </a:lnTo>
                  <a:lnTo>
                    <a:pt x="6865" y="4806"/>
                  </a:lnTo>
                  <a:lnTo>
                    <a:pt x="6854" y="4775"/>
                  </a:lnTo>
                  <a:close/>
                  <a:moveTo>
                    <a:pt x="6856" y="4774"/>
                  </a:moveTo>
                  <a:lnTo>
                    <a:pt x="6921" y="4758"/>
                  </a:lnTo>
                  <a:lnTo>
                    <a:pt x="6937" y="4822"/>
                  </a:lnTo>
                  <a:lnTo>
                    <a:pt x="6872" y="4838"/>
                  </a:lnTo>
                  <a:lnTo>
                    <a:pt x="6856" y="4774"/>
                  </a:lnTo>
                  <a:close/>
                  <a:moveTo>
                    <a:pt x="6921" y="4758"/>
                  </a:moveTo>
                  <a:lnTo>
                    <a:pt x="6986" y="4742"/>
                  </a:lnTo>
                  <a:lnTo>
                    <a:pt x="7002" y="4806"/>
                  </a:lnTo>
                  <a:lnTo>
                    <a:pt x="6937" y="4822"/>
                  </a:lnTo>
                  <a:lnTo>
                    <a:pt x="6921" y="4758"/>
                  </a:lnTo>
                  <a:close/>
                  <a:moveTo>
                    <a:pt x="6986" y="4742"/>
                  </a:moveTo>
                  <a:lnTo>
                    <a:pt x="6988" y="4742"/>
                  </a:lnTo>
                  <a:lnTo>
                    <a:pt x="6989" y="4740"/>
                  </a:lnTo>
                  <a:lnTo>
                    <a:pt x="6995" y="4774"/>
                  </a:lnTo>
                  <a:lnTo>
                    <a:pt x="6986" y="4742"/>
                  </a:lnTo>
                  <a:close/>
                  <a:moveTo>
                    <a:pt x="6989" y="4740"/>
                  </a:moveTo>
                  <a:lnTo>
                    <a:pt x="7047" y="4733"/>
                  </a:lnTo>
                  <a:lnTo>
                    <a:pt x="7056" y="4798"/>
                  </a:lnTo>
                  <a:lnTo>
                    <a:pt x="6999" y="4806"/>
                  </a:lnTo>
                  <a:lnTo>
                    <a:pt x="6989" y="4740"/>
                  </a:lnTo>
                  <a:close/>
                  <a:moveTo>
                    <a:pt x="7059" y="4797"/>
                  </a:moveTo>
                  <a:lnTo>
                    <a:pt x="7058" y="4798"/>
                  </a:lnTo>
                  <a:lnTo>
                    <a:pt x="7056" y="4798"/>
                  </a:lnTo>
                  <a:lnTo>
                    <a:pt x="7051" y="4766"/>
                  </a:lnTo>
                  <a:lnTo>
                    <a:pt x="7059" y="4797"/>
                  </a:lnTo>
                  <a:close/>
                  <a:moveTo>
                    <a:pt x="7044" y="4734"/>
                  </a:moveTo>
                  <a:lnTo>
                    <a:pt x="7108" y="4717"/>
                  </a:lnTo>
                  <a:lnTo>
                    <a:pt x="7125" y="4782"/>
                  </a:lnTo>
                  <a:lnTo>
                    <a:pt x="7059" y="4797"/>
                  </a:lnTo>
                  <a:lnTo>
                    <a:pt x="7044" y="4734"/>
                  </a:lnTo>
                  <a:close/>
                  <a:moveTo>
                    <a:pt x="7127" y="4781"/>
                  </a:moveTo>
                  <a:lnTo>
                    <a:pt x="7126" y="4781"/>
                  </a:lnTo>
                  <a:lnTo>
                    <a:pt x="7125" y="4782"/>
                  </a:lnTo>
                  <a:lnTo>
                    <a:pt x="7116" y="4749"/>
                  </a:lnTo>
                  <a:lnTo>
                    <a:pt x="7127" y="4781"/>
                  </a:lnTo>
                  <a:close/>
                  <a:moveTo>
                    <a:pt x="7106" y="4718"/>
                  </a:moveTo>
                  <a:lnTo>
                    <a:pt x="7155" y="4702"/>
                  </a:lnTo>
                  <a:lnTo>
                    <a:pt x="7176" y="4764"/>
                  </a:lnTo>
                  <a:lnTo>
                    <a:pt x="7127" y="4781"/>
                  </a:lnTo>
                  <a:lnTo>
                    <a:pt x="7106" y="4718"/>
                  </a:lnTo>
                  <a:close/>
                  <a:moveTo>
                    <a:pt x="7178" y="4764"/>
                  </a:moveTo>
                  <a:lnTo>
                    <a:pt x="7176" y="4764"/>
                  </a:lnTo>
                  <a:lnTo>
                    <a:pt x="7165" y="4733"/>
                  </a:lnTo>
                  <a:lnTo>
                    <a:pt x="7178" y="4764"/>
                  </a:lnTo>
                  <a:close/>
                  <a:moveTo>
                    <a:pt x="7152" y="4703"/>
                  </a:moveTo>
                  <a:lnTo>
                    <a:pt x="7209" y="4678"/>
                  </a:lnTo>
                  <a:lnTo>
                    <a:pt x="7235" y="4739"/>
                  </a:lnTo>
                  <a:lnTo>
                    <a:pt x="7178" y="4764"/>
                  </a:lnTo>
                  <a:lnTo>
                    <a:pt x="7152" y="4703"/>
                  </a:lnTo>
                  <a:close/>
                  <a:moveTo>
                    <a:pt x="7209" y="4678"/>
                  </a:moveTo>
                  <a:lnTo>
                    <a:pt x="7211" y="4677"/>
                  </a:lnTo>
                  <a:lnTo>
                    <a:pt x="7221" y="4708"/>
                  </a:lnTo>
                  <a:lnTo>
                    <a:pt x="7209" y="4678"/>
                  </a:lnTo>
                  <a:close/>
                  <a:moveTo>
                    <a:pt x="7211" y="4677"/>
                  </a:moveTo>
                  <a:lnTo>
                    <a:pt x="7260" y="4660"/>
                  </a:lnTo>
                  <a:lnTo>
                    <a:pt x="7281" y="4724"/>
                  </a:lnTo>
                  <a:lnTo>
                    <a:pt x="7232" y="4740"/>
                  </a:lnTo>
                  <a:lnTo>
                    <a:pt x="7211" y="4677"/>
                  </a:lnTo>
                  <a:close/>
                  <a:moveTo>
                    <a:pt x="7260" y="4660"/>
                  </a:moveTo>
                  <a:lnTo>
                    <a:pt x="7195" y="4683"/>
                  </a:lnTo>
                  <a:lnTo>
                    <a:pt x="7260" y="4660"/>
                  </a:lnTo>
                  <a:lnTo>
                    <a:pt x="7270" y="4693"/>
                  </a:lnTo>
                  <a:lnTo>
                    <a:pt x="7260" y="4660"/>
                  </a:lnTo>
                  <a:close/>
                  <a:moveTo>
                    <a:pt x="7260" y="4660"/>
                  </a:moveTo>
                  <a:lnTo>
                    <a:pt x="7309" y="4645"/>
                  </a:lnTo>
                  <a:lnTo>
                    <a:pt x="7330" y="4707"/>
                  </a:lnTo>
                  <a:lnTo>
                    <a:pt x="7281" y="4724"/>
                  </a:lnTo>
                  <a:lnTo>
                    <a:pt x="7260" y="4660"/>
                  </a:lnTo>
                  <a:close/>
                  <a:moveTo>
                    <a:pt x="7330" y="4707"/>
                  </a:moveTo>
                  <a:lnTo>
                    <a:pt x="7395" y="4686"/>
                  </a:lnTo>
                  <a:lnTo>
                    <a:pt x="7330" y="4707"/>
                  </a:lnTo>
                  <a:lnTo>
                    <a:pt x="7319" y="4676"/>
                  </a:lnTo>
                  <a:lnTo>
                    <a:pt x="7330" y="4707"/>
                  </a:lnTo>
                  <a:close/>
                  <a:moveTo>
                    <a:pt x="7309" y="4645"/>
                  </a:moveTo>
                  <a:lnTo>
                    <a:pt x="7358" y="4628"/>
                  </a:lnTo>
                  <a:lnTo>
                    <a:pt x="7379" y="4692"/>
                  </a:lnTo>
                  <a:lnTo>
                    <a:pt x="7330" y="4707"/>
                  </a:lnTo>
                  <a:lnTo>
                    <a:pt x="7309" y="4645"/>
                  </a:lnTo>
                  <a:close/>
                  <a:moveTo>
                    <a:pt x="7381" y="4689"/>
                  </a:moveTo>
                  <a:lnTo>
                    <a:pt x="7379" y="4690"/>
                  </a:lnTo>
                  <a:lnTo>
                    <a:pt x="7379" y="4692"/>
                  </a:lnTo>
                  <a:lnTo>
                    <a:pt x="7368" y="4659"/>
                  </a:lnTo>
                  <a:lnTo>
                    <a:pt x="7381" y="4689"/>
                  </a:lnTo>
                  <a:close/>
                  <a:moveTo>
                    <a:pt x="7355" y="4629"/>
                  </a:moveTo>
                  <a:lnTo>
                    <a:pt x="7444" y="4589"/>
                  </a:lnTo>
                  <a:lnTo>
                    <a:pt x="7471" y="4649"/>
                  </a:lnTo>
                  <a:lnTo>
                    <a:pt x="7381" y="4689"/>
                  </a:lnTo>
                  <a:lnTo>
                    <a:pt x="7355" y="4629"/>
                  </a:lnTo>
                  <a:close/>
                  <a:moveTo>
                    <a:pt x="7472" y="4648"/>
                  </a:moveTo>
                  <a:lnTo>
                    <a:pt x="7472" y="4648"/>
                  </a:lnTo>
                  <a:lnTo>
                    <a:pt x="7471" y="4649"/>
                  </a:lnTo>
                  <a:lnTo>
                    <a:pt x="7458" y="4619"/>
                  </a:lnTo>
                  <a:lnTo>
                    <a:pt x="7472" y="4648"/>
                  </a:lnTo>
                  <a:close/>
                  <a:moveTo>
                    <a:pt x="7442" y="4589"/>
                  </a:moveTo>
                  <a:lnTo>
                    <a:pt x="7525" y="4549"/>
                  </a:lnTo>
                  <a:lnTo>
                    <a:pt x="7554" y="4608"/>
                  </a:lnTo>
                  <a:lnTo>
                    <a:pt x="7472" y="4648"/>
                  </a:lnTo>
                  <a:lnTo>
                    <a:pt x="7442" y="4589"/>
                  </a:lnTo>
                  <a:close/>
                  <a:moveTo>
                    <a:pt x="7555" y="4607"/>
                  </a:moveTo>
                  <a:lnTo>
                    <a:pt x="7552" y="4608"/>
                  </a:lnTo>
                  <a:lnTo>
                    <a:pt x="7554" y="4608"/>
                  </a:lnTo>
                  <a:lnTo>
                    <a:pt x="7539" y="4578"/>
                  </a:lnTo>
                  <a:lnTo>
                    <a:pt x="7555" y="4607"/>
                  </a:lnTo>
                  <a:close/>
                  <a:moveTo>
                    <a:pt x="7522" y="4549"/>
                  </a:moveTo>
                  <a:lnTo>
                    <a:pt x="7596" y="4509"/>
                  </a:lnTo>
                  <a:lnTo>
                    <a:pt x="7628" y="4567"/>
                  </a:lnTo>
                  <a:lnTo>
                    <a:pt x="7555" y="4607"/>
                  </a:lnTo>
                  <a:lnTo>
                    <a:pt x="7522" y="4549"/>
                  </a:lnTo>
                  <a:close/>
                  <a:moveTo>
                    <a:pt x="7631" y="4564"/>
                  </a:moveTo>
                  <a:lnTo>
                    <a:pt x="7630" y="4566"/>
                  </a:lnTo>
                  <a:lnTo>
                    <a:pt x="7628" y="4567"/>
                  </a:lnTo>
                  <a:lnTo>
                    <a:pt x="7612" y="4538"/>
                  </a:lnTo>
                  <a:lnTo>
                    <a:pt x="7631" y="4564"/>
                  </a:lnTo>
                  <a:close/>
                  <a:moveTo>
                    <a:pt x="7592" y="4511"/>
                  </a:moveTo>
                  <a:lnTo>
                    <a:pt x="7657" y="4463"/>
                  </a:lnTo>
                  <a:lnTo>
                    <a:pt x="7697" y="4515"/>
                  </a:lnTo>
                  <a:lnTo>
                    <a:pt x="7631" y="4564"/>
                  </a:lnTo>
                  <a:lnTo>
                    <a:pt x="7592" y="4511"/>
                  </a:lnTo>
                  <a:close/>
                  <a:moveTo>
                    <a:pt x="7657" y="4463"/>
                  </a:moveTo>
                  <a:lnTo>
                    <a:pt x="7659" y="4461"/>
                  </a:lnTo>
                  <a:lnTo>
                    <a:pt x="7677" y="4489"/>
                  </a:lnTo>
                  <a:lnTo>
                    <a:pt x="7657" y="4463"/>
                  </a:lnTo>
                  <a:close/>
                  <a:moveTo>
                    <a:pt x="7659" y="4461"/>
                  </a:moveTo>
                  <a:lnTo>
                    <a:pt x="7725" y="4420"/>
                  </a:lnTo>
                  <a:lnTo>
                    <a:pt x="7759" y="4476"/>
                  </a:lnTo>
                  <a:lnTo>
                    <a:pt x="7695" y="4517"/>
                  </a:lnTo>
                  <a:lnTo>
                    <a:pt x="7659" y="4461"/>
                  </a:lnTo>
                  <a:close/>
                  <a:moveTo>
                    <a:pt x="7764" y="4474"/>
                  </a:moveTo>
                  <a:lnTo>
                    <a:pt x="7761" y="4475"/>
                  </a:lnTo>
                  <a:lnTo>
                    <a:pt x="7759" y="4476"/>
                  </a:lnTo>
                  <a:lnTo>
                    <a:pt x="7742" y="4448"/>
                  </a:lnTo>
                  <a:lnTo>
                    <a:pt x="7764" y="4474"/>
                  </a:lnTo>
                  <a:close/>
                  <a:moveTo>
                    <a:pt x="7720" y="4424"/>
                  </a:moveTo>
                  <a:lnTo>
                    <a:pt x="7778" y="4375"/>
                  </a:lnTo>
                  <a:lnTo>
                    <a:pt x="7820" y="4425"/>
                  </a:lnTo>
                  <a:lnTo>
                    <a:pt x="7764" y="4474"/>
                  </a:lnTo>
                  <a:lnTo>
                    <a:pt x="7720" y="4424"/>
                  </a:lnTo>
                  <a:close/>
                  <a:moveTo>
                    <a:pt x="7822" y="4422"/>
                  </a:moveTo>
                  <a:lnTo>
                    <a:pt x="7821" y="4424"/>
                  </a:lnTo>
                  <a:lnTo>
                    <a:pt x="7820" y="4425"/>
                  </a:lnTo>
                  <a:lnTo>
                    <a:pt x="7799" y="4399"/>
                  </a:lnTo>
                  <a:lnTo>
                    <a:pt x="7822" y="4422"/>
                  </a:lnTo>
                  <a:close/>
                  <a:moveTo>
                    <a:pt x="7776" y="4376"/>
                  </a:moveTo>
                  <a:lnTo>
                    <a:pt x="7825" y="4327"/>
                  </a:lnTo>
                  <a:lnTo>
                    <a:pt x="7871" y="4374"/>
                  </a:lnTo>
                  <a:lnTo>
                    <a:pt x="7822" y="4422"/>
                  </a:lnTo>
                  <a:lnTo>
                    <a:pt x="7776" y="4376"/>
                  </a:lnTo>
                  <a:close/>
                  <a:moveTo>
                    <a:pt x="7825" y="4327"/>
                  </a:moveTo>
                  <a:lnTo>
                    <a:pt x="7826" y="4327"/>
                  </a:lnTo>
                  <a:lnTo>
                    <a:pt x="7826" y="4326"/>
                  </a:lnTo>
                  <a:lnTo>
                    <a:pt x="7848" y="4350"/>
                  </a:lnTo>
                  <a:lnTo>
                    <a:pt x="7825" y="4327"/>
                  </a:lnTo>
                  <a:close/>
                  <a:moveTo>
                    <a:pt x="7826" y="4326"/>
                  </a:moveTo>
                  <a:lnTo>
                    <a:pt x="7884" y="4277"/>
                  </a:lnTo>
                  <a:lnTo>
                    <a:pt x="7926" y="4327"/>
                  </a:lnTo>
                  <a:lnTo>
                    <a:pt x="7869" y="4376"/>
                  </a:lnTo>
                  <a:lnTo>
                    <a:pt x="7826" y="4326"/>
                  </a:lnTo>
                  <a:close/>
                  <a:moveTo>
                    <a:pt x="7928" y="4326"/>
                  </a:moveTo>
                  <a:lnTo>
                    <a:pt x="7928" y="4326"/>
                  </a:lnTo>
                  <a:lnTo>
                    <a:pt x="7926" y="4327"/>
                  </a:lnTo>
                  <a:lnTo>
                    <a:pt x="7905" y="4302"/>
                  </a:lnTo>
                  <a:lnTo>
                    <a:pt x="7928" y="4326"/>
                  </a:lnTo>
                  <a:close/>
                  <a:moveTo>
                    <a:pt x="7881" y="4279"/>
                  </a:moveTo>
                  <a:lnTo>
                    <a:pt x="7930" y="4230"/>
                  </a:lnTo>
                  <a:lnTo>
                    <a:pt x="7977" y="4277"/>
                  </a:lnTo>
                  <a:lnTo>
                    <a:pt x="7928" y="4326"/>
                  </a:lnTo>
                  <a:lnTo>
                    <a:pt x="7881" y="4279"/>
                  </a:lnTo>
                  <a:close/>
                  <a:moveTo>
                    <a:pt x="7979" y="4275"/>
                  </a:moveTo>
                  <a:lnTo>
                    <a:pt x="7978" y="4276"/>
                  </a:lnTo>
                  <a:lnTo>
                    <a:pt x="7977" y="4277"/>
                  </a:lnTo>
                  <a:lnTo>
                    <a:pt x="7953" y="4254"/>
                  </a:lnTo>
                  <a:lnTo>
                    <a:pt x="7979" y="4275"/>
                  </a:lnTo>
                  <a:close/>
                  <a:moveTo>
                    <a:pt x="7928" y="4232"/>
                  </a:moveTo>
                  <a:lnTo>
                    <a:pt x="7968" y="4183"/>
                  </a:lnTo>
                  <a:lnTo>
                    <a:pt x="8019" y="4226"/>
                  </a:lnTo>
                  <a:lnTo>
                    <a:pt x="7979" y="4275"/>
                  </a:lnTo>
                  <a:lnTo>
                    <a:pt x="7928" y="4232"/>
                  </a:lnTo>
                  <a:close/>
                  <a:moveTo>
                    <a:pt x="7968" y="4183"/>
                  </a:moveTo>
                  <a:lnTo>
                    <a:pt x="7966" y="4187"/>
                  </a:lnTo>
                  <a:lnTo>
                    <a:pt x="7969" y="4183"/>
                  </a:lnTo>
                  <a:lnTo>
                    <a:pt x="7993" y="4205"/>
                  </a:lnTo>
                  <a:lnTo>
                    <a:pt x="7968" y="4183"/>
                  </a:lnTo>
                  <a:close/>
                  <a:moveTo>
                    <a:pt x="7969" y="4183"/>
                  </a:moveTo>
                  <a:lnTo>
                    <a:pt x="8058" y="4078"/>
                  </a:lnTo>
                  <a:lnTo>
                    <a:pt x="8108" y="4120"/>
                  </a:lnTo>
                  <a:lnTo>
                    <a:pt x="8019" y="4226"/>
                  </a:lnTo>
                  <a:lnTo>
                    <a:pt x="7969" y="4183"/>
                  </a:lnTo>
                  <a:close/>
                </a:path>
              </a:pathLst>
            </a:custGeom>
            <a:solidFill>
              <a:srgbClr val="131516"/>
            </a:solidFill>
            <a:ln w="9525">
              <a:noFill/>
              <a:round/>
              <a:headEnd/>
              <a:tailEnd/>
            </a:ln>
          </p:spPr>
          <p:txBody>
            <a:bodyPr>
              <a:prstTxWarp prst="textNoShape">
                <a:avLst/>
              </a:prstTxWarp>
            </a:bodyPr>
            <a:lstStyle/>
            <a:p>
              <a:endParaRPr lang="de-DE"/>
            </a:p>
          </p:txBody>
        </p:sp>
        <p:sp>
          <p:nvSpPr>
            <p:cNvPr id="6" name="Rectangle 10"/>
            <p:cNvSpPr>
              <a:spLocks noChangeArrowheads="1"/>
            </p:cNvSpPr>
            <p:nvPr/>
          </p:nvSpPr>
          <p:spPr bwMode="auto">
            <a:xfrm>
              <a:off x="121840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7" name="Rectangle 11"/>
            <p:cNvSpPr>
              <a:spLocks noChangeArrowheads="1"/>
            </p:cNvSpPr>
            <p:nvPr/>
          </p:nvSpPr>
          <p:spPr bwMode="auto">
            <a:xfrm>
              <a:off x="1243806" y="4854575"/>
              <a:ext cx="14288"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8" name="Rectangle 12"/>
            <p:cNvSpPr>
              <a:spLocks noChangeArrowheads="1"/>
            </p:cNvSpPr>
            <p:nvPr/>
          </p:nvSpPr>
          <p:spPr bwMode="auto">
            <a:xfrm>
              <a:off x="127079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9" name="Rectangle 13"/>
            <p:cNvSpPr>
              <a:spLocks noChangeArrowheads="1"/>
            </p:cNvSpPr>
            <p:nvPr/>
          </p:nvSpPr>
          <p:spPr bwMode="auto">
            <a:xfrm>
              <a:off x="1296193" y="4854575"/>
              <a:ext cx="14288"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0" name="Rectangle 14"/>
            <p:cNvSpPr>
              <a:spLocks noChangeArrowheads="1"/>
            </p:cNvSpPr>
            <p:nvPr/>
          </p:nvSpPr>
          <p:spPr bwMode="auto">
            <a:xfrm>
              <a:off x="1323181"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1" name="Rectangle 15"/>
            <p:cNvSpPr>
              <a:spLocks noChangeArrowheads="1"/>
            </p:cNvSpPr>
            <p:nvPr/>
          </p:nvSpPr>
          <p:spPr bwMode="auto">
            <a:xfrm>
              <a:off x="1348581" y="4854575"/>
              <a:ext cx="14288"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2" name="Rectangle 16"/>
            <p:cNvSpPr>
              <a:spLocks noChangeArrowheads="1"/>
            </p:cNvSpPr>
            <p:nvPr/>
          </p:nvSpPr>
          <p:spPr bwMode="auto">
            <a:xfrm>
              <a:off x="1375568"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3" name="Rectangle 17"/>
            <p:cNvSpPr>
              <a:spLocks noChangeArrowheads="1"/>
            </p:cNvSpPr>
            <p:nvPr/>
          </p:nvSpPr>
          <p:spPr bwMode="auto">
            <a:xfrm>
              <a:off x="1400968" y="4854575"/>
              <a:ext cx="14288"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4" name="Rectangle 18"/>
            <p:cNvSpPr>
              <a:spLocks noChangeArrowheads="1"/>
            </p:cNvSpPr>
            <p:nvPr/>
          </p:nvSpPr>
          <p:spPr bwMode="auto">
            <a:xfrm>
              <a:off x="142795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5" name="Rectangle 19"/>
            <p:cNvSpPr>
              <a:spLocks noChangeArrowheads="1"/>
            </p:cNvSpPr>
            <p:nvPr/>
          </p:nvSpPr>
          <p:spPr bwMode="auto">
            <a:xfrm>
              <a:off x="1453356" y="4854575"/>
              <a:ext cx="14288"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6" name="Rectangle 20"/>
            <p:cNvSpPr>
              <a:spLocks noChangeArrowheads="1"/>
            </p:cNvSpPr>
            <p:nvPr/>
          </p:nvSpPr>
          <p:spPr bwMode="auto">
            <a:xfrm>
              <a:off x="148034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7" name="Rectangle 21"/>
            <p:cNvSpPr>
              <a:spLocks noChangeArrowheads="1"/>
            </p:cNvSpPr>
            <p:nvPr/>
          </p:nvSpPr>
          <p:spPr bwMode="auto">
            <a:xfrm>
              <a:off x="1505743" y="4854575"/>
              <a:ext cx="14288"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8" name="Rectangle 22"/>
            <p:cNvSpPr>
              <a:spLocks noChangeArrowheads="1"/>
            </p:cNvSpPr>
            <p:nvPr/>
          </p:nvSpPr>
          <p:spPr bwMode="auto">
            <a:xfrm>
              <a:off x="1532731"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9" name="Rectangle 23"/>
            <p:cNvSpPr>
              <a:spLocks noChangeArrowheads="1"/>
            </p:cNvSpPr>
            <p:nvPr/>
          </p:nvSpPr>
          <p:spPr bwMode="auto">
            <a:xfrm>
              <a:off x="1558131" y="4854575"/>
              <a:ext cx="14288"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20" name="Rectangle 24"/>
            <p:cNvSpPr>
              <a:spLocks noChangeArrowheads="1"/>
            </p:cNvSpPr>
            <p:nvPr/>
          </p:nvSpPr>
          <p:spPr bwMode="auto">
            <a:xfrm>
              <a:off x="1585118"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21" name="Rectangle 25"/>
            <p:cNvSpPr>
              <a:spLocks noChangeArrowheads="1"/>
            </p:cNvSpPr>
            <p:nvPr/>
          </p:nvSpPr>
          <p:spPr bwMode="auto">
            <a:xfrm>
              <a:off x="1610518" y="4854575"/>
              <a:ext cx="14288"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22" name="Rectangle 26"/>
            <p:cNvSpPr>
              <a:spLocks noChangeArrowheads="1"/>
            </p:cNvSpPr>
            <p:nvPr/>
          </p:nvSpPr>
          <p:spPr bwMode="auto">
            <a:xfrm>
              <a:off x="163750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23" name="Rectangle 27"/>
            <p:cNvSpPr>
              <a:spLocks noChangeArrowheads="1"/>
            </p:cNvSpPr>
            <p:nvPr/>
          </p:nvSpPr>
          <p:spPr bwMode="auto">
            <a:xfrm>
              <a:off x="166449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24" name="Rectangle 28"/>
            <p:cNvSpPr>
              <a:spLocks noChangeArrowheads="1"/>
            </p:cNvSpPr>
            <p:nvPr/>
          </p:nvSpPr>
          <p:spPr bwMode="auto">
            <a:xfrm>
              <a:off x="168989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25" name="Rectangle 29"/>
            <p:cNvSpPr>
              <a:spLocks noChangeArrowheads="1"/>
            </p:cNvSpPr>
            <p:nvPr/>
          </p:nvSpPr>
          <p:spPr bwMode="auto">
            <a:xfrm>
              <a:off x="1715293" y="4854575"/>
              <a:ext cx="14288"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26" name="Rectangle 30"/>
            <p:cNvSpPr>
              <a:spLocks noChangeArrowheads="1"/>
            </p:cNvSpPr>
            <p:nvPr/>
          </p:nvSpPr>
          <p:spPr bwMode="auto">
            <a:xfrm>
              <a:off x="1742281"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27" name="Rectangle 31"/>
            <p:cNvSpPr>
              <a:spLocks noChangeArrowheads="1"/>
            </p:cNvSpPr>
            <p:nvPr/>
          </p:nvSpPr>
          <p:spPr bwMode="auto">
            <a:xfrm>
              <a:off x="1767681" y="4854575"/>
              <a:ext cx="14288"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28" name="Rectangle 32"/>
            <p:cNvSpPr>
              <a:spLocks noChangeArrowheads="1"/>
            </p:cNvSpPr>
            <p:nvPr/>
          </p:nvSpPr>
          <p:spPr bwMode="auto">
            <a:xfrm>
              <a:off x="1794668"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29" name="Rectangle 33"/>
            <p:cNvSpPr>
              <a:spLocks noChangeArrowheads="1"/>
            </p:cNvSpPr>
            <p:nvPr/>
          </p:nvSpPr>
          <p:spPr bwMode="auto">
            <a:xfrm>
              <a:off x="182165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30" name="Rectangle 34"/>
            <p:cNvSpPr>
              <a:spLocks noChangeArrowheads="1"/>
            </p:cNvSpPr>
            <p:nvPr/>
          </p:nvSpPr>
          <p:spPr bwMode="auto">
            <a:xfrm>
              <a:off x="184705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31" name="Rectangle 35"/>
            <p:cNvSpPr>
              <a:spLocks noChangeArrowheads="1"/>
            </p:cNvSpPr>
            <p:nvPr/>
          </p:nvSpPr>
          <p:spPr bwMode="auto">
            <a:xfrm>
              <a:off x="187404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32" name="Rectangle 36"/>
            <p:cNvSpPr>
              <a:spLocks noChangeArrowheads="1"/>
            </p:cNvSpPr>
            <p:nvPr/>
          </p:nvSpPr>
          <p:spPr bwMode="auto">
            <a:xfrm>
              <a:off x="189944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33" name="Rectangle 37"/>
            <p:cNvSpPr>
              <a:spLocks noChangeArrowheads="1"/>
            </p:cNvSpPr>
            <p:nvPr/>
          </p:nvSpPr>
          <p:spPr bwMode="auto">
            <a:xfrm>
              <a:off x="1924843" y="4854575"/>
              <a:ext cx="14288"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34" name="Rectangle 38"/>
            <p:cNvSpPr>
              <a:spLocks noChangeArrowheads="1"/>
            </p:cNvSpPr>
            <p:nvPr/>
          </p:nvSpPr>
          <p:spPr bwMode="auto">
            <a:xfrm>
              <a:off x="1951831"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35" name="Rectangle 39"/>
            <p:cNvSpPr>
              <a:spLocks noChangeArrowheads="1"/>
            </p:cNvSpPr>
            <p:nvPr/>
          </p:nvSpPr>
          <p:spPr bwMode="auto">
            <a:xfrm>
              <a:off x="1978818"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36" name="Rectangle 40"/>
            <p:cNvSpPr>
              <a:spLocks noChangeArrowheads="1"/>
            </p:cNvSpPr>
            <p:nvPr/>
          </p:nvSpPr>
          <p:spPr bwMode="auto">
            <a:xfrm>
              <a:off x="2004218"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37" name="Rectangle 41"/>
            <p:cNvSpPr>
              <a:spLocks noChangeArrowheads="1"/>
            </p:cNvSpPr>
            <p:nvPr/>
          </p:nvSpPr>
          <p:spPr bwMode="auto">
            <a:xfrm>
              <a:off x="203120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38" name="Rectangle 42"/>
            <p:cNvSpPr>
              <a:spLocks noChangeArrowheads="1"/>
            </p:cNvSpPr>
            <p:nvPr/>
          </p:nvSpPr>
          <p:spPr bwMode="auto">
            <a:xfrm>
              <a:off x="205660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39" name="Rectangle 43"/>
            <p:cNvSpPr>
              <a:spLocks noChangeArrowheads="1"/>
            </p:cNvSpPr>
            <p:nvPr/>
          </p:nvSpPr>
          <p:spPr bwMode="auto">
            <a:xfrm>
              <a:off x="208359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40" name="Rectangle 44"/>
            <p:cNvSpPr>
              <a:spLocks noChangeArrowheads="1"/>
            </p:cNvSpPr>
            <p:nvPr/>
          </p:nvSpPr>
          <p:spPr bwMode="auto">
            <a:xfrm>
              <a:off x="210899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41" name="Rectangle 45"/>
            <p:cNvSpPr>
              <a:spLocks noChangeArrowheads="1"/>
            </p:cNvSpPr>
            <p:nvPr/>
          </p:nvSpPr>
          <p:spPr bwMode="auto">
            <a:xfrm>
              <a:off x="2135981"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42" name="Rectangle 46"/>
            <p:cNvSpPr>
              <a:spLocks noChangeArrowheads="1"/>
            </p:cNvSpPr>
            <p:nvPr/>
          </p:nvSpPr>
          <p:spPr bwMode="auto">
            <a:xfrm>
              <a:off x="2161381"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43" name="Rectangle 47"/>
            <p:cNvSpPr>
              <a:spLocks noChangeArrowheads="1"/>
            </p:cNvSpPr>
            <p:nvPr/>
          </p:nvSpPr>
          <p:spPr bwMode="auto">
            <a:xfrm>
              <a:off x="2188368"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44" name="Freeform 48"/>
            <p:cNvSpPr>
              <a:spLocks/>
            </p:cNvSpPr>
            <p:nvPr/>
          </p:nvSpPr>
          <p:spPr bwMode="auto">
            <a:xfrm>
              <a:off x="2213768" y="4854575"/>
              <a:ext cx="12700" cy="12700"/>
            </a:xfrm>
            <a:custGeom>
              <a:avLst/>
              <a:gdLst>
                <a:gd name="T0" fmla="*/ 66 w 66"/>
                <a:gd name="T1" fmla="*/ 0 h 65"/>
                <a:gd name="T2" fmla="*/ 12 w 66"/>
                <a:gd name="T3" fmla="*/ 0 h 65"/>
                <a:gd name="T4" fmla="*/ 0 w 66"/>
                <a:gd name="T5" fmla="*/ 0 h 65"/>
                <a:gd name="T6" fmla="*/ 0 w 66"/>
                <a:gd name="T7" fmla="*/ 65 h 65"/>
                <a:gd name="T8" fmla="*/ 12 w 66"/>
                <a:gd name="T9" fmla="*/ 65 h 65"/>
                <a:gd name="T10" fmla="*/ 66 w 66"/>
                <a:gd name="T11" fmla="*/ 65 h 65"/>
                <a:gd name="T12" fmla="*/ 66 w 66"/>
                <a:gd name="T13" fmla="*/ 0 h 65"/>
                <a:gd name="T14" fmla="*/ 0 60000 65536"/>
                <a:gd name="T15" fmla="*/ 0 60000 65536"/>
                <a:gd name="T16" fmla="*/ 0 60000 65536"/>
                <a:gd name="T17" fmla="*/ 0 60000 65536"/>
                <a:gd name="T18" fmla="*/ 0 60000 65536"/>
                <a:gd name="T19" fmla="*/ 0 60000 65536"/>
                <a:gd name="T20" fmla="*/ 0 60000 65536"/>
                <a:gd name="T21" fmla="*/ 0 w 66"/>
                <a:gd name="T22" fmla="*/ 0 h 65"/>
                <a:gd name="T23" fmla="*/ 66 w 66"/>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65">
                  <a:moveTo>
                    <a:pt x="66" y="0"/>
                  </a:moveTo>
                  <a:lnTo>
                    <a:pt x="12" y="0"/>
                  </a:lnTo>
                  <a:lnTo>
                    <a:pt x="0" y="0"/>
                  </a:lnTo>
                  <a:lnTo>
                    <a:pt x="0" y="65"/>
                  </a:lnTo>
                  <a:lnTo>
                    <a:pt x="12" y="65"/>
                  </a:lnTo>
                  <a:lnTo>
                    <a:pt x="66" y="65"/>
                  </a:lnTo>
                  <a:lnTo>
                    <a:pt x="66" y="0"/>
                  </a:lnTo>
                  <a:close/>
                </a:path>
              </a:pathLst>
            </a:custGeom>
            <a:solidFill>
              <a:srgbClr val="1F1A17"/>
            </a:solidFill>
            <a:ln w="9525">
              <a:noFill/>
              <a:round/>
              <a:headEnd/>
              <a:tailEnd/>
            </a:ln>
          </p:spPr>
          <p:txBody>
            <a:bodyPr>
              <a:prstTxWarp prst="textNoShape">
                <a:avLst/>
              </a:prstTxWarp>
            </a:bodyPr>
            <a:lstStyle/>
            <a:p>
              <a:endParaRPr lang="de-DE"/>
            </a:p>
          </p:txBody>
        </p:sp>
        <p:sp>
          <p:nvSpPr>
            <p:cNvPr id="45" name="Rectangle 49"/>
            <p:cNvSpPr>
              <a:spLocks noChangeArrowheads="1"/>
            </p:cNvSpPr>
            <p:nvPr/>
          </p:nvSpPr>
          <p:spPr bwMode="auto">
            <a:xfrm>
              <a:off x="224075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46" name="Rectangle 50"/>
            <p:cNvSpPr>
              <a:spLocks noChangeArrowheads="1"/>
            </p:cNvSpPr>
            <p:nvPr/>
          </p:nvSpPr>
          <p:spPr bwMode="auto">
            <a:xfrm>
              <a:off x="226615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47" name="Rectangle 51"/>
            <p:cNvSpPr>
              <a:spLocks noChangeArrowheads="1"/>
            </p:cNvSpPr>
            <p:nvPr/>
          </p:nvSpPr>
          <p:spPr bwMode="auto">
            <a:xfrm>
              <a:off x="229314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48" name="Rectangle 52"/>
            <p:cNvSpPr>
              <a:spLocks noChangeArrowheads="1"/>
            </p:cNvSpPr>
            <p:nvPr/>
          </p:nvSpPr>
          <p:spPr bwMode="auto">
            <a:xfrm>
              <a:off x="231854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49" name="Rectangle 53"/>
            <p:cNvSpPr>
              <a:spLocks noChangeArrowheads="1"/>
            </p:cNvSpPr>
            <p:nvPr/>
          </p:nvSpPr>
          <p:spPr bwMode="auto">
            <a:xfrm>
              <a:off x="2345531"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50" name="Freeform 54"/>
            <p:cNvSpPr>
              <a:spLocks/>
            </p:cNvSpPr>
            <p:nvPr/>
          </p:nvSpPr>
          <p:spPr bwMode="auto">
            <a:xfrm>
              <a:off x="2370931" y="4854575"/>
              <a:ext cx="12700" cy="12700"/>
            </a:xfrm>
            <a:custGeom>
              <a:avLst/>
              <a:gdLst>
                <a:gd name="T0" fmla="*/ 66 w 66"/>
                <a:gd name="T1" fmla="*/ 0 h 65"/>
                <a:gd name="T2" fmla="*/ 64 w 66"/>
                <a:gd name="T3" fmla="*/ 0 h 65"/>
                <a:gd name="T4" fmla="*/ 0 w 66"/>
                <a:gd name="T5" fmla="*/ 0 h 65"/>
                <a:gd name="T6" fmla="*/ 0 w 66"/>
                <a:gd name="T7" fmla="*/ 65 h 65"/>
                <a:gd name="T8" fmla="*/ 64 w 66"/>
                <a:gd name="T9" fmla="*/ 65 h 65"/>
                <a:gd name="T10" fmla="*/ 66 w 66"/>
                <a:gd name="T11" fmla="*/ 65 h 65"/>
                <a:gd name="T12" fmla="*/ 66 w 66"/>
                <a:gd name="T13" fmla="*/ 0 h 65"/>
                <a:gd name="T14" fmla="*/ 0 60000 65536"/>
                <a:gd name="T15" fmla="*/ 0 60000 65536"/>
                <a:gd name="T16" fmla="*/ 0 60000 65536"/>
                <a:gd name="T17" fmla="*/ 0 60000 65536"/>
                <a:gd name="T18" fmla="*/ 0 60000 65536"/>
                <a:gd name="T19" fmla="*/ 0 60000 65536"/>
                <a:gd name="T20" fmla="*/ 0 60000 65536"/>
                <a:gd name="T21" fmla="*/ 0 w 66"/>
                <a:gd name="T22" fmla="*/ 0 h 65"/>
                <a:gd name="T23" fmla="*/ 66 w 66"/>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65">
                  <a:moveTo>
                    <a:pt x="66" y="0"/>
                  </a:moveTo>
                  <a:lnTo>
                    <a:pt x="64" y="0"/>
                  </a:lnTo>
                  <a:lnTo>
                    <a:pt x="0" y="0"/>
                  </a:lnTo>
                  <a:lnTo>
                    <a:pt x="0" y="65"/>
                  </a:lnTo>
                  <a:lnTo>
                    <a:pt x="64" y="65"/>
                  </a:lnTo>
                  <a:lnTo>
                    <a:pt x="66" y="65"/>
                  </a:lnTo>
                  <a:lnTo>
                    <a:pt x="66" y="0"/>
                  </a:lnTo>
                  <a:close/>
                </a:path>
              </a:pathLst>
            </a:custGeom>
            <a:solidFill>
              <a:srgbClr val="1F1A17"/>
            </a:solidFill>
            <a:ln w="9525">
              <a:noFill/>
              <a:round/>
              <a:headEnd/>
              <a:tailEnd/>
            </a:ln>
          </p:spPr>
          <p:txBody>
            <a:bodyPr>
              <a:prstTxWarp prst="textNoShape">
                <a:avLst/>
              </a:prstTxWarp>
            </a:bodyPr>
            <a:lstStyle/>
            <a:p>
              <a:endParaRPr lang="de-DE"/>
            </a:p>
          </p:txBody>
        </p:sp>
        <p:sp>
          <p:nvSpPr>
            <p:cNvPr id="51" name="Rectangle 55"/>
            <p:cNvSpPr>
              <a:spLocks noChangeArrowheads="1"/>
            </p:cNvSpPr>
            <p:nvPr/>
          </p:nvSpPr>
          <p:spPr bwMode="auto">
            <a:xfrm>
              <a:off x="2397918"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52" name="Rectangle 56"/>
            <p:cNvSpPr>
              <a:spLocks noChangeArrowheads="1"/>
            </p:cNvSpPr>
            <p:nvPr/>
          </p:nvSpPr>
          <p:spPr bwMode="auto">
            <a:xfrm>
              <a:off x="2423318"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53" name="Rectangle 57"/>
            <p:cNvSpPr>
              <a:spLocks noChangeArrowheads="1"/>
            </p:cNvSpPr>
            <p:nvPr/>
          </p:nvSpPr>
          <p:spPr bwMode="auto">
            <a:xfrm>
              <a:off x="245030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54" name="Rectangle 58"/>
            <p:cNvSpPr>
              <a:spLocks noChangeArrowheads="1"/>
            </p:cNvSpPr>
            <p:nvPr/>
          </p:nvSpPr>
          <p:spPr bwMode="auto">
            <a:xfrm>
              <a:off x="247570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55" name="Rectangle 59"/>
            <p:cNvSpPr>
              <a:spLocks noChangeArrowheads="1"/>
            </p:cNvSpPr>
            <p:nvPr/>
          </p:nvSpPr>
          <p:spPr bwMode="auto">
            <a:xfrm>
              <a:off x="250269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56" name="Rectangle 60"/>
            <p:cNvSpPr>
              <a:spLocks noChangeArrowheads="1"/>
            </p:cNvSpPr>
            <p:nvPr/>
          </p:nvSpPr>
          <p:spPr bwMode="auto">
            <a:xfrm>
              <a:off x="252809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57" name="Rectangle 61"/>
            <p:cNvSpPr>
              <a:spLocks noChangeArrowheads="1"/>
            </p:cNvSpPr>
            <p:nvPr/>
          </p:nvSpPr>
          <p:spPr bwMode="auto">
            <a:xfrm>
              <a:off x="2555081"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58" name="Rectangle 62"/>
            <p:cNvSpPr>
              <a:spLocks noChangeArrowheads="1"/>
            </p:cNvSpPr>
            <p:nvPr/>
          </p:nvSpPr>
          <p:spPr bwMode="auto">
            <a:xfrm>
              <a:off x="2580481"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59" name="Rectangle 63"/>
            <p:cNvSpPr>
              <a:spLocks noChangeArrowheads="1"/>
            </p:cNvSpPr>
            <p:nvPr/>
          </p:nvSpPr>
          <p:spPr bwMode="auto">
            <a:xfrm>
              <a:off x="2607468"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60" name="Freeform 64"/>
            <p:cNvSpPr>
              <a:spLocks/>
            </p:cNvSpPr>
            <p:nvPr/>
          </p:nvSpPr>
          <p:spPr bwMode="auto">
            <a:xfrm>
              <a:off x="2632868" y="4854575"/>
              <a:ext cx="12700" cy="12700"/>
            </a:xfrm>
            <a:custGeom>
              <a:avLst/>
              <a:gdLst>
                <a:gd name="T0" fmla="*/ 67 w 67"/>
                <a:gd name="T1" fmla="*/ 0 h 65"/>
                <a:gd name="T2" fmla="*/ 23 w 67"/>
                <a:gd name="T3" fmla="*/ 0 h 65"/>
                <a:gd name="T4" fmla="*/ 0 w 67"/>
                <a:gd name="T5" fmla="*/ 0 h 65"/>
                <a:gd name="T6" fmla="*/ 0 w 67"/>
                <a:gd name="T7" fmla="*/ 65 h 65"/>
                <a:gd name="T8" fmla="*/ 23 w 67"/>
                <a:gd name="T9" fmla="*/ 65 h 65"/>
                <a:gd name="T10" fmla="*/ 67 w 67"/>
                <a:gd name="T11" fmla="*/ 65 h 65"/>
                <a:gd name="T12" fmla="*/ 67 w 67"/>
                <a:gd name="T13" fmla="*/ 0 h 65"/>
                <a:gd name="T14" fmla="*/ 0 60000 65536"/>
                <a:gd name="T15" fmla="*/ 0 60000 65536"/>
                <a:gd name="T16" fmla="*/ 0 60000 65536"/>
                <a:gd name="T17" fmla="*/ 0 60000 65536"/>
                <a:gd name="T18" fmla="*/ 0 60000 65536"/>
                <a:gd name="T19" fmla="*/ 0 60000 65536"/>
                <a:gd name="T20" fmla="*/ 0 60000 65536"/>
                <a:gd name="T21" fmla="*/ 0 w 67"/>
                <a:gd name="T22" fmla="*/ 0 h 65"/>
                <a:gd name="T23" fmla="*/ 67 w 6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65">
                  <a:moveTo>
                    <a:pt x="67" y="0"/>
                  </a:moveTo>
                  <a:lnTo>
                    <a:pt x="23" y="0"/>
                  </a:lnTo>
                  <a:lnTo>
                    <a:pt x="0" y="0"/>
                  </a:lnTo>
                  <a:lnTo>
                    <a:pt x="0" y="65"/>
                  </a:lnTo>
                  <a:lnTo>
                    <a:pt x="23" y="65"/>
                  </a:lnTo>
                  <a:lnTo>
                    <a:pt x="67" y="65"/>
                  </a:lnTo>
                  <a:lnTo>
                    <a:pt x="67" y="0"/>
                  </a:lnTo>
                  <a:close/>
                </a:path>
              </a:pathLst>
            </a:custGeom>
            <a:solidFill>
              <a:srgbClr val="1F1A17"/>
            </a:solidFill>
            <a:ln w="9525">
              <a:noFill/>
              <a:round/>
              <a:headEnd/>
              <a:tailEnd/>
            </a:ln>
          </p:spPr>
          <p:txBody>
            <a:bodyPr>
              <a:prstTxWarp prst="textNoShape">
                <a:avLst/>
              </a:prstTxWarp>
            </a:bodyPr>
            <a:lstStyle/>
            <a:p>
              <a:endParaRPr lang="de-DE"/>
            </a:p>
          </p:txBody>
        </p:sp>
        <p:sp>
          <p:nvSpPr>
            <p:cNvPr id="61" name="Rectangle 65"/>
            <p:cNvSpPr>
              <a:spLocks noChangeArrowheads="1"/>
            </p:cNvSpPr>
            <p:nvPr/>
          </p:nvSpPr>
          <p:spPr bwMode="auto">
            <a:xfrm>
              <a:off x="265985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62" name="Rectangle 66"/>
            <p:cNvSpPr>
              <a:spLocks noChangeArrowheads="1"/>
            </p:cNvSpPr>
            <p:nvPr/>
          </p:nvSpPr>
          <p:spPr bwMode="auto">
            <a:xfrm>
              <a:off x="268525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63" name="Rectangle 67"/>
            <p:cNvSpPr>
              <a:spLocks noChangeArrowheads="1"/>
            </p:cNvSpPr>
            <p:nvPr/>
          </p:nvSpPr>
          <p:spPr bwMode="auto">
            <a:xfrm>
              <a:off x="271224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64" name="Rectangle 68"/>
            <p:cNvSpPr>
              <a:spLocks noChangeArrowheads="1"/>
            </p:cNvSpPr>
            <p:nvPr/>
          </p:nvSpPr>
          <p:spPr bwMode="auto">
            <a:xfrm>
              <a:off x="2737643"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65" name="Rectangle 69"/>
            <p:cNvSpPr>
              <a:spLocks noChangeArrowheads="1"/>
            </p:cNvSpPr>
            <p:nvPr/>
          </p:nvSpPr>
          <p:spPr bwMode="auto">
            <a:xfrm>
              <a:off x="2764631"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66" name="Freeform 70"/>
            <p:cNvSpPr>
              <a:spLocks/>
            </p:cNvSpPr>
            <p:nvPr/>
          </p:nvSpPr>
          <p:spPr bwMode="auto">
            <a:xfrm>
              <a:off x="2790031" y="4854575"/>
              <a:ext cx="12700" cy="12700"/>
            </a:xfrm>
            <a:custGeom>
              <a:avLst/>
              <a:gdLst>
                <a:gd name="T0" fmla="*/ 67 w 67"/>
                <a:gd name="T1" fmla="*/ 0 h 65"/>
                <a:gd name="T2" fmla="*/ 51 w 67"/>
                <a:gd name="T3" fmla="*/ 0 h 65"/>
                <a:gd name="T4" fmla="*/ 0 w 67"/>
                <a:gd name="T5" fmla="*/ 0 h 65"/>
                <a:gd name="T6" fmla="*/ 0 w 67"/>
                <a:gd name="T7" fmla="*/ 65 h 65"/>
                <a:gd name="T8" fmla="*/ 51 w 67"/>
                <a:gd name="T9" fmla="*/ 65 h 65"/>
                <a:gd name="T10" fmla="*/ 67 w 67"/>
                <a:gd name="T11" fmla="*/ 65 h 65"/>
                <a:gd name="T12" fmla="*/ 67 w 67"/>
                <a:gd name="T13" fmla="*/ 0 h 65"/>
                <a:gd name="T14" fmla="*/ 0 60000 65536"/>
                <a:gd name="T15" fmla="*/ 0 60000 65536"/>
                <a:gd name="T16" fmla="*/ 0 60000 65536"/>
                <a:gd name="T17" fmla="*/ 0 60000 65536"/>
                <a:gd name="T18" fmla="*/ 0 60000 65536"/>
                <a:gd name="T19" fmla="*/ 0 60000 65536"/>
                <a:gd name="T20" fmla="*/ 0 60000 65536"/>
                <a:gd name="T21" fmla="*/ 0 w 67"/>
                <a:gd name="T22" fmla="*/ 0 h 65"/>
                <a:gd name="T23" fmla="*/ 67 w 6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65">
                  <a:moveTo>
                    <a:pt x="67" y="0"/>
                  </a:moveTo>
                  <a:lnTo>
                    <a:pt x="51" y="0"/>
                  </a:lnTo>
                  <a:lnTo>
                    <a:pt x="0" y="0"/>
                  </a:lnTo>
                  <a:lnTo>
                    <a:pt x="0" y="65"/>
                  </a:lnTo>
                  <a:lnTo>
                    <a:pt x="51" y="65"/>
                  </a:lnTo>
                  <a:lnTo>
                    <a:pt x="67" y="65"/>
                  </a:lnTo>
                  <a:lnTo>
                    <a:pt x="67" y="0"/>
                  </a:lnTo>
                  <a:close/>
                </a:path>
              </a:pathLst>
            </a:custGeom>
            <a:solidFill>
              <a:srgbClr val="1F1A17"/>
            </a:solidFill>
            <a:ln w="9525">
              <a:noFill/>
              <a:round/>
              <a:headEnd/>
              <a:tailEnd/>
            </a:ln>
          </p:spPr>
          <p:txBody>
            <a:bodyPr>
              <a:prstTxWarp prst="textNoShape">
                <a:avLst/>
              </a:prstTxWarp>
            </a:bodyPr>
            <a:lstStyle/>
            <a:p>
              <a:endParaRPr lang="de-DE"/>
            </a:p>
          </p:txBody>
        </p:sp>
        <p:sp>
          <p:nvSpPr>
            <p:cNvPr id="67" name="Rectangle 71"/>
            <p:cNvSpPr>
              <a:spLocks noChangeArrowheads="1"/>
            </p:cNvSpPr>
            <p:nvPr/>
          </p:nvSpPr>
          <p:spPr bwMode="auto">
            <a:xfrm>
              <a:off x="2817018"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68" name="Freeform 72"/>
            <p:cNvSpPr>
              <a:spLocks/>
            </p:cNvSpPr>
            <p:nvPr/>
          </p:nvSpPr>
          <p:spPr bwMode="auto">
            <a:xfrm>
              <a:off x="2842418" y="4854575"/>
              <a:ext cx="14288" cy="12700"/>
            </a:xfrm>
            <a:custGeom>
              <a:avLst/>
              <a:gdLst>
                <a:gd name="T0" fmla="*/ 66 w 66"/>
                <a:gd name="T1" fmla="*/ 0 h 65"/>
                <a:gd name="T2" fmla="*/ 56 w 66"/>
                <a:gd name="T3" fmla="*/ 0 h 65"/>
                <a:gd name="T4" fmla="*/ 0 w 66"/>
                <a:gd name="T5" fmla="*/ 0 h 65"/>
                <a:gd name="T6" fmla="*/ 0 w 66"/>
                <a:gd name="T7" fmla="*/ 65 h 65"/>
                <a:gd name="T8" fmla="*/ 56 w 66"/>
                <a:gd name="T9" fmla="*/ 65 h 65"/>
                <a:gd name="T10" fmla="*/ 66 w 66"/>
                <a:gd name="T11" fmla="*/ 65 h 65"/>
                <a:gd name="T12" fmla="*/ 66 w 66"/>
                <a:gd name="T13" fmla="*/ 0 h 65"/>
                <a:gd name="T14" fmla="*/ 0 60000 65536"/>
                <a:gd name="T15" fmla="*/ 0 60000 65536"/>
                <a:gd name="T16" fmla="*/ 0 60000 65536"/>
                <a:gd name="T17" fmla="*/ 0 60000 65536"/>
                <a:gd name="T18" fmla="*/ 0 60000 65536"/>
                <a:gd name="T19" fmla="*/ 0 60000 65536"/>
                <a:gd name="T20" fmla="*/ 0 60000 65536"/>
                <a:gd name="T21" fmla="*/ 0 w 66"/>
                <a:gd name="T22" fmla="*/ 0 h 65"/>
                <a:gd name="T23" fmla="*/ 66 w 66"/>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65">
                  <a:moveTo>
                    <a:pt x="66" y="0"/>
                  </a:moveTo>
                  <a:lnTo>
                    <a:pt x="56" y="0"/>
                  </a:lnTo>
                  <a:lnTo>
                    <a:pt x="0" y="0"/>
                  </a:lnTo>
                  <a:lnTo>
                    <a:pt x="0" y="65"/>
                  </a:lnTo>
                  <a:lnTo>
                    <a:pt x="56" y="65"/>
                  </a:lnTo>
                  <a:lnTo>
                    <a:pt x="66" y="65"/>
                  </a:lnTo>
                  <a:lnTo>
                    <a:pt x="66" y="0"/>
                  </a:lnTo>
                  <a:close/>
                </a:path>
              </a:pathLst>
            </a:custGeom>
            <a:solidFill>
              <a:srgbClr val="1F1A17"/>
            </a:solidFill>
            <a:ln w="9525">
              <a:noFill/>
              <a:round/>
              <a:headEnd/>
              <a:tailEnd/>
            </a:ln>
          </p:spPr>
          <p:txBody>
            <a:bodyPr>
              <a:prstTxWarp prst="textNoShape">
                <a:avLst/>
              </a:prstTxWarp>
            </a:bodyPr>
            <a:lstStyle/>
            <a:p>
              <a:endParaRPr lang="de-DE"/>
            </a:p>
          </p:txBody>
        </p:sp>
        <p:sp>
          <p:nvSpPr>
            <p:cNvPr id="69" name="Rectangle 73"/>
            <p:cNvSpPr>
              <a:spLocks noChangeArrowheads="1"/>
            </p:cNvSpPr>
            <p:nvPr/>
          </p:nvSpPr>
          <p:spPr bwMode="auto">
            <a:xfrm>
              <a:off x="286940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70" name="Rectangle 74"/>
            <p:cNvSpPr>
              <a:spLocks noChangeArrowheads="1"/>
            </p:cNvSpPr>
            <p:nvPr/>
          </p:nvSpPr>
          <p:spPr bwMode="auto">
            <a:xfrm>
              <a:off x="2894806" y="4854575"/>
              <a:ext cx="12700" cy="12700"/>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71" name="Freeform 75"/>
            <p:cNvSpPr>
              <a:spLocks/>
            </p:cNvSpPr>
            <p:nvPr/>
          </p:nvSpPr>
          <p:spPr bwMode="auto">
            <a:xfrm>
              <a:off x="2921793" y="4854575"/>
              <a:ext cx="12700" cy="12700"/>
            </a:xfrm>
            <a:custGeom>
              <a:avLst/>
              <a:gdLst>
                <a:gd name="T0" fmla="*/ 66 w 66"/>
                <a:gd name="T1" fmla="*/ 0 h 65"/>
                <a:gd name="T2" fmla="*/ 61 w 66"/>
                <a:gd name="T3" fmla="*/ 0 h 65"/>
                <a:gd name="T4" fmla="*/ 0 w 66"/>
                <a:gd name="T5" fmla="*/ 0 h 65"/>
                <a:gd name="T6" fmla="*/ 0 w 66"/>
                <a:gd name="T7" fmla="*/ 65 h 65"/>
                <a:gd name="T8" fmla="*/ 61 w 66"/>
                <a:gd name="T9" fmla="*/ 65 h 65"/>
                <a:gd name="T10" fmla="*/ 66 w 66"/>
                <a:gd name="T11" fmla="*/ 65 h 65"/>
                <a:gd name="T12" fmla="*/ 66 w 66"/>
                <a:gd name="T13" fmla="*/ 0 h 65"/>
                <a:gd name="T14" fmla="*/ 0 60000 65536"/>
                <a:gd name="T15" fmla="*/ 0 60000 65536"/>
                <a:gd name="T16" fmla="*/ 0 60000 65536"/>
                <a:gd name="T17" fmla="*/ 0 60000 65536"/>
                <a:gd name="T18" fmla="*/ 0 60000 65536"/>
                <a:gd name="T19" fmla="*/ 0 60000 65536"/>
                <a:gd name="T20" fmla="*/ 0 60000 65536"/>
                <a:gd name="T21" fmla="*/ 0 w 66"/>
                <a:gd name="T22" fmla="*/ 0 h 65"/>
                <a:gd name="T23" fmla="*/ 66 w 66"/>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65">
                  <a:moveTo>
                    <a:pt x="66" y="0"/>
                  </a:moveTo>
                  <a:lnTo>
                    <a:pt x="61" y="0"/>
                  </a:lnTo>
                  <a:lnTo>
                    <a:pt x="0" y="0"/>
                  </a:lnTo>
                  <a:lnTo>
                    <a:pt x="0" y="65"/>
                  </a:lnTo>
                  <a:lnTo>
                    <a:pt x="61" y="65"/>
                  </a:lnTo>
                  <a:lnTo>
                    <a:pt x="66" y="65"/>
                  </a:lnTo>
                  <a:lnTo>
                    <a:pt x="66" y="0"/>
                  </a:lnTo>
                  <a:close/>
                </a:path>
              </a:pathLst>
            </a:custGeom>
            <a:solidFill>
              <a:srgbClr val="1F1A17"/>
            </a:solidFill>
            <a:ln w="9525">
              <a:noFill/>
              <a:round/>
              <a:headEnd/>
              <a:tailEnd/>
            </a:ln>
          </p:spPr>
          <p:txBody>
            <a:bodyPr>
              <a:prstTxWarp prst="textNoShape">
                <a:avLst/>
              </a:prstTxWarp>
            </a:bodyPr>
            <a:lstStyle/>
            <a:p>
              <a:endParaRPr lang="de-DE"/>
            </a:p>
          </p:txBody>
        </p:sp>
        <p:sp>
          <p:nvSpPr>
            <p:cNvPr id="72" name="Rectangle 76"/>
            <p:cNvSpPr>
              <a:spLocks noChangeArrowheads="1"/>
            </p:cNvSpPr>
            <p:nvPr/>
          </p:nvSpPr>
          <p:spPr bwMode="auto">
            <a:xfrm>
              <a:off x="1296193" y="3924300"/>
              <a:ext cx="14288"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73" name="Rectangle 77"/>
            <p:cNvSpPr>
              <a:spLocks noChangeArrowheads="1"/>
            </p:cNvSpPr>
            <p:nvPr/>
          </p:nvSpPr>
          <p:spPr bwMode="auto">
            <a:xfrm>
              <a:off x="1323181"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74" name="Rectangle 78"/>
            <p:cNvSpPr>
              <a:spLocks noChangeArrowheads="1"/>
            </p:cNvSpPr>
            <p:nvPr/>
          </p:nvSpPr>
          <p:spPr bwMode="auto">
            <a:xfrm>
              <a:off x="1348581" y="3924300"/>
              <a:ext cx="14288"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75" name="Rectangle 79"/>
            <p:cNvSpPr>
              <a:spLocks noChangeArrowheads="1"/>
            </p:cNvSpPr>
            <p:nvPr/>
          </p:nvSpPr>
          <p:spPr bwMode="auto">
            <a:xfrm>
              <a:off x="1375568"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76" name="Rectangle 80"/>
            <p:cNvSpPr>
              <a:spLocks noChangeArrowheads="1"/>
            </p:cNvSpPr>
            <p:nvPr/>
          </p:nvSpPr>
          <p:spPr bwMode="auto">
            <a:xfrm>
              <a:off x="1400968" y="3924300"/>
              <a:ext cx="14288"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77" name="Rectangle 81"/>
            <p:cNvSpPr>
              <a:spLocks noChangeArrowheads="1"/>
            </p:cNvSpPr>
            <p:nvPr/>
          </p:nvSpPr>
          <p:spPr bwMode="auto">
            <a:xfrm>
              <a:off x="142795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78" name="Rectangle 82"/>
            <p:cNvSpPr>
              <a:spLocks noChangeArrowheads="1"/>
            </p:cNvSpPr>
            <p:nvPr/>
          </p:nvSpPr>
          <p:spPr bwMode="auto">
            <a:xfrm>
              <a:off x="1453356" y="3924300"/>
              <a:ext cx="14288"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79" name="Rectangle 83"/>
            <p:cNvSpPr>
              <a:spLocks noChangeArrowheads="1"/>
            </p:cNvSpPr>
            <p:nvPr/>
          </p:nvSpPr>
          <p:spPr bwMode="auto">
            <a:xfrm>
              <a:off x="148034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80" name="Rectangle 84"/>
            <p:cNvSpPr>
              <a:spLocks noChangeArrowheads="1"/>
            </p:cNvSpPr>
            <p:nvPr/>
          </p:nvSpPr>
          <p:spPr bwMode="auto">
            <a:xfrm>
              <a:off x="1505743" y="3924300"/>
              <a:ext cx="14288"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81" name="Rectangle 85"/>
            <p:cNvSpPr>
              <a:spLocks noChangeArrowheads="1"/>
            </p:cNvSpPr>
            <p:nvPr/>
          </p:nvSpPr>
          <p:spPr bwMode="auto">
            <a:xfrm>
              <a:off x="1532731"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82" name="Rectangle 86"/>
            <p:cNvSpPr>
              <a:spLocks noChangeArrowheads="1"/>
            </p:cNvSpPr>
            <p:nvPr/>
          </p:nvSpPr>
          <p:spPr bwMode="auto">
            <a:xfrm>
              <a:off x="1558131" y="3924300"/>
              <a:ext cx="14288"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83" name="Rectangle 87"/>
            <p:cNvSpPr>
              <a:spLocks noChangeArrowheads="1"/>
            </p:cNvSpPr>
            <p:nvPr/>
          </p:nvSpPr>
          <p:spPr bwMode="auto">
            <a:xfrm>
              <a:off x="1585118"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84" name="Rectangle 88"/>
            <p:cNvSpPr>
              <a:spLocks noChangeArrowheads="1"/>
            </p:cNvSpPr>
            <p:nvPr/>
          </p:nvSpPr>
          <p:spPr bwMode="auto">
            <a:xfrm>
              <a:off x="1610518" y="3924300"/>
              <a:ext cx="14288"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85" name="Rectangle 89"/>
            <p:cNvSpPr>
              <a:spLocks noChangeArrowheads="1"/>
            </p:cNvSpPr>
            <p:nvPr/>
          </p:nvSpPr>
          <p:spPr bwMode="auto">
            <a:xfrm>
              <a:off x="163750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86" name="Rectangle 90"/>
            <p:cNvSpPr>
              <a:spLocks noChangeArrowheads="1"/>
            </p:cNvSpPr>
            <p:nvPr/>
          </p:nvSpPr>
          <p:spPr bwMode="auto">
            <a:xfrm>
              <a:off x="166449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87" name="Rectangle 91"/>
            <p:cNvSpPr>
              <a:spLocks noChangeArrowheads="1"/>
            </p:cNvSpPr>
            <p:nvPr/>
          </p:nvSpPr>
          <p:spPr bwMode="auto">
            <a:xfrm>
              <a:off x="168989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88" name="Rectangle 92"/>
            <p:cNvSpPr>
              <a:spLocks noChangeArrowheads="1"/>
            </p:cNvSpPr>
            <p:nvPr/>
          </p:nvSpPr>
          <p:spPr bwMode="auto">
            <a:xfrm>
              <a:off x="1715293" y="3924300"/>
              <a:ext cx="14288"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89" name="Rectangle 93"/>
            <p:cNvSpPr>
              <a:spLocks noChangeArrowheads="1"/>
            </p:cNvSpPr>
            <p:nvPr/>
          </p:nvSpPr>
          <p:spPr bwMode="auto">
            <a:xfrm>
              <a:off x="1742281"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90" name="Rectangle 94"/>
            <p:cNvSpPr>
              <a:spLocks noChangeArrowheads="1"/>
            </p:cNvSpPr>
            <p:nvPr/>
          </p:nvSpPr>
          <p:spPr bwMode="auto">
            <a:xfrm>
              <a:off x="1767681" y="3924300"/>
              <a:ext cx="14288"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91" name="Rectangle 95"/>
            <p:cNvSpPr>
              <a:spLocks noChangeArrowheads="1"/>
            </p:cNvSpPr>
            <p:nvPr/>
          </p:nvSpPr>
          <p:spPr bwMode="auto">
            <a:xfrm>
              <a:off x="1794668"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92" name="Rectangle 96"/>
            <p:cNvSpPr>
              <a:spLocks noChangeArrowheads="1"/>
            </p:cNvSpPr>
            <p:nvPr/>
          </p:nvSpPr>
          <p:spPr bwMode="auto">
            <a:xfrm>
              <a:off x="182165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93" name="Rectangle 97"/>
            <p:cNvSpPr>
              <a:spLocks noChangeArrowheads="1"/>
            </p:cNvSpPr>
            <p:nvPr/>
          </p:nvSpPr>
          <p:spPr bwMode="auto">
            <a:xfrm>
              <a:off x="184705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94" name="Rectangle 98"/>
            <p:cNvSpPr>
              <a:spLocks noChangeArrowheads="1"/>
            </p:cNvSpPr>
            <p:nvPr/>
          </p:nvSpPr>
          <p:spPr bwMode="auto">
            <a:xfrm>
              <a:off x="187404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95" name="Rectangle 99"/>
            <p:cNvSpPr>
              <a:spLocks noChangeArrowheads="1"/>
            </p:cNvSpPr>
            <p:nvPr/>
          </p:nvSpPr>
          <p:spPr bwMode="auto">
            <a:xfrm>
              <a:off x="189944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96" name="Rectangle 100"/>
            <p:cNvSpPr>
              <a:spLocks noChangeArrowheads="1"/>
            </p:cNvSpPr>
            <p:nvPr/>
          </p:nvSpPr>
          <p:spPr bwMode="auto">
            <a:xfrm>
              <a:off x="1924843" y="3924300"/>
              <a:ext cx="14288"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97" name="Rectangle 101"/>
            <p:cNvSpPr>
              <a:spLocks noChangeArrowheads="1"/>
            </p:cNvSpPr>
            <p:nvPr/>
          </p:nvSpPr>
          <p:spPr bwMode="auto">
            <a:xfrm>
              <a:off x="1951831"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98" name="Rectangle 102"/>
            <p:cNvSpPr>
              <a:spLocks noChangeArrowheads="1"/>
            </p:cNvSpPr>
            <p:nvPr/>
          </p:nvSpPr>
          <p:spPr bwMode="auto">
            <a:xfrm>
              <a:off x="1978818"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99" name="Rectangle 103"/>
            <p:cNvSpPr>
              <a:spLocks noChangeArrowheads="1"/>
            </p:cNvSpPr>
            <p:nvPr/>
          </p:nvSpPr>
          <p:spPr bwMode="auto">
            <a:xfrm>
              <a:off x="2004218"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00" name="Rectangle 104"/>
            <p:cNvSpPr>
              <a:spLocks noChangeArrowheads="1"/>
            </p:cNvSpPr>
            <p:nvPr/>
          </p:nvSpPr>
          <p:spPr bwMode="auto">
            <a:xfrm>
              <a:off x="203120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01" name="Rectangle 105"/>
            <p:cNvSpPr>
              <a:spLocks noChangeArrowheads="1"/>
            </p:cNvSpPr>
            <p:nvPr/>
          </p:nvSpPr>
          <p:spPr bwMode="auto">
            <a:xfrm>
              <a:off x="205660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02" name="Rectangle 106"/>
            <p:cNvSpPr>
              <a:spLocks noChangeArrowheads="1"/>
            </p:cNvSpPr>
            <p:nvPr/>
          </p:nvSpPr>
          <p:spPr bwMode="auto">
            <a:xfrm>
              <a:off x="208359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03" name="Rectangle 107"/>
            <p:cNvSpPr>
              <a:spLocks noChangeArrowheads="1"/>
            </p:cNvSpPr>
            <p:nvPr/>
          </p:nvSpPr>
          <p:spPr bwMode="auto">
            <a:xfrm>
              <a:off x="210899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04" name="Rectangle 108"/>
            <p:cNvSpPr>
              <a:spLocks noChangeArrowheads="1"/>
            </p:cNvSpPr>
            <p:nvPr/>
          </p:nvSpPr>
          <p:spPr bwMode="auto">
            <a:xfrm>
              <a:off x="2135981"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05" name="Rectangle 109"/>
            <p:cNvSpPr>
              <a:spLocks noChangeArrowheads="1"/>
            </p:cNvSpPr>
            <p:nvPr/>
          </p:nvSpPr>
          <p:spPr bwMode="auto">
            <a:xfrm>
              <a:off x="2161381"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06" name="Rectangle 110"/>
            <p:cNvSpPr>
              <a:spLocks noChangeArrowheads="1"/>
            </p:cNvSpPr>
            <p:nvPr/>
          </p:nvSpPr>
          <p:spPr bwMode="auto">
            <a:xfrm>
              <a:off x="2188368"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07" name="Freeform 111"/>
            <p:cNvSpPr>
              <a:spLocks/>
            </p:cNvSpPr>
            <p:nvPr/>
          </p:nvSpPr>
          <p:spPr bwMode="auto">
            <a:xfrm>
              <a:off x="2213768" y="3924300"/>
              <a:ext cx="12700" cy="14288"/>
            </a:xfrm>
            <a:custGeom>
              <a:avLst/>
              <a:gdLst>
                <a:gd name="T0" fmla="*/ 66 w 66"/>
                <a:gd name="T1" fmla="*/ 0 h 67"/>
                <a:gd name="T2" fmla="*/ 12 w 66"/>
                <a:gd name="T3" fmla="*/ 0 h 67"/>
                <a:gd name="T4" fmla="*/ 0 w 66"/>
                <a:gd name="T5" fmla="*/ 0 h 67"/>
                <a:gd name="T6" fmla="*/ 0 w 66"/>
                <a:gd name="T7" fmla="*/ 67 h 67"/>
                <a:gd name="T8" fmla="*/ 12 w 66"/>
                <a:gd name="T9" fmla="*/ 67 h 67"/>
                <a:gd name="T10" fmla="*/ 66 w 66"/>
                <a:gd name="T11" fmla="*/ 67 h 67"/>
                <a:gd name="T12" fmla="*/ 66 w 66"/>
                <a:gd name="T13" fmla="*/ 0 h 67"/>
                <a:gd name="T14" fmla="*/ 0 60000 65536"/>
                <a:gd name="T15" fmla="*/ 0 60000 65536"/>
                <a:gd name="T16" fmla="*/ 0 60000 65536"/>
                <a:gd name="T17" fmla="*/ 0 60000 65536"/>
                <a:gd name="T18" fmla="*/ 0 60000 65536"/>
                <a:gd name="T19" fmla="*/ 0 60000 65536"/>
                <a:gd name="T20" fmla="*/ 0 60000 65536"/>
                <a:gd name="T21" fmla="*/ 0 w 66"/>
                <a:gd name="T22" fmla="*/ 0 h 67"/>
                <a:gd name="T23" fmla="*/ 66 w 66"/>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67">
                  <a:moveTo>
                    <a:pt x="66" y="0"/>
                  </a:moveTo>
                  <a:lnTo>
                    <a:pt x="12" y="0"/>
                  </a:lnTo>
                  <a:lnTo>
                    <a:pt x="0" y="0"/>
                  </a:lnTo>
                  <a:lnTo>
                    <a:pt x="0" y="67"/>
                  </a:lnTo>
                  <a:lnTo>
                    <a:pt x="12" y="67"/>
                  </a:lnTo>
                  <a:lnTo>
                    <a:pt x="66" y="67"/>
                  </a:lnTo>
                  <a:lnTo>
                    <a:pt x="66" y="0"/>
                  </a:lnTo>
                  <a:close/>
                </a:path>
              </a:pathLst>
            </a:custGeom>
            <a:solidFill>
              <a:srgbClr val="1F1A17"/>
            </a:solidFill>
            <a:ln w="9525">
              <a:noFill/>
              <a:round/>
              <a:headEnd/>
              <a:tailEnd/>
            </a:ln>
          </p:spPr>
          <p:txBody>
            <a:bodyPr>
              <a:prstTxWarp prst="textNoShape">
                <a:avLst/>
              </a:prstTxWarp>
            </a:bodyPr>
            <a:lstStyle/>
            <a:p>
              <a:endParaRPr lang="de-DE"/>
            </a:p>
          </p:txBody>
        </p:sp>
        <p:sp>
          <p:nvSpPr>
            <p:cNvPr id="108" name="Rectangle 112"/>
            <p:cNvSpPr>
              <a:spLocks noChangeArrowheads="1"/>
            </p:cNvSpPr>
            <p:nvPr/>
          </p:nvSpPr>
          <p:spPr bwMode="auto">
            <a:xfrm>
              <a:off x="224075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09" name="Rectangle 113"/>
            <p:cNvSpPr>
              <a:spLocks noChangeArrowheads="1"/>
            </p:cNvSpPr>
            <p:nvPr/>
          </p:nvSpPr>
          <p:spPr bwMode="auto">
            <a:xfrm>
              <a:off x="226615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10" name="Rectangle 114"/>
            <p:cNvSpPr>
              <a:spLocks noChangeArrowheads="1"/>
            </p:cNvSpPr>
            <p:nvPr/>
          </p:nvSpPr>
          <p:spPr bwMode="auto">
            <a:xfrm>
              <a:off x="229314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11" name="Rectangle 115"/>
            <p:cNvSpPr>
              <a:spLocks noChangeArrowheads="1"/>
            </p:cNvSpPr>
            <p:nvPr/>
          </p:nvSpPr>
          <p:spPr bwMode="auto">
            <a:xfrm>
              <a:off x="231854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12" name="Rectangle 116"/>
            <p:cNvSpPr>
              <a:spLocks noChangeArrowheads="1"/>
            </p:cNvSpPr>
            <p:nvPr/>
          </p:nvSpPr>
          <p:spPr bwMode="auto">
            <a:xfrm>
              <a:off x="2345531"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13" name="Freeform 117"/>
            <p:cNvSpPr>
              <a:spLocks/>
            </p:cNvSpPr>
            <p:nvPr/>
          </p:nvSpPr>
          <p:spPr bwMode="auto">
            <a:xfrm>
              <a:off x="2370931" y="3924300"/>
              <a:ext cx="12700" cy="14288"/>
            </a:xfrm>
            <a:custGeom>
              <a:avLst/>
              <a:gdLst>
                <a:gd name="T0" fmla="*/ 66 w 66"/>
                <a:gd name="T1" fmla="*/ 0 h 67"/>
                <a:gd name="T2" fmla="*/ 64 w 66"/>
                <a:gd name="T3" fmla="*/ 0 h 67"/>
                <a:gd name="T4" fmla="*/ 0 w 66"/>
                <a:gd name="T5" fmla="*/ 0 h 67"/>
                <a:gd name="T6" fmla="*/ 0 w 66"/>
                <a:gd name="T7" fmla="*/ 67 h 67"/>
                <a:gd name="T8" fmla="*/ 64 w 66"/>
                <a:gd name="T9" fmla="*/ 67 h 67"/>
                <a:gd name="T10" fmla="*/ 66 w 66"/>
                <a:gd name="T11" fmla="*/ 67 h 67"/>
                <a:gd name="T12" fmla="*/ 66 w 66"/>
                <a:gd name="T13" fmla="*/ 0 h 67"/>
                <a:gd name="T14" fmla="*/ 0 60000 65536"/>
                <a:gd name="T15" fmla="*/ 0 60000 65536"/>
                <a:gd name="T16" fmla="*/ 0 60000 65536"/>
                <a:gd name="T17" fmla="*/ 0 60000 65536"/>
                <a:gd name="T18" fmla="*/ 0 60000 65536"/>
                <a:gd name="T19" fmla="*/ 0 60000 65536"/>
                <a:gd name="T20" fmla="*/ 0 60000 65536"/>
                <a:gd name="T21" fmla="*/ 0 w 66"/>
                <a:gd name="T22" fmla="*/ 0 h 67"/>
                <a:gd name="T23" fmla="*/ 66 w 66"/>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67">
                  <a:moveTo>
                    <a:pt x="66" y="0"/>
                  </a:moveTo>
                  <a:lnTo>
                    <a:pt x="64" y="0"/>
                  </a:lnTo>
                  <a:lnTo>
                    <a:pt x="0" y="0"/>
                  </a:lnTo>
                  <a:lnTo>
                    <a:pt x="0" y="67"/>
                  </a:lnTo>
                  <a:lnTo>
                    <a:pt x="64" y="67"/>
                  </a:lnTo>
                  <a:lnTo>
                    <a:pt x="66" y="67"/>
                  </a:lnTo>
                  <a:lnTo>
                    <a:pt x="66" y="0"/>
                  </a:lnTo>
                  <a:close/>
                </a:path>
              </a:pathLst>
            </a:custGeom>
            <a:solidFill>
              <a:srgbClr val="1F1A17"/>
            </a:solidFill>
            <a:ln w="9525">
              <a:noFill/>
              <a:round/>
              <a:headEnd/>
              <a:tailEnd/>
            </a:ln>
          </p:spPr>
          <p:txBody>
            <a:bodyPr>
              <a:prstTxWarp prst="textNoShape">
                <a:avLst/>
              </a:prstTxWarp>
            </a:bodyPr>
            <a:lstStyle/>
            <a:p>
              <a:endParaRPr lang="de-DE"/>
            </a:p>
          </p:txBody>
        </p:sp>
        <p:sp>
          <p:nvSpPr>
            <p:cNvPr id="114" name="Rectangle 118"/>
            <p:cNvSpPr>
              <a:spLocks noChangeArrowheads="1"/>
            </p:cNvSpPr>
            <p:nvPr/>
          </p:nvSpPr>
          <p:spPr bwMode="auto">
            <a:xfrm>
              <a:off x="2397918"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15" name="Rectangle 119"/>
            <p:cNvSpPr>
              <a:spLocks noChangeArrowheads="1"/>
            </p:cNvSpPr>
            <p:nvPr/>
          </p:nvSpPr>
          <p:spPr bwMode="auto">
            <a:xfrm>
              <a:off x="2423318"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16" name="Rectangle 120"/>
            <p:cNvSpPr>
              <a:spLocks noChangeArrowheads="1"/>
            </p:cNvSpPr>
            <p:nvPr/>
          </p:nvSpPr>
          <p:spPr bwMode="auto">
            <a:xfrm>
              <a:off x="245030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17" name="Rectangle 121"/>
            <p:cNvSpPr>
              <a:spLocks noChangeArrowheads="1"/>
            </p:cNvSpPr>
            <p:nvPr/>
          </p:nvSpPr>
          <p:spPr bwMode="auto">
            <a:xfrm>
              <a:off x="247570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18" name="Rectangle 122"/>
            <p:cNvSpPr>
              <a:spLocks noChangeArrowheads="1"/>
            </p:cNvSpPr>
            <p:nvPr/>
          </p:nvSpPr>
          <p:spPr bwMode="auto">
            <a:xfrm>
              <a:off x="250269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19" name="Rectangle 123"/>
            <p:cNvSpPr>
              <a:spLocks noChangeArrowheads="1"/>
            </p:cNvSpPr>
            <p:nvPr/>
          </p:nvSpPr>
          <p:spPr bwMode="auto">
            <a:xfrm>
              <a:off x="252809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20" name="Rectangle 124"/>
            <p:cNvSpPr>
              <a:spLocks noChangeArrowheads="1"/>
            </p:cNvSpPr>
            <p:nvPr/>
          </p:nvSpPr>
          <p:spPr bwMode="auto">
            <a:xfrm>
              <a:off x="2555081"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21" name="Rectangle 125"/>
            <p:cNvSpPr>
              <a:spLocks noChangeArrowheads="1"/>
            </p:cNvSpPr>
            <p:nvPr/>
          </p:nvSpPr>
          <p:spPr bwMode="auto">
            <a:xfrm>
              <a:off x="2580481"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22" name="Rectangle 126"/>
            <p:cNvSpPr>
              <a:spLocks noChangeArrowheads="1"/>
            </p:cNvSpPr>
            <p:nvPr/>
          </p:nvSpPr>
          <p:spPr bwMode="auto">
            <a:xfrm>
              <a:off x="2607468"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23" name="Freeform 127"/>
            <p:cNvSpPr>
              <a:spLocks/>
            </p:cNvSpPr>
            <p:nvPr/>
          </p:nvSpPr>
          <p:spPr bwMode="auto">
            <a:xfrm>
              <a:off x="2632868" y="3924300"/>
              <a:ext cx="12700" cy="14288"/>
            </a:xfrm>
            <a:custGeom>
              <a:avLst/>
              <a:gdLst>
                <a:gd name="T0" fmla="*/ 67 w 67"/>
                <a:gd name="T1" fmla="*/ 0 h 67"/>
                <a:gd name="T2" fmla="*/ 23 w 67"/>
                <a:gd name="T3" fmla="*/ 0 h 67"/>
                <a:gd name="T4" fmla="*/ 0 w 67"/>
                <a:gd name="T5" fmla="*/ 0 h 67"/>
                <a:gd name="T6" fmla="*/ 0 w 67"/>
                <a:gd name="T7" fmla="*/ 67 h 67"/>
                <a:gd name="T8" fmla="*/ 23 w 67"/>
                <a:gd name="T9" fmla="*/ 67 h 67"/>
                <a:gd name="T10" fmla="*/ 67 w 67"/>
                <a:gd name="T11" fmla="*/ 67 h 67"/>
                <a:gd name="T12" fmla="*/ 67 w 67"/>
                <a:gd name="T13" fmla="*/ 0 h 67"/>
                <a:gd name="T14" fmla="*/ 0 60000 65536"/>
                <a:gd name="T15" fmla="*/ 0 60000 65536"/>
                <a:gd name="T16" fmla="*/ 0 60000 65536"/>
                <a:gd name="T17" fmla="*/ 0 60000 65536"/>
                <a:gd name="T18" fmla="*/ 0 60000 65536"/>
                <a:gd name="T19" fmla="*/ 0 60000 65536"/>
                <a:gd name="T20" fmla="*/ 0 60000 65536"/>
                <a:gd name="T21" fmla="*/ 0 w 67"/>
                <a:gd name="T22" fmla="*/ 0 h 67"/>
                <a:gd name="T23" fmla="*/ 67 w 67"/>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67">
                  <a:moveTo>
                    <a:pt x="67" y="0"/>
                  </a:moveTo>
                  <a:lnTo>
                    <a:pt x="23" y="0"/>
                  </a:lnTo>
                  <a:lnTo>
                    <a:pt x="0" y="0"/>
                  </a:lnTo>
                  <a:lnTo>
                    <a:pt x="0" y="67"/>
                  </a:lnTo>
                  <a:lnTo>
                    <a:pt x="23" y="67"/>
                  </a:lnTo>
                  <a:lnTo>
                    <a:pt x="67" y="67"/>
                  </a:lnTo>
                  <a:lnTo>
                    <a:pt x="67" y="0"/>
                  </a:lnTo>
                  <a:close/>
                </a:path>
              </a:pathLst>
            </a:custGeom>
            <a:solidFill>
              <a:srgbClr val="1F1A17"/>
            </a:solidFill>
            <a:ln w="9525">
              <a:noFill/>
              <a:round/>
              <a:headEnd/>
              <a:tailEnd/>
            </a:ln>
          </p:spPr>
          <p:txBody>
            <a:bodyPr>
              <a:prstTxWarp prst="textNoShape">
                <a:avLst/>
              </a:prstTxWarp>
            </a:bodyPr>
            <a:lstStyle/>
            <a:p>
              <a:endParaRPr lang="de-DE"/>
            </a:p>
          </p:txBody>
        </p:sp>
        <p:sp>
          <p:nvSpPr>
            <p:cNvPr id="124" name="Rectangle 128"/>
            <p:cNvSpPr>
              <a:spLocks noChangeArrowheads="1"/>
            </p:cNvSpPr>
            <p:nvPr/>
          </p:nvSpPr>
          <p:spPr bwMode="auto">
            <a:xfrm>
              <a:off x="265985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25" name="Rectangle 129"/>
            <p:cNvSpPr>
              <a:spLocks noChangeArrowheads="1"/>
            </p:cNvSpPr>
            <p:nvPr/>
          </p:nvSpPr>
          <p:spPr bwMode="auto">
            <a:xfrm>
              <a:off x="268525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26" name="Rectangle 130"/>
            <p:cNvSpPr>
              <a:spLocks noChangeArrowheads="1"/>
            </p:cNvSpPr>
            <p:nvPr/>
          </p:nvSpPr>
          <p:spPr bwMode="auto">
            <a:xfrm>
              <a:off x="271224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27" name="Rectangle 131"/>
            <p:cNvSpPr>
              <a:spLocks noChangeArrowheads="1"/>
            </p:cNvSpPr>
            <p:nvPr/>
          </p:nvSpPr>
          <p:spPr bwMode="auto">
            <a:xfrm>
              <a:off x="2737643"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28" name="Rectangle 132"/>
            <p:cNvSpPr>
              <a:spLocks noChangeArrowheads="1"/>
            </p:cNvSpPr>
            <p:nvPr/>
          </p:nvSpPr>
          <p:spPr bwMode="auto">
            <a:xfrm>
              <a:off x="2764631"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29" name="Freeform 133"/>
            <p:cNvSpPr>
              <a:spLocks/>
            </p:cNvSpPr>
            <p:nvPr/>
          </p:nvSpPr>
          <p:spPr bwMode="auto">
            <a:xfrm>
              <a:off x="2790031" y="3924300"/>
              <a:ext cx="12700" cy="14288"/>
            </a:xfrm>
            <a:custGeom>
              <a:avLst/>
              <a:gdLst>
                <a:gd name="T0" fmla="*/ 67 w 67"/>
                <a:gd name="T1" fmla="*/ 0 h 67"/>
                <a:gd name="T2" fmla="*/ 51 w 67"/>
                <a:gd name="T3" fmla="*/ 0 h 67"/>
                <a:gd name="T4" fmla="*/ 0 w 67"/>
                <a:gd name="T5" fmla="*/ 0 h 67"/>
                <a:gd name="T6" fmla="*/ 0 w 67"/>
                <a:gd name="T7" fmla="*/ 67 h 67"/>
                <a:gd name="T8" fmla="*/ 51 w 67"/>
                <a:gd name="T9" fmla="*/ 67 h 67"/>
                <a:gd name="T10" fmla="*/ 67 w 67"/>
                <a:gd name="T11" fmla="*/ 67 h 67"/>
                <a:gd name="T12" fmla="*/ 67 w 67"/>
                <a:gd name="T13" fmla="*/ 0 h 67"/>
                <a:gd name="T14" fmla="*/ 0 60000 65536"/>
                <a:gd name="T15" fmla="*/ 0 60000 65536"/>
                <a:gd name="T16" fmla="*/ 0 60000 65536"/>
                <a:gd name="T17" fmla="*/ 0 60000 65536"/>
                <a:gd name="T18" fmla="*/ 0 60000 65536"/>
                <a:gd name="T19" fmla="*/ 0 60000 65536"/>
                <a:gd name="T20" fmla="*/ 0 60000 65536"/>
                <a:gd name="T21" fmla="*/ 0 w 67"/>
                <a:gd name="T22" fmla="*/ 0 h 67"/>
                <a:gd name="T23" fmla="*/ 67 w 67"/>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67">
                  <a:moveTo>
                    <a:pt x="67" y="0"/>
                  </a:moveTo>
                  <a:lnTo>
                    <a:pt x="51" y="0"/>
                  </a:lnTo>
                  <a:lnTo>
                    <a:pt x="0" y="0"/>
                  </a:lnTo>
                  <a:lnTo>
                    <a:pt x="0" y="67"/>
                  </a:lnTo>
                  <a:lnTo>
                    <a:pt x="51" y="67"/>
                  </a:lnTo>
                  <a:lnTo>
                    <a:pt x="67" y="67"/>
                  </a:lnTo>
                  <a:lnTo>
                    <a:pt x="67" y="0"/>
                  </a:lnTo>
                  <a:close/>
                </a:path>
              </a:pathLst>
            </a:custGeom>
            <a:solidFill>
              <a:srgbClr val="1F1A17"/>
            </a:solidFill>
            <a:ln w="9525">
              <a:noFill/>
              <a:round/>
              <a:headEnd/>
              <a:tailEnd/>
            </a:ln>
          </p:spPr>
          <p:txBody>
            <a:bodyPr>
              <a:prstTxWarp prst="textNoShape">
                <a:avLst/>
              </a:prstTxWarp>
            </a:bodyPr>
            <a:lstStyle/>
            <a:p>
              <a:endParaRPr lang="de-DE"/>
            </a:p>
          </p:txBody>
        </p:sp>
        <p:sp>
          <p:nvSpPr>
            <p:cNvPr id="130" name="Rectangle 134"/>
            <p:cNvSpPr>
              <a:spLocks noChangeArrowheads="1"/>
            </p:cNvSpPr>
            <p:nvPr/>
          </p:nvSpPr>
          <p:spPr bwMode="auto">
            <a:xfrm>
              <a:off x="2817018"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31" name="Freeform 135"/>
            <p:cNvSpPr>
              <a:spLocks/>
            </p:cNvSpPr>
            <p:nvPr/>
          </p:nvSpPr>
          <p:spPr bwMode="auto">
            <a:xfrm>
              <a:off x="2842418" y="3924300"/>
              <a:ext cx="14288" cy="14288"/>
            </a:xfrm>
            <a:custGeom>
              <a:avLst/>
              <a:gdLst>
                <a:gd name="T0" fmla="*/ 66 w 66"/>
                <a:gd name="T1" fmla="*/ 0 h 67"/>
                <a:gd name="T2" fmla="*/ 56 w 66"/>
                <a:gd name="T3" fmla="*/ 0 h 67"/>
                <a:gd name="T4" fmla="*/ 0 w 66"/>
                <a:gd name="T5" fmla="*/ 0 h 67"/>
                <a:gd name="T6" fmla="*/ 0 w 66"/>
                <a:gd name="T7" fmla="*/ 67 h 67"/>
                <a:gd name="T8" fmla="*/ 56 w 66"/>
                <a:gd name="T9" fmla="*/ 67 h 67"/>
                <a:gd name="T10" fmla="*/ 66 w 66"/>
                <a:gd name="T11" fmla="*/ 67 h 67"/>
                <a:gd name="T12" fmla="*/ 66 w 66"/>
                <a:gd name="T13" fmla="*/ 0 h 67"/>
                <a:gd name="T14" fmla="*/ 0 60000 65536"/>
                <a:gd name="T15" fmla="*/ 0 60000 65536"/>
                <a:gd name="T16" fmla="*/ 0 60000 65536"/>
                <a:gd name="T17" fmla="*/ 0 60000 65536"/>
                <a:gd name="T18" fmla="*/ 0 60000 65536"/>
                <a:gd name="T19" fmla="*/ 0 60000 65536"/>
                <a:gd name="T20" fmla="*/ 0 60000 65536"/>
                <a:gd name="T21" fmla="*/ 0 w 66"/>
                <a:gd name="T22" fmla="*/ 0 h 67"/>
                <a:gd name="T23" fmla="*/ 66 w 66"/>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67">
                  <a:moveTo>
                    <a:pt x="66" y="0"/>
                  </a:moveTo>
                  <a:lnTo>
                    <a:pt x="56" y="0"/>
                  </a:lnTo>
                  <a:lnTo>
                    <a:pt x="0" y="0"/>
                  </a:lnTo>
                  <a:lnTo>
                    <a:pt x="0" y="67"/>
                  </a:lnTo>
                  <a:lnTo>
                    <a:pt x="56" y="67"/>
                  </a:lnTo>
                  <a:lnTo>
                    <a:pt x="66" y="67"/>
                  </a:lnTo>
                  <a:lnTo>
                    <a:pt x="66" y="0"/>
                  </a:lnTo>
                  <a:close/>
                </a:path>
              </a:pathLst>
            </a:custGeom>
            <a:solidFill>
              <a:srgbClr val="1F1A17"/>
            </a:solidFill>
            <a:ln w="9525">
              <a:noFill/>
              <a:round/>
              <a:headEnd/>
              <a:tailEnd/>
            </a:ln>
          </p:spPr>
          <p:txBody>
            <a:bodyPr>
              <a:prstTxWarp prst="textNoShape">
                <a:avLst/>
              </a:prstTxWarp>
            </a:bodyPr>
            <a:lstStyle/>
            <a:p>
              <a:endParaRPr lang="de-DE"/>
            </a:p>
          </p:txBody>
        </p:sp>
        <p:sp>
          <p:nvSpPr>
            <p:cNvPr id="132" name="Rectangle 136"/>
            <p:cNvSpPr>
              <a:spLocks noChangeArrowheads="1"/>
            </p:cNvSpPr>
            <p:nvPr/>
          </p:nvSpPr>
          <p:spPr bwMode="auto">
            <a:xfrm>
              <a:off x="286940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33" name="Rectangle 137"/>
            <p:cNvSpPr>
              <a:spLocks noChangeArrowheads="1"/>
            </p:cNvSpPr>
            <p:nvPr/>
          </p:nvSpPr>
          <p:spPr bwMode="auto">
            <a:xfrm>
              <a:off x="2894806" y="3924300"/>
              <a:ext cx="12700" cy="14288"/>
            </a:xfrm>
            <a:prstGeom prst="rect">
              <a:avLst/>
            </a:prstGeom>
            <a:solidFill>
              <a:srgbClr val="1F1A17"/>
            </a:solidFill>
            <a:ln w="9525">
              <a:noFill/>
              <a:miter lim="800000"/>
              <a:headEnd/>
              <a:tailEnd/>
            </a:ln>
          </p:spPr>
          <p:txBody>
            <a:bodyPr>
              <a:prstTxWarp prst="textNoShape">
                <a:avLst/>
              </a:prstTxWarp>
            </a:bodyPr>
            <a:lstStyle/>
            <a:p>
              <a:endParaRPr lang="de-DE"/>
            </a:p>
          </p:txBody>
        </p:sp>
        <p:sp>
          <p:nvSpPr>
            <p:cNvPr id="134" name="Freeform 138"/>
            <p:cNvSpPr>
              <a:spLocks/>
            </p:cNvSpPr>
            <p:nvPr/>
          </p:nvSpPr>
          <p:spPr bwMode="auto">
            <a:xfrm>
              <a:off x="2921793" y="3924300"/>
              <a:ext cx="12700" cy="14288"/>
            </a:xfrm>
            <a:custGeom>
              <a:avLst/>
              <a:gdLst>
                <a:gd name="T0" fmla="*/ 66 w 66"/>
                <a:gd name="T1" fmla="*/ 0 h 67"/>
                <a:gd name="T2" fmla="*/ 61 w 66"/>
                <a:gd name="T3" fmla="*/ 0 h 67"/>
                <a:gd name="T4" fmla="*/ 0 w 66"/>
                <a:gd name="T5" fmla="*/ 0 h 67"/>
                <a:gd name="T6" fmla="*/ 0 w 66"/>
                <a:gd name="T7" fmla="*/ 67 h 67"/>
                <a:gd name="T8" fmla="*/ 61 w 66"/>
                <a:gd name="T9" fmla="*/ 67 h 67"/>
                <a:gd name="T10" fmla="*/ 66 w 66"/>
                <a:gd name="T11" fmla="*/ 67 h 67"/>
                <a:gd name="T12" fmla="*/ 66 w 66"/>
                <a:gd name="T13" fmla="*/ 0 h 67"/>
                <a:gd name="T14" fmla="*/ 0 60000 65536"/>
                <a:gd name="T15" fmla="*/ 0 60000 65536"/>
                <a:gd name="T16" fmla="*/ 0 60000 65536"/>
                <a:gd name="T17" fmla="*/ 0 60000 65536"/>
                <a:gd name="T18" fmla="*/ 0 60000 65536"/>
                <a:gd name="T19" fmla="*/ 0 60000 65536"/>
                <a:gd name="T20" fmla="*/ 0 60000 65536"/>
                <a:gd name="T21" fmla="*/ 0 w 66"/>
                <a:gd name="T22" fmla="*/ 0 h 67"/>
                <a:gd name="T23" fmla="*/ 66 w 66"/>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67">
                  <a:moveTo>
                    <a:pt x="66" y="0"/>
                  </a:moveTo>
                  <a:lnTo>
                    <a:pt x="61" y="0"/>
                  </a:lnTo>
                  <a:lnTo>
                    <a:pt x="0" y="0"/>
                  </a:lnTo>
                  <a:lnTo>
                    <a:pt x="0" y="67"/>
                  </a:lnTo>
                  <a:lnTo>
                    <a:pt x="61" y="67"/>
                  </a:lnTo>
                  <a:lnTo>
                    <a:pt x="66" y="67"/>
                  </a:lnTo>
                  <a:lnTo>
                    <a:pt x="66" y="0"/>
                  </a:lnTo>
                  <a:close/>
                </a:path>
              </a:pathLst>
            </a:custGeom>
            <a:solidFill>
              <a:srgbClr val="1F1A17"/>
            </a:solidFill>
            <a:ln w="9525">
              <a:noFill/>
              <a:round/>
              <a:headEnd/>
              <a:tailEnd/>
            </a:ln>
          </p:spPr>
          <p:txBody>
            <a:bodyPr>
              <a:prstTxWarp prst="textNoShape">
                <a:avLst/>
              </a:prstTxWarp>
            </a:bodyPr>
            <a:lstStyle/>
            <a:p>
              <a:endParaRPr lang="de-DE"/>
            </a:p>
          </p:txBody>
        </p:sp>
        <p:sp>
          <p:nvSpPr>
            <p:cNvPr id="135" name="Freeform 139"/>
            <p:cNvSpPr>
              <a:spLocks/>
            </p:cNvSpPr>
            <p:nvPr/>
          </p:nvSpPr>
          <p:spPr bwMode="auto">
            <a:xfrm>
              <a:off x="1416843" y="4760912"/>
              <a:ext cx="120650" cy="109538"/>
            </a:xfrm>
            <a:custGeom>
              <a:avLst/>
              <a:gdLst>
                <a:gd name="T0" fmla="*/ 0 w 614"/>
                <a:gd name="T1" fmla="*/ 0 h 558"/>
                <a:gd name="T2" fmla="*/ 307 w 614"/>
                <a:gd name="T3" fmla="*/ 558 h 558"/>
                <a:gd name="T4" fmla="*/ 614 w 614"/>
                <a:gd name="T5" fmla="*/ 0 h 558"/>
                <a:gd name="T6" fmla="*/ 0 w 614"/>
                <a:gd name="T7" fmla="*/ 0 h 558"/>
                <a:gd name="T8" fmla="*/ 307 w 614"/>
                <a:gd name="T9" fmla="*/ 558 h 558"/>
                <a:gd name="T10" fmla="*/ 0 w 614"/>
                <a:gd name="T11" fmla="*/ 0 h 558"/>
                <a:gd name="T12" fmla="*/ 0 60000 65536"/>
                <a:gd name="T13" fmla="*/ 0 60000 65536"/>
                <a:gd name="T14" fmla="*/ 0 60000 65536"/>
                <a:gd name="T15" fmla="*/ 0 60000 65536"/>
                <a:gd name="T16" fmla="*/ 0 60000 65536"/>
                <a:gd name="T17" fmla="*/ 0 60000 65536"/>
                <a:gd name="T18" fmla="*/ 0 w 614"/>
                <a:gd name="T19" fmla="*/ 0 h 558"/>
                <a:gd name="T20" fmla="*/ 614 w 614"/>
                <a:gd name="T21" fmla="*/ 558 h 558"/>
              </a:gdLst>
              <a:ahLst/>
              <a:cxnLst>
                <a:cxn ang="T12">
                  <a:pos x="T0" y="T1"/>
                </a:cxn>
                <a:cxn ang="T13">
                  <a:pos x="T2" y="T3"/>
                </a:cxn>
                <a:cxn ang="T14">
                  <a:pos x="T4" y="T5"/>
                </a:cxn>
                <a:cxn ang="T15">
                  <a:pos x="T6" y="T7"/>
                </a:cxn>
                <a:cxn ang="T16">
                  <a:pos x="T8" y="T9"/>
                </a:cxn>
                <a:cxn ang="T17">
                  <a:pos x="T10" y="T11"/>
                </a:cxn>
              </a:cxnLst>
              <a:rect l="T18" t="T19" r="T20" b="T21"/>
              <a:pathLst>
                <a:path w="614" h="558">
                  <a:moveTo>
                    <a:pt x="0" y="0"/>
                  </a:moveTo>
                  <a:lnTo>
                    <a:pt x="307" y="558"/>
                  </a:lnTo>
                  <a:lnTo>
                    <a:pt x="614" y="0"/>
                  </a:lnTo>
                  <a:lnTo>
                    <a:pt x="0" y="0"/>
                  </a:lnTo>
                  <a:lnTo>
                    <a:pt x="307" y="558"/>
                  </a:lnTo>
                  <a:lnTo>
                    <a:pt x="0" y="0"/>
                  </a:lnTo>
                  <a:close/>
                </a:path>
              </a:pathLst>
            </a:custGeom>
            <a:solidFill>
              <a:srgbClr val="1F1A17"/>
            </a:solidFill>
            <a:ln w="9525">
              <a:noFill/>
              <a:round/>
              <a:headEnd/>
              <a:tailEnd/>
            </a:ln>
          </p:spPr>
          <p:txBody>
            <a:bodyPr>
              <a:prstTxWarp prst="textNoShape">
                <a:avLst/>
              </a:prstTxWarp>
            </a:bodyPr>
            <a:lstStyle/>
            <a:p>
              <a:endParaRPr lang="de-DE"/>
            </a:p>
          </p:txBody>
        </p:sp>
        <p:sp>
          <p:nvSpPr>
            <p:cNvPr id="136" name="Freeform 140"/>
            <p:cNvSpPr>
              <a:spLocks/>
            </p:cNvSpPr>
            <p:nvPr/>
          </p:nvSpPr>
          <p:spPr bwMode="auto">
            <a:xfrm>
              <a:off x="1469231" y="4065587"/>
              <a:ext cx="15875" cy="704850"/>
            </a:xfrm>
            <a:custGeom>
              <a:avLst/>
              <a:gdLst>
                <a:gd name="T0" fmla="*/ 43 w 86"/>
                <a:gd name="T1" fmla="*/ 0 h 3549"/>
                <a:gd name="T2" fmla="*/ 0 w 86"/>
                <a:gd name="T3" fmla="*/ 1 h 3549"/>
                <a:gd name="T4" fmla="*/ 0 w 86"/>
                <a:gd name="T5" fmla="*/ 7 h 3549"/>
                <a:gd name="T6" fmla="*/ 0 w 86"/>
                <a:gd name="T7" fmla="*/ 23 h 3549"/>
                <a:gd name="T8" fmla="*/ 0 w 86"/>
                <a:gd name="T9" fmla="*/ 56 h 3549"/>
                <a:gd name="T10" fmla="*/ 0 w 86"/>
                <a:gd name="T11" fmla="*/ 109 h 3549"/>
                <a:gd name="T12" fmla="*/ 0 w 86"/>
                <a:gd name="T13" fmla="*/ 187 h 3549"/>
                <a:gd name="T14" fmla="*/ 0 w 86"/>
                <a:gd name="T15" fmla="*/ 297 h 3549"/>
                <a:gd name="T16" fmla="*/ 0 w 86"/>
                <a:gd name="T17" fmla="*/ 444 h 3549"/>
                <a:gd name="T18" fmla="*/ 0 w 86"/>
                <a:gd name="T19" fmla="*/ 632 h 3549"/>
                <a:gd name="T20" fmla="*/ 0 w 86"/>
                <a:gd name="T21" fmla="*/ 866 h 3549"/>
                <a:gd name="T22" fmla="*/ 0 w 86"/>
                <a:gd name="T23" fmla="*/ 1153 h 3549"/>
                <a:gd name="T24" fmla="*/ 0 w 86"/>
                <a:gd name="T25" fmla="*/ 1498 h 3549"/>
                <a:gd name="T26" fmla="*/ 0 w 86"/>
                <a:gd name="T27" fmla="*/ 1904 h 3549"/>
                <a:gd name="T28" fmla="*/ 0 w 86"/>
                <a:gd name="T29" fmla="*/ 2377 h 3549"/>
                <a:gd name="T30" fmla="*/ 0 w 86"/>
                <a:gd name="T31" fmla="*/ 2924 h 3549"/>
                <a:gd name="T32" fmla="*/ 0 w 86"/>
                <a:gd name="T33" fmla="*/ 3549 h 3549"/>
                <a:gd name="T34" fmla="*/ 86 w 86"/>
                <a:gd name="T35" fmla="*/ 3549 h 3549"/>
                <a:gd name="T36" fmla="*/ 86 w 86"/>
                <a:gd name="T37" fmla="*/ 2924 h 3549"/>
                <a:gd name="T38" fmla="*/ 86 w 86"/>
                <a:gd name="T39" fmla="*/ 2377 h 3549"/>
                <a:gd name="T40" fmla="*/ 86 w 86"/>
                <a:gd name="T41" fmla="*/ 1904 h 3549"/>
                <a:gd name="T42" fmla="*/ 86 w 86"/>
                <a:gd name="T43" fmla="*/ 1498 h 3549"/>
                <a:gd name="T44" fmla="*/ 86 w 86"/>
                <a:gd name="T45" fmla="*/ 1153 h 3549"/>
                <a:gd name="T46" fmla="*/ 86 w 86"/>
                <a:gd name="T47" fmla="*/ 866 h 3549"/>
                <a:gd name="T48" fmla="*/ 86 w 86"/>
                <a:gd name="T49" fmla="*/ 632 h 3549"/>
                <a:gd name="T50" fmla="*/ 86 w 86"/>
                <a:gd name="T51" fmla="*/ 444 h 3549"/>
                <a:gd name="T52" fmla="*/ 86 w 86"/>
                <a:gd name="T53" fmla="*/ 297 h 3549"/>
                <a:gd name="T54" fmla="*/ 86 w 86"/>
                <a:gd name="T55" fmla="*/ 187 h 3549"/>
                <a:gd name="T56" fmla="*/ 86 w 86"/>
                <a:gd name="T57" fmla="*/ 109 h 3549"/>
                <a:gd name="T58" fmla="*/ 86 w 86"/>
                <a:gd name="T59" fmla="*/ 56 h 3549"/>
                <a:gd name="T60" fmla="*/ 86 w 86"/>
                <a:gd name="T61" fmla="*/ 23 h 3549"/>
                <a:gd name="T62" fmla="*/ 86 w 86"/>
                <a:gd name="T63" fmla="*/ 7 h 3549"/>
                <a:gd name="T64" fmla="*/ 86 w 86"/>
                <a:gd name="T65" fmla="*/ 1 h 3549"/>
                <a:gd name="T66" fmla="*/ 43 w 86"/>
                <a:gd name="T67" fmla="*/ 0 h 35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6"/>
                <a:gd name="T103" fmla="*/ 0 h 3549"/>
                <a:gd name="T104" fmla="*/ 86 w 86"/>
                <a:gd name="T105" fmla="*/ 3549 h 35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6" h="3549">
                  <a:moveTo>
                    <a:pt x="43" y="0"/>
                  </a:moveTo>
                  <a:lnTo>
                    <a:pt x="0" y="1"/>
                  </a:lnTo>
                  <a:lnTo>
                    <a:pt x="0" y="7"/>
                  </a:lnTo>
                  <a:lnTo>
                    <a:pt x="0" y="23"/>
                  </a:lnTo>
                  <a:lnTo>
                    <a:pt x="0" y="56"/>
                  </a:lnTo>
                  <a:lnTo>
                    <a:pt x="0" y="109"/>
                  </a:lnTo>
                  <a:lnTo>
                    <a:pt x="0" y="187"/>
                  </a:lnTo>
                  <a:lnTo>
                    <a:pt x="0" y="297"/>
                  </a:lnTo>
                  <a:lnTo>
                    <a:pt x="0" y="444"/>
                  </a:lnTo>
                  <a:lnTo>
                    <a:pt x="0" y="632"/>
                  </a:lnTo>
                  <a:lnTo>
                    <a:pt x="0" y="866"/>
                  </a:lnTo>
                  <a:lnTo>
                    <a:pt x="0" y="1153"/>
                  </a:lnTo>
                  <a:lnTo>
                    <a:pt x="0" y="1498"/>
                  </a:lnTo>
                  <a:lnTo>
                    <a:pt x="0" y="1904"/>
                  </a:lnTo>
                  <a:lnTo>
                    <a:pt x="0" y="2377"/>
                  </a:lnTo>
                  <a:lnTo>
                    <a:pt x="0" y="2924"/>
                  </a:lnTo>
                  <a:lnTo>
                    <a:pt x="0" y="3549"/>
                  </a:lnTo>
                  <a:lnTo>
                    <a:pt x="86" y="3549"/>
                  </a:lnTo>
                  <a:lnTo>
                    <a:pt x="86" y="2924"/>
                  </a:lnTo>
                  <a:lnTo>
                    <a:pt x="86" y="2377"/>
                  </a:lnTo>
                  <a:lnTo>
                    <a:pt x="86" y="1904"/>
                  </a:lnTo>
                  <a:lnTo>
                    <a:pt x="86" y="1498"/>
                  </a:lnTo>
                  <a:lnTo>
                    <a:pt x="86" y="1153"/>
                  </a:lnTo>
                  <a:lnTo>
                    <a:pt x="86" y="866"/>
                  </a:lnTo>
                  <a:lnTo>
                    <a:pt x="86" y="632"/>
                  </a:lnTo>
                  <a:lnTo>
                    <a:pt x="86" y="444"/>
                  </a:lnTo>
                  <a:lnTo>
                    <a:pt x="86" y="297"/>
                  </a:lnTo>
                  <a:lnTo>
                    <a:pt x="86" y="187"/>
                  </a:lnTo>
                  <a:lnTo>
                    <a:pt x="86" y="109"/>
                  </a:lnTo>
                  <a:lnTo>
                    <a:pt x="86" y="56"/>
                  </a:lnTo>
                  <a:lnTo>
                    <a:pt x="86" y="23"/>
                  </a:lnTo>
                  <a:lnTo>
                    <a:pt x="86" y="7"/>
                  </a:lnTo>
                  <a:lnTo>
                    <a:pt x="86" y="1"/>
                  </a:lnTo>
                  <a:lnTo>
                    <a:pt x="43" y="0"/>
                  </a:lnTo>
                  <a:close/>
                </a:path>
              </a:pathLst>
            </a:custGeom>
            <a:solidFill>
              <a:srgbClr val="1F1A17"/>
            </a:solidFill>
            <a:ln w="9525">
              <a:noFill/>
              <a:round/>
              <a:headEnd/>
              <a:tailEnd/>
            </a:ln>
          </p:spPr>
          <p:txBody>
            <a:bodyPr>
              <a:prstTxWarp prst="textNoShape">
                <a:avLst/>
              </a:prstTxWarp>
            </a:bodyPr>
            <a:lstStyle/>
            <a:p>
              <a:endParaRPr lang="de-DE"/>
            </a:p>
          </p:txBody>
        </p:sp>
        <p:sp>
          <p:nvSpPr>
            <p:cNvPr id="137" name="Freeform 141"/>
            <p:cNvSpPr>
              <a:spLocks/>
            </p:cNvSpPr>
            <p:nvPr/>
          </p:nvSpPr>
          <p:spPr bwMode="auto">
            <a:xfrm>
              <a:off x="1405731" y="3930650"/>
              <a:ext cx="142875" cy="142875"/>
            </a:xfrm>
            <a:custGeom>
              <a:avLst/>
              <a:gdLst>
                <a:gd name="T0" fmla="*/ 359 w 718"/>
                <a:gd name="T1" fmla="*/ 0 h 719"/>
                <a:gd name="T2" fmla="*/ 0 w 718"/>
                <a:gd name="T3" fmla="*/ 719 h 719"/>
                <a:gd name="T4" fmla="*/ 718 w 718"/>
                <a:gd name="T5" fmla="*/ 719 h 719"/>
                <a:gd name="T6" fmla="*/ 359 w 718"/>
                <a:gd name="T7" fmla="*/ 0 h 719"/>
                <a:gd name="T8" fmla="*/ 359 w 718"/>
                <a:gd name="T9" fmla="*/ 0 h 719"/>
                <a:gd name="T10" fmla="*/ 0 60000 65536"/>
                <a:gd name="T11" fmla="*/ 0 60000 65536"/>
                <a:gd name="T12" fmla="*/ 0 60000 65536"/>
                <a:gd name="T13" fmla="*/ 0 60000 65536"/>
                <a:gd name="T14" fmla="*/ 0 60000 65536"/>
                <a:gd name="T15" fmla="*/ 0 w 718"/>
                <a:gd name="T16" fmla="*/ 0 h 719"/>
                <a:gd name="T17" fmla="*/ 718 w 718"/>
                <a:gd name="T18" fmla="*/ 719 h 719"/>
              </a:gdLst>
              <a:ahLst/>
              <a:cxnLst>
                <a:cxn ang="T10">
                  <a:pos x="T0" y="T1"/>
                </a:cxn>
                <a:cxn ang="T11">
                  <a:pos x="T2" y="T3"/>
                </a:cxn>
                <a:cxn ang="T12">
                  <a:pos x="T4" y="T5"/>
                </a:cxn>
                <a:cxn ang="T13">
                  <a:pos x="T6" y="T7"/>
                </a:cxn>
                <a:cxn ang="T14">
                  <a:pos x="T8" y="T9"/>
                </a:cxn>
              </a:cxnLst>
              <a:rect l="T15" t="T16" r="T17" b="T18"/>
              <a:pathLst>
                <a:path w="718" h="719">
                  <a:moveTo>
                    <a:pt x="359" y="0"/>
                  </a:moveTo>
                  <a:lnTo>
                    <a:pt x="0" y="719"/>
                  </a:lnTo>
                  <a:lnTo>
                    <a:pt x="718" y="719"/>
                  </a:lnTo>
                  <a:lnTo>
                    <a:pt x="359" y="0"/>
                  </a:lnTo>
                  <a:close/>
                </a:path>
              </a:pathLst>
            </a:custGeom>
            <a:solidFill>
              <a:srgbClr val="1F1A17"/>
            </a:solidFill>
            <a:ln w="9525">
              <a:noFill/>
              <a:round/>
              <a:headEnd/>
              <a:tailEnd/>
            </a:ln>
          </p:spPr>
          <p:txBody>
            <a:bodyPr>
              <a:prstTxWarp prst="textNoShape">
                <a:avLst/>
              </a:prstTxWarp>
            </a:bodyPr>
            <a:lstStyle/>
            <a:p>
              <a:endParaRPr lang="de-DE"/>
            </a:p>
          </p:txBody>
        </p:sp>
      </p:grpSp>
      <p:sp>
        <p:nvSpPr>
          <p:cNvPr id="139" name="Text Box 143"/>
          <p:cNvSpPr txBox="1">
            <a:spLocks noChangeArrowheads="1"/>
          </p:cNvSpPr>
          <p:nvPr/>
        </p:nvSpPr>
        <p:spPr bwMode="auto">
          <a:xfrm rot="16200000">
            <a:off x="-529163" y="4388793"/>
            <a:ext cx="1942509" cy="461665"/>
          </a:xfrm>
          <a:prstGeom prst="rect">
            <a:avLst/>
          </a:prstGeom>
          <a:noFill/>
          <a:ln w="9525">
            <a:noFill/>
            <a:miter lim="800000"/>
            <a:headEnd/>
            <a:tailEnd/>
          </a:ln>
        </p:spPr>
        <p:txBody>
          <a:bodyPr wrap="none">
            <a:prstTxWarp prst="textNoShape">
              <a:avLst/>
            </a:prstTxWarp>
            <a:spAutoFit/>
          </a:bodyPr>
          <a:lstStyle/>
          <a:p>
            <a:r>
              <a:rPr lang="de-DE" sz="2400" dirty="0" smtClean="0"/>
              <a:t>F2 Entfernung</a:t>
            </a:r>
            <a:endParaRPr lang="en-GB" sz="2400" dirty="0"/>
          </a:p>
        </p:txBody>
      </p:sp>
      <p:grpSp>
        <p:nvGrpSpPr>
          <p:cNvPr id="145" name="Group 147"/>
          <p:cNvGrpSpPr>
            <a:grpSpLocks noChangeAspect="1"/>
          </p:cNvGrpSpPr>
          <p:nvPr/>
        </p:nvGrpSpPr>
        <p:grpSpPr bwMode="auto">
          <a:xfrm>
            <a:off x="4760912" y="2109788"/>
            <a:ext cx="3644900" cy="3746500"/>
            <a:chOff x="1732" y="980"/>
            <a:chExt cx="2296" cy="2360"/>
          </a:xfrm>
        </p:grpSpPr>
        <p:sp>
          <p:nvSpPr>
            <p:cNvPr id="147" name="AutoShape 148"/>
            <p:cNvSpPr>
              <a:spLocks noChangeAspect="1" noChangeArrowheads="1" noTextEdit="1"/>
            </p:cNvSpPr>
            <p:nvPr/>
          </p:nvSpPr>
          <p:spPr bwMode="auto">
            <a:xfrm>
              <a:off x="1732" y="980"/>
              <a:ext cx="2296" cy="2360"/>
            </a:xfrm>
            <a:prstGeom prst="rect">
              <a:avLst/>
            </a:prstGeom>
            <a:noFill/>
            <a:ln w="9525">
              <a:noFill/>
              <a:miter lim="800000"/>
              <a:headEnd/>
              <a:tailEnd/>
            </a:ln>
          </p:spPr>
          <p:txBody>
            <a:bodyPr>
              <a:prstTxWarp prst="textNoShape">
                <a:avLst/>
              </a:prstTxWarp>
            </a:bodyPr>
            <a:lstStyle/>
            <a:p>
              <a:endParaRPr lang="de-DE"/>
            </a:p>
          </p:txBody>
        </p:sp>
        <p:sp>
          <p:nvSpPr>
            <p:cNvPr id="148" name="Rectangle 149"/>
            <p:cNvSpPr>
              <a:spLocks noChangeArrowheads="1"/>
            </p:cNvSpPr>
            <p:nvPr/>
          </p:nvSpPr>
          <p:spPr bwMode="auto">
            <a:xfrm>
              <a:off x="2194" y="2606"/>
              <a:ext cx="281" cy="525"/>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49" name="Freeform 150"/>
            <p:cNvSpPr>
              <a:spLocks noEditPoints="1"/>
            </p:cNvSpPr>
            <p:nvPr/>
          </p:nvSpPr>
          <p:spPr bwMode="auto">
            <a:xfrm>
              <a:off x="2192" y="2603"/>
              <a:ext cx="286" cy="531"/>
            </a:xfrm>
            <a:custGeom>
              <a:avLst/>
              <a:gdLst>
                <a:gd name="T0" fmla="*/ 33 w 2002"/>
                <a:gd name="T1" fmla="*/ 16 h 3713"/>
                <a:gd name="T2" fmla="*/ 33 w 2002"/>
                <a:gd name="T3" fmla="*/ 3697 h 3713"/>
                <a:gd name="T4" fmla="*/ 0 w 2002"/>
                <a:gd name="T5" fmla="*/ 3697 h 3713"/>
                <a:gd name="T6" fmla="*/ 0 w 2002"/>
                <a:gd name="T7" fmla="*/ 16 h 3713"/>
                <a:gd name="T8" fmla="*/ 33 w 2002"/>
                <a:gd name="T9" fmla="*/ 16 h 3713"/>
                <a:gd name="T10" fmla="*/ 17 w 2002"/>
                <a:gd name="T11" fmla="*/ 3713 h 3713"/>
                <a:gd name="T12" fmla="*/ 0 w 2002"/>
                <a:gd name="T13" fmla="*/ 3713 h 3713"/>
                <a:gd name="T14" fmla="*/ 0 w 2002"/>
                <a:gd name="T15" fmla="*/ 3697 h 3713"/>
                <a:gd name="T16" fmla="*/ 17 w 2002"/>
                <a:gd name="T17" fmla="*/ 3697 h 3713"/>
                <a:gd name="T18" fmla="*/ 17 w 2002"/>
                <a:gd name="T19" fmla="*/ 3713 h 3713"/>
                <a:gd name="T20" fmla="*/ 17 w 2002"/>
                <a:gd name="T21" fmla="*/ 3681 h 3713"/>
                <a:gd name="T22" fmla="*/ 1986 w 2002"/>
                <a:gd name="T23" fmla="*/ 3681 h 3713"/>
                <a:gd name="T24" fmla="*/ 1986 w 2002"/>
                <a:gd name="T25" fmla="*/ 3713 h 3713"/>
                <a:gd name="T26" fmla="*/ 17 w 2002"/>
                <a:gd name="T27" fmla="*/ 3713 h 3713"/>
                <a:gd name="T28" fmla="*/ 17 w 2002"/>
                <a:gd name="T29" fmla="*/ 3681 h 3713"/>
                <a:gd name="T30" fmla="*/ 2002 w 2002"/>
                <a:gd name="T31" fmla="*/ 3697 h 3713"/>
                <a:gd name="T32" fmla="*/ 2002 w 2002"/>
                <a:gd name="T33" fmla="*/ 3713 h 3713"/>
                <a:gd name="T34" fmla="*/ 1986 w 2002"/>
                <a:gd name="T35" fmla="*/ 3713 h 3713"/>
                <a:gd name="T36" fmla="*/ 1986 w 2002"/>
                <a:gd name="T37" fmla="*/ 3697 h 3713"/>
                <a:gd name="T38" fmla="*/ 2002 w 2002"/>
                <a:gd name="T39" fmla="*/ 3697 h 3713"/>
                <a:gd name="T40" fmla="*/ 1970 w 2002"/>
                <a:gd name="T41" fmla="*/ 3697 h 3713"/>
                <a:gd name="T42" fmla="*/ 1970 w 2002"/>
                <a:gd name="T43" fmla="*/ 16 h 3713"/>
                <a:gd name="T44" fmla="*/ 2002 w 2002"/>
                <a:gd name="T45" fmla="*/ 16 h 3713"/>
                <a:gd name="T46" fmla="*/ 2002 w 2002"/>
                <a:gd name="T47" fmla="*/ 3697 h 3713"/>
                <a:gd name="T48" fmla="*/ 1970 w 2002"/>
                <a:gd name="T49" fmla="*/ 3697 h 3713"/>
                <a:gd name="T50" fmla="*/ 1986 w 2002"/>
                <a:gd name="T51" fmla="*/ 0 h 3713"/>
                <a:gd name="T52" fmla="*/ 2002 w 2002"/>
                <a:gd name="T53" fmla="*/ 0 h 3713"/>
                <a:gd name="T54" fmla="*/ 2002 w 2002"/>
                <a:gd name="T55" fmla="*/ 16 h 3713"/>
                <a:gd name="T56" fmla="*/ 1986 w 2002"/>
                <a:gd name="T57" fmla="*/ 16 h 3713"/>
                <a:gd name="T58" fmla="*/ 1986 w 2002"/>
                <a:gd name="T59" fmla="*/ 0 h 3713"/>
                <a:gd name="T60" fmla="*/ 1986 w 2002"/>
                <a:gd name="T61" fmla="*/ 32 h 3713"/>
                <a:gd name="T62" fmla="*/ 17 w 2002"/>
                <a:gd name="T63" fmla="*/ 32 h 3713"/>
                <a:gd name="T64" fmla="*/ 17 w 2002"/>
                <a:gd name="T65" fmla="*/ 0 h 3713"/>
                <a:gd name="T66" fmla="*/ 1986 w 2002"/>
                <a:gd name="T67" fmla="*/ 0 h 3713"/>
                <a:gd name="T68" fmla="*/ 1986 w 2002"/>
                <a:gd name="T69" fmla="*/ 32 h 3713"/>
                <a:gd name="T70" fmla="*/ 0 w 2002"/>
                <a:gd name="T71" fmla="*/ 16 h 3713"/>
                <a:gd name="T72" fmla="*/ 0 w 2002"/>
                <a:gd name="T73" fmla="*/ 0 h 3713"/>
                <a:gd name="T74" fmla="*/ 17 w 2002"/>
                <a:gd name="T75" fmla="*/ 0 h 3713"/>
                <a:gd name="T76" fmla="*/ 17 w 2002"/>
                <a:gd name="T77" fmla="*/ 16 h 3713"/>
                <a:gd name="T78" fmla="*/ 0 w 2002"/>
                <a:gd name="T79" fmla="*/ 16 h 371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2"/>
                <a:gd name="T121" fmla="*/ 0 h 3713"/>
                <a:gd name="T122" fmla="*/ 2002 w 2002"/>
                <a:gd name="T123" fmla="*/ 3713 h 371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2" h="3713">
                  <a:moveTo>
                    <a:pt x="33" y="16"/>
                  </a:moveTo>
                  <a:lnTo>
                    <a:pt x="33" y="3697"/>
                  </a:lnTo>
                  <a:lnTo>
                    <a:pt x="0" y="3697"/>
                  </a:lnTo>
                  <a:lnTo>
                    <a:pt x="0" y="16"/>
                  </a:lnTo>
                  <a:lnTo>
                    <a:pt x="33" y="16"/>
                  </a:lnTo>
                  <a:close/>
                  <a:moveTo>
                    <a:pt x="17" y="3713"/>
                  </a:moveTo>
                  <a:lnTo>
                    <a:pt x="0" y="3713"/>
                  </a:lnTo>
                  <a:lnTo>
                    <a:pt x="0" y="3697"/>
                  </a:lnTo>
                  <a:lnTo>
                    <a:pt x="17" y="3697"/>
                  </a:lnTo>
                  <a:lnTo>
                    <a:pt x="17" y="3713"/>
                  </a:lnTo>
                  <a:close/>
                  <a:moveTo>
                    <a:pt x="17" y="3681"/>
                  </a:moveTo>
                  <a:lnTo>
                    <a:pt x="1986" y="3681"/>
                  </a:lnTo>
                  <a:lnTo>
                    <a:pt x="1986" y="3713"/>
                  </a:lnTo>
                  <a:lnTo>
                    <a:pt x="17" y="3713"/>
                  </a:lnTo>
                  <a:lnTo>
                    <a:pt x="17" y="3681"/>
                  </a:lnTo>
                  <a:close/>
                  <a:moveTo>
                    <a:pt x="2002" y="3697"/>
                  </a:moveTo>
                  <a:lnTo>
                    <a:pt x="2002" y="3713"/>
                  </a:lnTo>
                  <a:lnTo>
                    <a:pt x="1986" y="3713"/>
                  </a:lnTo>
                  <a:lnTo>
                    <a:pt x="1986" y="3697"/>
                  </a:lnTo>
                  <a:lnTo>
                    <a:pt x="2002" y="3697"/>
                  </a:lnTo>
                  <a:close/>
                  <a:moveTo>
                    <a:pt x="1970" y="3697"/>
                  </a:moveTo>
                  <a:lnTo>
                    <a:pt x="1970" y="16"/>
                  </a:lnTo>
                  <a:lnTo>
                    <a:pt x="2002" y="16"/>
                  </a:lnTo>
                  <a:lnTo>
                    <a:pt x="2002" y="3697"/>
                  </a:lnTo>
                  <a:lnTo>
                    <a:pt x="1970" y="3697"/>
                  </a:lnTo>
                  <a:close/>
                  <a:moveTo>
                    <a:pt x="1986" y="0"/>
                  </a:moveTo>
                  <a:lnTo>
                    <a:pt x="2002" y="0"/>
                  </a:lnTo>
                  <a:lnTo>
                    <a:pt x="2002" y="16"/>
                  </a:lnTo>
                  <a:lnTo>
                    <a:pt x="1986" y="16"/>
                  </a:lnTo>
                  <a:lnTo>
                    <a:pt x="1986" y="0"/>
                  </a:lnTo>
                  <a:close/>
                  <a:moveTo>
                    <a:pt x="1986" y="32"/>
                  </a:moveTo>
                  <a:lnTo>
                    <a:pt x="17" y="32"/>
                  </a:lnTo>
                  <a:lnTo>
                    <a:pt x="17" y="0"/>
                  </a:lnTo>
                  <a:lnTo>
                    <a:pt x="1986" y="0"/>
                  </a:lnTo>
                  <a:lnTo>
                    <a:pt x="1986" y="32"/>
                  </a:lnTo>
                  <a:close/>
                  <a:moveTo>
                    <a:pt x="0" y="16"/>
                  </a:moveTo>
                  <a:lnTo>
                    <a:pt x="0" y="0"/>
                  </a:lnTo>
                  <a:lnTo>
                    <a:pt x="17" y="0"/>
                  </a:lnTo>
                  <a:lnTo>
                    <a:pt x="17" y="16"/>
                  </a:lnTo>
                  <a:lnTo>
                    <a:pt x="0" y="16"/>
                  </a:lnTo>
                  <a:close/>
                </a:path>
              </a:pathLst>
            </a:custGeom>
            <a:solidFill>
              <a:srgbClr val="FFFFFF"/>
            </a:solidFill>
            <a:ln w="9525">
              <a:noFill/>
              <a:round/>
              <a:headEnd/>
              <a:tailEnd/>
            </a:ln>
          </p:spPr>
          <p:txBody>
            <a:bodyPr>
              <a:prstTxWarp prst="textNoShape">
                <a:avLst/>
              </a:prstTxWarp>
            </a:bodyPr>
            <a:lstStyle/>
            <a:p>
              <a:endParaRPr lang="de-DE"/>
            </a:p>
          </p:txBody>
        </p:sp>
        <p:sp>
          <p:nvSpPr>
            <p:cNvPr id="150" name="Freeform 151"/>
            <p:cNvSpPr>
              <a:spLocks noEditPoints="1"/>
            </p:cNvSpPr>
            <p:nvPr/>
          </p:nvSpPr>
          <p:spPr bwMode="auto">
            <a:xfrm>
              <a:off x="2192" y="2603"/>
              <a:ext cx="286" cy="531"/>
            </a:xfrm>
            <a:custGeom>
              <a:avLst/>
              <a:gdLst>
                <a:gd name="T0" fmla="*/ 33 w 2002"/>
                <a:gd name="T1" fmla="*/ 16 h 3713"/>
                <a:gd name="T2" fmla="*/ 33 w 2002"/>
                <a:gd name="T3" fmla="*/ 3697 h 3713"/>
                <a:gd name="T4" fmla="*/ 0 w 2002"/>
                <a:gd name="T5" fmla="*/ 3697 h 3713"/>
                <a:gd name="T6" fmla="*/ 0 w 2002"/>
                <a:gd name="T7" fmla="*/ 16 h 3713"/>
                <a:gd name="T8" fmla="*/ 33 w 2002"/>
                <a:gd name="T9" fmla="*/ 16 h 3713"/>
                <a:gd name="T10" fmla="*/ 17 w 2002"/>
                <a:gd name="T11" fmla="*/ 3713 h 3713"/>
                <a:gd name="T12" fmla="*/ 0 w 2002"/>
                <a:gd name="T13" fmla="*/ 3713 h 3713"/>
                <a:gd name="T14" fmla="*/ 0 w 2002"/>
                <a:gd name="T15" fmla="*/ 3697 h 3713"/>
                <a:gd name="T16" fmla="*/ 17 w 2002"/>
                <a:gd name="T17" fmla="*/ 3697 h 3713"/>
                <a:gd name="T18" fmla="*/ 17 w 2002"/>
                <a:gd name="T19" fmla="*/ 3713 h 3713"/>
                <a:gd name="T20" fmla="*/ 17 w 2002"/>
                <a:gd name="T21" fmla="*/ 3681 h 3713"/>
                <a:gd name="T22" fmla="*/ 1986 w 2002"/>
                <a:gd name="T23" fmla="*/ 3681 h 3713"/>
                <a:gd name="T24" fmla="*/ 1986 w 2002"/>
                <a:gd name="T25" fmla="*/ 3713 h 3713"/>
                <a:gd name="T26" fmla="*/ 17 w 2002"/>
                <a:gd name="T27" fmla="*/ 3713 h 3713"/>
                <a:gd name="T28" fmla="*/ 17 w 2002"/>
                <a:gd name="T29" fmla="*/ 3681 h 3713"/>
                <a:gd name="T30" fmla="*/ 2002 w 2002"/>
                <a:gd name="T31" fmla="*/ 3697 h 3713"/>
                <a:gd name="T32" fmla="*/ 2002 w 2002"/>
                <a:gd name="T33" fmla="*/ 3713 h 3713"/>
                <a:gd name="T34" fmla="*/ 1986 w 2002"/>
                <a:gd name="T35" fmla="*/ 3713 h 3713"/>
                <a:gd name="T36" fmla="*/ 1986 w 2002"/>
                <a:gd name="T37" fmla="*/ 3697 h 3713"/>
                <a:gd name="T38" fmla="*/ 2002 w 2002"/>
                <a:gd name="T39" fmla="*/ 3697 h 3713"/>
                <a:gd name="T40" fmla="*/ 1970 w 2002"/>
                <a:gd name="T41" fmla="*/ 3697 h 3713"/>
                <a:gd name="T42" fmla="*/ 1970 w 2002"/>
                <a:gd name="T43" fmla="*/ 16 h 3713"/>
                <a:gd name="T44" fmla="*/ 2002 w 2002"/>
                <a:gd name="T45" fmla="*/ 16 h 3713"/>
                <a:gd name="T46" fmla="*/ 2002 w 2002"/>
                <a:gd name="T47" fmla="*/ 3697 h 3713"/>
                <a:gd name="T48" fmla="*/ 1970 w 2002"/>
                <a:gd name="T49" fmla="*/ 3697 h 3713"/>
                <a:gd name="T50" fmla="*/ 1986 w 2002"/>
                <a:gd name="T51" fmla="*/ 0 h 3713"/>
                <a:gd name="T52" fmla="*/ 2002 w 2002"/>
                <a:gd name="T53" fmla="*/ 0 h 3713"/>
                <a:gd name="T54" fmla="*/ 2002 w 2002"/>
                <a:gd name="T55" fmla="*/ 16 h 3713"/>
                <a:gd name="T56" fmla="*/ 1986 w 2002"/>
                <a:gd name="T57" fmla="*/ 16 h 3713"/>
                <a:gd name="T58" fmla="*/ 1986 w 2002"/>
                <a:gd name="T59" fmla="*/ 0 h 3713"/>
                <a:gd name="T60" fmla="*/ 1986 w 2002"/>
                <a:gd name="T61" fmla="*/ 32 h 3713"/>
                <a:gd name="T62" fmla="*/ 17 w 2002"/>
                <a:gd name="T63" fmla="*/ 32 h 3713"/>
                <a:gd name="T64" fmla="*/ 17 w 2002"/>
                <a:gd name="T65" fmla="*/ 0 h 3713"/>
                <a:gd name="T66" fmla="*/ 1986 w 2002"/>
                <a:gd name="T67" fmla="*/ 0 h 3713"/>
                <a:gd name="T68" fmla="*/ 1986 w 2002"/>
                <a:gd name="T69" fmla="*/ 32 h 3713"/>
                <a:gd name="T70" fmla="*/ 0 w 2002"/>
                <a:gd name="T71" fmla="*/ 16 h 3713"/>
                <a:gd name="T72" fmla="*/ 0 w 2002"/>
                <a:gd name="T73" fmla="*/ 0 h 3713"/>
                <a:gd name="T74" fmla="*/ 17 w 2002"/>
                <a:gd name="T75" fmla="*/ 0 h 3713"/>
                <a:gd name="T76" fmla="*/ 17 w 2002"/>
                <a:gd name="T77" fmla="*/ 16 h 3713"/>
                <a:gd name="T78" fmla="*/ 0 w 2002"/>
                <a:gd name="T79" fmla="*/ 16 h 371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2"/>
                <a:gd name="T121" fmla="*/ 0 h 3713"/>
                <a:gd name="T122" fmla="*/ 2002 w 2002"/>
                <a:gd name="T123" fmla="*/ 3713 h 371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2" h="3713">
                  <a:moveTo>
                    <a:pt x="33" y="16"/>
                  </a:moveTo>
                  <a:lnTo>
                    <a:pt x="33" y="3697"/>
                  </a:lnTo>
                  <a:lnTo>
                    <a:pt x="0" y="3697"/>
                  </a:lnTo>
                  <a:lnTo>
                    <a:pt x="0" y="16"/>
                  </a:lnTo>
                  <a:lnTo>
                    <a:pt x="33" y="16"/>
                  </a:lnTo>
                  <a:close/>
                  <a:moveTo>
                    <a:pt x="17" y="3713"/>
                  </a:moveTo>
                  <a:lnTo>
                    <a:pt x="0" y="3713"/>
                  </a:lnTo>
                  <a:lnTo>
                    <a:pt x="0" y="3697"/>
                  </a:lnTo>
                  <a:lnTo>
                    <a:pt x="17" y="3697"/>
                  </a:lnTo>
                  <a:lnTo>
                    <a:pt x="17" y="3713"/>
                  </a:lnTo>
                  <a:close/>
                  <a:moveTo>
                    <a:pt x="17" y="3681"/>
                  </a:moveTo>
                  <a:lnTo>
                    <a:pt x="1986" y="3681"/>
                  </a:lnTo>
                  <a:lnTo>
                    <a:pt x="1986" y="3713"/>
                  </a:lnTo>
                  <a:lnTo>
                    <a:pt x="17" y="3713"/>
                  </a:lnTo>
                  <a:lnTo>
                    <a:pt x="17" y="3681"/>
                  </a:lnTo>
                  <a:close/>
                  <a:moveTo>
                    <a:pt x="2002" y="3697"/>
                  </a:moveTo>
                  <a:lnTo>
                    <a:pt x="2002" y="3713"/>
                  </a:lnTo>
                  <a:lnTo>
                    <a:pt x="1986" y="3713"/>
                  </a:lnTo>
                  <a:lnTo>
                    <a:pt x="1986" y="3697"/>
                  </a:lnTo>
                  <a:lnTo>
                    <a:pt x="2002" y="3697"/>
                  </a:lnTo>
                  <a:close/>
                  <a:moveTo>
                    <a:pt x="1970" y="3697"/>
                  </a:moveTo>
                  <a:lnTo>
                    <a:pt x="1970" y="16"/>
                  </a:lnTo>
                  <a:lnTo>
                    <a:pt x="2002" y="16"/>
                  </a:lnTo>
                  <a:lnTo>
                    <a:pt x="2002" y="3697"/>
                  </a:lnTo>
                  <a:lnTo>
                    <a:pt x="1970" y="3697"/>
                  </a:lnTo>
                  <a:close/>
                  <a:moveTo>
                    <a:pt x="1986" y="0"/>
                  </a:moveTo>
                  <a:lnTo>
                    <a:pt x="2002" y="0"/>
                  </a:lnTo>
                  <a:lnTo>
                    <a:pt x="2002" y="16"/>
                  </a:lnTo>
                  <a:lnTo>
                    <a:pt x="1986" y="16"/>
                  </a:lnTo>
                  <a:lnTo>
                    <a:pt x="1986" y="0"/>
                  </a:lnTo>
                  <a:close/>
                  <a:moveTo>
                    <a:pt x="1986" y="32"/>
                  </a:moveTo>
                  <a:lnTo>
                    <a:pt x="17" y="32"/>
                  </a:lnTo>
                  <a:lnTo>
                    <a:pt x="17" y="0"/>
                  </a:lnTo>
                  <a:lnTo>
                    <a:pt x="1986" y="0"/>
                  </a:lnTo>
                  <a:lnTo>
                    <a:pt x="1986" y="32"/>
                  </a:lnTo>
                  <a:close/>
                  <a:moveTo>
                    <a:pt x="0" y="16"/>
                  </a:moveTo>
                  <a:lnTo>
                    <a:pt x="0" y="0"/>
                  </a:lnTo>
                  <a:lnTo>
                    <a:pt x="17" y="0"/>
                  </a:lnTo>
                  <a:lnTo>
                    <a:pt x="17" y="16"/>
                  </a:lnTo>
                  <a:lnTo>
                    <a:pt x="0" y="16"/>
                  </a:lnTo>
                  <a:close/>
                </a:path>
              </a:pathLst>
            </a:custGeom>
            <a:solidFill>
              <a:srgbClr val="131516"/>
            </a:solidFill>
            <a:ln w="9525">
              <a:noFill/>
              <a:round/>
              <a:headEnd/>
              <a:tailEnd/>
            </a:ln>
          </p:spPr>
          <p:txBody>
            <a:bodyPr>
              <a:prstTxWarp prst="textNoShape">
                <a:avLst/>
              </a:prstTxWarp>
            </a:bodyPr>
            <a:lstStyle/>
            <a:p>
              <a:endParaRPr lang="de-DE"/>
            </a:p>
          </p:txBody>
        </p:sp>
        <p:sp>
          <p:nvSpPr>
            <p:cNvPr id="151" name="Rectangle 152"/>
            <p:cNvSpPr>
              <a:spLocks noChangeArrowheads="1"/>
            </p:cNvSpPr>
            <p:nvPr/>
          </p:nvSpPr>
          <p:spPr bwMode="auto">
            <a:xfrm>
              <a:off x="2475" y="2647"/>
              <a:ext cx="282" cy="484"/>
            </a:xfrm>
            <a:prstGeom prst="rect">
              <a:avLst/>
            </a:prstGeom>
            <a:solidFill>
              <a:srgbClr val="ABD1D4"/>
            </a:solidFill>
            <a:ln w="9525">
              <a:noFill/>
              <a:miter lim="800000"/>
              <a:headEnd/>
              <a:tailEnd/>
            </a:ln>
          </p:spPr>
          <p:txBody>
            <a:bodyPr>
              <a:prstTxWarp prst="textNoShape">
                <a:avLst/>
              </a:prstTxWarp>
            </a:bodyPr>
            <a:lstStyle/>
            <a:p>
              <a:endParaRPr lang="de-DE"/>
            </a:p>
          </p:txBody>
        </p:sp>
        <p:sp>
          <p:nvSpPr>
            <p:cNvPr id="152" name="Freeform 153"/>
            <p:cNvSpPr>
              <a:spLocks noEditPoints="1"/>
            </p:cNvSpPr>
            <p:nvPr/>
          </p:nvSpPr>
          <p:spPr bwMode="auto">
            <a:xfrm>
              <a:off x="2473" y="2645"/>
              <a:ext cx="286" cy="489"/>
            </a:xfrm>
            <a:custGeom>
              <a:avLst/>
              <a:gdLst>
                <a:gd name="T0" fmla="*/ 32 w 2001"/>
                <a:gd name="T1" fmla="*/ 15 h 3422"/>
                <a:gd name="T2" fmla="*/ 32 w 2001"/>
                <a:gd name="T3" fmla="*/ 3406 h 3422"/>
                <a:gd name="T4" fmla="*/ 0 w 2001"/>
                <a:gd name="T5" fmla="*/ 3406 h 3422"/>
                <a:gd name="T6" fmla="*/ 0 w 2001"/>
                <a:gd name="T7" fmla="*/ 15 h 3422"/>
                <a:gd name="T8" fmla="*/ 32 w 2001"/>
                <a:gd name="T9" fmla="*/ 15 h 3422"/>
                <a:gd name="T10" fmla="*/ 16 w 2001"/>
                <a:gd name="T11" fmla="*/ 3422 h 3422"/>
                <a:gd name="T12" fmla="*/ 0 w 2001"/>
                <a:gd name="T13" fmla="*/ 3422 h 3422"/>
                <a:gd name="T14" fmla="*/ 0 w 2001"/>
                <a:gd name="T15" fmla="*/ 3406 h 3422"/>
                <a:gd name="T16" fmla="*/ 16 w 2001"/>
                <a:gd name="T17" fmla="*/ 3406 h 3422"/>
                <a:gd name="T18" fmla="*/ 16 w 2001"/>
                <a:gd name="T19" fmla="*/ 3422 h 3422"/>
                <a:gd name="T20" fmla="*/ 16 w 2001"/>
                <a:gd name="T21" fmla="*/ 3390 h 3422"/>
                <a:gd name="T22" fmla="*/ 1985 w 2001"/>
                <a:gd name="T23" fmla="*/ 3390 h 3422"/>
                <a:gd name="T24" fmla="*/ 1985 w 2001"/>
                <a:gd name="T25" fmla="*/ 3422 h 3422"/>
                <a:gd name="T26" fmla="*/ 16 w 2001"/>
                <a:gd name="T27" fmla="*/ 3422 h 3422"/>
                <a:gd name="T28" fmla="*/ 16 w 2001"/>
                <a:gd name="T29" fmla="*/ 3390 h 3422"/>
                <a:gd name="T30" fmla="*/ 2001 w 2001"/>
                <a:gd name="T31" fmla="*/ 3406 h 3422"/>
                <a:gd name="T32" fmla="*/ 2001 w 2001"/>
                <a:gd name="T33" fmla="*/ 3422 h 3422"/>
                <a:gd name="T34" fmla="*/ 1985 w 2001"/>
                <a:gd name="T35" fmla="*/ 3422 h 3422"/>
                <a:gd name="T36" fmla="*/ 1985 w 2001"/>
                <a:gd name="T37" fmla="*/ 3406 h 3422"/>
                <a:gd name="T38" fmla="*/ 2001 w 2001"/>
                <a:gd name="T39" fmla="*/ 3406 h 3422"/>
                <a:gd name="T40" fmla="*/ 1969 w 2001"/>
                <a:gd name="T41" fmla="*/ 3406 h 3422"/>
                <a:gd name="T42" fmla="*/ 1969 w 2001"/>
                <a:gd name="T43" fmla="*/ 15 h 3422"/>
                <a:gd name="T44" fmla="*/ 2001 w 2001"/>
                <a:gd name="T45" fmla="*/ 15 h 3422"/>
                <a:gd name="T46" fmla="*/ 2001 w 2001"/>
                <a:gd name="T47" fmla="*/ 3406 h 3422"/>
                <a:gd name="T48" fmla="*/ 1969 w 2001"/>
                <a:gd name="T49" fmla="*/ 3406 h 3422"/>
                <a:gd name="T50" fmla="*/ 1985 w 2001"/>
                <a:gd name="T51" fmla="*/ 0 h 3422"/>
                <a:gd name="T52" fmla="*/ 2001 w 2001"/>
                <a:gd name="T53" fmla="*/ 0 h 3422"/>
                <a:gd name="T54" fmla="*/ 2001 w 2001"/>
                <a:gd name="T55" fmla="*/ 15 h 3422"/>
                <a:gd name="T56" fmla="*/ 1985 w 2001"/>
                <a:gd name="T57" fmla="*/ 15 h 3422"/>
                <a:gd name="T58" fmla="*/ 1985 w 2001"/>
                <a:gd name="T59" fmla="*/ 0 h 3422"/>
                <a:gd name="T60" fmla="*/ 1985 w 2001"/>
                <a:gd name="T61" fmla="*/ 32 h 3422"/>
                <a:gd name="T62" fmla="*/ 16 w 2001"/>
                <a:gd name="T63" fmla="*/ 32 h 3422"/>
                <a:gd name="T64" fmla="*/ 16 w 2001"/>
                <a:gd name="T65" fmla="*/ 0 h 3422"/>
                <a:gd name="T66" fmla="*/ 1985 w 2001"/>
                <a:gd name="T67" fmla="*/ 0 h 3422"/>
                <a:gd name="T68" fmla="*/ 1985 w 2001"/>
                <a:gd name="T69" fmla="*/ 32 h 3422"/>
                <a:gd name="T70" fmla="*/ 0 w 2001"/>
                <a:gd name="T71" fmla="*/ 15 h 3422"/>
                <a:gd name="T72" fmla="*/ 0 w 2001"/>
                <a:gd name="T73" fmla="*/ 0 h 3422"/>
                <a:gd name="T74" fmla="*/ 16 w 2001"/>
                <a:gd name="T75" fmla="*/ 0 h 3422"/>
                <a:gd name="T76" fmla="*/ 16 w 2001"/>
                <a:gd name="T77" fmla="*/ 15 h 3422"/>
                <a:gd name="T78" fmla="*/ 0 w 2001"/>
                <a:gd name="T79" fmla="*/ 15 h 34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1"/>
                <a:gd name="T121" fmla="*/ 0 h 3422"/>
                <a:gd name="T122" fmla="*/ 2001 w 2001"/>
                <a:gd name="T123" fmla="*/ 3422 h 34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1" h="3422">
                  <a:moveTo>
                    <a:pt x="32" y="15"/>
                  </a:moveTo>
                  <a:lnTo>
                    <a:pt x="32" y="3406"/>
                  </a:lnTo>
                  <a:lnTo>
                    <a:pt x="0" y="3406"/>
                  </a:lnTo>
                  <a:lnTo>
                    <a:pt x="0" y="15"/>
                  </a:lnTo>
                  <a:lnTo>
                    <a:pt x="32" y="15"/>
                  </a:lnTo>
                  <a:close/>
                  <a:moveTo>
                    <a:pt x="16" y="3422"/>
                  </a:moveTo>
                  <a:lnTo>
                    <a:pt x="0" y="3422"/>
                  </a:lnTo>
                  <a:lnTo>
                    <a:pt x="0" y="3406"/>
                  </a:lnTo>
                  <a:lnTo>
                    <a:pt x="16" y="3406"/>
                  </a:lnTo>
                  <a:lnTo>
                    <a:pt x="16" y="3422"/>
                  </a:lnTo>
                  <a:close/>
                  <a:moveTo>
                    <a:pt x="16" y="3390"/>
                  </a:moveTo>
                  <a:lnTo>
                    <a:pt x="1985" y="3390"/>
                  </a:lnTo>
                  <a:lnTo>
                    <a:pt x="1985" y="3422"/>
                  </a:lnTo>
                  <a:lnTo>
                    <a:pt x="16" y="3422"/>
                  </a:lnTo>
                  <a:lnTo>
                    <a:pt x="16" y="3390"/>
                  </a:lnTo>
                  <a:close/>
                  <a:moveTo>
                    <a:pt x="2001" y="3406"/>
                  </a:moveTo>
                  <a:lnTo>
                    <a:pt x="2001" y="3422"/>
                  </a:lnTo>
                  <a:lnTo>
                    <a:pt x="1985" y="3422"/>
                  </a:lnTo>
                  <a:lnTo>
                    <a:pt x="1985" y="3406"/>
                  </a:lnTo>
                  <a:lnTo>
                    <a:pt x="2001" y="3406"/>
                  </a:lnTo>
                  <a:close/>
                  <a:moveTo>
                    <a:pt x="1969" y="3406"/>
                  </a:moveTo>
                  <a:lnTo>
                    <a:pt x="1969" y="15"/>
                  </a:lnTo>
                  <a:lnTo>
                    <a:pt x="2001" y="15"/>
                  </a:lnTo>
                  <a:lnTo>
                    <a:pt x="2001" y="3406"/>
                  </a:lnTo>
                  <a:lnTo>
                    <a:pt x="1969" y="3406"/>
                  </a:lnTo>
                  <a:close/>
                  <a:moveTo>
                    <a:pt x="1985" y="0"/>
                  </a:moveTo>
                  <a:lnTo>
                    <a:pt x="2001" y="0"/>
                  </a:lnTo>
                  <a:lnTo>
                    <a:pt x="2001" y="15"/>
                  </a:lnTo>
                  <a:lnTo>
                    <a:pt x="1985" y="15"/>
                  </a:lnTo>
                  <a:lnTo>
                    <a:pt x="1985" y="0"/>
                  </a:lnTo>
                  <a:close/>
                  <a:moveTo>
                    <a:pt x="1985" y="32"/>
                  </a:moveTo>
                  <a:lnTo>
                    <a:pt x="16" y="32"/>
                  </a:lnTo>
                  <a:lnTo>
                    <a:pt x="16" y="0"/>
                  </a:lnTo>
                  <a:lnTo>
                    <a:pt x="1985" y="0"/>
                  </a:lnTo>
                  <a:lnTo>
                    <a:pt x="1985" y="32"/>
                  </a:lnTo>
                  <a:close/>
                  <a:moveTo>
                    <a:pt x="0" y="15"/>
                  </a:moveTo>
                  <a:lnTo>
                    <a:pt x="0" y="0"/>
                  </a:lnTo>
                  <a:lnTo>
                    <a:pt x="16" y="0"/>
                  </a:lnTo>
                  <a:lnTo>
                    <a:pt x="16" y="15"/>
                  </a:lnTo>
                  <a:lnTo>
                    <a:pt x="0" y="15"/>
                  </a:lnTo>
                  <a:close/>
                </a:path>
              </a:pathLst>
            </a:custGeom>
            <a:solidFill>
              <a:srgbClr val="FFFFFF"/>
            </a:solidFill>
            <a:ln w="9525">
              <a:noFill/>
              <a:round/>
              <a:headEnd/>
              <a:tailEnd/>
            </a:ln>
          </p:spPr>
          <p:txBody>
            <a:bodyPr>
              <a:prstTxWarp prst="textNoShape">
                <a:avLst/>
              </a:prstTxWarp>
            </a:bodyPr>
            <a:lstStyle/>
            <a:p>
              <a:endParaRPr lang="de-DE"/>
            </a:p>
          </p:txBody>
        </p:sp>
        <p:sp>
          <p:nvSpPr>
            <p:cNvPr id="153" name="Freeform 154"/>
            <p:cNvSpPr>
              <a:spLocks noEditPoints="1"/>
            </p:cNvSpPr>
            <p:nvPr/>
          </p:nvSpPr>
          <p:spPr bwMode="auto">
            <a:xfrm>
              <a:off x="2473" y="2645"/>
              <a:ext cx="286" cy="489"/>
            </a:xfrm>
            <a:custGeom>
              <a:avLst/>
              <a:gdLst>
                <a:gd name="T0" fmla="*/ 32 w 2001"/>
                <a:gd name="T1" fmla="*/ 15 h 3422"/>
                <a:gd name="T2" fmla="*/ 32 w 2001"/>
                <a:gd name="T3" fmla="*/ 3406 h 3422"/>
                <a:gd name="T4" fmla="*/ 0 w 2001"/>
                <a:gd name="T5" fmla="*/ 3406 h 3422"/>
                <a:gd name="T6" fmla="*/ 0 w 2001"/>
                <a:gd name="T7" fmla="*/ 15 h 3422"/>
                <a:gd name="T8" fmla="*/ 32 w 2001"/>
                <a:gd name="T9" fmla="*/ 15 h 3422"/>
                <a:gd name="T10" fmla="*/ 16 w 2001"/>
                <a:gd name="T11" fmla="*/ 3422 h 3422"/>
                <a:gd name="T12" fmla="*/ 0 w 2001"/>
                <a:gd name="T13" fmla="*/ 3422 h 3422"/>
                <a:gd name="T14" fmla="*/ 0 w 2001"/>
                <a:gd name="T15" fmla="*/ 3406 h 3422"/>
                <a:gd name="T16" fmla="*/ 16 w 2001"/>
                <a:gd name="T17" fmla="*/ 3406 h 3422"/>
                <a:gd name="T18" fmla="*/ 16 w 2001"/>
                <a:gd name="T19" fmla="*/ 3422 h 3422"/>
                <a:gd name="T20" fmla="*/ 16 w 2001"/>
                <a:gd name="T21" fmla="*/ 3390 h 3422"/>
                <a:gd name="T22" fmla="*/ 1985 w 2001"/>
                <a:gd name="T23" fmla="*/ 3390 h 3422"/>
                <a:gd name="T24" fmla="*/ 1985 w 2001"/>
                <a:gd name="T25" fmla="*/ 3422 h 3422"/>
                <a:gd name="T26" fmla="*/ 16 w 2001"/>
                <a:gd name="T27" fmla="*/ 3422 h 3422"/>
                <a:gd name="T28" fmla="*/ 16 w 2001"/>
                <a:gd name="T29" fmla="*/ 3390 h 3422"/>
                <a:gd name="T30" fmla="*/ 2001 w 2001"/>
                <a:gd name="T31" fmla="*/ 3406 h 3422"/>
                <a:gd name="T32" fmla="*/ 2001 w 2001"/>
                <a:gd name="T33" fmla="*/ 3422 h 3422"/>
                <a:gd name="T34" fmla="*/ 1985 w 2001"/>
                <a:gd name="T35" fmla="*/ 3422 h 3422"/>
                <a:gd name="T36" fmla="*/ 1985 w 2001"/>
                <a:gd name="T37" fmla="*/ 3406 h 3422"/>
                <a:gd name="T38" fmla="*/ 2001 w 2001"/>
                <a:gd name="T39" fmla="*/ 3406 h 3422"/>
                <a:gd name="T40" fmla="*/ 1969 w 2001"/>
                <a:gd name="T41" fmla="*/ 3406 h 3422"/>
                <a:gd name="T42" fmla="*/ 1969 w 2001"/>
                <a:gd name="T43" fmla="*/ 15 h 3422"/>
                <a:gd name="T44" fmla="*/ 2001 w 2001"/>
                <a:gd name="T45" fmla="*/ 15 h 3422"/>
                <a:gd name="T46" fmla="*/ 2001 w 2001"/>
                <a:gd name="T47" fmla="*/ 3406 h 3422"/>
                <a:gd name="T48" fmla="*/ 1969 w 2001"/>
                <a:gd name="T49" fmla="*/ 3406 h 3422"/>
                <a:gd name="T50" fmla="*/ 1985 w 2001"/>
                <a:gd name="T51" fmla="*/ 0 h 3422"/>
                <a:gd name="T52" fmla="*/ 2001 w 2001"/>
                <a:gd name="T53" fmla="*/ 0 h 3422"/>
                <a:gd name="T54" fmla="*/ 2001 w 2001"/>
                <a:gd name="T55" fmla="*/ 15 h 3422"/>
                <a:gd name="T56" fmla="*/ 1985 w 2001"/>
                <a:gd name="T57" fmla="*/ 15 h 3422"/>
                <a:gd name="T58" fmla="*/ 1985 w 2001"/>
                <a:gd name="T59" fmla="*/ 0 h 3422"/>
                <a:gd name="T60" fmla="*/ 1985 w 2001"/>
                <a:gd name="T61" fmla="*/ 32 h 3422"/>
                <a:gd name="T62" fmla="*/ 16 w 2001"/>
                <a:gd name="T63" fmla="*/ 32 h 3422"/>
                <a:gd name="T64" fmla="*/ 16 w 2001"/>
                <a:gd name="T65" fmla="*/ 0 h 3422"/>
                <a:gd name="T66" fmla="*/ 1985 w 2001"/>
                <a:gd name="T67" fmla="*/ 0 h 3422"/>
                <a:gd name="T68" fmla="*/ 1985 w 2001"/>
                <a:gd name="T69" fmla="*/ 32 h 3422"/>
                <a:gd name="T70" fmla="*/ 0 w 2001"/>
                <a:gd name="T71" fmla="*/ 15 h 3422"/>
                <a:gd name="T72" fmla="*/ 0 w 2001"/>
                <a:gd name="T73" fmla="*/ 0 h 3422"/>
                <a:gd name="T74" fmla="*/ 16 w 2001"/>
                <a:gd name="T75" fmla="*/ 0 h 3422"/>
                <a:gd name="T76" fmla="*/ 16 w 2001"/>
                <a:gd name="T77" fmla="*/ 15 h 3422"/>
                <a:gd name="T78" fmla="*/ 0 w 2001"/>
                <a:gd name="T79" fmla="*/ 15 h 34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1"/>
                <a:gd name="T121" fmla="*/ 0 h 3422"/>
                <a:gd name="T122" fmla="*/ 2001 w 2001"/>
                <a:gd name="T123" fmla="*/ 3422 h 34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1" h="3422">
                  <a:moveTo>
                    <a:pt x="32" y="15"/>
                  </a:moveTo>
                  <a:lnTo>
                    <a:pt x="32" y="3406"/>
                  </a:lnTo>
                  <a:lnTo>
                    <a:pt x="0" y="3406"/>
                  </a:lnTo>
                  <a:lnTo>
                    <a:pt x="0" y="15"/>
                  </a:lnTo>
                  <a:lnTo>
                    <a:pt x="32" y="15"/>
                  </a:lnTo>
                  <a:close/>
                  <a:moveTo>
                    <a:pt x="16" y="3422"/>
                  </a:moveTo>
                  <a:lnTo>
                    <a:pt x="0" y="3422"/>
                  </a:lnTo>
                  <a:lnTo>
                    <a:pt x="0" y="3406"/>
                  </a:lnTo>
                  <a:lnTo>
                    <a:pt x="16" y="3406"/>
                  </a:lnTo>
                  <a:lnTo>
                    <a:pt x="16" y="3422"/>
                  </a:lnTo>
                  <a:close/>
                  <a:moveTo>
                    <a:pt x="16" y="3390"/>
                  </a:moveTo>
                  <a:lnTo>
                    <a:pt x="1985" y="3390"/>
                  </a:lnTo>
                  <a:lnTo>
                    <a:pt x="1985" y="3422"/>
                  </a:lnTo>
                  <a:lnTo>
                    <a:pt x="16" y="3422"/>
                  </a:lnTo>
                  <a:lnTo>
                    <a:pt x="16" y="3390"/>
                  </a:lnTo>
                  <a:close/>
                  <a:moveTo>
                    <a:pt x="2001" y="3406"/>
                  </a:moveTo>
                  <a:lnTo>
                    <a:pt x="2001" y="3422"/>
                  </a:lnTo>
                  <a:lnTo>
                    <a:pt x="1985" y="3422"/>
                  </a:lnTo>
                  <a:lnTo>
                    <a:pt x="1985" y="3406"/>
                  </a:lnTo>
                  <a:lnTo>
                    <a:pt x="2001" y="3406"/>
                  </a:lnTo>
                  <a:close/>
                  <a:moveTo>
                    <a:pt x="1969" y="3406"/>
                  </a:moveTo>
                  <a:lnTo>
                    <a:pt x="1969" y="15"/>
                  </a:lnTo>
                  <a:lnTo>
                    <a:pt x="2001" y="15"/>
                  </a:lnTo>
                  <a:lnTo>
                    <a:pt x="2001" y="3406"/>
                  </a:lnTo>
                  <a:lnTo>
                    <a:pt x="1969" y="3406"/>
                  </a:lnTo>
                  <a:close/>
                  <a:moveTo>
                    <a:pt x="1985" y="0"/>
                  </a:moveTo>
                  <a:lnTo>
                    <a:pt x="2001" y="0"/>
                  </a:lnTo>
                  <a:lnTo>
                    <a:pt x="2001" y="15"/>
                  </a:lnTo>
                  <a:lnTo>
                    <a:pt x="1985" y="15"/>
                  </a:lnTo>
                  <a:lnTo>
                    <a:pt x="1985" y="0"/>
                  </a:lnTo>
                  <a:close/>
                  <a:moveTo>
                    <a:pt x="1985" y="32"/>
                  </a:moveTo>
                  <a:lnTo>
                    <a:pt x="16" y="32"/>
                  </a:lnTo>
                  <a:lnTo>
                    <a:pt x="16" y="0"/>
                  </a:lnTo>
                  <a:lnTo>
                    <a:pt x="1985" y="0"/>
                  </a:lnTo>
                  <a:lnTo>
                    <a:pt x="1985" y="32"/>
                  </a:lnTo>
                  <a:close/>
                  <a:moveTo>
                    <a:pt x="0" y="15"/>
                  </a:moveTo>
                  <a:lnTo>
                    <a:pt x="0" y="0"/>
                  </a:lnTo>
                  <a:lnTo>
                    <a:pt x="16" y="0"/>
                  </a:lnTo>
                  <a:lnTo>
                    <a:pt x="16" y="15"/>
                  </a:lnTo>
                  <a:lnTo>
                    <a:pt x="0" y="15"/>
                  </a:lnTo>
                  <a:close/>
                </a:path>
              </a:pathLst>
            </a:custGeom>
            <a:solidFill>
              <a:srgbClr val="131516"/>
            </a:solidFill>
            <a:ln w="9525">
              <a:noFill/>
              <a:round/>
              <a:headEnd/>
              <a:tailEnd/>
            </a:ln>
          </p:spPr>
          <p:txBody>
            <a:bodyPr>
              <a:prstTxWarp prst="textNoShape">
                <a:avLst/>
              </a:prstTxWarp>
            </a:bodyPr>
            <a:lstStyle/>
            <a:p>
              <a:endParaRPr lang="de-DE"/>
            </a:p>
          </p:txBody>
        </p:sp>
        <p:sp>
          <p:nvSpPr>
            <p:cNvPr id="154" name="Rectangle 155"/>
            <p:cNvSpPr>
              <a:spLocks noChangeArrowheads="1"/>
            </p:cNvSpPr>
            <p:nvPr/>
          </p:nvSpPr>
          <p:spPr bwMode="auto">
            <a:xfrm>
              <a:off x="2757" y="2815"/>
              <a:ext cx="281" cy="316"/>
            </a:xfrm>
            <a:prstGeom prst="rect">
              <a:avLst/>
            </a:prstGeom>
            <a:solidFill>
              <a:srgbClr val="7E8387"/>
            </a:solidFill>
            <a:ln w="9525">
              <a:noFill/>
              <a:miter lim="800000"/>
              <a:headEnd/>
              <a:tailEnd/>
            </a:ln>
          </p:spPr>
          <p:txBody>
            <a:bodyPr>
              <a:prstTxWarp prst="textNoShape">
                <a:avLst/>
              </a:prstTxWarp>
            </a:bodyPr>
            <a:lstStyle/>
            <a:p>
              <a:endParaRPr lang="de-DE"/>
            </a:p>
          </p:txBody>
        </p:sp>
        <p:sp>
          <p:nvSpPr>
            <p:cNvPr id="155" name="Freeform 156"/>
            <p:cNvSpPr>
              <a:spLocks noEditPoints="1"/>
            </p:cNvSpPr>
            <p:nvPr/>
          </p:nvSpPr>
          <p:spPr bwMode="auto">
            <a:xfrm>
              <a:off x="2754" y="2813"/>
              <a:ext cx="286" cy="321"/>
            </a:xfrm>
            <a:custGeom>
              <a:avLst/>
              <a:gdLst>
                <a:gd name="T0" fmla="*/ 32 w 2001"/>
                <a:gd name="T1" fmla="*/ 15 h 2247"/>
                <a:gd name="T2" fmla="*/ 32 w 2001"/>
                <a:gd name="T3" fmla="*/ 2231 h 2247"/>
                <a:gd name="T4" fmla="*/ 0 w 2001"/>
                <a:gd name="T5" fmla="*/ 2231 h 2247"/>
                <a:gd name="T6" fmla="*/ 0 w 2001"/>
                <a:gd name="T7" fmla="*/ 15 h 2247"/>
                <a:gd name="T8" fmla="*/ 32 w 2001"/>
                <a:gd name="T9" fmla="*/ 15 h 2247"/>
                <a:gd name="T10" fmla="*/ 16 w 2001"/>
                <a:gd name="T11" fmla="*/ 2247 h 2247"/>
                <a:gd name="T12" fmla="*/ 0 w 2001"/>
                <a:gd name="T13" fmla="*/ 2247 h 2247"/>
                <a:gd name="T14" fmla="*/ 0 w 2001"/>
                <a:gd name="T15" fmla="*/ 2231 h 2247"/>
                <a:gd name="T16" fmla="*/ 16 w 2001"/>
                <a:gd name="T17" fmla="*/ 2231 h 2247"/>
                <a:gd name="T18" fmla="*/ 16 w 2001"/>
                <a:gd name="T19" fmla="*/ 2247 h 2247"/>
                <a:gd name="T20" fmla="*/ 16 w 2001"/>
                <a:gd name="T21" fmla="*/ 2215 h 2247"/>
                <a:gd name="T22" fmla="*/ 1985 w 2001"/>
                <a:gd name="T23" fmla="*/ 2215 h 2247"/>
                <a:gd name="T24" fmla="*/ 1985 w 2001"/>
                <a:gd name="T25" fmla="*/ 2247 h 2247"/>
                <a:gd name="T26" fmla="*/ 16 w 2001"/>
                <a:gd name="T27" fmla="*/ 2247 h 2247"/>
                <a:gd name="T28" fmla="*/ 16 w 2001"/>
                <a:gd name="T29" fmla="*/ 2215 h 2247"/>
                <a:gd name="T30" fmla="*/ 2001 w 2001"/>
                <a:gd name="T31" fmla="*/ 2231 h 2247"/>
                <a:gd name="T32" fmla="*/ 2001 w 2001"/>
                <a:gd name="T33" fmla="*/ 2247 h 2247"/>
                <a:gd name="T34" fmla="*/ 1985 w 2001"/>
                <a:gd name="T35" fmla="*/ 2247 h 2247"/>
                <a:gd name="T36" fmla="*/ 1985 w 2001"/>
                <a:gd name="T37" fmla="*/ 2231 h 2247"/>
                <a:gd name="T38" fmla="*/ 2001 w 2001"/>
                <a:gd name="T39" fmla="*/ 2231 h 2247"/>
                <a:gd name="T40" fmla="*/ 1970 w 2001"/>
                <a:gd name="T41" fmla="*/ 2231 h 2247"/>
                <a:gd name="T42" fmla="*/ 1970 w 2001"/>
                <a:gd name="T43" fmla="*/ 15 h 2247"/>
                <a:gd name="T44" fmla="*/ 2001 w 2001"/>
                <a:gd name="T45" fmla="*/ 15 h 2247"/>
                <a:gd name="T46" fmla="*/ 2001 w 2001"/>
                <a:gd name="T47" fmla="*/ 2231 h 2247"/>
                <a:gd name="T48" fmla="*/ 1970 w 2001"/>
                <a:gd name="T49" fmla="*/ 2231 h 2247"/>
                <a:gd name="T50" fmla="*/ 1985 w 2001"/>
                <a:gd name="T51" fmla="*/ 0 h 2247"/>
                <a:gd name="T52" fmla="*/ 2001 w 2001"/>
                <a:gd name="T53" fmla="*/ 0 h 2247"/>
                <a:gd name="T54" fmla="*/ 2001 w 2001"/>
                <a:gd name="T55" fmla="*/ 15 h 2247"/>
                <a:gd name="T56" fmla="*/ 1985 w 2001"/>
                <a:gd name="T57" fmla="*/ 15 h 2247"/>
                <a:gd name="T58" fmla="*/ 1985 w 2001"/>
                <a:gd name="T59" fmla="*/ 0 h 2247"/>
                <a:gd name="T60" fmla="*/ 1985 w 2001"/>
                <a:gd name="T61" fmla="*/ 32 h 2247"/>
                <a:gd name="T62" fmla="*/ 16 w 2001"/>
                <a:gd name="T63" fmla="*/ 32 h 2247"/>
                <a:gd name="T64" fmla="*/ 16 w 2001"/>
                <a:gd name="T65" fmla="*/ 0 h 2247"/>
                <a:gd name="T66" fmla="*/ 1985 w 2001"/>
                <a:gd name="T67" fmla="*/ 0 h 2247"/>
                <a:gd name="T68" fmla="*/ 1985 w 2001"/>
                <a:gd name="T69" fmla="*/ 32 h 2247"/>
                <a:gd name="T70" fmla="*/ 0 w 2001"/>
                <a:gd name="T71" fmla="*/ 15 h 2247"/>
                <a:gd name="T72" fmla="*/ 0 w 2001"/>
                <a:gd name="T73" fmla="*/ 0 h 2247"/>
                <a:gd name="T74" fmla="*/ 16 w 2001"/>
                <a:gd name="T75" fmla="*/ 0 h 2247"/>
                <a:gd name="T76" fmla="*/ 16 w 2001"/>
                <a:gd name="T77" fmla="*/ 15 h 2247"/>
                <a:gd name="T78" fmla="*/ 0 w 2001"/>
                <a:gd name="T79" fmla="*/ 15 h 22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1"/>
                <a:gd name="T121" fmla="*/ 0 h 2247"/>
                <a:gd name="T122" fmla="*/ 2001 w 2001"/>
                <a:gd name="T123" fmla="*/ 2247 h 22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1" h="2247">
                  <a:moveTo>
                    <a:pt x="32" y="15"/>
                  </a:moveTo>
                  <a:lnTo>
                    <a:pt x="32" y="2231"/>
                  </a:lnTo>
                  <a:lnTo>
                    <a:pt x="0" y="2231"/>
                  </a:lnTo>
                  <a:lnTo>
                    <a:pt x="0" y="15"/>
                  </a:lnTo>
                  <a:lnTo>
                    <a:pt x="32" y="15"/>
                  </a:lnTo>
                  <a:close/>
                  <a:moveTo>
                    <a:pt x="16" y="2247"/>
                  </a:moveTo>
                  <a:lnTo>
                    <a:pt x="0" y="2247"/>
                  </a:lnTo>
                  <a:lnTo>
                    <a:pt x="0" y="2231"/>
                  </a:lnTo>
                  <a:lnTo>
                    <a:pt x="16" y="2231"/>
                  </a:lnTo>
                  <a:lnTo>
                    <a:pt x="16" y="2247"/>
                  </a:lnTo>
                  <a:close/>
                  <a:moveTo>
                    <a:pt x="16" y="2215"/>
                  </a:moveTo>
                  <a:lnTo>
                    <a:pt x="1985" y="2215"/>
                  </a:lnTo>
                  <a:lnTo>
                    <a:pt x="1985" y="2247"/>
                  </a:lnTo>
                  <a:lnTo>
                    <a:pt x="16" y="2247"/>
                  </a:lnTo>
                  <a:lnTo>
                    <a:pt x="16" y="2215"/>
                  </a:lnTo>
                  <a:close/>
                  <a:moveTo>
                    <a:pt x="2001" y="2231"/>
                  </a:moveTo>
                  <a:lnTo>
                    <a:pt x="2001" y="2247"/>
                  </a:lnTo>
                  <a:lnTo>
                    <a:pt x="1985" y="2247"/>
                  </a:lnTo>
                  <a:lnTo>
                    <a:pt x="1985" y="2231"/>
                  </a:lnTo>
                  <a:lnTo>
                    <a:pt x="2001" y="2231"/>
                  </a:lnTo>
                  <a:close/>
                  <a:moveTo>
                    <a:pt x="1970" y="2231"/>
                  </a:moveTo>
                  <a:lnTo>
                    <a:pt x="1970" y="15"/>
                  </a:lnTo>
                  <a:lnTo>
                    <a:pt x="2001" y="15"/>
                  </a:lnTo>
                  <a:lnTo>
                    <a:pt x="2001" y="2231"/>
                  </a:lnTo>
                  <a:lnTo>
                    <a:pt x="1970" y="2231"/>
                  </a:lnTo>
                  <a:close/>
                  <a:moveTo>
                    <a:pt x="1985" y="0"/>
                  </a:moveTo>
                  <a:lnTo>
                    <a:pt x="2001" y="0"/>
                  </a:lnTo>
                  <a:lnTo>
                    <a:pt x="2001" y="15"/>
                  </a:lnTo>
                  <a:lnTo>
                    <a:pt x="1985" y="15"/>
                  </a:lnTo>
                  <a:lnTo>
                    <a:pt x="1985" y="0"/>
                  </a:lnTo>
                  <a:close/>
                  <a:moveTo>
                    <a:pt x="1985" y="32"/>
                  </a:moveTo>
                  <a:lnTo>
                    <a:pt x="16" y="32"/>
                  </a:lnTo>
                  <a:lnTo>
                    <a:pt x="16" y="0"/>
                  </a:lnTo>
                  <a:lnTo>
                    <a:pt x="1985" y="0"/>
                  </a:lnTo>
                  <a:lnTo>
                    <a:pt x="1985" y="32"/>
                  </a:lnTo>
                  <a:close/>
                  <a:moveTo>
                    <a:pt x="0" y="15"/>
                  </a:moveTo>
                  <a:lnTo>
                    <a:pt x="0" y="0"/>
                  </a:lnTo>
                  <a:lnTo>
                    <a:pt x="16" y="0"/>
                  </a:lnTo>
                  <a:lnTo>
                    <a:pt x="16" y="15"/>
                  </a:lnTo>
                  <a:lnTo>
                    <a:pt x="0" y="15"/>
                  </a:lnTo>
                  <a:close/>
                </a:path>
              </a:pathLst>
            </a:custGeom>
            <a:solidFill>
              <a:srgbClr val="FFFFFF"/>
            </a:solidFill>
            <a:ln w="9525">
              <a:noFill/>
              <a:round/>
              <a:headEnd/>
              <a:tailEnd/>
            </a:ln>
          </p:spPr>
          <p:txBody>
            <a:bodyPr>
              <a:prstTxWarp prst="textNoShape">
                <a:avLst/>
              </a:prstTxWarp>
            </a:bodyPr>
            <a:lstStyle/>
            <a:p>
              <a:endParaRPr lang="de-DE"/>
            </a:p>
          </p:txBody>
        </p:sp>
        <p:sp>
          <p:nvSpPr>
            <p:cNvPr id="156" name="Freeform 157"/>
            <p:cNvSpPr>
              <a:spLocks noEditPoints="1"/>
            </p:cNvSpPr>
            <p:nvPr/>
          </p:nvSpPr>
          <p:spPr bwMode="auto">
            <a:xfrm>
              <a:off x="2754" y="2813"/>
              <a:ext cx="286" cy="321"/>
            </a:xfrm>
            <a:custGeom>
              <a:avLst/>
              <a:gdLst>
                <a:gd name="T0" fmla="*/ 32 w 2001"/>
                <a:gd name="T1" fmla="*/ 15 h 2247"/>
                <a:gd name="T2" fmla="*/ 32 w 2001"/>
                <a:gd name="T3" fmla="*/ 2231 h 2247"/>
                <a:gd name="T4" fmla="*/ 0 w 2001"/>
                <a:gd name="T5" fmla="*/ 2231 h 2247"/>
                <a:gd name="T6" fmla="*/ 0 w 2001"/>
                <a:gd name="T7" fmla="*/ 15 h 2247"/>
                <a:gd name="T8" fmla="*/ 32 w 2001"/>
                <a:gd name="T9" fmla="*/ 15 h 2247"/>
                <a:gd name="T10" fmla="*/ 16 w 2001"/>
                <a:gd name="T11" fmla="*/ 2247 h 2247"/>
                <a:gd name="T12" fmla="*/ 0 w 2001"/>
                <a:gd name="T13" fmla="*/ 2247 h 2247"/>
                <a:gd name="T14" fmla="*/ 0 w 2001"/>
                <a:gd name="T15" fmla="*/ 2231 h 2247"/>
                <a:gd name="T16" fmla="*/ 16 w 2001"/>
                <a:gd name="T17" fmla="*/ 2231 h 2247"/>
                <a:gd name="T18" fmla="*/ 16 w 2001"/>
                <a:gd name="T19" fmla="*/ 2247 h 2247"/>
                <a:gd name="T20" fmla="*/ 16 w 2001"/>
                <a:gd name="T21" fmla="*/ 2215 h 2247"/>
                <a:gd name="T22" fmla="*/ 1985 w 2001"/>
                <a:gd name="T23" fmla="*/ 2215 h 2247"/>
                <a:gd name="T24" fmla="*/ 1985 w 2001"/>
                <a:gd name="T25" fmla="*/ 2247 h 2247"/>
                <a:gd name="T26" fmla="*/ 16 w 2001"/>
                <a:gd name="T27" fmla="*/ 2247 h 2247"/>
                <a:gd name="T28" fmla="*/ 16 w 2001"/>
                <a:gd name="T29" fmla="*/ 2215 h 2247"/>
                <a:gd name="T30" fmla="*/ 2001 w 2001"/>
                <a:gd name="T31" fmla="*/ 2231 h 2247"/>
                <a:gd name="T32" fmla="*/ 2001 w 2001"/>
                <a:gd name="T33" fmla="*/ 2247 h 2247"/>
                <a:gd name="T34" fmla="*/ 1985 w 2001"/>
                <a:gd name="T35" fmla="*/ 2247 h 2247"/>
                <a:gd name="T36" fmla="*/ 1985 w 2001"/>
                <a:gd name="T37" fmla="*/ 2231 h 2247"/>
                <a:gd name="T38" fmla="*/ 2001 w 2001"/>
                <a:gd name="T39" fmla="*/ 2231 h 2247"/>
                <a:gd name="T40" fmla="*/ 1970 w 2001"/>
                <a:gd name="T41" fmla="*/ 2231 h 2247"/>
                <a:gd name="T42" fmla="*/ 1970 w 2001"/>
                <a:gd name="T43" fmla="*/ 15 h 2247"/>
                <a:gd name="T44" fmla="*/ 2001 w 2001"/>
                <a:gd name="T45" fmla="*/ 15 h 2247"/>
                <a:gd name="T46" fmla="*/ 2001 w 2001"/>
                <a:gd name="T47" fmla="*/ 2231 h 2247"/>
                <a:gd name="T48" fmla="*/ 1970 w 2001"/>
                <a:gd name="T49" fmla="*/ 2231 h 2247"/>
                <a:gd name="T50" fmla="*/ 1985 w 2001"/>
                <a:gd name="T51" fmla="*/ 0 h 2247"/>
                <a:gd name="T52" fmla="*/ 2001 w 2001"/>
                <a:gd name="T53" fmla="*/ 0 h 2247"/>
                <a:gd name="T54" fmla="*/ 2001 w 2001"/>
                <a:gd name="T55" fmla="*/ 15 h 2247"/>
                <a:gd name="T56" fmla="*/ 1985 w 2001"/>
                <a:gd name="T57" fmla="*/ 15 h 2247"/>
                <a:gd name="T58" fmla="*/ 1985 w 2001"/>
                <a:gd name="T59" fmla="*/ 0 h 2247"/>
                <a:gd name="T60" fmla="*/ 1985 w 2001"/>
                <a:gd name="T61" fmla="*/ 32 h 2247"/>
                <a:gd name="T62" fmla="*/ 16 w 2001"/>
                <a:gd name="T63" fmla="*/ 32 h 2247"/>
                <a:gd name="T64" fmla="*/ 16 w 2001"/>
                <a:gd name="T65" fmla="*/ 0 h 2247"/>
                <a:gd name="T66" fmla="*/ 1985 w 2001"/>
                <a:gd name="T67" fmla="*/ 0 h 2247"/>
                <a:gd name="T68" fmla="*/ 1985 w 2001"/>
                <a:gd name="T69" fmla="*/ 32 h 2247"/>
                <a:gd name="T70" fmla="*/ 0 w 2001"/>
                <a:gd name="T71" fmla="*/ 15 h 2247"/>
                <a:gd name="T72" fmla="*/ 0 w 2001"/>
                <a:gd name="T73" fmla="*/ 0 h 2247"/>
                <a:gd name="T74" fmla="*/ 16 w 2001"/>
                <a:gd name="T75" fmla="*/ 0 h 2247"/>
                <a:gd name="T76" fmla="*/ 16 w 2001"/>
                <a:gd name="T77" fmla="*/ 15 h 2247"/>
                <a:gd name="T78" fmla="*/ 0 w 2001"/>
                <a:gd name="T79" fmla="*/ 15 h 22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1"/>
                <a:gd name="T121" fmla="*/ 0 h 2247"/>
                <a:gd name="T122" fmla="*/ 2001 w 2001"/>
                <a:gd name="T123" fmla="*/ 2247 h 22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1" h="2247">
                  <a:moveTo>
                    <a:pt x="32" y="15"/>
                  </a:moveTo>
                  <a:lnTo>
                    <a:pt x="32" y="2231"/>
                  </a:lnTo>
                  <a:lnTo>
                    <a:pt x="0" y="2231"/>
                  </a:lnTo>
                  <a:lnTo>
                    <a:pt x="0" y="15"/>
                  </a:lnTo>
                  <a:lnTo>
                    <a:pt x="32" y="15"/>
                  </a:lnTo>
                  <a:close/>
                  <a:moveTo>
                    <a:pt x="16" y="2247"/>
                  </a:moveTo>
                  <a:lnTo>
                    <a:pt x="0" y="2247"/>
                  </a:lnTo>
                  <a:lnTo>
                    <a:pt x="0" y="2231"/>
                  </a:lnTo>
                  <a:lnTo>
                    <a:pt x="16" y="2231"/>
                  </a:lnTo>
                  <a:lnTo>
                    <a:pt x="16" y="2247"/>
                  </a:lnTo>
                  <a:close/>
                  <a:moveTo>
                    <a:pt x="16" y="2215"/>
                  </a:moveTo>
                  <a:lnTo>
                    <a:pt x="1985" y="2215"/>
                  </a:lnTo>
                  <a:lnTo>
                    <a:pt x="1985" y="2247"/>
                  </a:lnTo>
                  <a:lnTo>
                    <a:pt x="16" y="2247"/>
                  </a:lnTo>
                  <a:lnTo>
                    <a:pt x="16" y="2215"/>
                  </a:lnTo>
                  <a:close/>
                  <a:moveTo>
                    <a:pt x="2001" y="2231"/>
                  </a:moveTo>
                  <a:lnTo>
                    <a:pt x="2001" y="2247"/>
                  </a:lnTo>
                  <a:lnTo>
                    <a:pt x="1985" y="2247"/>
                  </a:lnTo>
                  <a:lnTo>
                    <a:pt x="1985" y="2231"/>
                  </a:lnTo>
                  <a:lnTo>
                    <a:pt x="2001" y="2231"/>
                  </a:lnTo>
                  <a:close/>
                  <a:moveTo>
                    <a:pt x="1970" y="2231"/>
                  </a:moveTo>
                  <a:lnTo>
                    <a:pt x="1970" y="15"/>
                  </a:lnTo>
                  <a:lnTo>
                    <a:pt x="2001" y="15"/>
                  </a:lnTo>
                  <a:lnTo>
                    <a:pt x="2001" y="2231"/>
                  </a:lnTo>
                  <a:lnTo>
                    <a:pt x="1970" y="2231"/>
                  </a:lnTo>
                  <a:close/>
                  <a:moveTo>
                    <a:pt x="1985" y="0"/>
                  </a:moveTo>
                  <a:lnTo>
                    <a:pt x="2001" y="0"/>
                  </a:lnTo>
                  <a:lnTo>
                    <a:pt x="2001" y="15"/>
                  </a:lnTo>
                  <a:lnTo>
                    <a:pt x="1985" y="15"/>
                  </a:lnTo>
                  <a:lnTo>
                    <a:pt x="1985" y="0"/>
                  </a:lnTo>
                  <a:close/>
                  <a:moveTo>
                    <a:pt x="1985" y="32"/>
                  </a:moveTo>
                  <a:lnTo>
                    <a:pt x="16" y="32"/>
                  </a:lnTo>
                  <a:lnTo>
                    <a:pt x="16" y="0"/>
                  </a:lnTo>
                  <a:lnTo>
                    <a:pt x="1985" y="0"/>
                  </a:lnTo>
                  <a:lnTo>
                    <a:pt x="1985" y="32"/>
                  </a:lnTo>
                  <a:close/>
                  <a:moveTo>
                    <a:pt x="0" y="15"/>
                  </a:moveTo>
                  <a:lnTo>
                    <a:pt x="0" y="0"/>
                  </a:lnTo>
                  <a:lnTo>
                    <a:pt x="16" y="0"/>
                  </a:lnTo>
                  <a:lnTo>
                    <a:pt x="16" y="15"/>
                  </a:lnTo>
                  <a:lnTo>
                    <a:pt x="0" y="15"/>
                  </a:lnTo>
                  <a:close/>
                </a:path>
              </a:pathLst>
            </a:custGeom>
            <a:solidFill>
              <a:srgbClr val="131516"/>
            </a:solidFill>
            <a:ln w="9525">
              <a:noFill/>
              <a:round/>
              <a:headEnd/>
              <a:tailEnd/>
            </a:ln>
          </p:spPr>
          <p:txBody>
            <a:bodyPr>
              <a:prstTxWarp prst="textNoShape">
                <a:avLst/>
              </a:prstTxWarp>
            </a:bodyPr>
            <a:lstStyle/>
            <a:p>
              <a:endParaRPr lang="de-DE"/>
            </a:p>
          </p:txBody>
        </p:sp>
        <p:sp>
          <p:nvSpPr>
            <p:cNvPr id="157" name="Rectangle 158"/>
            <p:cNvSpPr>
              <a:spLocks noChangeArrowheads="1"/>
            </p:cNvSpPr>
            <p:nvPr/>
          </p:nvSpPr>
          <p:spPr bwMode="auto">
            <a:xfrm>
              <a:off x="3182" y="1901"/>
              <a:ext cx="281" cy="1230"/>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58" name="Freeform 159"/>
            <p:cNvSpPr>
              <a:spLocks noEditPoints="1"/>
            </p:cNvSpPr>
            <p:nvPr/>
          </p:nvSpPr>
          <p:spPr bwMode="auto">
            <a:xfrm>
              <a:off x="3180" y="1898"/>
              <a:ext cx="285" cy="1236"/>
            </a:xfrm>
            <a:custGeom>
              <a:avLst/>
              <a:gdLst>
                <a:gd name="T0" fmla="*/ 32 w 2001"/>
                <a:gd name="T1" fmla="*/ 16 h 8647"/>
                <a:gd name="T2" fmla="*/ 32 w 2001"/>
                <a:gd name="T3" fmla="*/ 8631 h 8647"/>
                <a:gd name="T4" fmla="*/ 0 w 2001"/>
                <a:gd name="T5" fmla="*/ 8631 h 8647"/>
                <a:gd name="T6" fmla="*/ 0 w 2001"/>
                <a:gd name="T7" fmla="*/ 16 h 8647"/>
                <a:gd name="T8" fmla="*/ 32 w 2001"/>
                <a:gd name="T9" fmla="*/ 16 h 8647"/>
                <a:gd name="T10" fmla="*/ 15 w 2001"/>
                <a:gd name="T11" fmla="*/ 8647 h 8647"/>
                <a:gd name="T12" fmla="*/ 0 w 2001"/>
                <a:gd name="T13" fmla="*/ 8647 h 8647"/>
                <a:gd name="T14" fmla="*/ 0 w 2001"/>
                <a:gd name="T15" fmla="*/ 8631 h 8647"/>
                <a:gd name="T16" fmla="*/ 15 w 2001"/>
                <a:gd name="T17" fmla="*/ 8631 h 8647"/>
                <a:gd name="T18" fmla="*/ 15 w 2001"/>
                <a:gd name="T19" fmla="*/ 8647 h 8647"/>
                <a:gd name="T20" fmla="*/ 15 w 2001"/>
                <a:gd name="T21" fmla="*/ 8615 h 8647"/>
                <a:gd name="T22" fmla="*/ 1984 w 2001"/>
                <a:gd name="T23" fmla="*/ 8615 h 8647"/>
                <a:gd name="T24" fmla="*/ 1984 w 2001"/>
                <a:gd name="T25" fmla="*/ 8647 h 8647"/>
                <a:gd name="T26" fmla="*/ 15 w 2001"/>
                <a:gd name="T27" fmla="*/ 8647 h 8647"/>
                <a:gd name="T28" fmla="*/ 15 w 2001"/>
                <a:gd name="T29" fmla="*/ 8615 h 8647"/>
                <a:gd name="T30" fmla="*/ 2001 w 2001"/>
                <a:gd name="T31" fmla="*/ 8631 h 8647"/>
                <a:gd name="T32" fmla="*/ 2001 w 2001"/>
                <a:gd name="T33" fmla="*/ 8647 h 8647"/>
                <a:gd name="T34" fmla="*/ 1984 w 2001"/>
                <a:gd name="T35" fmla="*/ 8647 h 8647"/>
                <a:gd name="T36" fmla="*/ 1984 w 2001"/>
                <a:gd name="T37" fmla="*/ 8631 h 8647"/>
                <a:gd name="T38" fmla="*/ 2001 w 2001"/>
                <a:gd name="T39" fmla="*/ 8631 h 8647"/>
                <a:gd name="T40" fmla="*/ 1969 w 2001"/>
                <a:gd name="T41" fmla="*/ 8631 h 8647"/>
                <a:gd name="T42" fmla="*/ 1969 w 2001"/>
                <a:gd name="T43" fmla="*/ 16 h 8647"/>
                <a:gd name="T44" fmla="*/ 2001 w 2001"/>
                <a:gd name="T45" fmla="*/ 16 h 8647"/>
                <a:gd name="T46" fmla="*/ 2001 w 2001"/>
                <a:gd name="T47" fmla="*/ 8631 h 8647"/>
                <a:gd name="T48" fmla="*/ 1969 w 2001"/>
                <a:gd name="T49" fmla="*/ 8631 h 8647"/>
                <a:gd name="T50" fmla="*/ 1984 w 2001"/>
                <a:gd name="T51" fmla="*/ 0 h 8647"/>
                <a:gd name="T52" fmla="*/ 2001 w 2001"/>
                <a:gd name="T53" fmla="*/ 0 h 8647"/>
                <a:gd name="T54" fmla="*/ 2001 w 2001"/>
                <a:gd name="T55" fmla="*/ 16 h 8647"/>
                <a:gd name="T56" fmla="*/ 1984 w 2001"/>
                <a:gd name="T57" fmla="*/ 16 h 8647"/>
                <a:gd name="T58" fmla="*/ 1984 w 2001"/>
                <a:gd name="T59" fmla="*/ 0 h 8647"/>
                <a:gd name="T60" fmla="*/ 1984 w 2001"/>
                <a:gd name="T61" fmla="*/ 31 h 8647"/>
                <a:gd name="T62" fmla="*/ 15 w 2001"/>
                <a:gd name="T63" fmla="*/ 31 h 8647"/>
                <a:gd name="T64" fmla="*/ 15 w 2001"/>
                <a:gd name="T65" fmla="*/ 0 h 8647"/>
                <a:gd name="T66" fmla="*/ 1984 w 2001"/>
                <a:gd name="T67" fmla="*/ 0 h 8647"/>
                <a:gd name="T68" fmla="*/ 1984 w 2001"/>
                <a:gd name="T69" fmla="*/ 31 h 8647"/>
                <a:gd name="T70" fmla="*/ 0 w 2001"/>
                <a:gd name="T71" fmla="*/ 16 h 8647"/>
                <a:gd name="T72" fmla="*/ 0 w 2001"/>
                <a:gd name="T73" fmla="*/ 0 h 8647"/>
                <a:gd name="T74" fmla="*/ 15 w 2001"/>
                <a:gd name="T75" fmla="*/ 0 h 8647"/>
                <a:gd name="T76" fmla="*/ 15 w 2001"/>
                <a:gd name="T77" fmla="*/ 16 h 8647"/>
                <a:gd name="T78" fmla="*/ 0 w 2001"/>
                <a:gd name="T79" fmla="*/ 16 h 86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1"/>
                <a:gd name="T121" fmla="*/ 0 h 8647"/>
                <a:gd name="T122" fmla="*/ 2001 w 2001"/>
                <a:gd name="T123" fmla="*/ 8647 h 86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1" h="8647">
                  <a:moveTo>
                    <a:pt x="32" y="16"/>
                  </a:moveTo>
                  <a:lnTo>
                    <a:pt x="32" y="8631"/>
                  </a:lnTo>
                  <a:lnTo>
                    <a:pt x="0" y="8631"/>
                  </a:lnTo>
                  <a:lnTo>
                    <a:pt x="0" y="16"/>
                  </a:lnTo>
                  <a:lnTo>
                    <a:pt x="32" y="16"/>
                  </a:lnTo>
                  <a:close/>
                  <a:moveTo>
                    <a:pt x="15" y="8647"/>
                  </a:moveTo>
                  <a:lnTo>
                    <a:pt x="0" y="8647"/>
                  </a:lnTo>
                  <a:lnTo>
                    <a:pt x="0" y="8631"/>
                  </a:lnTo>
                  <a:lnTo>
                    <a:pt x="15" y="8631"/>
                  </a:lnTo>
                  <a:lnTo>
                    <a:pt x="15" y="8647"/>
                  </a:lnTo>
                  <a:close/>
                  <a:moveTo>
                    <a:pt x="15" y="8615"/>
                  </a:moveTo>
                  <a:lnTo>
                    <a:pt x="1984" y="8615"/>
                  </a:lnTo>
                  <a:lnTo>
                    <a:pt x="1984" y="8647"/>
                  </a:lnTo>
                  <a:lnTo>
                    <a:pt x="15" y="8647"/>
                  </a:lnTo>
                  <a:lnTo>
                    <a:pt x="15" y="8615"/>
                  </a:lnTo>
                  <a:close/>
                  <a:moveTo>
                    <a:pt x="2001" y="8631"/>
                  </a:moveTo>
                  <a:lnTo>
                    <a:pt x="2001" y="8647"/>
                  </a:lnTo>
                  <a:lnTo>
                    <a:pt x="1984" y="8647"/>
                  </a:lnTo>
                  <a:lnTo>
                    <a:pt x="1984" y="8631"/>
                  </a:lnTo>
                  <a:lnTo>
                    <a:pt x="2001" y="8631"/>
                  </a:lnTo>
                  <a:close/>
                  <a:moveTo>
                    <a:pt x="1969" y="8631"/>
                  </a:moveTo>
                  <a:lnTo>
                    <a:pt x="1969" y="16"/>
                  </a:lnTo>
                  <a:lnTo>
                    <a:pt x="2001" y="16"/>
                  </a:lnTo>
                  <a:lnTo>
                    <a:pt x="2001" y="8631"/>
                  </a:lnTo>
                  <a:lnTo>
                    <a:pt x="1969" y="8631"/>
                  </a:lnTo>
                  <a:close/>
                  <a:moveTo>
                    <a:pt x="1984" y="0"/>
                  </a:moveTo>
                  <a:lnTo>
                    <a:pt x="2001" y="0"/>
                  </a:lnTo>
                  <a:lnTo>
                    <a:pt x="2001" y="16"/>
                  </a:lnTo>
                  <a:lnTo>
                    <a:pt x="1984" y="16"/>
                  </a:lnTo>
                  <a:lnTo>
                    <a:pt x="1984" y="0"/>
                  </a:lnTo>
                  <a:close/>
                  <a:moveTo>
                    <a:pt x="1984" y="31"/>
                  </a:moveTo>
                  <a:lnTo>
                    <a:pt x="15" y="31"/>
                  </a:lnTo>
                  <a:lnTo>
                    <a:pt x="15" y="0"/>
                  </a:lnTo>
                  <a:lnTo>
                    <a:pt x="1984" y="0"/>
                  </a:lnTo>
                  <a:lnTo>
                    <a:pt x="1984" y="31"/>
                  </a:lnTo>
                  <a:close/>
                  <a:moveTo>
                    <a:pt x="0" y="16"/>
                  </a:moveTo>
                  <a:lnTo>
                    <a:pt x="0" y="0"/>
                  </a:lnTo>
                  <a:lnTo>
                    <a:pt x="15" y="0"/>
                  </a:lnTo>
                  <a:lnTo>
                    <a:pt x="15" y="16"/>
                  </a:lnTo>
                  <a:lnTo>
                    <a:pt x="0" y="16"/>
                  </a:lnTo>
                  <a:close/>
                </a:path>
              </a:pathLst>
            </a:custGeom>
            <a:solidFill>
              <a:srgbClr val="FFFFFF"/>
            </a:solidFill>
            <a:ln w="9525">
              <a:noFill/>
              <a:round/>
              <a:headEnd/>
              <a:tailEnd/>
            </a:ln>
          </p:spPr>
          <p:txBody>
            <a:bodyPr>
              <a:prstTxWarp prst="textNoShape">
                <a:avLst/>
              </a:prstTxWarp>
            </a:bodyPr>
            <a:lstStyle/>
            <a:p>
              <a:endParaRPr lang="de-DE"/>
            </a:p>
          </p:txBody>
        </p:sp>
        <p:sp>
          <p:nvSpPr>
            <p:cNvPr id="159" name="Freeform 160"/>
            <p:cNvSpPr>
              <a:spLocks noEditPoints="1"/>
            </p:cNvSpPr>
            <p:nvPr/>
          </p:nvSpPr>
          <p:spPr bwMode="auto">
            <a:xfrm>
              <a:off x="3180" y="1898"/>
              <a:ext cx="285" cy="1236"/>
            </a:xfrm>
            <a:custGeom>
              <a:avLst/>
              <a:gdLst>
                <a:gd name="T0" fmla="*/ 32 w 2001"/>
                <a:gd name="T1" fmla="*/ 16 h 8647"/>
                <a:gd name="T2" fmla="*/ 32 w 2001"/>
                <a:gd name="T3" fmla="*/ 8631 h 8647"/>
                <a:gd name="T4" fmla="*/ 0 w 2001"/>
                <a:gd name="T5" fmla="*/ 8631 h 8647"/>
                <a:gd name="T6" fmla="*/ 0 w 2001"/>
                <a:gd name="T7" fmla="*/ 16 h 8647"/>
                <a:gd name="T8" fmla="*/ 32 w 2001"/>
                <a:gd name="T9" fmla="*/ 16 h 8647"/>
                <a:gd name="T10" fmla="*/ 15 w 2001"/>
                <a:gd name="T11" fmla="*/ 8647 h 8647"/>
                <a:gd name="T12" fmla="*/ 0 w 2001"/>
                <a:gd name="T13" fmla="*/ 8647 h 8647"/>
                <a:gd name="T14" fmla="*/ 0 w 2001"/>
                <a:gd name="T15" fmla="*/ 8631 h 8647"/>
                <a:gd name="T16" fmla="*/ 15 w 2001"/>
                <a:gd name="T17" fmla="*/ 8631 h 8647"/>
                <a:gd name="T18" fmla="*/ 15 w 2001"/>
                <a:gd name="T19" fmla="*/ 8647 h 8647"/>
                <a:gd name="T20" fmla="*/ 15 w 2001"/>
                <a:gd name="T21" fmla="*/ 8615 h 8647"/>
                <a:gd name="T22" fmla="*/ 1984 w 2001"/>
                <a:gd name="T23" fmla="*/ 8615 h 8647"/>
                <a:gd name="T24" fmla="*/ 1984 w 2001"/>
                <a:gd name="T25" fmla="*/ 8647 h 8647"/>
                <a:gd name="T26" fmla="*/ 15 w 2001"/>
                <a:gd name="T27" fmla="*/ 8647 h 8647"/>
                <a:gd name="T28" fmla="*/ 15 w 2001"/>
                <a:gd name="T29" fmla="*/ 8615 h 8647"/>
                <a:gd name="T30" fmla="*/ 2001 w 2001"/>
                <a:gd name="T31" fmla="*/ 8631 h 8647"/>
                <a:gd name="T32" fmla="*/ 2001 w 2001"/>
                <a:gd name="T33" fmla="*/ 8647 h 8647"/>
                <a:gd name="T34" fmla="*/ 1984 w 2001"/>
                <a:gd name="T35" fmla="*/ 8647 h 8647"/>
                <a:gd name="T36" fmla="*/ 1984 w 2001"/>
                <a:gd name="T37" fmla="*/ 8631 h 8647"/>
                <a:gd name="T38" fmla="*/ 2001 w 2001"/>
                <a:gd name="T39" fmla="*/ 8631 h 8647"/>
                <a:gd name="T40" fmla="*/ 1969 w 2001"/>
                <a:gd name="T41" fmla="*/ 8631 h 8647"/>
                <a:gd name="T42" fmla="*/ 1969 w 2001"/>
                <a:gd name="T43" fmla="*/ 16 h 8647"/>
                <a:gd name="T44" fmla="*/ 2001 w 2001"/>
                <a:gd name="T45" fmla="*/ 16 h 8647"/>
                <a:gd name="T46" fmla="*/ 2001 w 2001"/>
                <a:gd name="T47" fmla="*/ 8631 h 8647"/>
                <a:gd name="T48" fmla="*/ 1969 w 2001"/>
                <a:gd name="T49" fmla="*/ 8631 h 8647"/>
                <a:gd name="T50" fmla="*/ 1984 w 2001"/>
                <a:gd name="T51" fmla="*/ 0 h 8647"/>
                <a:gd name="T52" fmla="*/ 2001 w 2001"/>
                <a:gd name="T53" fmla="*/ 0 h 8647"/>
                <a:gd name="T54" fmla="*/ 2001 w 2001"/>
                <a:gd name="T55" fmla="*/ 16 h 8647"/>
                <a:gd name="T56" fmla="*/ 1984 w 2001"/>
                <a:gd name="T57" fmla="*/ 16 h 8647"/>
                <a:gd name="T58" fmla="*/ 1984 w 2001"/>
                <a:gd name="T59" fmla="*/ 0 h 8647"/>
                <a:gd name="T60" fmla="*/ 1984 w 2001"/>
                <a:gd name="T61" fmla="*/ 31 h 8647"/>
                <a:gd name="T62" fmla="*/ 15 w 2001"/>
                <a:gd name="T63" fmla="*/ 31 h 8647"/>
                <a:gd name="T64" fmla="*/ 15 w 2001"/>
                <a:gd name="T65" fmla="*/ 0 h 8647"/>
                <a:gd name="T66" fmla="*/ 1984 w 2001"/>
                <a:gd name="T67" fmla="*/ 0 h 8647"/>
                <a:gd name="T68" fmla="*/ 1984 w 2001"/>
                <a:gd name="T69" fmla="*/ 31 h 8647"/>
                <a:gd name="T70" fmla="*/ 0 w 2001"/>
                <a:gd name="T71" fmla="*/ 16 h 8647"/>
                <a:gd name="T72" fmla="*/ 0 w 2001"/>
                <a:gd name="T73" fmla="*/ 0 h 8647"/>
                <a:gd name="T74" fmla="*/ 15 w 2001"/>
                <a:gd name="T75" fmla="*/ 0 h 8647"/>
                <a:gd name="T76" fmla="*/ 15 w 2001"/>
                <a:gd name="T77" fmla="*/ 16 h 8647"/>
                <a:gd name="T78" fmla="*/ 0 w 2001"/>
                <a:gd name="T79" fmla="*/ 16 h 86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1"/>
                <a:gd name="T121" fmla="*/ 0 h 8647"/>
                <a:gd name="T122" fmla="*/ 2001 w 2001"/>
                <a:gd name="T123" fmla="*/ 8647 h 86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1" h="8647">
                  <a:moveTo>
                    <a:pt x="32" y="16"/>
                  </a:moveTo>
                  <a:lnTo>
                    <a:pt x="32" y="8631"/>
                  </a:lnTo>
                  <a:lnTo>
                    <a:pt x="0" y="8631"/>
                  </a:lnTo>
                  <a:lnTo>
                    <a:pt x="0" y="16"/>
                  </a:lnTo>
                  <a:lnTo>
                    <a:pt x="32" y="16"/>
                  </a:lnTo>
                  <a:close/>
                  <a:moveTo>
                    <a:pt x="15" y="8647"/>
                  </a:moveTo>
                  <a:lnTo>
                    <a:pt x="0" y="8647"/>
                  </a:lnTo>
                  <a:lnTo>
                    <a:pt x="0" y="8631"/>
                  </a:lnTo>
                  <a:lnTo>
                    <a:pt x="15" y="8631"/>
                  </a:lnTo>
                  <a:lnTo>
                    <a:pt x="15" y="8647"/>
                  </a:lnTo>
                  <a:close/>
                  <a:moveTo>
                    <a:pt x="15" y="8615"/>
                  </a:moveTo>
                  <a:lnTo>
                    <a:pt x="1984" y="8615"/>
                  </a:lnTo>
                  <a:lnTo>
                    <a:pt x="1984" y="8647"/>
                  </a:lnTo>
                  <a:lnTo>
                    <a:pt x="15" y="8647"/>
                  </a:lnTo>
                  <a:lnTo>
                    <a:pt x="15" y="8615"/>
                  </a:lnTo>
                  <a:close/>
                  <a:moveTo>
                    <a:pt x="2001" y="8631"/>
                  </a:moveTo>
                  <a:lnTo>
                    <a:pt x="2001" y="8647"/>
                  </a:lnTo>
                  <a:lnTo>
                    <a:pt x="1984" y="8647"/>
                  </a:lnTo>
                  <a:lnTo>
                    <a:pt x="1984" y="8631"/>
                  </a:lnTo>
                  <a:lnTo>
                    <a:pt x="2001" y="8631"/>
                  </a:lnTo>
                  <a:close/>
                  <a:moveTo>
                    <a:pt x="1969" y="8631"/>
                  </a:moveTo>
                  <a:lnTo>
                    <a:pt x="1969" y="16"/>
                  </a:lnTo>
                  <a:lnTo>
                    <a:pt x="2001" y="16"/>
                  </a:lnTo>
                  <a:lnTo>
                    <a:pt x="2001" y="8631"/>
                  </a:lnTo>
                  <a:lnTo>
                    <a:pt x="1969" y="8631"/>
                  </a:lnTo>
                  <a:close/>
                  <a:moveTo>
                    <a:pt x="1984" y="0"/>
                  </a:moveTo>
                  <a:lnTo>
                    <a:pt x="2001" y="0"/>
                  </a:lnTo>
                  <a:lnTo>
                    <a:pt x="2001" y="16"/>
                  </a:lnTo>
                  <a:lnTo>
                    <a:pt x="1984" y="16"/>
                  </a:lnTo>
                  <a:lnTo>
                    <a:pt x="1984" y="0"/>
                  </a:lnTo>
                  <a:close/>
                  <a:moveTo>
                    <a:pt x="1984" y="31"/>
                  </a:moveTo>
                  <a:lnTo>
                    <a:pt x="15" y="31"/>
                  </a:lnTo>
                  <a:lnTo>
                    <a:pt x="15" y="0"/>
                  </a:lnTo>
                  <a:lnTo>
                    <a:pt x="1984" y="0"/>
                  </a:lnTo>
                  <a:lnTo>
                    <a:pt x="1984" y="31"/>
                  </a:lnTo>
                  <a:close/>
                  <a:moveTo>
                    <a:pt x="0" y="16"/>
                  </a:moveTo>
                  <a:lnTo>
                    <a:pt x="0" y="0"/>
                  </a:lnTo>
                  <a:lnTo>
                    <a:pt x="15" y="0"/>
                  </a:lnTo>
                  <a:lnTo>
                    <a:pt x="15" y="16"/>
                  </a:lnTo>
                  <a:lnTo>
                    <a:pt x="0" y="16"/>
                  </a:lnTo>
                  <a:close/>
                </a:path>
              </a:pathLst>
            </a:custGeom>
            <a:solidFill>
              <a:srgbClr val="131516"/>
            </a:solidFill>
            <a:ln w="9525">
              <a:noFill/>
              <a:round/>
              <a:headEnd/>
              <a:tailEnd/>
            </a:ln>
          </p:spPr>
          <p:txBody>
            <a:bodyPr>
              <a:prstTxWarp prst="textNoShape">
                <a:avLst/>
              </a:prstTxWarp>
            </a:bodyPr>
            <a:lstStyle/>
            <a:p>
              <a:endParaRPr lang="de-DE"/>
            </a:p>
          </p:txBody>
        </p:sp>
        <p:sp>
          <p:nvSpPr>
            <p:cNvPr id="160" name="Rectangle 161"/>
            <p:cNvSpPr>
              <a:spLocks noChangeArrowheads="1"/>
            </p:cNvSpPr>
            <p:nvPr/>
          </p:nvSpPr>
          <p:spPr bwMode="auto">
            <a:xfrm>
              <a:off x="3463" y="2097"/>
              <a:ext cx="281" cy="1034"/>
            </a:xfrm>
            <a:prstGeom prst="rect">
              <a:avLst/>
            </a:prstGeom>
            <a:solidFill>
              <a:srgbClr val="ABD1D4"/>
            </a:solidFill>
            <a:ln w="9525">
              <a:noFill/>
              <a:miter lim="800000"/>
              <a:headEnd/>
              <a:tailEnd/>
            </a:ln>
          </p:spPr>
          <p:txBody>
            <a:bodyPr>
              <a:prstTxWarp prst="textNoShape">
                <a:avLst/>
              </a:prstTxWarp>
            </a:bodyPr>
            <a:lstStyle/>
            <a:p>
              <a:endParaRPr lang="de-DE"/>
            </a:p>
          </p:txBody>
        </p:sp>
        <p:sp>
          <p:nvSpPr>
            <p:cNvPr id="161" name="Freeform 162"/>
            <p:cNvSpPr>
              <a:spLocks noEditPoints="1"/>
            </p:cNvSpPr>
            <p:nvPr/>
          </p:nvSpPr>
          <p:spPr bwMode="auto">
            <a:xfrm>
              <a:off x="3461" y="2095"/>
              <a:ext cx="286" cy="1039"/>
            </a:xfrm>
            <a:custGeom>
              <a:avLst/>
              <a:gdLst>
                <a:gd name="T0" fmla="*/ 32 w 2001"/>
                <a:gd name="T1" fmla="*/ 16 h 7271"/>
                <a:gd name="T2" fmla="*/ 32 w 2001"/>
                <a:gd name="T3" fmla="*/ 7255 h 7271"/>
                <a:gd name="T4" fmla="*/ 0 w 2001"/>
                <a:gd name="T5" fmla="*/ 7255 h 7271"/>
                <a:gd name="T6" fmla="*/ 0 w 2001"/>
                <a:gd name="T7" fmla="*/ 16 h 7271"/>
                <a:gd name="T8" fmla="*/ 32 w 2001"/>
                <a:gd name="T9" fmla="*/ 16 h 7271"/>
                <a:gd name="T10" fmla="*/ 15 w 2001"/>
                <a:gd name="T11" fmla="*/ 7271 h 7271"/>
                <a:gd name="T12" fmla="*/ 0 w 2001"/>
                <a:gd name="T13" fmla="*/ 7271 h 7271"/>
                <a:gd name="T14" fmla="*/ 0 w 2001"/>
                <a:gd name="T15" fmla="*/ 7255 h 7271"/>
                <a:gd name="T16" fmla="*/ 15 w 2001"/>
                <a:gd name="T17" fmla="*/ 7255 h 7271"/>
                <a:gd name="T18" fmla="*/ 15 w 2001"/>
                <a:gd name="T19" fmla="*/ 7271 h 7271"/>
                <a:gd name="T20" fmla="*/ 15 w 2001"/>
                <a:gd name="T21" fmla="*/ 7239 h 7271"/>
                <a:gd name="T22" fmla="*/ 1984 w 2001"/>
                <a:gd name="T23" fmla="*/ 7239 h 7271"/>
                <a:gd name="T24" fmla="*/ 1984 w 2001"/>
                <a:gd name="T25" fmla="*/ 7271 h 7271"/>
                <a:gd name="T26" fmla="*/ 15 w 2001"/>
                <a:gd name="T27" fmla="*/ 7271 h 7271"/>
                <a:gd name="T28" fmla="*/ 15 w 2001"/>
                <a:gd name="T29" fmla="*/ 7239 h 7271"/>
                <a:gd name="T30" fmla="*/ 2001 w 2001"/>
                <a:gd name="T31" fmla="*/ 7255 h 7271"/>
                <a:gd name="T32" fmla="*/ 2001 w 2001"/>
                <a:gd name="T33" fmla="*/ 7271 h 7271"/>
                <a:gd name="T34" fmla="*/ 1984 w 2001"/>
                <a:gd name="T35" fmla="*/ 7271 h 7271"/>
                <a:gd name="T36" fmla="*/ 1984 w 2001"/>
                <a:gd name="T37" fmla="*/ 7255 h 7271"/>
                <a:gd name="T38" fmla="*/ 2001 w 2001"/>
                <a:gd name="T39" fmla="*/ 7255 h 7271"/>
                <a:gd name="T40" fmla="*/ 1969 w 2001"/>
                <a:gd name="T41" fmla="*/ 7255 h 7271"/>
                <a:gd name="T42" fmla="*/ 1969 w 2001"/>
                <a:gd name="T43" fmla="*/ 16 h 7271"/>
                <a:gd name="T44" fmla="*/ 2001 w 2001"/>
                <a:gd name="T45" fmla="*/ 16 h 7271"/>
                <a:gd name="T46" fmla="*/ 2001 w 2001"/>
                <a:gd name="T47" fmla="*/ 7255 h 7271"/>
                <a:gd name="T48" fmla="*/ 1969 w 2001"/>
                <a:gd name="T49" fmla="*/ 7255 h 7271"/>
                <a:gd name="T50" fmla="*/ 1984 w 2001"/>
                <a:gd name="T51" fmla="*/ 0 h 7271"/>
                <a:gd name="T52" fmla="*/ 2001 w 2001"/>
                <a:gd name="T53" fmla="*/ 0 h 7271"/>
                <a:gd name="T54" fmla="*/ 2001 w 2001"/>
                <a:gd name="T55" fmla="*/ 16 h 7271"/>
                <a:gd name="T56" fmla="*/ 1984 w 2001"/>
                <a:gd name="T57" fmla="*/ 16 h 7271"/>
                <a:gd name="T58" fmla="*/ 1984 w 2001"/>
                <a:gd name="T59" fmla="*/ 0 h 7271"/>
                <a:gd name="T60" fmla="*/ 1984 w 2001"/>
                <a:gd name="T61" fmla="*/ 32 h 7271"/>
                <a:gd name="T62" fmla="*/ 15 w 2001"/>
                <a:gd name="T63" fmla="*/ 32 h 7271"/>
                <a:gd name="T64" fmla="*/ 15 w 2001"/>
                <a:gd name="T65" fmla="*/ 0 h 7271"/>
                <a:gd name="T66" fmla="*/ 1984 w 2001"/>
                <a:gd name="T67" fmla="*/ 0 h 7271"/>
                <a:gd name="T68" fmla="*/ 1984 w 2001"/>
                <a:gd name="T69" fmla="*/ 32 h 7271"/>
                <a:gd name="T70" fmla="*/ 0 w 2001"/>
                <a:gd name="T71" fmla="*/ 16 h 7271"/>
                <a:gd name="T72" fmla="*/ 0 w 2001"/>
                <a:gd name="T73" fmla="*/ 0 h 7271"/>
                <a:gd name="T74" fmla="*/ 15 w 2001"/>
                <a:gd name="T75" fmla="*/ 0 h 7271"/>
                <a:gd name="T76" fmla="*/ 15 w 2001"/>
                <a:gd name="T77" fmla="*/ 16 h 7271"/>
                <a:gd name="T78" fmla="*/ 0 w 2001"/>
                <a:gd name="T79" fmla="*/ 16 h 72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1"/>
                <a:gd name="T121" fmla="*/ 0 h 7271"/>
                <a:gd name="T122" fmla="*/ 2001 w 2001"/>
                <a:gd name="T123" fmla="*/ 7271 h 72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1" h="7271">
                  <a:moveTo>
                    <a:pt x="32" y="16"/>
                  </a:moveTo>
                  <a:lnTo>
                    <a:pt x="32" y="7255"/>
                  </a:lnTo>
                  <a:lnTo>
                    <a:pt x="0" y="7255"/>
                  </a:lnTo>
                  <a:lnTo>
                    <a:pt x="0" y="16"/>
                  </a:lnTo>
                  <a:lnTo>
                    <a:pt x="32" y="16"/>
                  </a:lnTo>
                  <a:close/>
                  <a:moveTo>
                    <a:pt x="15" y="7271"/>
                  </a:moveTo>
                  <a:lnTo>
                    <a:pt x="0" y="7271"/>
                  </a:lnTo>
                  <a:lnTo>
                    <a:pt x="0" y="7255"/>
                  </a:lnTo>
                  <a:lnTo>
                    <a:pt x="15" y="7255"/>
                  </a:lnTo>
                  <a:lnTo>
                    <a:pt x="15" y="7271"/>
                  </a:lnTo>
                  <a:close/>
                  <a:moveTo>
                    <a:pt x="15" y="7239"/>
                  </a:moveTo>
                  <a:lnTo>
                    <a:pt x="1984" y="7239"/>
                  </a:lnTo>
                  <a:lnTo>
                    <a:pt x="1984" y="7271"/>
                  </a:lnTo>
                  <a:lnTo>
                    <a:pt x="15" y="7271"/>
                  </a:lnTo>
                  <a:lnTo>
                    <a:pt x="15" y="7239"/>
                  </a:lnTo>
                  <a:close/>
                  <a:moveTo>
                    <a:pt x="2001" y="7255"/>
                  </a:moveTo>
                  <a:lnTo>
                    <a:pt x="2001" y="7271"/>
                  </a:lnTo>
                  <a:lnTo>
                    <a:pt x="1984" y="7271"/>
                  </a:lnTo>
                  <a:lnTo>
                    <a:pt x="1984" y="7255"/>
                  </a:lnTo>
                  <a:lnTo>
                    <a:pt x="2001" y="7255"/>
                  </a:lnTo>
                  <a:close/>
                  <a:moveTo>
                    <a:pt x="1969" y="7255"/>
                  </a:moveTo>
                  <a:lnTo>
                    <a:pt x="1969" y="16"/>
                  </a:lnTo>
                  <a:lnTo>
                    <a:pt x="2001" y="16"/>
                  </a:lnTo>
                  <a:lnTo>
                    <a:pt x="2001" y="7255"/>
                  </a:lnTo>
                  <a:lnTo>
                    <a:pt x="1969" y="7255"/>
                  </a:lnTo>
                  <a:close/>
                  <a:moveTo>
                    <a:pt x="1984" y="0"/>
                  </a:moveTo>
                  <a:lnTo>
                    <a:pt x="2001" y="0"/>
                  </a:lnTo>
                  <a:lnTo>
                    <a:pt x="2001" y="16"/>
                  </a:lnTo>
                  <a:lnTo>
                    <a:pt x="1984" y="16"/>
                  </a:lnTo>
                  <a:lnTo>
                    <a:pt x="1984" y="0"/>
                  </a:lnTo>
                  <a:close/>
                  <a:moveTo>
                    <a:pt x="1984" y="32"/>
                  </a:moveTo>
                  <a:lnTo>
                    <a:pt x="15" y="32"/>
                  </a:lnTo>
                  <a:lnTo>
                    <a:pt x="15" y="0"/>
                  </a:lnTo>
                  <a:lnTo>
                    <a:pt x="1984" y="0"/>
                  </a:lnTo>
                  <a:lnTo>
                    <a:pt x="1984" y="32"/>
                  </a:lnTo>
                  <a:close/>
                  <a:moveTo>
                    <a:pt x="0" y="16"/>
                  </a:moveTo>
                  <a:lnTo>
                    <a:pt x="0" y="0"/>
                  </a:lnTo>
                  <a:lnTo>
                    <a:pt x="15" y="0"/>
                  </a:lnTo>
                  <a:lnTo>
                    <a:pt x="15" y="16"/>
                  </a:lnTo>
                  <a:lnTo>
                    <a:pt x="0" y="16"/>
                  </a:lnTo>
                  <a:close/>
                </a:path>
              </a:pathLst>
            </a:custGeom>
            <a:solidFill>
              <a:srgbClr val="FFFFFF"/>
            </a:solidFill>
            <a:ln w="9525">
              <a:noFill/>
              <a:round/>
              <a:headEnd/>
              <a:tailEnd/>
            </a:ln>
          </p:spPr>
          <p:txBody>
            <a:bodyPr>
              <a:prstTxWarp prst="textNoShape">
                <a:avLst/>
              </a:prstTxWarp>
            </a:bodyPr>
            <a:lstStyle/>
            <a:p>
              <a:endParaRPr lang="de-DE"/>
            </a:p>
          </p:txBody>
        </p:sp>
        <p:sp>
          <p:nvSpPr>
            <p:cNvPr id="162" name="Freeform 163"/>
            <p:cNvSpPr>
              <a:spLocks noEditPoints="1"/>
            </p:cNvSpPr>
            <p:nvPr/>
          </p:nvSpPr>
          <p:spPr bwMode="auto">
            <a:xfrm>
              <a:off x="3461" y="2095"/>
              <a:ext cx="286" cy="1039"/>
            </a:xfrm>
            <a:custGeom>
              <a:avLst/>
              <a:gdLst>
                <a:gd name="T0" fmla="*/ 32 w 2001"/>
                <a:gd name="T1" fmla="*/ 16 h 7271"/>
                <a:gd name="T2" fmla="*/ 32 w 2001"/>
                <a:gd name="T3" fmla="*/ 7255 h 7271"/>
                <a:gd name="T4" fmla="*/ 0 w 2001"/>
                <a:gd name="T5" fmla="*/ 7255 h 7271"/>
                <a:gd name="T6" fmla="*/ 0 w 2001"/>
                <a:gd name="T7" fmla="*/ 16 h 7271"/>
                <a:gd name="T8" fmla="*/ 32 w 2001"/>
                <a:gd name="T9" fmla="*/ 16 h 7271"/>
                <a:gd name="T10" fmla="*/ 15 w 2001"/>
                <a:gd name="T11" fmla="*/ 7271 h 7271"/>
                <a:gd name="T12" fmla="*/ 0 w 2001"/>
                <a:gd name="T13" fmla="*/ 7271 h 7271"/>
                <a:gd name="T14" fmla="*/ 0 w 2001"/>
                <a:gd name="T15" fmla="*/ 7255 h 7271"/>
                <a:gd name="T16" fmla="*/ 15 w 2001"/>
                <a:gd name="T17" fmla="*/ 7255 h 7271"/>
                <a:gd name="T18" fmla="*/ 15 w 2001"/>
                <a:gd name="T19" fmla="*/ 7271 h 7271"/>
                <a:gd name="T20" fmla="*/ 15 w 2001"/>
                <a:gd name="T21" fmla="*/ 7239 h 7271"/>
                <a:gd name="T22" fmla="*/ 1984 w 2001"/>
                <a:gd name="T23" fmla="*/ 7239 h 7271"/>
                <a:gd name="T24" fmla="*/ 1984 w 2001"/>
                <a:gd name="T25" fmla="*/ 7271 h 7271"/>
                <a:gd name="T26" fmla="*/ 15 w 2001"/>
                <a:gd name="T27" fmla="*/ 7271 h 7271"/>
                <a:gd name="T28" fmla="*/ 15 w 2001"/>
                <a:gd name="T29" fmla="*/ 7239 h 7271"/>
                <a:gd name="T30" fmla="*/ 2001 w 2001"/>
                <a:gd name="T31" fmla="*/ 7255 h 7271"/>
                <a:gd name="T32" fmla="*/ 2001 w 2001"/>
                <a:gd name="T33" fmla="*/ 7271 h 7271"/>
                <a:gd name="T34" fmla="*/ 1984 w 2001"/>
                <a:gd name="T35" fmla="*/ 7271 h 7271"/>
                <a:gd name="T36" fmla="*/ 1984 w 2001"/>
                <a:gd name="T37" fmla="*/ 7255 h 7271"/>
                <a:gd name="T38" fmla="*/ 2001 w 2001"/>
                <a:gd name="T39" fmla="*/ 7255 h 7271"/>
                <a:gd name="T40" fmla="*/ 1969 w 2001"/>
                <a:gd name="T41" fmla="*/ 7255 h 7271"/>
                <a:gd name="T42" fmla="*/ 1969 w 2001"/>
                <a:gd name="T43" fmla="*/ 16 h 7271"/>
                <a:gd name="T44" fmla="*/ 2001 w 2001"/>
                <a:gd name="T45" fmla="*/ 16 h 7271"/>
                <a:gd name="T46" fmla="*/ 2001 w 2001"/>
                <a:gd name="T47" fmla="*/ 7255 h 7271"/>
                <a:gd name="T48" fmla="*/ 1969 w 2001"/>
                <a:gd name="T49" fmla="*/ 7255 h 7271"/>
                <a:gd name="T50" fmla="*/ 1984 w 2001"/>
                <a:gd name="T51" fmla="*/ 0 h 7271"/>
                <a:gd name="T52" fmla="*/ 2001 w 2001"/>
                <a:gd name="T53" fmla="*/ 0 h 7271"/>
                <a:gd name="T54" fmla="*/ 2001 w 2001"/>
                <a:gd name="T55" fmla="*/ 16 h 7271"/>
                <a:gd name="T56" fmla="*/ 1984 w 2001"/>
                <a:gd name="T57" fmla="*/ 16 h 7271"/>
                <a:gd name="T58" fmla="*/ 1984 w 2001"/>
                <a:gd name="T59" fmla="*/ 0 h 7271"/>
                <a:gd name="T60" fmla="*/ 1984 w 2001"/>
                <a:gd name="T61" fmla="*/ 32 h 7271"/>
                <a:gd name="T62" fmla="*/ 15 w 2001"/>
                <a:gd name="T63" fmla="*/ 32 h 7271"/>
                <a:gd name="T64" fmla="*/ 15 w 2001"/>
                <a:gd name="T65" fmla="*/ 0 h 7271"/>
                <a:gd name="T66" fmla="*/ 1984 w 2001"/>
                <a:gd name="T67" fmla="*/ 0 h 7271"/>
                <a:gd name="T68" fmla="*/ 1984 w 2001"/>
                <a:gd name="T69" fmla="*/ 32 h 7271"/>
                <a:gd name="T70" fmla="*/ 0 w 2001"/>
                <a:gd name="T71" fmla="*/ 16 h 7271"/>
                <a:gd name="T72" fmla="*/ 0 w 2001"/>
                <a:gd name="T73" fmla="*/ 0 h 7271"/>
                <a:gd name="T74" fmla="*/ 15 w 2001"/>
                <a:gd name="T75" fmla="*/ 0 h 7271"/>
                <a:gd name="T76" fmla="*/ 15 w 2001"/>
                <a:gd name="T77" fmla="*/ 16 h 7271"/>
                <a:gd name="T78" fmla="*/ 0 w 2001"/>
                <a:gd name="T79" fmla="*/ 16 h 72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1"/>
                <a:gd name="T121" fmla="*/ 0 h 7271"/>
                <a:gd name="T122" fmla="*/ 2001 w 2001"/>
                <a:gd name="T123" fmla="*/ 7271 h 727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1" h="7271">
                  <a:moveTo>
                    <a:pt x="32" y="16"/>
                  </a:moveTo>
                  <a:lnTo>
                    <a:pt x="32" y="7255"/>
                  </a:lnTo>
                  <a:lnTo>
                    <a:pt x="0" y="7255"/>
                  </a:lnTo>
                  <a:lnTo>
                    <a:pt x="0" y="16"/>
                  </a:lnTo>
                  <a:lnTo>
                    <a:pt x="32" y="16"/>
                  </a:lnTo>
                  <a:close/>
                  <a:moveTo>
                    <a:pt x="15" y="7271"/>
                  </a:moveTo>
                  <a:lnTo>
                    <a:pt x="0" y="7271"/>
                  </a:lnTo>
                  <a:lnTo>
                    <a:pt x="0" y="7255"/>
                  </a:lnTo>
                  <a:lnTo>
                    <a:pt x="15" y="7255"/>
                  </a:lnTo>
                  <a:lnTo>
                    <a:pt x="15" y="7271"/>
                  </a:lnTo>
                  <a:close/>
                  <a:moveTo>
                    <a:pt x="15" y="7239"/>
                  </a:moveTo>
                  <a:lnTo>
                    <a:pt x="1984" y="7239"/>
                  </a:lnTo>
                  <a:lnTo>
                    <a:pt x="1984" y="7271"/>
                  </a:lnTo>
                  <a:lnTo>
                    <a:pt x="15" y="7271"/>
                  </a:lnTo>
                  <a:lnTo>
                    <a:pt x="15" y="7239"/>
                  </a:lnTo>
                  <a:close/>
                  <a:moveTo>
                    <a:pt x="2001" y="7255"/>
                  </a:moveTo>
                  <a:lnTo>
                    <a:pt x="2001" y="7271"/>
                  </a:lnTo>
                  <a:lnTo>
                    <a:pt x="1984" y="7271"/>
                  </a:lnTo>
                  <a:lnTo>
                    <a:pt x="1984" y="7255"/>
                  </a:lnTo>
                  <a:lnTo>
                    <a:pt x="2001" y="7255"/>
                  </a:lnTo>
                  <a:close/>
                  <a:moveTo>
                    <a:pt x="1969" y="7255"/>
                  </a:moveTo>
                  <a:lnTo>
                    <a:pt x="1969" y="16"/>
                  </a:lnTo>
                  <a:lnTo>
                    <a:pt x="2001" y="16"/>
                  </a:lnTo>
                  <a:lnTo>
                    <a:pt x="2001" y="7255"/>
                  </a:lnTo>
                  <a:lnTo>
                    <a:pt x="1969" y="7255"/>
                  </a:lnTo>
                  <a:close/>
                  <a:moveTo>
                    <a:pt x="1984" y="0"/>
                  </a:moveTo>
                  <a:lnTo>
                    <a:pt x="2001" y="0"/>
                  </a:lnTo>
                  <a:lnTo>
                    <a:pt x="2001" y="16"/>
                  </a:lnTo>
                  <a:lnTo>
                    <a:pt x="1984" y="16"/>
                  </a:lnTo>
                  <a:lnTo>
                    <a:pt x="1984" y="0"/>
                  </a:lnTo>
                  <a:close/>
                  <a:moveTo>
                    <a:pt x="1984" y="32"/>
                  </a:moveTo>
                  <a:lnTo>
                    <a:pt x="15" y="32"/>
                  </a:lnTo>
                  <a:lnTo>
                    <a:pt x="15" y="0"/>
                  </a:lnTo>
                  <a:lnTo>
                    <a:pt x="1984" y="0"/>
                  </a:lnTo>
                  <a:lnTo>
                    <a:pt x="1984" y="32"/>
                  </a:lnTo>
                  <a:close/>
                  <a:moveTo>
                    <a:pt x="0" y="16"/>
                  </a:moveTo>
                  <a:lnTo>
                    <a:pt x="0" y="0"/>
                  </a:lnTo>
                  <a:lnTo>
                    <a:pt x="15" y="0"/>
                  </a:lnTo>
                  <a:lnTo>
                    <a:pt x="15" y="16"/>
                  </a:lnTo>
                  <a:lnTo>
                    <a:pt x="0" y="16"/>
                  </a:lnTo>
                  <a:close/>
                </a:path>
              </a:pathLst>
            </a:custGeom>
            <a:solidFill>
              <a:srgbClr val="131516"/>
            </a:solidFill>
            <a:ln w="9525">
              <a:noFill/>
              <a:round/>
              <a:headEnd/>
              <a:tailEnd/>
            </a:ln>
          </p:spPr>
          <p:txBody>
            <a:bodyPr>
              <a:prstTxWarp prst="textNoShape">
                <a:avLst/>
              </a:prstTxWarp>
            </a:bodyPr>
            <a:lstStyle/>
            <a:p>
              <a:endParaRPr lang="de-DE"/>
            </a:p>
          </p:txBody>
        </p:sp>
        <p:sp>
          <p:nvSpPr>
            <p:cNvPr id="163" name="Rectangle 164"/>
            <p:cNvSpPr>
              <a:spLocks noChangeArrowheads="1"/>
            </p:cNvSpPr>
            <p:nvPr/>
          </p:nvSpPr>
          <p:spPr bwMode="auto">
            <a:xfrm>
              <a:off x="3744" y="2486"/>
              <a:ext cx="282" cy="645"/>
            </a:xfrm>
            <a:prstGeom prst="rect">
              <a:avLst/>
            </a:prstGeom>
            <a:solidFill>
              <a:srgbClr val="7E8387"/>
            </a:solidFill>
            <a:ln w="9525">
              <a:noFill/>
              <a:miter lim="800000"/>
              <a:headEnd/>
              <a:tailEnd/>
            </a:ln>
          </p:spPr>
          <p:txBody>
            <a:bodyPr>
              <a:prstTxWarp prst="textNoShape">
                <a:avLst/>
              </a:prstTxWarp>
            </a:bodyPr>
            <a:lstStyle/>
            <a:p>
              <a:endParaRPr lang="de-DE"/>
            </a:p>
          </p:txBody>
        </p:sp>
        <p:sp>
          <p:nvSpPr>
            <p:cNvPr id="164" name="Freeform 165"/>
            <p:cNvSpPr>
              <a:spLocks noEditPoints="1"/>
            </p:cNvSpPr>
            <p:nvPr/>
          </p:nvSpPr>
          <p:spPr bwMode="auto">
            <a:xfrm>
              <a:off x="3742" y="2483"/>
              <a:ext cx="286" cy="651"/>
            </a:xfrm>
            <a:custGeom>
              <a:avLst/>
              <a:gdLst>
                <a:gd name="T0" fmla="*/ 32 w 2001"/>
                <a:gd name="T1" fmla="*/ 16 h 4552"/>
                <a:gd name="T2" fmla="*/ 32 w 2001"/>
                <a:gd name="T3" fmla="*/ 4536 h 4552"/>
                <a:gd name="T4" fmla="*/ 0 w 2001"/>
                <a:gd name="T5" fmla="*/ 4536 h 4552"/>
                <a:gd name="T6" fmla="*/ 0 w 2001"/>
                <a:gd name="T7" fmla="*/ 16 h 4552"/>
                <a:gd name="T8" fmla="*/ 32 w 2001"/>
                <a:gd name="T9" fmla="*/ 16 h 4552"/>
                <a:gd name="T10" fmla="*/ 15 w 2001"/>
                <a:gd name="T11" fmla="*/ 4552 h 4552"/>
                <a:gd name="T12" fmla="*/ 0 w 2001"/>
                <a:gd name="T13" fmla="*/ 4552 h 4552"/>
                <a:gd name="T14" fmla="*/ 0 w 2001"/>
                <a:gd name="T15" fmla="*/ 4536 h 4552"/>
                <a:gd name="T16" fmla="*/ 15 w 2001"/>
                <a:gd name="T17" fmla="*/ 4536 h 4552"/>
                <a:gd name="T18" fmla="*/ 15 w 2001"/>
                <a:gd name="T19" fmla="*/ 4552 h 4552"/>
                <a:gd name="T20" fmla="*/ 15 w 2001"/>
                <a:gd name="T21" fmla="*/ 4520 h 4552"/>
                <a:gd name="T22" fmla="*/ 1986 w 2001"/>
                <a:gd name="T23" fmla="*/ 4520 h 4552"/>
                <a:gd name="T24" fmla="*/ 1986 w 2001"/>
                <a:gd name="T25" fmla="*/ 4552 h 4552"/>
                <a:gd name="T26" fmla="*/ 15 w 2001"/>
                <a:gd name="T27" fmla="*/ 4552 h 4552"/>
                <a:gd name="T28" fmla="*/ 15 w 2001"/>
                <a:gd name="T29" fmla="*/ 4520 h 4552"/>
                <a:gd name="T30" fmla="*/ 2001 w 2001"/>
                <a:gd name="T31" fmla="*/ 4536 h 4552"/>
                <a:gd name="T32" fmla="*/ 2001 w 2001"/>
                <a:gd name="T33" fmla="*/ 4552 h 4552"/>
                <a:gd name="T34" fmla="*/ 1986 w 2001"/>
                <a:gd name="T35" fmla="*/ 4552 h 4552"/>
                <a:gd name="T36" fmla="*/ 1986 w 2001"/>
                <a:gd name="T37" fmla="*/ 4536 h 4552"/>
                <a:gd name="T38" fmla="*/ 2001 w 2001"/>
                <a:gd name="T39" fmla="*/ 4536 h 4552"/>
                <a:gd name="T40" fmla="*/ 1969 w 2001"/>
                <a:gd name="T41" fmla="*/ 4536 h 4552"/>
                <a:gd name="T42" fmla="*/ 1969 w 2001"/>
                <a:gd name="T43" fmla="*/ 16 h 4552"/>
                <a:gd name="T44" fmla="*/ 2001 w 2001"/>
                <a:gd name="T45" fmla="*/ 16 h 4552"/>
                <a:gd name="T46" fmla="*/ 2001 w 2001"/>
                <a:gd name="T47" fmla="*/ 4536 h 4552"/>
                <a:gd name="T48" fmla="*/ 1969 w 2001"/>
                <a:gd name="T49" fmla="*/ 4536 h 4552"/>
                <a:gd name="T50" fmla="*/ 1986 w 2001"/>
                <a:gd name="T51" fmla="*/ 0 h 4552"/>
                <a:gd name="T52" fmla="*/ 2001 w 2001"/>
                <a:gd name="T53" fmla="*/ 0 h 4552"/>
                <a:gd name="T54" fmla="*/ 2001 w 2001"/>
                <a:gd name="T55" fmla="*/ 16 h 4552"/>
                <a:gd name="T56" fmla="*/ 1986 w 2001"/>
                <a:gd name="T57" fmla="*/ 16 h 4552"/>
                <a:gd name="T58" fmla="*/ 1986 w 2001"/>
                <a:gd name="T59" fmla="*/ 0 h 4552"/>
                <a:gd name="T60" fmla="*/ 1986 w 2001"/>
                <a:gd name="T61" fmla="*/ 31 h 4552"/>
                <a:gd name="T62" fmla="*/ 15 w 2001"/>
                <a:gd name="T63" fmla="*/ 31 h 4552"/>
                <a:gd name="T64" fmla="*/ 15 w 2001"/>
                <a:gd name="T65" fmla="*/ 0 h 4552"/>
                <a:gd name="T66" fmla="*/ 1986 w 2001"/>
                <a:gd name="T67" fmla="*/ 0 h 4552"/>
                <a:gd name="T68" fmla="*/ 1986 w 2001"/>
                <a:gd name="T69" fmla="*/ 31 h 4552"/>
                <a:gd name="T70" fmla="*/ 0 w 2001"/>
                <a:gd name="T71" fmla="*/ 16 h 4552"/>
                <a:gd name="T72" fmla="*/ 0 w 2001"/>
                <a:gd name="T73" fmla="*/ 0 h 4552"/>
                <a:gd name="T74" fmla="*/ 15 w 2001"/>
                <a:gd name="T75" fmla="*/ 0 h 4552"/>
                <a:gd name="T76" fmla="*/ 15 w 2001"/>
                <a:gd name="T77" fmla="*/ 16 h 4552"/>
                <a:gd name="T78" fmla="*/ 0 w 2001"/>
                <a:gd name="T79" fmla="*/ 16 h 45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1"/>
                <a:gd name="T121" fmla="*/ 0 h 4552"/>
                <a:gd name="T122" fmla="*/ 2001 w 2001"/>
                <a:gd name="T123" fmla="*/ 4552 h 45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1" h="4552">
                  <a:moveTo>
                    <a:pt x="32" y="16"/>
                  </a:moveTo>
                  <a:lnTo>
                    <a:pt x="32" y="4536"/>
                  </a:lnTo>
                  <a:lnTo>
                    <a:pt x="0" y="4536"/>
                  </a:lnTo>
                  <a:lnTo>
                    <a:pt x="0" y="16"/>
                  </a:lnTo>
                  <a:lnTo>
                    <a:pt x="32" y="16"/>
                  </a:lnTo>
                  <a:close/>
                  <a:moveTo>
                    <a:pt x="15" y="4552"/>
                  </a:moveTo>
                  <a:lnTo>
                    <a:pt x="0" y="4552"/>
                  </a:lnTo>
                  <a:lnTo>
                    <a:pt x="0" y="4536"/>
                  </a:lnTo>
                  <a:lnTo>
                    <a:pt x="15" y="4536"/>
                  </a:lnTo>
                  <a:lnTo>
                    <a:pt x="15" y="4552"/>
                  </a:lnTo>
                  <a:close/>
                  <a:moveTo>
                    <a:pt x="15" y="4520"/>
                  </a:moveTo>
                  <a:lnTo>
                    <a:pt x="1986" y="4520"/>
                  </a:lnTo>
                  <a:lnTo>
                    <a:pt x="1986" y="4552"/>
                  </a:lnTo>
                  <a:lnTo>
                    <a:pt x="15" y="4552"/>
                  </a:lnTo>
                  <a:lnTo>
                    <a:pt x="15" y="4520"/>
                  </a:lnTo>
                  <a:close/>
                  <a:moveTo>
                    <a:pt x="2001" y="4536"/>
                  </a:moveTo>
                  <a:lnTo>
                    <a:pt x="2001" y="4552"/>
                  </a:lnTo>
                  <a:lnTo>
                    <a:pt x="1986" y="4552"/>
                  </a:lnTo>
                  <a:lnTo>
                    <a:pt x="1986" y="4536"/>
                  </a:lnTo>
                  <a:lnTo>
                    <a:pt x="2001" y="4536"/>
                  </a:lnTo>
                  <a:close/>
                  <a:moveTo>
                    <a:pt x="1969" y="4536"/>
                  </a:moveTo>
                  <a:lnTo>
                    <a:pt x="1969" y="16"/>
                  </a:lnTo>
                  <a:lnTo>
                    <a:pt x="2001" y="16"/>
                  </a:lnTo>
                  <a:lnTo>
                    <a:pt x="2001" y="4536"/>
                  </a:lnTo>
                  <a:lnTo>
                    <a:pt x="1969" y="4536"/>
                  </a:lnTo>
                  <a:close/>
                  <a:moveTo>
                    <a:pt x="1986" y="0"/>
                  </a:moveTo>
                  <a:lnTo>
                    <a:pt x="2001" y="0"/>
                  </a:lnTo>
                  <a:lnTo>
                    <a:pt x="2001" y="16"/>
                  </a:lnTo>
                  <a:lnTo>
                    <a:pt x="1986" y="16"/>
                  </a:lnTo>
                  <a:lnTo>
                    <a:pt x="1986" y="0"/>
                  </a:lnTo>
                  <a:close/>
                  <a:moveTo>
                    <a:pt x="1986" y="31"/>
                  </a:moveTo>
                  <a:lnTo>
                    <a:pt x="15" y="31"/>
                  </a:lnTo>
                  <a:lnTo>
                    <a:pt x="15" y="0"/>
                  </a:lnTo>
                  <a:lnTo>
                    <a:pt x="1986" y="0"/>
                  </a:lnTo>
                  <a:lnTo>
                    <a:pt x="1986" y="31"/>
                  </a:lnTo>
                  <a:close/>
                  <a:moveTo>
                    <a:pt x="0" y="16"/>
                  </a:moveTo>
                  <a:lnTo>
                    <a:pt x="0" y="0"/>
                  </a:lnTo>
                  <a:lnTo>
                    <a:pt x="15" y="0"/>
                  </a:lnTo>
                  <a:lnTo>
                    <a:pt x="15" y="16"/>
                  </a:lnTo>
                  <a:lnTo>
                    <a:pt x="0" y="16"/>
                  </a:lnTo>
                  <a:close/>
                </a:path>
              </a:pathLst>
            </a:custGeom>
            <a:solidFill>
              <a:srgbClr val="FFFFFF"/>
            </a:solidFill>
            <a:ln w="9525">
              <a:noFill/>
              <a:round/>
              <a:headEnd/>
              <a:tailEnd/>
            </a:ln>
          </p:spPr>
          <p:txBody>
            <a:bodyPr>
              <a:prstTxWarp prst="textNoShape">
                <a:avLst/>
              </a:prstTxWarp>
            </a:bodyPr>
            <a:lstStyle/>
            <a:p>
              <a:endParaRPr lang="de-DE"/>
            </a:p>
          </p:txBody>
        </p:sp>
        <p:sp>
          <p:nvSpPr>
            <p:cNvPr id="165" name="Freeform 166"/>
            <p:cNvSpPr>
              <a:spLocks noEditPoints="1"/>
            </p:cNvSpPr>
            <p:nvPr/>
          </p:nvSpPr>
          <p:spPr bwMode="auto">
            <a:xfrm>
              <a:off x="3742" y="2483"/>
              <a:ext cx="286" cy="651"/>
            </a:xfrm>
            <a:custGeom>
              <a:avLst/>
              <a:gdLst>
                <a:gd name="T0" fmla="*/ 32 w 2001"/>
                <a:gd name="T1" fmla="*/ 16 h 4552"/>
                <a:gd name="T2" fmla="*/ 32 w 2001"/>
                <a:gd name="T3" fmla="*/ 4536 h 4552"/>
                <a:gd name="T4" fmla="*/ 0 w 2001"/>
                <a:gd name="T5" fmla="*/ 4536 h 4552"/>
                <a:gd name="T6" fmla="*/ 0 w 2001"/>
                <a:gd name="T7" fmla="*/ 16 h 4552"/>
                <a:gd name="T8" fmla="*/ 32 w 2001"/>
                <a:gd name="T9" fmla="*/ 16 h 4552"/>
                <a:gd name="T10" fmla="*/ 15 w 2001"/>
                <a:gd name="T11" fmla="*/ 4552 h 4552"/>
                <a:gd name="T12" fmla="*/ 0 w 2001"/>
                <a:gd name="T13" fmla="*/ 4552 h 4552"/>
                <a:gd name="T14" fmla="*/ 0 w 2001"/>
                <a:gd name="T15" fmla="*/ 4536 h 4552"/>
                <a:gd name="T16" fmla="*/ 15 w 2001"/>
                <a:gd name="T17" fmla="*/ 4536 h 4552"/>
                <a:gd name="T18" fmla="*/ 15 w 2001"/>
                <a:gd name="T19" fmla="*/ 4552 h 4552"/>
                <a:gd name="T20" fmla="*/ 15 w 2001"/>
                <a:gd name="T21" fmla="*/ 4520 h 4552"/>
                <a:gd name="T22" fmla="*/ 1986 w 2001"/>
                <a:gd name="T23" fmla="*/ 4520 h 4552"/>
                <a:gd name="T24" fmla="*/ 1986 w 2001"/>
                <a:gd name="T25" fmla="*/ 4552 h 4552"/>
                <a:gd name="T26" fmla="*/ 15 w 2001"/>
                <a:gd name="T27" fmla="*/ 4552 h 4552"/>
                <a:gd name="T28" fmla="*/ 15 w 2001"/>
                <a:gd name="T29" fmla="*/ 4520 h 4552"/>
                <a:gd name="T30" fmla="*/ 2001 w 2001"/>
                <a:gd name="T31" fmla="*/ 4536 h 4552"/>
                <a:gd name="T32" fmla="*/ 2001 w 2001"/>
                <a:gd name="T33" fmla="*/ 4552 h 4552"/>
                <a:gd name="T34" fmla="*/ 1986 w 2001"/>
                <a:gd name="T35" fmla="*/ 4552 h 4552"/>
                <a:gd name="T36" fmla="*/ 1986 w 2001"/>
                <a:gd name="T37" fmla="*/ 4536 h 4552"/>
                <a:gd name="T38" fmla="*/ 2001 w 2001"/>
                <a:gd name="T39" fmla="*/ 4536 h 4552"/>
                <a:gd name="T40" fmla="*/ 1969 w 2001"/>
                <a:gd name="T41" fmla="*/ 4536 h 4552"/>
                <a:gd name="T42" fmla="*/ 1969 w 2001"/>
                <a:gd name="T43" fmla="*/ 16 h 4552"/>
                <a:gd name="T44" fmla="*/ 2001 w 2001"/>
                <a:gd name="T45" fmla="*/ 16 h 4552"/>
                <a:gd name="T46" fmla="*/ 2001 w 2001"/>
                <a:gd name="T47" fmla="*/ 4536 h 4552"/>
                <a:gd name="T48" fmla="*/ 1969 w 2001"/>
                <a:gd name="T49" fmla="*/ 4536 h 4552"/>
                <a:gd name="T50" fmla="*/ 1986 w 2001"/>
                <a:gd name="T51" fmla="*/ 0 h 4552"/>
                <a:gd name="T52" fmla="*/ 2001 w 2001"/>
                <a:gd name="T53" fmla="*/ 0 h 4552"/>
                <a:gd name="T54" fmla="*/ 2001 w 2001"/>
                <a:gd name="T55" fmla="*/ 16 h 4552"/>
                <a:gd name="T56" fmla="*/ 1986 w 2001"/>
                <a:gd name="T57" fmla="*/ 16 h 4552"/>
                <a:gd name="T58" fmla="*/ 1986 w 2001"/>
                <a:gd name="T59" fmla="*/ 0 h 4552"/>
                <a:gd name="T60" fmla="*/ 1986 w 2001"/>
                <a:gd name="T61" fmla="*/ 31 h 4552"/>
                <a:gd name="T62" fmla="*/ 15 w 2001"/>
                <a:gd name="T63" fmla="*/ 31 h 4552"/>
                <a:gd name="T64" fmla="*/ 15 w 2001"/>
                <a:gd name="T65" fmla="*/ 0 h 4552"/>
                <a:gd name="T66" fmla="*/ 1986 w 2001"/>
                <a:gd name="T67" fmla="*/ 0 h 4552"/>
                <a:gd name="T68" fmla="*/ 1986 w 2001"/>
                <a:gd name="T69" fmla="*/ 31 h 4552"/>
                <a:gd name="T70" fmla="*/ 0 w 2001"/>
                <a:gd name="T71" fmla="*/ 16 h 4552"/>
                <a:gd name="T72" fmla="*/ 0 w 2001"/>
                <a:gd name="T73" fmla="*/ 0 h 4552"/>
                <a:gd name="T74" fmla="*/ 15 w 2001"/>
                <a:gd name="T75" fmla="*/ 0 h 4552"/>
                <a:gd name="T76" fmla="*/ 15 w 2001"/>
                <a:gd name="T77" fmla="*/ 16 h 4552"/>
                <a:gd name="T78" fmla="*/ 0 w 2001"/>
                <a:gd name="T79" fmla="*/ 16 h 45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1"/>
                <a:gd name="T121" fmla="*/ 0 h 4552"/>
                <a:gd name="T122" fmla="*/ 2001 w 2001"/>
                <a:gd name="T123" fmla="*/ 4552 h 45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1" h="4552">
                  <a:moveTo>
                    <a:pt x="32" y="16"/>
                  </a:moveTo>
                  <a:lnTo>
                    <a:pt x="32" y="4536"/>
                  </a:lnTo>
                  <a:lnTo>
                    <a:pt x="0" y="4536"/>
                  </a:lnTo>
                  <a:lnTo>
                    <a:pt x="0" y="16"/>
                  </a:lnTo>
                  <a:lnTo>
                    <a:pt x="32" y="16"/>
                  </a:lnTo>
                  <a:close/>
                  <a:moveTo>
                    <a:pt x="15" y="4552"/>
                  </a:moveTo>
                  <a:lnTo>
                    <a:pt x="0" y="4552"/>
                  </a:lnTo>
                  <a:lnTo>
                    <a:pt x="0" y="4536"/>
                  </a:lnTo>
                  <a:lnTo>
                    <a:pt x="15" y="4536"/>
                  </a:lnTo>
                  <a:lnTo>
                    <a:pt x="15" y="4552"/>
                  </a:lnTo>
                  <a:close/>
                  <a:moveTo>
                    <a:pt x="15" y="4520"/>
                  </a:moveTo>
                  <a:lnTo>
                    <a:pt x="1986" y="4520"/>
                  </a:lnTo>
                  <a:lnTo>
                    <a:pt x="1986" y="4552"/>
                  </a:lnTo>
                  <a:lnTo>
                    <a:pt x="15" y="4552"/>
                  </a:lnTo>
                  <a:lnTo>
                    <a:pt x="15" y="4520"/>
                  </a:lnTo>
                  <a:close/>
                  <a:moveTo>
                    <a:pt x="2001" y="4536"/>
                  </a:moveTo>
                  <a:lnTo>
                    <a:pt x="2001" y="4552"/>
                  </a:lnTo>
                  <a:lnTo>
                    <a:pt x="1986" y="4552"/>
                  </a:lnTo>
                  <a:lnTo>
                    <a:pt x="1986" y="4536"/>
                  </a:lnTo>
                  <a:lnTo>
                    <a:pt x="2001" y="4536"/>
                  </a:lnTo>
                  <a:close/>
                  <a:moveTo>
                    <a:pt x="1969" y="4536"/>
                  </a:moveTo>
                  <a:lnTo>
                    <a:pt x="1969" y="16"/>
                  </a:lnTo>
                  <a:lnTo>
                    <a:pt x="2001" y="16"/>
                  </a:lnTo>
                  <a:lnTo>
                    <a:pt x="2001" y="4536"/>
                  </a:lnTo>
                  <a:lnTo>
                    <a:pt x="1969" y="4536"/>
                  </a:lnTo>
                  <a:close/>
                  <a:moveTo>
                    <a:pt x="1986" y="0"/>
                  </a:moveTo>
                  <a:lnTo>
                    <a:pt x="2001" y="0"/>
                  </a:lnTo>
                  <a:lnTo>
                    <a:pt x="2001" y="16"/>
                  </a:lnTo>
                  <a:lnTo>
                    <a:pt x="1986" y="16"/>
                  </a:lnTo>
                  <a:lnTo>
                    <a:pt x="1986" y="0"/>
                  </a:lnTo>
                  <a:close/>
                  <a:moveTo>
                    <a:pt x="1986" y="31"/>
                  </a:moveTo>
                  <a:lnTo>
                    <a:pt x="15" y="31"/>
                  </a:lnTo>
                  <a:lnTo>
                    <a:pt x="15" y="0"/>
                  </a:lnTo>
                  <a:lnTo>
                    <a:pt x="1986" y="0"/>
                  </a:lnTo>
                  <a:lnTo>
                    <a:pt x="1986" y="31"/>
                  </a:lnTo>
                  <a:close/>
                  <a:moveTo>
                    <a:pt x="0" y="16"/>
                  </a:moveTo>
                  <a:lnTo>
                    <a:pt x="0" y="0"/>
                  </a:lnTo>
                  <a:lnTo>
                    <a:pt x="15" y="0"/>
                  </a:lnTo>
                  <a:lnTo>
                    <a:pt x="15" y="16"/>
                  </a:lnTo>
                  <a:lnTo>
                    <a:pt x="0" y="16"/>
                  </a:lnTo>
                  <a:close/>
                </a:path>
              </a:pathLst>
            </a:custGeom>
            <a:solidFill>
              <a:srgbClr val="131516"/>
            </a:solidFill>
            <a:ln w="9525">
              <a:noFill/>
              <a:round/>
              <a:headEnd/>
              <a:tailEnd/>
            </a:ln>
          </p:spPr>
          <p:txBody>
            <a:bodyPr>
              <a:prstTxWarp prst="textNoShape">
                <a:avLst/>
              </a:prstTxWarp>
            </a:bodyPr>
            <a:lstStyle/>
            <a:p>
              <a:endParaRPr lang="de-DE"/>
            </a:p>
          </p:txBody>
        </p:sp>
        <p:sp>
          <p:nvSpPr>
            <p:cNvPr id="166" name="Rectangle 167"/>
            <p:cNvSpPr>
              <a:spLocks noChangeArrowheads="1"/>
            </p:cNvSpPr>
            <p:nvPr/>
          </p:nvSpPr>
          <p:spPr bwMode="auto">
            <a:xfrm>
              <a:off x="2120" y="1236"/>
              <a:ext cx="4" cy="1895"/>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67" name="Rectangle 168"/>
            <p:cNvSpPr>
              <a:spLocks noChangeArrowheads="1"/>
            </p:cNvSpPr>
            <p:nvPr/>
          </p:nvSpPr>
          <p:spPr bwMode="auto">
            <a:xfrm>
              <a:off x="2050" y="3129"/>
              <a:ext cx="72" cy="5"/>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68" name="Freeform 169"/>
            <p:cNvSpPr>
              <a:spLocks/>
            </p:cNvSpPr>
            <p:nvPr/>
          </p:nvSpPr>
          <p:spPr bwMode="auto">
            <a:xfrm>
              <a:off x="2050" y="2752"/>
              <a:ext cx="72" cy="6"/>
            </a:xfrm>
            <a:custGeom>
              <a:avLst/>
              <a:gdLst>
                <a:gd name="T0" fmla="*/ 504 w 504"/>
                <a:gd name="T1" fmla="*/ 32 h 44"/>
                <a:gd name="T2" fmla="*/ 1 w 504"/>
                <a:gd name="T3" fmla="*/ 44 h 44"/>
                <a:gd name="T4" fmla="*/ 0 w 504"/>
                <a:gd name="T5" fmla="*/ 12 h 44"/>
                <a:gd name="T6" fmla="*/ 504 w 504"/>
                <a:gd name="T7" fmla="*/ 0 h 44"/>
                <a:gd name="T8" fmla="*/ 504 w 504"/>
                <a:gd name="T9" fmla="*/ 32 h 44"/>
                <a:gd name="T10" fmla="*/ 0 60000 65536"/>
                <a:gd name="T11" fmla="*/ 0 60000 65536"/>
                <a:gd name="T12" fmla="*/ 0 60000 65536"/>
                <a:gd name="T13" fmla="*/ 0 60000 65536"/>
                <a:gd name="T14" fmla="*/ 0 60000 65536"/>
                <a:gd name="T15" fmla="*/ 0 w 504"/>
                <a:gd name="T16" fmla="*/ 0 h 44"/>
                <a:gd name="T17" fmla="*/ 504 w 504"/>
                <a:gd name="T18" fmla="*/ 44 h 44"/>
              </a:gdLst>
              <a:ahLst/>
              <a:cxnLst>
                <a:cxn ang="T10">
                  <a:pos x="T0" y="T1"/>
                </a:cxn>
                <a:cxn ang="T11">
                  <a:pos x="T2" y="T3"/>
                </a:cxn>
                <a:cxn ang="T12">
                  <a:pos x="T4" y="T5"/>
                </a:cxn>
                <a:cxn ang="T13">
                  <a:pos x="T6" y="T7"/>
                </a:cxn>
                <a:cxn ang="T14">
                  <a:pos x="T8" y="T9"/>
                </a:cxn>
              </a:cxnLst>
              <a:rect l="T15" t="T16" r="T17" b="T18"/>
              <a:pathLst>
                <a:path w="504" h="44">
                  <a:moveTo>
                    <a:pt x="504" y="32"/>
                  </a:moveTo>
                  <a:lnTo>
                    <a:pt x="1" y="44"/>
                  </a:lnTo>
                  <a:lnTo>
                    <a:pt x="0" y="12"/>
                  </a:lnTo>
                  <a:lnTo>
                    <a:pt x="504" y="0"/>
                  </a:lnTo>
                  <a:lnTo>
                    <a:pt x="504" y="32"/>
                  </a:lnTo>
                  <a:close/>
                </a:path>
              </a:pathLst>
            </a:custGeom>
            <a:solidFill>
              <a:srgbClr val="131516"/>
            </a:solidFill>
            <a:ln w="9525">
              <a:noFill/>
              <a:round/>
              <a:headEnd/>
              <a:tailEnd/>
            </a:ln>
          </p:spPr>
          <p:txBody>
            <a:bodyPr>
              <a:prstTxWarp prst="textNoShape">
                <a:avLst/>
              </a:prstTxWarp>
            </a:bodyPr>
            <a:lstStyle/>
            <a:p>
              <a:endParaRPr lang="de-DE"/>
            </a:p>
          </p:txBody>
        </p:sp>
        <p:sp>
          <p:nvSpPr>
            <p:cNvPr id="169" name="Rectangle 170"/>
            <p:cNvSpPr>
              <a:spLocks noChangeArrowheads="1"/>
            </p:cNvSpPr>
            <p:nvPr/>
          </p:nvSpPr>
          <p:spPr bwMode="auto">
            <a:xfrm>
              <a:off x="2050" y="2370"/>
              <a:ext cx="72" cy="4"/>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70" name="Freeform 171"/>
            <p:cNvSpPr>
              <a:spLocks/>
            </p:cNvSpPr>
            <p:nvPr/>
          </p:nvSpPr>
          <p:spPr bwMode="auto">
            <a:xfrm>
              <a:off x="2050" y="1993"/>
              <a:ext cx="72" cy="6"/>
            </a:xfrm>
            <a:custGeom>
              <a:avLst/>
              <a:gdLst>
                <a:gd name="T0" fmla="*/ 504 w 504"/>
                <a:gd name="T1" fmla="*/ 32 h 44"/>
                <a:gd name="T2" fmla="*/ 1 w 504"/>
                <a:gd name="T3" fmla="*/ 44 h 44"/>
                <a:gd name="T4" fmla="*/ 0 w 504"/>
                <a:gd name="T5" fmla="*/ 12 h 44"/>
                <a:gd name="T6" fmla="*/ 504 w 504"/>
                <a:gd name="T7" fmla="*/ 0 h 44"/>
                <a:gd name="T8" fmla="*/ 504 w 504"/>
                <a:gd name="T9" fmla="*/ 32 h 44"/>
                <a:gd name="T10" fmla="*/ 0 60000 65536"/>
                <a:gd name="T11" fmla="*/ 0 60000 65536"/>
                <a:gd name="T12" fmla="*/ 0 60000 65536"/>
                <a:gd name="T13" fmla="*/ 0 60000 65536"/>
                <a:gd name="T14" fmla="*/ 0 60000 65536"/>
                <a:gd name="T15" fmla="*/ 0 w 504"/>
                <a:gd name="T16" fmla="*/ 0 h 44"/>
                <a:gd name="T17" fmla="*/ 504 w 504"/>
                <a:gd name="T18" fmla="*/ 44 h 44"/>
              </a:gdLst>
              <a:ahLst/>
              <a:cxnLst>
                <a:cxn ang="T10">
                  <a:pos x="T0" y="T1"/>
                </a:cxn>
                <a:cxn ang="T11">
                  <a:pos x="T2" y="T3"/>
                </a:cxn>
                <a:cxn ang="T12">
                  <a:pos x="T4" y="T5"/>
                </a:cxn>
                <a:cxn ang="T13">
                  <a:pos x="T6" y="T7"/>
                </a:cxn>
                <a:cxn ang="T14">
                  <a:pos x="T8" y="T9"/>
                </a:cxn>
              </a:cxnLst>
              <a:rect l="T15" t="T16" r="T17" b="T18"/>
              <a:pathLst>
                <a:path w="504" h="44">
                  <a:moveTo>
                    <a:pt x="504" y="32"/>
                  </a:moveTo>
                  <a:lnTo>
                    <a:pt x="1" y="44"/>
                  </a:lnTo>
                  <a:lnTo>
                    <a:pt x="0" y="12"/>
                  </a:lnTo>
                  <a:lnTo>
                    <a:pt x="504" y="0"/>
                  </a:lnTo>
                  <a:lnTo>
                    <a:pt x="504" y="32"/>
                  </a:lnTo>
                  <a:close/>
                </a:path>
              </a:pathLst>
            </a:custGeom>
            <a:solidFill>
              <a:srgbClr val="131516"/>
            </a:solidFill>
            <a:ln w="9525">
              <a:noFill/>
              <a:round/>
              <a:headEnd/>
              <a:tailEnd/>
            </a:ln>
          </p:spPr>
          <p:txBody>
            <a:bodyPr>
              <a:prstTxWarp prst="textNoShape">
                <a:avLst/>
              </a:prstTxWarp>
            </a:bodyPr>
            <a:lstStyle/>
            <a:p>
              <a:endParaRPr lang="de-DE"/>
            </a:p>
          </p:txBody>
        </p:sp>
        <p:sp>
          <p:nvSpPr>
            <p:cNvPr id="171" name="Rectangle 172"/>
            <p:cNvSpPr>
              <a:spLocks noChangeArrowheads="1"/>
            </p:cNvSpPr>
            <p:nvPr/>
          </p:nvSpPr>
          <p:spPr bwMode="auto">
            <a:xfrm>
              <a:off x="2050" y="1611"/>
              <a:ext cx="72" cy="4"/>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72" name="Freeform 173"/>
            <p:cNvSpPr>
              <a:spLocks/>
            </p:cNvSpPr>
            <p:nvPr/>
          </p:nvSpPr>
          <p:spPr bwMode="auto">
            <a:xfrm>
              <a:off x="2050" y="1234"/>
              <a:ext cx="72" cy="6"/>
            </a:xfrm>
            <a:custGeom>
              <a:avLst/>
              <a:gdLst>
                <a:gd name="T0" fmla="*/ 504 w 504"/>
                <a:gd name="T1" fmla="*/ 32 h 42"/>
                <a:gd name="T2" fmla="*/ 1 w 504"/>
                <a:gd name="T3" fmla="*/ 42 h 42"/>
                <a:gd name="T4" fmla="*/ 0 w 504"/>
                <a:gd name="T5" fmla="*/ 11 h 42"/>
                <a:gd name="T6" fmla="*/ 504 w 504"/>
                <a:gd name="T7" fmla="*/ 0 h 42"/>
                <a:gd name="T8" fmla="*/ 504 w 504"/>
                <a:gd name="T9" fmla="*/ 32 h 42"/>
                <a:gd name="T10" fmla="*/ 0 60000 65536"/>
                <a:gd name="T11" fmla="*/ 0 60000 65536"/>
                <a:gd name="T12" fmla="*/ 0 60000 65536"/>
                <a:gd name="T13" fmla="*/ 0 60000 65536"/>
                <a:gd name="T14" fmla="*/ 0 60000 65536"/>
                <a:gd name="T15" fmla="*/ 0 w 504"/>
                <a:gd name="T16" fmla="*/ 0 h 42"/>
                <a:gd name="T17" fmla="*/ 504 w 504"/>
                <a:gd name="T18" fmla="*/ 42 h 42"/>
              </a:gdLst>
              <a:ahLst/>
              <a:cxnLst>
                <a:cxn ang="T10">
                  <a:pos x="T0" y="T1"/>
                </a:cxn>
                <a:cxn ang="T11">
                  <a:pos x="T2" y="T3"/>
                </a:cxn>
                <a:cxn ang="T12">
                  <a:pos x="T4" y="T5"/>
                </a:cxn>
                <a:cxn ang="T13">
                  <a:pos x="T6" y="T7"/>
                </a:cxn>
                <a:cxn ang="T14">
                  <a:pos x="T8" y="T9"/>
                </a:cxn>
              </a:cxnLst>
              <a:rect l="T15" t="T16" r="T17" b="T18"/>
              <a:pathLst>
                <a:path w="504" h="42">
                  <a:moveTo>
                    <a:pt x="504" y="32"/>
                  </a:moveTo>
                  <a:lnTo>
                    <a:pt x="1" y="42"/>
                  </a:lnTo>
                  <a:lnTo>
                    <a:pt x="0" y="11"/>
                  </a:lnTo>
                  <a:lnTo>
                    <a:pt x="504" y="0"/>
                  </a:lnTo>
                  <a:lnTo>
                    <a:pt x="504" y="32"/>
                  </a:lnTo>
                  <a:close/>
                </a:path>
              </a:pathLst>
            </a:custGeom>
            <a:solidFill>
              <a:srgbClr val="131516"/>
            </a:solidFill>
            <a:ln w="9525">
              <a:noFill/>
              <a:round/>
              <a:headEnd/>
              <a:tailEnd/>
            </a:ln>
          </p:spPr>
          <p:txBody>
            <a:bodyPr>
              <a:prstTxWarp prst="textNoShape">
                <a:avLst/>
              </a:prstTxWarp>
            </a:bodyPr>
            <a:lstStyle/>
            <a:p>
              <a:endParaRPr lang="de-DE"/>
            </a:p>
          </p:txBody>
        </p:sp>
        <p:sp>
          <p:nvSpPr>
            <p:cNvPr id="173" name="Rectangle 174"/>
            <p:cNvSpPr>
              <a:spLocks noChangeArrowheads="1"/>
            </p:cNvSpPr>
            <p:nvPr/>
          </p:nvSpPr>
          <p:spPr bwMode="auto">
            <a:xfrm>
              <a:off x="2327" y="2171"/>
              <a:ext cx="5" cy="452"/>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74" name="Rectangle 175"/>
            <p:cNvSpPr>
              <a:spLocks noChangeArrowheads="1"/>
            </p:cNvSpPr>
            <p:nvPr/>
          </p:nvSpPr>
          <p:spPr bwMode="auto">
            <a:xfrm>
              <a:off x="2285" y="2169"/>
              <a:ext cx="90" cy="4"/>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75" name="Rectangle 176"/>
            <p:cNvSpPr>
              <a:spLocks noChangeArrowheads="1"/>
            </p:cNvSpPr>
            <p:nvPr/>
          </p:nvSpPr>
          <p:spPr bwMode="auto">
            <a:xfrm>
              <a:off x="2608" y="2280"/>
              <a:ext cx="6" cy="370"/>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76" name="Rectangle 177"/>
            <p:cNvSpPr>
              <a:spLocks noChangeArrowheads="1"/>
            </p:cNvSpPr>
            <p:nvPr/>
          </p:nvSpPr>
          <p:spPr bwMode="auto">
            <a:xfrm>
              <a:off x="2566" y="2278"/>
              <a:ext cx="90" cy="4"/>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77" name="Freeform 178"/>
            <p:cNvSpPr>
              <a:spLocks/>
            </p:cNvSpPr>
            <p:nvPr/>
          </p:nvSpPr>
          <p:spPr bwMode="auto">
            <a:xfrm>
              <a:off x="2891" y="2561"/>
              <a:ext cx="7" cy="255"/>
            </a:xfrm>
            <a:custGeom>
              <a:avLst/>
              <a:gdLst>
                <a:gd name="T0" fmla="*/ 8 w 47"/>
                <a:gd name="T1" fmla="*/ 1783 h 1783"/>
                <a:gd name="T2" fmla="*/ 0 w 47"/>
                <a:gd name="T3" fmla="*/ 0 h 1783"/>
                <a:gd name="T4" fmla="*/ 39 w 47"/>
                <a:gd name="T5" fmla="*/ 0 h 1783"/>
                <a:gd name="T6" fmla="*/ 47 w 47"/>
                <a:gd name="T7" fmla="*/ 1783 h 1783"/>
                <a:gd name="T8" fmla="*/ 8 w 47"/>
                <a:gd name="T9" fmla="*/ 1783 h 1783"/>
                <a:gd name="T10" fmla="*/ 0 60000 65536"/>
                <a:gd name="T11" fmla="*/ 0 60000 65536"/>
                <a:gd name="T12" fmla="*/ 0 60000 65536"/>
                <a:gd name="T13" fmla="*/ 0 60000 65536"/>
                <a:gd name="T14" fmla="*/ 0 60000 65536"/>
                <a:gd name="T15" fmla="*/ 0 w 47"/>
                <a:gd name="T16" fmla="*/ 0 h 1783"/>
                <a:gd name="T17" fmla="*/ 47 w 47"/>
                <a:gd name="T18" fmla="*/ 1783 h 1783"/>
              </a:gdLst>
              <a:ahLst/>
              <a:cxnLst>
                <a:cxn ang="T10">
                  <a:pos x="T0" y="T1"/>
                </a:cxn>
                <a:cxn ang="T11">
                  <a:pos x="T2" y="T3"/>
                </a:cxn>
                <a:cxn ang="T12">
                  <a:pos x="T4" y="T5"/>
                </a:cxn>
                <a:cxn ang="T13">
                  <a:pos x="T6" y="T7"/>
                </a:cxn>
                <a:cxn ang="T14">
                  <a:pos x="T8" y="T9"/>
                </a:cxn>
              </a:cxnLst>
              <a:rect l="T15" t="T16" r="T17" b="T18"/>
              <a:pathLst>
                <a:path w="47" h="1783">
                  <a:moveTo>
                    <a:pt x="8" y="1783"/>
                  </a:moveTo>
                  <a:lnTo>
                    <a:pt x="0" y="0"/>
                  </a:lnTo>
                  <a:lnTo>
                    <a:pt x="39" y="0"/>
                  </a:lnTo>
                  <a:lnTo>
                    <a:pt x="47" y="1783"/>
                  </a:lnTo>
                  <a:lnTo>
                    <a:pt x="8" y="1783"/>
                  </a:lnTo>
                  <a:close/>
                </a:path>
              </a:pathLst>
            </a:custGeom>
            <a:solidFill>
              <a:srgbClr val="131516"/>
            </a:solidFill>
            <a:ln w="9525">
              <a:noFill/>
              <a:round/>
              <a:headEnd/>
              <a:tailEnd/>
            </a:ln>
          </p:spPr>
          <p:txBody>
            <a:bodyPr>
              <a:prstTxWarp prst="textNoShape">
                <a:avLst/>
              </a:prstTxWarp>
            </a:bodyPr>
            <a:lstStyle/>
            <a:p>
              <a:endParaRPr lang="de-DE"/>
            </a:p>
          </p:txBody>
        </p:sp>
        <p:sp>
          <p:nvSpPr>
            <p:cNvPr id="178" name="Rectangle 179"/>
            <p:cNvSpPr>
              <a:spLocks noChangeArrowheads="1"/>
            </p:cNvSpPr>
            <p:nvPr/>
          </p:nvSpPr>
          <p:spPr bwMode="auto">
            <a:xfrm>
              <a:off x="2849" y="2559"/>
              <a:ext cx="89" cy="4"/>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79" name="Freeform 180"/>
            <p:cNvSpPr>
              <a:spLocks/>
            </p:cNvSpPr>
            <p:nvPr/>
          </p:nvSpPr>
          <p:spPr bwMode="auto">
            <a:xfrm>
              <a:off x="2891" y="2561"/>
              <a:ext cx="7" cy="255"/>
            </a:xfrm>
            <a:custGeom>
              <a:avLst/>
              <a:gdLst>
                <a:gd name="T0" fmla="*/ 8 w 47"/>
                <a:gd name="T1" fmla="*/ 1783 h 1783"/>
                <a:gd name="T2" fmla="*/ 0 w 47"/>
                <a:gd name="T3" fmla="*/ 0 h 1783"/>
                <a:gd name="T4" fmla="*/ 39 w 47"/>
                <a:gd name="T5" fmla="*/ 0 h 1783"/>
                <a:gd name="T6" fmla="*/ 47 w 47"/>
                <a:gd name="T7" fmla="*/ 1783 h 1783"/>
                <a:gd name="T8" fmla="*/ 8 w 47"/>
                <a:gd name="T9" fmla="*/ 1783 h 1783"/>
                <a:gd name="T10" fmla="*/ 0 60000 65536"/>
                <a:gd name="T11" fmla="*/ 0 60000 65536"/>
                <a:gd name="T12" fmla="*/ 0 60000 65536"/>
                <a:gd name="T13" fmla="*/ 0 60000 65536"/>
                <a:gd name="T14" fmla="*/ 0 60000 65536"/>
                <a:gd name="T15" fmla="*/ 0 w 47"/>
                <a:gd name="T16" fmla="*/ 0 h 1783"/>
                <a:gd name="T17" fmla="*/ 47 w 47"/>
                <a:gd name="T18" fmla="*/ 1783 h 1783"/>
              </a:gdLst>
              <a:ahLst/>
              <a:cxnLst>
                <a:cxn ang="T10">
                  <a:pos x="T0" y="T1"/>
                </a:cxn>
                <a:cxn ang="T11">
                  <a:pos x="T2" y="T3"/>
                </a:cxn>
                <a:cxn ang="T12">
                  <a:pos x="T4" y="T5"/>
                </a:cxn>
                <a:cxn ang="T13">
                  <a:pos x="T6" y="T7"/>
                </a:cxn>
                <a:cxn ang="T14">
                  <a:pos x="T8" y="T9"/>
                </a:cxn>
              </a:cxnLst>
              <a:rect l="T15" t="T16" r="T17" b="T18"/>
              <a:pathLst>
                <a:path w="47" h="1783">
                  <a:moveTo>
                    <a:pt x="8" y="1783"/>
                  </a:moveTo>
                  <a:lnTo>
                    <a:pt x="0" y="0"/>
                  </a:lnTo>
                  <a:lnTo>
                    <a:pt x="39" y="0"/>
                  </a:lnTo>
                  <a:lnTo>
                    <a:pt x="47" y="1783"/>
                  </a:lnTo>
                  <a:lnTo>
                    <a:pt x="8" y="1783"/>
                  </a:lnTo>
                  <a:close/>
                </a:path>
              </a:pathLst>
            </a:custGeom>
            <a:solidFill>
              <a:srgbClr val="131516"/>
            </a:solidFill>
            <a:ln w="9525">
              <a:noFill/>
              <a:round/>
              <a:headEnd/>
              <a:tailEnd/>
            </a:ln>
          </p:spPr>
          <p:txBody>
            <a:bodyPr>
              <a:prstTxWarp prst="textNoShape">
                <a:avLst/>
              </a:prstTxWarp>
            </a:bodyPr>
            <a:lstStyle/>
            <a:p>
              <a:endParaRPr lang="de-DE"/>
            </a:p>
          </p:txBody>
        </p:sp>
        <p:sp>
          <p:nvSpPr>
            <p:cNvPr id="180" name="Rectangle 181"/>
            <p:cNvSpPr>
              <a:spLocks noChangeArrowheads="1"/>
            </p:cNvSpPr>
            <p:nvPr/>
          </p:nvSpPr>
          <p:spPr bwMode="auto">
            <a:xfrm>
              <a:off x="3309" y="1342"/>
              <a:ext cx="4" cy="555"/>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81" name="Rectangle 182"/>
            <p:cNvSpPr>
              <a:spLocks noChangeArrowheads="1"/>
            </p:cNvSpPr>
            <p:nvPr/>
          </p:nvSpPr>
          <p:spPr bwMode="auto">
            <a:xfrm>
              <a:off x="3267" y="1340"/>
              <a:ext cx="89" cy="4"/>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82" name="Rectangle 183"/>
            <p:cNvSpPr>
              <a:spLocks noChangeArrowheads="1"/>
            </p:cNvSpPr>
            <p:nvPr/>
          </p:nvSpPr>
          <p:spPr bwMode="auto">
            <a:xfrm>
              <a:off x="3577" y="1628"/>
              <a:ext cx="5" cy="472"/>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83" name="Rectangle 184"/>
            <p:cNvSpPr>
              <a:spLocks noChangeArrowheads="1"/>
            </p:cNvSpPr>
            <p:nvPr/>
          </p:nvSpPr>
          <p:spPr bwMode="auto">
            <a:xfrm>
              <a:off x="3535" y="1625"/>
              <a:ext cx="89" cy="5"/>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84" name="Freeform 185"/>
            <p:cNvSpPr>
              <a:spLocks/>
            </p:cNvSpPr>
            <p:nvPr/>
          </p:nvSpPr>
          <p:spPr bwMode="auto">
            <a:xfrm>
              <a:off x="3862" y="1997"/>
              <a:ext cx="7" cy="489"/>
            </a:xfrm>
            <a:custGeom>
              <a:avLst/>
              <a:gdLst>
                <a:gd name="T0" fmla="*/ 9 w 47"/>
                <a:gd name="T1" fmla="*/ 3423 h 3423"/>
                <a:gd name="T2" fmla="*/ 0 w 47"/>
                <a:gd name="T3" fmla="*/ 0 h 3423"/>
                <a:gd name="T4" fmla="*/ 39 w 47"/>
                <a:gd name="T5" fmla="*/ 0 h 3423"/>
                <a:gd name="T6" fmla="*/ 47 w 47"/>
                <a:gd name="T7" fmla="*/ 3423 h 3423"/>
                <a:gd name="T8" fmla="*/ 9 w 47"/>
                <a:gd name="T9" fmla="*/ 3423 h 3423"/>
                <a:gd name="T10" fmla="*/ 0 60000 65536"/>
                <a:gd name="T11" fmla="*/ 0 60000 65536"/>
                <a:gd name="T12" fmla="*/ 0 60000 65536"/>
                <a:gd name="T13" fmla="*/ 0 60000 65536"/>
                <a:gd name="T14" fmla="*/ 0 60000 65536"/>
                <a:gd name="T15" fmla="*/ 0 w 47"/>
                <a:gd name="T16" fmla="*/ 0 h 3423"/>
                <a:gd name="T17" fmla="*/ 47 w 47"/>
                <a:gd name="T18" fmla="*/ 3423 h 3423"/>
              </a:gdLst>
              <a:ahLst/>
              <a:cxnLst>
                <a:cxn ang="T10">
                  <a:pos x="T0" y="T1"/>
                </a:cxn>
                <a:cxn ang="T11">
                  <a:pos x="T2" y="T3"/>
                </a:cxn>
                <a:cxn ang="T12">
                  <a:pos x="T4" y="T5"/>
                </a:cxn>
                <a:cxn ang="T13">
                  <a:pos x="T6" y="T7"/>
                </a:cxn>
                <a:cxn ang="T14">
                  <a:pos x="T8" y="T9"/>
                </a:cxn>
              </a:cxnLst>
              <a:rect l="T15" t="T16" r="T17" b="T18"/>
              <a:pathLst>
                <a:path w="47" h="3423">
                  <a:moveTo>
                    <a:pt x="9" y="3423"/>
                  </a:moveTo>
                  <a:lnTo>
                    <a:pt x="0" y="0"/>
                  </a:lnTo>
                  <a:lnTo>
                    <a:pt x="39" y="0"/>
                  </a:lnTo>
                  <a:lnTo>
                    <a:pt x="47" y="3423"/>
                  </a:lnTo>
                  <a:lnTo>
                    <a:pt x="9" y="3423"/>
                  </a:lnTo>
                  <a:close/>
                </a:path>
              </a:pathLst>
            </a:custGeom>
            <a:solidFill>
              <a:srgbClr val="131516"/>
            </a:solidFill>
            <a:ln w="9525">
              <a:noFill/>
              <a:round/>
              <a:headEnd/>
              <a:tailEnd/>
            </a:ln>
          </p:spPr>
          <p:txBody>
            <a:bodyPr>
              <a:prstTxWarp prst="textNoShape">
                <a:avLst/>
              </a:prstTxWarp>
            </a:bodyPr>
            <a:lstStyle/>
            <a:p>
              <a:endParaRPr lang="de-DE"/>
            </a:p>
          </p:txBody>
        </p:sp>
        <p:sp>
          <p:nvSpPr>
            <p:cNvPr id="185" name="Rectangle 186"/>
            <p:cNvSpPr>
              <a:spLocks noChangeArrowheads="1"/>
            </p:cNvSpPr>
            <p:nvPr/>
          </p:nvSpPr>
          <p:spPr bwMode="auto">
            <a:xfrm>
              <a:off x="3820" y="1995"/>
              <a:ext cx="90" cy="4"/>
            </a:xfrm>
            <a:prstGeom prst="rect">
              <a:avLst/>
            </a:prstGeom>
            <a:solidFill>
              <a:srgbClr val="131516"/>
            </a:solidFill>
            <a:ln w="9525">
              <a:noFill/>
              <a:miter lim="800000"/>
              <a:headEnd/>
              <a:tailEnd/>
            </a:ln>
          </p:spPr>
          <p:txBody>
            <a:bodyPr>
              <a:prstTxWarp prst="textNoShape">
                <a:avLst/>
              </a:prstTxWarp>
            </a:bodyPr>
            <a:lstStyle/>
            <a:p>
              <a:endParaRPr lang="de-DE"/>
            </a:p>
          </p:txBody>
        </p:sp>
        <p:sp>
          <p:nvSpPr>
            <p:cNvPr id="186" name="Freeform 187"/>
            <p:cNvSpPr>
              <a:spLocks noEditPoints="1"/>
            </p:cNvSpPr>
            <p:nvPr/>
          </p:nvSpPr>
          <p:spPr bwMode="auto">
            <a:xfrm>
              <a:off x="1896" y="3181"/>
              <a:ext cx="88" cy="54"/>
            </a:xfrm>
            <a:custGeom>
              <a:avLst/>
              <a:gdLst>
                <a:gd name="T0" fmla="*/ 264 w 616"/>
                <a:gd name="T1" fmla="*/ 381 h 383"/>
                <a:gd name="T2" fmla="*/ 197 w 616"/>
                <a:gd name="T3" fmla="*/ 372 h 383"/>
                <a:gd name="T4" fmla="*/ 138 w 616"/>
                <a:gd name="T5" fmla="*/ 353 h 383"/>
                <a:gd name="T6" fmla="*/ 88 w 616"/>
                <a:gd name="T7" fmla="*/ 327 h 383"/>
                <a:gd name="T8" fmla="*/ 49 w 616"/>
                <a:gd name="T9" fmla="*/ 295 h 383"/>
                <a:gd name="T10" fmla="*/ 22 w 616"/>
                <a:gd name="T11" fmla="*/ 261 h 383"/>
                <a:gd name="T12" fmla="*/ 8 w 616"/>
                <a:gd name="T13" fmla="*/ 231 h 383"/>
                <a:gd name="T14" fmla="*/ 0 w 616"/>
                <a:gd name="T15" fmla="*/ 200 h 383"/>
                <a:gd name="T16" fmla="*/ 1 w 616"/>
                <a:gd name="T17" fmla="*/ 173 h 383"/>
                <a:gd name="T18" fmla="*/ 8 w 616"/>
                <a:gd name="T19" fmla="*/ 149 h 383"/>
                <a:gd name="T20" fmla="*/ 18 w 616"/>
                <a:gd name="T21" fmla="*/ 125 h 383"/>
                <a:gd name="T22" fmla="*/ 54 w 616"/>
                <a:gd name="T23" fmla="*/ 81 h 383"/>
                <a:gd name="T24" fmla="*/ 92 w 616"/>
                <a:gd name="T25" fmla="*/ 52 h 383"/>
                <a:gd name="T26" fmla="*/ 129 w 616"/>
                <a:gd name="T27" fmla="*/ 32 h 383"/>
                <a:gd name="T28" fmla="*/ 172 w 616"/>
                <a:gd name="T29" fmla="*/ 16 h 383"/>
                <a:gd name="T30" fmla="*/ 217 w 616"/>
                <a:gd name="T31" fmla="*/ 6 h 383"/>
                <a:gd name="T32" fmla="*/ 268 w 616"/>
                <a:gd name="T33" fmla="*/ 1 h 383"/>
                <a:gd name="T34" fmla="*/ 329 w 616"/>
                <a:gd name="T35" fmla="*/ 0 h 383"/>
                <a:gd name="T36" fmla="*/ 399 w 616"/>
                <a:gd name="T37" fmla="*/ 7 h 383"/>
                <a:gd name="T38" fmla="*/ 460 w 616"/>
                <a:gd name="T39" fmla="*/ 23 h 383"/>
                <a:gd name="T40" fmla="*/ 512 w 616"/>
                <a:gd name="T41" fmla="*/ 45 h 383"/>
                <a:gd name="T42" fmla="*/ 554 w 616"/>
                <a:gd name="T43" fmla="*/ 73 h 383"/>
                <a:gd name="T44" fmla="*/ 584 w 616"/>
                <a:gd name="T45" fmla="*/ 105 h 383"/>
                <a:gd name="T46" fmla="*/ 603 w 616"/>
                <a:gd name="T47" fmla="*/ 139 h 383"/>
                <a:gd name="T48" fmla="*/ 614 w 616"/>
                <a:gd name="T49" fmla="*/ 172 h 383"/>
                <a:gd name="T50" fmla="*/ 616 w 616"/>
                <a:gd name="T51" fmla="*/ 205 h 383"/>
                <a:gd name="T52" fmla="*/ 610 w 616"/>
                <a:gd name="T53" fmla="*/ 235 h 383"/>
                <a:gd name="T54" fmla="*/ 597 w 616"/>
                <a:gd name="T55" fmla="*/ 263 h 383"/>
                <a:gd name="T56" fmla="*/ 578 w 616"/>
                <a:gd name="T57" fmla="*/ 289 h 383"/>
                <a:gd name="T58" fmla="*/ 550 w 616"/>
                <a:gd name="T59" fmla="*/ 314 h 383"/>
                <a:gd name="T60" fmla="*/ 516 w 616"/>
                <a:gd name="T61" fmla="*/ 335 h 383"/>
                <a:gd name="T62" fmla="*/ 447 w 616"/>
                <a:gd name="T63" fmla="*/ 364 h 383"/>
                <a:gd name="T64" fmla="*/ 370 w 616"/>
                <a:gd name="T65" fmla="*/ 380 h 383"/>
                <a:gd name="T66" fmla="*/ 324 w 616"/>
                <a:gd name="T67" fmla="*/ 297 h 383"/>
                <a:gd name="T68" fmla="*/ 409 w 616"/>
                <a:gd name="T69" fmla="*/ 293 h 383"/>
                <a:gd name="T70" fmla="*/ 481 w 616"/>
                <a:gd name="T71" fmla="*/ 281 h 383"/>
                <a:gd name="T72" fmla="*/ 538 w 616"/>
                <a:gd name="T73" fmla="*/ 261 h 383"/>
                <a:gd name="T74" fmla="*/ 572 w 616"/>
                <a:gd name="T75" fmla="*/ 236 h 383"/>
                <a:gd name="T76" fmla="*/ 583 w 616"/>
                <a:gd name="T77" fmla="*/ 222 h 383"/>
                <a:gd name="T78" fmla="*/ 588 w 616"/>
                <a:gd name="T79" fmla="*/ 205 h 383"/>
                <a:gd name="T80" fmla="*/ 588 w 616"/>
                <a:gd name="T81" fmla="*/ 187 h 383"/>
                <a:gd name="T82" fmla="*/ 584 w 616"/>
                <a:gd name="T83" fmla="*/ 169 h 383"/>
                <a:gd name="T84" fmla="*/ 562 w 616"/>
                <a:gd name="T85" fmla="*/ 138 h 383"/>
                <a:gd name="T86" fmla="*/ 539 w 616"/>
                <a:gd name="T87" fmla="*/ 122 h 383"/>
                <a:gd name="T88" fmla="*/ 508 w 616"/>
                <a:gd name="T89" fmla="*/ 109 h 383"/>
                <a:gd name="T90" fmla="*/ 455 w 616"/>
                <a:gd name="T91" fmla="*/ 97 h 383"/>
                <a:gd name="T92" fmla="*/ 378 w 616"/>
                <a:gd name="T93" fmla="*/ 89 h 383"/>
                <a:gd name="T94" fmla="*/ 284 w 616"/>
                <a:gd name="T95" fmla="*/ 86 h 383"/>
                <a:gd name="T96" fmla="*/ 213 w 616"/>
                <a:gd name="T97" fmla="*/ 89 h 383"/>
                <a:gd name="T98" fmla="*/ 151 w 616"/>
                <a:gd name="T99" fmla="*/ 97 h 383"/>
                <a:gd name="T100" fmla="*/ 103 w 616"/>
                <a:gd name="T101" fmla="*/ 110 h 383"/>
                <a:gd name="T102" fmla="*/ 72 w 616"/>
                <a:gd name="T103" fmla="*/ 125 h 383"/>
                <a:gd name="T104" fmla="*/ 49 w 616"/>
                <a:gd name="T105" fmla="*/ 141 h 383"/>
                <a:gd name="T106" fmla="*/ 32 w 616"/>
                <a:gd name="T107" fmla="*/ 167 h 383"/>
                <a:gd name="T108" fmla="*/ 29 w 616"/>
                <a:gd name="T109" fmla="*/ 198 h 383"/>
                <a:gd name="T110" fmla="*/ 35 w 616"/>
                <a:gd name="T111" fmla="*/ 219 h 383"/>
                <a:gd name="T112" fmla="*/ 50 w 616"/>
                <a:gd name="T113" fmla="*/ 237 h 383"/>
                <a:gd name="T114" fmla="*/ 77 w 616"/>
                <a:gd name="T115" fmla="*/ 258 h 383"/>
                <a:gd name="T116" fmla="*/ 117 w 616"/>
                <a:gd name="T117" fmla="*/ 275 h 383"/>
                <a:gd name="T118" fmla="*/ 170 w 616"/>
                <a:gd name="T119" fmla="*/ 286 h 383"/>
                <a:gd name="T120" fmla="*/ 285 w 616"/>
                <a:gd name="T121" fmla="*/ 297 h 3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6"/>
                <a:gd name="T184" fmla="*/ 0 h 383"/>
                <a:gd name="T185" fmla="*/ 616 w 616"/>
                <a:gd name="T186" fmla="*/ 383 h 3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6" h="383">
                  <a:moveTo>
                    <a:pt x="312" y="383"/>
                  </a:moveTo>
                  <a:lnTo>
                    <a:pt x="287" y="383"/>
                  </a:lnTo>
                  <a:lnTo>
                    <a:pt x="264" y="381"/>
                  </a:lnTo>
                  <a:lnTo>
                    <a:pt x="241" y="379"/>
                  </a:lnTo>
                  <a:lnTo>
                    <a:pt x="218" y="376"/>
                  </a:lnTo>
                  <a:lnTo>
                    <a:pt x="197" y="372"/>
                  </a:lnTo>
                  <a:lnTo>
                    <a:pt x="176" y="366"/>
                  </a:lnTo>
                  <a:lnTo>
                    <a:pt x="156" y="360"/>
                  </a:lnTo>
                  <a:lnTo>
                    <a:pt x="138" y="353"/>
                  </a:lnTo>
                  <a:lnTo>
                    <a:pt x="120" y="345"/>
                  </a:lnTo>
                  <a:lnTo>
                    <a:pt x="104" y="336"/>
                  </a:lnTo>
                  <a:lnTo>
                    <a:pt x="88" y="327"/>
                  </a:lnTo>
                  <a:lnTo>
                    <a:pt x="74" y="317"/>
                  </a:lnTo>
                  <a:lnTo>
                    <a:pt x="61" y="307"/>
                  </a:lnTo>
                  <a:lnTo>
                    <a:pt x="49" y="295"/>
                  </a:lnTo>
                  <a:lnTo>
                    <a:pt x="39" y="284"/>
                  </a:lnTo>
                  <a:lnTo>
                    <a:pt x="29" y="271"/>
                  </a:lnTo>
                  <a:lnTo>
                    <a:pt x="22" y="261"/>
                  </a:lnTo>
                  <a:lnTo>
                    <a:pt x="17" y="252"/>
                  </a:lnTo>
                  <a:lnTo>
                    <a:pt x="12" y="242"/>
                  </a:lnTo>
                  <a:lnTo>
                    <a:pt x="8" y="231"/>
                  </a:lnTo>
                  <a:lnTo>
                    <a:pt x="4" y="221"/>
                  </a:lnTo>
                  <a:lnTo>
                    <a:pt x="2" y="211"/>
                  </a:lnTo>
                  <a:lnTo>
                    <a:pt x="0" y="200"/>
                  </a:lnTo>
                  <a:lnTo>
                    <a:pt x="0" y="190"/>
                  </a:lnTo>
                  <a:lnTo>
                    <a:pt x="0" y="182"/>
                  </a:lnTo>
                  <a:lnTo>
                    <a:pt x="1" y="173"/>
                  </a:lnTo>
                  <a:lnTo>
                    <a:pt x="2" y="165"/>
                  </a:lnTo>
                  <a:lnTo>
                    <a:pt x="4" y="157"/>
                  </a:lnTo>
                  <a:lnTo>
                    <a:pt x="8" y="149"/>
                  </a:lnTo>
                  <a:lnTo>
                    <a:pt x="10" y="140"/>
                  </a:lnTo>
                  <a:lnTo>
                    <a:pt x="14" y="133"/>
                  </a:lnTo>
                  <a:lnTo>
                    <a:pt x="18" y="125"/>
                  </a:lnTo>
                  <a:lnTo>
                    <a:pt x="27" y="110"/>
                  </a:lnTo>
                  <a:lnTo>
                    <a:pt x="40" y="96"/>
                  </a:lnTo>
                  <a:lnTo>
                    <a:pt x="54" y="81"/>
                  </a:lnTo>
                  <a:lnTo>
                    <a:pt x="70" y="67"/>
                  </a:lnTo>
                  <a:lnTo>
                    <a:pt x="81" y="60"/>
                  </a:lnTo>
                  <a:lnTo>
                    <a:pt x="92" y="52"/>
                  </a:lnTo>
                  <a:lnTo>
                    <a:pt x="105" y="44"/>
                  </a:lnTo>
                  <a:lnTo>
                    <a:pt x="117" y="38"/>
                  </a:lnTo>
                  <a:lnTo>
                    <a:pt x="129" y="32"/>
                  </a:lnTo>
                  <a:lnTo>
                    <a:pt x="143" y="26"/>
                  </a:lnTo>
                  <a:lnTo>
                    <a:pt x="157" y="22"/>
                  </a:lnTo>
                  <a:lnTo>
                    <a:pt x="172" y="16"/>
                  </a:lnTo>
                  <a:lnTo>
                    <a:pt x="186" y="12"/>
                  </a:lnTo>
                  <a:lnTo>
                    <a:pt x="202" y="9"/>
                  </a:lnTo>
                  <a:lnTo>
                    <a:pt x="217" y="6"/>
                  </a:lnTo>
                  <a:lnTo>
                    <a:pt x="234" y="4"/>
                  </a:lnTo>
                  <a:lnTo>
                    <a:pt x="250" y="2"/>
                  </a:lnTo>
                  <a:lnTo>
                    <a:pt x="268" y="1"/>
                  </a:lnTo>
                  <a:lnTo>
                    <a:pt x="285" y="0"/>
                  </a:lnTo>
                  <a:lnTo>
                    <a:pt x="304" y="0"/>
                  </a:lnTo>
                  <a:lnTo>
                    <a:pt x="329" y="0"/>
                  </a:lnTo>
                  <a:lnTo>
                    <a:pt x="353" y="2"/>
                  </a:lnTo>
                  <a:lnTo>
                    <a:pt x="376" y="4"/>
                  </a:lnTo>
                  <a:lnTo>
                    <a:pt x="399" y="7"/>
                  </a:lnTo>
                  <a:lnTo>
                    <a:pt x="421" y="11"/>
                  </a:lnTo>
                  <a:lnTo>
                    <a:pt x="441" y="16"/>
                  </a:lnTo>
                  <a:lnTo>
                    <a:pt x="460" y="23"/>
                  </a:lnTo>
                  <a:lnTo>
                    <a:pt x="478" y="30"/>
                  </a:lnTo>
                  <a:lnTo>
                    <a:pt x="496" y="37"/>
                  </a:lnTo>
                  <a:lnTo>
                    <a:pt x="512" y="45"/>
                  </a:lnTo>
                  <a:lnTo>
                    <a:pt x="527" y="54"/>
                  </a:lnTo>
                  <a:lnTo>
                    <a:pt x="541" y="63"/>
                  </a:lnTo>
                  <a:lnTo>
                    <a:pt x="554" y="73"/>
                  </a:lnTo>
                  <a:lnTo>
                    <a:pt x="565" y="84"/>
                  </a:lnTo>
                  <a:lnTo>
                    <a:pt x="574" y="94"/>
                  </a:lnTo>
                  <a:lnTo>
                    <a:pt x="584" y="105"/>
                  </a:lnTo>
                  <a:lnTo>
                    <a:pt x="591" y="117"/>
                  </a:lnTo>
                  <a:lnTo>
                    <a:pt x="598" y="128"/>
                  </a:lnTo>
                  <a:lnTo>
                    <a:pt x="603" y="139"/>
                  </a:lnTo>
                  <a:lnTo>
                    <a:pt x="609" y="151"/>
                  </a:lnTo>
                  <a:lnTo>
                    <a:pt x="612" y="162"/>
                  </a:lnTo>
                  <a:lnTo>
                    <a:pt x="614" y="172"/>
                  </a:lnTo>
                  <a:lnTo>
                    <a:pt x="616" y="184"/>
                  </a:lnTo>
                  <a:lnTo>
                    <a:pt x="616" y="194"/>
                  </a:lnTo>
                  <a:lnTo>
                    <a:pt x="616" y="205"/>
                  </a:lnTo>
                  <a:lnTo>
                    <a:pt x="615" y="215"/>
                  </a:lnTo>
                  <a:lnTo>
                    <a:pt x="613" y="225"/>
                  </a:lnTo>
                  <a:lnTo>
                    <a:pt x="610" y="235"/>
                  </a:lnTo>
                  <a:lnTo>
                    <a:pt x="606" y="245"/>
                  </a:lnTo>
                  <a:lnTo>
                    <a:pt x="602" y="254"/>
                  </a:lnTo>
                  <a:lnTo>
                    <a:pt x="597" y="263"/>
                  </a:lnTo>
                  <a:lnTo>
                    <a:pt x="591" y="272"/>
                  </a:lnTo>
                  <a:lnTo>
                    <a:pt x="585" y="281"/>
                  </a:lnTo>
                  <a:lnTo>
                    <a:pt x="578" y="289"/>
                  </a:lnTo>
                  <a:lnTo>
                    <a:pt x="569" y="297"/>
                  </a:lnTo>
                  <a:lnTo>
                    <a:pt x="560" y="306"/>
                  </a:lnTo>
                  <a:lnTo>
                    <a:pt x="550" y="314"/>
                  </a:lnTo>
                  <a:lnTo>
                    <a:pt x="539" y="321"/>
                  </a:lnTo>
                  <a:lnTo>
                    <a:pt x="528" y="328"/>
                  </a:lnTo>
                  <a:lnTo>
                    <a:pt x="516" y="335"/>
                  </a:lnTo>
                  <a:lnTo>
                    <a:pt x="494" y="347"/>
                  </a:lnTo>
                  <a:lnTo>
                    <a:pt x="471" y="356"/>
                  </a:lnTo>
                  <a:lnTo>
                    <a:pt x="447" y="364"/>
                  </a:lnTo>
                  <a:lnTo>
                    <a:pt x="423" y="372"/>
                  </a:lnTo>
                  <a:lnTo>
                    <a:pt x="397" y="377"/>
                  </a:lnTo>
                  <a:lnTo>
                    <a:pt x="370" y="380"/>
                  </a:lnTo>
                  <a:lnTo>
                    <a:pt x="342" y="383"/>
                  </a:lnTo>
                  <a:lnTo>
                    <a:pt x="312" y="383"/>
                  </a:lnTo>
                  <a:close/>
                  <a:moveTo>
                    <a:pt x="324" y="297"/>
                  </a:moveTo>
                  <a:lnTo>
                    <a:pt x="353" y="297"/>
                  </a:lnTo>
                  <a:lnTo>
                    <a:pt x="382" y="295"/>
                  </a:lnTo>
                  <a:lnTo>
                    <a:pt x="409" y="293"/>
                  </a:lnTo>
                  <a:lnTo>
                    <a:pt x="435" y="290"/>
                  </a:lnTo>
                  <a:lnTo>
                    <a:pt x="459" y="286"/>
                  </a:lnTo>
                  <a:lnTo>
                    <a:pt x="481" y="281"/>
                  </a:lnTo>
                  <a:lnTo>
                    <a:pt x="503" y="275"/>
                  </a:lnTo>
                  <a:lnTo>
                    <a:pt x="524" y="267"/>
                  </a:lnTo>
                  <a:lnTo>
                    <a:pt x="538" y="261"/>
                  </a:lnTo>
                  <a:lnTo>
                    <a:pt x="552" y="254"/>
                  </a:lnTo>
                  <a:lnTo>
                    <a:pt x="563" y="246"/>
                  </a:lnTo>
                  <a:lnTo>
                    <a:pt x="572" y="236"/>
                  </a:lnTo>
                  <a:lnTo>
                    <a:pt x="576" y="231"/>
                  </a:lnTo>
                  <a:lnTo>
                    <a:pt x="580" y="227"/>
                  </a:lnTo>
                  <a:lnTo>
                    <a:pt x="583" y="222"/>
                  </a:lnTo>
                  <a:lnTo>
                    <a:pt x="585" y="216"/>
                  </a:lnTo>
                  <a:lnTo>
                    <a:pt x="587" y="211"/>
                  </a:lnTo>
                  <a:lnTo>
                    <a:pt x="588" y="205"/>
                  </a:lnTo>
                  <a:lnTo>
                    <a:pt x="589" y="199"/>
                  </a:lnTo>
                  <a:lnTo>
                    <a:pt x="589" y="193"/>
                  </a:lnTo>
                  <a:lnTo>
                    <a:pt x="588" y="187"/>
                  </a:lnTo>
                  <a:lnTo>
                    <a:pt x="587" y="181"/>
                  </a:lnTo>
                  <a:lnTo>
                    <a:pt x="586" y="175"/>
                  </a:lnTo>
                  <a:lnTo>
                    <a:pt x="584" y="169"/>
                  </a:lnTo>
                  <a:lnTo>
                    <a:pt x="576" y="157"/>
                  </a:lnTo>
                  <a:lnTo>
                    <a:pt x="567" y="144"/>
                  </a:lnTo>
                  <a:lnTo>
                    <a:pt x="562" y="138"/>
                  </a:lnTo>
                  <a:lnTo>
                    <a:pt x="555" y="132"/>
                  </a:lnTo>
                  <a:lnTo>
                    <a:pt x="548" y="127"/>
                  </a:lnTo>
                  <a:lnTo>
                    <a:pt x="539" y="122"/>
                  </a:lnTo>
                  <a:lnTo>
                    <a:pt x="530" y="118"/>
                  </a:lnTo>
                  <a:lnTo>
                    <a:pt x="520" y="112"/>
                  </a:lnTo>
                  <a:lnTo>
                    <a:pt x="508" y="109"/>
                  </a:lnTo>
                  <a:lnTo>
                    <a:pt x="496" y="105"/>
                  </a:lnTo>
                  <a:lnTo>
                    <a:pt x="476" y="101"/>
                  </a:lnTo>
                  <a:lnTo>
                    <a:pt x="455" y="97"/>
                  </a:lnTo>
                  <a:lnTo>
                    <a:pt x="431" y="93"/>
                  </a:lnTo>
                  <a:lnTo>
                    <a:pt x="406" y="91"/>
                  </a:lnTo>
                  <a:lnTo>
                    <a:pt x="378" y="89"/>
                  </a:lnTo>
                  <a:lnTo>
                    <a:pt x="349" y="87"/>
                  </a:lnTo>
                  <a:lnTo>
                    <a:pt x="317" y="86"/>
                  </a:lnTo>
                  <a:lnTo>
                    <a:pt x="284" y="86"/>
                  </a:lnTo>
                  <a:lnTo>
                    <a:pt x="259" y="86"/>
                  </a:lnTo>
                  <a:lnTo>
                    <a:pt x="236" y="87"/>
                  </a:lnTo>
                  <a:lnTo>
                    <a:pt x="213" y="89"/>
                  </a:lnTo>
                  <a:lnTo>
                    <a:pt x="191" y="91"/>
                  </a:lnTo>
                  <a:lnTo>
                    <a:pt x="171" y="94"/>
                  </a:lnTo>
                  <a:lnTo>
                    <a:pt x="151" y="97"/>
                  </a:lnTo>
                  <a:lnTo>
                    <a:pt x="132" y="101"/>
                  </a:lnTo>
                  <a:lnTo>
                    <a:pt x="115" y="106"/>
                  </a:lnTo>
                  <a:lnTo>
                    <a:pt x="103" y="110"/>
                  </a:lnTo>
                  <a:lnTo>
                    <a:pt x="91" y="115"/>
                  </a:lnTo>
                  <a:lnTo>
                    <a:pt x="81" y="120"/>
                  </a:lnTo>
                  <a:lnTo>
                    <a:pt x="72" y="125"/>
                  </a:lnTo>
                  <a:lnTo>
                    <a:pt x="63" y="130"/>
                  </a:lnTo>
                  <a:lnTo>
                    <a:pt x="56" y="135"/>
                  </a:lnTo>
                  <a:lnTo>
                    <a:pt x="49" y="141"/>
                  </a:lnTo>
                  <a:lnTo>
                    <a:pt x="44" y="148"/>
                  </a:lnTo>
                  <a:lnTo>
                    <a:pt x="37" y="157"/>
                  </a:lnTo>
                  <a:lnTo>
                    <a:pt x="32" y="167"/>
                  </a:lnTo>
                  <a:lnTo>
                    <a:pt x="30" y="179"/>
                  </a:lnTo>
                  <a:lnTo>
                    <a:pt x="29" y="190"/>
                  </a:lnTo>
                  <a:lnTo>
                    <a:pt x="29" y="198"/>
                  </a:lnTo>
                  <a:lnTo>
                    <a:pt x="31" y="204"/>
                  </a:lnTo>
                  <a:lnTo>
                    <a:pt x="33" y="212"/>
                  </a:lnTo>
                  <a:lnTo>
                    <a:pt x="35" y="219"/>
                  </a:lnTo>
                  <a:lnTo>
                    <a:pt x="40" y="225"/>
                  </a:lnTo>
                  <a:lnTo>
                    <a:pt x="44" y="231"/>
                  </a:lnTo>
                  <a:lnTo>
                    <a:pt x="50" y="237"/>
                  </a:lnTo>
                  <a:lnTo>
                    <a:pt x="56" y="244"/>
                  </a:lnTo>
                  <a:lnTo>
                    <a:pt x="65" y="251"/>
                  </a:lnTo>
                  <a:lnTo>
                    <a:pt x="77" y="258"/>
                  </a:lnTo>
                  <a:lnTo>
                    <a:pt x="89" y="264"/>
                  </a:lnTo>
                  <a:lnTo>
                    <a:pt x="103" y="269"/>
                  </a:lnTo>
                  <a:lnTo>
                    <a:pt x="117" y="275"/>
                  </a:lnTo>
                  <a:lnTo>
                    <a:pt x="134" y="280"/>
                  </a:lnTo>
                  <a:lnTo>
                    <a:pt x="151" y="283"/>
                  </a:lnTo>
                  <a:lnTo>
                    <a:pt x="170" y="286"/>
                  </a:lnTo>
                  <a:lnTo>
                    <a:pt x="209" y="291"/>
                  </a:lnTo>
                  <a:lnTo>
                    <a:pt x="247" y="295"/>
                  </a:lnTo>
                  <a:lnTo>
                    <a:pt x="285" y="297"/>
                  </a:lnTo>
                  <a:lnTo>
                    <a:pt x="324" y="297"/>
                  </a:lnTo>
                  <a:close/>
                </a:path>
              </a:pathLst>
            </a:custGeom>
            <a:solidFill>
              <a:srgbClr val="131516"/>
            </a:solidFill>
            <a:ln w="9525">
              <a:noFill/>
              <a:round/>
              <a:headEnd/>
              <a:tailEnd/>
            </a:ln>
          </p:spPr>
          <p:txBody>
            <a:bodyPr>
              <a:prstTxWarp prst="textNoShape">
                <a:avLst/>
              </a:prstTxWarp>
            </a:bodyPr>
            <a:lstStyle/>
            <a:p>
              <a:endParaRPr lang="de-DE"/>
            </a:p>
          </p:txBody>
        </p:sp>
        <p:sp>
          <p:nvSpPr>
            <p:cNvPr id="187" name="Freeform 188"/>
            <p:cNvSpPr>
              <a:spLocks/>
            </p:cNvSpPr>
            <p:nvPr/>
          </p:nvSpPr>
          <p:spPr bwMode="auto">
            <a:xfrm>
              <a:off x="1896" y="3181"/>
              <a:ext cx="88" cy="54"/>
            </a:xfrm>
            <a:custGeom>
              <a:avLst/>
              <a:gdLst>
                <a:gd name="T0" fmla="*/ 287 w 616"/>
                <a:gd name="T1" fmla="*/ 383 h 383"/>
                <a:gd name="T2" fmla="*/ 241 w 616"/>
                <a:gd name="T3" fmla="*/ 379 h 383"/>
                <a:gd name="T4" fmla="*/ 197 w 616"/>
                <a:gd name="T5" fmla="*/ 372 h 383"/>
                <a:gd name="T6" fmla="*/ 156 w 616"/>
                <a:gd name="T7" fmla="*/ 360 h 383"/>
                <a:gd name="T8" fmla="*/ 120 w 616"/>
                <a:gd name="T9" fmla="*/ 345 h 383"/>
                <a:gd name="T10" fmla="*/ 88 w 616"/>
                <a:gd name="T11" fmla="*/ 327 h 383"/>
                <a:gd name="T12" fmla="*/ 61 w 616"/>
                <a:gd name="T13" fmla="*/ 307 h 383"/>
                <a:gd name="T14" fmla="*/ 39 w 616"/>
                <a:gd name="T15" fmla="*/ 284 h 383"/>
                <a:gd name="T16" fmla="*/ 22 w 616"/>
                <a:gd name="T17" fmla="*/ 261 h 383"/>
                <a:gd name="T18" fmla="*/ 12 w 616"/>
                <a:gd name="T19" fmla="*/ 242 h 383"/>
                <a:gd name="T20" fmla="*/ 4 w 616"/>
                <a:gd name="T21" fmla="*/ 221 h 383"/>
                <a:gd name="T22" fmla="*/ 0 w 616"/>
                <a:gd name="T23" fmla="*/ 200 h 383"/>
                <a:gd name="T24" fmla="*/ 0 w 616"/>
                <a:gd name="T25" fmla="*/ 182 h 383"/>
                <a:gd name="T26" fmla="*/ 2 w 616"/>
                <a:gd name="T27" fmla="*/ 165 h 383"/>
                <a:gd name="T28" fmla="*/ 8 w 616"/>
                <a:gd name="T29" fmla="*/ 149 h 383"/>
                <a:gd name="T30" fmla="*/ 14 w 616"/>
                <a:gd name="T31" fmla="*/ 133 h 383"/>
                <a:gd name="T32" fmla="*/ 27 w 616"/>
                <a:gd name="T33" fmla="*/ 110 h 383"/>
                <a:gd name="T34" fmla="*/ 54 w 616"/>
                <a:gd name="T35" fmla="*/ 81 h 383"/>
                <a:gd name="T36" fmla="*/ 81 w 616"/>
                <a:gd name="T37" fmla="*/ 60 h 383"/>
                <a:gd name="T38" fmla="*/ 105 w 616"/>
                <a:gd name="T39" fmla="*/ 44 h 383"/>
                <a:gd name="T40" fmla="*/ 129 w 616"/>
                <a:gd name="T41" fmla="*/ 32 h 383"/>
                <a:gd name="T42" fmla="*/ 157 w 616"/>
                <a:gd name="T43" fmla="*/ 22 h 383"/>
                <a:gd name="T44" fmla="*/ 186 w 616"/>
                <a:gd name="T45" fmla="*/ 12 h 383"/>
                <a:gd name="T46" fmla="*/ 217 w 616"/>
                <a:gd name="T47" fmla="*/ 6 h 383"/>
                <a:gd name="T48" fmla="*/ 250 w 616"/>
                <a:gd name="T49" fmla="*/ 2 h 383"/>
                <a:gd name="T50" fmla="*/ 285 w 616"/>
                <a:gd name="T51" fmla="*/ 0 h 383"/>
                <a:gd name="T52" fmla="*/ 329 w 616"/>
                <a:gd name="T53" fmla="*/ 0 h 383"/>
                <a:gd name="T54" fmla="*/ 376 w 616"/>
                <a:gd name="T55" fmla="*/ 4 h 383"/>
                <a:gd name="T56" fmla="*/ 421 w 616"/>
                <a:gd name="T57" fmla="*/ 11 h 383"/>
                <a:gd name="T58" fmla="*/ 460 w 616"/>
                <a:gd name="T59" fmla="*/ 23 h 383"/>
                <a:gd name="T60" fmla="*/ 496 w 616"/>
                <a:gd name="T61" fmla="*/ 37 h 383"/>
                <a:gd name="T62" fmla="*/ 527 w 616"/>
                <a:gd name="T63" fmla="*/ 54 h 383"/>
                <a:gd name="T64" fmla="*/ 554 w 616"/>
                <a:gd name="T65" fmla="*/ 73 h 383"/>
                <a:gd name="T66" fmla="*/ 574 w 616"/>
                <a:gd name="T67" fmla="*/ 94 h 383"/>
                <a:gd name="T68" fmla="*/ 591 w 616"/>
                <a:gd name="T69" fmla="*/ 117 h 383"/>
                <a:gd name="T70" fmla="*/ 603 w 616"/>
                <a:gd name="T71" fmla="*/ 139 h 383"/>
                <a:gd name="T72" fmla="*/ 612 w 616"/>
                <a:gd name="T73" fmla="*/ 162 h 383"/>
                <a:gd name="T74" fmla="*/ 616 w 616"/>
                <a:gd name="T75" fmla="*/ 184 h 383"/>
                <a:gd name="T76" fmla="*/ 616 w 616"/>
                <a:gd name="T77" fmla="*/ 205 h 383"/>
                <a:gd name="T78" fmla="*/ 613 w 616"/>
                <a:gd name="T79" fmla="*/ 225 h 383"/>
                <a:gd name="T80" fmla="*/ 606 w 616"/>
                <a:gd name="T81" fmla="*/ 245 h 383"/>
                <a:gd name="T82" fmla="*/ 597 w 616"/>
                <a:gd name="T83" fmla="*/ 263 h 383"/>
                <a:gd name="T84" fmla="*/ 585 w 616"/>
                <a:gd name="T85" fmla="*/ 281 h 383"/>
                <a:gd name="T86" fmla="*/ 569 w 616"/>
                <a:gd name="T87" fmla="*/ 297 h 383"/>
                <a:gd name="T88" fmla="*/ 550 w 616"/>
                <a:gd name="T89" fmla="*/ 314 h 383"/>
                <a:gd name="T90" fmla="*/ 528 w 616"/>
                <a:gd name="T91" fmla="*/ 328 h 383"/>
                <a:gd name="T92" fmla="*/ 494 w 616"/>
                <a:gd name="T93" fmla="*/ 347 h 383"/>
                <a:gd name="T94" fmla="*/ 447 w 616"/>
                <a:gd name="T95" fmla="*/ 364 h 383"/>
                <a:gd name="T96" fmla="*/ 397 w 616"/>
                <a:gd name="T97" fmla="*/ 377 h 383"/>
                <a:gd name="T98" fmla="*/ 342 w 616"/>
                <a:gd name="T99" fmla="*/ 383 h 3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6"/>
                <a:gd name="T151" fmla="*/ 0 h 383"/>
                <a:gd name="T152" fmla="*/ 616 w 616"/>
                <a:gd name="T153" fmla="*/ 383 h 3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6" h="383">
                  <a:moveTo>
                    <a:pt x="312" y="383"/>
                  </a:moveTo>
                  <a:lnTo>
                    <a:pt x="287" y="383"/>
                  </a:lnTo>
                  <a:lnTo>
                    <a:pt x="264" y="381"/>
                  </a:lnTo>
                  <a:lnTo>
                    <a:pt x="241" y="379"/>
                  </a:lnTo>
                  <a:lnTo>
                    <a:pt x="218" y="376"/>
                  </a:lnTo>
                  <a:lnTo>
                    <a:pt x="197" y="372"/>
                  </a:lnTo>
                  <a:lnTo>
                    <a:pt x="176" y="366"/>
                  </a:lnTo>
                  <a:lnTo>
                    <a:pt x="156" y="360"/>
                  </a:lnTo>
                  <a:lnTo>
                    <a:pt x="138" y="353"/>
                  </a:lnTo>
                  <a:lnTo>
                    <a:pt x="120" y="345"/>
                  </a:lnTo>
                  <a:lnTo>
                    <a:pt x="104" y="336"/>
                  </a:lnTo>
                  <a:lnTo>
                    <a:pt x="88" y="327"/>
                  </a:lnTo>
                  <a:lnTo>
                    <a:pt x="74" y="317"/>
                  </a:lnTo>
                  <a:lnTo>
                    <a:pt x="61" y="307"/>
                  </a:lnTo>
                  <a:lnTo>
                    <a:pt x="49" y="295"/>
                  </a:lnTo>
                  <a:lnTo>
                    <a:pt x="39" y="284"/>
                  </a:lnTo>
                  <a:lnTo>
                    <a:pt x="29" y="271"/>
                  </a:lnTo>
                  <a:lnTo>
                    <a:pt x="22" y="261"/>
                  </a:lnTo>
                  <a:lnTo>
                    <a:pt x="17" y="252"/>
                  </a:lnTo>
                  <a:lnTo>
                    <a:pt x="12" y="242"/>
                  </a:lnTo>
                  <a:lnTo>
                    <a:pt x="8" y="231"/>
                  </a:lnTo>
                  <a:lnTo>
                    <a:pt x="4" y="221"/>
                  </a:lnTo>
                  <a:lnTo>
                    <a:pt x="2" y="211"/>
                  </a:lnTo>
                  <a:lnTo>
                    <a:pt x="0" y="200"/>
                  </a:lnTo>
                  <a:lnTo>
                    <a:pt x="0" y="190"/>
                  </a:lnTo>
                  <a:lnTo>
                    <a:pt x="0" y="182"/>
                  </a:lnTo>
                  <a:lnTo>
                    <a:pt x="1" y="173"/>
                  </a:lnTo>
                  <a:lnTo>
                    <a:pt x="2" y="165"/>
                  </a:lnTo>
                  <a:lnTo>
                    <a:pt x="4" y="157"/>
                  </a:lnTo>
                  <a:lnTo>
                    <a:pt x="8" y="149"/>
                  </a:lnTo>
                  <a:lnTo>
                    <a:pt x="10" y="140"/>
                  </a:lnTo>
                  <a:lnTo>
                    <a:pt x="14" y="133"/>
                  </a:lnTo>
                  <a:lnTo>
                    <a:pt x="18" y="125"/>
                  </a:lnTo>
                  <a:lnTo>
                    <a:pt x="27" y="110"/>
                  </a:lnTo>
                  <a:lnTo>
                    <a:pt x="40" y="96"/>
                  </a:lnTo>
                  <a:lnTo>
                    <a:pt x="54" y="81"/>
                  </a:lnTo>
                  <a:lnTo>
                    <a:pt x="70" y="67"/>
                  </a:lnTo>
                  <a:lnTo>
                    <a:pt x="81" y="60"/>
                  </a:lnTo>
                  <a:lnTo>
                    <a:pt x="92" y="52"/>
                  </a:lnTo>
                  <a:lnTo>
                    <a:pt x="105" y="44"/>
                  </a:lnTo>
                  <a:lnTo>
                    <a:pt x="117" y="38"/>
                  </a:lnTo>
                  <a:lnTo>
                    <a:pt x="129" y="32"/>
                  </a:lnTo>
                  <a:lnTo>
                    <a:pt x="143" y="26"/>
                  </a:lnTo>
                  <a:lnTo>
                    <a:pt x="157" y="22"/>
                  </a:lnTo>
                  <a:lnTo>
                    <a:pt x="172" y="16"/>
                  </a:lnTo>
                  <a:lnTo>
                    <a:pt x="186" y="12"/>
                  </a:lnTo>
                  <a:lnTo>
                    <a:pt x="202" y="9"/>
                  </a:lnTo>
                  <a:lnTo>
                    <a:pt x="217" y="6"/>
                  </a:lnTo>
                  <a:lnTo>
                    <a:pt x="234" y="4"/>
                  </a:lnTo>
                  <a:lnTo>
                    <a:pt x="250" y="2"/>
                  </a:lnTo>
                  <a:lnTo>
                    <a:pt x="268" y="1"/>
                  </a:lnTo>
                  <a:lnTo>
                    <a:pt x="285" y="0"/>
                  </a:lnTo>
                  <a:lnTo>
                    <a:pt x="304" y="0"/>
                  </a:lnTo>
                  <a:lnTo>
                    <a:pt x="329" y="0"/>
                  </a:lnTo>
                  <a:lnTo>
                    <a:pt x="353" y="2"/>
                  </a:lnTo>
                  <a:lnTo>
                    <a:pt x="376" y="4"/>
                  </a:lnTo>
                  <a:lnTo>
                    <a:pt x="399" y="7"/>
                  </a:lnTo>
                  <a:lnTo>
                    <a:pt x="421" y="11"/>
                  </a:lnTo>
                  <a:lnTo>
                    <a:pt x="441" y="16"/>
                  </a:lnTo>
                  <a:lnTo>
                    <a:pt x="460" y="23"/>
                  </a:lnTo>
                  <a:lnTo>
                    <a:pt x="478" y="30"/>
                  </a:lnTo>
                  <a:lnTo>
                    <a:pt x="496" y="37"/>
                  </a:lnTo>
                  <a:lnTo>
                    <a:pt x="512" y="45"/>
                  </a:lnTo>
                  <a:lnTo>
                    <a:pt x="527" y="54"/>
                  </a:lnTo>
                  <a:lnTo>
                    <a:pt x="541" y="63"/>
                  </a:lnTo>
                  <a:lnTo>
                    <a:pt x="554" y="73"/>
                  </a:lnTo>
                  <a:lnTo>
                    <a:pt x="565" y="84"/>
                  </a:lnTo>
                  <a:lnTo>
                    <a:pt x="574" y="94"/>
                  </a:lnTo>
                  <a:lnTo>
                    <a:pt x="584" y="105"/>
                  </a:lnTo>
                  <a:lnTo>
                    <a:pt x="591" y="117"/>
                  </a:lnTo>
                  <a:lnTo>
                    <a:pt x="598" y="128"/>
                  </a:lnTo>
                  <a:lnTo>
                    <a:pt x="603" y="139"/>
                  </a:lnTo>
                  <a:lnTo>
                    <a:pt x="609" y="151"/>
                  </a:lnTo>
                  <a:lnTo>
                    <a:pt x="612" y="162"/>
                  </a:lnTo>
                  <a:lnTo>
                    <a:pt x="614" y="172"/>
                  </a:lnTo>
                  <a:lnTo>
                    <a:pt x="616" y="184"/>
                  </a:lnTo>
                  <a:lnTo>
                    <a:pt x="616" y="194"/>
                  </a:lnTo>
                  <a:lnTo>
                    <a:pt x="616" y="205"/>
                  </a:lnTo>
                  <a:lnTo>
                    <a:pt x="615" y="215"/>
                  </a:lnTo>
                  <a:lnTo>
                    <a:pt x="613" y="225"/>
                  </a:lnTo>
                  <a:lnTo>
                    <a:pt x="610" y="235"/>
                  </a:lnTo>
                  <a:lnTo>
                    <a:pt x="606" y="245"/>
                  </a:lnTo>
                  <a:lnTo>
                    <a:pt x="602" y="254"/>
                  </a:lnTo>
                  <a:lnTo>
                    <a:pt x="597" y="263"/>
                  </a:lnTo>
                  <a:lnTo>
                    <a:pt x="591" y="272"/>
                  </a:lnTo>
                  <a:lnTo>
                    <a:pt x="585" y="281"/>
                  </a:lnTo>
                  <a:lnTo>
                    <a:pt x="578" y="289"/>
                  </a:lnTo>
                  <a:lnTo>
                    <a:pt x="569" y="297"/>
                  </a:lnTo>
                  <a:lnTo>
                    <a:pt x="560" y="306"/>
                  </a:lnTo>
                  <a:lnTo>
                    <a:pt x="550" y="314"/>
                  </a:lnTo>
                  <a:lnTo>
                    <a:pt x="539" y="321"/>
                  </a:lnTo>
                  <a:lnTo>
                    <a:pt x="528" y="328"/>
                  </a:lnTo>
                  <a:lnTo>
                    <a:pt x="516" y="335"/>
                  </a:lnTo>
                  <a:lnTo>
                    <a:pt x="494" y="347"/>
                  </a:lnTo>
                  <a:lnTo>
                    <a:pt x="471" y="356"/>
                  </a:lnTo>
                  <a:lnTo>
                    <a:pt x="447" y="364"/>
                  </a:lnTo>
                  <a:lnTo>
                    <a:pt x="423" y="372"/>
                  </a:lnTo>
                  <a:lnTo>
                    <a:pt x="397" y="377"/>
                  </a:lnTo>
                  <a:lnTo>
                    <a:pt x="370" y="380"/>
                  </a:lnTo>
                  <a:lnTo>
                    <a:pt x="342" y="383"/>
                  </a:lnTo>
                  <a:lnTo>
                    <a:pt x="312" y="383"/>
                  </a:lnTo>
                </a:path>
              </a:pathLst>
            </a:custGeom>
            <a:noFill/>
            <a:ln w="7938">
              <a:solidFill>
                <a:srgbClr val="131516"/>
              </a:solidFill>
              <a:round/>
              <a:headEnd/>
              <a:tailEnd/>
            </a:ln>
          </p:spPr>
          <p:txBody>
            <a:bodyPr>
              <a:prstTxWarp prst="textNoShape">
                <a:avLst/>
              </a:prstTxWarp>
            </a:bodyPr>
            <a:lstStyle/>
            <a:p>
              <a:endParaRPr lang="de-DE"/>
            </a:p>
          </p:txBody>
        </p:sp>
        <p:sp>
          <p:nvSpPr>
            <p:cNvPr id="188" name="Freeform 189"/>
            <p:cNvSpPr>
              <a:spLocks/>
            </p:cNvSpPr>
            <p:nvPr/>
          </p:nvSpPr>
          <p:spPr bwMode="auto">
            <a:xfrm>
              <a:off x="1901" y="3193"/>
              <a:ext cx="80" cy="30"/>
            </a:xfrm>
            <a:custGeom>
              <a:avLst/>
              <a:gdLst>
                <a:gd name="T0" fmla="*/ 324 w 560"/>
                <a:gd name="T1" fmla="*/ 211 h 211"/>
                <a:gd name="T2" fmla="*/ 380 w 560"/>
                <a:gd name="T3" fmla="*/ 207 h 211"/>
                <a:gd name="T4" fmla="*/ 430 w 560"/>
                <a:gd name="T5" fmla="*/ 200 h 211"/>
                <a:gd name="T6" fmla="*/ 474 w 560"/>
                <a:gd name="T7" fmla="*/ 189 h 211"/>
                <a:gd name="T8" fmla="*/ 509 w 560"/>
                <a:gd name="T9" fmla="*/ 175 h 211"/>
                <a:gd name="T10" fmla="*/ 534 w 560"/>
                <a:gd name="T11" fmla="*/ 160 h 211"/>
                <a:gd name="T12" fmla="*/ 547 w 560"/>
                <a:gd name="T13" fmla="*/ 145 h 211"/>
                <a:gd name="T14" fmla="*/ 554 w 560"/>
                <a:gd name="T15" fmla="*/ 136 h 211"/>
                <a:gd name="T16" fmla="*/ 558 w 560"/>
                <a:gd name="T17" fmla="*/ 125 h 211"/>
                <a:gd name="T18" fmla="*/ 560 w 560"/>
                <a:gd name="T19" fmla="*/ 113 h 211"/>
                <a:gd name="T20" fmla="*/ 559 w 560"/>
                <a:gd name="T21" fmla="*/ 101 h 211"/>
                <a:gd name="T22" fmla="*/ 557 w 560"/>
                <a:gd name="T23" fmla="*/ 89 h 211"/>
                <a:gd name="T24" fmla="*/ 547 w 560"/>
                <a:gd name="T25" fmla="*/ 71 h 211"/>
                <a:gd name="T26" fmla="*/ 533 w 560"/>
                <a:gd name="T27" fmla="*/ 52 h 211"/>
                <a:gd name="T28" fmla="*/ 519 w 560"/>
                <a:gd name="T29" fmla="*/ 41 h 211"/>
                <a:gd name="T30" fmla="*/ 501 w 560"/>
                <a:gd name="T31" fmla="*/ 32 h 211"/>
                <a:gd name="T32" fmla="*/ 479 w 560"/>
                <a:gd name="T33" fmla="*/ 23 h 211"/>
                <a:gd name="T34" fmla="*/ 447 w 560"/>
                <a:gd name="T35" fmla="*/ 15 h 211"/>
                <a:gd name="T36" fmla="*/ 402 w 560"/>
                <a:gd name="T37" fmla="*/ 7 h 211"/>
                <a:gd name="T38" fmla="*/ 349 w 560"/>
                <a:gd name="T39" fmla="*/ 3 h 211"/>
                <a:gd name="T40" fmla="*/ 288 w 560"/>
                <a:gd name="T41" fmla="*/ 0 h 211"/>
                <a:gd name="T42" fmla="*/ 230 w 560"/>
                <a:gd name="T43" fmla="*/ 0 h 211"/>
                <a:gd name="T44" fmla="*/ 184 w 560"/>
                <a:gd name="T45" fmla="*/ 3 h 211"/>
                <a:gd name="T46" fmla="*/ 142 w 560"/>
                <a:gd name="T47" fmla="*/ 8 h 211"/>
                <a:gd name="T48" fmla="*/ 103 w 560"/>
                <a:gd name="T49" fmla="*/ 15 h 211"/>
                <a:gd name="T50" fmla="*/ 74 w 560"/>
                <a:gd name="T51" fmla="*/ 24 h 211"/>
                <a:gd name="T52" fmla="*/ 52 w 560"/>
                <a:gd name="T53" fmla="*/ 34 h 211"/>
                <a:gd name="T54" fmla="*/ 34 w 560"/>
                <a:gd name="T55" fmla="*/ 44 h 211"/>
                <a:gd name="T56" fmla="*/ 20 w 560"/>
                <a:gd name="T57" fmla="*/ 55 h 211"/>
                <a:gd name="T58" fmla="*/ 8 w 560"/>
                <a:gd name="T59" fmla="*/ 71 h 211"/>
                <a:gd name="T60" fmla="*/ 1 w 560"/>
                <a:gd name="T61" fmla="*/ 93 h 211"/>
                <a:gd name="T62" fmla="*/ 0 w 560"/>
                <a:gd name="T63" fmla="*/ 112 h 211"/>
                <a:gd name="T64" fmla="*/ 4 w 560"/>
                <a:gd name="T65" fmla="*/ 126 h 211"/>
                <a:gd name="T66" fmla="*/ 11 w 560"/>
                <a:gd name="T67" fmla="*/ 139 h 211"/>
                <a:gd name="T68" fmla="*/ 21 w 560"/>
                <a:gd name="T69" fmla="*/ 151 h 211"/>
                <a:gd name="T70" fmla="*/ 36 w 560"/>
                <a:gd name="T71" fmla="*/ 165 h 211"/>
                <a:gd name="T72" fmla="*/ 60 w 560"/>
                <a:gd name="T73" fmla="*/ 178 h 211"/>
                <a:gd name="T74" fmla="*/ 88 w 560"/>
                <a:gd name="T75" fmla="*/ 189 h 211"/>
                <a:gd name="T76" fmla="*/ 122 w 560"/>
                <a:gd name="T77" fmla="*/ 197 h 211"/>
                <a:gd name="T78" fmla="*/ 180 w 560"/>
                <a:gd name="T79" fmla="*/ 205 h 211"/>
                <a:gd name="T80" fmla="*/ 256 w 560"/>
                <a:gd name="T81" fmla="*/ 211 h 21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0"/>
                <a:gd name="T124" fmla="*/ 0 h 211"/>
                <a:gd name="T125" fmla="*/ 560 w 560"/>
                <a:gd name="T126" fmla="*/ 211 h 21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0" h="211">
                  <a:moveTo>
                    <a:pt x="295" y="211"/>
                  </a:moveTo>
                  <a:lnTo>
                    <a:pt x="324" y="211"/>
                  </a:lnTo>
                  <a:lnTo>
                    <a:pt x="353" y="209"/>
                  </a:lnTo>
                  <a:lnTo>
                    <a:pt x="380" y="207"/>
                  </a:lnTo>
                  <a:lnTo>
                    <a:pt x="406" y="204"/>
                  </a:lnTo>
                  <a:lnTo>
                    <a:pt x="430" y="200"/>
                  </a:lnTo>
                  <a:lnTo>
                    <a:pt x="452" y="195"/>
                  </a:lnTo>
                  <a:lnTo>
                    <a:pt x="474" y="189"/>
                  </a:lnTo>
                  <a:lnTo>
                    <a:pt x="495" y="181"/>
                  </a:lnTo>
                  <a:lnTo>
                    <a:pt x="509" y="175"/>
                  </a:lnTo>
                  <a:lnTo>
                    <a:pt x="523" y="168"/>
                  </a:lnTo>
                  <a:lnTo>
                    <a:pt x="534" y="160"/>
                  </a:lnTo>
                  <a:lnTo>
                    <a:pt x="543" y="150"/>
                  </a:lnTo>
                  <a:lnTo>
                    <a:pt x="547" y="145"/>
                  </a:lnTo>
                  <a:lnTo>
                    <a:pt x="551" y="141"/>
                  </a:lnTo>
                  <a:lnTo>
                    <a:pt x="554" y="136"/>
                  </a:lnTo>
                  <a:lnTo>
                    <a:pt x="556" y="130"/>
                  </a:lnTo>
                  <a:lnTo>
                    <a:pt x="558" y="125"/>
                  </a:lnTo>
                  <a:lnTo>
                    <a:pt x="559" y="119"/>
                  </a:lnTo>
                  <a:lnTo>
                    <a:pt x="560" y="113"/>
                  </a:lnTo>
                  <a:lnTo>
                    <a:pt x="560" y="107"/>
                  </a:lnTo>
                  <a:lnTo>
                    <a:pt x="559" y="101"/>
                  </a:lnTo>
                  <a:lnTo>
                    <a:pt x="558" y="95"/>
                  </a:lnTo>
                  <a:lnTo>
                    <a:pt x="557" y="89"/>
                  </a:lnTo>
                  <a:lnTo>
                    <a:pt x="555" y="83"/>
                  </a:lnTo>
                  <a:lnTo>
                    <a:pt x="547" y="71"/>
                  </a:lnTo>
                  <a:lnTo>
                    <a:pt x="538" y="58"/>
                  </a:lnTo>
                  <a:lnTo>
                    <a:pt x="533" y="52"/>
                  </a:lnTo>
                  <a:lnTo>
                    <a:pt x="526" y="46"/>
                  </a:lnTo>
                  <a:lnTo>
                    <a:pt x="519" y="41"/>
                  </a:lnTo>
                  <a:lnTo>
                    <a:pt x="510" y="36"/>
                  </a:lnTo>
                  <a:lnTo>
                    <a:pt x="501" y="32"/>
                  </a:lnTo>
                  <a:lnTo>
                    <a:pt x="491" y="26"/>
                  </a:lnTo>
                  <a:lnTo>
                    <a:pt x="479" y="23"/>
                  </a:lnTo>
                  <a:lnTo>
                    <a:pt x="467" y="19"/>
                  </a:lnTo>
                  <a:lnTo>
                    <a:pt x="447" y="15"/>
                  </a:lnTo>
                  <a:lnTo>
                    <a:pt x="426" y="11"/>
                  </a:lnTo>
                  <a:lnTo>
                    <a:pt x="402" y="7"/>
                  </a:lnTo>
                  <a:lnTo>
                    <a:pt x="377" y="5"/>
                  </a:lnTo>
                  <a:lnTo>
                    <a:pt x="349" y="3"/>
                  </a:lnTo>
                  <a:lnTo>
                    <a:pt x="320" y="1"/>
                  </a:lnTo>
                  <a:lnTo>
                    <a:pt x="288" y="0"/>
                  </a:lnTo>
                  <a:lnTo>
                    <a:pt x="255" y="0"/>
                  </a:lnTo>
                  <a:lnTo>
                    <a:pt x="230" y="0"/>
                  </a:lnTo>
                  <a:lnTo>
                    <a:pt x="207" y="1"/>
                  </a:lnTo>
                  <a:lnTo>
                    <a:pt x="184" y="3"/>
                  </a:lnTo>
                  <a:lnTo>
                    <a:pt x="162" y="5"/>
                  </a:lnTo>
                  <a:lnTo>
                    <a:pt x="142" y="8"/>
                  </a:lnTo>
                  <a:lnTo>
                    <a:pt x="122" y="11"/>
                  </a:lnTo>
                  <a:lnTo>
                    <a:pt x="103" y="15"/>
                  </a:lnTo>
                  <a:lnTo>
                    <a:pt x="86" y="20"/>
                  </a:lnTo>
                  <a:lnTo>
                    <a:pt x="74" y="24"/>
                  </a:lnTo>
                  <a:lnTo>
                    <a:pt x="62" y="29"/>
                  </a:lnTo>
                  <a:lnTo>
                    <a:pt x="52" y="34"/>
                  </a:lnTo>
                  <a:lnTo>
                    <a:pt x="43" y="39"/>
                  </a:lnTo>
                  <a:lnTo>
                    <a:pt x="34" y="44"/>
                  </a:lnTo>
                  <a:lnTo>
                    <a:pt x="27" y="49"/>
                  </a:lnTo>
                  <a:lnTo>
                    <a:pt x="20" y="55"/>
                  </a:lnTo>
                  <a:lnTo>
                    <a:pt x="15" y="62"/>
                  </a:lnTo>
                  <a:lnTo>
                    <a:pt x="8" y="71"/>
                  </a:lnTo>
                  <a:lnTo>
                    <a:pt x="3" y="81"/>
                  </a:lnTo>
                  <a:lnTo>
                    <a:pt x="1" y="93"/>
                  </a:lnTo>
                  <a:lnTo>
                    <a:pt x="0" y="104"/>
                  </a:lnTo>
                  <a:lnTo>
                    <a:pt x="0" y="112"/>
                  </a:lnTo>
                  <a:lnTo>
                    <a:pt x="2" y="118"/>
                  </a:lnTo>
                  <a:lnTo>
                    <a:pt x="4" y="126"/>
                  </a:lnTo>
                  <a:lnTo>
                    <a:pt x="6" y="133"/>
                  </a:lnTo>
                  <a:lnTo>
                    <a:pt x="11" y="139"/>
                  </a:lnTo>
                  <a:lnTo>
                    <a:pt x="15" y="145"/>
                  </a:lnTo>
                  <a:lnTo>
                    <a:pt x="21" y="151"/>
                  </a:lnTo>
                  <a:lnTo>
                    <a:pt x="27" y="158"/>
                  </a:lnTo>
                  <a:lnTo>
                    <a:pt x="36" y="165"/>
                  </a:lnTo>
                  <a:lnTo>
                    <a:pt x="48" y="172"/>
                  </a:lnTo>
                  <a:lnTo>
                    <a:pt x="60" y="178"/>
                  </a:lnTo>
                  <a:lnTo>
                    <a:pt x="74" y="183"/>
                  </a:lnTo>
                  <a:lnTo>
                    <a:pt x="88" y="189"/>
                  </a:lnTo>
                  <a:lnTo>
                    <a:pt x="105" y="194"/>
                  </a:lnTo>
                  <a:lnTo>
                    <a:pt x="122" y="197"/>
                  </a:lnTo>
                  <a:lnTo>
                    <a:pt x="141" y="200"/>
                  </a:lnTo>
                  <a:lnTo>
                    <a:pt x="180" y="205"/>
                  </a:lnTo>
                  <a:lnTo>
                    <a:pt x="218" y="209"/>
                  </a:lnTo>
                  <a:lnTo>
                    <a:pt x="256" y="211"/>
                  </a:lnTo>
                  <a:lnTo>
                    <a:pt x="295" y="211"/>
                  </a:lnTo>
                </a:path>
              </a:pathLst>
            </a:custGeom>
            <a:noFill/>
            <a:ln w="7938">
              <a:solidFill>
                <a:srgbClr val="131516"/>
              </a:solidFill>
              <a:round/>
              <a:headEnd/>
              <a:tailEnd/>
            </a:ln>
          </p:spPr>
          <p:txBody>
            <a:bodyPr>
              <a:prstTxWarp prst="textNoShape">
                <a:avLst/>
              </a:prstTxWarp>
            </a:bodyPr>
            <a:lstStyle/>
            <a:p>
              <a:endParaRPr lang="de-DE"/>
            </a:p>
          </p:txBody>
        </p:sp>
        <p:sp>
          <p:nvSpPr>
            <p:cNvPr id="189" name="Freeform 190"/>
            <p:cNvSpPr>
              <a:spLocks/>
            </p:cNvSpPr>
            <p:nvPr/>
          </p:nvSpPr>
          <p:spPr bwMode="auto">
            <a:xfrm>
              <a:off x="1971" y="3150"/>
              <a:ext cx="14" cy="14"/>
            </a:xfrm>
            <a:custGeom>
              <a:avLst/>
              <a:gdLst>
                <a:gd name="T0" fmla="*/ 0 w 97"/>
                <a:gd name="T1" fmla="*/ 49 h 97"/>
                <a:gd name="T2" fmla="*/ 1 w 97"/>
                <a:gd name="T3" fmla="*/ 39 h 97"/>
                <a:gd name="T4" fmla="*/ 4 w 97"/>
                <a:gd name="T5" fmla="*/ 30 h 97"/>
                <a:gd name="T6" fmla="*/ 8 w 97"/>
                <a:gd name="T7" fmla="*/ 22 h 97"/>
                <a:gd name="T8" fmla="*/ 14 w 97"/>
                <a:gd name="T9" fmla="*/ 15 h 97"/>
                <a:gd name="T10" fmla="*/ 21 w 97"/>
                <a:gd name="T11" fmla="*/ 8 h 97"/>
                <a:gd name="T12" fmla="*/ 30 w 97"/>
                <a:gd name="T13" fmla="*/ 3 h 97"/>
                <a:gd name="T14" fmla="*/ 39 w 97"/>
                <a:gd name="T15" fmla="*/ 1 h 97"/>
                <a:gd name="T16" fmla="*/ 48 w 97"/>
                <a:gd name="T17" fmla="*/ 0 h 97"/>
                <a:gd name="T18" fmla="*/ 58 w 97"/>
                <a:gd name="T19" fmla="*/ 1 h 97"/>
                <a:gd name="T20" fmla="*/ 67 w 97"/>
                <a:gd name="T21" fmla="*/ 4 h 97"/>
                <a:gd name="T22" fmla="*/ 75 w 97"/>
                <a:gd name="T23" fmla="*/ 8 h 97"/>
                <a:gd name="T24" fmla="*/ 82 w 97"/>
                <a:gd name="T25" fmla="*/ 15 h 97"/>
                <a:gd name="T26" fmla="*/ 89 w 97"/>
                <a:gd name="T27" fmla="*/ 22 h 97"/>
                <a:gd name="T28" fmla="*/ 94 w 97"/>
                <a:gd name="T29" fmla="*/ 30 h 97"/>
                <a:gd name="T30" fmla="*/ 96 w 97"/>
                <a:gd name="T31" fmla="*/ 39 h 97"/>
                <a:gd name="T32" fmla="*/ 97 w 97"/>
                <a:gd name="T33" fmla="*/ 49 h 97"/>
                <a:gd name="T34" fmla="*/ 96 w 97"/>
                <a:gd name="T35" fmla="*/ 59 h 97"/>
                <a:gd name="T36" fmla="*/ 94 w 97"/>
                <a:gd name="T37" fmla="*/ 67 h 97"/>
                <a:gd name="T38" fmla="*/ 89 w 97"/>
                <a:gd name="T39" fmla="*/ 76 h 97"/>
                <a:gd name="T40" fmla="*/ 82 w 97"/>
                <a:gd name="T41" fmla="*/ 83 h 97"/>
                <a:gd name="T42" fmla="*/ 75 w 97"/>
                <a:gd name="T43" fmla="*/ 89 h 97"/>
                <a:gd name="T44" fmla="*/ 67 w 97"/>
                <a:gd name="T45" fmla="*/ 94 h 97"/>
                <a:gd name="T46" fmla="*/ 58 w 97"/>
                <a:gd name="T47" fmla="*/ 96 h 97"/>
                <a:gd name="T48" fmla="*/ 48 w 97"/>
                <a:gd name="T49" fmla="*/ 97 h 97"/>
                <a:gd name="T50" fmla="*/ 39 w 97"/>
                <a:gd name="T51" fmla="*/ 96 h 97"/>
                <a:gd name="T52" fmla="*/ 30 w 97"/>
                <a:gd name="T53" fmla="*/ 94 h 97"/>
                <a:gd name="T54" fmla="*/ 21 w 97"/>
                <a:gd name="T55" fmla="*/ 89 h 97"/>
                <a:gd name="T56" fmla="*/ 14 w 97"/>
                <a:gd name="T57" fmla="*/ 83 h 97"/>
                <a:gd name="T58" fmla="*/ 8 w 97"/>
                <a:gd name="T59" fmla="*/ 76 h 97"/>
                <a:gd name="T60" fmla="*/ 3 w 97"/>
                <a:gd name="T61" fmla="*/ 67 h 97"/>
                <a:gd name="T62" fmla="*/ 1 w 97"/>
                <a:gd name="T63" fmla="*/ 59 h 97"/>
                <a:gd name="T64" fmla="*/ 0 w 97"/>
                <a:gd name="T65" fmla="*/ 49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0" y="49"/>
                  </a:moveTo>
                  <a:lnTo>
                    <a:pt x="1" y="39"/>
                  </a:lnTo>
                  <a:lnTo>
                    <a:pt x="4" y="30"/>
                  </a:lnTo>
                  <a:lnTo>
                    <a:pt x="8" y="22"/>
                  </a:lnTo>
                  <a:lnTo>
                    <a:pt x="14" y="15"/>
                  </a:lnTo>
                  <a:lnTo>
                    <a:pt x="21" y="8"/>
                  </a:lnTo>
                  <a:lnTo>
                    <a:pt x="30" y="3"/>
                  </a:lnTo>
                  <a:lnTo>
                    <a:pt x="39" y="1"/>
                  </a:lnTo>
                  <a:lnTo>
                    <a:pt x="48" y="0"/>
                  </a:lnTo>
                  <a:lnTo>
                    <a:pt x="58" y="1"/>
                  </a:lnTo>
                  <a:lnTo>
                    <a:pt x="67" y="4"/>
                  </a:lnTo>
                  <a:lnTo>
                    <a:pt x="75" y="8"/>
                  </a:lnTo>
                  <a:lnTo>
                    <a:pt x="82" y="15"/>
                  </a:lnTo>
                  <a:lnTo>
                    <a:pt x="89" y="22"/>
                  </a:lnTo>
                  <a:lnTo>
                    <a:pt x="94" y="30"/>
                  </a:lnTo>
                  <a:lnTo>
                    <a:pt x="96" y="39"/>
                  </a:lnTo>
                  <a:lnTo>
                    <a:pt x="97" y="49"/>
                  </a:lnTo>
                  <a:lnTo>
                    <a:pt x="96" y="59"/>
                  </a:lnTo>
                  <a:lnTo>
                    <a:pt x="94" y="67"/>
                  </a:lnTo>
                  <a:lnTo>
                    <a:pt x="89" y="76"/>
                  </a:lnTo>
                  <a:lnTo>
                    <a:pt x="82" y="83"/>
                  </a:lnTo>
                  <a:lnTo>
                    <a:pt x="75" y="89"/>
                  </a:lnTo>
                  <a:lnTo>
                    <a:pt x="67" y="94"/>
                  </a:lnTo>
                  <a:lnTo>
                    <a:pt x="58" y="96"/>
                  </a:lnTo>
                  <a:lnTo>
                    <a:pt x="48" y="97"/>
                  </a:lnTo>
                  <a:lnTo>
                    <a:pt x="39" y="96"/>
                  </a:lnTo>
                  <a:lnTo>
                    <a:pt x="30" y="94"/>
                  </a:lnTo>
                  <a:lnTo>
                    <a:pt x="21" y="89"/>
                  </a:lnTo>
                  <a:lnTo>
                    <a:pt x="14" y="83"/>
                  </a:lnTo>
                  <a:lnTo>
                    <a:pt x="8" y="76"/>
                  </a:lnTo>
                  <a:lnTo>
                    <a:pt x="3" y="67"/>
                  </a:lnTo>
                  <a:lnTo>
                    <a:pt x="1" y="59"/>
                  </a:lnTo>
                  <a:lnTo>
                    <a:pt x="0" y="49"/>
                  </a:lnTo>
                  <a:close/>
                </a:path>
              </a:pathLst>
            </a:custGeom>
            <a:solidFill>
              <a:srgbClr val="131516"/>
            </a:solidFill>
            <a:ln w="9525">
              <a:noFill/>
              <a:round/>
              <a:headEnd/>
              <a:tailEnd/>
            </a:ln>
          </p:spPr>
          <p:txBody>
            <a:bodyPr>
              <a:prstTxWarp prst="textNoShape">
                <a:avLst/>
              </a:prstTxWarp>
            </a:bodyPr>
            <a:lstStyle/>
            <a:p>
              <a:endParaRPr lang="de-DE"/>
            </a:p>
          </p:txBody>
        </p:sp>
        <p:sp>
          <p:nvSpPr>
            <p:cNvPr id="190" name="Freeform 191"/>
            <p:cNvSpPr>
              <a:spLocks/>
            </p:cNvSpPr>
            <p:nvPr/>
          </p:nvSpPr>
          <p:spPr bwMode="auto">
            <a:xfrm>
              <a:off x="1971" y="3150"/>
              <a:ext cx="14" cy="14"/>
            </a:xfrm>
            <a:custGeom>
              <a:avLst/>
              <a:gdLst>
                <a:gd name="T0" fmla="*/ 0 w 97"/>
                <a:gd name="T1" fmla="*/ 49 h 97"/>
                <a:gd name="T2" fmla="*/ 1 w 97"/>
                <a:gd name="T3" fmla="*/ 39 h 97"/>
                <a:gd name="T4" fmla="*/ 4 w 97"/>
                <a:gd name="T5" fmla="*/ 30 h 97"/>
                <a:gd name="T6" fmla="*/ 8 w 97"/>
                <a:gd name="T7" fmla="*/ 22 h 97"/>
                <a:gd name="T8" fmla="*/ 14 w 97"/>
                <a:gd name="T9" fmla="*/ 15 h 97"/>
                <a:gd name="T10" fmla="*/ 21 w 97"/>
                <a:gd name="T11" fmla="*/ 8 h 97"/>
                <a:gd name="T12" fmla="*/ 30 w 97"/>
                <a:gd name="T13" fmla="*/ 3 h 97"/>
                <a:gd name="T14" fmla="*/ 39 w 97"/>
                <a:gd name="T15" fmla="*/ 1 h 97"/>
                <a:gd name="T16" fmla="*/ 48 w 97"/>
                <a:gd name="T17" fmla="*/ 0 h 97"/>
                <a:gd name="T18" fmla="*/ 58 w 97"/>
                <a:gd name="T19" fmla="*/ 1 h 97"/>
                <a:gd name="T20" fmla="*/ 67 w 97"/>
                <a:gd name="T21" fmla="*/ 4 h 97"/>
                <a:gd name="T22" fmla="*/ 75 w 97"/>
                <a:gd name="T23" fmla="*/ 8 h 97"/>
                <a:gd name="T24" fmla="*/ 82 w 97"/>
                <a:gd name="T25" fmla="*/ 15 h 97"/>
                <a:gd name="T26" fmla="*/ 89 w 97"/>
                <a:gd name="T27" fmla="*/ 22 h 97"/>
                <a:gd name="T28" fmla="*/ 94 w 97"/>
                <a:gd name="T29" fmla="*/ 30 h 97"/>
                <a:gd name="T30" fmla="*/ 96 w 97"/>
                <a:gd name="T31" fmla="*/ 39 h 97"/>
                <a:gd name="T32" fmla="*/ 97 w 97"/>
                <a:gd name="T33" fmla="*/ 49 h 97"/>
                <a:gd name="T34" fmla="*/ 96 w 97"/>
                <a:gd name="T35" fmla="*/ 59 h 97"/>
                <a:gd name="T36" fmla="*/ 94 w 97"/>
                <a:gd name="T37" fmla="*/ 67 h 97"/>
                <a:gd name="T38" fmla="*/ 89 w 97"/>
                <a:gd name="T39" fmla="*/ 76 h 97"/>
                <a:gd name="T40" fmla="*/ 82 w 97"/>
                <a:gd name="T41" fmla="*/ 83 h 97"/>
                <a:gd name="T42" fmla="*/ 75 w 97"/>
                <a:gd name="T43" fmla="*/ 89 h 97"/>
                <a:gd name="T44" fmla="*/ 67 w 97"/>
                <a:gd name="T45" fmla="*/ 94 h 97"/>
                <a:gd name="T46" fmla="*/ 58 w 97"/>
                <a:gd name="T47" fmla="*/ 96 h 97"/>
                <a:gd name="T48" fmla="*/ 48 w 97"/>
                <a:gd name="T49" fmla="*/ 97 h 97"/>
                <a:gd name="T50" fmla="*/ 39 w 97"/>
                <a:gd name="T51" fmla="*/ 96 h 97"/>
                <a:gd name="T52" fmla="*/ 30 w 97"/>
                <a:gd name="T53" fmla="*/ 94 h 97"/>
                <a:gd name="T54" fmla="*/ 21 w 97"/>
                <a:gd name="T55" fmla="*/ 89 h 97"/>
                <a:gd name="T56" fmla="*/ 14 w 97"/>
                <a:gd name="T57" fmla="*/ 83 h 97"/>
                <a:gd name="T58" fmla="*/ 8 w 97"/>
                <a:gd name="T59" fmla="*/ 76 h 97"/>
                <a:gd name="T60" fmla="*/ 3 w 97"/>
                <a:gd name="T61" fmla="*/ 67 h 97"/>
                <a:gd name="T62" fmla="*/ 1 w 97"/>
                <a:gd name="T63" fmla="*/ 59 h 97"/>
                <a:gd name="T64" fmla="*/ 0 w 97"/>
                <a:gd name="T65" fmla="*/ 49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0" y="49"/>
                  </a:moveTo>
                  <a:lnTo>
                    <a:pt x="1" y="39"/>
                  </a:lnTo>
                  <a:lnTo>
                    <a:pt x="4" y="30"/>
                  </a:lnTo>
                  <a:lnTo>
                    <a:pt x="8" y="22"/>
                  </a:lnTo>
                  <a:lnTo>
                    <a:pt x="14" y="15"/>
                  </a:lnTo>
                  <a:lnTo>
                    <a:pt x="21" y="8"/>
                  </a:lnTo>
                  <a:lnTo>
                    <a:pt x="30" y="3"/>
                  </a:lnTo>
                  <a:lnTo>
                    <a:pt x="39" y="1"/>
                  </a:lnTo>
                  <a:lnTo>
                    <a:pt x="48" y="0"/>
                  </a:lnTo>
                  <a:lnTo>
                    <a:pt x="58" y="1"/>
                  </a:lnTo>
                  <a:lnTo>
                    <a:pt x="67" y="4"/>
                  </a:lnTo>
                  <a:lnTo>
                    <a:pt x="75" y="8"/>
                  </a:lnTo>
                  <a:lnTo>
                    <a:pt x="82" y="15"/>
                  </a:lnTo>
                  <a:lnTo>
                    <a:pt x="89" y="22"/>
                  </a:lnTo>
                  <a:lnTo>
                    <a:pt x="94" y="30"/>
                  </a:lnTo>
                  <a:lnTo>
                    <a:pt x="96" y="39"/>
                  </a:lnTo>
                  <a:lnTo>
                    <a:pt x="97" y="49"/>
                  </a:lnTo>
                  <a:lnTo>
                    <a:pt x="96" y="59"/>
                  </a:lnTo>
                  <a:lnTo>
                    <a:pt x="94" y="67"/>
                  </a:lnTo>
                  <a:lnTo>
                    <a:pt x="89" y="76"/>
                  </a:lnTo>
                  <a:lnTo>
                    <a:pt x="82" y="83"/>
                  </a:lnTo>
                  <a:lnTo>
                    <a:pt x="75" y="89"/>
                  </a:lnTo>
                  <a:lnTo>
                    <a:pt x="67" y="94"/>
                  </a:lnTo>
                  <a:lnTo>
                    <a:pt x="58" y="96"/>
                  </a:lnTo>
                  <a:lnTo>
                    <a:pt x="48" y="97"/>
                  </a:lnTo>
                  <a:lnTo>
                    <a:pt x="39" y="96"/>
                  </a:lnTo>
                  <a:lnTo>
                    <a:pt x="30" y="94"/>
                  </a:lnTo>
                  <a:lnTo>
                    <a:pt x="21" y="89"/>
                  </a:lnTo>
                  <a:lnTo>
                    <a:pt x="14" y="83"/>
                  </a:lnTo>
                  <a:lnTo>
                    <a:pt x="8" y="76"/>
                  </a:lnTo>
                  <a:lnTo>
                    <a:pt x="3" y="67"/>
                  </a:lnTo>
                  <a:lnTo>
                    <a:pt x="1" y="59"/>
                  </a:lnTo>
                  <a:lnTo>
                    <a:pt x="0" y="49"/>
                  </a:lnTo>
                </a:path>
              </a:pathLst>
            </a:custGeom>
            <a:noFill/>
            <a:ln w="7938">
              <a:solidFill>
                <a:srgbClr val="131516"/>
              </a:solidFill>
              <a:round/>
              <a:headEnd/>
              <a:tailEnd/>
            </a:ln>
          </p:spPr>
          <p:txBody>
            <a:bodyPr>
              <a:prstTxWarp prst="textNoShape">
                <a:avLst/>
              </a:prstTxWarp>
            </a:bodyPr>
            <a:lstStyle/>
            <a:p>
              <a:endParaRPr lang="de-DE"/>
            </a:p>
          </p:txBody>
        </p:sp>
        <p:sp>
          <p:nvSpPr>
            <p:cNvPr id="191" name="Freeform 192"/>
            <p:cNvSpPr>
              <a:spLocks noEditPoints="1"/>
            </p:cNvSpPr>
            <p:nvPr/>
          </p:nvSpPr>
          <p:spPr bwMode="auto">
            <a:xfrm>
              <a:off x="1896" y="3080"/>
              <a:ext cx="88" cy="55"/>
            </a:xfrm>
            <a:custGeom>
              <a:avLst/>
              <a:gdLst>
                <a:gd name="T0" fmla="*/ 264 w 616"/>
                <a:gd name="T1" fmla="*/ 382 h 384"/>
                <a:gd name="T2" fmla="*/ 197 w 616"/>
                <a:gd name="T3" fmla="*/ 371 h 384"/>
                <a:gd name="T4" fmla="*/ 138 w 616"/>
                <a:gd name="T5" fmla="*/ 353 h 384"/>
                <a:gd name="T6" fmla="*/ 88 w 616"/>
                <a:gd name="T7" fmla="*/ 327 h 384"/>
                <a:gd name="T8" fmla="*/ 49 w 616"/>
                <a:gd name="T9" fmla="*/ 296 h 384"/>
                <a:gd name="T10" fmla="*/ 22 w 616"/>
                <a:gd name="T11" fmla="*/ 262 h 384"/>
                <a:gd name="T12" fmla="*/ 8 w 616"/>
                <a:gd name="T13" fmla="*/ 231 h 384"/>
                <a:gd name="T14" fmla="*/ 0 w 616"/>
                <a:gd name="T15" fmla="*/ 201 h 384"/>
                <a:gd name="T16" fmla="*/ 1 w 616"/>
                <a:gd name="T17" fmla="*/ 173 h 384"/>
                <a:gd name="T18" fmla="*/ 8 w 616"/>
                <a:gd name="T19" fmla="*/ 148 h 384"/>
                <a:gd name="T20" fmla="*/ 18 w 616"/>
                <a:gd name="T21" fmla="*/ 126 h 384"/>
                <a:gd name="T22" fmla="*/ 54 w 616"/>
                <a:gd name="T23" fmla="*/ 81 h 384"/>
                <a:gd name="T24" fmla="*/ 92 w 616"/>
                <a:gd name="T25" fmla="*/ 51 h 384"/>
                <a:gd name="T26" fmla="*/ 129 w 616"/>
                <a:gd name="T27" fmla="*/ 32 h 384"/>
                <a:gd name="T28" fmla="*/ 172 w 616"/>
                <a:gd name="T29" fmla="*/ 17 h 384"/>
                <a:gd name="T30" fmla="*/ 217 w 616"/>
                <a:gd name="T31" fmla="*/ 7 h 384"/>
                <a:gd name="T32" fmla="*/ 268 w 616"/>
                <a:gd name="T33" fmla="*/ 1 h 384"/>
                <a:gd name="T34" fmla="*/ 329 w 616"/>
                <a:gd name="T35" fmla="*/ 1 h 384"/>
                <a:gd name="T36" fmla="*/ 399 w 616"/>
                <a:gd name="T37" fmla="*/ 7 h 384"/>
                <a:gd name="T38" fmla="*/ 460 w 616"/>
                <a:gd name="T39" fmla="*/ 22 h 384"/>
                <a:gd name="T40" fmla="*/ 512 w 616"/>
                <a:gd name="T41" fmla="*/ 45 h 384"/>
                <a:gd name="T42" fmla="*/ 554 w 616"/>
                <a:gd name="T43" fmla="*/ 73 h 384"/>
                <a:gd name="T44" fmla="*/ 584 w 616"/>
                <a:gd name="T45" fmla="*/ 105 h 384"/>
                <a:gd name="T46" fmla="*/ 603 w 616"/>
                <a:gd name="T47" fmla="*/ 139 h 384"/>
                <a:gd name="T48" fmla="*/ 614 w 616"/>
                <a:gd name="T49" fmla="*/ 173 h 384"/>
                <a:gd name="T50" fmla="*/ 616 w 616"/>
                <a:gd name="T51" fmla="*/ 205 h 384"/>
                <a:gd name="T52" fmla="*/ 610 w 616"/>
                <a:gd name="T53" fmla="*/ 235 h 384"/>
                <a:gd name="T54" fmla="*/ 597 w 616"/>
                <a:gd name="T55" fmla="*/ 263 h 384"/>
                <a:gd name="T56" fmla="*/ 578 w 616"/>
                <a:gd name="T57" fmla="*/ 290 h 384"/>
                <a:gd name="T58" fmla="*/ 550 w 616"/>
                <a:gd name="T59" fmla="*/ 314 h 384"/>
                <a:gd name="T60" fmla="*/ 516 w 616"/>
                <a:gd name="T61" fmla="*/ 335 h 384"/>
                <a:gd name="T62" fmla="*/ 447 w 616"/>
                <a:gd name="T63" fmla="*/ 365 h 384"/>
                <a:gd name="T64" fmla="*/ 370 w 616"/>
                <a:gd name="T65" fmla="*/ 381 h 384"/>
                <a:gd name="T66" fmla="*/ 324 w 616"/>
                <a:gd name="T67" fmla="*/ 298 h 384"/>
                <a:gd name="T68" fmla="*/ 409 w 616"/>
                <a:gd name="T69" fmla="*/ 294 h 384"/>
                <a:gd name="T70" fmla="*/ 481 w 616"/>
                <a:gd name="T71" fmla="*/ 281 h 384"/>
                <a:gd name="T72" fmla="*/ 538 w 616"/>
                <a:gd name="T73" fmla="*/ 261 h 384"/>
                <a:gd name="T74" fmla="*/ 572 w 616"/>
                <a:gd name="T75" fmla="*/ 236 h 384"/>
                <a:gd name="T76" fmla="*/ 583 w 616"/>
                <a:gd name="T77" fmla="*/ 222 h 384"/>
                <a:gd name="T78" fmla="*/ 588 w 616"/>
                <a:gd name="T79" fmla="*/ 205 h 384"/>
                <a:gd name="T80" fmla="*/ 588 w 616"/>
                <a:gd name="T81" fmla="*/ 188 h 384"/>
                <a:gd name="T82" fmla="*/ 584 w 616"/>
                <a:gd name="T83" fmla="*/ 169 h 384"/>
                <a:gd name="T84" fmla="*/ 562 w 616"/>
                <a:gd name="T85" fmla="*/ 138 h 384"/>
                <a:gd name="T86" fmla="*/ 539 w 616"/>
                <a:gd name="T87" fmla="*/ 122 h 384"/>
                <a:gd name="T88" fmla="*/ 508 w 616"/>
                <a:gd name="T89" fmla="*/ 109 h 384"/>
                <a:gd name="T90" fmla="*/ 455 w 616"/>
                <a:gd name="T91" fmla="*/ 97 h 384"/>
                <a:gd name="T92" fmla="*/ 378 w 616"/>
                <a:gd name="T93" fmla="*/ 88 h 384"/>
                <a:gd name="T94" fmla="*/ 284 w 616"/>
                <a:gd name="T95" fmla="*/ 85 h 384"/>
                <a:gd name="T96" fmla="*/ 213 w 616"/>
                <a:gd name="T97" fmla="*/ 88 h 384"/>
                <a:gd name="T98" fmla="*/ 151 w 616"/>
                <a:gd name="T99" fmla="*/ 98 h 384"/>
                <a:gd name="T100" fmla="*/ 103 w 616"/>
                <a:gd name="T101" fmla="*/ 110 h 384"/>
                <a:gd name="T102" fmla="*/ 72 w 616"/>
                <a:gd name="T103" fmla="*/ 125 h 384"/>
                <a:gd name="T104" fmla="*/ 49 w 616"/>
                <a:gd name="T105" fmla="*/ 141 h 384"/>
                <a:gd name="T106" fmla="*/ 32 w 616"/>
                <a:gd name="T107" fmla="*/ 167 h 384"/>
                <a:gd name="T108" fmla="*/ 29 w 616"/>
                <a:gd name="T109" fmla="*/ 198 h 384"/>
                <a:gd name="T110" fmla="*/ 35 w 616"/>
                <a:gd name="T111" fmla="*/ 219 h 384"/>
                <a:gd name="T112" fmla="*/ 50 w 616"/>
                <a:gd name="T113" fmla="*/ 237 h 384"/>
                <a:gd name="T114" fmla="*/ 77 w 616"/>
                <a:gd name="T115" fmla="*/ 258 h 384"/>
                <a:gd name="T116" fmla="*/ 117 w 616"/>
                <a:gd name="T117" fmla="*/ 275 h 384"/>
                <a:gd name="T118" fmla="*/ 170 w 616"/>
                <a:gd name="T119" fmla="*/ 287 h 384"/>
                <a:gd name="T120" fmla="*/ 285 w 616"/>
                <a:gd name="T121" fmla="*/ 297 h 3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6"/>
                <a:gd name="T184" fmla="*/ 0 h 384"/>
                <a:gd name="T185" fmla="*/ 616 w 616"/>
                <a:gd name="T186" fmla="*/ 384 h 3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6" h="384">
                  <a:moveTo>
                    <a:pt x="312" y="384"/>
                  </a:moveTo>
                  <a:lnTo>
                    <a:pt x="287" y="383"/>
                  </a:lnTo>
                  <a:lnTo>
                    <a:pt x="264" y="382"/>
                  </a:lnTo>
                  <a:lnTo>
                    <a:pt x="241" y="379"/>
                  </a:lnTo>
                  <a:lnTo>
                    <a:pt x="218" y="376"/>
                  </a:lnTo>
                  <a:lnTo>
                    <a:pt x="197" y="371"/>
                  </a:lnTo>
                  <a:lnTo>
                    <a:pt x="176" y="366"/>
                  </a:lnTo>
                  <a:lnTo>
                    <a:pt x="156" y="360"/>
                  </a:lnTo>
                  <a:lnTo>
                    <a:pt x="138" y="353"/>
                  </a:lnTo>
                  <a:lnTo>
                    <a:pt x="120" y="345"/>
                  </a:lnTo>
                  <a:lnTo>
                    <a:pt x="104" y="336"/>
                  </a:lnTo>
                  <a:lnTo>
                    <a:pt x="88" y="327"/>
                  </a:lnTo>
                  <a:lnTo>
                    <a:pt x="74" y="317"/>
                  </a:lnTo>
                  <a:lnTo>
                    <a:pt x="61" y="306"/>
                  </a:lnTo>
                  <a:lnTo>
                    <a:pt x="49" y="296"/>
                  </a:lnTo>
                  <a:lnTo>
                    <a:pt x="39" y="284"/>
                  </a:lnTo>
                  <a:lnTo>
                    <a:pt x="29" y="271"/>
                  </a:lnTo>
                  <a:lnTo>
                    <a:pt x="22" y="262"/>
                  </a:lnTo>
                  <a:lnTo>
                    <a:pt x="17" y="252"/>
                  </a:lnTo>
                  <a:lnTo>
                    <a:pt x="12" y="241"/>
                  </a:lnTo>
                  <a:lnTo>
                    <a:pt x="8" y="231"/>
                  </a:lnTo>
                  <a:lnTo>
                    <a:pt x="4" y="222"/>
                  </a:lnTo>
                  <a:lnTo>
                    <a:pt x="2" y="211"/>
                  </a:lnTo>
                  <a:lnTo>
                    <a:pt x="0" y="201"/>
                  </a:lnTo>
                  <a:lnTo>
                    <a:pt x="0" y="190"/>
                  </a:lnTo>
                  <a:lnTo>
                    <a:pt x="0" y="181"/>
                  </a:lnTo>
                  <a:lnTo>
                    <a:pt x="1" y="173"/>
                  </a:lnTo>
                  <a:lnTo>
                    <a:pt x="2" y="165"/>
                  </a:lnTo>
                  <a:lnTo>
                    <a:pt x="4" y="157"/>
                  </a:lnTo>
                  <a:lnTo>
                    <a:pt x="8" y="148"/>
                  </a:lnTo>
                  <a:lnTo>
                    <a:pt x="10" y="141"/>
                  </a:lnTo>
                  <a:lnTo>
                    <a:pt x="14" y="133"/>
                  </a:lnTo>
                  <a:lnTo>
                    <a:pt x="18" y="126"/>
                  </a:lnTo>
                  <a:lnTo>
                    <a:pt x="27" y="110"/>
                  </a:lnTo>
                  <a:lnTo>
                    <a:pt x="40" y="96"/>
                  </a:lnTo>
                  <a:lnTo>
                    <a:pt x="54" y="81"/>
                  </a:lnTo>
                  <a:lnTo>
                    <a:pt x="70" y="68"/>
                  </a:lnTo>
                  <a:lnTo>
                    <a:pt x="81" y="60"/>
                  </a:lnTo>
                  <a:lnTo>
                    <a:pt x="92" y="51"/>
                  </a:lnTo>
                  <a:lnTo>
                    <a:pt x="105" y="45"/>
                  </a:lnTo>
                  <a:lnTo>
                    <a:pt x="117" y="38"/>
                  </a:lnTo>
                  <a:lnTo>
                    <a:pt x="129" y="32"/>
                  </a:lnTo>
                  <a:lnTo>
                    <a:pt x="143" y="27"/>
                  </a:lnTo>
                  <a:lnTo>
                    <a:pt x="157" y="21"/>
                  </a:lnTo>
                  <a:lnTo>
                    <a:pt x="172" y="17"/>
                  </a:lnTo>
                  <a:lnTo>
                    <a:pt x="186" y="13"/>
                  </a:lnTo>
                  <a:lnTo>
                    <a:pt x="202" y="9"/>
                  </a:lnTo>
                  <a:lnTo>
                    <a:pt x="217" y="7"/>
                  </a:lnTo>
                  <a:lnTo>
                    <a:pt x="234" y="4"/>
                  </a:lnTo>
                  <a:lnTo>
                    <a:pt x="250" y="2"/>
                  </a:lnTo>
                  <a:lnTo>
                    <a:pt x="268" y="1"/>
                  </a:lnTo>
                  <a:lnTo>
                    <a:pt x="285" y="0"/>
                  </a:lnTo>
                  <a:lnTo>
                    <a:pt x="304" y="0"/>
                  </a:lnTo>
                  <a:lnTo>
                    <a:pt x="329" y="1"/>
                  </a:lnTo>
                  <a:lnTo>
                    <a:pt x="353" y="2"/>
                  </a:lnTo>
                  <a:lnTo>
                    <a:pt x="376" y="4"/>
                  </a:lnTo>
                  <a:lnTo>
                    <a:pt x="399" y="7"/>
                  </a:lnTo>
                  <a:lnTo>
                    <a:pt x="421" y="11"/>
                  </a:lnTo>
                  <a:lnTo>
                    <a:pt x="441" y="16"/>
                  </a:lnTo>
                  <a:lnTo>
                    <a:pt x="460" y="22"/>
                  </a:lnTo>
                  <a:lnTo>
                    <a:pt x="478" y="30"/>
                  </a:lnTo>
                  <a:lnTo>
                    <a:pt x="496" y="37"/>
                  </a:lnTo>
                  <a:lnTo>
                    <a:pt x="512" y="45"/>
                  </a:lnTo>
                  <a:lnTo>
                    <a:pt x="527" y="54"/>
                  </a:lnTo>
                  <a:lnTo>
                    <a:pt x="541" y="64"/>
                  </a:lnTo>
                  <a:lnTo>
                    <a:pt x="554" y="73"/>
                  </a:lnTo>
                  <a:lnTo>
                    <a:pt x="565" y="83"/>
                  </a:lnTo>
                  <a:lnTo>
                    <a:pt x="574" y="94"/>
                  </a:lnTo>
                  <a:lnTo>
                    <a:pt x="584" y="105"/>
                  </a:lnTo>
                  <a:lnTo>
                    <a:pt x="591" y="117"/>
                  </a:lnTo>
                  <a:lnTo>
                    <a:pt x="598" y="129"/>
                  </a:lnTo>
                  <a:lnTo>
                    <a:pt x="603" y="139"/>
                  </a:lnTo>
                  <a:lnTo>
                    <a:pt x="609" y="150"/>
                  </a:lnTo>
                  <a:lnTo>
                    <a:pt x="612" y="162"/>
                  </a:lnTo>
                  <a:lnTo>
                    <a:pt x="614" y="173"/>
                  </a:lnTo>
                  <a:lnTo>
                    <a:pt x="616" y="183"/>
                  </a:lnTo>
                  <a:lnTo>
                    <a:pt x="616" y="195"/>
                  </a:lnTo>
                  <a:lnTo>
                    <a:pt x="616" y="205"/>
                  </a:lnTo>
                  <a:lnTo>
                    <a:pt x="615" y="215"/>
                  </a:lnTo>
                  <a:lnTo>
                    <a:pt x="613" y="225"/>
                  </a:lnTo>
                  <a:lnTo>
                    <a:pt x="610" y="235"/>
                  </a:lnTo>
                  <a:lnTo>
                    <a:pt x="606" y="244"/>
                  </a:lnTo>
                  <a:lnTo>
                    <a:pt x="602" y="254"/>
                  </a:lnTo>
                  <a:lnTo>
                    <a:pt x="597" y="263"/>
                  </a:lnTo>
                  <a:lnTo>
                    <a:pt x="591" y="272"/>
                  </a:lnTo>
                  <a:lnTo>
                    <a:pt x="585" y="281"/>
                  </a:lnTo>
                  <a:lnTo>
                    <a:pt x="578" y="290"/>
                  </a:lnTo>
                  <a:lnTo>
                    <a:pt x="569" y="298"/>
                  </a:lnTo>
                  <a:lnTo>
                    <a:pt x="560" y="305"/>
                  </a:lnTo>
                  <a:lnTo>
                    <a:pt x="550" y="314"/>
                  </a:lnTo>
                  <a:lnTo>
                    <a:pt x="539" y="321"/>
                  </a:lnTo>
                  <a:lnTo>
                    <a:pt x="528" y="329"/>
                  </a:lnTo>
                  <a:lnTo>
                    <a:pt x="516" y="335"/>
                  </a:lnTo>
                  <a:lnTo>
                    <a:pt x="494" y="347"/>
                  </a:lnTo>
                  <a:lnTo>
                    <a:pt x="471" y="357"/>
                  </a:lnTo>
                  <a:lnTo>
                    <a:pt x="447" y="365"/>
                  </a:lnTo>
                  <a:lnTo>
                    <a:pt x="423" y="371"/>
                  </a:lnTo>
                  <a:lnTo>
                    <a:pt x="397" y="377"/>
                  </a:lnTo>
                  <a:lnTo>
                    <a:pt x="370" y="381"/>
                  </a:lnTo>
                  <a:lnTo>
                    <a:pt x="342" y="383"/>
                  </a:lnTo>
                  <a:lnTo>
                    <a:pt x="312" y="384"/>
                  </a:lnTo>
                  <a:close/>
                  <a:moveTo>
                    <a:pt x="324" y="298"/>
                  </a:moveTo>
                  <a:lnTo>
                    <a:pt x="353" y="297"/>
                  </a:lnTo>
                  <a:lnTo>
                    <a:pt x="382" y="296"/>
                  </a:lnTo>
                  <a:lnTo>
                    <a:pt x="409" y="294"/>
                  </a:lnTo>
                  <a:lnTo>
                    <a:pt x="435" y="290"/>
                  </a:lnTo>
                  <a:lnTo>
                    <a:pt x="459" y="286"/>
                  </a:lnTo>
                  <a:lnTo>
                    <a:pt x="481" y="281"/>
                  </a:lnTo>
                  <a:lnTo>
                    <a:pt x="503" y="274"/>
                  </a:lnTo>
                  <a:lnTo>
                    <a:pt x="524" y="267"/>
                  </a:lnTo>
                  <a:lnTo>
                    <a:pt x="538" y="261"/>
                  </a:lnTo>
                  <a:lnTo>
                    <a:pt x="552" y="254"/>
                  </a:lnTo>
                  <a:lnTo>
                    <a:pt x="563" y="245"/>
                  </a:lnTo>
                  <a:lnTo>
                    <a:pt x="572" y="236"/>
                  </a:lnTo>
                  <a:lnTo>
                    <a:pt x="576" y="232"/>
                  </a:lnTo>
                  <a:lnTo>
                    <a:pt x="580" y="227"/>
                  </a:lnTo>
                  <a:lnTo>
                    <a:pt x="583" y="222"/>
                  </a:lnTo>
                  <a:lnTo>
                    <a:pt x="585" y="217"/>
                  </a:lnTo>
                  <a:lnTo>
                    <a:pt x="587" y="211"/>
                  </a:lnTo>
                  <a:lnTo>
                    <a:pt x="588" y="205"/>
                  </a:lnTo>
                  <a:lnTo>
                    <a:pt x="589" y="199"/>
                  </a:lnTo>
                  <a:lnTo>
                    <a:pt x="589" y="193"/>
                  </a:lnTo>
                  <a:lnTo>
                    <a:pt x="588" y="188"/>
                  </a:lnTo>
                  <a:lnTo>
                    <a:pt x="587" y="181"/>
                  </a:lnTo>
                  <a:lnTo>
                    <a:pt x="586" y="175"/>
                  </a:lnTo>
                  <a:lnTo>
                    <a:pt x="584" y="169"/>
                  </a:lnTo>
                  <a:lnTo>
                    <a:pt x="576" y="157"/>
                  </a:lnTo>
                  <a:lnTo>
                    <a:pt x="567" y="144"/>
                  </a:lnTo>
                  <a:lnTo>
                    <a:pt x="562" y="138"/>
                  </a:lnTo>
                  <a:lnTo>
                    <a:pt x="555" y="132"/>
                  </a:lnTo>
                  <a:lnTo>
                    <a:pt x="548" y="127"/>
                  </a:lnTo>
                  <a:lnTo>
                    <a:pt x="539" y="122"/>
                  </a:lnTo>
                  <a:lnTo>
                    <a:pt x="530" y="117"/>
                  </a:lnTo>
                  <a:lnTo>
                    <a:pt x="520" y="113"/>
                  </a:lnTo>
                  <a:lnTo>
                    <a:pt x="508" y="109"/>
                  </a:lnTo>
                  <a:lnTo>
                    <a:pt x="496" y="106"/>
                  </a:lnTo>
                  <a:lnTo>
                    <a:pt x="476" y="101"/>
                  </a:lnTo>
                  <a:lnTo>
                    <a:pt x="455" y="97"/>
                  </a:lnTo>
                  <a:lnTo>
                    <a:pt x="431" y="94"/>
                  </a:lnTo>
                  <a:lnTo>
                    <a:pt x="406" y="91"/>
                  </a:lnTo>
                  <a:lnTo>
                    <a:pt x="378" y="88"/>
                  </a:lnTo>
                  <a:lnTo>
                    <a:pt x="349" y="86"/>
                  </a:lnTo>
                  <a:lnTo>
                    <a:pt x="317" y="85"/>
                  </a:lnTo>
                  <a:lnTo>
                    <a:pt x="284" y="85"/>
                  </a:lnTo>
                  <a:lnTo>
                    <a:pt x="259" y="85"/>
                  </a:lnTo>
                  <a:lnTo>
                    <a:pt x="236" y="86"/>
                  </a:lnTo>
                  <a:lnTo>
                    <a:pt x="213" y="88"/>
                  </a:lnTo>
                  <a:lnTo>
                    <a:pt x="191" y="91"/>
                  </a:lnTo>
                  <a:lnTo>
                    <a:pt x="171" y="94"/>
                  </a:lnTo>
                  <a:lnTo>
                    <a:pt x="151" y="98"/>
                  </a:lnTo>
                  <a:lnTo>
                    <a:pt x="132" y="102"/>
                  </a:lnTo>
                  <a:lnTo>
                    <a:pt x="115" y="107"/>
                  </a:lnTo>
                  <a:lnTo>
                    <a:pt x="103" y="110"/>
                  </a:lnTo>
                  <a:lnTo>
                    <a:pt x="91" y="115"/>
                  </a:lnTo>
                  <a:lnTo>
                    <a:pt x="81" y="119"/>
                  </a:lnTo>
                  <a:lnTo>
                    <a:pt x="72" y="125"/>
                  </a:lnTo>
                  <a:lnTo>
                    <a:pt x="63" y="130"/>
                  </a:lnTo>
                  <a:lnTo>
                    <a:pt x="56" y="135"/>
                  </a:lnTo>
                  <a:lnTo>
                    <a:pt x="49" y="141"/>
                  </a:lnTo>
                  <a:lnTo>
                    <a:pt x="44" y="147"/>
                  </a:lnTo>
                  <a:lnTo>
                    <a:pt x="37" y="157"/>
                  </a:lnTo>
                  <a:lnTo>
                    <a:pt x="32" y="167"/>
                  </a:lnTo>
                  <a:lnTo>
                    <a:pt x="30" y="178"/>
                  </a:lnTo>
                  <a:lnTo>
                    <a:pt x="29" y="191"/>
                  </a:lnTo>
                  <a:lnTo>
                    <a:pt x="29" y="198"/>
                  </a:lnTo>
                  <a:lnTo>
                    <a:pt x="31" y="205"/>
                  </a:lnTo>
                  <a:lnTo>
                    <a:pt x="33" y="212"/>
                  </a:lnTo>
                  <a:lnTo>
                    <a:pt x="35" y="219"/>
                  </a:lnTo>
                  <a:lnTo>
                    <a:pt x="40" y="225"/>
                  </a:lnTo>
                  <a:lnTo>
                    <a:pt x="44" y="231"/>
                  </a:lnTo>
                  <a:lnTo>
                    <a:pt x="50" y="237"/>
                  </a:lnTo>
                  <a:lnTo>
                    <a:pt x="56" y="243"/>
                  </a:lnTo>
                  <a:lnTo>
                    <a:pt x="65" y="251"/>
                  </a:lnTo>
                  <a:lnTo>
                    <a:pt x="77" y="258"/>
                  </a:lnTo>
                  <a:lnTo>
                    <a:pt x="89" y="264"/>
                  </a:lnTo>
                  <a:lnTo>
                    <a:pt x="103" y="270"/>
                  </a:lnTo>
                  <a:lnTo>
                    <a:pt x="117" y="275"/>
                  </a:lnTo>
                  <a:lnTo>
                    <a:pt x="134" y="280"/>
                  </a:lnTo>
                  <a:lnTo>
                    <a:pt x="151" y="284"/>
                  </a:lnTo>
                  <a:lnTo>
                    <a:pt x="170" y="287"/>
                  </a:lnTo>
                  <a:lnTo>
                    <a:pt x="209" y="291"/>
                  </a:lnTo>
                  <a:lnTo>
                    <a:pt x="247" y="295"/>
                  </a:lnTo>
                  <a:lnTo>
                    <a:pt x="285" y="297"/>
                  </a:lnTo>
                  <a:lnTo>
                    <a:pt x="324" y="298"/>
                  </a:lnTo>
                  <a:close/>
                </a:path>
              </a:pathLst>
            </a:custGeom>
            <a:solidFill>
              <a:srgbClr val="131516"/>
            </a:solidFill>
            <a:ln w="9525">
              <a:noFill/>
              <a:round/>
              <a:headEnd/>
              <a:tailEnd/>
            </a:ln>
          </p:spPr>
          <p:txBody>
            <a:bodyPr>
              <a:prstTxWarp prst="textNoShape">
                <a:avLst/>
              </a:prstTxWarp>
            </a:bodyPr>
            <a:lstStyle/>
            <a:p>
              <a:endParaRPr lang="de-DE"/>
            </a:p>
          </p:txBody>
        </p:sp>
        <p:sp>
          <p:nvSpPr>
            <p:cNvPr id="192" name="Freeform 193"/>
            <p:cNvSpPr>
              <a:spLocks/>
            </p:cNvSpPr>
            <p:nvPr/>
          </p:nvSpPr>
          <p:spPr bwMode="auto">
            <a:xfrm>
              <a:off x="1896" y="3080"/>
              <a:ext cx="88" cy="55"/>
            </a:xfrm>
            <a:custGeom>
              <a:avLst/>
              <a:gdLst>
                <a:gd name="T0" fmla="*/ 287 w 616"/>
                <a:gd name="T1" fmla="*/ 383 h 384"/>
                <a:gd name="T2" fmla="*/ 241 w 616"/>
                <a:gd name="T3" fmla="*/ 379 h 384"/>
                <a:gd name="T4" fmla="*/ 197 w 616"/>
                <a:gd name="T5" fmla="*/ 371 h 384"/>
                <a:gd name="T6" fmla="*/ 156 w 616"/>
                <a:gd name="T7" fmla="*/ 360 h 384"/>
                <a:gd name="T8" fmla="*/ 120 w 616"/>
                <a:gd name="T9" fmla="*/ 345 h 384"/>
                <a:gd name="T10" fmla="*/ 88 w 616"/>
                <a:gd name="T11" fmla="*/ 327 h 384"/>
                <a:gd name="T12" fmla="*/ 61 w 616"/>
                <a:gd name="T13" fmla="*/ 306 h 384"/>
                <a:gd name="T14" fmla="*/ 39 w 616"/>
                <a:gd name="T15" fmla="*/ 284 h 384"/>
                <a:gd name="T16" fmla="*/ 22 w 616"/>
                <a:gd name="T17" fmla="*/ 262 h 384"/>
                <a:gd name="T18" fmla="*/ 12 w 616"/>
                <a:gd name="T19" fmla="*/ 241 h 384"/>
                <a:gd name="T20" fmla="*/ 4 w 616"/>
                <a:gd name="T21" fmla="*/ 222 h 384"/>
                <a:gd name="T22" fmla="*/ 0 w 616"/>
                <a:gd name="T23" fmla="*/ 201 h 384"/>
                <a:gd name="T24" fmla="*/ 0 w 616"/>
                <a:gd name="T25" fmla="*/ 181 h 384"/>
                <a:gd name="T26" fmla="*/ 2 w 616"/>
                <a:gd name="T27" fmla="*/ 165 h 384"/>
                <a:gd name="T28" fmla="*/ 8 w 616"/>
                <a:gd name="T29" fmla="*/ 148 h 384"/>
                <a:gd name="T30" fmla="*/ 14 w 616"/>
                <a:gd name="T31" fmla="*/ 133 h 384"/>
                <a:gd name="T32" fmla="*/ 27 w 616"/>
                <a:gd name="T33" fmla="*/ 110 h 384"/>
                <a:gd name="T34" fmla="*/ 54 w 616"/>
                <a:gd name="T35" fmla="*/ 81 h 384"/>
                <a:gd name="T36" fmla="*/ 81 w 616"/>
                <a:gd name="T37" fmla="*/ 60 h 384"/>
                <a:gd name="T38" fmla="*/ 105 w 616"/>
                <a:gd name="T39" fmla="*/ 45 h 384"/>
                <a:gd name="T40" fmla="*/ 129 w 616"/>
                <a:gd name="T41" fmla="*/ 32 h 384"/>
                <a:gd name="T42" fmla="*/ 157 w 616"/>
                <a:gd name="T43" fmla="*/ 21 h 384"/>
                <a:gd name="T44" fmla="*/ 186 w 616"/>
                <a:gd name="T45" fmla="*/ 13 h 384"/>
                <a:gd name="T46" fmla="*/ 217 w 616"/>
                <a:gd name="T47" fmla="*/ 7 h 384"/>
                <a:gd name="T48" fmla="*/ 250 w 616"/>
                <a:gd name="T49" fmla="*/ 2 h 384"/>
                <a:gd name="T50" fmla="*/ 285 w 616"/>
                <a:gd name="T51" fmla="*/ 0 h 384"/>
                <a:gd name="T52" fmla="*/ 329 w 616"/>
                <a:gd name="T53" fmla="*/ 1 h 384"/>
                <a:gd name="T54" fmla="*/ 376 w 616"/>
                <a:gd name="T55" fmla="*/ 4 h 384"/>
                <a:gd name="T56" fmla="*/ 421 w 616"/>
                <a:gd name="T57" fmla="*/ 11 h 384"/>
                <a:gd name="T58" fmla="*/ 460 w 616"/>
                <a:gd name="T59" fmla="*/ 22 h 384"/>
                <a:gd name="T60" fmla="*/ 496 w 616"/>
                <a:gd name="T61" fmla="*/ 37 h 384"/>
                <a:gd name="T62" fmla="*/ 527 w 616"/>
                <a:gd name="T63" fmla="*/ 54 h 384"/>
                <a:gd name="T64" fmla="*/ 554 w 616"/>
                <a:gd name="T65" fmla="*/ 73 h 384"/>
                <a:gd name="T66" fmla="*/ 574 w 616"/>
                <a:gd name="T67" fmla="*/ 94 h 384"/>
                <a:gd name="T68" fmla="*/ 591 w 616"/>
                <a:gd name="T69" fmla="*/ 117 h 384"/>
                <a:gd name="T70" fmla="*/ 603 w 616"/>
                <a:gd name="T71" fmla="*/ 139 h 384"/>
                <a:gd name="T72" fmla="*/ 612 w 616"/>
                <a:gd name="T73" fmla="*/ 162 h 384"/>
                <a:gd name="T74" fmla="*/ 616 w 616"/>
                <a:gd name="T75" fmla="*/ 183 h 384"/>
                <a:gd name="T76" fmla="*/ 616 w 616"/>
                <a:gd name="T77" fmla="*/ 205 h 384"/>
                <a:gd name="T78" fmla="*/ 613 w 616"/>
                <a:gd name="T79" fmla="*/ 225 h 384"/>
                <a:gd name="T80" fmla="*/ 606 w 616"/>
                <a:gd name="T81" fmla="*/ 244 h 384"/>
                <a:gd name="T82" fmla="*/ 597 w 616"/>
                <a:gd name="T83" fmla="*/ 263 h 384"/>
                <a:gd name="T84" fmla="*/ 585 w 616"/>
                <a:gd name="T85" fmla="*/ 281 h 384"/>
                <a:gd name="T86" fmla="*/ 569 w 616"/>
                <a:gd name="T87" fmla="*/ 298 h 384"/>
                <a:gd name="T88" fmla="*/ 550 w 616"/>
                <a:gd name="T89" fmla="*/ 314 h 384"/>
                <a:gd name="T90" fmla="*/ 528 w 616"/>
                <a:gd name="T91" fmla="*/ 329 h 384"/>
                <a:gd name="T92" fmla="*/ 494 w 616"/>
                <a:gd name="T93" fmla="*/ 347 h 384"/>
                <a:gd name="T94" fmla="*/ 447 w 616"/>
                <a:gd name="T95" fmla="*/ 365 h 384"/>
                <a:gd name="T96" fmla="*/ 397 w 616"/>
                <a:gd name="T97" fmla="*/ 377 h 384"/>
                <a:gd name="T98" fmla="*/ 342 w 616"/>
                <a:gd name="T99" fmla="*/ 383 h 3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6"/>
                <a:gd name="T151" fmla="*/ 0 h 384"/>
                <a:gd name="T152" fmla="*/ 616 w 616"/>
                <a:gd name="T153" fmla="*/ 384 h 3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6" h="384">
                  <a:moveTo>
                    <a:pt x="312" y="384"/>
                  </a:moveTo>
                  <a:lnTo>
                    <a:pt x="287" y="383"/>
                  </a:lnTo>
                  <a:lnTo>
                    <a:pt x="264" y="382"/>
                  </a:lnTo>
                  <a:lnTo>
                    <a:pt x="241" y="379"/>
                  </a:lnTo>
                  <a:lnTo>
                    <a:pt x="218" y="376"/>
                  </a:lnTo>
                  <a:lnTo>
                    <a:pt x="197" y="371"/>
                  </a:lnTo>
                  <a:lnTo>
                    <a:pt x="176" y="366"/>
                  </a:lnTo>
                  <a:lnTo>
                    <a:pt x="156" y="360"/>
                  </a:lnTo>
                  <a:lnTo>
                    <a:pt x="138" y="353"/>
                  </a:lnTo>
                  <a:lnTo>
                    <a:pt x="120" y="345"/>
                  </a:lnTo>
                  <a:lnTo>
                    <a:pt x="104" y="336"/>
                  </a:lnTo>
                  <a:lnTo>
                    <a:pt x="88" y="327"/>
                  </a:lnTo>
                  <a:lnTo>
                    <a:pt x="74" y="317"/>
                  </a:lnTo>
                  <a:lnTo>
                    <a:pt x="61" y="306"/>
                  </a:lnTo>
                  <a:lnTo>
                    <a:pt x="49" y="296"/>
                  </a:lnTo>
                  <a:lnTo>
                    <a:pt x="39" y="284"/>
                  </a:lnTo>
                  <a:lnTo>
                    <a:pt x="29" y="271"/>
                  </a:lnTo>
                  <a:lnTo>
                    <a:pt x="22" y="262"/>
                  </a:lnTo>
                  <a:lnTo>
                    <a:pt x="17" y="252"/>
                  </a:lnTo>
                  <a:lnTo>
                    <a:pt x="12" y="241"/>
                  </a:lnTo>
                  <a:lnTo>
                    <a:pt x="8" y="231"/>
                  </a:lnTo>
                  <a:lnTo>
                    <a:pt x="4" y="222"/>
                  </a:lnTo>
                  <a:lnTo>
                    <a:pt x="2" y="211"/>
                  </a:lnTo>
                  <a:lnTo>
                    <a:pt x="0" y="201"/>
                  </a:lnTo>
                  <a:lnTo>
                    <a:pt x="0" y="190"/>
                  </a:lnTo>
                  <a:lnTo>
                    <a:pt x="0" y="181"/>
                  </a:lnTo>
                  <a:lnTo>
                    <a:pt x="1" y="173"/>
                  </a:lnTo>
                  <a:lnTo>
                    <a:pt x="2" y="165"/>
                  </a:lnTo>
                  <a:lnTo>
                    <a:pt x="4" y="157"/>
                  </a:lnTo>
                  <a:lnTo>
                    <a:pt x="8" y="148"/>
                  </a:lnTo>
                  <a:lnTo>
                    <a:pt x="10" y="141"/>
                  </a:lnTo>
                  <a:lnTo>
                    <a:pt x="14" y="133"/>
                  </a:lnTo>
                  <a:lnTo>
                    <a:pt x="18" y="126"/>
                  </a:lnTo>
                  <a:lnTo>
                    <a:pt x="27" y="110"/>
                  </a:lnTo>
                  <a:lnTo>
                    <a:pt x="40" y="96"/>
                  </a:lnTo>
                  <a:lnTo>
                    <a:pt x="54" y="81"/>
                  </a:lnTo>
                  <a:lnTo>
                    <a:pt x="70" y="68"/>
                  </a:lnTo>
                  <a:lnTo>
                    <a:pt x="81" y="60"/>
                  </a:lnTo>
                  <a:lnTo>
                    <a:pt x="92" y="51"/>
                  </a:lnTo>
                  <a:lnTo>
                    <a:pt x="105" y="45"/>
                  </a:lnTo>
                  <a:lnTo>
                    <a:pt x="117" y="38"/>
                  </a:lnTo>
                  <a:lnTo>
                    <a:pt x="129" y="32"/>
                  </a:lnTo>
                  <a:lnTo>
                    <a:pt x="143" y="27"/>
                  </a:lnTo>
                  <a:lnTo>
                    <a:pt x="157" y="21"/>
                  </a:lnTo>
                  <a:lnTo>
                    <a:pt x="172" y="17"/>
                  </a:lnTo>
                  <a:lnTo>
                    <a:pt x="186" y="13"/>
                  </a:lnTo>
                  <a:lnTo>
                    <a:pt x="202" y="9"/>
                  </a:lnTo>
                  <a:lnTo>
                    <a:pt x="217" y="7"/>
                  </a:lnTo>
                  <a:lnTo>
                    <a:pt x="234" y="4"/>
                  </a:lnTo>
                  <a:lnTo>
                    <a:pt x="250" y="2"/>
                  </a:lnTo>
                  <a:lnTo>
                    <a:pt x="268" y="1"/>
                  </a:lnTo>
                  <a:lnTo>
                    <a:pt x="285" y="0"/>
                  </a:lnTo>
                  <a:lnTo>
                    <a:pt x="304" y="0"/>
                  </a:lnTo>
                  <a:lnTo>
                    <a:pt x="329" y="1"/>
                  </a:lnTo>
                  <a:lnTo>
                    <a:pt x="353" y="2"/>
                  </a:lnTo>
                  <a:lnTo>
                    <a:pt x="376" y="4"/>
                  </a:lnTo>
                  <a:lnTo>
                    <a:pt x="399" y="7"/>
                  </a:lnTo>
                  <a:lnTo>
                    <a:pt x="421" y="11"/>
                  </a:lnTo>
                  <a:lnTo>
                    <a:pt x="441" y="16"/>
                  </a:lnTo>
                  <a:lnTo>
                    <a:pt x="460" y="22"/>
                  </a:lnTo>
                  <a:lnTo>
                    <a:pt x="478" y="30"/>
                  </a:lnTo>
                  <a:lnTo>
                    <a:pt x="496" y="37"/>
                  </a:lnTo>
                  <a:lnTo>
                    <a:pt x="512" y="45"/>
                  </a:lnTo>
                  <a:lnTo>
                    <a:pt x="527" y="54"/>
                  </a:lnTo>
                  <a:lnTo>
                    <a:pt x="541" y="64"/>
                  </a:lnTo>
                  <a:lnTo>
                    <a:pt x="554" y="73"/>
                  </a:lnTo>
                  <a:lnTo>
                    <a:pt x="565" y="83"/>
                  </a:lnTo>
                  <a:lnTo>
                    <a:pt x="574" y="94"/>
                  </a:lnTo>
                  <a:lnTo>
                    <a:pt x="584" y="105"/>
                  </a:lnTo>
                  <a:lnTo>
                    <a:pt x="591" y="117"/>
                  </a:lnTo>
                  <a:lnTo>
                    <a:pt x="598" y="129"/>
                  </a:lnTo>
                  <a:lnTo>
                    <a:pt x="603" y="139"/>
                  </a:lnTo>
                  <a:lnTo>
                    <a:pt x="609" y="150"/>
                  </a:lnTo>
                  <a:lnTo>
                    <a:pt x="612" y="162"/>
                  </a:lnTo>
                  <a:lnTo>
                    <a:pt x="614" y="173"/>
                  </a:lnTo>
                  <a:lnTo>
                    <a:pt x="616" y="183"/>
                  </a:lnTo>
                  <a:lnTo>
                    <a:pt x="616" y="195"/>
                  </a:lnTo>
                  <a:lnTo>
                    <a:pt x="616" y="205"/>
                  </a:lnTo>
                  <a:lnTo>
                    <a:pt x="615" y="215"/>
                  </a:lnTo>
                  <a:lnTo>
                    <a:pt x="613" y="225"/>
                  </a:lnTo>
                  <a:lnTo>
                    <a:pt x="610" y="235"/>
                  </a:lnTo>
                  <a:lnTo>
                    <a:pt x="606" y="244"/>
                  </a:lnTo>
                  <a:lnTo>
                    <a:pt x="602" y="254"/>
                  </a:lnTo>
                  <a:lnTo>
                    <a:pt x="597" y="263"/>
                  </a:lnTo>
                  <a:lnTo>
                    <a:pt x="591" y="272"/>
                  </a:lnTo>
                  <a:lnTo>
                    <a:pt x="585" y="281"/>
                  </a:lnTo>
                  <a:lnTo>
                    <a:pt x="578" y="290"/>
                  </a:lnTo>
                  <a:lnTo>
                    <a:pt x="569" y="298"/>
                  </a:lnTo>
                  <a:lnTo>
                    <a:pt x="560" y="305"/>
                  </a:lnTo>
                  <a:lnTo>
                    <a:pt x="550" y="314"/>
                  </a:lnTo>
                  <a:lnTo>
                    <a:pt x="539" y="321"/>
                  </a:lnTo>
                  <a:lnTo>
                    <a:pt x="528" y="329"/>
                  </a:lnTo>
                  <a:lnTo>
                    <a:pt x="516" y="335"/>
                  </a:lnTo>
                  <a:lnTo>
                    <a:pt x="494" y="347"/>
                  </a:lnTo>
                  <a:lnTo>
                    <a:pt x="471" y="357"/>
                  </a:lnTo>
                  <a:lnTo>
                    <a:pt x="447" y="365"/>
                  </a:lnTo>
                  <a:lnTo>
                    <a:pt x="423" y="371"/>
                  </a:lnTo>
                  <a:lnTo>
                    <a:pt x="397" y="377"/>
                  </a:lnTo>
                  <a:lnTo>
                    <a:pt x="370" y="381"/>
                  </a:lnTo>
                  <a:lnTo>
                    <a:pt x="342" y="383"/>
                  </a:lnTo>
                  <a:lnTo>
                    <a:pt x="312" y="384"/>
                  </a:lnTo>
                </a:path>
              </a:pathLst>
            </a:custGeom>
            <a:noFill/>
            <a:ln w="7938">
              <a:solidFill>
                <a:srgbClr val="131516"/>
              </a:solidFill>
              <a:round/>
              <a:headEnd/>
              <a:tailEnd/>
            </a:ln>
          </p:spPr>
          <p:txBody>
            <a:bodyPr>
              <a:prstTxWarp prst="textNoShape">
                <a:avLst/>
              </a:prstTxWarp>
            </a:bodyPr>
            <a:lstStyle/>
            <a:p>
              <a:endParaRPr lang="de-DE"/>
            </a:p>
          </p:txBody>
        </p:sp>
        <p:sp>
          <p:nvSpPr>
            <p:cNvPr id="193" name="Freeform 194"/>
            <p:cNvSpPr>
              <a:spLocks/>
            </p:cNvSpPr>
            <p:nvPr/>
          </p:nvSpPr>
          <p:spPr bwMode="auto">
            <a:xfrm>
              <a:off x="1901" y="3092"/>
              <a:ext cx="80" cy="31"/>
            </a:xfrm>
            <a:custGeom>
              <a:avLst/>
              <a:gdLst>
                <a:gd name="T0" fmla="*/ 324 w 560"/>
                <a:gd name="T1" fmla="*/ 212 h 213"/>
                <a:gd name="T2" fmla="*/ 380 w 560"/>
                <a:gd name="T3" fmla="*/ 209 h 213"/>
                <a:gd name="T4" fmla="*/ 430 w 560"/>
                <a:gd name="T5" fmla="*/ 201 h 213"/>
                <a:gd name="T6" fmla="*/ 474 w 560"/>
                <a:gd name="T7" fmla="*/ 189 h 213"/>
                <a:gd name="T8" fmla="*/ 509 w 560"/>
                <a:gd name="T9" fmla="*/ 176 h 213"/>
                <a:gd name="T10" fmla="*/ 534 w 560"/>
                <a:gd name="T11" fmla="*/ 160 h 213"/>
                <a:gd name="T12" fmla="*/ 547 w 560"/>
                <a:gd name="T13" fmla="*/ 147 h 213"/>
                <a:gd name="T14" fmla="*/ 554 w 560"/>
                <a:gd name="T15" fmla="*/ 137 h 213"/>
                <a:gd name="T16" fmla="*/ 558 w 560"/>
                <a:gd name="T17" fmla="*/ 126 h 213"/>
                <a:gd name="T18" fmla="*/ 560 w 560"/>
                <a:gd name="T19" fmla="*/ 114 h 213"/>
                <a:gd name="T20" fmla="*/ 559 w 560"/>
                <a:gd name="T21" fmla="*/ 103 h 213"/>
                <a:gd name="T22" fmla="*/ 557 w 560"/>
                <a:gd name="T23" fmla="*/ 90 h 213"/>
                <a:gd name="T24" fmla="*/ 547 w 560"/>
                <a:gd name="T25" fmla="*/ 72 h 213"/>
                <a:gd name="T26" fmla="*/ 533 w 560"/>
                <a:gd name="T27" fmla="*/ 53 h 213"/>
                <a:gd name="T28" fmla="*/ 519 w 560"/>
                <a:gd name="T29" fmla="*/ 42 h 213"/>
                <a:gd name="T30" fmla="*/ 501 w 560"/>
                <a:gd name="T31" fmla="*/ 32 h 213"/>
                <a:gd name="T32" fmla="*/ 479 w 560"/>
                <a:gd name="T33" fmla="*/ 24 h 213"/>
                <a:gd name="T34" fmla="*/ 447 w 560"/>
                <a:gd name="T35" fmla="*/ 16 h 213"/>
                <a:gd name="T36" fmla="*/ 402 w 560"/>
                <a:gd name="T37" fmla="*/ 9 h 213"/>
                <a:gd name="T38" fmla="*/ 349 w 560"/>
                <a:gd name="T39" fmla="*/ 3 h 213"/>
                <a:gd name="T40" fmla="*/ 288 w 560"/>
                <a:gd name="T41" fmla="*/ 0 h 213"/>
                <a:gd name="T42" fmla="*/ 230 w 560"/>
                <a:gd name="T43" fmla="*/ 0 h 213"/>
                <a:gd name="T44" fmla="*/ 184 w 560"/>
                <a:gd name="T45" fmla="*/ 3 h 213"/>
                <a:gd name="T46" fmla="*/ 142 w 560"/>
                <a:gd name="T47" fmla="*/ 9 h 213"/>
                <a:gd name="T48" fmla="*/ 103 w 560"/>
                <a:gd name="T49" fmla="*/ 17 h 213"/>
                <a:gd name="T50" fmla="*/ 74 w 560"/>
                <a:gd name="T51" fmla="*/ 25 h 213"/>
                <a:gd name="T52" fmla="*/ 52 w 560"/>
                <a:gd name="T53" fmla="*/ 34 h 213"/>
                <a:gd name="T54" fmla="*/ 34 w 560"/>
                <a:gd name="T55" fmla="*/ 45 h 213"/>
                <a:gd name="T56" fmla="*/ 20 w 560"/>
                <a:gd name="T57" fmla="*/ 56 h 213"/>
                <a:gd name="T58" fmla="*/ 8 w 560"/>
                <a:gd name="T59" fmla="*/ 72 h 213"/>
                <a:gd name="T60" fmla="*/ 1 w 560"/>
                <a:gd name="T61" fmla="*/ 93 h 213"/>
                <a:gd name="T62" fmla="*/ 0 w 560"/>
                <a:gd name="T63" fmla="*/ 113 h 213"/>
                <a:gd name="T64" fmla="*/ 4 w 560"/>
                <a:gd name="T65" fmla="*/ 127 h 213"/>
                <a:gd name="T66" fmla="*/ 11 w 560"/>
                <a:gd name="T67" fmla="*/ 140 h 213"/>
                <a:gd name="T68" fmla="*/ 21 w 560"/>
                <a:gd name="T69" fmla="*/ 152 h 213"/>
                <a:gd name="T70" fmla="*/ 36 w 560"/>
                <a:gd name="T71" fmla="*/ 166 h 213"/>
                <a:gd name="T72" fmla="*/ 60 w 560"/>
                <a:gd name="T73" fmla="*/ 179 h 213"/>
                <a:gd name="T74" fmla="*/ 88 w 560"/>
                <a:gd name="T75" fmla="*/ 190 h 213"/>
                <a:gd name="T76" fmla="*/ 122 w 560"/>
                <a:gd name="T77" fmla="*/ 199 h 213"/>
                <a:gd name="T78" fmla="*/ 180 w 560"/>
                <a:gd name="T79" fmla="*/ 206 h 213"/>
                <a:gd name="T80" fmla="*/ 256 w 560"/>
                <a:gd name="T81" fmla="*/ 212 h 2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0"/>
                <a:gd name="T124" fmla="*/ 0 h 213"/>
                <a:gd name="T125" fmla="*/ 560 w 560"/>
                <a:gd name="T126" fmla="*/ 213 h 2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0" h="213">
                  <a:moveTo>
                    <a:pt x="295" y="213"/>
                  </a:moveTo>
                  <a:lnTo>
                    <a:pt x="324" y="212"/>
                  </a:lnTo>
                  <a:lnTo>
                    <a:pt x="353" y="211"/>
                  </a:lnTo>
                  <a:lnTo>
                    <a:pt x="380" y="209"/>
                  </a:lnTo>
                  <a:lnTo>
                    <a:pt x="406" y="205"/>
                  </a:lnTo>
                  <a:lnTo>
                    <a:pt x="430" y="201"/>
                  </a:lnTo>
                  <a:lnTo>
                    <a:pt x="452" y="196"/>
                  </a:lnTo>
                  <a:lnTo>
                    <a:pt x="474" y="189"/>
                  </a:lnTo>
                  <a:lnTo>
                    <a:pt x="495" y="182"/>
                  </a:lnTo>
                  <a:lnTo>
                    <a:pt x="509" y="176"/>
                  </a:lnTo>
                  <a:lnTo>
                    <a:pt x="523" y="169"/>
                  </a:lnTo>
                  <a:lnTo>
                    <a:pt x="534" y="160"/>
                  </a:lnTo>
                  <a:lnTo>
                    <a:pt x="543" y="151"/>
                  </a:lnTo>
                  <a:lnTo>
                    <a:pt x="547" y="147"/>
                  </a:lnTo>
                  <a:lnTo>
                    <a:pt x="551" y="142"/>
                  </a:lnTo>
                  <a:lnTo>
                    <a:pt x="554" y="137"/>
                  </a:lnTo>
                  <a:lnTo>
                    <a:pt x="556" y="132"/>
                  </a:lnTo>
                  <a:lnTo>
                    <a:pt x="558" y="126"/>
                  </a:lnTo>
                  <a:lnTo>
                    <a:pt x="559" y="120"/>
                  </a:lnTo>
                  <a:lnTo>
                    <a:pt x="560" y="114"/>
                  </a:lnTo>
                  <a:lnTo>
                    <a:pt x="560" y="108"/>
                  </a:lnTo>
                  <a:lnTo>
                    <a:pt x="559" y="103"/>
                  </a:lnTo>
                  <a:lnTo>
                    <a:pt x="558" y="96"/>
                  </a:lnTo>
                  <a:lnTo>
                    <a:pt x="557" y="90"/>
                  </a:lnTo>
                  <a:lnTo>
                    <a:pt x="555" y="84"/>
                  </a:lnTo>
                  <a:lnTo>
                    <a:pt x="547" y="72"/>
                  </a:lnTo>
                  <a:lnTo>
                    <a:pt x="538" y="59"/>
                  </a:lnTo>
                  <a:lnTo>
                    <a:pt x="533" y="53"/>
                  </a:lnTo>
                  <a:lnTo>
                    <a:pt x="526" y="47"/>
                  </a:lnTo>
                  <a:lnTo>
                    <a:pt x="519" y="42"/>
                  </a:lnTo>
                  <a:lnTo>
                    <a:pt x="510" y="37"/>
                  </a:lnTo>
                  <a:lnTo>
                    <a:pt x="501" y="32"/>
                  </a:lnTo>
                  <a:lnTo>
                    <a:pt x="491" y="28"/>
                  </a:lnTo>
                  <a:lnTo>
                    <a:pt x="479" y="24"/>
                  </a:lnTo>
                  <a:lnTo>
                    <a:pt x="467" y="21"/>
                  </a:lnTo>
                  <a:lnTo>
                    <a:pt x="447" y="16"/>
                  </a:lnTo>
                  <a:lnTo>
                    <a:pt x="426" y="12"/>
                  </a:lnTo>
                  <a:lnTo>
                    <a:pt x="402" y="9"/>
                  </a:lnTo>
                  <a:lnTo>
                    <a:pt x="377" y="6"/>
                  </a:lnTo>
                  <a:lnTo>
                    <a:pt x="349" y="3"/>
                  </a:lnTo>
                  <a:lnTo>
                    <a:pt x="320" y="1"/>
                  </a:lnTo>
                  <a:lnTo>
                    <a:pt x="288" y="0"/>
                  </a:lnTo>
                  <a:lnTo>
                    <a:pt x="255" y="0"/>
                  </a:lnTo>
                  <a:lnTo>
                    <a:pt x="230" y="0"/>
                  </a:lnTo>
                  <a:lnTo>
                    <a:pt x="207" y="1"/>
                  </a:lnTo>
                  <a:lnTo>
                    <a:pt x="184" y="3"/>
                  </a:lnTo>
                  <a:lnTo>
                    <a:pt x="162" y="6"/>
                  </a:lnTo>
                  <a:lnTo>
                    <a:pt x="142" y="9"/>
                  </a:lnTo>
                  <a:lnTo>
                    <a:pt x="122" y="13"/>
                  </a:lnTo>
                  <a:lnTo>
                    <a:pt x="103" y="17"/>
                  </a:lnTo>
                  <a:lnTo>
                    <a:pt x="86" y="22"/>
                  </a:lnTo>
                  <a:lnTo>
                    <a:pt x="74" y="25"/>
                  </a:lnTo>
                  <a:lnTo>
                    <a:pt x="62" y="30"/>
                  </a:lnTo>
                  <a:lnTo>
                    <a:pt x="52" y="34"/>
                  </a:lnTo>
                  <a:lnTo>
                    <a:pt x="43" y="40"/>
                  </a:lnTo>
                  <a:lnTo>
                    <a:pt x="34" y="45"/>
                  </a:lnTo>
                  <a:lnTo>
                    <a:pt x="27" y="50"/>
                  </a:lnTo>
                  <a:lnTo>
                    <a:pt x="20" y="56"/>
                  </a:lnTo>
                  <a:lnTo>
                    <a:pt x="15" y="62"/>
                  </a:lnTo>
                  <a:lnTo>
                    <a:pt x="8" y="72"/>
                  </a:lnTo>
                  <a:lnTo>
                    <a:pt x="3" y="82"/>
                  </a:lnTo>
                  <a:lnTo>
                    <a:pt x="1" y="93"/>
                  </a:lnTo>
                  <a:lnTo>
                    <a:pt x="0" y="106"/>
                  </a:lnTo>
                  <a:lnTo>
                    <a:pt x="0" y="113"/>
                  </a:lnTo>
                  <a:lnTo>
                    <a:pt x="2" y="120"/>
                  </a:lnTo>
                  <a:lnTo>
                    <a:pt x="4" y="127"/>
                  </a:lnTo>
                  <a:lnTo>
                    <a:pt x="6" y="134"/>
                  </a:lnTo>
                  <a:lnTo>
                    <a:pt x="11" y="140"/>
                  </a:lnTo>
                  <a:lnTo>
                    <a:pt x="15" y="146"/>
                  </a:lnTo>
                  <a:lnTo>
                    <a:pt x="21" y="152"/>
                  </a:lnTo>
                  <a:lnTo>
                    <a:pt x="27" y="158"/>
                  </a:lnTo>
                  <a:lnTo>
                    <a:pt x="36" y="166"/>
                  </a:lnTo>
                  <a:lnTo>
                    <a:pt x="48" y="173"/>
                  </a:lnTo>
                  <a:lnTo>
                    <a:pt x="60" y="179"/>
                  </a:lnTo>
                  <a:lnTo>
                    <a:pt x="74" y="185"/>
                  </a:lnTo>
                  <a:lnTo>
                    <a:pt x="88" y="190"/>
                  </a:lnTo>
                  <a:lnTo>
                    <a:pt x="105" y="195"/>
                  </a:lnTo>
                  <a:lnTo>
                    <a:pt x="122" y="199"/>
                  </a:lnTo>
                  <a:lnTo>
                    <a:pt x="141" y="202"/>
                  </a:lnTo>
                  <a:lnTo>
                    <a:pt x="180" y="206"/>
                  </a:lnTo>
                  <a:lnTo>
                    <a:pt x="218" y="210"/>
                  </a:lnTo>
                  <a:lnTo>
                    <a:pt x="256" y="212"/>
                  </a:lnTo>
                  <a:lnTo>
                    <a:pt x="295" y="213"/>
                  </a:lnTo>
                </a:path>
              </a:pathLst>
            </a:custGeom>
            <a:noFill/>
            <a:ln w="7938">
              <a:solidFill>
                <a:srgbClr val="131516"/>
              </a:solidFill>
              <a:round/>
              <a:headEnd/>
              <a:tailEnd/>
            </a:ln>
          </p:spPr>
          <p:txBody>
            <a:bodyPr>
              <a:prstTxWarp prst="textNoShape">
                <a:avLst/>
              </a:prstTxWarp>
            </a:bodyPr>
            <a:lstStyle/>
            <a:p>
              <a:endParaRPr lang="de-DE"/>
            </a:p>
          </p:txBody>
        </p:sp>
        <p:sp>
          <p:nvSpPr>
            <p:cNvPr id="194" name="Freeform 195"/>
            <p:cNvSpPr>
              <a:spLocks noEditPoints="1"/>
            </p:cNvSpPr>
            <p:nvPr/>
          </p:nvSpPr>
          <p:spPr bwMode="auto">
            <a:xfrm>
              <a:off x="1896" y="2804"/>
              <a:ext cx="88" cy="54"/>
            </a:xfrm>
            <a:custGeom>
              <a:avLst/>
              <a:gdLst>
                <a:gd name="T0" fmla="*/ 264 w 616"/>
                <a:gd name="T1" fmla="*/ 381 h 383"/>
                <a:gd name="T2" fmla="*/ 197 w 616"/>
                <a:gd name="T3" fmla="*/ 370 h 383"/>
                <a:gd name="T4" fmla="*/ 138 w 616"/>
                <a:gd name="T5" fmla="*/ 352 h 383"/>
                <a:gd name="T6" fmla="*/ 88 w 616"/>
                <a:gd name="T7" fmla="*/ 326 h 383"/>
                <a:gd name="T8" fmla="*/ 49 w 616"/>
                <a:gd name="T9" fmla="*/ 295 h 383"/>
                <a:gd name="T10" fmla="*/ 22 w 616"/>
                <a:gd name="T11" fmla="*/ 261 h 383"/>
                <a:gd name="T12" fmla="*/ 8 w 616"/>
                <a:gd name="T13" fmla="*/ 231 h 383"/>
                <a:gd name="T14" fmla="*/ 0 w 616"/>
                <a:gd name="T15" fmla="*/ 200 h 383"/>
                <a:gd name="T16" fmla="*/ 1 w 616"/>
                <a:gd name="T17" fmla="*/ 172 h 383"/>
                <a:gd name="T18" fmla="*/ 8 w 616"/>
                <a:gd name="T19" fmla="*/ 148 h 383"/>
                <a:gd name="T20" fmla="*/ 18 w 616"/>
                <a:gd name="T21" fmla="*/ 125 h 383"/>
                <a:gd name="T22" fmla="*/ 54 w 616"/>
                <a:gd name="T23" fmla="*/ 81 h 383"/>
                <a:gd name="T24" fmla="*/ 92 w 616"/>
                <a:gd name="T25" fmla="*/ 51 h 383"/>
                <a:gd name="T26" fmla="*/ 129 w 616"/>
                <a:gd name="T27" fmla="*/ 32 h 383"/>
                <a:gd name="T28" fmla="*/ 172 w 616"/>
                <a:gd name="T29" fmla="*/ 16 h 383"/>
                <a:gd name="T30" fmla="*/ 217 w 616"/>
                <a:gd name="T31" fmla="*/ 6 h 383"/>
                <a:gd name="T32" fmla="*/ 268 w 616"/>
                <a:gd name="T33" fmla="*/ 1 h 383"/>
                <a:gd name="T34" fmla="*/ 329 w 616"/>
                <a:gd name="T35" fmla="*/ 0 h 383"/>
                <a:gd name="T36" fmla="*/ 399 w 616"/>
                <a:gd name="T37" fmla="*/ 7 h 383"/>
                <a:gd name="T38" fmla="*/ 460 w 616"/>
                <a:gd name="T39" fmla="*/ 23 h 383"/>
                <a:gd name="T40" fmla="*/ 512 w 616"/>
                <a:gd name="T41" fmla="*/ 45 h 383"/>
                <a:gd name="T42" fmla="*/ 554 w 616"/>
                <a:gd name="T43" fmla="*/ 72 h 383"/>
                <a:gd name="T44" fmla="*/ 584 w 616"/>
                <a:gd name="T45" fmla="*/ 105 h 383"/>
                <a:gd name="T46" fmla="*/ 603 w 616"/>
                <a:gd name="T47" fmla="*/ 139 h 383"/>
                <a:gd name="T48" fmla="*/ 614 w 616"/>
                <a:gd name="T49" fmla="*/ 172 h 383"/>
                <a:gd name="T50" fmla="*/ 616 w 616"/>
                <a:gd name="T51" fmla="*/ 204 h 383"/>
                <a:gd name="T52" fmla="*/ 610 w 616"/>
                <a:gd name="T53" fmla="*/ 234 h 383"/>
                <a:gd name="T54" fmla="*/ 597 w 616"/>
                <a:gd name="T55" fmla="*/ 263 h 383"/>
                <a:gd name="T56" fmla="*/ 578 w 616"/>
                <a:gd name="T57" fmla="*/ 289 h 383"/>
                <a:gd name="T58" fmla="*/ 550 w 616"/>
                <a:gd name="T59" fmla="*/ 313 h 383"/>
                <a:gd name="T60" fmla="*/ 516 w 616"/>
                <a:gd name="T61" fmla="*/ 335 h 383"/>
                <a:gd name="T62" fmla="*/ 447 w 616"/>
                <a:gd name="T63" fmla="*/ 364 h 383"/>
                <a:gd name="T64" fmla="*/ 370 w 616"/>
                <a:gd name="T65" fmla="*/ 380 h 383"/>
                <a:gd name="T66" fmla="*/ 324 w 616"/>
                <a:gd name="T67" fmla="*/ 297 h 383"/>
                <a:gd name="T68" fmla="*/ 409 w 616"/>
                <a:gd name="T69" fmla="*/ 293 h 383"/>
                <a:gd name="T70" fmla="*/ 481 w 616"/>
                <a:gd name="T71" fmla="*/ 281 h 383"/>
                <a:gd name="T72" fmla="*/ 538 w 616"/>
                <a:gd name="T73" fmla="*/ 260 h 383"/>
                <a:gd name="T74" fmla="*/ 572 w 616"/>
                <a:gd name="T75" fmla="*/ 236 h 383"/>
                <a:gd name="T76" fmla="*/ 583 w 616"/>
                <a:gd name="T77" fmla="*/ 221 h 383"/>
                <a:gd name="T78" fmla="*/ 588 w 616"/>
                <a:gd name="T79" fmla="*/ 204 h 383"/>
                <a:gd name="T80" fmla="*/ 588 w 616"/>
                <a:gd name="T81" fmla="*/ 187 h 383"/>
                <a:gd name="T82" fmla="*/ 584 w 616"/>
                <a:gd name="T83" fmla="*/ 168 h 383"/>
                <a:gd name="T84" fmla="*/ 562 w 616"/>
                <a:gd name="T85" fmla="*/ 137 h 383"/>
                <a:gd name="T86" fmla="*/ 539 w 616"/>
                <a:gd name="T87" fmla="*/ 122 h 383"/>
                <a:gd name="T88" fmla="*/ 508 w 616"/>
                <a:gd name="T89" fmla="*/ 108 h 383"/>
                <a:gd name="T90" fmla="*/ 455 w 616"/>
                <a:gd name="T91" fmla="*/ 97 h 383"/>
                <a:gd name="T92" fmla="*/ 378 w 616"/>
                <a:gd name="T93" fmla="*/ 88 h 383"/>
                <a:gd name="T94" fmla="*/ 284 w 616"/>
                <a:gd name="T95" fmla="*/ 85 h 383"/>
                <a:gd name="T96" fmla="*/ 213 w 616"/>
                <a:gd name="T97" fmla="*/ 88 h 383"/>
                <a:gd name="T98" fmla="*/ 151 w 616"/>
                <a:gd name="T99" fmla="*/ 97 h 383"/>
                <a:gd name="T100" fmla="*/ 103 w 616"/>
                <a:gd name="T101" fmla="*/ 110 h 383"/>
                <a:gd name="T102" fmla="*/ 72 w 616"/>
                <a:gd name="T103" fmla="*/ 124 h 383"/>
                <a:gd name="T104" fmla="*/ 49 w 616"/>
                <a:gd name="T105" fmla="*/ 140 h 383"/>
                <a:gd name="T106" fmla="*/ 32 w 616"/>
                <a:gd name="T107" fmla="*/ 166 h 383"/>
                <a:gd name="T108" fmla="*/ 29 w 616"/>
                <a:gd name="T109" fmla="*/ 197 h 383"/>
                <a:gd name="T110" fmla="*/ 35 w 616"/>
                <a:gd name="T111" fmla="*/ 218 h 383"/>
                <a:gd name="T112" fmla="*/ 50 w 616"/>
                <a:gd name="T113" fmla="*/ 237 h 383"/>
                <a:gd name="T114" fmla="*/ 77 w 616"/>
                <a:gd name="T115" fmla="*/ 257 h 383"/>
                <a:gd name="T116" fmla="*/ 117 w 616"/>
                <a:gd name="T117" fmla="*/ 274 h 383"/>
                <a:gd name="T118" fmla="*/ 170 w 616"/>
                <a:gd name="T119" fmla="*/ 286 h 383"/>
                <a:gd name="T120" fmla="*/ 285 w 616"/>
                <a:gd name="T121" fmla="*/ 296 h 3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6"/>
                <a:gd name="T184" fmla="*/ 0 h 383"/>
                <a:gd name="T185" fmla="*/ 616 w 616"/>
                <a:gd name="T186" fmla="*/ 383 h 3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6" h="383">
                  <a:moveTo>
                    <a:pt x="312" y="383"/>
                  </a:moveTo>
                  <a:lnTo>
                    <a:pt x="287" y="382"/>
                  </a:lnTo>
                  <a:lnTo>
                    <a:pt x="264" y="381"/>
                  </a:lnTo>
                  <a:lnTo>
                    <a:pt x="241" y="379"/>
                  </a:lnTo>
                  <a:lnTo>
                    <a:pt x="218" y="376"/>
                  </a:lnTo>
                  <a:lnTo>
                    <a:pt x="197" y="370"/>
                  </a:lnTo>
                  <a:lnTo>
                    <a:pt x="176" y="365"/>
                  </a:lnTo>
                  <a:lnTo>
                    <a:pt x="156" y="359"/>
                  </a:lnTo>
                  <a:lnTo>
                    <a:pt x="138" y="352"/>
                  </a:lnTo>
                  <a:lnTo>
                    <a:pt x="120" y="345"/>
                  </a:lnTo>
                  <a:lnTo>
                    <a:pt x="104" y="335"/>
                  </a:lnTo>
                  <a:lnTo>
                    <a:pt x="88" y="326"/>
                  </a:lnTo>
                  <a:lnTo>
                    <a:pt x="74" y="317"/>
                  </a:lnTo>
                  <a:lnTo>
                    <a:pt x="61" y="306"/>
                  </a:lnTo>
                  <a:lnTo>
                    <a:pt x="49" y="295"/>
                  </a:lnTo>
                  <a:lnTo>
                    <a:pt x="39" y="284"/>
                  </a:lnTo>
                  <a:lnTo>
                    <a:pt x="29" y="271"/>
                  </a:lnTo>
                  <a:lnTo>
                    <a:pt x="22" y="261"/>
                  </a:lnTo>
                  <a:lnTo>
                    <a:pt x="17" y="251"/>
                  </a:lnTo>
                  <a:lnTo>
                    <a:pt x="12" y="241"/>
                  </a:lnTo>
                  <a:lnTo>
                    <a:pt x="8" y="231"/>
                  </a:lnTo>
                  <a:lnTo>
                    <a:pt x="4" y="221"/>
                  </a:lnTo>
                  <a:lnTo>
                    <a:pt x="2" y="210"/>
                  </a:lnTo>
                  <a:lnTo>
                    <a:pt x="0" y="200"/>
                  </a:lnTo>
                  <a:lnTo>
                    <a:pt x="0" y="190"/>
                  </a:lnTo>
                  <a:lnTo>
                    <a:pt x="0" y="182"/>
                  </a:lnTo>
                  <a:lnTo>
                    <a:pt x="1" y="172"/>
                  </a:lnTo>
                  <a:lnTo>
                    <a:pt x="2" y="164"/>
                  </a:lnTo>
                  <a:lnTo>
                    <a:pt x="4" y="157"/>
                  </a:lnTo>
                  <a:lnTo>
                    <a:pt x="8" y="148"/>
                  </a:lnTo>
                  <a:lnTo>
                    <a:pt x="10" y="140"/>
                  </a:lnTo>
                  <a:lnTo>
                    <a:pt x="14" y="133"/>
                  </a:lnTo>
                  <a:lnTo>
                    <a:pt x="18" y="125"/>
                  </a:lnTo>
                  <a:lnTo>
                    <a:pt x="27" y="109"/>
                  </a:lnTo>
                  <a:lnTo>
                    <a:pt x="40" y="95"/>
                  </a:lnTo>
                  <a:lnTo>
                    <a:pt x="54" y="81"/>
                  </a:lnTo>
                  <a:lnTo>
                    <a:pt x="70" y="67"/>
                  </a:lnTo>
                  <a:lnTo>
                    <a:pt x="81" y="59"/>
                  </a:lnTo>
                  <a:lnTo>
                    <a:pt x="92" y="51"/>
                  </a:lnTo>
                  <a:lnTo>
                    <a:pt x="105" y="44"/>
                  </a:lnTo>
                  <a:lnTo>
                    <a:pt x="117" y="37"/>
                  </a:lnTo>
                  <a:lnTo>
                    <a:pt x="129" y="32"/>
                  </a:lnTo>
                  <a:lnTo>
                    <a:pt x="143" y="26"/>
                  </a:lnTo>
                  <a:lnTo>
                    <a:pt x="157" y="20"/>
                  </a:lnTo>
                  <a:lnTo>
                    <a:pt x="172" y="16"/>
                  </a:lnTo>
                  <a:lnTo>
                    <a:pt x="186" y="12"/>
                  </a:lnTo>
                  <a:lnTo>
                    <a:pt x="202" y="9"/>
                  </a:lnTo>
                  <a:lnTo>
                    <a:pt x="217" y="6"/>
                  </a:lnTo>
                  <a:lnTo>
                    <a:pt x="234" y="4"/>
                  </a:lnTo>
                  <a:lnTo>
                    <a:pt x="250" y="2"/>
                  </a:lnTo>
                  <a:lnTo>
                    <a:pt x="268" y="1"/>
                  </a:lnTo>
                  <a:lnTo>
                    <a:pt x="285" y="0"/>
                  </a:lnTo>
                  <a:lnTo>
                    <a:pt x="304" y="0"/>
                  </a:lnTo>
                  <a:lnTo>
                    <a:pt x="329" y="0"/>
                  </a:lnTo>
                  <a:lnTo>
                    <a:pt x="353" y="1"/>
                  </a:lnTo>
                  <a:lnTo>
                    <a:pt x="376" y="4"/>
                  </a:lnTo>
                  <a:lnTo>
                    <a:pt x="399" y="7"/>
                  </a:lnTo>
                  <a:lnTo>
                    <a:pt x="421" y="11"/>
                  </a:lnTo>
                  <a:lnTo>
                    <a:pt x="441" y="16"/>
                  </a:lnTo>
                  <a:lnTo>
                    <a:pt x="460" y="23"/>
                  </a:lnTo>
                  <a:lnTo>
                    <a:pt x="478" y="29"/>
                  </a:lnTo>
                  <a:lnTo>
                    <a:pt x="496" y="37"/>
                  </a:lnTo>
                  <a:lnTo>
                    <a:pt x="512" y="45"/>
                  </a:lnTo>
                  <a:lnTo>
                    <a:pt x="527" y="53"/>
                  </a:lnTo>
                  <a:lnTo>
                    <a:pt x="541" y="63"/>
                  </a:lnTo>
                  <a:lnTo>
                    <a:pt x="554" y="72"/>
                  </a:lnTo>
                  <a:lnTo>
                    <a:pt x="565" y="82"/>
                  </a:lnTo>
                  <a:lnTo>
                    <a:pt x="574" y="94"/>
                  </a:lnTo>
                  <a:lnTo>
                    <a:pt x="584" y="105"/>
                  </a:lnTo>
                  <a:lnTo>
                    <a:pt x="591" y="116"/>
                  </a:lnTo>
                  <a:lnTo>
                    <a:pt x="598" y="128"/>
                  </a:lnTo>
                  <a:lnTo>
                    <a:pt x="603" y="139"/>
                  </a:lnTo>
                  <a:lnTo>
                    <a:pt x="609" y="151"/>
                  </a:lnTo>
                  <a:lnTo>
                    <a:pt x="612" y="161"/>
                  </a:lnTo>
                  <a:lnTo>
                    <a:pt x="614" y="172"/>
                  </a:lnTo>
                  <a:lnTo>
                    <a:pt x="616" y="184"/>
                  </a:lnTo>
                  <a:lnTo>
                    <a:pt x="616" y="194"/>
                  </a:lnTo>
                  <a:lnTo>
                    <a:pt x="616" y="204"/>
                  </a:lnTo>
                  <a:lnTo>
                    <a:pt x="615" y="215"/>
                  </a:lnTo>
                  <a:lnTo>
                    <a:pt x="613" y="225"/>
                  </a:lnTo>
                  <a:lnTo>
                    <a:pt x="610" y="234"/>
                  </a:lnTo>
                  <a:lnTo>
                    <a:pt x="606" y="245"/>
                  </a:lnTo>
                  <a:lnTo>
                    <a:pt x="602" y="254"/>
                  </a:lnTo>
                  <a:lnTo>
                    <a:pt x="597" y="263"/>
                  </a:lnTo>
                  <a:lnTo>
                    <a:pt x="591" y="271"/>
                  </a:lnTo>
                  <a:lnTo>
                    <a:pt x="585" y="281"/>
                  </a:lnTo>
                  <a:lnTo>
                    <a:pt x="578" y="289"/>
                  </a:lnTo>
                  <a:lnTo>
                    <a:pt x="569" y="297"/>
                  </a:lnTo>
                  <a:lnTo>
                    <a:pt x="560" y="305"/>
                  </a:lnTo>
                  <a:lnTo>
                    <a:pt x="550" y="313"/>
                  </a:lnTo>
                  <a:lnTo>
                    <a:pt x="539" y="321"/>
                  </a:lnTo>
                  <a:lnTo>
                    <a:pt x="528" y="328"/>
                  </a:lnTo>
                  <a:lnTo>
                    <a:pt x="516" y="335"/>
                  </a:lnTo>
                  <a:lnTo>
                    <a:pt x="494" y="347"/>
                  </a:lnTo>
                  <a:lnTo>
                    <a:pt x="471" y="356"/>
                  </a:lnTo>
                  <a:lnTo>
                    <a:pt x="447" y="364"/>
                  </a:lnTo>
                  <a:lnTo>
                    <a:pt x="423" y="370"/>
                  </a:lnTo>
                  <a:lnTo>
                    <a:pt x="397" y="376"/>
                  </a:lnTo>
                  <a:lnTo>
                    <a:pt x="370" y="380"/>
                  </a:lnTo>
                  <a:lnTo>
                    <a:pt x="342" y="382"/>
                  </a:lnTo>
                  <a:lnTo>
                    <a:pt x="312" y="383"/>
                  </a:lnTo>
                  <a:close/>
                  <a:moveTo>
                    <a:pt x="324" y="297"/>
                  </a:moveTo>
                  <a:lnTo>
                    <a:pt x="353" y="297"/>
                  </a:lnTo>
                  <a:lnTo>
                    <a:pt x="382" y="295"/>
                  </a:lnTo>
                  <a:lnTo>
                    <a:pt x="409" y="293"/>
                  </a:lnTo>
                  <a:lnTo>
                    <a:pt x="435" y="290"/>
                  </a:lnTo>
                  <a:lnTo>
                    <a:pt x="459" y="286"/>
                  </a:lnTo>
                  <a:lnTo>
                    <a:pt x="481" y="281"/>
                  </a:lnTo>
                  <a:lnTo>
                    <a:pt x="503" y="274"/>
                  </a:lnTo>
                  <a:lnTo>
                    <a:pt x="524" y="267"/>
                  </a:lnTo>
                  <a:lnTo>
                    <a:pt x="538" y="260"/>
                  </a:lnTo>
                  <a:lnTo>
                    <a:pt x="552" y="253"/>
                  </a:lnTo>
                  <a:lnTo>
                    <a:pt x="563" y="245"/>
                  </a:lnTo>
                  <a:lnTo>
                    <a:pt x="572" y="236"/>
                  </a:lnTo>
                  <a:lnTo>
                    <a:pt x="576" y="231"/>
                  </a:lnTo>
                  <a:lnTo>
                    <a:pt x="580" y="226"/>
                  </a:lnTo>
                  <a:lnTo>
                    <a:pt x="583" y="221"/>
                  </a:lnTo>
                  <a:lnTo>
                    <a:pt x="585" y="216"/>
                  </a:lnTo>
                  <a:lnTo>
                    <a:pt x="587" y="210"/>
                  </a:lnTo>
                  <a:lnTo>
                    <a:pt x="588" y="204"/>
                  </a:lnTo>
                  <a:lnTo>
                    <a:pt x="589" y="199"/>
                  </a:lnTo>
                  <a:lnTo>
                    <a:pt x="589" y="193"/>
                  </a:lnTo>
                  <a:lnTo>
                    <a:pt x="588" y="187"/>
                  </a:lnTo>
                  <a:lnTo>
                    <a:pt x="587" y="180"/>
                  </a:lnTo>
                  <a:lnTo>
                    <a:pt x="586" y="174"/>
                  </a:lnTo>
                  <a:lnTo>
                    <a:pt x="584" y="168"/>
                  </a:lnTo>
                  <a:lnTo>
                    <a:pt x="576" y="156"/>
                  </a:lnTo>
                  <a:lnTo>
                    <a:pt x="567" y="143"/>
                  </a:lnTo>
                  <a:lnTo>
                    <a:pt x="562" y="137"/>
                  </a:lnTo>
                  <a:lnTo>
                    <a:pt x="555" y="132"/>
                  </a:lnTo>
                  <a:lnTo>
                    <a:pt x="548" y="127"/>
                  </a:lnTo>
                  <a:lnTo>
                    <a:pt x="539" y="122"/>
                  </a:lnTo>
                  <a:lnTo>
                    <a:pt x="530" y="116"/>
                  </a:lnTo>
                  <a:lnTo>
                    <a:pt x="520" y="112"/>
                  </a:lnTo>
                  <a:lnTo>
                    <a:pt x="508" y="108"/>
                  </a:lnTo>
                  <a:lnTo>
                    <a:pt x="496" y="105"/>
                  </a:lnTo>
                  <a:lnTo>
                    <a:pt x="476" y="100"/>
                  </a:lnTo>
                  <a:lnTo>
                    <a:pt x="455" y="97"/>
                  </a:lnTo>
                  <a:lnTo>
                    <a:pt x="431" y="93"/>
                  </a:lnTo>
                  <a:lnTo>
                    <a:pt x="406" y="90"/>
                  </a:lnTo>
                  <a:lnTo>
                    <a:pt x="378" y="88"/>
                  </a:lnTo>
                  <a:lnTo>
                    <a:pt x="349" y="87"/>
                  </a:lnTo>
                  <a:lnTo>
                    <a:pt x="317" y="85"/>
                  </a:lnTo>
                  <a:lnTo>
                    <a:pt x="284" y="85"/>
                  </a:lnTo>
                  <a:lnTo>
                    <a:pt x="259" y="85"/>
                  </a:lnTo>
                  <a:lnTo>
                    <a:pt x="236" y="87"/>
                  </a:lnTo>
                  <a:lnTo>
                    <a:pt x="213" y="88"/>
                  </a:lnTo>
                  <a:lnTo>
                    <a:pt x="191" y="91"/>
                  </a:lnTo>
                  <a:lnTo>
                    <a:pt x="171" y="93"/>
                  </a:lnTo>
                  <a:lnTo>
                    <a:pt x="151" y="97"/>
                  </a:lnTo>
                  <a:lnTo>
                    <a:pt x="132" y="101"/>
                  </a:lnTo>
                  <a:lnTo>
                    <a:pt x="115" y="106"/>
                  </a:lnTo>
                  <a:lnTo>
                    <a:pt x="103" y="110"/>
                  </a:lnTo>
                  <a:lnTo>
                    <a:pt x="91" y="114"/>
                  </a:lnTo>
                  <a:lnTo>
                    <a:pt x="81" y="120"/>
                  </a:lnTo>
                  <a:lnTo>
                    <a:pt x="72" y="124"/>
                  </a:lnTo>
                  <a:lnTo>
                    <a:pt x="63" y="129"/>
                  </a:lnTo>
                  <a:lnTo>
                    <a:pt x="56" y="135"/>
                  </a:lnTo>
                  <a:lnTo>
                    <a:pt x="49" y="140"/>
                  </a:lnTo>
                  <a:lnTo>
                    <a:pt x="44" y="146"/>
                  </a:lnTo>
                  <a:lnTo>
                    <a:pt x="37" y="156"/>
                  </a:lnTo>
                  <a:lnTo>
                    <a:pt x="32" y="166"/>
                  </a:lnTo>
                  <a:lnTo>
                    <a:pt x="30" y="177"/>
                  </a:lnTo>
                  <a:lnTo>
                    <a:pt x="29" y="190"/>
                  </a:lnTo>
                  <a:lnTo>
                    <a:pt x="29" y="197"/>
                  </a:lnTo>
                  <a:lnTo>
                    <a:pt x="31" y="204"/>
                  </a:lnTo>
                  <a:lnTo>
                    <a:pt x="33" y="211"/>
                  </a:lnTo>
                  <a:lnTo>
                    <a:pt x="35" y="218"/>
                  </a:lnTo>
                  <a:lnTo>
                    <a:pt x="40" y="225"/>
                  </a:lnTo>
                  <a:lnTo>
                    <a:pt x="44" y="231"/>
                  </a:lnTo>
                  <a:lnTo>
                    <a:pt x="50" y="237"/>
                  </a:lnTo>
                  <a:lnTo>
                    <a:pt x="56" y="242"/>
                  </a:lnTo>
                  <a:lnTo>
                    <a:pt x="65" y="251"/>
                  </a:lnTo>
                  <a:lnTo>
                    <a:pt x="77" y="257"/>
                  </a:lnTo>
                  <a:lnTo>
                    <a:pt x="89" y="264"/>
                  </a:lnTo>
                  <a:lnTo>
                    <a:pt x="103" y="269"/>
                  </a:lnTo>
                  <a:lnTo>
                    <a:pt x="117" y="274"/>
                  </a:lnTo>
                  <a:lnTo>
                    <a:pt x="134" y="279"/>
                  </a:lnTo>
                  <a:lnTo>
                    <a:pt x="151" y="283"/>
                  </a:lnTo>
                  <a:lnTo>
                    <a:pt x="170" y="286"/>
                  </a:lnTo>
                  <a:lnTo>
                    <a:pt x="209" y="291"/>
                  </a:lnTo>
                  <a:lnTo>
                    <a:pt x="247" y="294"/>
                  </a:lnTo>
                  <a:lnTo>
                    <a:pt x="285" y="296"/>
                  </a:lnTo>
                  <a:lnTo>
                    <a:pt x="324" y="297"/>
                  </a:lnTo>
                  <a:close/>
                </a:path>
              </a:pathLst>
            </a:custGeom>
            <a:solidFill>
              <a:srgbClr val="131516"/>
            </a:solidFill>
            <a:ln w="9525">
              <a:noFill/>
              <a:round/>
              <a:headEnd/>
              <a:tailEnd/>
            </a:ln>
          </p:spPr>
          <p:txBody>
            <a:bodyPr>
              <a:prstTxWarp prst="textNoShape">
                <a:avLst/>
              </a:prstTxWarp>
            </a:bodyPr>
            <a:lstStyle/>
            <a:p>
              <a:endParaRPr lang="de-DE"/>
            </a:p>
          </p:txBody>
        </p:sp>
        <p:sp>
          <p:nvSpPr>
            <p:cNvPr id="195" name="Freeform 196"/>
            <p:cNvSpPr>
              <a:spLocks/>
            </p:cNvSpPr>
            <p:nvPr/>
          </p:nvSpPr>
          <p:spPr bwMode="auto">
            <a:xfrm>
              <a:off x="1896" y="2804"/>
              <a:ext cx="88" cy="54"/>
            </a:xfrm>
            <a:custGeom>
              <a:avLst/>
              <a:gdLst>
                <a:gd name="T0" fmla="*/ 287 w 616"/>
                <a:gd name="T1" fmla="*/ 382 h 383"/>
                <a:gd name="T2" fmla="*/ 241 w 616"/>
                <a:gd name="T3" fmla="*/ 379 h 383"/>
                <a:gd name="T4" fmla="*/ 197 w 616"/>
                <a:gd name="T5" fmla="*/ 370 h 383"/>
                <a:gd name="T6" fmla="*/ 156 w 616"/>
                <a:gd name="T7" fmla="*/ 359 h 383"/>
                <a:gd name="T8" fmla="*/ 120 w 616"/>
                <a:gd name="T9" fmla="*/ 345 h 383"/>
                <a:gd name="T10" fmla="*/ 88 w 616"/>
                <a:gd name="T11" fmla="*/ 326 h 383"/>
                <a:gd name="T12" fmla="*/ 61 w 616"/>
                <a:gd name="T13" fmla="*/ 306 h 383"/>
                <a:gd name="T14" fmla="*/ 39 w 616"/>
                <a:gd name="T15" fmla="*/ 284 h 383"/>
                <a:gd name="T16" fmla="*/ 22 w 616"/>
                <a:gd name="T17" fmla="*/ 261 h 383"/>
                <a:gd name="T18" fmla="*/ 12 w 616"/>
                <a:gd name="T19" fmla="*/ 241 h 383"/>
                <a:gd name="T20" fmla="*/ 4 w 616"/>
                <a:gd name="T21" fmla="*/ 221 h 383"/>
                <a:gd name="T22" fmla="*/ 0 w 616"/>
                <a:gd name="T23" fmla="*/ 200 h 383"/>
                <a:gd name="T24" fmla="*/ 0 w 616"/>
                <a:gd name="T25" fmla="*/ 182 h 383"/>
                <a:gd name="T26" fmla="*/ 2 w 616"/>
                <a:gd name="T27" fmla="*/ 164 h 383"/>
                <a:gd name="T28" fmla="*/ 8 w 616"/>
                <a:gd name="T29" fmla="*/ 148 h 383"/>
                <a:gd name="T30" fmla="*/ 14 w 616"/>
                <a:gd name="T31" fmla="*/ 133 h 383"/>
                <a:gd name="T32" fmla="*/ 27 w 616"/>
                <a:gd name="T33" fmla="*/ 109 h 383"/>
                <a:gd name="T34" fmla="*/ 54 w 616"/>
                <a:gd name="T35" fmla="*/ 81 h 383"/>
                <a:gd name="T36" fmla="*/ 81 w 616"/>
                <a:gd name="T37" fmla="*/ 59 h 383"/>
                <a:gd name="T38" fmla="*/ 105 w 616"/>
                <a:gd name="T39" fmla="*/ 44 h 383"/>
                <a:gd name="T40" fmla="*/ 129 w 616"/>
                <a:gd name="T41" fmla="*/ 32 h 383"/>
                <a:gd name="T42" fmla="*/ 157 w 616"/>
                <a:gd name="T43" fmla="*/ 20 h 383"/>
                <a:gd name="T44" fmla="*/ 186 w 616"/>
                <a:gd name="T45" fmla="*/ 12 h 383"/>
                <a:gd name="T46" fmla="*/ 217 w 616"/>
                <a:gd name="T47" fmla="*/ 6 h 383"/>
                <a:gd name="T48" fmla="*/ 250 w 616"/>
                <a:gd name="T49" fmla="*/ 2 h 383"/>
                <a:gd name="T50" fmla="*/ 285 w 616"/>
                <a:gd name="T51" fmla="*/ 0 h 383"/>
                <a:gd name="T52" fmla="*/ 329 w 616"/>
                <a:gd name="T53" fmla="*/ 0 h 383"/>
                <a:gd name="T54" fmla="*/ 376 w 616"/>
                <a:gd name="T55" fmla="*/ 4 h 383"/>
                <a:gd name="T56" fmla="*/ 421 w 616"/>
                <a:gd name="T57" fmla="*/ 11 h 383"/>
                <a:gd name="T58" fmla="*/ 460 w 616"/>
                <a:gd name="T59" fmla="*/ 23 h 383"/>
                <a:gd name="T60" fmla="*/ 496 w 616"/>
                <a:gd name="T61" fmla="*/ 37 h 383"/>
                <a:gd name="T62" fmla="*/ 527 w 616"/>
                <a:gd name="T63" fmla="*/ 53 h 383"/>
                <a:gd name="T64" fmla="*/ 554 w 616"/>
                <a:gd name="T65" fmla="*/ 72 h 383"/>
                <a:gd name="T66" fmla="*/ 574 w 616"/>
                <a:gd name="T67" fmla="*/ 94 h 383"/>
                <a:gd name="T68" fmla="*/ 591 w 616"/>
                <a:gd name="T69" fmla="*/ 116 h 383"/>
                <a:gd name="T70" fmla="*/ 603 w 616"/>
                <a:gd name="T71" fmla="*/ 139 h 383"/>
                <a:gd name="T72" fmla="*/ 612 w 616"/>
                <a:gd name="T73" fmla="*/ 161 h 383"/>
                <a:gd name="T74" fmla="*/ 616 w 616"/>
                <a:gd name="T75" fmla="*/ 184 h 383"/>
                <a:gd name="T76" fmla="*/ 616 w 616"/>
                <a:gd name="T77" fmla="*/ 204 h 383"/>
                <a:gd name="T78" fmla="*/ 613 w 616"/>
                <a:gd name="T79" fmla="*/ 225 h 383"/>
                <a:gd name="T80" fmla="*/ 606 w 616"/>
                <a:gd name="T81" fmla="*/ 245 h 383"/>
                <a:gd name="T82" fmla="*/ 597 w 616"/>
                <a:gd name="T83" fmla="*/ 263 h 383"/>
                <a:gd name="T84" fmla="*/ 585 w 616"/>
                <a:gd name="T85" fmla="*/ 281 h 383"/>
                <a:gd name="T86" fmla="*/ 569 w 616"/>
                <a:gd name="T87" fmla="*/ 297 h 383"/>
                <a:gd name="T88" fmla="*/ 550 w 616"/>
                <a:gd name="T89" fmla="*/ 313 h 383"/>
                <a:gd name="T90" fmla="*/ 528 w 616"/>
                <a:gd name="T91" fmla="*/ 328 h 383"/>
                <a:gd name="T92" fmla="*/ 494 w 616"/>
                <a:gd name="T93" fmla="*/ 347 h 383"/>
                <a:gd name="T94" fmla="*/ 447 w 616"/>
                <a:gd name="T95" fmla="*/ 364 h 383"/>
                <a:gd name="T96" fmla="*/ 397 w 616"/>
                <a:gd name="T97" fmla="*/ 376 h 383"/>
                <a:gd name="T98" fmla="*/ 342 w 616"/>
                <a:gd name="T99" fmla="*/ 382 h 3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6"/>
                <a:gd name="T151" fmla="*/ 0 h 383"/>
                <a:gd name="T152" fmla="*/ 616 w 616"/>
                <a:gd name="T153" fmla="*/ 383 h 3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6" h="383">
                  <a:moveTo>
                    <a:pt x="312" y="383"/>
                  </a:moveTo>
                  <a:lnTo>
                    <a:pt x="287" y="382"/>
                  </a:lnTo>
                  <a:lnTo>
                    <a:pt x="264" y="381"/>
                  </a:lnTo>
                  <a:lnTo>
                    <a:pt x="241" y="379"/>
                  </a:lnTo>
                  <a:lnTo>
                    <a:pt x="218" y="376"/>
                  </a:lnTo>
                  <a:lnTo>
                    <a:pt x="197" y="370"/>
                  </a:lnTo>
                  <a:lnTo>
                    <a:pt x="176" y="365"/>
                  </a:lnTo>
                  <a:lnTo>
                    <a:pt x="156" y="359"/>
                  </a:lnTo>
                  <a:lnTo>
                    <a:pt x="138" y="352"/>
                  </a:lnTo>
                  <a:lnTo>
                    <a:pt x="120" y="345"/>
                  </a:lnTo>
                  <a:lnTo>
                    <a:pt x="104" y="335"/>
                  </a:lnTo>
                  <a:lnTo>
                    <a:pt x="88" y="326"/>
                  </a:lnTo>
                  <a:lnTo>
                    <a:pt x="74" y="317"/>
                  </a:lnTo>
                  <a:lnTo>
                    <a:pt x="61" y="306"/>
                  </a:lnTo>
                  <a:lnTo>
                    <a:pt x="49" y="295"/>
                  </a:lnTo>
                  <a:lnTo>
                    <a:pt x="39" y="284"/>
                  </a:lnTo>
                  <a:lnTo>
                    <a:pt x="29" y="271"/>
                  </a:lnTo>
                  <a:lnTo>
                    <a:pt x="22" y="261"/>
                  </a:lnTo>
                  <a:lnTo>
                    <a:pt x="17" y="251"/>
                  </a:lnTo>
                  <a:lnTo>
                    <a:pt x="12" y="241"/>
                  </a:lnTo>
                  <a:lnTo>
                    <a:pt x="8" y="231"/>
                  </a:lnTo>
                  <a:lnTo>
                    <a:pt x="4" y="221"/>
                  </a:lnTo>
                  <a:lnTo>
                    <a:pt x="2" y="210"/>
                  </a:lnTo>
                  <a:lnTo>
                    <a:pt x="0" y="200"/>
                  </a:lnTo>
                  <a:lnTo>
                    <a:pt x="0" y="190"/>
                  </a:lnTo>
                  <a:lnTo>
                    <a:pt x="0" y="182"/>
                  </a:lnTo>
                  <a:lnTo>
                    <a:pt x="1" y="172"/>
                  </a:lnTo>
                  <a:lnTo>
                    <a:pt x="2" y="164"/>
                  </a:lnTo>
                  <a:lnTo>
                    <a:pt x="4" y="157"/>
                  </a:lnTo>
                  <a:lnTo>
                    <a:pt x="8" y="148"/>
                  </a:lnTo>
                  <a:lnTo>
                    <a:pt x="10" y="140"/>
                  </a:lnTo>
                  <a:lnTo>
                    <a:pt x="14" y="133"/>
                  </a:lnTo>
                  <a:lnTo>
                    <a:pt x="18" y="125"/>
                  </a:lnTo>
                  <a:lnTo>
                    <a:pt x="27" y="109"/>
                  </a:lnTo>
                  <a:lnTo>
                    <a:pt x="40" y="95"/>
                  </a:lnTo>
                  <a:lnTo>
                    <a:pt x="54" y="81"/>
                  </a:lnTo>
                  <a:lnTo>
                    <a:pt x="70" y="67"/>
                  </a:lnTo>
                  <a:lnTo>
                    <a:pt x="81" y="59"/>
                  </a:lnTo>
                  <a:lnTo>
                    <a:pt x="92" y="51"/>
                  </a:lnTo>
                  <a:lnTo>
                    <a:pt x="105" y="44"/>
                  </a:lnTo>
                  <a:lnTo>
                    <a:pt x="117" y="37"/>
                  </a:lnTo>
                  <a:lnTo>
                    <a:pt x="129" y="32"/>
                  </a:lnTo>
                  <a:lnTo>
                    <a:pt x="143" y="26"/>
                  </a:lnTo>
                  <a:lnTo>
                    <a:pt x="157" y="20"/>
                  </a:lnTo>
                  <a:lnTo>
                    <a:pt x="172" y="16"/>
                  </a:lnTo>
                  <a:lnTo>
                    <a:pt x="186" y="12"/>
                  </a:lnTo>
                  <a:lnTo>
                    <a:pt x="202" y="9"/>
                  </a:lnTo>
                  <a:lnTo>
                    <a:pt x="217" y="6"/>
                  </a:lnTo>
                  <a:lnTo>
                    <a:pt x="234" y="4"/>
                  </a:lnTo>
                  <a:lnTo>
                    <a:pt x="250" y="2"/>
                  </a:lnTo>
                  <a:lnTo>
                    <a:pt x="268" y="1"/>
                  </a:lnTo>
                  <a:lnTo>
                    <a:pt x="285" y="0"/>
                  </a:lnTo>
                  <a:lnTo>
                    <a:pt x="304" y="0"/>
                  </a:lnTo>
                  <a:lnTo>
                    <a:pt x="329" y="0"/>
                  </a:lnTo>
                  <a:lnTo>
                    <a:pt x="353" y="1"/>
                  </a:lnTo>
                  <a:lnTo>
                    <a:pt x="376" y="4"/>
                  </a:lnTo>
                  <a:lnTo>
                    <a:pt x="399" y="7"/>
                  </a:lnTo>
                  <a:lnTo>
                    <a:pt x="421" y="11"/>
                  </a:lnTo>
                  <a:lnTo>
                    <a:pt x="441" y="16"/>
                  </a:lnTo>
                  <a:lnTo>
                    <a:pt x="460" y="23"/>
                  </a:lnTo>
                  <a:lnTo>
                    <a:pt x="478" y="29"/>
                  </a:lnTo>
                  <a:lnTo>
                    <a:pt x="496" y="37"/>
                  </a:lnTo>
                  <a:lnTo>
                    <a:pt x="512" y="45"/>
                  </a:lnTo>
                  <a:lnTo>
                    <a:pt x="527" y="53"/>
                  </a:lnTo>
                  <a:lnTo>
                    <a:pt x="541" y="63"/>
                  </a:lnTo>
                  <a:lnTo>
                    <a:pt x="554" y="72"/>
                  </a:lnTo>
                  <a:lnTo>
                    <a:pt x="565" y="82"/>
                  </a:lnTo>
                  <a:lnTo>
                    <a:pt x="574" y="94"/>
                  </a:lnTo>
                  <a:lnTo>
                    <a:pt x="584" y="105"/>
                  </a:lnTo>
                  <a:lnTo>
                    <a:pt x="591" y="116"/>
                  </a:lnTo>
                  <a:lnTo>
                    <a:pt x="598" y="128"/>
                  </a:lnTo>
                  <a:lnTo>
                    <a:pt x="603" y="139"/>
                  </a:lnTo>
                  <a:lnTo>
                    <a:pt x="609" y="151"/>
                  </a:lnTo>
                  <a:lnTo>
                    <a:pt x="612" y="161"/>
                  </a:lnTo>
                  <a:lnTo>
                    <a:pt x="614" y="172"/>
                  </a:lnTo>
                  <a:lnTo>
                    <a:pt x="616" y="184"/>
                  </a:lnTo>
                  <a:lnTo>
                    <a:pt x="616" y="194"/>
                  </a:lnTo>
                  <a:lnTo>
                    <a:pt x="616" y="204"/>
                  </a:lnTo>
                  <a:lnTo>
                    <a:pt x="615" y="215"/>
                  </a:lnTo>
                  <a:lnTo>
                    <a:pt x="613" y="225"/>
                  </a:lnTo>
                  <a:lnTo>
                    <a:pt x="610" y="234"/>
                  </a:lnTo>
                  <a:lnTo>
                    <a:pt x="606" y="245"/>
                  </a:lnTo>
                  <a:lnTo>
                    <a:pt x="602" y="254"/>
                  </a:lnTo>
                  <a:lnTo>
                    <a:pt x="597" y="263"/>
                  </a:lnTo>
                  <a:lnTo>
                    <a:pt x="591" y="271"/>
                  </a:lnTo>
                  <a:lnTo>
                    <a:pt x="585" y="281"/>
                  </a:lnTo>
                  <a:lnTo>
                    <a:pt x="578" y="289"/>
                  </a:lnTo>
                  <a:lnTo>
                    <a:pt x="569" y="297"/>
                  </a:lnTo>
                  <a:lnTo>
                    <a:pt x="560" y="305"/>
                  </a:lnTo>
                  <a:lnTo>
                    <a:pt x="550" y="313"/>
                  </a:lnTo>
                  <a:lnTo>
                    <a:pt x="539" y="321"/>
                  </a:lnTo>
                  <a:lnTo>
                    <a:pt x="528" y="328"/>
                  </a:lnTo>
                  <a:lnTo>
                    <a:pt x="516" y="335"/>
                  </a:lnTo>
                  <a:lnTo>
                    <a:pt x="494" y="347"/>
                  </a:lnTo>
                  <a:lnTo>
                    <a:pt x="471" y="356"/>
                  </a:lnTo>
                  <a:lnTo>
                    <a:pt x="447" y="364"/>
                  </a:lnTo>
                  <a:lnTo>
                    <a:pt x="423" y="370"/>
                  </a:lnTo>
                  <a:lnTo>
                    <a:pt x="397" y="376"/>
                  </a:lnTo>
                  <a:lnTo>
                    <a:pt x="370" y="380"/>
                  </a:lnTo>
                  <a:lnTo>
                    <a:pt x="342" y="382"/>
                  </a:lnTo>
                  <a:lnTo>
                    <a:pt x="312" y="383"/>
                  </a:lnTo>
                </a:path>
              </a:pathLst>
            </a:custGeom>
            <a:noFill/>
            <a:ln w="7938">
              <a:solidFill>
                <a:srgbClr val="131516"/>
              </a:solidFill>
              <a:round/>
              <a:headEnd/>
              <a:tailEnd/>
            </a:ln>
          </p:spPr>
          <p:txBody>
            <a:bodyPr>
              <a:prstTxWarp prst="textNoShape">
                <a:avLst/>
              </a:prstTxWarp>
            </a:bodyPr>
            <a:lstStyle/>
            <a:p>
              <a:endParaRPr lang="de-DE"/>
            </a:p>
          </p:txBody>
        </p:sp>
        <p:sp>
          <p:nvSpPr>
            <p:cNvPr id="196" name="Freeform 197"/>
            <p:cNvSpPr>
              <a:spLocks/>
            </p:cNvSpPr>
            <p:nvPr/>
          </p:nvSpPr>
          <p:spPr bwMode="auto">
            <a:xfrm>
              <a:off x="1901" y="2816"/>
              <a:ext cx="80" cy="30"/>
            </a:xfrm>
            <a:custGeom>
              <a:avLst/>
              <a:gdLst>
                <a:gd name="T0" fmla="*/ 324 w 560"/>
                <a:gd name="T1" fmla="*/ 212 h 212"/>
                <a:gd name="T2" fmla="*/ 380 w 560"/>
                <a:gd name="T3" fmla="*/ 208 h 212"/>
                <a:gd name="T4" fmla="*/ 430 w 560"/>
                <a:gd name="T5" fmla="*/ 201 h 212"/>
                <a:gd name="T6" fmla="*/ 474 w 560"/>
                <a:gd name="T7" fmla="*/ 189 h 212"/>
                <a:gd name="T8" fmla="*/ 509 w 560"/>
                <a:gd name="T9" fmla="*/ 175 h 212"/>
                <a:gd name="T10" fmla="*/ 534 w 560"/>
                <a:gd name="T11" fmla="*/ 160 h 212"/>
                <a:gd name="T12" fmla="*/ 547 w 560"/>
                <a:gd name="T13" fmla="*/ 146 h 212"/>
                <a:gd name="T14" fmla="*/ 554 w 560"/>
                <a:gd name="T15" fmla="*/ 136 h 212"/>
                <a:gd name="T16" fmla="*/ 558 w 560"/>
                <a:gd name="T17" fmla="*/ 125 h 212"/>
                <a:gd name="T18" fmla="*/ 560 w 560"/>
                <a:gd name="T19" fmla="*/ 114 h 212"/>
                <a:gd name="T20" fmla="*/ 559 w 560"/>
                <a:gd name="T21" fmla="*/ 102 h 212"/>
                <a:gd name="T22" fmla="*/ 557 w 560"/>
                <a:gd name="T23" fmla="*/ 89 h 212"/>
                <a:gd name="T24" fmla="*/ 547 w 560"/>
                <a:gd name="T25" fmla="*/ 71 h 212"/>
                <a:gd name="T26" fmla="*/ 533 w 560"/>
                <a:gd name="T27" fmla="*/ 52 h 212"/>
                <a:gd name="T28" fmla="*/ 519 w 560"/>
                <a:gd name="T29" fmla="*/ 42 h 212"/>
                <a:gd name="T30" fmla="*/ 501 w 560"/>
                <a:gd name="T31" fmla="*/ 31 h 212"/>
                <a:gd name="T32" fmla="*/ 479 w 560"/>
                <a:gd name="T33" fmla="*/ 23 h 212"/>
                <a:gd name="T34" fmla="*/ 447 w 560"/>
                <a:gd name="T35" fmla="*/ 15 h 212"/>
                <a:gd name="T36" fmla="*/ 402 w 560"/>
                <a:gd name="T37" fmla="*/ 8 h 212"/>
                <a:gd name="T38" fmla="*/ 349 w 560"/>
                <a:gd name="T39" fmla="*/ 3 h 212"/>
                <a:gd name="T40" fmla="*/ 288 w 560"/>
                <a:gd name="T41" fmla="*/ 0 h 212"/>
                <a:gd name="T42" fmla="*/ 230 w 560"/>
                <a:gd name="T43" fmla="*/ 0 h 212"/>
                <a:gd name="T44" fmla="*/ 184 w 560"/>
                <a:gd name="T45" fmla="*/ 3 h 212"/>
                <a:gd name="T46" fmla="*/ 142 w 560"/>
                <a:gd name="T47" fmla="*/ 8 h 212"/>
                <a:gd name="T48" fmla="*/ 103 w 560"/>
                <a:gd name="T49" fmla="*/ 16 h 212"/>
                <a:gd name="T50" fmla="*/ 74 w 560"/>
                <a:gd name="T51" fmla="*/ 25 h 212"/>
                <a:gd name="T52" fmla="*/ 52 w 560"/>
                <a:gd name="T53" fmla="*/ 35 h 212"/>
                <a:gd name="T54" fmla="*/ 34 w 560"/>
                <a:gd name="T55" fmla="*/ 44 h 212"/>
                <a:gd name="T56" fmla="*/ 20 w 560"/>
                <a:gd name="T57" fmla="*/ 55 h 212"/>
                <a:gd name="T58" fmla="*/ 8 w 560"/>
                <a:gd name="T59" fmla="*/ 71 h 212"/>
                <a:gd name="T60" fmla="*/ 1 w 560"/>
                <a:gd name="T61" fmla="*/ 92 h 212"/>
                <a:gd name="T62" fmla="*/ 0 w 560"/>
                <a:gd name="T63" fmla="*/ 112 h 212"/>
                <a:gd name="T64" fmla="*/ 4 w 560"/>
                <a:gd name="T65" fmla="*/ 126 h 212"/>
                <a:gd name="T66" fmla="*/ 11 w 560"/>
                <a:gd name="T67" fmla="*/ 140 h 212"/>
                <a:gd name="T68" fmla="*/ 21 w 560"/>
                <a:gd name="T69" fmla="*/ 152 h 212"/>
                <a:gd name="T70" fmla="*/ 36 w 560"/>
                <a:gd name="T71" fmla="*/ 166 h 212"/>
                <a:gd name="T72" fmla="*/ 60 w 560"/>
                <a:gd name="T73" fmla="*/ 179 h 212"/>
                <a:gd name="T74" fmla="*/ 88 w 560"/>
                <a:gd name="T75" fmla="*/ 189 h 212"/>
                <a:gd name="T76" fmla="*/ 122 w 560"/>
                <a:gd name="T77" fmla="*/ 198 h 212"/>
                <a:gd name="T78" fmla="*/ 180 w 560"/>
                <a:gd name="T79" fmla="*/ 206 h 212"/>
                <a:gd name="T80" fmla="*/ 256 w 560"/>
                <a:gd name="T81" fmla="*/ 211 h 2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0"/>
                <a:gd name="T124" fmla="*/ 0 h 212"/>
                <a:gd name="T125" fmla="*/ 560 w 560"/>
                <a:gd name="T126" fmla="*/ 212 h 2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0" h="212">
                  <a:moveTo>
                    <a:pt x="295" y="212"/>
                  </a:moveTo>
                  <a:lnTo>
                    <a:pt x="324" y="212"/>
                  </a:lnTo>
                  <a:lnTo>
                    <a:pt x="353" y="210"/>
                  </a:lnTo>
                  <a:lnTo>
                    <a:pt x="380" y="208"/>
                  </a:lnTo>
                  <a:lnTo>
                    <a:pt x="406" y="205"/>
                  </a:lnTo>
                  <a:lnTo>
                    <a:pt x="430" y="201"/>
                  </a:lnTo>
                  <a:lnTo>
                    <a:pt x="452" y="196"/>
                  </a:lnTo>
                  <a:lnTo>
                    <a:pt x="474" y="189"/>
                  </a:lnTo>
                  <a:lnTo>
                    <a:pt x="495" y="182"/>
                  </a:lnTo>
                  <a:lnTo>
                    <a:pt x="509" y="175"/>
                  </a:lnTo>
                  <a:lnTo>
                    <a:pt x="523" y="168"/>
                  </a:lnTo>
                  <a:lnTo>
                    <a:pt x="534" y="160"/>
                  </a:lnTo>
                  <a:lnTo>
                    <a:pt x="543" y="151"/>
                  </a:lnTo>
                  <a:lnTo>
                    <a:pt x="547" y="146"/>
                  </a:lnTo>
                  <a:lnTo>
                    <a:pt x="551" y="141"/>
                  </a:lnTo>
                  <a:lnTo>
                    <a:pt x="554" y="136"/>
                  </a:lnTo>
                  <a:lnTo>
                    <a:pt x="556" y="131"/>
                  </a:lnTo>
                  <a:lnTo>
                    <a:pt x="558" y="125"/>
                  </a:lnTo>
                  <a:lnTo>
                    <a:pt x="559" y="119"/>
                  </a:lnTo>
                  <a:lnTo>
                    <a:pt x="560" y="114"/>
                  </a:lnTo>
                  <a:lnTo>
                    <a:pt x="560" y="108"/>
                  </a:lnTo>
                  <a:lnTo>
                    <a:pt x="559" y="102"/>
                  </a:lnTo>
                  <a:lnTo>
                    <a:pt x="558" y="95"/>
                  </a:lnTo>
                  <a:lnTo>
                    <a:pt x="557" y="89"/>
                  </a:lnTo>
                  <a:lnTo>
                    <a:pt x="555" y="83"/>
                  </a:lnTo>
                  <a:lnTo>
                    <a:pt x="547" y="71"/>
                  </a:lnTo>
                  <a:lnTo>
                    <a:pt x="538" y="58"/>
                  </a:lnTo>
                  <a:lnTo>
                    <a:pt x="533" y="52"/>
                  </a:lnTo>
                  <a:lnTo>
                    <a:pt x="526" y="47"/>
                  </a:lnTo>
                  <a:lnTo>
                    <a:pt x="519" y="42"/>
                  </a:lnTo>
                  <a:lnTo>
                    <a:pt x="510" y="37"/>
                  </a:lnTo>
                  <a:lnTo>
                    <a:pt x="501" y="31"/>
                  </a:lnTo>
                  <a:lnTo>
                    <a:pt x="491" y="27"/>
                  </a:lnTo>
                  <a:lnTo>
                    <a:pt x="479" y="23"/>
                  </a:lnTo>
                  <a:lnTo>
                    <a:pt x="467" y="20"/>
                  </a:lnTo>
                  <a:lnTo>
                    <a:pt x="447" y="15"/>
                  </a:lnTo>
                  <a:lnTo>
                    <a:pt x="426" y="12"/>
                  </a:lnTo>
                  <a:lnTo>
                    <a:pt x="402" y="8"/>
                  </a:lnTo>
                  <a:lnTo>
                    <a:pt x="377" y="5"/>
                  </a:lnTo>
                  <a:lnTo>
                    <a:pt x="349" y="3"/>
                  </a:lnTo>
                  <a:lnTo>
                    <a:pt x="320" y="2"/>
                  </a:lnTo>
                  <a:lnTo>
                    <a:pt x="288" y="0"/>
                  </a:lnTo>
                  <a:lnTo>
                    <a:pt x="255" y="0"/>
                  </a:lnTo>
                  <a:lnTo>
                    <a:pt x="230" y="0"/>
                  </a:lnTo>
                  <a:lnTo>
                    <a:pt x="207" y="2"/>
                  </a:lnTo>
                  <a:lnTo>
                    <a:pt x="184" y="3"/>
                  </a:lnTo>
                  <a:lnTo>
                    <a:pt x="162" y="6"/>
                  </a:lnTo>
                  <a:lnTo>
                    <a:pt x="142" y="8"/>
                  </a:lnTo>
                  <a:lnTo>
                    <a:pt x="122" y="12"/>
                  </a:lnTo>
                  <a:lnTo>
                    <a:pt x="103" y="16"/>
                  </a:lnTo>
                  <a:lnTo>
                    <a:pt x="86" y="21"/>
                  </a:lnTo>
                  <a:lnTo>
                    <a:pt x="74" y="25"/>
                  </a:lnTo>
                  <a:lnTo>
                    <a:pt x="62" y="29"/>
                  </a:lnTo>
                  <a:lnTo>
                    <a:pt x="52" y="35"/>
                  </a:lnTo>
                  <a:lnTo>
                    <a:pt x="43" y="39"/>
                  </a:lnTo>
                  <a:lnTo>
                    <a:pt x="34" y="44"/>
                  </a:lnTo>
                  <a:lnTo>
                    <a:pt x="27" y="50"/>
                  </a:lnTo>
                  <a:lnTo>
                    <a:pt x="20" y="55"/>
                  </a:lnTo>
                  <a:lnTo>
                    <a:pt x="15" y="61"/>
                  </a:lnTo>
                  <a:lnTo>
                    <a:pt x="8" y="71"/>
                  </a:lnTo>
                  <a:lnTo>
                    <a:pt x="3" y="81"/>
                  </a:lnTo>
                  <a:lnTo>
                    <a:pt x="1" y="92"/>
                  </a:lnTo>
                  <a:lnTo>
                    <a:pt x="0" y="105"/>
                  </a:lnTo>
                  <a:lnTo>
                    <a:pt x="0" y="112"/>
                  </a:lnTo>
                  <a:lnTo>
                    <a:pt x="2" y="119"/>
                  </a:lnTo>
                  <a:lnTo>
                    <a:pt x="4" y="126"/>
                  </a:lnTo>
                  <a:lnTo>
                    <a:pt x="6" y="133"/>
                  </a:lnTo>
                  <a:lnTo>
                    <a:pt x="11" y="140"/>
                  </a:lnTo>
                  <a:lnTo>
                    <a:pt x="15" y="146"/>
                  </a:lnTo>
                  <a:lnTo>
                    <a:pt x="21" y="152"/>
                  </a:lnTo>
                  <a:lnTo>
                    <a:pt x="27" y="157"/>
                  </a:lnTo>
                  <a:lnTo>
                    <a:pt x="36" y="166"/>
                  </a:lnTo>
                  <a:lnTo>
                    <a:pt x="48" y="172"/>
                  </a:lnTo>
                  <a:lnTo>
                    <a:pt x="60" y="179"/>
                  </a:lnTo>
                  <a:lnTo>
                    <a:pt x="74" y="184"/>
                  </a:lnTo>
                  <a:lnTo>
                    <a:pt x="88" y="189"/>
                  </a:lnTo>
                  <a:lnTo>
                    <a:pt x="105" y="194"/>
                  </a:lnTo>
                  <a:lnTo>
                    <a:pt x="122" y="198"/>
                  </a:lnTo>
                  <a:lnTo>
                    <a:pt x="141" y="201"/>
                  </a:lnTo>
                  <a:lnTo>
                    <a:pt x="180" y="206"/>
                  </a:lnTo>
                  <a:lnTo>
                    <a:pt x="218" y="209"/>
                  </a:lnTo>
                  <a:lnTo>
                    <a:pt x="256" y="211"/>
                  </a:lnTo>
                  <a:lnTo>
                    <a:pt x="295" y="212"/>
                  </a:lnTo>
                </a:path>
              </a:pathLst>
            </a:custGeom>
            <a:noFill/>
            <a:ln w="7938">
              <a:solidFill>
                <a:srgbClr val="131516"/>
              </a:solidFill>
              <a:round/>
              <a:headEnd/>
              <a:tailEnd/>
            </a:ln>
          </p:spPr>
          <p:txBody>
            <a:bodyPr>
              <a:prstTxWarp prst="textNoShape">
                <a:avLst/>
              </a:prstTxWarp>
            </a:bodyPr>
            <a:lstStyle/>
            <a:p>
              <a:endParaRPr lang="de-DE"/>
            </a:p>
          </p:txBody>
        </p:sp>
        <p:sp>
          <p:nvSpPr>
            <p:cNvPr id="197" name="Freeform 198"/>
            <p:cNvSpPr>
              <a:spLocks/>
            </p:cNvSpPr>
            <p:nvPr/>
          </p:nvSpPr>
          <p:spPr bwMode="auto">
            <a:xfrm>
              <a:off x="1971" y="2773"/>
              <a:ext cx="14" cy="14"/>
            </a:xfrm>
            <a:custGeom>
              <a:avLst/>
              <a:gdLst>
                <a:gd name="T0" fmla="*/ 0 w 97"/>
                <a:gd name="T1" fmla="*/ 49 h 97"/>
                <a:gd name="T2" fmla="*/ 1 w 97"/>
                <a:gd name="T3" fmla="*/ 38 h 97"/>
                <a:gd name="T4" fmla="*/ 4 w 97"/>
                <a:gd name="T5" fmla="*/ 29 h 97"/>
                <a:gd name="T6" fmla="*/ 8 w 97"/>
                <a:gd name="T7" fmla="*/ 22 h 97"/>
                <a:gd name="T8" fmla="*/ 14 w 97"/>
                <a:gd name="T9" fmla="*/ 13 h 97"/>
                <a:gd name="T10" fmla="*/ 21 w 97"/>
                <a:gd name="T11" fmla="*/ 7 h 97"/>
                <a:gd name="T12" fmla="*/ 30 w 97"/>
                <a:gd name="T13" fmla="*/ 3 h 97"/>
                <a:gd name="T14" fmla="*/ 39 w 97"/>
                <a:gd name="T15" fmla="*/ 1 h 97"/>
                <a:gd name="T16" fmla="*/ 48 w 97"/>
                <a:gd name="T17" fmla="*/ 0 h 97"/>
                <a:gd name="T18" fmla="*/ 58 w 97"/>
                <a:gd name="T19" fmla="*/ 1 h 97"/>
                <a:gd name="T20" fmla="*/ 67 w 97"/>
                <a:gd name="T21" fmla="*/ 3 h 97"/>
                <a:gd name="T22" fmla="*/ 75 w 97"/>
                <a:gd name="T23" fmla="*/ 8 h 97"/>
                <a:gd name="T24" fmla="*/ 82 w 97"/>
                <a:gd name="T25" fmla="*/ 14 h 97"/>
                <a:gd name="T26" fmla="*/ 89 w 97"/>
                <a:gd name="T27" fmla="*/ 22 h 97"/>
                <a:gd name="T28" fmla="*/ 94 w 97"/>
                <a:gd name="T29" fmla="*/ 30 h 97"/>
                <a:gd name="T30" fmla="*/ 96 w 97"/>
                <a:gd name="T31" fmla="*/ 38 h 97"/>
                <a:gd name="T32" fmla="*/ 97 w 97"/>
                <a:gd name="T33" fmla="*/ 49 h 97"/>
                <a:gd name="T34" fmla="*/ 96 w 97"/>
                <a:gd name="T35" fmla="*/ 58 h 97"/>
                <a:gd name="T36" fmla="*/ 94 w 97"/>
                <a:gd name="T37" fmla="*/ 67 h 97"/>
                <a:gd name="T38" fmla="*/ 89 w 97"/>
                <a:gd name="T39" fmla="*/ 75 h 97"/>
                <a:gd name="T40" fmla="*/ 82 w 97"/>
                <a:gd name="T41" fmla="*/ 83 h 97"/>
                <a:gd name="T42" fmla="*/ 75 w 97"/>
                <a:gd name="T43" fmla="*/ 89 h 97"/>
                <a:gd name="T44" fmla="*/ 67 w 97"/>
                <a:gd name="T45" fmla="*/ 93 h 97"/>
                <a:gd name="T46" fmla="*/ 58 w 97"/>
                <a:gd name="T47" fmla="*/ 96 h 97"/>
                <a:gd name="T48" fmla="*/ 48 w 97"/>
                <a:gd name="T49" fmla="*/ 97 h 97"/>
                <a:gd name="T50" fmla="*/ 39 w 97"/>
                <a:gd name="T51" fmla="*/ 96 h 97"/>
                <a:gd name="T52" fmla="*/ 30 w 97"/>
                <a:gd name="T53" fmla="*/ 93 h 97"/>
                <a:gd name="T54" fmla="*/ 21 w 97"/>
                <a:gd name="T55" fmla="*/ 89 h 97"/>
                <a:gd name="T56" fmla="*/ 14 w 97"/>
                <a:gd name="T57" fmla="*/ 83 h 97"/>
                <a:gd name="T58" fmla="*/ 8 w 97"/>
                <a:gd name="T59" fmla="*/ 75 h 97"/>
                <a:gd name="T60" fmla="*/ 3 w 97"/>
                <a:gd name="T61" fmla="*/ 67 h 97"/>
                <a:gd name="T62" fmla="*/ 1 w 97"/>
                <a:gd name="T63" fmla="*/ 58 h 97"/>
                <a:gd name="T64" fmla="*/ 0 w 97"/>
                <a:gd name="T65" fmla="*/ 49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0" y="49"/>
                  </a:moveTo>
                  <a:lnTo>
                    <a:pt x="1" y="38"/>
                  </a:lnTo>
                  <a:lnTo>
                    <a:pt x="4" y="29"/>
                  </a:lnTo>
                  <a:lnTo>
                    <a:pt x="8" y="22"/>
                  </a:lnTo>
                  <a:lnTo>
                    <a:pt x="14" y="13"/>
                  </a:lnTo>
                  <a:lnTo>
                    <a:pt x="21" y="7"/>
                  </a:lnTo>
                  <a:lnTo>
                    <a:pt x="30" y="3"/>
                  </a:lnTo>
                  <a:lnTo>
                    <a:pt x="39" y="1"/>
                  </a:lnTo>
                  <a:lnTo>
                    <a:pt x="48" y="0"/>
                  </a:lnTo>
                  <a:lnTo>
                    <a:pt x="58" y="1"/>
                  </a:lnTo>
                  <a:lnTo>
                    <a:pt x="67" y="3"/>
                  </a:lnTo>
                  <a:lnTo>
                    <a:pt x="75" y="8"/>
                  </a:lnTo>
                  <a:lnTo>
                    <a:pt x="82" y="14"/>
                  </a:lnTo>
                  <a:lnTo>
                    <a:pt x="89" y="22"/>
                  </a:lnTo>
                  <a:lnTo>
                    <a:pt x="94" y="30"/>
                  </a:lnTo>
                  <a:lnTo>
                    <a:pt x="96" y="38"/>
                  </a:lnTo>
                  <a:lnTo>
                    <a:pt x="97" y="49"/>
                  </a:lnTo>
                  <a:lnTo>
                    <a:pt x="96" y="58"/>
                  </a:lnTo>
                  <a:lnTo>
                    <a:pt x="94" y="67"/>
                  </a:lnTo>
                  <a:lnTo>
                    <a:pt x="89" y="75"/>
                  </a:lnTo>
                  <a:lnTo>
                    <a:pt x="82" y="83"/>
                  </a:lnTo>
                  <a:lnTo>
                    <a:pt x="75" y="89"/>
                  </a:lnTo>
                  <a:lnTo>
                    <a:pt x="67" y="93"/>
                  </a:lnTo>
                  <a:lnTo>
                    <a:pt x="58" y="96"/>
                  </a:lnTo>
                  <a:lnTo>
                    <a:pt x="48" y="97"/>
                  </a:lnTo>
                  <a:lnTo>
                    <a:pt x="39" y="96"/>
                  </a:lnTo>
                  <a:lnTo>
                    <a:pt x="30" y="93"/>
                  </a:lnTo>
                  <a:lnTo>
                    <a:pt x="21" y="89"/>
                  </a:lnTo>
                  <a:lnTo>
                    <a:pt x="14" y="83"/>
                  </a:lnTo>
                  <a:lnTo>
                    <a:pt x="8" y="75"/>
                  </a:lnTo>
                  <a:lnTo>
                    <a:pt x="3" y="67"/>
                  </a:lnTo>
                  <a:lnTo>
                    <a:pt x="1" y="58"/>
                  </a:lnTo>
                  <a:lnTo>
                    <a:pt x="0" y="49"/>
                  </a:lnTo>
                  <a:close/>
                </a:path>
              </a:pathLst>
            </a:custGeom>
            <a:solidFill>
              <a:srgbClr val="131516"/>
            </a:solidFill>
            <a:ln w="9525">
              <a:noFill/>
              <a:round/>
              <a:headEnd/>
              <a:tailEnd/>
            </a:ln>
          </p:spPr>
          <p:txBody>
            <a:bodyPr>
              <a:prstTxWarp prst="textNoShape">
                <a:avLst/>
              </a:prstTxWarp>
            </a:bodyPr>
            <a:lstStyle/>
            <a:p>
              <a:endParaRPr lang="de-DE"/>
            </a:p>
          </p:txBody>
        </p:sp>
        <p:sp>
          <p:nvSpPr>
            <p:cNvPr id="198" name="Freeform 199"/>
            <p:cNvSpPr>
              <a:spLocks/>
            </p:cNvSpPr>
            <p:nvPr/>
          </p:nvSpPr>
          <p:spPr bwMode="auto">
            <a:xfrm>
              <a:off x="1971" y="2773"/>
              <a:ext cx="14" cy="14"/>
            </a:xfrm>
            <a:custGeom>
              <a:avLst/>
              <a:gdLst>
                <a:gd name="T0" fmla="*/ 0 w 97"/>
                <a:gd name="T1" fmla="*/ 49 h 97"/>
                <a:gd name="T2" fmla="*/ 1 w 97"/>
                <a:gd name="T3" fmla="*/ 38 h 97"/>
                <a:gd name="T4" fmla="*/ 4 w 97"/>
                <a:gd name="T5" fmla="*/ 29 h 97"/>
                <a:gd name="T6" fmla="*/ 8 w 97"/>
                <a:gd name="T7" fmla="*/ 22 h 97"/>
                <a:gd name="T8" fmla="*/ 14 w 97"/>
                <a:gd name="T9" fmla="*/ 13 h 97"/>
                <a:gd name="T10" fmla="*/ 21 w 97"/>
                <a:gd name="T11" fmla="*/ 7 h 97"/>
                <a:gd name="T12" fmla="*/ 30 w 97"/>
                <a:gd name="T13" fmla="*/ 3 h 97"/>
                <a:gd name="T14" fmla="*/ 39 w 97"/>
                <a:gd name="T15" fmla="*/ 1 h 97"/>
                <a:gd name="T16" fmla="*/ 48 w 97"/>
                <a:gd name="T17" fmla="*/ 0 h 97"/>
                <a:gd name="T18" fmla="*/ 58 w 97"/>
                <a:gd name="T19" fmla="*/ 1 h 97"/>
                <a:gd name="T20" fmla="*/ 67 w 97"/>
                <a:gd name="T21" fmla="*/ 3 h 97"/>
                <a:gd name="T22" fmla="*/ 75 w 97"/>
                <a:gd name="T23" fmla="*/ 8 h 97"/>
                <a:gd name="T24" fmla="*/ 82 w 97"/>
                <a:gd name="T25" fmla="*/ 14 h 97"/>
                <a:gd name="T26" fmla="*/ 89 w 97"/>
                <a:gd name="T27" fmla="*/ 22 h 97"/>
                <a:gd name="T28" fmla="*/ 94 w 97"/>
                <a:gd name="T29" fmla="*/ 30 h 97"/>
                <a:gd name="T30" fmla="*/ 96 w 97"/>
                <a:gd name="T31" fmla="*/ 38 h 97"/>
                <a:gd name="T32" fmla="*/ 97 w 97"/>
                <a:gd name="T33" fmla="*/ 49 h 97"/>
                <a:gd name="T34" fmla="*/ 96 w 97"/>
                <a:gd name="T35" fmla="*/ 58 h 97"/>
                <a:gd name="T36" fmla="*/ 94 w 97"/>
                <a:gd name="T37" fmla="*/ 67 h 97"/>
                <a:gd name="T38" fmla="*/ 89 w 97"/>
                <a:gd name="T39" fmla="*/ 75 h 97"/>
                <a:gd name="T40" fmla="*/ 82 w 97"/>
                <a:gd name="T41" fmla="*/ 83 h 97"/>
                <a:gd name="T42" fmla="*/ 75 w 97"/>
                <a:gd name="T43" fmla="*/ 89 h 97"/>
                <a:gd name="T44" fmla="*/ 67 w 97"/>
                <a:gd name="T45" fmla="*/ 93 h 97"/>
                <a:gd name="T46" fmla="*/ 58 w 97"/>
                <a:gd name="T47" fmla="*/ 96 h 97"/>
                <a:gd name="T48" fmla="*/ 48 w 97"/>
                <a:gd name="T49" fmla="*/ 97 h 97"/>
                <a:gd name="T50" fmla="*/ 39 w 97"/>
                <a:gd name="T51" fmla="*/ 96 h 97"/>
                <a:gd name="T52" fmla="*/ 30 w 97"/>
                <a:gd name="T53" fmla="*/ 93 h 97"/>
                <a:gd name="T54" fmla="*/ 21 w 97"/>
                <a:gd name="T55" fmla="*/ 89 h 97"/>
                <a:gd name="T56" fmla="*/ 14 w 97"/>
                <a:gd name="T57" fmla="*/ 83 h 97"/>
                <a:gd name="T58" fmla="*/ 8 w 97"/>
                <a:gd name="T59" fmla="*/ 75 h 97"/>
                <a:gd name="T60" fmla="*/ 3 w 97"/>
                <a:gd name="T61" fmla="*/ 67 h 97"/>
                <a:gd name="T62" fmla="*/ 1 w 97"/>
                <a:gd name="T63" fmla="*/ 58 h 97"/>
                <a:gd name="T64" fmla="*/ 0 w 97"/>
                <a:gd name="T65" fmla="*/ 49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0" y="49"/>
                  </a:moveTo>
                  <a:lnTo>
                    <a:pt x="1" y="38"/>
                  </a:lnTo>
                  <a:lnTo>
                    <a:pt x="4" y="29"/>
                  </a:lnTo>
                  <a:lnTo>
                    <a:pt x="8" y="22"/>
                  </a:lnTo>
                  <a:lnTo>
                    <a:pt x="14" y="13"/>
                  </a:lnTo>
                  <a:lnTo>
                    <a:pt x="21" y="7"/>
                  </a:lnTo>
                  <a:lnTo>
                    <a:pt x="30" y="3"/>
                  </a:lnTo>
                  <a:lnTo>
                    <a:pt x="39" y="1"/>
                  </a:lnTo>
                  <a:lnTo>
                    <a:pt x="48" y="0"/>
                  </a:lnTo>
                  <a:lnTo>
                    <a:pt x="58" y="1"/>
                  </a:lnTo>
                  <a:lnTo>
                    <a:pt x="67" y="3"/>
                  </a:lnTo>
                  <a:lnTo>
                    <a:pt x="75" y="8"/>
                  </a:lnTo>
                  <a:lnTo>
                    <a:pt x="82" y="14"/>
                  </a:lnTo>
                  <a:lnTo>
                    <a:pt x="89" y="22"/>
                  </a:lnTo>
                  <a:lnTo>
                    <a:pt x="94" y="30"/>
                  </a:lnTo>
                  <a:lnTo>
                    <a:pt x="96" y="38"/>
                  </a:lnTo>
                  <a:lnTo>
                    <a:pt x="97" y="49"/>
                  </a:lnTo>
                  <a:lnTo>
                    <a:pt x="96" y="58"/>
                  </a:lnTo>
                  <a:lnTo>
                    <a:pt x="94" y="67"/>
                  </a:lnTo>
                  <a:lnTo>
                    <a:pt x="89" y="75"/>
                  </a:lnTo>
                  <a:lnTo>
                    <a:pt x="82" y="83"/>
                  </a:lnTo>
                  <a:lnTo>
                    <a:pt x="75" y="89"/>
                  </a:lnTo>
                  <a:lnTo>
                    <a:pt x="67" y="93"/>
                  </a:lnTo>
                  <a:lnTo>
                    <a:pt x="58" y="96"/>
                  </a:lnTo>
                  <a:lnTo>
                    <a:pt x="48" y="97"/>
                  </a:lnTo>
                  <a:lnTo>
                    <a:pt x="39" y="96"/>
                  </a:lnTo>
                  <a:lnTo>
                    <a:pt x="30" y="93"/>
                  </a:lnTo>
                  <a:lnTo>
                    <a:pt x="21" y="89"/>
                  </a:lnTo>
                  <a:lnTo>
                    <a:pt x="14" y="83"/>
                  </a:lnTo>
                  <a:lnTo>
                    <a:pt x="8" y="75"/>
                  </a:lnTo>
                  <a:lnTo>
                    <a:pt x="3" y="67"/>
                  </a:lnTo>
                  <a:lnTo>
                    <a:pt x="1" y="58"/>
                  </a:lnTo>
                  <a:lnTo>
                    <a:pt x="0" y="49"/>
                  </a:lnTo>
                </a:path>
              </a:pathLst>
            </a:custGeom>
            <a:noFill/>
            <a:ln w="7938">
              <a:solidFill>
                <a:srgbClr val="131516"/>
              </a:solidFill>
              <a:round/>
              <a:headEnd/>
              <a:tailEnd/>
            </a:ln>
          </p:spPr>
          <p:txBody>
            <a:bodyPr>
              <a:prstTxWarp prst="textNoShape">
                <a:avLst/>
              </a:prstTxWarp>
            </a:bodyPr>
            <a:lstStyle/>
            <a:p>
              <a:endParaRPr lang="de-DE"/>
            </a:p>
          </p:txBody>
        </p:sp>
        <p:sp>
          <p:nvSpPr>
            <p:cNvPr id="199" name="Freeform 200"/>
            <p:cNvSpPr>
              <a:spLocks/>
            </p:cNvSpPr>
            <p:nvPr/>
          </p:nvSpPr>
          <p:spPr bwMode="auto">
            <a:xfrm>
              <a:off x="1898" y="2707"/>
              <a:ext cx="86" cy="49"/>
            </a:xfrm>
            <a:custGeom>
              <a:avLst/>
              <a:gdLst>
                <a:gd name="T0" fmla="*/ 74 w 603"/>
                <a:gd name="T1" fmla="*/ 35 h 346"/>
                <a:gd name="T2" fmla="*/ 154 w 603"/>
                <a:gd name="T3" fmla="*/ 252 h 346"/>
                <a:gd name="T4" fmla="*/ 165 w 603"/>
                <a:gd name="T5" fmla="*/ 197 h 346"/>
                <a:gd name="T6" fmla="*/ 184 w 603"/>
                <a:gd name="T7" fmla="*/ 148 h 346"/>
                <a:gd name="T8" fmla="*/ 195 w 603"/>
                <a:gd name="T9" fmla="*/ 126 h 346"/>
                <a:gd name="T10" fmla="*/ 208 w 603"/>
                <a:gd name="T11" fmla="*/ 105 h 346"/>
                <a:gd name="T12" fmla="*/ 224 w 603"/>
                <a:gd name="T13" fmla="*/ 86 h 346"/>
                <a:gd name="T14" fmla="*/ 239 w 603"/>
                <a:gd name="T15" fmla="*/ 69 h 346"/>
                <a:gd name="T16" fmla="*/ 270 w 603"/>
                <a:gd name="T17" fmla="*/ 43 h 346"/>
                <a:gd name="T18" fmla="*/ 304 w 603"/>
                <a:gd name="T19" fmla="*/ 25 h 346"/>
                <a:gd name="T20" fmla="*/ 340 w 603"/>
                <a:gd name="T21" fmla="*/ 14 h 346"/>
                <a:gd name="T22" fmla="*/ 380 w 603"/>
                <a:gd name="T23" fmla="*/ 10 h 346"/>
                <a:gd name="T24" fmla="*/ 402 w 603"/>
                <a:gd name="T25" fmla="*/ 12 h 346"/>
                <a:gd name="T26" fmla="*/ 425 w 603"/>
                <a:gd name="T27" fmla="*/ 15 h 346"/>
                <a:gd name="T28" fmla="*/ 446 w 603"/>
                <a:gd name="T29" fmla="*/ 21 h 346"/>
                <a:gd name="T30" fmla="*/ 466 w 603"/>
                <a:gd name="T31" fmla="*/ 29 h 346"/>
                <a:gd name="T32" fmla="*/ 503 w 603"/>
                <a:gd name="T33" fmla="*/ 51 h 346"/>
                <a:gd name="T34" fmla="*/ 534 w 603"/>
                <a:gd name="T35" fmla="*/ 77 h 346"/>
                <a:gd name="T36" fmla="*/ 559 w 603"/>
                <a:gd name="T37" fmla="*/ 108 h 346"/>
                <a:gd name="T38" fmla="*/ 579 w 603"/>
                <a:gd name="T39" fmla="*/ 141 h 346"/>
                <a:gd name="T40" fmla="*/ 589 w 603"/>
                <a:gd name="T41" fmla="*/ 167 h 346"/>
                <a:gd name="T42" fmla="*/ 598 w 603"/>
                <a:gd name="T43" fmla="*/ 192 h 346"/>
                <a:gd name="T44" fmla="*/ 602 w 603"/>
                <a:gd name="T45" fmla="*/ 218 h 346"/>
                <a:gd name="T46" fmla="*/ 603 w 603"/>
                <a:gd name="T47" fmla="*/ 244 h 346"/>
                <a:gd name="T48" fmla="*/ 602 w 603"/>
                <a:gd name="T49" fmla="*/ 270 h 346"/>
                <a:gd name="T50" fmla="*/ 599 w 603"/>
                <a:gd name="T51" fmla="*/ 291 h 346"/>
                <a:gd name="T52" fmla="*/ 593 w 603"/>
                <a:gd name="T53" fmla="*/ 308 h 346"/>
                <a:gd name="T54" fmla="*/ 585 w 603"/>
                <a:gd name="T55" fmla="*/ 323 h 346"/>
                <a:gd name="T56" fmla="*/ 576 w 603"/>
                <a:gd name="T57" fmla="*/ 333 h 346"/>
                <a:gd name="T58" fmla="*/ 566 w 603"/>
                <a:gd name="T59" fmla="*/ 340 h 346"/>
                <a:gd name="T60" fmla="*/ 555 w 603"/>
                <a:gd name="T61" fmla="*/ 345 h 346"/>
                <a:gd name="T62" fmla="*/ 545 w 603"/>
                <a:gd name="T63" fmla="*/ 346 h 346"/>
                <a:gd name="T64" fmla="*/ 534 w 603"/>
                <a:gd name="T65" fmla="*/ 344 h 346"/>
                <a:gd name="T66" fmla="*/ 523 w 603"/>
                <a:gd name="T67" fmla="*/ 336 h 346"/>
                <a:gd name="T68" fmla="*/ 516 w 603"/>
                <a:gd name="T69" fmla="*/ 325 h 346"/>
                <a:gd name="T70" fmla="*/ 514 w 603"/>
                <a:gd name="T71" fmla="*/ 311 h 346"/>
                <a:gd name="T72" fmla="*/ 517 w 603"/>
                <a:gd name="T73" fmla="*/ 292 h 346"/>
                <a:gd name="T74" fmla="*/ 536 w 603"/>
                <a:gd name="T75" fmla="*/ 262 h 346"/>
                <a:gd name="T76" fmla="*/ 545 w 603"/>
                <a:gd name="T77" fmla="*/ 245 h 346"/>
                <a:gd name="T78" fmla="*/ 552 w 603"/>
                <a:gd name="T79" fmla="*/ 229 h 346"/>
                <a:gd name="T80" fmla="*/ 556 w 603"/>
                <a:gd name="T81" fmla="*/ 212 h 346"/>
                <a:gd name="T82" fmla="*/ 558 w 603"/>
                <a:gd name="T83" fmla="*/ 196 h 346"/>
                <a:gd name="T84" fmla="*/ 555 w 603"/>
                <a:gd name="T85" fmla="*/ 171 h 346"/>
                <a:gd name="T86" fmla="*/ 548 w 603"/>
                <a:gd name="T87" fmla="*/ 147 h 346"/>
                <a:gd name="T88" fmla="*/ 537 w 603"/>
                <a:gd name="T89" fmla="*/ 125 h 346"/>
                <a:gd name="T90" fmla="*/ 519 w 603"/>
                <a:gd name="T91" fmla="*/ 106 h 346"/>
                <a:gd name="T92" fmla="*/ 498 w 603"/>
                <a:gd name="T93" fmla="*/ 89 h 346"/>
                <a:gd name="T94" fmla="*/ 477 w 603"/>
                <a:gd name="T95" fmla="*/ 77 h 346"/>
                <a:gd name="T96" fmla="*/ 452 w 603"/>
                <a:gd name="T97" fmla="*/ 70 h 346"/>
                <a:gd name="T98" fmla="*/ 425 w 603"/>
                <a:gd name="T99" fmla="*/ 68 h 346"/>
                <a:gd name="T100" fmla="*/ 398 w 603"/>
                <a:gd name="T101" fmla="*/ 70 h 346"/>
                <a:gd name="T102" fmla="*/ 374 w 603"/>
                <a:gd name="T103" fmla="*/ 76 h 346"/>
                <a:gd name="T104" fmla="*/ 349 w 603"/>
                <a:gd name="T105" fmla="*/ 86 h 346"/>
                <a:gd name="T106" fmla="*/ 325 w 603"/>
                <a:gd name="T107" fmla="*/ 102 h 346"/>
                <a:gd name="T108" fmla="*/ 303 w 603"/>
                <a:gd name="T109" fmla="*/ 120 h 346"/>
                <a:gd name="T110" fmla="*/ 284 w 603"/>
                <a:gd name="T111" fmla="*/ 143 h 346"/>
                <a:gd name="T112" fmla="*/ 267 w 603"/>
                <a:gd name="T113" fmla="*/ 168 h 346"/>
                <a:gd name="T114" fmla="*/ 253 w 603"/>
                <a:gd name="T115" fmla="*/ 197 h 346"/>
                <a:gd name="T116" fmla="*/ 244 w 603"/>
                <a:gd name="T117" fmla="*/ 222 h 346"/>
                <a:gd name="T118" fmla="*/ 237 w 603"/>
                <a:gd name="T119" fmla="*/ 253 h 346"/>
                <a:gd name="T120" fmla="*/ 233 w 603"/>
                <a:gd name="T121" fmla="*/ 287 h 346"/>
                <a:gd name="T122" fmla="*/ 230 w 603"/>
                <a:gd name="T123" fmla="*/ 327 h 346"/>
                <a:gd name="T124" fmla="*/ 0 w 603"/>
                <a:gd name="T125" fmla="*/ 0 h 3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3"/>
                <a:gd name="T190" fmla="*/ 0 h 346"/>
                <a:gd name="T191" fmla="*/ 603 w 603"/>
                <a:gd name="T192" fmla="*/ 346 h 3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3" h="346">
                  <a:moveTo>
                    <a:pt x="0" y="0"/>
                  </a:moveTo>
                  <a:lnTo>
                    <a:pt x="74" y="35"/>
                  </a:lnTo>
                  <a:lnTo>
                    <a:pt x="74" y="213"/>
                  </a:lnTo>
                  <a:lnTo>
                    <a:pt x="154" y="252"/>
                  </a:lnTo>
                  <a:lnTo>
                    <a:pt x="159" y="223"/>
                  </a:lnTo>
                  <a:lnTo>
                    <a:pt x="165" y="197"/>
                  </a:lnTo>
                  <a:lnTo>
                    <a:pt x="173" y="172"/>
                  </a:lnTo>
                  <a:lnTo>
                    <a:pt x="184" y="148"/>
                  </a:lnTo>
                  <a:lnTo>
                    <a:pt x="190" y="137"/>
                  </a:lnTo>
                  <a:lnTo>
                    <a:pt x="195" y="126"/>
                  </a:lnTo>
                  <a:lnTo>
                    <a:pt x="202" y="115"/>
                  </a:lnTo>
                  <a:lnTo>
                    <a:pt x="208" y="105"/>
                  </a:lnTo>
                  <a:lnTo>
                    <a:pt x="216" y="95"/>
                  </a:lnTo>
                  <a:lnTo>
                    <a:pt x="224" y="86"/>
                  </a:lnTo>
                  <a:lnTo>
                    <a:pt x="231" y="77"/>
                  </a:lnTo>
                  <a:lnTo>
                    <a:pt x="239" y="69"/>
                  </a:lnTo>
                  <a:lnTo>
                    <a:pt x="255" y="55"/>
                  </a:lnTo>
                  <a:lnTo>
                    <a:pt x="270" y="43"/>
                  </a:lnTo>
                  <a:lnTo>
                    <a:pt x="287" y="32"/>
                  </a:lnTo>
                  <a:lnTo>
                    <a:pt x="304" y="25"/>
                  </a:lnTo>
                  <a:lnTo>
                    <a:pt x="322" y="18"/>
                  </a:lnTo>
                  <a:lnTo>
                    <a:pt x="340" y="14"/>
                  </a:lnTo>
                  <a:lnTo>
                    <a:pt x="360" y="11"/>
                  </a:lnTo>
                  <a:lnTo>
                    <a:pt x="380" y="10"/>
                  </a:lnTo>
                  <a:lnTo>
                    <a:pt x="391" y="11"/>
                  </a:lnTo>
                  <a:lnTo>
                    <a:pt x="402" y="12"/>
                  </a:lnTo>
                  <a:lnTo>
                    <a:pt x="414" y="13"/>
                  </a:lnTo>
                  <a:lnTo>
                    <a:pt x="425" y="15"/>
                  </a:lnTo>
                  <a:lnTo>
                    <a:pt x="435" y="18"/>
                  </a:lnTo>
                  <a:lnTo>
                    <a:pt x="446" y="21"/>
                  </a:lnTo>
                  <a:lnTo>
                    <a:pt x="456" y="24"/>
                  </a:lnTo>
                  <a:lnTo>
                    <a:pt x="466" y="29"/>
                  </a:lnTo>
                  <a:lnTo>
                    <a:pt x="485" y="40"/>
                  </a:lnTo>
                  <a:lnTo>
                    <a:pt x="503" y="51"/>
                  </a:lnTo>
                  <a:lnTo>
                    <a:pt x="519" y="63"/>
                  </a:lnTo>
                  <a:lnTo>
                    <a:pt x="534" y="77"/>
                  </a:lnTo>
                  <a:lnTo>
                    <a:pt x="547" y="92"/>
                  </a:lnTo>
                  <a:lnTo>
                    <a:pt x="559" y="108"/>
                  </a:lnTo>
                  <a:lnTo>
                    <a:pt x="570" y="124"/>
                  </a:lnTo>
                  <a:lnTo>
                    <a:pt x="579" y="141"/>
                  </a:lnTo>
                  <a:lnTo>
                    <a:pt x="585" y="154"/>
                  </a:lnTo>
                  <a:lnTo>
                    <a:pt x="589" y="167"/>
                  </a:lnTo>
                  <a:lnTo>
                    <a:pt x="593" y="179"/>
                  </a:lnTo>
                  <a:lnTo>
                    <a:pt x="598" y="192"/>
                  </a:lnTo>
                  <a:lnTo>
                    <a:pt x="600" y="205"/>
                  </a:lnTo>
                  <a:lnTo>
                    <a:pt x="602" y="218"/>
                  </a:lnTo>
                  <a:lnTo>
                    <a:pt x="603" y="232"/>
                  </a:lnTo>
                  <a:lnTo>
                    <a:pt x="603" y="244"/>
                  </a:lnTo>
                  <a:lnTo>
                    <a:pt x="603" y="258"/>
                  </a:lnTo>
                  <a:lnTo>
                    <a:pt x="602" y="270"/>
                  </a:lnTo>
                  <a:lnTo>
                    <a:pt x="601" y="280"/>
                  </a:lnTo>
                  <a:lnTo>
                    <a:pt x="599" y="291"/>
                  </a:lnTo>
                  <a:lnTo>
                    <a:pt x="597" y="300"/>
                  </a:lnTo>
                  <a:lnTo>
                    <a:pt x="593" y="308"/>
                  </a:lnTo>
                  <a:lnTo>
                    <a:pt x="589" y="315"/>
                  </a:lnTo>
                  <a:lnTo>
                    <a:pt x="585" y="323"/>
                  </a:lnTo>
                  <a:lnTo>
                    <a:pt x="580" y="328"/>
                  </a:lnTo>
                  <a:lnTo>
                    <a:pt x="576" y="333"/>
                  </a:lnTo>
                  <a:lnTo>
                    <a:pt x="571" y="337"/>
                  </a:lnTo>
                  <a:lnTo>
                    <a:pt x="566" y="340"/>
                  </a:lnTo>
                  <a:lnTo>
                    <a:pt x="560" y="343"/>
                  </a:lnTo>
                  <a:lnTo>
                    <a:pt x="555" y="345"/>
                  </a:lnTo>
                  <a:lnTo>
                    <a:pt x="550" y="346"/>
                  </a:lnTo>
                  <a:lnTo>
                    <a:pt x="545" y="346"/>
                  </a:lnTo>
                  <a:lnTo>
                    <a:pt x="539" y="346"/>
                  </a:lnTo>
                  <a:lnTo>
                    <a:pt x="534" y="344"/>
                  </a:lnTo>
                  <a:lnTo>
                    <a:pt x="528" y="341"/>
                  </a:lnTo>
                  <a:lnTo>
                    <a:pt x="523" y="336"/>
                  </a:lnTo>
                  <a:lnTo>
                    <a:pt x="519" y="331"/>
                  </a:lnTo>
                  <a:lnTo>
                    <a:pt x="516" y="325"/>
                  </a:lnTo>
                  <a:lnTo>
                    <a:pt x="515" y="318"/>
                  </a:lnTo>
                  <a:lnTo>
                    <a:pt x="514" y="311"/>
                  </a:lnTo>
                  <a:lnTo>
                    <a:pt x="515" y="301"/>
                  </a:lnTo>
                  <a:lnTo>
                    <a:pt x="517" y="292"/>
                  </a:lnTo>
                  <a:lnTo>
                    <a:pt x="523" y="279"/>
                  </a:lnTo>
                  <a:lnTo>
                    <a:pt x="536" y="262"/>
                  </a:lnTo>
                  <a:lnTo>
                    <a:pt x="541" y="253"/>
                  </a:lnTo>
                  <a:lnTo>
                    <a:pt x="545" y="245"/>
                  </a:lnTo>
                  <a:lnTo>
                    <a:pt x="549" y="237"/>
                  </a:lnTo>
                  <a:lnTo>
                    <a:pt x="552" y="229"/>
                  </a:lnTo>
                  <a:lnTo>
                    <a:pt x="555" y="220"/>
                  </a:lnTo>
                  <a:lnTo>
                    <a:pt x="556" y="212"/>
                  </a:lnTo>
                  <a:lnTo>
                    <a:pt x="558" y="204"/>
                  </a:lnTo>
                  <a:lnTo>
                    <a:pt x="558" y="196"/>
                  </a:lnTo>
                  <a:lnTo>
                    <a:pt x="557" y="183"/>
                  </a:lnTo>
                  <a:lnTo>
                    <a:pt x="555" y="171"/>
                  </a:lnTo>
                  <a:lnTo>
                    <a:pt x="553" y="159"/>
                  </a:lnTo>
                  <a:lnTo>
                    <a:pt x="548" y="147"/>
                  </a:lnTo>
                  <a:lnTo>
                    <a:pt x="543" y="137"/>
                  </a:lnTo>
                  <a:lnTo>
                    <a:pt x="537" y="125"/>
                  </a:lnTo>
                  <a:lnTo>
                    <a:pt x="528" y="116"/>
                  </a:lnTo>
                  <a:lnTo>
                    <a:pt x="519" y="106"/>
                  </a:lnTo>
                  <a:lnTo>
                    <a:pt x="510" y="96"/>
                  </a:lnTo>
                  <a:lnTo>
                    <a:pt x="498" y="89"/>
                  </a:lnTo>
                  <a:lnTo>
                    <a:pt x="488" y="82"/>
                  </a:lnTo>
                  <a:lnTo>
                    <a:pt x="477" y="77"/>
                  </a:lnTo>
                  <a:lnTo>
                    <a:pt x="464" y="73"/>
                  </a:lnTo>
                  <a:lnTo>
                    <a:pt x="452" y="70"/>
                  </a:lnTo>
                  <a:lnTo>
                    <a:pt x="439" y="68"/>
                  </a:lnTo>
                  <a:lnTo>
                    <a:pt x="425" y="68"/>
                  </a:lnTo>
                  <a:lnTo>
                    <a:pt x="412" y="68"/>
                  </a:lnTo>
                  <a:lnTo>
                    <a:pt x="398" y="70"/>
                  </a:lnTo>
                  <a:lnTo>
                    <a:pt x="386" y="72"/>
                  </a:lnTo>
                  <a:lnTo>
                    <a:pt x="374" y="76"/>
                  </a:lnTo>
                  <a:lnTo>
                    <a:pt x="361" y="81"/>
                  </a:lnTo>
                  <a:lnTo>
                    <a:pt x="349" y="86"/>
                  </a:lnTo>
                  <a:lnTo>
                    <a:pt x="336" y="93"/>
                  </a:lnTo>
                  <a:lnTo>
                    <a:pt x="325" y="102"/>
                  </a:lnTo>
                  <a:lnTo>
                    <a:pt x="314" y="111"/>
                  </a:lnTo>
                  <a:lnTo>
                    <a:pt x="303" y="120"/>
                  </a:lnTo>
                  <a:lnTo>
                    <a:pt x="293" y="132"/>
                  </a:lnTo>
                  <a:lnTo>
                    <a:pt x="284" y="143"/>
                  </a:lnTo>
                  <a:lnTo>
                    <a:pt x="274" y="155"/>
                  </a:lnTo>
                  <a:lnTo>
                    <a:pt x="267" y="168"/>
                  </a:lnTo>
                  <a:lnTo>
                    <a:pt x="260" y="182"/>
                  </a:lnTo>
                  <a:lnTo>
                    <a:pt x="253" y="197"/>
                  </a:lnTo>
                  <a:lnTo>
                    <a:pt x="249" y="209"/>
                  </a:lnTo>
                  <a:lnTo>
                    <a:pt x="244" y="222"/>
                  </a:lnTo>
                  <a:lnTo>
                    <a:pt x="240" y="238"/>
                  </a:lnTo>
                  <a:lnTo>
                    <a:pt x="237" y="253"/>
                  </a:lnTo>
                  <a:lnTo>
                    <a:pt x="235" y="270"/>
                  </a:lnTo>
                  <a:lnTo>
                    <a:pt x="233" y="287"/>
                  </a:lnTo>
                  <a:lnTo>
                    <a:pt x="231" y="307"/>
                  </a:lnTo>
                  <a:lnTo>
                    <a:pt x="230" y="327"/>
                  </a:lnTo>
                  <a:lnTo>
                    <a:pt x="0" y="213"/>
                  </a:lnTo>
                  <a:lnTo>
                    <a:pt x="0" y="0"/>
                  </a:lnTo>
                  <a:close/>
                </a:path>
              </a:pathLst>
            </a:custGeom>
            <a:solidFill>
              <a:srgbClr val="131516"/>
            </a:solidFill>
            <a:ln w="9525">
              <a:noFill/>
              <a:round/>
              <a:headEnd/>
              <a:tailEnd/>
            </a:ln>
          </p:spPr>
          <p:txBody>
            <a:bodyPr>
              <a:prstTxWarp prst="textNoShape">
                <a:avLst/>
              </a:prstTxWarp>
            </a:bodyPr>
            <a:lstStyle/>
            <a:p>
              <a:endParaRPr lang="de-DE"/>
            </a:p>
          </p:txBody>
        </p:sp>
        <p:sp>
          <p:nvSpPr>
            <p:cNvPr id="200" name="Freeform 201"/>
            <p:cNvSpPr>
              <a:spLocks/>
            </p:cNvSpPr>
            <p:nvPr/>
          </p:nvSpPr>
          <p:spPr bwMode="auto">
            <a:xfrm>
              <a:off x="1898" y="2707"/>
              <a:ext cx="86" cy="49"/>
            </a:xfrm>
            <a:custGeom>
              <a:avLst/>
              <a:gdLst>
                <a:gd name="T0" fmla="*/ 74 w 603"/>
                <a:gd name="T1" fmla="*/ 35 h 346"/>
                <a:gd name="T2" fmla="*/ 154 w 603"/>
                <a:gd name="T3" fmla="*/ 252 h 346"/>
                <a:gd name="T4" fmla="*/ 165 w 603"/>
                <a:gd name="T5" fmla="*/ 197 h 346"/>
                <a:gd name="T6" fmla="*/ 184 w 603"/>
                <a:gd name="T7" fmla="*/ 148 h 346"/>
                <a:gd name="T8" fmla="*/ 195 w 603"/>
                <a:gd name="T9" fmla="*/ 126 h 346"/>
                <a:gd name="T10" fmla="*/ 208 w 603"/>
                <a:gd name="T11" fmla="*/ 105 h 346"/>
                <a:gd name="T12" fmla="*/ 224 w 603"/>
                <a:gd name="T13" fmla="*/ 86 h 346"/>
                <a:gd name="T14" fmla="*/ 239 w 603"/>
                <a:gd name="T15" fmla="*/ 69 h 346"/>
                <a:gd name="T16" fmla="*/ 270 w 603"/>
                <a:gd name="T17" fmla="*/ 43 h 346"/>
                <a:gd name="T18" fmla="*/ 304 w 603"/>
                <a:gd name="T19" fmla="*/ 25 h 346"/>
                <a:gd name="T20" fmla="*/ 340 w 603"/>
                <a:gd name="T21" fmla="*/ 14 h 346"/>
                <a:gd name="T22" fmla="*/ 380 w 603"/>
                <a:gd name="T23" fmla="*/ 10 h 346"/>
                <a:gd name="T24" fmla="*/ 402 w 603"/>
                <a:gd name="T25" fmla="*/ 12 h 346"/>
                <a:gd name="T26" fmla="*/ 425 w 603"/>
                <a:gd name="T27" fmla="*/ 15 h 346"/>
                <a:gd name="T28" fmla="*/ 446 w 603"/>
                <a:gd name="T29" fmla="*/ 21 h 346"/>
                <a:gd name="T30" fmla="*/ 466 w 603"/>
                <a:gd name="T31" fmla="*/ 29 h 346"/>
                <a:gd name="T32" fmla="*/ 503 w 603"/>
                <a:gd name="T33" fmla="*/ 51 h 346"/>
                <a:gd name="T34" fmla="*/ 534 w 603"/>
                <a:gd name="T35" fmla="*/ 77 h 346"/>
                <a:gd name="T36" fmla="*/ 559 w 603"/>
                <a:gd name="T37" fmla="*/ 108 h 346"/>
                <a:gd name="T38" fmla="*/ 579 w 603"/>
                <a:gd name="T39" fmla="*/ 141 h 346"/>
                <a:gd name="T40" fmla="*/ 589 w 603"/>
                <a:gd name="T41" fmla="*/ 167 h 346"/>
                <a:gd name="T42" fmla="*/ 598 w 603"/>
                <a:gd name="T43" fmla="*/ 192 h 346"/>
                <a:gd name="T44" fmla="*/ 602 w 603"/>
                <a:gd name="T45" fmla="*/ 218 h 346"/>
                <a:gd name="T46" fmla="*/ 603 w 603"/>
                <a:gd name="T47" fmla="*/ 244 h 346"/>
                <a:gd name="T48" fmla="*/ 602 w 603"/>
                <a:gd name="T49" fmla="*/ 270 h 346"/>
                <a:gd name="T50" fmla="*/ 599 w 603"/>
                <a:gd name="T51" fmla="*/ 291 h 346"/>
                <a:gd name="T52" fmla="*/ 593 w 603"/>
                <a:gd name="T53" fmla="*/ 308 h 346"/>
                <a:gd name="T54" fmla="*/ 585 w 603"/>
                <a:gd name="T55" fmla="*/ 323 h 346"/>
                <a:gd name="T56" fmla="*/ 576 w 603"/>
                <a:gd name="T57" fmla="*/ 333 h 346"/>
                <a:gd name="T58" fmla="*/ 566 w 603"/>
                <a:gd name="T59" fmla="*/ 340 h 346"/>
                <a:gd name="T60" fmla="*/ 555 w 603"/>
                <a:gd name="T61" fmla="*/ 345 h 346"/>
                <a:gd name="T62" fmla="*/ 545 w 603"/>
                <a:gd name="T63" fmla="*/ 346 h 346"/>
                <a:gd name="T64" fmla="*/ 534 w 603"/>
                <a:gd name="T65" fmla="*/ 344 h 346"/>
                <a:gd name="T66" fmla="*/ 523 w 603"/>
                <a:gd name="T67" fmla="*/ 336 h 346"/>
                <a:gd name="T68" fmla="*/ 516 w 603"/>
                <a:gd name="T69" fmla="*/ 325 h 346"/>
                <a:gd name="T70" fmla="*/ 514 w 603"/>
                <a:gd name="T71" fmla="*/ 311 h 346"/>
                <a:gd name="T72" fmla="*/ 517 w 603"/>
                <a:gd name="T73" fmla="*/ 292 h 346"/>
                <a:gd name="T74" fmla="*/ 536 w 603"/>
                <a:gd name="T75" fmla="*/ 262 h 346"/>
                <a:gd name="T76" fmla="*/ 545 w 603"/>
                <a:gd name="T77" fmla="*/ 245 h 346"/>
                <a:gd name="T78" fmla="*/ 552 w 603"/>
                <a:gd name="T79" fmla="*/ 229 h 346"/>
                <a:gd name="T80" fmla="*/ 556 w 603"/>
                <a:gd name="T81" fmla="*/ 212 h 346"/>
                <a:gd name="T82" fmla="*/ 558 w 603"/>
                <a:gd name="T83" fmla="*/ 196 h 346"/>
                <a:gd name="T84" fmla="*/ 555 w 603"/>
                <a:gd name="T85" fmla="*/ 171 h 346"/>
                <a:gd name="T86" fmla="*/ 548 w 603"/>
                <a:gd name="T87" fmla="*/ 147 h 346"/>
                <a:gd name="T88" fmla="*/ 537 w 603"/>
                <a:gd name="T89" fmla="*/ 125 h 346"/>
                <a:gd name="T90" fmla="*/ 519 w 603"/>
                <a:gd name="T91" fmla="*/ 106 h 346"/>
                <a:gd name="T92" fmla="*/ 498 w 603"/>
                <a:gd name="T93" fmla="*/ 89 h 346"/>
                <a:gd name="T94" fmla="*/ 477 w 603"/>
                <a:gd name="T95" fmla="*/ 77 h 346"/>
                <a:gd name="T96" fmla="*/ 452 w 603"/>
                <a:gd name="T97" fmla="*/ 70 h 346"/>
                <a:gd name="T98" fmla="*/ 425 w 603"/>
                <a:gd name="T99" fmla="*/ 68 h 346"/>
                <a:gd name="T100" fmla="*/ 398 w 603"/>
                <a:gd name="T101" fmla="*/ 70 h 346"/>
                <a:gd name="T102" fmla="*/ 374 w 603"/>
                <a:gd name="T103" fmla="*/ 76 h 346"/>
                <a:gd name="T104" fmla="*/ 349 w 603"/>
                <a:gd name="T105" fmla="*/ 86 h 346"/>
                <a:gd name="T106" fmla="*/ 325 w 603"/>
                <a:gd name="T107" fmla="*/ 102 h 346"/>
                <a:gd name="T108" fmla="*/ 303 w 603"/>
                <a:gd name="T109" fmla="*/ 120 h 346"/>
                <a:gd name="T110" fmla="*/ 284 w 603"/>
                <a:gd name="T111" fmla="*/ 143 h 346"/>
                <a:gd name="T112" fmla="*/ 267 w 603"/>
                <a:gd name="T113" fmla="*/ 168 h 346"/>
                <a:gd name="T114" fmla="*/ 253 w 603"/>
                <a:gd name="T115" fmla="*/ 197 h 346"/>
                <a:gd name="T116" fmla="*/ 244 w 603"/>
                <a:gd name="T117" fmla="*/ 222 h 346"/>
                <a:gd name="T118" fmla="*/ 237 w 603"/>
                <a:gd name="T119" fmla="*/ 253 h 346"/>
                <a:gd name="T120" fmla="*/ 233 w 603"/>
                <a:gd name="T121" fmla="*/ 287 h 346"/>
                <a:gd name="T122" fmla="*/ 230 w 603"/>
                <a:gd name="T123" fmla="*/ 327 h 346"/>
                <a:gd name="T124" fmla="*/ 0 w 603"/>
                <a:gd name="T125" fmla="*/ 0 h 3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3"/>
                <a:gd name="T190" fmla="*/ 0 h 346"/>
                <a:gd name="T191" fmla="*/ 603 w 603"/>
                <a:gd name="T192" fmla="*/ 346 h 3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3" h="346">
                  <a:moveTo>
                    <a:pt x="0" y="0"/>
                  </a:moveTo>
                  <a:lnTo>
                    <a:pt x="74" y="35"/>
                  </a:lnTo>
                  <a:lnTo>
                    <a:pt x="74" y="213"/>
                  </a:lnTo>
                  <a:lnTo>
                    <a:pt x="154" y="252"/>
                  </a:lnTo>
                  <a:lnTo>
                    <a:pt x="159" y="223"/>
                  </a:lnTo>
                  <a:lnTo>
                    <a:pt x="165" y="197"/>
                  </a:lnTo>
                  <a:lnTo>
                    <a:pt x="173" y="172"/>
                  </a:lnTo>
                  <a:lnTo>
                    <a:pt x="184" y="148"/>
                  </a:lnTo>
                  <a:lnTo>
                    <a:pt x="190" y="137"/>
                  </a:lnTo>
                  <a:lnTo>
                    <a:pt x="195" y="126"/>
                  </a:lnTo>
                  <a:lnTo>
                    <a:pt x="202" y="115"/>
                  </a:lnTo>
                  <a:lnTo>
                    <a:pt x="208" y="105"/>
                  </a:lnTo>
                  <a:lnTo>
                    <a:pt x="216" y="95"/>
                  </a:lnTo>
                  <a:lnTo>
                    <a:pt x="224" y="86"/>
                  </a:lnTo>
                  <a:lnTo>
                    <a:pt x="231" y="77"/>
                  </a:lnTo>
                  <a:lnTo>
                    <a:pt x="239" y="69"/>
                  </a:lnTo>
                  <a:lnTo>
                    <a:pt x="255" y="55"/>
                  </a:lnTo>
                  <a:lnTo>
                    <a:pt x="270" y="43"/>
                  </a:lnTo>
                  <a:lnTo>
                    <a:pt x="287" y="32"/>
                  </a:lnTo>
                  <a:lnTo>
                    <a:pt x="304" y="25"/>
                  </a:lnTo>
                  <a:lnTo>
                    <a:pt x="322" y="18"/>
                  </a:lnTo>
                  <a:lnTo>
                    <a:pt x="340" y="14"/>
                  </a:lnTo>
                  <a:lnTo>
                    <a:pt x="360" y="11"/>
                  </a:lnTo>
                  <a:lnTo>
                    <a:pt x="380" y="10"/>
                  </a:lnTo>
                  <a:lnTo>
                    <a:pt x="391" y="11"/>
                  </a:lnTo>
                  <a:lnTo>
                    <a:pt x="402" y="12"/>
                  </a:lnTo>
                  <a:lnTo>
                    <a:pt x="414" y="13"/>
                  </a:lnTo>
                  <a:lnTo>
                    <a:pt x="425" y="15"/>
                  </a:lnTo>
                  <a:lnTo>
                    <a:pt x="435" y="18"/>
                  </a:lnTo>
                  <a:lnTo>
                    <a:pt x="446" y="21"/>
                  </a:lnTo>
                  <a:lnTo>
                    <a:pt x="456" y="24"/>
                  </a:lnTo>
                  <a:lnTo>
                    <a:pt x="466" y="29"/>
                  </a:lnTo>
                  <a:lnTo>
                    <a:pt x="485" y="40"/>
                  </a:lnTo>
                  <a:lnTo>
                    <a:pt x="503" y="51"/>
                  </a:lnTo>
                  <a:lnTo>
                    <a:pt x="519" y="63"/>
                  </a:lnTo>
                  <a:lnTo>
                    <a:pt x="534" y="77"/>
                  </a:lnTo>
                  <a:lnTo>
                    <a:pt x="547" y="92"/>
                  </a:lnTo>
                  <a:lnTo>
                    <a:pt x="559" y="108"/>
                  </a:lnTo>
                  <a:lnTo>
                    <a:pt x="570" y="124"/>
                  </a:lnTo>
                  <a:lnTo>
                    <a:pt x="579" y="141"/>
                  </a:lnTo>
                  <a:lnTo>
                    <a:pt x="585" y="154"/>
                  </a:lnTo>
                  <a:lnTo>
                    <a:pt x="589" y="167"/>
                  </a:lnTo>
                  <a:lnTo>
                    <a:pt x="593" y="179"/>
                  </a:lnTo>
                  <a:lnTo>
                    <a:pt x="598" y="192"/>
                  </a:lnTo>
                  <a:lnTo>
                    <a:pt x="600" y="205"/>
                  </a:lnTo>
                  <a:lnTo>
                    <a:pt x="602" y="218"/>
                  </a:lnTo>
                  <a:lnTo>
                    <a:pt x="603" y="232"/>
                  </a:lnTo>
                  <a:lnTo>
                    <a:pt x="603" y="244"/>
                  </a:lnTo>
                  <a:lnTo>
                    <a:pt x="603" y="258"/>
                  </a:lnTo>
                  <a:lnTo>
                    <a:pt x="602" y="270"/>
                  </a:lnTo>
                  <a:lnTo>
                    <a:pt x="601" y="280"/>
                  </a:lnTo>
                  <a:lnTo>
                    <a:pt x="599" y="291"/>
                  </a:lnTo>
                  <a:lnTo>
                    <a:pt x="597" y="300"/>
                  </a:lnTo>
                  <a:lnTo>
                    <a:pt x="593" y="308"/>
                  </a:lnTo>
                  <a:lnTo>
                    <a:pt x="589" y="315"/>
                  </a:lnTo>
                  <a:lnTo>
                    <a:pt x="585" y="323"/>
                  </a:lnTo>
                  <a:lnTo>
                    <a:pt x="580" y="328"/>
                  </a:lnTo>
                  <a:lnTo>
                    <a:pt x="576" y="333"/>
                  </a:lnTo>
                  <a:lnTo>
                    <a:pt x="571" y="337"/>
                  </a:lnTo>
                  <a:lnTo>
                    <a:pt x="566" y="340"/>
                  </a:lnTo>
                  <a:lnTo>
                    <a:pt x="560" y="343"/>
                  </a:lnTo>
                  <a:lnTo>
                    <a:pt x="555" y="345"/>
                  </a:lnTo>
                  <a:lnTo>
                    <a:pt x="550" y="346"/>
                  </a:lnTo>
                  <a:lnTo>
                    <a:pt x="545" y="346"/>
                  </a:lnTo>
                  <a:lnTo>
                    <a:pt x="539" y="346"/>
                  </a:lnTo>
                  <a:lnTo>
                    <a:pt x="534" y="344"/>
                  </a:lnTo>
                  <a:lnTo>
                    <a:pt x="528" y="341"/>
                  </a:lnTo>
                  <a:lnTo>
                    <a:pt x="523" y="336"/>
                  </a:lnTo>
                  <a:lnTo>
                    <a:pt x="519" y="331"/>
                  </a:lnTo>
                  <a:lnTo>
                    <a:pt x="516" y="325"/>
                  </a:lnTo>
                  <a:lnTo>
                    <a:pt x="515" y="318"/>
                  </a:lnTo>
                  <a:lnTo>
                    <a:pt x="514" y="311"/>
                  </a:lnTo>
                  <a:lnTo>
                    <a:pt x="515" y="301"/>
                  </a:lnTo>
                  <a:lnTo>
                    <a:pt x="517" y="292"/>
                  </a:lnTo>
                  <a:lnTo>
                    <a:pt x="523" y="279"/>
                  </a:lnTo>
                  <a:lnTo>
                    <a:pt x="536" y="262"/>
                  </a:lnTo>
                  <a:lnTo>
                    <a:pt x="541" y="253"/>
                  </a:lnTo>
                  <a:lnTo>
                    <a:pt x="545" y="245"/>
                  </a:lnTo>
                  <a:lnTo>
                    <a:pt x="549" y="237"/>
                  </a:lnTo>
                  <a:lnTo>
                    <a:pt x="552" y="229"/>
                  </a:lnTo>
                  <a:lnTo>
                    <a:pt x="555" y="220"/>
                  </a:lnTo>
                  <a:lnTo>
                    <a:pt x="556" y="212"/>
                  </a:lnTo>
                  <a:lnTo>
                    <a:pt x="558" y="204"/>
                  </a:lnTo>
                  <a:lnTo>
                    <a:pt x="558" y="196"/>
                  </a:lnTo>
                  <a:lnTo>
                    <a:pt x="557" y="183"/>
                  </a:lnTo>
                  <a:lnTo>
                    <a:pt x="555" y="171"/>
                  </a:lnTo>
                  <a:lnTo>
                    <a:pt x="553" y="159"/>
                  </a:lnTo>
                  <a:lnTo>
                    <a:pt x="548" y="147"/>
                  </a:lnTo>
                  <a:lnTo>
                    <a:pt x="543" y="137"/>
                  </a:lnTo>
                  <a:lnTo>
                    <a:pt x="537" y="125"/>
                  </a:lnTo>
                  <a:lnTo>
                    <a:pt x="528" y="116"/>
                  </a:lnTo>
                  <a:lnTo>
                    <a:pt x="519" y="106"/>
                  </a:lnTo>
                  <a:lnTo>
                    <a:pt x="510" y="96"/>
                  </a:lnTo>
                  <a:lnTo>
                    <a:pt x="498" y="89"/>
                  </a:lnTo>
                  <a:lnTo>
                    <a:pt x="488" y="82"/>
                  </a:lnTo>
                  <a:lnTo>
                    <a:pt x="477" y="77"/>
                  </a:lnTo>
                  <a:lnTo>
                    <a:pt x="464" y="73"/>
                  </a:lnTo>
                  <a:lnTo>
                    <a:pt x="452" y="70"/>
                  </a:lnTo>
                  <a:lnTo>
                    <a:pt x="439" y="68"/>
                  </a:lnTo>
                  <a:lnTo>
                    <a:pt x="425" y="68"/>
                  </a:lnTo>
                  <a:lnTo>
                    <a:pt x="412" y="68"/>
                  </a:lnTo>
                  <a:lnTo>
                    <a:pt x="398" y="70"/>
                  </a:lnTo>
                  <a:lnTo>
                    <a:pt x="386" y="72"/>
                  </a:lnTo>
                  <a:lnTo>
                    <a:pt x="374" y="76"/>
                  </a:lnTo>
                  <a:lnTo>
                    <a:pt x="361" y="81"/>
                  </a:lnTo>
                  <a:lnTo>
                    <a:pt x="349" y="86"/>
                  </a:lnTo>
                  <a:lnTo>
                    <a:pt x="336" y="93"/>
                  </a:lnTo>
                  <a:lnTo>
                    <a:pt x="325" y="102"/>
                  </a:lnTo>
                  <a:lnTo>
                    <a:pt x="314" y="111"/>
                  </a:lnTo>
                  <a:lnTo>
                    <a:pt x="303" y="120"/>
                  </a:lnTo>
                  <a:lnTo>
                    <a:pt x="293" y="132"/>
                  </a:lnTo>
                  <a:lnTo>
                    <a:pt x="284" y="143"/>
                  </a:lnTo>
                  <a:lnTo>
                    <a:pt x="274" y="155"/>
                  </a:lnTo>
                  <a:lnTo>
                    <a:pt x="267" y="168"/>
                  </a:lnTo>
                  <a:lnTo>
                    <a:pt x="260" y="182"/>
                  </a:lnTo>
                  <a:lnTo>
                    <a:pt x="253" y="197"/>
                  </a:lnTo>
                  <a:lnTo>
                    <a:pt x="249" y="209"/>
                  </a:lnTo>
                  <a:lnTo>
                    <a:pt x="244" y="222"/>
                  </a:lnTo>
                  <a:lnTo>
                    <a:pt x="240" y="238"/>
                  </a:lnTo>
                  <a:lnTo>
                    <a:pt x="237" y="253"/>
                  </a:lnTo>
                  <a:lnTo>
                    <a:pt x="235" y="270"/>
                  </a:lnTo>
                  <a:lnTo>
                    <a:pt x="233" y="287"/>
                  </a:lnTo>
                  <a:lnTo>
                    <a:pt x="231" y="307"/>
                  </a:lnTo>
                  <a:lnTo>
                    <a:pt x="230" y="327"/>
                  </a:lnTo>
                  <a:lnTo>
                    <a:pt x="0" y="213"/>
                  </a:lnTo>
                  <a:lnTo>
                    <a:pt x="0" y="0"/>
                  </a:lnTo>
                </a:path>
              </a:pathLst>
            </a:custGeom>
            <a:noFill/>
            <a:ln w="7938">
              <a:solidFill>
                <a:srgbClr val="131516"/>
              </a:solidFill>
              <a:round/>
              <a:headEnd/>
              <a:tailEnd/>
            </a:ln>
          </p:spPr>
          <p:txBody>
            <a:bodyPr>
              <a:prstTxWarp prst="textNoShape">
                <a:avLst/>
              </a:prstTxWarp>
            </a:bodyPr>
            <a:lstStyle/>
            <a:p>
              <a:endParaRPr lang="de-DE"/>
            </a:p>
          </p:txBody>
        </p:sp>
        <p:sp>
          <p:nvSpPr>
            <p:cNvPr id="201" name="Freeform 202"/>
            <p:cNvSpPr>
              <a:spLocks/>
            </p:cNvSpPr>
            <p:nvPr/>
          </p:nvSpPr>
          <p:spPr bwMode="auto">
            <a:xfrm>
              <a:off x="1896" y="2436"/>
              <a:ext cx="87" cy="33"/>
            </a:xfrm>
            <a:custGeom>
              <a:avLst/>
              <a:gdLst>
                <a:gd name="T0" fmla="*/ 71 w 605"/>
                <a:gd name="T1" fmla="*/ 234 h 234"/>
                <a:gd name="T2" fmla="*/ 0 w 605"/>
                <a:gd name="T3" fmla="*/ 90 h 234"/>
                <a:gd name="T4" fmla="*/ 0 w 605"/>
                <a:gd name="T5" fmla="*/ 75 h 234"/>
                <a:gd name="T6" fmla="*/ 501 w 605"/>
                <a:gd name="T7" fmla="*/ 75 h 234"/>
                <a:gd name="T8" fmla="*/ 524 w 605"/>
                <a:gd name="T9" fmla="*/ 74 h 234"/>
                <a:gd name="T10" fmla="*/ 541 w 605"/>
                <a:gd name="T11" fmla="*/ 74 h 234"/>
                <a:gd name="T12" fmla="*/ 555 w 605"/>
                <a:gd name="T13" fmla="*/ 73 h 234"/>
                <a:gd name="T14" fmla="*/ 563 w 605"/>
                <a:gd name="T15" fmla="*/ 71 h 234"/>
                <a:gd name="T16" fmla="*/ 569 w 605"/>
                <a:gd name="T17" fmla="*/ 68 h 234"/>
                <a:gd name="T18" fmla="*/ 574 w 605"/>
                <a:gd name="T19" fmla="*/ 65 h 234"/>
                <a:gd name="T20" fmla="*/ 579 w 605"/>
                <a:gd name="T21" fmla="*/ 60 h 234"/>
                <a:gd name="T22" fmla="*/ 582 w 605"/>
                <a:gd name="T23" fmla="*/ 53 h 234"/>
                <a:gd name="T24" fmla="*/ 585 w 605"/>
                <a:gd name="T25" fmla="*/ 45 h 234"/>
                <a:gd name="T26" fmla="*/ 587 w 605"/>
                <a:gd name="T27" fmla="*/ 34 h 234"/>
                <a:gd name="T28" fmla="*/ 589 w 605"/>
                <a:gd name="T29" fmla="*/ 18 h 234"/>
                <a:gd name="T30" fmla="*/ 590 w 605"/>
                <a:gd name="T31" fmla="*/ 0 h 234"/>
                <a:gd name="T32" fmla="*/ 605 w 605"/>
                <a:gd name="T33" fmla="*/ 0 h 234"/>
                <a:gd name="T34" fmla="*/ 605 w 605"/>
                <a:gd name="T35" fmla="*/ 223 h 234"/>
                <a:gd name="T36" fmla="*/ 590 w 605"/>
                <a:gd name="T37" fmla="*/ 223 h 234"/>
                <a:gd name="T38" fmla="*/ 589 w 605"/>
                <a:gd name="T39" fmla="*/ 204 h 234"/>
                <a:gd name="T40" fmla="*/ 587 w 605"/>
                <a:gd name="T41" fmla="*/ 189 h 234"/>
                <a:gd name="T42" fmla="*/ 585 w 605"/>
                <a:gd name="T43" fmla="*/ 177 h 234"/>
                <a:gd name="T44" fmla="*/ 583 w 605"/>
                <a:gd name="T45" fmla="*/ 169 h 234"/>
                <a:gd name="T46" fmla="*/ 579 w 605"/>
                <a:gd name="T47" fmla="*/ 163 h 234"/>
                <a:gd name="T48" fmla="*/ 574 w 605"/>
                <a:gd name="T49" fmla="*/ 159 h 234"/>
                <a:gd name="T50" fmla="*/ 570 w 605"/>
                <a:gd name="T51" fmla="*/ 155 h 234"/>
                <a:gd name="T52" fmla="*/ 565 w 605"/>
                <a:gd name="T53" fmla="*/ 152 h 234"/>
                <a:gd name="T54" fmla="*/ 557 w 605"/>
                <a:gd name="T55" fmla="*/ 149 h 234"/>
                <a:gd name="T56" fmla="*/ 543 w 605"/>
                <a:gd name="T57" fmla="*/ 148 h 234"/>
                <a:gd name="T58" fmla="*/ 525 w 605"/>
                <a:gd name="T59" fmla="*/ 147 h 234"/>
                <a:gd name="T60" fmla="*/ 501 w 605"/>
                <a:gd name="T61" fmla="*/ 147 h 234"/>
                <a:gd name="T62" fmla="*/ 181 w 605"/>
                <a:gd name="T63" fmla="*/ 147 h 234"/>
                <a:gd name="T64" fmla="*/ 151 w 605"/>
                <a:gd name="T65" fmla="*/ 147 h 234"/>
                <a:gd name="T66" fmla="*/ 128 w 605"/>
                <a:gd name="T67" fmla="*/ 148 h 234"/>
                <a:gd name="T68" fmla="*/ 110 w 605"/>
                <a:gd name="T69" fmla="*/ 149 h 234"/>
                <a:gd name="T70" fmla="*/ 98 w 605"/>
                <a:gd name="T71" fmla="*/ 152 h 234"/>
                <a:gd name="T72" fmla="*/ 91 w 605"/>
                <a:gd name="T73" fmla="*/ 154 h 234"/>
                <a:gd name="T74" fmla="*/ 86 w 605"/>
                <a:gd name="T75" fmla="*/ 156 h 234"/>
                <a:gd name="T76" fmla="*/ 81 w 605"/>
                <a:gd name="T77" fmla="*/ 159 h 234"/>
                <a:gd name="T78" fmla="*/ 78 w 605"/>
                <a:gd name="T79" fmla="*/ 163 h 234"/>
                <a:gd name="T80" fmla="*/ 75 w 605"/>
                <a:gd name="T81" fmla="*/ 167 h 234"/>
                <a:gd name="T82" fmla="*/ 73 w 605"/>
                <a:gd name="T83" fmla="*/ 171 h 234"/>
                <a:gd name="T84" fmla="*/ 72 w 605"/>
                <a:gd name="T85" fmla="*/ 176 h 234"/>
                <a:gd name="T86" fmla="*/ 71 w 605"/>
                <a:gd name="T87" fmla="*/ 182 h 234"/>
                <a:gd name="T88" fmla="*/ 72 w 605"/>
                <a:gd name="T89" fmla="*/ 191 h 234"/>
                <a:gd name="T90" fmla="*/ 75 w 605"/>
                <a:gd name="T91" fmla="*/ 201 h 234"/>
                <a:gd name="T92" fmla="*/ 79 w 605"/>
                <a:gd name="T93" fmla="*/ 213 h 234"/>
                <a:gd name="T94" fmla="*/ 84 w 605"/>
                <a:gd name="T95" fmla="*/ 227 h 234"/>
                <a:gd name="T96" fmla="*/ 71 w 605"/>
                <a:gd name="T97" fmla="*/ 234 h 2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5"/>
                <a:gd name="T148" fmla="*/ 0 h 234"/>
                <a:gd name="T149" fmla="*/ 605 w 605"/>
                <a:gd name="T150" fmla="*/ 234 h 2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5" h="234">
                  <a:moveTo>
                    <a:pt x="71" y="234"/>
                  </a:moveTo>
                  <a:lnTo>
                    <a:pt x="0" y="90"/>
                  </a:lnTo>
                  <a:lnTo>
                    <a:pt x="0" y="75"/>
                  </a:lnTo>
                  <a:lnTo>
                    <a:pt x="501" y="75"/>
                  </a:lnTo>
                  <a:lnTo>
                    <a:pt x="524" y="74"/>
                  </a:lnTo>
                  <a:lnTo>
                    <a:pt x="541" y="74"/>
                  </a:lnTo>
                  <a:lnTo>
                    <a:pt x="555" y="73"/>
                  </a:lnTo>
                  <a:lnTo>
                    <a:pt x="563" y="71"/>
                  </a:lnTo>
                  <a:lnTo>
                    <a:pt x="569" y="68"/>
                  </a:lnTo>
                  <a:lnTo>
                    <a:pt x="574" y="65"/>
                  </a:lnTo>
                  <a:lnTo>
                    <a:pt x="579" y="60"/>
                  </a:lnTo>
                  <a:lnTo>
                    <a:pt x="582" y="53"/>
                  </a:lnTo>
                  <a:lnTo>
                    <a:pt x="585" y="45"/>
                  </a:lnTo>
                  <a:lnTo>
                    <a:pt x="587" y="34"/>
                  </a:lnTo>
                  <a:lnTo>
                    <a:pt x="589" y="18"/>
                  </a:lnTo>
                  <a:lnTo>
                    <a:pt x="590" y="0"/>
                  </a:lnTo>
                  <a:lnTo>
                    <a:pt x="605" y="0"/>
                  </a:lnTo>
                  <a:lnTo>
                    <a:pt x="605" y="223"/>
                  </a:lnTo>
                  <a:lnTo>
                    <a:pt x="590" y="223"/>
                  </a:lnTo>
                  <a:lnTo>
                    <a:pt x="589" y="204"/>
                  </a:lnTo>
                  <a:lnTo>
                    <a:pt x="587" y="189"/>
                  </a:lnTo>
                  <a:lnTo>
                    <a:pt x="585" y="177"/>
                  </a:lnTo>
                  <a:lnTo>
                    <a:pt x="583" y="169"/>
                  </a:lnTo>
                  <a:lnTo>
                    <a:pt x="579" y="163"/>
                  </a:lnTo>
                  <a:lnTo>
                    <a:pt x="574" y="159"/>
                  </a:lnTo>
                  <a:lnTo>
                    <a:pt x="570" y="155"/>
                  </a:lnTo>
                  <a:lnTo>
                    <a:pt x="565" y="152"/>
                  </a:lnTo>
                  <a:lnTo>
                    <a:pt x="557" y="149"/>
                  </a:lnTo>
                  <a:lnTo>
                    <a:pt x="543" y="148"/>
                  </a:lnTo>
                  <a:lnTo>
                    <a:pt x="525" y="147"/>
                  </a:lnTo>
                  <a:lnTo>
                    <a:pt x="501" y="147"/>
                  </a:lnTo>
                  <a:lnTo>
                    <a:pt x="181" y="147"/>
                  </a:lnTo>
                  <a:lnTo>
                    <a:pt x="151" y="147"/>
                  </a:lnTo>
                  <a:lnTo>
                    <a:pt x="128" y="148"/>
                  </a:lnTo>
                  <a:lnTo>
                    <a:pt x="110" y="149"/>
                  </a:lnTo>
                  <a:lnTo>
                    <a:pt x="98" y="152"/>
                  </a:lnTo>
                  <a:lnTo>
                    <a:pt x="91" y="154"/>
                  </a:lnTo>
                  <a:lnTo>
                    <a:pt x="86" y="156"/>
                  </a:lnTo>
                  <a:lnTo>
                    <a:pt x="81" y="159"/>
                  </a:lnTo>
                  <a:lnTo>
                    <a:pt x="78" y="163"/>
                  </a:lnTo>
                  <a:lnTo>
                    <a:pt x="75" y="167"/>
                  </a:lnTo>
                  <a:lnTo>
                    <a:pt x="73" y="171"/>
                  </a:lnTo>
                  <a:lnTo>
                    <a:pt x="72" y="176"/>
                  </a:lnTo>
                  <a:lnTo>
                    <a:pt x="71" y="182"/>
                  </a:lnTo>
                  <a:lnTo>
                    <a:pt x="72" y="191"/>
                  </a:lnTo>
                  <a:lnTo>
                    <a:pt x="75" y="201"/>
                  </a:lnTo>
                  <a:lnTo>
                    <a:pt x="79" y="213"/>
                  </a:lnTo>
                  <a:lnTo>
                    <a:pt x="84" y="227"/>
                  </a:lnTo>
                  <a:lnTo>
                    <a:pt x="71" y="234"/>
                  </a:lnTo>
                  <a:close/>
                </a:path>
              </a:pathLst>
            </a:custGeom>
            <a:solidFill>
              <a:srgbClr val="131516"/>
            </a:solidFill>
            <a:ln w="9525">
              <a:noFill/>
              <a:round/>
              <a:headEnd/>
              <a:tailEnd/>
            </a:ln>
          </p:spPr>
          <p:txBody>
            <a:bodyPr>
              <a:prstTxWarp prst="textNoShape">
                <a:avLst/>
              </a:prstTxWarp>
            </a:bodyPr>
            <a:lstStyle/>
            <a:p>
              <a:endParaRPr lang="de-DE"/>
            </a:p>
          </p:txBody>
        </p:sp>
        <p:sp>
          <p:nvSpPr>
            <p:cNvPr id="202" name="Freeform 203"/>
            <p:cNvSpPr>
              <a:spLocks/>
            </p:cNvSpPr>
            <p:nvPr/>
          </p:nvSpPr>
          <p:spPr bwMode="auto">
            <a:xfrm>
              <a:off x="1896" y="2436"/>
              <a:ext cx="87" cy="33"/>
            </a:xfrm>
            <a:custGeom>
              <a:avLst/>
              <a:gdLst>
                <a:gd name="T0" fmla="*/ 71 w 605"/>
                <a:gd name="T1" fmla="*/ 234 h 234"/>
                <a:gd name="T2" fmla="*/ 0 w 605"/>
                <a:gd name="T3" fmla="*/ 90 h 234"/>
                <a:gd name="T4" fmla="*/ 0 w 605"/>
                <a:gd name="T5" fmla="*/ 75 h 234"/>
                <a:gd name="T6" fmla="*/ 501 w 605"/>
                <a:gd name="T7" fmla="*/ 75 h 234"/>
                <a:gd name="T8" fmla="*/ 524 w 605"/>
                <a:gd name="T9" fmla="*/ 74 h 234"/>
                <a:gd name="T10" fmla="*/ 541 w 605"/>
                <a:gd name="T11" fmla="*/ 74 h 234"/>
                <a:gd name="T12" fmla="*/ 555 w 605"/>
                <a:gd name="T13" fmla="*/ 73 h 234"/>
                <a:gd name="T14" fmla="*/ 563 w 605"/>
                <a:gd name="T15" fmla="*/ 71 h 234"/>
                <a:gd name="T16" fmla="*/ 569 w 605"/>
                <a:gd name="T17" fmla="*/ 68 h 234"/>
                <a:gd name="T18" fmla="*/ 574 w 605"/>
                <a:gd name="T19" fmla="*/ 65 h 234"/>
                <a:gd name="T20" fmla="*/ 579 w 605"/>
                <a:gd name="T21" fmla="*/ 60 h 234"/>
                <a:gd name="T22" fmla="*/ 582 w 605"/>
                <a:gd name="T23" fmla="*/ 53 h 234"/>
                <a:gd name="T24" fmla="*/ 585 w 605"/>
                <a:gd name="T25" fmla="*/ 45 h 234"/>
                <a:gd name="T26" fmla="*/ 587 w 605"/>
                <a:gd name="T27" fmla="*/ 34 h 234"/>
                <a:gd name="T28" fmla="*/ 589 w 605"/>
                <a:gd name="T29" fmla="*/ 18 h 234"/>
                <a:gd name="T30" fmla="*/ 590 w 605"/>
                <a:gd name="T31" fmla="*/ 0 h 234"/>
                <a:gd name="T32" fmla="*/ 605 w 605"/>
                <a:gd name="T33" fmla="*/ 0 h 234"/>
                <a:gd name="T34" fmla="*/ 605 w 605"/>
                <a:gd name="T35" fmla="*/ 223 h 234"/>
                <a:gd name="T36" fmla="*/ 590 w 605"/>
                <a:gd name="T37" fmla="*/ 223 h 234"/>
                <a:gd name="T38" fmla="*/ 589 w 605"/>
                <a:gd name="T39" fmla="*/ 204 h 234"/>
                <a:gd name="T40" fmla="*/ 587 w 605"/>
                <a:gd name="T41" fmla="*/ 189 h 234"/>
                <a:gd name="T42" fmla="*/ 585 w 605"/>
                <a:gd name="T43" fmla="*/ 177 h 234"/>
                <a:gd name="T44" fmla="*/ 583 w 605"/>
                <a:gd name="T45" fmla="*/ 169 h 234"/>
                <a:gd name="T46" fmla="*/ 579 w 605"/>
                <a:gd name="T47" fmla="*/ 163 h 234"/>
                <a:gd name="T48" fmla="*/ 574 w 605"/>
                <a:gd name="T49" fmla="*/ 159 h 234"/>
                <a:gd name="T50" fmla="*/ 570 w 605"/>
                <a:gd name="T51" fmla="*/ 155 h 234"/>
                <a:gd name="T52" fmla="*/ 565 w 605"/>
                <a:gd name="T53" fmla="*/ 152 h 234"/>
                <a:gd name="T54" fmla="*/ 557 w 605"/>
                <a:gd name="T55" fmla="*/ 149 h 234"/>
                <a:gd name="T56" fmla="*/ 543 w 605"/>
                <a:gd name="T57" fmla="*/ 148 h 234"/>
                <a:gd name="T58" fmla="*/ 525 w 605"/>
                <a:gd name="T59" fmla="*/ 147 h 234"/>
                <a:gd name="T60" fmla="*/ 501 w 605"/>
                <a:gd name="T61" fmla="*/ 147 h 234"/>
                <a:gd name="T62" fmla="*/ 181 w 605"/>
                <a:gd name="T63" fmla="*/ 147 h 234"/>
                <a:gd name="T64" fmla="*/ 151 w 605"/>
                <a:gd name="T65" fmla="*/ 147 h 234"/>
                <a:gd name="T66" fmla="*/ 128 w 605"/>
                <a:gd name="T67" fmla="*/ 148 h 234"/>
                <a:gd name="T68" fmla="*/ 110 w 605"/>
                <a:gd name="T69" fmla="*/ 149 h 234"/>
                <a:gd name="T70" fmla="*/ 98 w 605"/>
                <a:gd name="T71" fmla="*/ 152 h 234"/>
                <a:gd name="T72" fmla="*/ 91 w 605"/>
                <a:gd name="T73" fmla="*/ 154 h 234"/>
                <a:gd name="T74" fmla="*/ 86 w 605"/>
                <a:gd name="T75" fmla="*/ 156 h 234"/>
                <a:gd name="T76" fmla="*/ 81 w 605"/>
                <a:gd name="T77" fmla="*/ 159 h 234"/>
                <a:gd name="T78" fmla="*/ 78 w 605"/>
                <a:gd name="T79" fmla="*/ 163 h 234"/>
                <a:gd name="T80" fmla="*/ 75 w 605"/>
                <a:gd name="T81" fmla="*/ 167 h 234"/>
                <a:gd name="T82" fmla="*/ 73 w 605"/>
                <a:gd name="T83" fmla="*/ 171 h 234"/>
                <a:gd name="T84" fmla="*/ 72 w 605"/>
                <a:gd name="T85" fmla="*/ 176 h 234"/>
                <a:gd name="T86" fmla="*/ 71 w 605"/>
                <a:gd name="T87" fmla="*/ 182 h 234"/>
                <a:gd name="T88" fmla="*/ 72 w 605"/>
                <a:gd name="T89" fmla="*/ 191 h 234"/>
                <a:gd name="T90" fmla="*/ 75 w 605"/>
                <a:gd name="T91" fmla="*/ 201 h 234"/>
                <a:gd name="T92" fmla="*/ 79 w 605"/>
                <a:gd name="T93" fmla="*/ 213 h 234"/>
                <a:gd name="T94" fmla="*/ 84 w 605"/>
                <a:gd name="T95" fmla="*/ 227 h 234"/>
                <a:gd name="T96" fmla="*/ 71 w 605"/>
                <a:gd name="T97" fmla="*/ 234 h 2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5"/>
                <a:gd name="T148" fmla="*/ 0 h 234"/>
                <a:gd name="T149" fmla="*/ 605 w 605"/>
                <a:gd name="T150" fmla="*/ 234 h 2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5" h="234">
                  <a:moveTo>
                    <a:pt x="71" y="234"/>
                  </a:moveTo>
                  <a:lnTo>
                    <a:pt x="0" y="90"/>
                  </a:lnTo>
                  <a:lnTo>
                    <a:pt x="0" y="75"/>
                  </a:lnTo>
                  <a:lnTo>
                    <a:pt x="501" y="75"/>
                  </a:lnTo>
                  <a:lnTo>
                    <a:pt x="524" y="74"/>
                  </a:lnTo>
                  <a:lnTo>
                    <a:pt x="541" y="74"/>
                  </a:lnTo>
                  <a:lnTo>
                    <a:pt x="555" y="73"/>
                  </a:lnTo>
                  <a:lnTo>
                    <a:pt x="563" y="71"/>
                  </a:lnTo>
                  <a:lnTo>
                    <a:pt x="569" y="68"/>
                  </a:lnTo>
                  <a:lnTo>
                    <a:pt x="574" y="65"/>
                  </a:lnTo>
                  <a:lnTo>
                    <a:pt x="579" y="60"/>
                  </a:lnTo>
                  <a:lnTo>
                    <a:pt x="582" y="53"/>
                  </a:lnTo>
                  <a:lnTo>
                    <a:pt x="585" y="45"/>
                  </a:lnTo>
                  <a:lnTo>
                    <a:pt x="587" y="34"/>
                  </a:lnTo>
                  <a:lnTo>
                    <a:pt x="589" y="18"/>
                  </a:lnTo>
                  <a:lnTo>
                    <a:pt x="590" y="0"/>
                  </a:lnTo>
                  <a:lnTo>
                    <a:pt x="605" y="0"/>
                  </a:lnTo>
                  <a:lnTo>
                    <a:pt x="605" y="223"/>
                  </a:lnTo>
                  <a:lnTo>
                    <a:pt x="590" y="223"/>
                  </a:lnTo>
                  <a:lnTo>
                    <a:pt x="589" y="204"/>
                  </a:lnTo>
                  <a:lnTo>
                    <a:pt x="587" y="189"/>
                  </a:lnTo>
                  <a:lnTo>
                    <a:pt x="585" y="177"/>
                  </a:lnTo>
                  <a:lnTo>
                    <a:pt x="583" y="169"/>
                  </a:lnTo>
                  <a:lnTo>
                    <a:pt x="579" y="163"/>
                  </a:lnTo>
                  <a:lnTo>
                    <a:pt x="574" y="159"/>
                  </a:lnTo>
                  <a:lnTo>
                    <a:pt x="570" y="155"/>
                  </a:lnTo>
                  <a:lnTo>
                    <a:pt x="565" y="152"/>
                  </a:lnTo>
                  <a:lnTo>
                    <a:pt x="557" y="149"/>
                  </a:lnTo>
                  <a:lnTo>
                    <a:pt x="543" y="148"/>
                  </a:lnTo>
                  <a:lnTo>
                    <a:pt x="525" y="147"/>
                  </a:lnTo>
                  <a:lnTo>
                    <a:pt x="501" y="147"/>
                  </a:lnTo>
                  <a:lnTo>
                    <a:pt x="181" y="147"/>
                  </a:lnTo>
                  <a:lnTo>
                    <a:pt x="151" y="147"/>
                  </a:lnTo>
                  <a:lnTo>
                    <a:pt x="128" y="148"/>
                  </a:lnTo>
                  <a:lnTo>
                    <a:pt x="110" y="149"/>
                  </a:lnTo>
                  <a:lnTo>
                    <a:pt x="98" y="152"/>
                  </a:lnTo>
                  <a:lnTo>
                    <a:pt x="91" y="154"/>
                  </a:lnTo>
                  <a:lnTo>
                    <a:pt x="86" y="156"/>
                  </a:lnTo>
                  <a:lnTo>
                    <a:pt x="81" y="159"/>
                  </a:lnTo>
                  <a:lnTo>
                    <a:pt x="78" y="163"/>
                  </a:lnTo>
                  <a:lnTo>
                    <a:pt x="75" y="167"/>
                  </a:lnTo>
                  <a:lnTo>
                    <a:pt x="73" y="171"/>
                  </a:lnTo>
                  <a:lnTo>
                    <a:pt x="72" y="176"/>
                  </a:lnTo>
                  <a:lnTo>
                    <a:pt x="71" y="182"/>
                  </a:lnTo>
                  <a:lnTo>
                    <a:pt x="72" y="191"/>
                  </a:lnTo>
                  <a:lnTo>
                    <a:pt x="75" y="201"/>
                  </a:lnTo>
                  <a:lnTo>
                    <a:pt x="79" y="213"/>
                  </a:lnTo>
                  <a:lnTo>
                    <a:pt x="84" y="227"/>
                  </a:lnTo>
                  <a:lnTo>
                    <a:pt x="71" y="234"/>
                  </a:lnTo>
                </a:path>
              </a:pathLst>
            </a:custGeom>
            <a:noFill/>
            <a:ln w="7938">
              <a:solidFill>
                <a:srgbClr val="131516"/>
              </a:solidFill>
              <a:round/>
              <a:headEnd/>
              <a:tailEnd/>
            </a:ln>
          </p:spPr>
          <p:txBody>
            <a:bodyPr>
              <a:prstTxWarp prst="textNoShape">
                <a:avLst/>
              </a:prstTxWarp>
            </a:bodyPr>
            <a:lstStyle/>
            <a:p>
              <a:endParaRPr lang="de-DE"/>
            </a:p>
          </p:txBody>
        </p:sp>
        <p:sp>
          <p:nvSpPr>
            <p:cNvPr id="203" name="Freeform 204"/>
            <p:cNvSpPr>
              <a:spLocks/>
            </p:cNvSpPr>
            <p:nvPr/>
          </p:nvSpPr>
          <p:spPr bwMode="auto">
            <a:xfrm>
              <a:off x="1971" y="2394"/>
              <a:ext cx="14" cy="14"/>
            </a:xfrm>
            <a:custGeom>
              <a:avLst/>
              <a:gdLst>
                <a:gd name="T0" fmla="*/ 0 w 97"/>
                <a:gd name="T1" fmla="*/ 48 h 97"/>
                <a:gd name="T2" fmla="*/ 1 w 97"/>
                <a:gd name="T3" fmla="*/ 38 h 97"/>
                <a:gd name="T4" fmla="*/ 4 w 97"/>
                <a:gd name="T5" fmla="*/ 28 h 97"/>
                <a:gd name="T6" fmla="*/ 8 w 97"/>
                <a:gd name="T7" fmla="*/ 20 h 97"/>
                <a:gd name="T8" fmla="*/ 14 w 97"/>
                <a:gd name="T9" fmla="*/ 13 h 97"/>
                <a:gd name="T10" fmla="*/ 21 w 97"/>
                <a:gd name="T11" fmla="*/ 7 h 97"/>
                <a:gd name="T12" fmla="*/ 30 w 97"/>
                <a:gd name="T13" fmla="*/ 3 h 97"/>
                <a:gd name="T14" fmla="*/ 39 w 97"/>
                <a:gd name="T15" fmla="*/ 0 h 97"/>
                <a:gd name="T16" fmla="*/ 48 w 97"/>
                <a:gd name="T17" fmla="*/ 0 h 97"/>
                <a:gd name="T18" fmla="*/ 58 w 97"/>
                <a:gd name="T19" fmla="*/ 1 h 97"/>
                <a:gd name="T20" fmla="*/ 67 w 97"/>
                <a:gd name="T21" fmla="*/ 3 h 97"/>
                <a:gd name="T22" fmla="*/ 75 w 97"/>
                <a:gd name="T23" fmla="*/ 7 h 97"/>
                <a:gd name="T24" fmla="*/ 82 w 97"/>
                <a:gd name="T25" fmla="*/ 13 h 97"/>
                <a:gd name="T26" fmla="*/ 89 w 97"/>
                <a:gd name="T27" fmla="*/ 21 h 97"/>
                <a:gd name="T28" fmla="*/ 94 w 97"/>
                <a:gd name="T29" fmla="*/ 30 h 97"/>
                <a:gd name="T30" fmla="*/ 96 w 97"/>
                <a:gd name="T31" fmla="*/ 38 h 97"/>
                <a:gd name="T32" fmla="*/ 97 w 97"/>
                <a:gd name="T33" fmla="*/ 48 h 97"/>
                <a:gd name="T34" fmla="*/ 96 w 97"/>
                <a:gd name="T35" fmla="*/ 57 h 97"/>
                <a:gd name="T36" fmla="*/ 94 w 97"/>
                <a:gd name="T37" fmla="*/ 67 h 97"/>
                <a:gd name="T38" fmla="*/ 89 w 97"/>
                <a:gd name="T39" fmla="*/ 75 h 97"/>
                <a:gd name="T40" fmla="*/ 82 w 97"/>
                <a:gd name="T41" fmla="*/ 82 h 97"/>
                <a:gd name="T42" fmla="*/ 75 w 97"/>
                <a:gd name="T43" fmla="*/ 88 h 97"/>
                <a:gd name="T44" fmla="*/ 67 w 97"/>
                <a:gd name="T45" fmla="*/ 93 h 97"/>
                <a:gd name="T46" fmla="*/ 58 w 97"/>
                <a:gd name="T47" fmla="*/ 96 h 97"/>
                <a:gd name="T48" fmla="*/ 48 w 97"/>
                <a:gd name="T49" fmla="*/ 97 h 97"/>
                <a:gd name="T50" fmla="*/ 39 w 97"/>
                <a:gd name="T51" fmla="*/ 96 h 97"/>
                <a:gd name="T52" fmla="*/ 30 w 97"/>
                <a:gd name="T53" fmla="*/ 93 h 97"/>
                <a:gd name="T54" fmla="*/ 21 w 97"/>
                <a:gd name="T55" fmla="*/ 88 h 97"/>
                <a:gd name="T56" fmla="*/ 14 w 97"/>
                <a:gd name="T57" fmla="*/ 82 h 97"/>
                <a:gd name="T58" fmla="*/ 8 w 97"/>
                <a:gd name="T59" fmla="*/ 75 h 97"/>
                <a:gd name="T60" fmla="*/ 3 w 97"/>
                <a:gd name="T61" fmla="*/ 67 h 97"/>
                <a:gd name="T62" fmla="*/ 1 w 97"/>
                <a:gd name="T63" fmla="*/ 57 h 97"/>
                <a:gd name="T64" fmla="*/ 0 w 97"/>
                <a:gd name="T65" fmla="*/ 48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0" y="48"/>
                  </a:moveTo>
                  <a:lnTo>
                    <a:pt x="1" y="38"/>
                  </a:lnTo>
                  <a:lnTo>
                    <a:pt x="4" y="28"/>
                  </a:lnTo>
                  <a:lnTo>
                    <a:pt x="8" y="20"/>
                  </a:lnTo>
                  <a:lnTo>
                    <a:pt x="14" y="13"/>
                  </a:lnTo>
                  <a:lnTo>
                    <a:pt x="21" y="7"/>
                  </a:lnTo>
                  <a:lnTo>
                    <a:pt x="30" y="3"/>
                  </a:lnTo>
                  <a:lnTo>
                    <a:pt x="39" y="0"/>
                  </a:lnTo>
                  <a:lnTo>
                    <a:pt x="48" y="0"/>
                  </a:lnTo>
                  <a:lnTo>
                    <a:pt x="58" y="1"/>
                  </a:lnTo>
                  <a:lnTo>
                    <a:pt x="67" y="3"/>
                  </a:lnTo>
                  <a:lnTo>
                    <a:pt x="75" y="7"/>
                  </a:lnTo>
                  <a:lnTo>
                    <a:pt x="82" y="13"/>
                  </a:lnTo>
                  <a:lnTo>
                    <a:pt x="89" y="21"/>
                  </a:lnTo>
                  <a:lnTo>
                    <a:pt x="94" y="30"/>
                  </a:lnTo>
                  <a:lnTo>
                    <a:pt x="96" y="38"/>
                  </a:lnTo>
                  <a:lnTo>
                    <a:pt x="97" y="48"/>
                  </a:lnTo>
                  <a:lnTo>
                    <a:pt x="96" y="57"/>
                  </a:lnTo>
                  <a:lnTo>
                    <a:pt x="94" y="67"/>
                  </a:lnTo>
                  <a:lnTo>
                    <a:pt x="89" y="75"/>
                  </a:lnTo>
                  <a:lnTo>
                    <a:pt x="82" y="82"/>
                  </a:lnTo>
                  <a:lnTo>
                    <a:pt x="75" y="88"/>
                  </a:lnTo>
                  <a:lnTo>
                    <a:pt x="67" y="93"/>
                  </a:lnTo>
                  <a:lnTo>
                    <a:pt x="58" y="96"/>
                  </a:lnTo>
                  <a:lnTo>
                    <a:pt x="48" y="97"/>
                  </a:lnTo>
                  <a:lnTo>
                    <a:pt x="39" y="96"/>
                  </a:lnTo>
                  <a:lnTo>
                    <a:pt x="30" y="93"/>
                  </a:lnTo>
                  <a:lnTo>
                    <a:pt x="21" y="88"/>
                  </a:lnTo>
                  <a:lnTo>
                    <a:pt x="14" y="82"/>
                  </a:lnTo>
                  <a:lnTo>
                    <a:pt x="8" y="75"/>
                  </a:lnTo>
                  <a:lnTo>
                    <a:pt x="3" y="67"/>
                  </a:lnTo>
                  <a:lnTo>
                    <a:pt x="1" y="57"/>
                  </a:lnTo>
                  <a:lnTo>
                    <a:pt x="0" y="48"/>
                  </a:lnTo>
                  <a:close/>
                </a:path>
              </a:pathLst>
            </a:custGeom>
            <a:solidFill>
              <a:srgbClr val="131516"/>
            </a:solidFill>
            <a:ln w="9525">
              <a:noFill/>
              <a:round/>
              <a:headEnd/>
              <a:tailEnd/>
            </a:ln>
          </p:spPr>
          <p:txBody>
            <a:bodyPr>
              <a:prstTxWarp prst="textNoShape">
                <a:avLst/>
              </a:prstTxWarp>
            </a:bodyPr>
            <a:lstStyle/>
            <a:p>
              <a:endParaRPr lang="de-DE"/>
            </a:p>
          </p:txBody>
        </p:sp>
        <p:sp>
          <p:nvSpPr>
            <p:cNvPr id="204" name="Freeform 205"/>
            <p:cNvSpPr>
              <a:spLocks/>
            </p:cNvSpPr>
            <p:nvPr/>
          </p:nvSpPr>
          <p:spPr bwMode="auto">
            <a:xfrm>
              <a:off x="1971" y="2394"/>
              <a:ext cx="14" cy="14"/>
            </a:xfrm>
            <a:custGeom>
              <a:avLst/>
              <a:gdLst>
                <a:gd name="T0" fmla="*/ 0 w 97"/>
                <a:gd name="T1" fmla="*/ 48 h 97"/>
                <a:gd name="T2" fmla="*/ 1 w 97"/>
                <a:gd name="T3" fmla="*/ 38 h 97"/>
                <a:gd name="T4" fmla="*/ 4 w 97"/>
                <a:gd name="T5" fmla="*/ 28 h 97"/>
                <a:gd name="T6" fmla="*/ 8 w 97"/>
                <a:gd name="T7" fmla="*/ 20 h 97"/>
                <a:gd name="T8" fmla="*/ 14 w 97"/>
                <a:gd name="T9" fmla="*/ 13 h 97"/>
                <a:gd name="T10" fmla="*/ 21 w 97"/>
                <a:gd name="T11" fmla="*/ 7 h 97"/>
                <a:gd name="T12" fmla="*/ 30 w 97"/>
                <a:gd name="T13" fmla="*/ 3 h 97"/>
                <a:gd name="T14" fmla="*/ 39 w 97"/>
                <a:gd name="T15" fmla="*/ 0 h 97"/>
                <a:gd name="T16" fmla="*/ 48 w 97"/>
                <a:gd name="T17" fmla="*/ 0 h 97"/>
                <a:gd name="T18" fmla="*/ 58 w 97"/>
                <a:gd name="T19" fmla="*/ 1 h 97"/>
                <a:gd name="T20" fmla="*/ 67 w 97"/>
                <a:gd name="T21" fmla="*/ 3 h 97"/>
                <a:gd name="T22" fmla="*/ 75 w 97"/>
                <a:gd name="T23" fmla="*/ 7 h 97"/>
                <a:gd name="T24" fmla="*/ 82 w 97"/>
                <a:gd name="T25" fmla="*/ 13 h 97"/>
                <a:gd name="T26" fmla="*/ 89 w 97"/>
                <a:gd name="T27" fmla="*/ 21 h 97"/>
                <a:gd name="T28" fmla="*/ 94 w 97"/>
                <a:gd name="T29" fmla="*/ 30 h 97"/>
                <a:gd name="T30" fmla="*/ 96 w 97"/>
                <a:gd name="T31" fmla="*/ 38 h 97"/>
                <a:gd name="T32" fmla="*/ 97 w 97"/>
                <a:gd name="T33" fmla="*/ 48 h 97"/>
                <a:gd name="T34" fmla="*/ 96 w 97"/>
                <a:gd name="T35" fmla="*/ 57 h 97"/>
                <a:gd name="T36" fmla="*/ 94 w 97"/>
                <a:gd name="T37" fmla="*/ 67 h 97"/>
                <a:gd name="T38" fmla="*/ 89 w 97"/>
                <a:gd name="T39" fmla="*/ 75 h 97"/>
                <a:gd name="T40" fmla="*/ 82 w 97"/>
                <a:gd name="T41" fmla="*/ 82 h 97"/>
                <a:gd name="T42" fmla="*/ 75 w 97"/>
                <a:gd name="T43" fmla="*/ 88 h 97"/>
                <a:gd name="T44" fmla="*/ 67 w 97"/>
                <a:gd name="T45" fmla="*/ 93 h 97"/>
                <a:gd name="T46" fmla="*/ 58 w 97"/>
                <a:gd name="T47" fmla="*/ 96 h 97"/>
                <a:gd name="T48" fmla="*/ 48 w 97"/>
                <a:gd name="T49" fmla="*/ 97 h 97"/>
                <a:gd name="T50" fmla="*/ 39 w 97"/>
                <a:gd name="T51" fmla="*/ 96 h 97"/>
                <a:gd name="T52" fmla="*/ 30 w 97"/>
                <a:gd name="T53" fmla="*/ 93 h 97"/>
                <a:gd name="T54" fmla="*/ 21 w 97"/>
                <a:gd name="T55" fmla="*/ 88 h 97"/>
                <a:gd name="T56" fmla="*/ 14 w 97"/>
                <a:gd name="T57" fmla="*/ 82 h 97"/>
                <a:gd name="T58" fmla="*/ 8 w 97"/>
                <a:gd name="T59" fmla="*/ 75 h 97"/>
                <a:gd name="T60" fmla="*/ 3 w 97"/>
                <a:gd name="T61" fmla="*/ 67 h 97"/>
                <a:gd name="T62" fmla="*/ 1 w 97"/>
                <a:gd name="T63" fmla="*/ 57 h 97"/>
                <a:gd name="T64" fmla="*/ 0 w 97"/>
                <a:gd name="T65" fmla="*/ 48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0" y="48"/>
                  </a:moveTo>
                  <a:lnTo>
                    <a:pt x="1" y="38"/>
                  </a:lnTo>
                  <a:lnTo>
                    <a:pt x="4" y="28"/>
                  </a:lnTo>
                  <a:lnTo>
                    <a:pt x="8" y="20"/>
                  </a:lnTo>
                  <a:lnTo>
                    <a:pt x="14" y="13"/>
                  </a:lnTo>
                  <a:lnTo>
                    <a:pt x="21" y="7"/>
                  </a:lnTo>
                  <a:lnTo>
                    <a:pt x="30" y="3"/>
                  </a:lnTo>
                  <a:lnTo>
                    <a:pt x="39" y="0"/>
                  </a:lnTo>
                  <a:lnTo>
                    <a:pt x="48" y="0"/>
                  </a:lnTo>
                  <a:lnTo>
                    <a:pt x="58" y="1"/>
                  </a:lnTo>
                  <a:lnTo>
                    <a:pt x="67" y="3"/>
                  </a:lnTo>
                  <a:lnTo>
                    <a:pt x="75" y="7"/>
                  </a:lnTo>
                  <a:lnTo>
                    <a:pt x="82" y="13"/>
                  </a:lnTo>
                  <a:lnTo>
                    <a:pt x="89" y="21"/>
                  </a:lnTo>
                  <a:lnTo>
                    <a:pt x="94" y="30"/>
                  </a:lnTo>
                  <a:lnTo>
                    <a:pt x="96" y="38"/>
                  </a:lnTo>
                  <a:lnTo>
                    <a:pt x="97" y="48"/>
                  </a:lnTo>
                  <a:lnTo>
                    <a:pt x="96" y="57"/>
                  </a:lnTo>
                  <a:lnTo>
                    <a:pt x="94" y="67"/>
                  </a:lnTo>
                  <a:lnTo>
                    <a:pt x="89" y="75"/>
                  </a:lnTo>
                  <a:lnTo>
                    <a:pt x="82" y="82"/>
                  </a:lnTo>
                  <a:lnTo>
                    <a:pt x="75" y="88"/>
                  </a:lnTo>
                  <a:lnTo>
                    <a:pt x="67" y="93"/>
                  </a:lnTo>
                  <a:lnTo>
                    <a:pt x="58" y="96"/>
                  </a:lnTo>
                  <a:lnTo>
                    <a:pt x="48" y="97"/>
                  </a:lnTo>
                  <a:lnTo>
                    <a:pt x="39" y="96"/>
                  </a:lnTo>
                  <a:lnTo>
                    <a:pt x="30" y="93"/>
                  </a:lnTo>
                  <a:lnTo>
                    <a:pt x="21" y="88"/>
                  </a:lnTo>
                  <a:lnTo>
                    <a:pt x="14" y="82"/>
                  </a:lnTo>
                  <a:lnTo>
                    <a:pt x="8" y="75"/>
                  </a:lnTo>
                  <a:lnTo>
                    <a:pt x="3" y="67"/>
                  </a:lnTo>
                  <a:lnTo>
                    <a:pt x="1" y="57"/>
                  </a:lnTo>
                  <a:lnTo>
                    <a:pt x="0" y="48"/>
                  </a:lnTo>
                </a:path>
              </a:pathLst>
            </a:custGeom>
            <a:noFill/>
            <a:ln w="7938">
              <a:solidFill>
                <a:srgbClr val="131516"/>
              </a:solidFill>
              <a:round/>
              <a:headEnd/>
              <a:tailEnd/>
            </a:ln>
          </p:spPr>
          <p:txBody>
            <a:bodyPr>
              <a:prstTxWarp prst="textNoShape">
                <a:avLst/>
              </a:prstTxWarp>
            </a:bodyPr>
            <a:lstStyle/>
            <a:p>
              <a:endParaRPr lang="de-DE"/>
            </a:p>
          </p:txBody>
        </p:sp>
        <p:sp>
          <p:nvSpPr>
            <p:cNvPr id="205" name="Freeform 206"/>
            <p:cNvSpPr>
              <a:spLocks noEditPoints="1"/>
            </p:cNvSpPr>
            <p:nvPr/>
          </p:nvSpPr>
          <p:spPr bwMode="auto">
            <a:xfrm>
              <a:off x="1896" y="2324"/>
              <a:ext cx="88" cy="55"/>
            </a:xfrm>
            <a:custGeom>
              <a:avLst/>
              <a:gdLst>
                <a:gd name="T0" fmla="*/ 264 w 616"/>
                <a:gd name="T1" fmla="*/ 381 h 383"/>
                <a:gd name="T2" fmla="*/ 197 w 616"/>
                <a:gd name="T3" fmla="*/ 372 h 383"/>
                <a:gd name="T4" fmla="*/ 138 w 616"/>
                <a:gd name="T5" fmla="*/ 352 h 383"/>
                <a:gd name="T6" fmla="*/ 88 w 616"/>
                <a:gd name="T7" fmla="*/ 327 h 383"/>
                <a:gd name="T8" fmla="*/ 49 w 616"/>
                <a:gd name="T9" fmla="*/ 295 h 383"/>
                <a:gd name="T10" fmla="*/ 22 w 616"/>
                <a:gd name="T11" fmla="*/ 261 h 383"/>
                <a:gd name="T12" fmla="*/ 8 w 616"/>
                <a:gd name="T13" fmla="*/ 231 h 383"/>
                <a:gd name="T14" fmla="*/ 0 w 616"/>
                <a:gd name="T15" fmla="*/ 200 h 383"/>
                <a:gd name="T16" fmla="*/ 1 w 616"/>
                <a:gd name="T17" fmla="*/ 174 h 383"/>
                <a:gd name="T18" fmla="*/ 8 w 616"/>
                <a:gd name="T19" fmla="*/ 149 h 383"/>
                <a:gd name="T20" fmla="*/ 18 w 616"/>
                <a:gd name="T21" fmla="*/ 125 h 383"/>
                <a:gd name="T22" fmla="*/ 54 w 616"/>
                <a:gd name="T23" fmla="*/ 82 h 383"/>
                <a:gd name="T24" fmla="*/ 92 w 616"/>
                <a:gd name="T25" fmla="*/ 52 h 383"/>
                <a:gd name="T26" fmla="*/ 129 w 616"/>
                <a:gd name="T27" fmla="*/ 32 h 383"/>
                <a:gd name="T28" fmla="*/ 172 w 616"/>
                <a:gd name="T29" fmla="*/ 17 h 383"/>
                <a:gd name="T30" fmla="*/ 217 w 616"/>
                <a:gd name="T31" fmla="*/ 6 h 383"/>
                <a:gd name="T32" fmla="*/ 268 w 616"/>
                <a:gd name="T33" fmla="*/ 1 h 383"/>
                <a:gd name="T34" fmla="*/ 329 w 616"/>
                <a:gd name="T35" fmla="*/ 0 h 383"/>
                <a:gd name="T36" fmla="*/ 399 w 616"/>
                <a:gd name="T37" fmla="*/ 7 h 383"/>
                <a:gd name="T38" fmla="*/ 460 w 616"/>
                <a:gd name="T39" fmla="*/ 23 h 383"/>
                <a:gd name="T40" fmla="*/ 512 w 616"/>
                <a:gd name="T41" fmla="*/ 46 h 383"/>
                <a:gd name="T42" fmla="*/ 554 w 616"/>
                <a:gd name="T43" fmla="*/ 73 h 383"/>
                <a:gd name="T44" fmla="*/ 584 w 616"/>
                <a:gd name="T45" fmla="*/ 105 h 383"/>
                <a:gd name="T46" fmla="*/ 603 w 616"/>
                <a:gd name="T47" fmla="*/ 140 h 383"/>
                <a:gd name="T48" fmla="*/ 614 w 616"/>
                <a:gd name="T49" fmla="*/ 173 h 383"/>
                <a:gd name="T50" fmla="*/ 616 w 616"/>
                <a:gd name="T51" fmla="*/ 205 h 383"/>
                <a:gd name="T52" fmla="*/ 610 w 616"/>
                <a:gd name="T53" fmla="*/ 236 h 383"/>
                <a:gd name="T54" fmla="*/ 597 w 616"/>
                <a:gd name="T55" fmla="*/ 263 h 383"/>
                <a:gd name="T56" fmla="*/ 578 w 616"/>
                <a:gd name="T57" fmla="*/ 289 h 383"/>
                <a:gd name="T58" fmla="*/ 550 w 616"/>
                <a:gd name="T59" fmla="*/ 314 h 383"/>
                <a:gd name="T60" fmla="*/ 516 w 616"/>
                <a:gd name="T61" fmla="*/ 336 h 383"/>
                <a:gd name="T62" fmla="*/ 447 w 616"/>
                <a:gd name="T63" fmla="*/ 365 h 383"/>
                <a:gd name="T64" fmla="*/ 370 w 616"/>
                <a:gd name="T65" fmla="*/ 380 h 383"/>
                <a:gd name="T66" fmla="*/ 324 w 616"/>
                <a:gd name="T67" fmla="*/ 298 h 383"/>
                <a:gd name="T68" fmla="*/ 409 w 616"/>
                <a:gd name="T69" fmla="*/ 293 h 383"/>
                <a:gd name="T70" fmla="*/ 481 w 616"/>
                <a:gd name="T71" fmla="*/ 281 h 383"/>
                <a:gd name="T72" fmla="*/ 538 w 616"/>
                <a:gd name="T73" fmla="*/ 261 h 383"/>
                <a:gd name="T74" fmla="*/ 572 w 616"/>
                <a:gd name="T75" fmla="*/ 237 h 383"/>
                <a:gd name="T76" fmla="*/ 583 w 616"/>
                <a:gd name="T77" fmla="*/ 222 h 383"/>
                <a:gd name="T78" fmla="*/ 588 w 616"/>
                <a:gd name="T79" fmla="*/ 206 h 383"/>
                <a:gd name="T80" fmla="*/ 588 w 616"/>
                <a:gd name="T81" fmla="*/ 187 h 383"/>
                <a:gd name="T82" fmla="*/ 584 w 616"/>
                <a:gd name="T83" fmla="*/ 169 h 383"/>
                <a:gd name="T84" fmla="*/ 562 w 616"/>
                <a:gd name="T85" fmla="*/ 138 h 383"/>
                <a:gd name="T86" fmla="*/ 539 w 616"/>
                <a:gd name="T87" fmla="*/ 122 h 383"/>
                <a:gd name="T88" fmla="*/ 508 w 616"/>
                <a:gd name="T89" fmla="*/ 110 h 383"/>
                <a:gd name="T90" fmla="*/ 455 w 616"/>
                <a:gd name="T91" fmla="*/ 97 h 383"/>
                <a:gd name="T92" fmla="*/ 378 w 616"/>
                <a:gd name="T93" fmla="*/ 88 h 383"/>
                <a:gd name="T94" fmla="*/ 284 w 616"/>
                <a:gd name="T95" fmla="*/ 86 h 383"/>
                <a:gd name="T96" fmla="*/ 213 w 616"/>
                <a:gd name="T97" fmla="*/ 89 h 383"/>
                <a:gd name="T98" fmla="*/ 151 w 616"/>
                <a:gd name="T99" fmla="*/ 97 h 383"/>
                <a:gd name="T100" fmla="*/ 103 w 616"/>
                <a:gd name="T101" fmla="*/ 111 h 383"/>
                <a:gd name="T102" fmla="*/ 72 w 616"/>
                <a:gd name="T103" fmla="*/ 125 h 383"/>
                <a:gd name="T104" fmla="*/ 49 w 616"/>
                <a:gd name="T105" fmla="*/ 142 h 383"/>
                <a:gd name="T106" fmla="*/ 32 w 616"/>
                <a:gd name="T107" fmla="*/ 167 h 383"/>
                <a:gd name="T108" fmla="*/ 29 w 616"/>
                <a:gd name="T109" fmla="*/ 197 h 383"/>
                <a:gd name="T110" fmla="*/ 35 w 616"/>
                <a:gd name="T111" fmla="*/ 219 h 383"/>
                <a:gd name="T112" fmla="*/ 50 w 616"/>
                <a:gd name="T113" fmla="*/ 238 h 383"/>
                <a:gd name="T114" fmla="*/ 77 w 616"/>
                <a:gd name="T115" fmla="*/ 258 h 383"/>
                <a:gd name="T116" fmla="*/ 117 w 616"/>
                <a:gd name="T117" fmla="*/ 275 h 383"/>
                <a:gd name="T118" fmla="*/ 170 w 616"/>
                <a:gd name="T119" fmla="*/ 286 h 383"/>
                <a:gd name="T120" fmla="*/ 285 w 616"/>
                <a:gd name="T121" fmla="*/ 296 h 3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6"/>
                <a:gd name="T184" fmla="*/ 0 h 383"/>
                <a:gd name="T185" fmla="*/ 616 w 616"/>
                <a:gd name="T186" fmla="*/ 383 h 3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6" h="383">
                  <a:moveTo>
                    <a:pt x="312" y="383"/>
                  </a:moveTo>
                  <a:lnTo>
                    <a:pt x="287" y="383"/>
                  </a:lnTo>
                  <a:lnTo>
                    <a:pt x="264" y="381"/>
                  </a:lnTo>
                  <a:lnTo>
                    <a:pt x="241" y="379"/>
                  </a:lnTo>
                  <a:lnTo>
                    <a:pt x="218" y="376"/>
                  </a:lnTo>
                  <a:lnTo>
                    <a:pt x="197" y="372"/>
                  </a:lnTo>
                  <a:lnTo>
                    <a:pt x="176" y="366"/>
                  </a:lnTo>
                  <a:lnTo>
                    <a:pt x="156" y="359"/>
                  </a:lnTo>
                  <a:lnTo>
                    <a:pt x="138" y="352"/>
                  </a:lnTo>
                  <a:lnTo>
                    <a:pt x="120" y="345"/>
                  </a:lnTo>
                  <a:lnTo>
                    <a:pt x="104" y="336"/>
                  </a:lnTo>
                  <a:lnTo>
                    <a:pt x="88" y="327"/>
                  </a:lnTo>
                  <a:lnTo>
                    <a:pt x="74" y="317"/>
                  </a:lnTo>
                  <a:lnTo>
                    <a:pt x="61" y="307"/>
                  </a:lnTo>
                  <a:lnTo>
                    <a:pt x="49" y="295"/>
                  </a:lnTo>
                  <a:lnTo>
                    <a:pt x="39" y="284"/>
                  </a:lnTo>
                  <a:lnTo>
                    <a:pt x="29" y="272"/>
                  </a:lnTo>
                  <a:lnTo>
                    <a:pt x="22" y="261"/>
                  </a:lnTo>
                  <a:lnTo>
                    <a:pt x="17" y="251"/>
                  </a:lnTo>
                  <a:lnTo>
                    <a:pt x="12" y="242"/>
                  </a:lnTo>
                  <a:lnTo>
                    <a:pt x="8" y="231"/>
                  </a:lnTo>
                  <a:lnTo>
                    <a:pt x="4" y="221"/>
                  </a:lnTo>
                  <a:lnTo>
                    <a:pt x="2" y="211"/>
                  </a:lnTo>
                  <a:lnTo>
                    <a:pt x="0" y="200"/>
                  </a:lnTo>
                  <a:lnTo>
                    <a:pt x="0" y="190"/>
                  </a:lnTo>
                  <a:lnTo>
                    <a:pt x="0" y="182"/>
                  </a:lnTo>
                  <a:lnTo>
                    <a:pt x="1" y="174"/>
                  </a:lnTo>
                  <a:lnTo>
                    <a:pt x="2" y="165"/>
                  </a:lnTo>
                  <a:lnTo>
                    <a:pt x="4" y="157"/>
                  </a:lnTo>
                  <a:lnTo>
                    <a:pt x="8" y="149"/>
                  </a:lnTo>
                  <a:lnTo>
                    <a:pt x="10" y="141"/>
                  </a:lnTo>
                  <a:lnTo>
                    <a:pt x="14" y="133"/>
                  </a:lnTo>
                  <a:lnTo>
                    <a:pt x="18" y="125"/>
                  </a:lnTo>
                  <a:lnTo>
                    <a:pt x="27" y="111"/>
                  </a:lnTo>
                  <a:lnTo>
                    <a:pt x="40" y="95"/>
                  </a:lnTo>
                  <a:lnTo>
                    <a:pt x="54" y="82"/>
                  </a:lnTo>
                  <a:lnTo>
                    <a:pt x="70" y="67"/>
                  </a:lnTo>
                  <a:lnTo>
                    <a:pt x="81" y="59"/>
                  </a:lnTo>
                  <a:lnTo>
                    <a:pt x="92" y="52"/>
                  </a:lnTo>
                  <a:lnTo>
                    <a:pt x="105" y="45"/>
                  </a:lnTo>
                  <a:lnTo>
                    <a:pt x="117" y="38"/>
                  </a:lnTo>
                  <a:lnTo>
                    <a:pt x="129" y="32"/>
                  </a:lnTo>
                  <a:lnTo>
                    <a:pt x="143" y="26"/>
                  </a:lnTo>
                  <a:lnTo>
                    <a:pt x="157" y="22"/>
                  </a:lnTo>
                  <a:lnTo>
                    <a:pt x="172" y="17"/>
                  </a:lnTo>
                  <a:lnTo>
                    <a:pt x="186" y="13"/>
                  </a:lnTo>
                  <a:lnTo>
                    <a:pt x="202" y="9"/>
                  </a:lnTo>
                  <a:lnTo>
                    <a:pt x="217" y="6"/>
                  </a:lnTo>
                  <a:lnTo>
                    <a:pt x="234" y="4"/>
                  </a:lnTo>
                  <a:lnTo>
                    <a:pt x="250" y="2"/>
                  </a:lnTo>
                  <a:lnTo>
                    <a:pt x="268" y="1"/>
                  </a:lnTo>
                  <a:lnTo>
                    <a:pt x="285" y="0"/>
                  </a:lnTo>
                  <a:lnTo>
                    <a:pt x="304" y="0"/>
                  </a:lnTo>
                  <a:lnTo>
                    <a:pt x="329" y="0"/>
                  </a:lnTo>
                  <a:lnTo>
                    <a:pt x="353" y="2"/>
                  </a:lnTo>
                  <a:lnTo>
                    <a:pt x="376" y="4"/>
                  </a:lnTo>
                  <a:lnTo>
                    <a:pt x="399" y="7"/>
                  </a:lnTo>
                  <a:lnTo>
                    <a:pt x="421" y="11"/>
                  </a:lnTo>
                  <a:lnTo>
                    <a:pt x="441" y="17"/>
                  </a:lnTo>
                  <a:lnTo>
                    <a:pt x="460" y="23"/>
                  </a:lnTo>
                  <a:lnTo>
                    <a:pt x="478" y="29"/>
                  </a:lnTo>
                  <a:lnTo>
                    <a:pt x="496" y="37"/>
                  </a:lnTo>
                  <a:lnTo>
                    <a:pt x="512" y="46"/>
                  </a:lnTo>
                  <a:lnTo>
                    <a:pt x="527" y="54"/>
                  </a:lnTo>
                  <a:lnTo>
                    <a:pt x="541" y="63"/>
                  </a:lnTo>
                  <a:lnTo>
                    <a:pt x="554" y="73"/>
                  </a:lnTo>
                  <a:lnTo>
                    <a:pt x="565" y="84"/>
                  </a:lnTo>
                  <a:lnTo>
                    <a:pt x="574" y="94"/>
                  </a:lnTo>
                  <a:lnTo>
                    <a:pt x="584" y="105"/>
                  </a:lnTo>
                  <a:lnTo>
                    <a:pt x="591" y="117"/>
                  </a:lnTo>
                  <a:lnTo>
                    <a:pt x="598" y="128"/>
                  </a:lnTo>
                  <a:lnTo>
                    <a:pt x="603" y="140"/>
                  </a:lnTo>
                  <a:lnTo>
                    <a:pt x="609" y="151"/>
                  </a:lnTo>
                  <a:lnTo>
                    <a:pt x="612" y="162"/>
                  </a:lnTo>
                  <a:lnTo>
                    <a:pt x="614" y="173"/>
                  </a:lnTo>
                  <a:lnTo>
                    <a:pt x="616" y="184"/>
                  </a:lnTo>
                  <a:lnTo>
                    <a:pt x="616" y="194"/>
                  </a:lnTo>
                  <a:lnTo>
                    <a:pt x="616" y="205"/>
                  </a:lnTo>
                  <a:lnTo>
                    <a:pt x="615" y="215"/>
                  </a:lnTo>
                  <a:lnTo>
                    <a:pt x="613" y="225"/>
                  </a:lnTo>
                  <a:lnTo>
                    <a:pt x="610" y="236"/>
                  </a:lnTo>
                  <a:lnTo>
                    <a:pt x="606" y="245"/>
                  </a:lnTo>
                  <a:lnTo>
                    <a:pt x="602" y="254"/>
                  </a:lnTo>
                  <a:lnTo>
                    <a:pt x="597" y="263"/>
                  </a:lnTo>
                  <a:lnTo>
                    <a:pt x="591" y="272"/>
                  </a:lnTo>
                  <a:lnTo>
                    <a:pt x="585" y="281"/>
                  </a:lnTo>
                  <a:lnTo>
                    <a:pt x="578" y="289"/>
                  </a:lnTo>
                  <a:lnTo>
                    <a:pt x="569" y="298"/>
                  </a:lnTo>
                  <a:lnTo>
                    <a:pt x="560" y="306"/>
                  </a:lnTo>
                  <a:lnTo>
                    <a:pt x="550" y="314"/>
                  </a:lnTo>
                  <a:lnTo>
                    <a:pt x="539" y="321"/>
                  </a:lnTo>
                  <a:lnTo>
                    <a:pt x="528" y="328"/>
                  </a:lnTo>
                  <a:lnTo>
                    <a:pt x="516" y="336"/>
                  </a:lnTo>
                  <a:lnTo>
                    <a:pt x="494" y="347"/>
                  </a:lnTo>
                  <a:lnTo>
                    <a:pt x="471" y="356"/>
                  </a:lnTo>
                  <a:lnTo>
                    <a:pt x="447" y="365"/>
                  </a:lnTo>
                  <a:lnTo>
                    <a:pt x="423" y="372"/>
                  </a:lnTo>
                  <a:lnTo>
                    <a:pt x="397" y="377"/>
                  </a:lnTo>
                  <a:lnTo>
                    <a:pt x="370" y="380"/>
                  </a:lnTo>
                  <a:lnTo>
                    <a:pt x="342" y="382"/>
                  </a:lnTo>
                  <a:lnTo>
                    <a:pt x="312" y="383"/>
                  </a:lnTo>
                  <a:close/>
                  <a:moveTo>
                    <a:pt x="324" y="298"/>
                  </a:moveTo>
                  <a:lnTo>
                    <a:pt x="353" y="298"/>
                  </a:lnTo>
                  <a:lnTo>
                    <a:pt x="382" y="295"/>
                  </a:lnTo>
                  <a:lnTo>
                    <a:pt x="409" y="293"/>
                  </a:lnTo>
                  <a:lnTo>
                    <a:pt x="435" y="290"/>
                  </a:lnTo>
                  <a:lnTo>
                    <a:pt x="459" y="286"/>
                  </a:lnTo>
                  <a:lnTo>
                    <a:pt x="481" y="281"/>
                  </a:lnTo>
                  <a:lnTo>
                    <a:pt x="503" y="275"/>
                  </a:lnTo>
                  <a:lnTo>
                    <a:pt x="524" y="268"/>
                  </a:lnTo>
                  <a:lnTo>
                    <a:pt x="538" y="261"/>
                  </a:lnTo>
                  <a:lnTo>
                    <a:pt x="552" y="253"/>
                  </a:lnTo>
                  <a:lnTo>
                    <a:pt x="563" y="246"/>
                  </a:lnTo>
                  <a:lnTo>
                    <a:pt x="572" y="237"/>
                  </a:lnTo>
                  <a:lnTo>
                    <a:pt x="576" y="231"/>
                  </a:lnTo>
                  <a:lnTo>
                    <a:pt x="580" y="226"/>
                  </a:lnTo>
                  <a:lnTo>
                    <a:pt x="583" y="222"/>
                  </a:lnTo>
                  <a:lnTo>
                    <a:pt x="585" y="216"/>
                  </a:lnTo>
                  <a:lnTo>
                    <a:pt x="587" y="211"/>
                  </a:lnTo>
                  <a:lnTo>
                    <a:pt x="588" y="206"/>
                  </a:lnTo>
                  <a:lnTo>
                    <a:pt x="589" y="199"/>
                  </a:lnTo>
                  <a:lnTo>
                    <a:pt x="589" y="193"/>
                  </a:lnTo>
                  <a:lnTo>
                    <a:pt x="588" y="187"/>
                  </a:lnTo>
                  <a:lnTo>
                    <a:pt x="587" y="181"/>
                  </a:lnTo>
                  <a:lnTo>
                    <a:pt x="586" y="176"/>
                  </a:lnTo>
                  <a:lnTo>
                    <a:pt x="584" y="169"/>
                  </a:lnTo>
                  <a:lnTo>
                    <a:pt x="576" y="157"/>
                  </a:lnTo>
                  <a:lnTo>
                    <a:pt x="567" y="145"/>
                  </a:lnTo>
                  <a:lnTo>
                    <a:pt x="562" y="138"/>
                  </a:lnTo>
                  <a:lnTo>
                    <a:pt x="555" y="132"/>
                  </a:lnTo>
                  <a:lnTo>
                    <a:pt x="548" y="127"/>
                  </a:lnTo>
                  <a:lnTo>
                    <a:pt x="539" y="122"/>
                  </a:lnTo>
                  <a:lnTo>
                    <a:pt x="530" y="117"/>
                  </a:lnTo>
                  <a:lnTo>
                    <a:pt x="520" y="113"/>
                  </a:lnTo>
                  <a:lnTo>
                    <a:pt x="508" y="110"/>
                  </a:lnTo>
                  <a:lnTo>
                    <a:pt x="496" y="105"/>
                  </a:lnTo>
                  <a:lnTo>
                    <a:pt x="476" y="101"/>
                  </a:lnTo>
                  <a:lnTo>
                    <a:pt x="455" y="97"/>
                  </a:lnTo>
                  <a:lnTo>
                    <a:pt x="431" y="93"/>
                  </a:lnTo>
                  <a:lnTo>
                    <a:pt x="406" y="91"/>
                  </a:lnTo>
                  <a:lnTo>
                    <a:pt x="378" y="88"/>
                  </a:lnTo>
                  <a:lnTo>
                    <a:pt x="349" y="87"/>
                  </a:lnTo>
                  <a:lnTo>
                    <a:pt x="317" y="86"/>
                  </a:lnTo>
                  <a:lnTo>
                    <a:pt x="284" y="86"/>
                  </a:lnTo>
                  <a:lnTo>
                    <a:pt x="259" y="86"/>
                  </a:lnTo>
                  <a:lnTo>
                    <a:pt x="236" y="87"/>
                  </a:lnTo>
                  <a:lnTo>
                    <a:pt x="213" y="89"/>
                  </a:lnTo>
                  <a:lnTo>
                    <a:pt x="191" y="91"/>
                  </a:lnTo>
                  <a:lnTo>
                    <a:pt x="171" y="94"/>
                  </a:lnTo>
                  <a:lnTo>
                    <a:pt x="151" y="97"/>
                  </a:lnTo>
                  <a:lnTo>
                    <a:pt x="132" y="101"/>
                  </a:lnTo>
                  <a:lnTo>
                    <a:pt x="115" y="106"/>
                  </a:lnTo>
                  <a:lnTo>
                    <a:pt x="103" y="111"/>
                  </a:lnTo>
                  <a:lnTo>
                    <a:pt x="91" y="115"/>
                  </a:lnTo>
                  <a:lnTo>
                    <a:pt x="81" y="120"/>
                  </a:lnTo>
                  <a:lnTo>
                    <a:pt x="72" y="125"/>
                  </a:lnTo>
                  <a:lnTo>
                    <a:pt x="63" y="130"/>
                  </a:lnTo>
                  <a:lnTo>
                    <a:pt x="56" y="135"/>
                  </a:lnTo>
                  <a:lnTo>
                    <a:pt x="49" y="142"/>
                  </a:lnTo>
                  <a:lnTo>
                    <a:pt x="44" y="147"/>
                  </a:lnTo>
                  <a:lnTo>
                    <a:pt x="37" y="157"/>
                  </a:lnTo>
                  <a:lnTo>
                    <a:pt x="32" y="167"/>
                  </a:lnTo>
                  <a:lnTo>
                    <a:pt x="30" y="179"/>
                  </a:lnTo>
                  <a:lnTo>
                    <a:pt x="29" y="190"/>
                  </a:lnTo>
                  <a:lnTo>
                    <a:pt x="29" y="197"/>
                  </a:lnTo>
                  <a:lnTo>
                    <a:pt x="31" y="205"/>
                  </a:lnTo>
                  <a:lnTo>
                    <a:pt x="33" y="212"/>
                  </a:lnTo>
                  <a:lnTo>
                    <a:pt x="35" y="219"/>
                  </a:lnTo>
                  <a:lnTo>
                    <a:pt x="40" y="225"/>
                  </a:lnTo>
                  <a:lnTo>
                    <a:pt x="44" y="231"/>
                  </a:lnTo>
                  <a:lnTo>
                    <a:pt x="50" y="238"/>
                  </a:lnTo>
                  <a:lnTo>
                    <a:pt x="56" y="244"/>
                  </a:lnTo>
                  <a:lnTo>
                    <a:pt x="65" y="251"/>
                  </a:lnTo>
                  <a:lnTo>
                    <a:pt x="77" y="258"/>
                  </a:lnTo>
                  <a:lnTo>
                    <a:pt x="89" y="264"/>
                  </a:lnTo>
                  <a:lnTo>
                    <a:pt x="103" y="270"/>
                  </a:lnTo>
                  <a:lnTo>
                    <a:pt x="117" y="275"/>
                  </a:lnTo>
                  <a:lnTo>
                    <a:pt x="134" y="279"/>
                  </a:lnTo>
                  <a:lnTo>
                    <a:pt x="151" y="283"/>
                  </a:lnTo>
                  <a:lnTo>
                    <a:pt x="170" y="286"/>
                  </a:lnTo>
                  <a:lnTo>
                    <a:pt x="209" y="291"/>
                  </a:lnTo>
                  <a:lnTo>
                    <a:pt x="247" y="294"/>
                  </a:lnTo>
                  <a:lnTo>
                    <a:pt x="285" y="296"/>
                  </a:lnTo>
                  <a:lnTo>
                    <a:pt x="324" y="298"/>
                  </a:lnTo>
                  <a:close/>
                </a:path>
              </a:pathLst>
            </a:custGeom>
            <a:solidFill>
              <a:srgbClr val="131516"/>
            </a:solidFill>
            <a:ln w="9525">
              <a:noFill/>
              <a:round/>
              <a:headEnd/>
              <a:tailEnd/>
            </a:ln>
          </p:spPr>
          <p:txBody>
            <a:bodyPr>
              <a:prstTxWarp prst="textNoShape">
                <a:avLst/>
              </a:prstTxWarp>
            </a:bodyPr>
            <a:lstStyle/>
            <a:p>
              <a:endParaRPr lang="de-DE"/>
            </a:p>
          </p:txBody>
        </p:sp>
        <p:sp>
          <p:nvSpPr>
            <p:cNvPr id="206" name="Freeform 207"/>
            <p:cNvSpPr>
              <a:spLocks/>
            </p:cNvSpPr>
            <p:nvPr/>
          </p:nvSpPr>
          <p:spPr bwMode="auto">
            <a:xfrm>
              <a:off x="1896" y="2324"/>
              <a:ext cx="88" cy="55"/>
            </a:xfrm>
            <a:custGeom>
              <a:avLst/>
              <a:gdLst>
                <a:gd name="T0" fmla="*/ 287 w 616"/>
                <a:gd name="T1" fmla="*/ 383 h 383"/>
                <a:gd name="T2" fmla="*/ 241 w 616"/>
                <a:gd name="T3" fmla="*/ 379 h 383"/>
                <a:gd name="T4" fmla="*/ 197 w 616"/>
                <a:gd name="T5" fmla="*/ 372 h 383"/>
                <a:gd name="T6" fmla="*/ 156 w 616"/>
                <a:gd name="T7" fmla="*/ 359 h 383"/>
                <a:gd name="T8" fmla="*/ 120 w 616"/>
                <a:gd name="T9" fmla="*/ 345 h 383"/>
                <a:gd name="T10" fmla="*/ 88 w 616"/>
                <a:gd name="T11" fmla="*/ 327 h 383"/>
                <a:gd name="T12" fmla="*/ 61 w 616"/>
                <a:gd name="T13" fmla="*/ 307 h 383"/>
                <a:gd name="T14" fmla="*/ 39 w 616"/>
                <a:gd name="T15" fmla="*/ 284 h 383"/>
                <a:gd name="T16" fmla="*/ 22 w 616"/>
                <a:gd name="T17" fmla="*/ 261 h 383"/>
                <a:gd name="T18" fmla="*/ 12 w 616"/>
                <a:gd name="T19" fmla="*/ 242 h 383"/>
                <a:gd name="T20" fmla="*/ 4 w 616"/>
                <a:gd name="T21" fmla="*/ 221 h 383"/>
                <a:gd name="T22" fmla="*/ 0 w 616"/>
                <a:gd name="T23" fmla="*/ 200 h 383"/>
                <a:gd name="T24" fmla="*/ 0 w 616"/>
                <a:gd name="T25" fmla="*/ 182 h 383"/>
                <a:gd name="T26" fmla="*/ 2 w 616"/>
                <a:gd name="T27" fmla="*/ 165 h 383"/>
                <a:gd name="T28" fmla="*/ 8 w 616"/>
                <a:gd name="T29" fmla="*/ 149 h 383"/>
                <a:gd name="T30" fmla="*/ 14 w 616"/>
                <a:gd name="T31" fmla="*/ 133 h 383"/>
                <a:gd name="T32" fmla="*/ 27 w 616"/>
                <a:gd name="T33" fmla="*/ 111 h 383"/>
                <a:gd name="T34" fmla="*/ 54 w 616"/>
                <a:gd name="T35" fmla="*/ 82 h 383"/>
                <a:gd name="T36" fmla="*/ 81 w 616"/>
                <a:gd name="T37" fmla="*/ 59 h 383"/>
                <a:gd name="T38" fmla="*/ 105 w 616"/>
                <a:gd name="T39" fmla="*/ 45 h 383"/>
                <a:gd name="T40" fmla="*/ 129 w 616"/>
                <a:gd name="T41" fmla="*/ 32 h 383"/>
                <a:gd name="T42" fmla="*/ 157 w 616"/>
                <a:gd name="T43" fmla="*/ 22 h 383"/>
                <a:gd name="T44" fmla="*/ 186 w 616"/>
                <a:gd name="T45" fmla="*/ 13 h 383"/>
                <a:gd name="T46" fmla="*/ 217 w 616"/>
                <a:gd name="T47" fmla="*/ 6 h 383"/>
                <a:gd name="T48" fmla="*/ 250 w 616"/>
                <a:gd name="T49" fmla="*/ 2 h 383"/>
                <a:gd name="T50" fmla="*/ 285 w 616"/>
                <a:gd name="T51" fmla="*/ 0 h 383"/>
                <a:gd name="T52" fmla="*/ 329 w 616"/>
                <a:gd name="T53" fmla="*/ 0 h 383"/>
                <a:gd name="T54" fmla="*/ 376 w 616"/>
                <a:gd name="T55" fmla="*/ 4 h 383"/>
                <a:gd name="T56" fmla="*/ 421 w 616"/>
                <a:gd name="T57" fmla="*/ 11 h 383"/>
                <a:gd name="T58" fmla="*/ 460 w 616"/>
                <a:gd name="T59" fmla="*/ 23 h 383"/>
                <a:gd name="T60" fmla="*/ 496 w 616"/>
                <a:gd name="T61" fmla="*/ 37 h 383"/>
                <a:gd name="T62" fmla="*/ 527 w 616"/>
                <a:gd name="T63" fmla="*/ 54 h 383"/>
                <a:gd name="T64" fmla="*/ 554 w 616"/>
                <a:gd name="T65" fmla="*/ 73 h 383"/>
                <a:gd name="T66" fmla="*/ 574 w 616"/>
                <a:gd name="T67" fmla="*/ 94 h 383"/>
                <a:gd name="T68" fmla="*/ 591 w 616"/>
                <a:gd name="T69" fmla="*/ 117 h 383"/>
                <a:gd name="T70" fmla="*/ 603 w 616"/>
                <a:gd name="T71" fmla="*/ 140 h 383"/>
                <a:gd name="T72" fmla="*/ 612 w 616"/>
                <a:gd name="T73" fmla="*/ 162 h 383"/>
                <a:gd name="T74" fmla="*/ 616 w 616"/>
                <a:gd name="T75" fmla="*/ 184 h 383"/>
                <a:gd name="T76" fmla="*/ 616 w 616"/>
                <a:gd name="T77" fmla="*/ 205 h 383"/>
                <a:gd name="T78" fmla="*/ 613 w 616"/>
                <a:gd name="T79" fmla="*/ 225 h 383"/>
                <a:gd name="T80" fmla="*/ 606 w 616"/>
                <a:gd name="T81" fmla="*/ 245 h 383"/>
                <a:gd name="T82" fmla="*/ 597 w 616"/>
                <a:gd name="T83" fmla="*/ 263 h 383"/>
                <a:gd name="T84" fmla="*/ 585 w 616"/>
                <a:gd name="T85" fmla="*/ 281 h 383"/>
                <a:gd name="T86" fmla="*/ 569 w 616"/>
                <a:gd name="T87" fmla="*/ 298 h 383"/>
                <a:gd name="T88" fmla="*/ 550 w 616"/>
                <a:gd name="T89" fmla="*/ 314 h 383"/>
                <a:gd name="T90" fmla="*/ 528 w 616"/>
                <a:gd name="T91" fmla="*/ 328 h 383"/>
                <a:gd name="T92" fmla="*/ 494 w 616"/>
                <a:gd name="T93" fmla="*/ 347 h 383"/>
                <a:gd name="T94" fmla="*/ 447 w 616"/>
                <a:gd name="T95" fmla="*/ 365 h 383"/>
                <a:gd name="T96" fmla="*/ 397 w 616"/>
                <a:gd name="T97" fmla="*/ 377 h 383"/>
                <a:gd name="T98" fmla="*/ 342 w 616"/>
                <a:gd name="T99" fmla="*/ 382 h 3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6"/>
                <a:gd name="T151" fmla="*/ 0 h 383"/>
                <a:gd name="T152" fmla="*/ 616 w 616"/>
                <a:gd name="T153" fmla="*/ 383 h 3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6" h="383">
                  <a:moveTo>
                    <a:pt x="312" y="383"/>
                  </a:moveTo>
                  <a:lnTo>
                    <a:pt x="287" y="383"/>
                  </a:lnTo>
                  <a:lnTo>
                    <a:pt x="264" y="381"/>
                  </a:lnTo>
                  <a:lnTo>
                    <a:pt x="241" y="379"/>
                  </a:lnTo>
                  <a:lnTo>
                    <a:pt x="218" y="376"/>
                  </a:lnTo>
                  <a:lnTo>
                    <a:pt x="197" y="372"/>
                  </a:lnTo>
                  <a:lnTo>
                    <a:pt x="176" y="366"/>
                  </a:lnTo>
                  <a:lnTo>
                    <a:pt x="156" y="359"/>
                  </a:lnTo>
                  <a:lnTo>
                    <a:pt x="138" y="352"/>
                  </a:lnTo>
                  <a:lnTo>
                    <a:pt x="120" y="345"/>
                  </a:lnTo>
                  <a:lnTo>
                    <a:pt x="104" y="336"/>
                  </a:lnTo>
                  <a:lnTo>
                    <a:pt x="88" y="327"/>
                  </a:lnTo>
                  <a:lnTo>
                    <a:pt x="74" y="317"/>
                  </a:lnTo>
                  <a:lnTo>
                    <a:pt x="61" y="307"/>
                  </a:lnTo>
                  <a:lnTo>
                    <a:pt x="49" y="295"/>
                  </a:lnTo>
                  <a:lnTo>
                    <a:pt x="39" y="284"/>
                  </a:lnTo>
                  <a:lnTo>
                    <a:pt x="29" y="272"/>
                  </a:lnTo>
                  <a:lnTo>
                    <a:pt x="22" y="261"/>
                  </a:lnTo>
                  <a:lnTo>
                    <a:pt x="17" y="251"/>
                  </a:lnTo>
                  <a:lnTo>
                    <a:pt x="12" y="242"/>
                  </a:lnTo>
                  <a:lnTo>
                    <a:pt x="8" y="231"/>
                  </a:lnTo>
                  <a:lnTo>
                    <a:pt x="4" y="221"/>
                  </a:lnTo>
                  <a:lnTo>
                    <a:pt x="2" y="211"/>
                  </a:lnTo>
                  <a:lnTo>
                    <a:pt x="0" y="200"/>
                  </a:lnTo>
                  <a:lnTo>
                    <a:pt x="0" y="190"/>
                  </a:lnTo>
                  <a:lnTo>
                    <a:pt x="0" y="182"/>
                  </a:lnTo>
                  <a:lnTo>
                    <a:pt x="1" y="174"/>
                  </a:lnTo>
                  <a:lnTo>
                    <a:pt x="2" y="165"/>
                  </a:lnTo>
                  <a:lnTo>
                    <a:pt x="4" y="157"/>
                  </a:lnTo>
                  <a:lnTo>
                    <a:pt x="8" y="149"/>
                  </a:lnTo>
                  <a:lnTo>
                    <a:pt x="10" y="141"/>
                  </a:lnTo>
                  <a:lnTo>
                    <a:pt x="14" y="133"/>
                  </a:lnTo>
                  <a:lnTo>
                    <a:pt x="18" y="125"/>
                  </a:lnTo>
                  <a:lnTo>
                    <a:pt x="27" y="111"/>
                  </a:lnTo>
                  <a:lnTo>
                    <a:pt x="40" y="95"/>
                  </a:lnTo>
                  <a:lnTo>
                    <a:pt x="54" y="82"/>
                  </a:lnTo>
                  <a:lnTo>
                    <a:pt x="70" y="67"/>
                  </a:lnTo>
                  <a:lnTo>
                    <a:pt x="81" y="59"/>
                  </a:lnTo>
                  <a:lnTo>
                    <a:pt x="92" y="52"/>
                  </a:lnTo>
                  <a:lnTo>
                    <a:pt x="105" y="45"/>
                  </a:lnTo>
                  <a:lnTo>
                    <a:pt x="117" y="38"/>
                  </a:lnTo>
                  <a:lnTo>
                    <a:pt x="129" y="32"/>
                  </a:lnTo>
                  <a:lnTo>
                    <a:pt x="143" y="26"/>
                  </a:lnTo>
                  <a:lnTo>
                    <a:pt x="157" y="22"/>
                  </a:lnTo>
                  <a:lnTo>
                    <a:pt x="172" y="17"/>
                  </a:lnTo>
                  <a:lnTo>
                    <a:pt x="186" y="13"/>
                  </a:lnTo>
                  <a:lnTo>
                    <a:pt x="202" y="9"/>
                  </a:lnTo>
                  <a:lnTo>
                    <a:pt x="217" y="6"/>
                  </a:lnTo>
                  <a:lnTo>
                    <a:pt x="234" y="4"/>
                  </a:lnTo>
                  <a:lnTo>
                    <a:pt x="250" y="2"/>
                  </a:lnTo>
                  <a:lnTo>
                    <a:pt x="268" y="1"/>
                  </a:lnTo>
                  <a:lnTo>
                    <a:pt x="285" y="0"/>
                  </a:lnTo>
                  <a:lnTo>
                    <a:pt x="304" y="0"/>
                  </a:lnTo>
                  <a:lnTo>
                    <a:pt x="329" y="0"/>
                  </a:lnTo>
                  <a:lnTo>
                    <a:pt x="353" y="2"/>
                  </a:lnTo>
                  <a:lnTo>
                    <a:pt x="376" y="4"/>
                  </a:lnTo>
                  <a:lnTo>
                    <a:pt x="399" y="7"/>
                  </a:lnTo>
                  <a:lnTo>
                    <a:pt x="421" y="11"/>
                  </a:lnTo>
                  <a:lnTo>
                    <a:pt x="441" y="17"/>
                  </a:lnTo>
                  <a:lnTo>
                    <a:pt x="460" y="23"/>
                  </a:lnTo>
                  <a:lnTo>
                    <a:pt x="478" y="29"/>
                  </a:lnTo>
                  <a:lnTo>
                    <a:pt x="496" y="37"/>
                  </a:lnTo>
                  <a:lnTo>
                    <a:pt x="512" y="46"/>
                  </a:lnTo>
                  <a:lnTo>
                    <a:pt x="527" y="54"/>
                  </a:lnTo>
                  <a:lnTo>
                    <a:pt x="541" y="63"/>
                  </a:lnTo>
                  <a:lnTo>
                    <a:pt x="554" y="73"/>
                  </a:lnTo>
                  <a:lnTo>
                    <a:pt x="565" y="84"/>
                  </a:lnTo>
                  <a:lnTo>
                    <a:pt x="574" y="94"/>
                  </a:lnTo>
                  <a:lnTo>
                    <a:pt x="584" y="105"/>
                  </a:lnTo>
                  <a:lnTo>
                    <a:pt x="591" y="117"/>
                  </a:lnTo>
                  <a:lnTo>
                    <a:pt x="598" y="128"/>
                  </a:lnTo>
                  <a:lnTo>
                    <a:pt x="603" y="140"/>
                  </a:lnTo>
                  <a:lnTo>
                    <a:pt x="609" y="151"/>
                  </a:lnTo>
                  <a:lnTo>
                    <a:pt x="612" y="162"/>
                  </a:lnTo>
                  <a:lnTo>
                    <a:pt x="614" y="173"/>
                  </a:lnTo>
                  <a:lnTo>
                    <a:pt x="616" y="184"/>
                  </a:lnTo>
                  <a:lnTo>
                    <a:pt x="616" y="194"/>
                  </a:lnTo>
                  <a:lnTo>
                    <a:pt x="616" y="205"/>
                  </a:lnTo>
                  <a:lnTo>
                    <a:pt x="615" y="215"/>
                  </a:lnTo>
                  <a:lnTo>
                    <a:pt x="613" y="225"/>
                  </a:lnTo>
                  <a:lnTo>
                    <a:pt x="610" y="236"/>
                  </a:lnTo>
                  <a:lnTo>
                    <a:pt x="606" y="245"/>
                  </a:lnTo>
                  <a:lnTo>
                    <a:pt x="602" y="254"/>
                  </a:lnTo>
                  <a:lnTo>
                    <a:pt x="597" y="263"/>
                  </a:lnTo>
                  <a:lnTo>
                    <a:pt x="591" y="272"/>
                  </a:lnTo>
                  <a:lnTo>
                    <a:pt x="585" y="281"/>
                  </a:lnTo>
                  <a:lnTo>
                    <a:pt x="578" y="289"/>
                  </a:lnTo>
                  <a:lnTo>
                    <a:pt x="569" y="298"/>
                  </a:lnTo>
                  <a:lnTo>
                    <a:pt x="560" y="306"/>
                  </a:lnTo>
                  <a:lnTo>
                    <a:pt x="550" y="314"/>
                  </a:lnTo>
                  <a:lnTo>
                    <a:pt x="539" y="321"/>
                  </a:lnTo>
                  <a:lnTo>
                    <a:pt x="528" y="328"/>
                  </a:lnTo>
                  <a:lnTo>
                    <a:pt x="516" y="336"/>
                  </a:lnTo>
                  <a:lnTo>
                    <a:pt x="494" y="347"/>
                  </a:lnTo>
                  <a:lnTo>
                    <a:pt x="471" y="356"/>
                  </a:lnTo>
                  <a:lnTo>
                    <a:pt x="447" y="365"/>
                  </a:lnTo>
                  <a:lnTo>
                    <a:pt x="423" y="372"/>
                  </a:lnTo>
                  <a:lnTo>
                    <a:pt x="397" y="377"/>
                  </a:lnTo>
                  <a:lnTo>
                    <a:pt x="370" y="380"/>
                  </a:lnTo>
                  <a:lnTo>
                    <a:pt x="342" y="382"/>
                  </a:lnTo>
                  <a:lnTo>
                    <a:pt x="312" y="383"/>
                  </a:lnTo>
                </a:path>
              </a:pathLst>
            </a:custGeom>
            <a:noFill/>
            <a:ln w="7938">
              <a:solidFill>
                <a:srgbClr val="131516"/>
              </a:solidFill>
              <a:round/>
              <a:headEnd/>
              <a:tailEnd/>
            </a:ln>
          </p:spPr>
          <p:txBody>
            <a:bodyPr>
              <a:prstTxWarp prst="textNoShape">
                <a:avLst/>
              </a:prstTxWarp>
            </a:bodyPr>
            <a:lstStyle/>
            <a:p>
              <a:endParaRPr lang="de-DE"/>
            </a:p>
          </p:txBody>
        </p:sp>
        <p:sp>
          <p:nvSpPr>
            <p:cNvPr id="207" name="Freeform 208"/>
            <p:cNvSpPr>
              <a:spLocks/>
            </p:cNvSpPr>
            <p:nvPr/>
          </p:nvSpPr>
          <p:spPr bwMode="auto">
            <a:xfrm>
              <a:off x="1901" y="2336"/>
              <a:ext cx="80" cy="31"/>
            </a:xfrm>
            <a:custGeom>
              <a:avLst/>
              <a:gdLst>
                <a:gd name="T0" fmla="*/ 324 w 560"/>
                <a:gd name="T1" fmla="*/ 212 h 212"/>
                <a:gd name="T2" fmla="*/ 380 w 560"/>
                <a:gd name="T3" fmla="*/ 207 h 212"/>
                <a:gd name="T4" fmla="*/ 430 w 560"/>
                <a:gd name="T5" fmla="*/ 200 h 212"/>
                <a:gd name="T6" fmla="*/ 474 w 560"/>
                <a:gd name="T7" fmla="*/ 189 h 212"/>
                <a:gd name="T8" fmla="*/ 509 w 560"/>
                <a:gd name="T9" fmla="*/ 175 h 212"/>
                <a:gd name="T10" fmla="*/ 534 w 560"/>
                <a:gd name="T11" fmla="*/ 160 h 212"/>
                <a:gd name="T12" fmla="*/ 547 w 560"/>
                <a:gd name="T13" fmla="*/ 145 h 212"/>
                <a:gd name="T14" fmla="*/ 554 w 560"/>
                <a:gd name="T15" fmla="*/ 136 h 212"/>
                <a:gd name="T16" fmla="*/ 558 w 560"/>
                <a:gd name="T17" fmla="*/ 125 h 212"/>
                <a:gd name="T18" fmla="*/ 560 w 560"/>
                <a:gd name="T19" fmla="*/ 113 h 212"/>
                <a:gd name="T20" fmla="*/ 559 w 560"/>
                <a:gd name="T21" fmla="*/ 101 h 212"/>
                <a:gd name="T22" fmla="*/ 557 w 560"/>
                <a:gd name="T23" fmla="*/ 90 h 212"/>
                <a:gd name="T24" fmla="*/ 547 w 560"/>
                <a:gd name="T25" fmla="*/ 71 h 212"/>
                <a:gd name="T26" fmla="*/ 533 w 560"/>
                <a:gd name="T27" fmla="*/ 52 h 212"/>
                <a:gd name="T28" fmla="*/ 519 w 560"/>
                <a:gd name="T29" fmla="*/ 41 h 212"/>
                <a:gd name="T30" fmla="*/ 501 w 560"/>
                <a:gd name="T31" fmla="*/ 31 h 212"/>
                <a:gd name="T32" fmla="*/ 479 w 560"/>
                <a:gd name="T33" fmla="*/ 24 h 212"/>
                <a:gd name="T34" fmla="*/ 447 w 560"/>
                <a:gd name="T35" fmla="*/ 15 h 212"/>
                <a:gd name="T36" fmla="*/ 402 w 560"/>
                <a:gd name="T37" fmla="*/ 7 h 212"/>
                <a:gd name="T38" fmla="*/ 349 w 560"/>
                <a:gd name="T39" fmla="*/ 2 h 212"/>
                <a:gd name="T40" fmla="*/ 288 w 560"/>
                <a:gd name="T41" fmla="*/ 0 h 212"/>
                <a:gd name="T42" fmla="*/ 230 w 560"/>
                <a:gd name="T43" fmla="*/ 0 h 212"/>
                <a:gd name="T44" fmla="*/ 184 w 560"/>
                <a:gd name="T45" fmla="*/ 3 h 212"/>
                <a:gd name="T46" fmla="*/ 142 w 560"/>
                <a:gd name="T47" fmla="*/ 8 h 212"/>
                <a:gd name="T48" fmla="*/ 103 w 560"/>
                <a:gd name="T49" fmla="*/ 15 h 212"/>
                <a:gd name="T50" fmla="*/ 74 w 560"/>
                <a:gd name="T51" fmla="*/ 25 h 212"/>
                <a:gd name="T52" fmla="*/ 52 w 560"/>
                <a:gd name="T53" fmla="*/ 34 h 212"/>
                <a:gd name="T54" fmla="*/ 34 w 560"/>
                <a:gd name="T55" fmla="*/ 44 h 212"/>
                <a:gd name="T56" fmla="*/ 20 w 560"/>
                <a:gd name="T57" fmla="*/ 56 h 212"/>
                <a:gd name="T58" fmla="*/ 8 w 560"/>
                <a:gd name="T59" fmla="*/ 71 h 212"/>
                <a:gd name="T60" fmla="*/ 1 w 560"/>
                <a:gd name="T61" fmla="*/ 93 h 212"/>
                <a:gd name="T62" fmla="*/ 0 w 560"/>
                <a:gd name="T63" fmla="*/ 111 h 212"/>
                <a:gd name="T64" fmla="*/ 4 w 560"/>
                <a:gd name="T65" fmla="*/ 126 h 212"/>
                <a:gd name="T66" fmla="*/ 11 w 560"/>
                <a:gd name="T67" fmla="*/ 139 h 212"/>
                <a:gd name="T68" fmla="*/ 21 w 560"/>
                <a:gd name="T69" fmla="*/ 152 h 212"/>
                <a:gd name="T70" fmla="*/ 36 w 560"/>
                <a:gd name="T71" fmla="*/ 165 h 212"/>
                <a:gd name="T72" fmla="*/ 60 w 560"/>
                <a:gd name="T73" fmla="*/ 178 h 212"/>
                <a:gd name="T74" fmla="*/ 88 w 560"/>
                <a:gd name="T75" fmla="*/ 189 h 212"/>
                <a:gd name="T76" fmla="*/ 122 w 560"/>
                <a:gd name="T77" fmla="*/ 197 h 212"/>
                <a:gd name="T78" fmla="*/ 180 w 560"/>
                <a:gd name="T79" fmla="*/ 205 h 212"/>
                <a:gd name="T80" fmla="*/ 256 w 560"/>
                <a:gd name="T81" fmla="*/ 210 h 2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0"/>
                <a:gd name="T124" fmla="*/ 0 h 212"/>
                <a:gd name="T125" fmla="*/ 560 w 560"/>
                <a:gd name="T126" fmla="*/ 212 h 2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0" h="212">
                  <a:moveTo>
                    <a:pt x="295" y="212"/>
                  </a:moveTo>
                  <a:lnTo>
                    <a:pt x="324" y="212"/>
                  </a:lnTo>
                  <a:lnTo>
                    <a:pt x="353" y="209"/>
                  </a:lnTo>
                  <a:lnTo>
                    <a:pt x="380" y="207"/>
                  </a:lnTo>
                  <a:lnTo>
                    <a:pt x="406" y="204"/>
                  </a:lnTo>
                  <a:lnTo>
                    <a:pt x="430" y="200"/>
                  </a:lnTo>
                  <a:lnTo>
                    <a:pt x="452" y="195"/>
                  </a:lnTo>
                  <a:lnTo>
                    <a:pt x="474" y="189"/>
                  </a:lnTo>
                  <a:lnTo>
                    <a:pt x="495" y="182"/>
                  </a:lnTo>
                  <a:lnTo>
                    <a:pt x="509" y="175"/>
                  </a:lnTo>
                  <a:lnTo>
                    <a:pt x="523" y="167"/>
                  </a:lnTo>
                  <a:lnTo>
                    <a:pt x="534" y="160"/>
                  </a:lnTo>
                  <a:lnTo>
                    <a:pt x="543" y="151"/>
                  </a:lnTo>
                  <a:lnTo>
                    <a:pt x="547" y="145"/>
                  </a:lnTo>
                  <a:lnTo>
                    <a:pt x="551" y="140"/>
                  </a:lnTo>
                  <a:lnTo>
                    <a:pt x="554" y="136"/>
                  </a:lnTo>
                  <a:lnTo>
                    <a:pt x="556" y="130"/>
                  </a:lnTo>
                  <a:lnTo>
                    <a:pt x="558" y="125"/>
                  </a:lnTo>
                  <a:lnTo>
                    <a:pt x="559" y="120"/>
                  </a:lnTo>
                  <a:lnTo>
                    <a:pt x="560" y="113"/>
                  </a:lnTo>
                  <a:lnTo>
                    <a:pt x="560" y="107"/>
                  </a:lnTo>
                  <a:lnTo>
                    <a:pt x="559" y="101"/>
                  </a:lnTo>
                  <a:lnTo>
                    <a:pt x="558" y="95"/>
                  </a:lnTo>
                  <a:lnTo>
                    <a:pt x="557" y="90"/>
                  </a:lnTo>
                  <a:lnTo>
                    <a:pt x="555" y="83"/>
                  </a:lnTo>
                  <a:lnTo>
                    <a:pt x="547" y="71"/>
                  </a:lnTo>
                  <a:lnTo>
                    <a:pt x="538" y="59"/>
                  </a:lnTo>
                  <a:lnTo>
                    <a:pt x="533" y="52"/>
                  </a:lnTo>
                  <a:lnTo>
                    <a:pt x="526" y="46"/>
                  </a:lnTo>
                  <a:lnTo>
                    <a:pt x="519" y="41"/>
                  </a:lnTo>
                  <a:lnTo>
                    <a:pt x="510" y="36"/>
                  </a:lnTo>
                  <a:lnTo>
                    <a:pt x="501" y="31"/>
                  </a:lnTo>
                  <a:lnTo>
                    <a:pt x="491" y="27"/>
                  </a:lnTo>
                  <a:lnTo>
                    <a:pt x="479" y="24"/>
                  </a:lnTo>
                  <a:lnTo>
                    <a:pt x="467" y="19"/>
                  </a:lnTo>
                  <a:lnTo>
                    <a:pt x="447" y="15"/>
                  </a:lnTo>
                  <a:lnTo>
                    <a:pt x="426" y="11"/>
                  </a:lnTo>
                  <a:lnTo>
                    <a:pt x="402" y="7"/>
                  </a:lnTo>
                  <a:lnTo>
                    <a:pt x="377" y="5"/>
                  </a:lnTo>
                  <a:lnTo>
                    <a:pt x="349" y="2"/>
                  </a:lnTo>
                  <a:lnTo>
                    <a:pt x="320" y="1"/>
                  </a:lnTo>
                  <a:lnTo>
                    <a:pt x="288" y="0"/>
                  </a:lnTo>
                  <a:lnTo>
                    <a:pt x="255" y="0"/>
                  </a:lnTo>
                  <a:lnTo>
                    <a:pt x="230" y="0"/>
                  </a:lnTo>
                  <a:lnTo>
                    <a:pt x="207" y="1"/>
                  </a:lnTo>
                  <a:lnTo>
                    <a:pt x="184" y="3"/>
                  </a:lnTo>
                  <a:lnTo>
                    <a:pt x="162" y="5"/>
                  </a:lnTo>
                  <a:lnTo>
                    <a:pt x="142" y="8"/>
                  </a:lnTo>
                  <a:lnTo>
                    <a:pt x="122" y="11"/>
                  </a:lnTo>
                  <a:lnTo>
                    <a:pt x="103" y="15"/>
                  </a:lnTo>
                  <a:lnTo>
                    <a:pt x="86" y="20"/>
                  </a:lnTo>
                  <a:lnTo>
                    <a:pt x="74" y="25"/>
                  </a:lnTo>
                  <a:lnTo>
                    <a:pt x="62" y="29"/>
                  </a:lnTo>
                  <a:lnTo>
                    <a:pt x="52" y="34"/>
                  </a:lnTo>
                  <a:lnTo>
                    <a:pt x="43" y="39"/>
                  </a:lnTo>
                  <a:lnTo>
                    <a:pt x="34" y="44"/>
                  </a:lnTo>
                  <a:lnTo>
                    <a:pt x="27" y="49"/>
                  </a:lnTo>
                  <a:lnTo>
                    <a:pt x="20" y="56"/>
                  </a:lnTo>
                  <a:lnTo>
                    <a:pt x="15" y="61"/>
                  </a:lnTo>
                  <a:lnTo>
                    <a:pt x="8" y="71"/>
                  </a:lnTo>
                  <a:lnTo>
                    <a:pt x="3" y="81"/>
                  </a:lnTo>
                  <a:lnTo>
                    <a:pt x="1" y="93"/>
                  </a:lnTo>
                  <a:lnTo>
                    <a:pt x="0" y="104"/>
                  </a:lnTo>
                  <a:lnTo>
                    <a:pt x="0" y="111"/>
                  </a:lnTo>
                  <a:lnTo>
                    <a:pt x="2" y="119"/>
                  </a:lnTo>
                  <a:lnTo>
                    <a:pt x="4" y="126"/>
                  </a:lnTo>
                  <a:lnTo>
                    <a:pt x="6" y="133"/>
                  </a:lnTo>
                  <a:lnTo>
                    <a:pt x="11" y="139"/>
                  </a:lnTo>
                  <a:lnTo>
                    <a:pt x="15" y="145"/>
                  </a:lnTo>
                  <a:lnTo>
                    <a:pt x="21" y="152"/>
                  </a:lnTo>
                  <a:lnTo>
                    <a:pt x="27" y="158"/>
                  </a:lnTo>
                  <a:lnTo>
                    <a:pt x="36" y="165"/>
                  </a:lnTo>
                  <a:lnTo>
                    <a:pt x="48" y="172"/>
                  </a:lnTo>
                  <a:lnTo>
                    <a:pt x="60" y="178"/>
                  </a:lnTo>
                  <a:lnTo>
                    <a:pt x="74" y="184"/>
                  </a:lnTo>
                  <a:lnTo>
                    <a:pt x="88" y="189"/>
                  </a:lnTo>
                  <a:lnTo>
                    <a:pt x="105" y="193"/>
                  </a:lnTo>
                  <a:lnTo>
                    <a:pt x="122" y="197"/>
                  </a:lnTo>
                  <a:lnTo>
                    <a:pt x="141" y="200"/>
                  </a:lnTo>
                  <a:lnTo>
                    <a:pt x="180" y="205"/>
                  </a:lnTo>
                  <a:lnTo>
                    <a:pt x="218" y="208"/>
                  </a:lnTo>
                  <a:lnTo>
                    <a:pt x="256" y="210"/>
                  </a:lnTo>
                  <a:lnTo>
                    <a:pt x="295" y="212"/>
                  </a:lnTo>
                </a:path>
              </a:pathLst>
            </a:custGeom>
            <a:noFill/>
            <a:ln w="7938">
              <a:solidFill>
                <a:srgbClr val="131516"/>
              </a:solidFill>
              <a:round/>
              <a:headEnd/>
              <a:tailEnd/>
            </a:ln>
          </p:spPr>
          <p:txBody>
            <a:bodyPr>
              <a:prstTxWarp prst="textNoShape">
                <a:avLst/>
              </a:prstTxWarp>
            </a:bodyPr>
            <a:lstStyle/>
            <a:p>
              <a:endParaRPr lang="de-DE"/>
            </a:p>
          </p:txBody>
        </p:sp>
        <p:sp>
          <p:nvSpPr>
            <p:cNvPr id="208" name="Freeform 209"/>
            <p:cNvSpPr>
              <a:spLocks/>
            </p:cNvSpPr>
            <p:nvPr/>
          </p:nvSpPr>
          <p:spPr bwMode="auto">
            <a:xfrm>
              <a:off x="1896" y="2055"/>
              <a:ext cx="87" cy="34"/>
            </a:xfrm>
            <a:custGeom>
              <a:avLst/>
              <a:gdLst>
                <a:gd name="T0" fmla="*/ 71 w 605"/>
                <a:gd name="T1" fmla="*/ 234 h 234"/>
                <a:gd name="T2" fmla="*/ 0 w 605"/>
                <a:gd name="T3" fmla="*/ 90 h 234"/>
                <a:gd name="T4" fmla="*/ 0 w 605"/>
                <a:gd name="T5" fmla="*/ 75 h 234"/>
                <a:gd name="T6" fmla="*/ 501 w 605"/>
                <a:gd name="T7" fmla="*/ 75 h 234"/>
                <a:gd name="T8" fmla="*/ 524 w 605"/>
                <a:gd name="T9" fmla="*/ 74 h 234"/>
                <a:gd name="T10" fmla="*/ 541 w 605"/>
                <a:gd name="T11" fmla="*/ 74 h 234"/>
                <a:gd name="T12" fmla="*/ 555 w 605"/>
                <a:gd name="T13" fmla="*/ 73 h 234"/>
                <a:gd name="T14" fmla="*/ 563 w 605"/>
                <a:gd name="T15" fmla="*/ 71 h 234"/>
                <a:gd name="T16" fmla="*/ 569 w 605"/>
                <a:gd name="T17" fmla="*/ 68 h 234"/>
                <a:gd name="T18" fmla="*/ 574 w 605"/>
                <a:gd name="T19" fmla="*/ 65 h 234"/>
                <a:gd name="T20" fmla="*/ 579 w 605"/>
                <a:gd name="T21" fmla="*/ 60 h 234"/>
                <a:gd name="T22" fmla="*/ 582 w 605"/>
                <a:gd name="T23" fmla="*/ 54 h 234"/>
                <a:gd name="T24" fmla="*/ 585 w 605"/>
                <a:gd name="T25" fmla="*/ 45 h 234"/>
                <a:gd name="T26" fmla="*/ 587 w 605"/>
                <a:gd name="T27" fmla="*/ 34 h 234"/>
                <a:gd name="T28" fmla="*/ 589 w 605"/>
                <a:gd name="T29" fmla="*/ 19 h 234"/>
                <a:gd name="T30" fmla="*/ 590 w 605"/>
                <a:gd name="T31" fmla="*/ 0 h 234"/>
                <a:gd name="T32" fmla="*/ 605 w 605"/>
                <a:gd name="T33" fmla="*/ 0 h 234"/>
                <a:gd name="T34" fmla="*/ 605 w 605"/>
                <a:gd name="T35" fmla="*/ 223 h 234"/>
                <a:gd name="T36" fmla="*/ 590 w 605"/>
                <a:gd name="T37" fmla="*/ 223 h 234"/>
                <a:gd name="T38" fmla="*/ 589 w 605"/>
                <a:gd name="T39" fmla="*/ 204 h 234"/>
                <a:gd name="T40" fmla="*/ 587 w 605"/>
                <a:gd name="T41" fmla="*/ 189 h 234"/>
                <a:gd name="T42" fmla="*/ 585 w 605"/>
                <a:gd name="T43" fmla="*/ 178 h 234"/>
                <a:gd name="T44" fmla="*/ 583 w 605"/>
                <a:gd name="T45" fmla="*/ 169 h 234"/>
                <a:gd name="T46" fmla="*/ 579 w 605"/>
                <a:gd name="T47" fmla="*/ 163 h 234"/>
                <a:gd name="T48" fmla="*/ 574 w 605"/>
                <a:gd name="T49" fmla="*/ 159 h 234"/>
                <a:gd name="T50" fmla="*/ 570 w 605"/>
                <a:gd name="T51" fmla="*/ 155 h 234"/>
                <a:gd name="T52" fmla="*/ 565 w 605"/>
                <a:gd name="T53" fmla="*/ 152 h 234"/>
                <a:gd name="T54" fmla="*/ 557 w 605"/>
                <a:gd name="T55" fmla="*/ 150 h 234"/>
                <a:gd name="T56" fmla="*/ 543 w 605"/>
                <a:gd name="T57" fmla="*/ 149 h 234"/>
                <a:gd name="T58" fmla="*/ 525 w 605"/>
                <a:gd name="T59" fmla="*/ 148 h 234"/>
                <a:gd name="T60" fmla="*/ 501 w 605"/>
                <a:gd name="T61" fmla="*/ 148 h 234"/>
                <a:gd name="T62" fmla="*/ 181 w 605"/>
                <a:gd name="T63" fmla="*/ 148 h 234"/>
                <a:gd name="T64" fmla="*/ 151 w 605"/>
                <a:gd name="T65" fmla="*/ 148 h 234"/>
                <a:gd name="T66" fmla="*/ 128 w 605"/>
                <a:gd name="T67" fmla="*/ 149 h 234"/>
                <a:gd name="T68" fmla="*/ 110 w 605"/>
                <a:gd name="T69" fmla="*/ 150 h 234"/>
                <a:gd name="T70" fmla="*/ 98 w 605"/>
                <a:gd name="T71" fmla="*/ 152 h 234"/>
                <a:gd name="T72" fmla="*/ 91 w 605"/>
                <a:gd name="T73" fmla="*/ 154 h 234"/>
                <a:gd name="T74" fmla="*/ 86 w 605"/>
                <a:gd name="T75" fmla="*/ 156 h 234"/>
                <a:gd name="T76" fmla="*/ 81 w 605"/>
                <a:gd name="T77" fmla="*/ 159 h 234"/>
                <a:gd name="T78" fmla="*/ 78 w 605"/>
                <a:gd name="T79" fmla="*/ 163 h 234"/>
                <a:gd name="T80" fmla="*/ 75 w 605"/>
                <a:gd name="T81" fmla="*/ 167 h 234"/>
                <a:gd name="T82" fmla="*/ 73 w 605"/>
                <a:gd name="T83" fmla="*/ 171 h 234"/>
                <a:gd name="T84" fmla="*/ 72 w 605"/>
                <a:gd name="T85" fmla="*/ 176 h 234"/>
                <a:gd name="T86" fmla="*/ 71 w 605"/>
                <a:gd name="T87" fmla="*/ 183 h 234"/>
                <a:gd name="T88" fmla="*/ 72 w 605"/>
                <a:gd name="T89" fmla="*/ 191 h 234"/>
                <a:gd name="T90" fmla="*/ 75 w 605"/>
                <a:gd name="T91" fmla="*/ 201 h 234"/>
                <a:gd name="T92" fmla="*/ 79 w 605"/>
                <a:gd name="T93" fmla="*/ 214 h 234"/>
                <a:gd name="T94" fmla="*/ 84 w 605"/>
                <a:gd name="T95" fmla="*/ 227 h 234"/>
                <a:gd name="T96" fmla="*/ 71 w 605"/>
                <a:gd name="T97" fmla="*/ 234 h 2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5"/>
                <a:gd name="T148" fmla="*/ 0 h 234"/>
                <a:gd name="T149" fmla="*/ 605 w 605"/>
                <a:gd name="T150" fmla="*/ 234 h 2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5" h="234">
                  <a:moveTo>
                    <a:pt x="71" y="234"/>
                  </a:moveTo>
                  <a:lnTo>
                    <a:pt x="0" y="90"/>
                  </a:lnTo>
                  <a:lnTo>
                    <a:pt x="0" y="75"/>
                  </a:lnTo>
                  <a:lnTo>
                    <a:pt x="501" y="75"/>
                  </a:lnTo>
                  <a:lnTo>
                    <a:pt x="524" y="74"/>
                  </a:lnTo>
                  <a:lnTo>
                    <a:pt x="541" y="74"/>
                  </a:lnTo>
                  <a:lnTo>
                    <a:pt x="555" y="73"/>
                  </a:lnTo>
                  <a:lnTo>
                    <a:pt x="563" y="71"/>
                  </a:lnTo>
                  <a:lnTo>
                    <a:pt x="569" y="68"/>
                  </a:lnTo>
                  <a:lnTo>
                    <a:pt x="574" y="65"/>
                  </a:lnTo>
                  <a:lnTo>
                    <a:pt x="579" y="60"/>
                  </a:lnTo>
                  <a:lnTo>
                    <a:pt x="582" y="54"/>
                  </a:lnTo>
                  <a:lnTo>
                    <a:pt x="585" y="45"/>
                  </a:lnTo>
                  <a:lnTo>
                    <a:pt x="587" y="34"/>
                  </a:lnTo>
                  <a:lnTo>
                    <a:pt x="589" y="19"/>
                  </a:lnTo>
                  <a:lnTo>
                    <a:pt x="590" y="0"/>
                  </a:lnTo>
                  <a:lnTo>
                    <a:pt x="605" y="0"/>
                  </a:lnTo>
                  <a:lnTo>
                    <a:pt x="605" y="223"/>
                  </a:lnTo>
                  <a:lnTo>
                    <a:pt x="590" y="223"/>
                  </a:lnTo>
                  <a:lnTo>
                    <a:pt x="589" y="204"/>
                  </a:lnTo>
                  <a:lnTo>
                    <a:pt x="587" y="189"/>
                  </a:lnTo>
                  <a:lnTo>
                    <a:pt x="585" y="178"/>
                  </a:lnTo>
                  <a:lnTo>
                    <a:pt x="583" y="169"/>
                  </a:lnTo>
                  <a:lnTo>
                    <a:pt x="579" y="163"/>
                  </a:lnTo>
                  <a:lnTo>
                    <a:pt x="574" y="159"/>
                  </a:lnTo>
                  <a:lnTo>
                    <a:pt x="570" y="155"/>
                  </a:lnTo>
                  <a:lnTo>
                    <a:pt x="565" y="152"/>
                  </a:lnTo>
                  <a:lnTo>
                    <a:pt x="557" y="150"/>
                  </a:lnTo>
                  <a:lnTo>
                    <a:pt x="543" y="149"/>
                  </a:lnTo>
                  <a:lnTo>
                    <a:pt x="525" y="148"/>
                  </a:lnTo>
                  <a:lnTo>
                    <a:pt x="501" y="148"/>
                  </a:lnTo>
                  <a:lnTo>
                    <a:pt x="181" y="148"/>
                  </a:lnTo>
                  <a:lnTo>
                    <a:pt x="151" y="148"/>
                  </a:lnTo>
                  <a:lnTo>
                    <a:pt x="128" y="149"/>
                  </a:lnTo>
                  <a:lnTo>
                    <a:pt x="110" y="150"/>
                  </a:lnTo>
                  <a:lnTo>
                    <a:pt x="98" y="152"/>
                  </a:lnTo>
                  <a:lnTo>
                    <a:pt x="91" y="154"/>
                  </a:lnTo>
                  <a:lnTo>
                    <a:pt x="86" y="156"/>
                  </a:lnTo>
                  <a:lnTo>
                    <a:pt x="81" y="159"/>
                  </a:lnTo>
                  <a:lnTo>
                    <a:pt x="78" y="163"/>
                  </a:lnTo>
                  <a:lnTo>
                    <a:pt x="75" y="167"/>
                  </a:lnTo>
                  <a:lnTo>
                    <a:pt x="73" y="171"/>
                  </a:lnTo>
                  <a:lnTo>
                    <a:pt x="72" y="176"/>
                  </a:lnTo>
                  <a:lnTo>
                    <a:pt x="71" y="183"/>
                  </a:lnTo>
                  <a:lnTo>
                    <a:pt x="72" y="191"/>
                  </a:lnTo>
                  <a:lnTo>
                    <a:pt x="75" y="201"/>
                  </a:lnTo>
                  <a:lnTo>
                    <a:pt x="79" y="214"/>
                  </a:lnTo>
                  <a:lnTo>
                    <a:pt x="84" y="227"/>
                  </a:lnTo>
                  <a:lnTo>
                    <a:pt x="71" y="234"/>
                  </a:lnTo>
                  <a:close/>
                </a:path>
              </a:pathLst>
            </a:custGeom>
            <a:solidFill>
              <a:srgbClr val="131516"/>
            </a:solidFill>
            <a:ln w="9525">
              <a:noFill/>
              <a:round/>
              <a:headEnd/>
              <a:tailEnd/>
            </a:ln>
          </p:spPr>
          <p:txBody>
            <a:bodyPr>
              <a:prstTxWarp prst="textNoShape">
                <a:avLst/>
              </a:prstTxWarp>
            </a:bodyPr>
            <a:lstStyle/>
            <a:p>
              <a:endParaRPr lang="de-DE"/>
            </a:p>
          </p:txBody>
        </p:sp>
        <p:sp>
          <p:nvSpPr>
            <p:cNvPr id="209" name="Freeform 210"/>
            <p:cNvSpPr>
              <a:spLocks/>
            </p:cNvSpPr>
            <p:nvPr/>
          </p:nvSpPr>
          <p:spPr bwMode="auto">
            <a:xfrm>
              <a:off x="1896" y="2055"/>
              <a:ext cx="87" cy="34"/>
            </a:xfrm>
            <a:custGeom>
              <a:avLst/>
              <a:gdLst>
                <a:gd name="T0" fmla="*/ 71 w 605"/>
                <a:gd name="T1" fmla="*/ 234 h 234"/>
                <a:gd name="T2" fmla="*/ 0 w 605"/>
                <a:gd name="T3" fmla="*/ 90 h 234"/>
                <a:gd name="T4" fmla="*/ 0 w 605"/>
                <a:gd name="T5" fmla="*/ 75 h 234"/>
                <a:gd name="T6" fmla="*/ 501 w 605"/>
                <a:gd name="T7" fmla="*/ 75 h 234"/>
                <a:gd name="T8" fmla="*/ 524 w 605"/>
                <a:gd name="T9" fmla="*/ 74 h 234"/>
                <a:gd name="T10" fmla="*/ 541 w 605"/>
                <a:gd name="T11" fmla="*/ 74 h 234"/>
                <a:gd name="T12" fmla="*/ 555 w 605"/>
                <a:gd name="T13" fmla="*/ 73 h 234"/>
                <a:gd name="T14" fmla="*/ 563 w 605"/>
                <a:gd name="T15" fmla="*/ 71 h 234"/>
                <a:gd name="T16" fmla="*/ 569 w 605"/>
                <a:gd name="T17" fmla="*/ 68 h 234"/>
                <a:gd name="T18" fmla="*/ 574 w 605"/>
                <a:gd name="T19" fmla="*/ 65 h 234"/>
                <a:gd name="T20" fmla="*/ 579 w 605"/>
                <a:gd name="T21" fmla="*/ 60 h 234"/>
                <a:gd name="T22" fmla="*/ 582 w 605"/>
                <a:gd name="T23" fmla="*/ 54 h 234"/>
                <a:gd name="T24" fmla="*/ 585 w 605"/>
                <a:gd name="T25" fmla="*/ 45 h 234"/>
                <a:gd name="T26" fmla="*/ 587 w 605"/>
                <a:gd name="T27" fmla="*/ 34 h 234"/>
                <a:gd name="T28" fmla="*/ 589 w 605"/>
                <a:gd name="T29" fmla="*/ 19 h 234"/>
                <a:gd name="T30" fmla="*/ 590 w 605"/>
                <a:gd name="T31" fmla="*/ 0 h 234"/>
                <a:gd name="T32" fmla="*/ 605 w 605"/>
                <a:gd name="T33" fmla="*/ 0 h 234"/>
                <a:gd name="T34" fmla="*/ 605 w 605"/>
                <a:gd name="T35" fmla="*/ 223 h 234"/>
                <a:gd name="T36" fmla="*/ 590 w 605"/>
                <a:gd name="T37" fmla="*/ 223 h 234"/>
                <a:gd name="T38" fmla="*/ 589 w 605"/>
                <a:gd name="T39" fmla="*/ 204 h 234"/>
                <a:gd name="T40" fmla="*/ 587 w 605"/>
                <a:gd name="T41" fmla="*/ 189 h 234"/>
                <a:gd name="T42" fmla="*/ 585 w 605"/>
                <a:gd name="T43" fmla="*/ 178 h 234"/>
                <a:gd name="T44" fmla="*/ 583 w 605"/>
                <a:gd name="T45" fmla="*/ 169 h 234"/>
                <a:gd name="T46" fmla="*/ 579 w 605"/>
                <a:gd name="T47" fmla="*/ 163 h 234"/>
                <a:gd name="T48" fmla="*/ 574 w 605"/>
                <a:gd name="T49" fmla="*/ 159 h 234"/>
                <a:gd name="T50" fmla="*/ 570 w 605"/>
                <a:gd name="T51" fmla="*/ 155 h 234"/>
                <a:gd name="T52" fmla="*/ 565 w 605"/>
                <a:gd name="T53" fmla="*/ 152 h 234"/>
                <a:gd name="T54" fmla="*/ 557 w 605"/>
                <a:gd name="T55" fmla="*/ 150 h 234"/>
                <a:gd name="T56" fmla="*/ 543 w 605"/>
                <a:gd name="T57" fmla="*/ 149 h 234"/>
                <a:gd name="T58" fmla="*/ 525 w 605"/>
                <a:gd name="T59" fmla="*/ 148 h 234"/>
                <a:gd name="T60" fmla="*/ 501 w 605"/>
                <a:gd name="T61" fmla="*/ 148 h 234"/>
                <a:gd name="T62" fmla="*/ 181 w 605"/>
                <a:gd name="T63" fmla="*/ 148 h 234"/>
                <a:gd name="T64" fmla="*/ 151 w 605"/>
                <a:gd name="T65" fmla="*/ 148 h 234"/>
                <a:gd name="T66" fmla="*/ 128 w 605"/>
                <a:gd name="T67" fmla="*/ 149 h 234"/>
                <a:gd name="T68" fmla="*/ 110 w 605"/>
                <a:gd name="T69" fmla="*/ 150 h 234"/>
                <a:gd name="T70" fmla="*/ 98 w 605"/>
                <a:gd name="T71" fmla="*/ 152 h 234"/>
                <a:gd name="T72" fmla="*/ 91 w 605"/>
                <a:gd name="T73" fmla="*/ 154 h 234"/>
                <a:gd name="T74" fmla="*/ 86 w 605"/>
                <a:gd name="T75" fmla="*/ 156 h 234"/>
                <a:gd name="T76" fmla="*/ 81 w 605"/>
                <a:gd name="T77" fmla="*/ 159 h 234"/>
                <a:gd name="T78" fmla="*/ 78 w 605"/>
                <a:gd name="T79" fmla="*/ 163 h 234"/>
                <a:gd name="T80" fmla="*/ 75 w 605"/>
                <a:gd name="T81" fmla="*/ 167 h 234"/>
                <a:gd name="T82" fmla="*/ 73 w 605"/>
                <a:gd name="T83" fmla="*/ 171 h 234"/>
                <a:gd name="T84" fmla="*/ 72 w 605"/>
                <a:gd name="T85" fmla="*/ 176 h 234"/>
                <a:gd name="T86" fmla="*/ 71 w 605"/>
                <a:gd name="T87" fmla="*/ 183 h 234"/>
                <a:gd name="T88" fmla="*/ 72 w 605"/>
                <a:gd name="T89" fmla="*/ 191 h 234"/>
                <a:gd name="T90" fmla="*/ 75 w 605"/>
                <a:gd name="T91" fmla="*/ 201 h 234"/>
                <a:gd name="T92" fmla="*/ 79 w 605"/>
                <a:gd name="T93" fmla="*/ 214 h 234"/>
                <a:gd name="T94" fmla="*/ 84 w 605"/>
                <a:gd name="T95" fmla="*/ 227 h 234"/>
                <a:gd name="T96" fmla="*/ 71 w 605"/>
                <a:gd name="T97" fmla="*/ 234 h 2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5"/>
                <a:gd name="T148" fmla="*/ 0 h 234"/>
                <a:gd name="T149" fmla="*/ 605 w 605"/>
                <a:gd name="T150" fmla="*/ 234 h 2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5" h="234">
                  <a:moveTo>
                    <a:pt x="71" y="234"/>
                  </a:moveTo>
                  <a:lnTo>
                    <a:pt x="0" y="90"/>
                  </a:lnTo>
                  <a:lnTo>
                    <a:pt x="0" y="75"/>
                  </a:lnTo>
                  <a:lnTo>
                    <a:pt x="501" y="75"/>
                  </a:lnTo>
                  <a:lnTo>
                    <a:pt x="524" y="74"/>
                  </a:lnTo>
                  <a:lnTo>
                    <a:pt x="541" y="74"/>
                  </a:lnTo>
                  <a:lnTo>
                    <a:pt x="555" y="73"/>
                  </a:lnTo>
                  <a:lnTo>
                    <a:pt x="563" y="71"/>
                  </a:lnTo>
                  <a:lnTo>
                    <a:pt x="569" y="68"/>
                  </a:lnTo>
                  <a:lnTo>
                    <a:pt x="574" y="65"/>
                  </a:lnTo>
                  <a:lnTo>
                    <a:pt x="579" y="60"/>
                  </a:lnTo>
                  <a:lnTo>
                    <a:pt x="582" y="54"/>
                  </a:lnTo>
                  <a:lnTo>
                    <a:pt x="585" y="45"/>
                  </a:lnTo>
                  <a:lnTo>
                    <a:pt x="587" y="34"/>
                  </a:lnTo>
                  <a:lnTo>
                    <a:pt x="589" y="19"/>
                  </a:lnTo>
                  <a:lnTo>
                    <a:pt x="590" y="0"/>
                  </a:lnTo>
                  <a:lnTo>
                    <a:pt x="605" y="0"/>
                  </a:lnTo>
                  <a:lnTo>
                    <a:pt x="605" y="223"/>
                  </a:lnTo>
                  <a:lnTo>
                    <a:pt x="590" y="223"/>
                  </a:lnTo>
                  <a:lnTo>
                    <a:pt x="589" y="204"/>
                  </a:lnTo>
                  <a:lnTo>
                    <a:pt x="587" y="189"/>
                  </a:lnTo>
                  <a:lnTo>
                    <a:pt x="585" y="178"/>
                  </a:lnTo>
                  <a:lnTo>
                    <a:pt x="583" y="169"/>
                  </a:lnTo>
                  <a:lnTo>
                    <a:pt x="579" y="163"/>
                  </a:lnTo>
                  <a:lnTo>
                    <a:pt x="574" y="159"/>
                  </a:lnTo>
                  <a:lnTo>
                    <a:pt x="570" y="155"/>
                  </a:lnTo>
                  <a:lnTo>
                    <a:pt x="565" y="152"/>
                  </a:lnTo>
                  <a:lnTo>
                    <a:pt x="557" y="150"/>
                  </a:lnTo>
                  <a:lnTo>
                    <a:pt x="543" y="149"/>
                  </a:lnTo>
                  <a:lnTo>
                    <a:pt x="525" y="148"/>
                  </a:lnTo>
                  <a:lnTo>
                    <a:pt x="501" y="148"/>
                  </a:lnTo>
                  <a:lnTo>
                    <a:pt x="181" y="148"/>
                  </a:lnTo>
                  <a:lnTo>
                    <a:pt x="151" y="148"/>
                  </a:lnTo>
                  <a:lnTo>
                    <a:pt x="128" y="149"/>
                  </a:lnTo>
                  <a:lnTo>
                    <a:pt x="110" y="150"/>
                  </a:lnTo>
                  <a:lnTo>
                    <a:pt x="98" y="152"/>
                  </a:lnTo>
                  <a:lnTo>
                    <a:pt x="91" y="154"/>
                  </a:lnTo>
                  <a:lnTo>
                    <a:pt x="86" y="156"/>
                  </a:lnTo>
                  <a:lnTo>
                    <a:pt x="81" y="159"/>
                  </a:lnTo>
                  <a:lnTo>
                    <a:pt x="78" y="163"/>
                  </a:lnTo>
                  <a:lnTo>
                    <a:pt x="75" y="167"/>
                  </a:lnTo>
                  <a:lnTo>
                    <a:pt x="73" y="171"/>
                  </a:lnTo>
                  <a:lnTo>
                    <a:pt x="72" y="176"/>
                  </a:lnTo>
                  <a:lnTo>
                    <a:pt x="71" y="183"/>
                  </a:lnTo>
                  <a:lnTo>
                    <a:pt x="72" y="191"/>
                  </a:lnTo>
                  <a:lnTo>
                    <a:pt x="75" y="201"/>
                  </a:lnTo>
                  <a:lnTo>
                    <a:pt x="79" y="214"/>
                  </a:lnTo>
                  <a:lnTo>
                    <a:pt x="84" y="227"/>
                  </a:lnTo>
                  <a:lnTo>
                    <a:pt x="71" y="234"/>
                  </a:lnTo>
                </a:path>
              </a:pathLst>
            </a:custGeom>
            <a:noFill/>
            <a:ln w="7938">
              <a:solidFill>
                <a:srgbClr val="131516"/>
              </a:solidFill>
              <a:round/>
              <a:headEnd/>
              <a:tailEnd/>
            </a:ln>
          </p:spPr>
          <p:txBody>
            <a:bodyPr>
              <a:prstTxWarp prst="textNoShape">
                <a:avLst/>
              </a:prstTxWarp>
            </a:bodyPr>
            <a:lstStyle/>
            <a:p>
              <a:endParaRPr lang="de-DE"/>
            </a:p>
          </p:txBody>
        </p:sp>
        <p:sp>
          <p:nvSpPr>
            <p:cNvPr id="210" name="Freeform 211"/>
            <p:cNvSpPr>
              <a:spLocks/>
            </p:cNvSpPr>
            <p:nvPr/>
          </p:nvSpPr>
          <p:spPr bwMode="auto">
            <a:xfrm>
              <a:off x="1971" y="2014"/>
              <a:ext cx="14" cy="14"/>
            </a:xfrm>
            <a:custGeom>
              <a:avLst/>
              <a:gdLst>
                <a:gd name="T0" fmla="*/ 0 w 97"/>
                <a:gd name="T1" fmla="*/ 48 h 97"/>
                <a:gd name="T2" fmla="*/ 1 w 97"/>
                <a:gd name="T3" fmla="*/ 38 h 97"/>
                <a:gd name="T4" fmla="*/ 4 w 97"/>
                <a:gd name="T5" fmla="*/ 29 h 97"/>
                <a:gd name="T6" fmla="*/ 8 w 97"/>
                <a:gd name="T7" fmla="*/ 20 h 97"/>
                <a:gd name="T8" fmla="*/ 14 w 97"/>
                <a:gd name="T9" fmla="*/ 13 h 97"/>
                <a:gd name="T10" fmla="*/ 21 w 97"/>
                <a:gd name="T11" fmla="*/ 7 h 97"/>
                <a:gd name="T12" fmla="*/ 30 w 97"/>
                <a:gd name="T13" fmla="*/ 3 h 97"/>
                <a:gd name="T14" fmla="*/ 39 w 97"/>
                <a:gd name="T15" fmla="*/ 1 h 97"/>
                <a:gd name="T16" fmla="*/ 48 w 97"/>
                <a:gd name="T17" fmla="*/ 0 h 97"/>
                <a:gd name="T18" fmla="*/ 58 w 97"/>
                <a:gd name="T19" fmla="*/ 1 h 97"/>
                <a:gd name="T20" fmla="*/ 67 w 97"/>
                <a:gd name="T21" fmla="*/ 3 h 97"/>
                <a:gd name="T22" fmla="*/ 75 w 97"/>
                <a:gd name="T23" fmla="*/ 7 h 97"/>
                <a:gd name="T24" fmla="*/ 82 w 97"/>
                <a:gd name="T25" fmla="*/ 13 h 97"/>
                <a:gd name="T26" fmla="*/ 89 w 97"/>
                <a:gd name="T27" fmla="*/ 21 h 97"/>
                <a:gd name="T28" fmla="*/ 94 w 97"/>
                <a:gd name="T29" fmla="*/ 30 h 97"/>
                <a:gd name="T30" fmla="*/ 96 w 97"/>
                <a:gd name="T31" fmla="*/ 38 h 97"/>
                <a:gd name="T32" fmla="*/ 97 w 97"/>
                <a:gd name="T33" fmla="*/ 48 h 97"/>
                <a:gd name="T34" fmla="*/ 96 w 97"/>
                <a:gd name="T35" fmla="*/ 58 h 97"/>
                <a:gd name="T36" fmla="*/ 94 w 97"/>
                <a:gd name="T37" fmla="*/ 67 h 97"/>
                <a:gd name="T38" fmla="*/ 89 w 97"/>
                <a:gd name="T39" fmla="*/ 75 h 97"/>
                <a:gd name="T40" fmla="*/ 82 w 97"/>
                <a:gd name="T41" fmla="*/ 82 h 97"/>
                <a:gd name="T42" fmla="*/ 75 w 97"/>
                <a:gd name="T43" fmla="*/ 89 h 97"/>
                <a:gd name="T44" fmla="*/ 67 w 97"/>
                <a:gd name="T45" fmla="*/ 93 h 97"/>
                <a:gd name="T46" fmla="*/ 58 w 97"/>
                <a:gd name="T47" fmla="*/ 96 h 97"/>
                <a:gd name="T48" fmla="*/ 48 w 97"/>
                <a:gd name="T49" fmla="*/ 97 h 97"/>
                <a:gd name="T50" fmla="*/ 39 w 97"/>
                <a:gd name="T51" fmla="*/ 96 h 97"/>
                <a:gd name="T52" fmla="*/ 30 w 97"/>
                <a:gd name="T53" fmla="*/ 93 h 97"/>
                <a:gd name="T54" fmla="*/ 21 w 97"/>
                <a:gd name="T55" fmla="*/ 89 h 97"/>
                <a:gd name="T56" fmla="*/ 14 w 97"/>
                <a:gd name="T57" fmla="*/ 82 h 97"/>
                <a:gd name="T58" fmla="*/ 8 w 97"/>
                <a:gd name="T59" fmla="*/ 75 h 97"/>
                <a:gd name="T60" fmla="*/ 3 w 97"/>
                <a:gd name="T61" fmla="*/ 67 h 97"/>
                <a:gd name="T62" fmla="*/ 1 w 97"/>
                <a:gd name="T63" fmla="*/ 58 h 97"/>
                <a:gd name="T64" fmla="*/ 0 w 97"/>
                <a:gd name="T65" fmla="*/ 48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0" y="48"/>
                  </a:moveTo>
                  <a:lnTo>
                    <a:pt x="1" y="38"/>
                  </a:lnTo>
                  <a:lnTo>
                    <a:pt x="4" y="29"/>
                  </a:lnTo>
                  <a:lnTo>
                    <a:pt x="8" y="20"/>
                  </a:lnTo>
                  <a:lnTo>
                    <a:pt x="14" y="13"/>
                  </a:lnTo>
                  <a:lnTo>
                    <a:pt x="21" y="7"/>
                  </a:lnTo>
                  <a:lnTo>
                    <a:pt x="30" y="3"/>
                  </a:lnTo>
                  <a:lnTo>
                    <a:pt x="39" y="1"/>
                  </a:lnTo>
                  <a:lnTo>
                    <a:pt x="48" y="0"/>
                  </a:lnTo>
                  <a:lnTo>
                    <a:pt x="58" y="1"/>
                  </a:lnTo>
                  <a:lnTo>
                    <a:pt x="67" y="3"/>
                  </a:lnTo>
                  <a:lnTo>
                    <a:pt x="75" y="7"/>
                  </a:lnTo>
                  <a:lnTo>
                    <a:pt x="82" y="13"/>
                  </a:lnTo>
                  <a:lnTo>
                    <a:pt x="89" y="21"/>
                  </a:lnTo>
                  <a:lnTo>
                    <a:pt x="94" y="30"/>
                  </a:lnTo>
                  <a:lnTo>
                    <a:pt x="96" y="38"/>
                  </a:lnTo>
                  <a:lnTo>
                    <a:pt x="97" y="48"/>
                  </a:lnTo>
                  <a:lnTo>
                    <a:pt x="96" y="58"/>
                  </a:lnTo>
                  <a:lnTo>
                    <a:pt x="94" y="67"/>
                  </a:lnTo>
                  <a:lnTo>
                    <a:pt x="89" y="75"/>
                  </a:lnTo>
                  <a:lnTo>
                    <a:pt x="82" y="82"/>
                  </a:lnTo>
                  <a:lnTo>
                    <a:pt x="75" y="89"/>
                  </a:lnTo>
                  <a:lnTo>
                    <a:pt x="67" y="93"/>
                  </a:lnTo>
                  <a:lnTo>
                    <a:pt x="58" y="96"/>
                  </a:lnTo>
                  <a:lnTo>
                    <a:pt x="48" y="97"/>
                  </a:lnTo>
                  <a:lnTo>
                    <a:pt x="39" y="96"/>
                  </a:lnTo>
                  <a:lnTo>
                    <a:pt x="30" y="93"/>
                  </a:lnTo>
                  <a:lnTo>
                    <a:pt x="21" y="89"/>
                  </a:lnTo>
                  <a:lnTo>
                    <a:pt x="14" y="82"/>
                  </a:lnTo>
                  <a:lnTo>
                    <a:pt x="8" y="75"/>
                  </a:lnTo>
                  <a:lnTo>
                    <a:pt x="3" y="67"/>
                  </a:lnTo>
                  <a:lnTo>
                    <a:pt x="1" y="58"/>
                  </a:lnTo>
                  <a:lnTo>
                    <a:pt x="0" y="48"/>
                  </a:lnTo>
                  <a:close/>
                </a:path>
              </a:pathLst>
            </a:custGeom>
            <a:solidFill>
              <a:srgbClr val="131516"/>
            </a:solidFill>
            <a:ln w="9525">
              <a:noFill/>
              <a:round/>
              <a:headEnd/>
              <a:tailEnd/>
            </a:ln>
          </p:spPr>
          <p:txBody>
            <a:bodyPr>
              <a:prstTxWarp prst="textNoShape">
                <a:avLst/>
              </a:prstTxWarp>
            </a:bodyPr>
            <a:lstStyle/>
            <a:p>
              <a:endParaRPr lang="de-DE"/>
            </a:p>
          </p:txBody>
        </p:sp>
        <p:sp>
          <p:nvSpPr>
            <p:cNvPr id="211" name="Freeform 212"/>
            <p:cNvSpPr>
              <a:spLocks/>
            </p:cNvSpPr>
            <p:nvPr/>
          </p:nvSpPr>
          <p:spPr bwMode="auto">
            <a:xfrm>
              <a:off x="1971" y="2014"/>
              <a:ext cx="14" cy="14"/>
            </a:xfrm>
            <a:custGeom>
              <a:avLst/>
              <a:gdLst>
                <a:gd name="T0" fmla="*/ 0 w 97"/>
                <a:gd name="T1" fmla="*/ 48 h 97"/>
                <a:gd name="T2" fmla="*/ 1 w 97"/>
                <a:gd name="T3" fmla="*/ 38 h 97"/>
                <a:gd name="T4" fmla="*/ 4 w 97"/>
                <a:gd name="T5" fmla="*/ 29 h 97"/>
                <a:gd name="T6" fmla="*/ 8 w 97"/>
                <a:gd name="T7" fmla="*/ 20 h 97"/>
                <a:gd name="T8" fmla="*/ 14 w 97"/>
                <a:gd name="T9" fmla="*/ 13 h 97"/>
                <a:gd name="T10" fmla="*/ 21 w 97"/>
                <a:gd name="T11" fmla="*/ 7 h 97"/>
                <a:gd name="T12" fmla="*/ 30 w 97"/>
                <a:gd name="T13" fmla="*/ 3 h 97"/>
                <a:gd name="T14" fmla="*/ 39 w 97"/>
                <a:gd name="T15" fmla="*/ 1 h 97"/>
                <a:gd name="T16" fmla="*/ 48 w 97"/>
                <a:gd name="T17" fmla="*/ 0 h 97"/>
                <a:gd name="T18" fmla="*/ 58 w 97"/>
                <a:gd name="T19" fmla="*/ 1 h 97"/>
                <a:gd name="T20" fmla="*/ 67 w 97"/>
                <a:gd name="T21" fmla="*/ 3 h 97"/>
                <a:gd name="T22" fmla="*/ 75 w 97"/>
                <a:gd name="T23" fmla="*/ 7 h 97"/>
                <a:gd name="T24" fmla="*/ 82 w 97"/>
                <a:gd name="T25" fmla="*/ 13 h 97"/>
                <a:gd name="T26" fmla="*/ 89 w 97"/>
                <a:gd name="T27" fmla="*/ 21 h 97"/>
                <a:gd name="T28" fmla="*/ 94 w 97"/>
                <a:gd name="T29" fmla="*/ 30 h 97"/>
                <a:gd name="T30" fmla="*/ 96 w 97"/>
                <a:gd name="T31" fmla="*/ 38 h 97"/>
                <a:gd name="T32" fmla="*/ 97 w 97"/>
                <a:gd name="T33" fmla="*/ 48 h 97"/>
                <a:gd name="T34" fmla="*/ 96 w 97"/>
                <a:gd name="T35" fmla="*/ 58 h 97"/>
                <a:gd name="T36" fmla="*/ 94 w 97"/>
                <a:gd name="T37" fmla="*/ 67 h 97"/>
                <a:gd name="T38" fmla="*/ 89 w 97"/>
                <a:gd name="T39" fmla="*/ 75 h 97"/>
                <a:gd name="T40" fmla="*/ 82 w 97"/>
                <a:gd name="T41" fmla="*/ 82 h 97"/>
                <a:gd name="T42" fmla="*/ 75 w 97"/>
                <a:gd name="T43" fmla="*/ 89 h 97"/>
                <a:gd name="T44" fmla="*/ 67 w 97"/>
                <a:gd name="T45" fmla="*/ 93 h 97"/>
                <a:gd name="T46" fmla="*/ 58 w 97"/>
                <a:gd name="T47" fmla="*/ 96 h 97"/>
                <a:gd name="T48" fmla="*/ 48 w 97"/>
                <a:gd name="T49" fmla="*/ 97 h 97"/>
                <a:gd name="T50" fmla="*/ 39 w 97"/>
                <a:gd name="T51" fmla="*/ 96 h 97"/>
                <a:gd name="T52" fmla="*/ 30 w 97"/>
                <a:gd name="T53" fmla="*/ 93 h 97"/>
                <a:gd name="T54" fmla="*/ 21 w 97"/>
                <a:gd name="T55" fmla="*/ 89 h 97"/>
                <a:gd name="T56" fmla="*/ 14 w 97"/>
                <a:gd name="T57" fmla="*/ 82 h 97"/>
                <a:gd name="T58" fmla="*/ 8 w 97"/>
                <a:gd name="T59" fmla="*/ 75 h 97"/>
                <a:gd name="T60" fmla="*/ 3 w 97"/>
                <a:gd name="T61" fmla="*/ 67 h 97"/>
                <a:gd name="T62" fmla="*/ 1 w 97"/>
                <a:gd name="T63" fmla="*/ 58 h 97"/>
                <a:gd name="T64" fmla="*/ 0 w 97"/>
                <a:gd name="T65" fmla="*/ 48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0" y="48"/>
                  </a:moveTo>
                  <a:lnTo>
                    <a:pt x="1" y="38"/>
                  </a:lnTo>
                  <a:lnTo>
                    <a:pt x="4" y="29"/>
                  </a:lnTo>
                  <a:lnTo>
                    <a:pt x="8" y="20"/>
                  </a:lnTo>
                  <a:lnTo>
                    <a:pt x="14" y="13"/>
                  </a:lnTo>
                  <a:lnTo>
                    <a:pt x="21" y="7"/>
                  </a:lnTo>
                  <a:lnTo>
                    <a:pt x="30" y="3"/>
                  </a:lnTo>
                  <a:lnTo>
                    <a:pt x="39" y="1"/>
                  </a:lnTo>
                  <a:lnTo>
                    <a:pt x="48" y="0"/>
                  </a:lnTo>
                  <a:lnTo>
                    <a:pt x="58" y="1"/>
                  </a:lnTo>
                  <a:lnTo>
                    <a:pt x="67" y="3"/>
                  </a:lnTo>
                  <a:lnTo>
                    <a:pt x="75" y="7"/>
                  </a:lnTo>
                  <a:lnTo>
                    <a:pt x="82" y="13"/>
                  </a:lnTo>
                  <a:lnTo>
                    <a:pt x="89" y="21"/>
                  </a:lnTo>
                  <a:lnTo>
                    <a:pt x="94" y="30"/>
                  </a:lnTo>
                  <a:lnTo>
                    <a:pt x="96" y="38"/>
                  </a:lnTo>
                  <a:lnTo>
                    <a:pt x="97" y="48"/>
                  </a:lnTo>
                  <a:lnTo>
                    <a:pt x="96" y="58"/>
                  </a:lnTo>
                  <a:lnTo>
                    <a:pt x="94" y="67"/>
                  </a:lnTo>
                  <a:lnTo>
                    <a:pt x="89" y="75"/>
                  </a:lnTo>
                  <a:lnTo>
                    <a:pt x="82" y="82"/>
                  </a:lnTo>
                  <a:lnTo>
                    <a:pt x="75" y="89"/>
                  </a:lnTo>
                  <a:lnTo>
                    <a:pt x="67" y="93"/>
                  </a:lnTo>
                  <a:lnTo>
                    <a:pt x="58" y="96"/>
                  </a:lnTo>
                  <a:lnTo>
                    <a:pt x="48" y="97"/>
                  </a:lnTo>
                  <a:lnTo>
                    <a:pt x="39" y="96"/>
                  </a:lnTo>
                  <a:lnTo>
                    <a:pt x="30" y="93"/>
                  </a:lnTo>
                  <a:lnTo>
                    <a:pt x="21" y="89"/>
                  </a:lnTo>
                  <a:lnTo>
                    <a:pt x="14" y="82"/>
                  </a:lnTo>
                  <a:lnTo>
                    <a:pt x="8" y="75"/>
                  </a:lnTo>
                  <a:lnTo>
                    <a:pt x="3" y="67"/>
                  </a:lnTo>
                  <a:lnTo>
                    <a:pt x="1" y="58"/>
                  </a:lnTo>
                  <a:lnTo>
                    <a:pt x="0" y="48"/>
                  </a:lnTo>
                </a:path>
              </a:pathLst>
            </a:custGeom>
            <a:noFill/>
            <a:ln w="7938">
              <a:solidFill>
                <a:srgbClr val="131516"/>
              </a:solidFill>
              <a:round/>
              <a:headEnd/>
              <a:tailEnd/>
            </a:ln>
          </p:spPr>
          <p:txBody>
            <a:bodyPr>
              <a:prstTxWarp prst="textNoShape">
                <a:avLst/>
              </a:prstTxWarp>
            </a:bodyPr>
            <a:lstStyle/>
            <a:p>
              <a:endParaRPr lang="de-DE"/>
            </a:p>
          </p:txBody>
        </p:sp>
        <p:sp>
          <p:nvSpPr>
            <p:cNvPr id="212" name="Freeform 213"/>
            <p:cNvSpPr>
              <a:spLocks/>
            </p:cNvSpPr>
            <p:nvPr/>
          </p:nvSpPr>
          <p:spPr bwMode="auto">
            <a:xfrm>
              <a:off x="1898" y="1947"/>
              <a:ext cx="86" cy="50"/>
            </a:xfrm>
            <a:custGeom>
              <a:avLst/>
              <a:gdLst>
                <a:gd name="T0" fmla="*/ 74 w 603"/>
                <a:gd name="T1" fmla="*/ 34 h 346"/>
                <a:gd name="T2" fmla="*/ 154 w 603"/>
                <a:gd name="T3" fmla="*/ 252 h 346"/>
                <a:gd name="T4" fmla="*/ 165 w 603"/>
                <a:gd name="T5" fmla="*/ 196 h 346"/>
                <a:gd name="T6" fmla="*/ 184 w 603"/>
                <a:gd name="T7" fmla="*/ 148 h 346"/>
                <a:gd name="T8" fmla="*/ 195 w 603"/>
                <a:gd name="T9" fmla="*/ 125 h 346"/>
                <a:gd name="T10" fmla="*/ 208 w 603"/>
                <a:gd name="T11" fmla="*/ 104 h 346"/>
                <a:gd name="T12" fmla="*/ 224 w 603"/>
                <a:gd name="T13" fmla="*/ 86 h 346"/>
                <a:gd name="T14" fmla="*/ 239 w 603"/>
                <a:gd name="T15" fmla="*/ 68 h 346"/>
                <a:gd name="T16" fmla="*/ 270 w 603"/>
                <a:gd name="T17" fmla="*/ 43 h 346"/>
                <a:gd name="T18" fmla="*/ 304 w 603"/>
                <a:gd name="T19" fmla="*/ 24 h 346"/>
                <a:gd name="T20" fmla="*/ 340 w 603"/>
                <a:gd name="T21" fmla="*/ 14 h 346"/>
                <a:gd name="T22" fmla="*/ 380 w 603"/>
                <a:gd name="T23" fmla="*/ 9 h 346"/>
                <a:gd name="T24" fmla="*/ 402 w 603"/>
                <a:gd name="T25" fmla="*/ 10 h 346"/>
                <a:gd name="T26" fmla="*/ 425 w 603"/>
                <a:gd name="T27" fmla="*/ 15 h 346"/>
                <a:gd name="T28" fmla="*/ 446 w 603"/>
                <a:gd name="T29" fmla="*/ 21 h 346"/>
                <a:gd name="T30" fmla="*/ 466 w 603"/>
                <a:gd name="T31" fmla="*/ 29 h 346"/>
                <a:gd name="T32" fmla="*/ 503 w 603"/>
                <a:gd name="T33" fmla="*/ 50 h 346"/>
                <a:gd name="T34" fmla="*/ 534 w 603"/>
                <a:gd name="T35" fmla="*/ 77 h 346"/>
                <a:gd name="T36" fmla="*/ 559 w 603"/>
                <a:gd name="T37" fmla="*/ 108 h 346"/>
                <a:gd name="T38" fmla="*/ 579 w 603"/>
                <a:gd name="T39" fmla="*/ 141 h 346"/>
                <a:gd name="T40" fmla="*/ 589 w 603"/>
                <a:gd name="T41" fmla="*/ 166 h 346"/>
                <a:gd name="T42" fmla="*/ 598 w 603"/>
                <a:gd name="T43" fmla="*/ 192 h 346"/>
                <a:gd name="T44" fmla="*/ 602 w 603"/>
                <a:gd name="T45" fmla="*/ 218 h 346"/>
                <a:gd name="T46" fmla="*/ 603 w 603"/>
                <a:gd name="T47" fmla="*/ 244 h 346"/>
                <a:gd name="T48" fmla="*/ 602 w 603"/>
                <a:gd name="T49" fmla="*/ 269 h 346"/>
                <a:gd name="T50" fmla="*/ 599 w 603"/>
                <a:gd name="T51" fmla="*/ 290 h 346"/>
                <a:gd name="T52" fmla="*/ 593 w 603"/>
                <a:gd name="T53" fmla="*/ 308 h 346"/>
                <a:gd name="T54" fmla="*/ 585 w 603"/>
                <a:gd name="T55" fmla="*/ 321 h 346"/>
                <a:gd name="T56" fmla="*/ 576 w 603"/>
                <a:gd name="T57" fmla="*/ 333 h 346"/>
                <a:gd name="T58" fmla="*/ 566 w 603"/>
                <a:gd name="T59" fmla="*/ 340 h 346"/>
                <a:gd name="T60" fmla="*/ 555 w 603"/>
                <a:gd name="T61" fmla="*/ 345 h 346"/>
                <a:gd name="T62" fmla="*/ 545 w 603"/>
                <a:gd name="T63" fmla="*/ 346 h 346"/>
                <a:gd name="T64" fmla="*/ 534 w 603"/>
                <a:gd name="T65" fmla="*/ 344 h 346"/>
                <a:gd name="T66" fmla="*/ 523 w 603"/>
                <a:gd name="T67" fmla="*/ 336 h 346"/>
                <a:gd name="T68" fmla="*/ 516 w 603"/>
                <a:gd name="T69" fmla="*/ 324 h 346"/>
                <a:gd name="T70" fmla="*/ 514 w 603"/>
                <a:gd name="T71" fmla="*/ 311 h 346"/>
                <a:gd name="T72" fmla="*/ 517 w 603"/>
                <a:gd name="T73" fmla="*/ 290 h 346"/>
                <a:gd name="T74" fmla="*/ 536 w 603"/>
                <a:gd name="T75" fmla="*/ 261 h 346"/>
                <a:gd name="T76" fmla="*/ 545 w 603"/>
                <a:gd name="T77" fmla="*/ 245 h 346"/>
                <a:gd name="T78" fmla="*/ 552 w 603"/>
                <a:gd name="T79" fmla="*/ 228 h 346"/>
                <a:gd name="T80" fmla="*/ 556 w 603"/>
                <a:gd name="T81" fmla="*/ 212 h 346"/>
                <a:gd name="T82" fmla="*/ 558 w 603"/>
                <a:gd name="T83" fmla="*/ 195 h 346"/>
                <a:gd name="T84" fmla="*/ 555 w 603"/>
                <a:gd name="T85" fmla="*/ 171 h 346"/>
                <a:gd name="T86" fmla="*/ 548 w 603"/>
                <a:gd name="T87" fmla="*/ 147 h 346"/>
                <a:gd name="T88" fmla="*/ 537 w 603"/>
                <a:gd name="T89" fmla="*/ 125 h 346"/>
                <a:gd name="T90" fmla="*/ 519 w 603"/>
                <a:gd name="T91" fmla="*/ 105 h 346"/>
                <a:gd name="T92" fmla="*/ 498 w 603"/>
                <a:gd name="T93" fmla="*/ 88 h 346"/>
                <a:gd name="T94" fmla="*/ 477 w 603"/>
                <a:gd name="T95" fmla="*/ 77 h 346"/>
                <a:gd name="T96" fmla="*/ 452 w 603"/>
                <a:gd name="T97" fmla="*/ 69 h 346"/>
                <a:gd name="T98" fmla="*/ 425 w 603"/>
                <a:gd name="T99" fmla="*/ 66 h 346"/>
                <a:gd name="T100" fmla="*/ 398 w 603"/>
                <a:gd name="T101" fmla="*/ 68 h 346"/>
                <a:gd name="T102" fmla="*/ 374 w 603"/>
                <a:gd name="T103" fmla="*/ 76 h 346"/>
                <a:gd name="T104" fmla="*/ 349 w 603"/>
                <a:gd name="T105" fmla="*/ 86 h 346"/>
                <a:gd name="T106" fmla="*/ 325 w 603"/>
                <a:gd name="T107" fmla="*/ 101 h 346"/>
                <a:gd name="T108" fmla="*/ 303 w 603"/>
                <a:gd name="T109" fmla="*/ 120 h 346"/>
                <a:gd name="T110" fmla="*/ 284 w 603"/>
                <a:gd name="T111" fmla="*/ 143 h 346"/>
                <a:gd name="T112" fmla="*/ 267 w 603"/>
                <a:gd name="T113" fmla="*/ 167 h 346"/>
                <a:gd name="T114" fmla="*/ 253 w 603"/>
                <a:gd name="T115" fmla="*/ 196 h 346"/>
                <a:gd name="T116" fmla="*/ 244 w 603"/>
                <a:gd name="T117" fmla="*/ 222 h 346"/>
                <a:gd name="T118" fmla="*/ 237 w 603"/>
                <a:gd name="T119" fmla="*/ 253 h 346"/>
                <a:gd name="T120" fmla="*/ 233 w 603"/>
                <a:gd name="T121" fmla="*/ 287 h 346"/>
                <a:gd name="T122" fmla="*/ 230 w 603"/>
                <a:gd name="T123" fmla="*/ 326 h 346"/>
                <a:gd name="T124" fmla="*/ 0 w 603"/>
                <a:gd name="T125" fmla="*/ 0 h 3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3"/>
                <a:gd name="T190" fmla="*/ 0 h 346"/>
                <a:gd name="T191" fmla="*/ 603 w 603"/>
                <a:gd name="T192" fmla="*/ 346 h 3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3" h="346">
                  <a:moveTo>
                    <a:pt x="0" y="0"/>
                  </a:moveTo>
                  <a:lnTo>
                    <a:pt x="74" y="34"/>
                  </a:lnTo>
                  <a:lnTo>
                    <a:pt x="74" y="213"/>
                  </a:lnTo>
                  <a:lnTo>
                    <a:pt x="154" y="252"/>
                  </a:lnTo>
                  <a:lnTo>
                    <a:pt x="159" y="223"/>
                  </a:lnTo>
                  <a:lnTo>
                    <a:pt x="165" y="196"/>
                  </a:lnTo>
                  <a:lnTo>
                    <a:pt x="173" y="172"/>
                  </a:lnTo>
                  <a:lnTo>
                    <a:pt x="184" y="148"/>
                  </a:lnTo>
                  <a:lnTo>
                    <a:pt x="190" y="136"/>
                  </a:lnTo>
                  <a:lnTo>
                    <a:pt x="195" y="125"/>
                  </a:lnTo>
                  <a:lnTo>
                    <a:pt x="202" y="115"/>
                  </a:lnTo>
                  <a:lnTo>
                    <a:pt x="208" y="104"/>
                  </a:lnTo>
                  <a:lnTo>
                    <a:pt x="216" y="95"/>
                  </a:lnTo>
                  <a:lnTo>
                    <a:pt x="224" y="86"/>
                  </a:lnTo>
                  <a:lnTo>
                    <a:pt x="231" y="77"/>
                  </a:lnTo>
                  <a:lnTo>
                    <a:pt x="239" y="68"/>
                  </a:lnTo>
                  <a:lnTo>
                    <a:pt x="255" y="54"/>
                  </a:lnTo>
                  <a:lnTo>
                    <a:pt x="270" y="43"/>
                  </a:lnTo>
                  <a:lnTo>
                    <a:pt x="287" y="32"/>
                  </a:lnTo>
                  <a:lnTo>
                    <a:pt x="304" y="24"/>
                  </a:lnTo>
                  <a:lnTo>
                    <a:pt x="322" y="18"/>
                  </a:lnTo>
                  <a:lnTo>
                    <a:pt x="340" y="14"/>
                  </a:lnTo>
                  <a:lnTo>
                    <a:pt x="360" y="10"/>
                  </a:lnTo>
                  <a:lnTo>
                    <a:pt x="380" y="9"/>
                  </a:lnTo>
                  <a:lnTo>
                    <a:pt x="391" y="10"/>
                  </a:lnTo>
                  <a:lnTo>
                    <a:pt x="402" y="10"/>
                  </a:lnTo>
                  <a:lnTo>
                    <a:pt x="414" y="13"/>
                  </a:lnTo>
                  <a:lnTo>
                    <a:pt x="425" y="15"/>
                  </a:lnTo>
                  <a:lnTo>
                    <a:pt x="435" y="17"/>
                  </a:lnTo>
                  <a:lnTo>
                    <a:pt x="446" y="21"/>
                  </a:lnTo>
                  <a:lnTo>
                    <a:pt x="456" y="24"/>
                  </a:lnTo>
                  <a:lnTo>
                    <a:pt x="466" y="29"/>
                  </a:lnTo>
                  <a:lnTo>
                    <a:pt x="485" y="38"/>
                  </a:lnTo>
                  <a:lnTo>
                    <a:pt x="503" y="50"/>
                  </a:lnTo>
                  <a:lnTo>
                    <a:pt x="519" y="63"/>
                  </a:lnTo>
                  <a:lnTo>
                    <a:pt x="534" y="77"/>
                  </a:lnTo>
                  <a:lnTo>
                    <a:pt x="547" y="91"/>
                  </a:lnTo>
                  <a:lnTo>
                    <a:pt x="559" y="108"/>
                  </a:lnTo>
                  <a:lnTo>
                    <a:pt x="570" y="124"/>
                  </a:lnTo>
                  <a:lnTo>
                    <a:pt x="579" y="141"/>
                  </a:lnTo>
                  <a:lnTo>
                    <a:pt x="585" y="154"/>
                  </a:lnTo>
                  <a:lnTo>
                    <a:pt x="589" y="166"/>
                  </a:lnTo>
                  <a:lnTo>
                    <a:pt x="593" y="179"/>
                  </a:lnTo>
                  <a:lnTo>
                    <a:pt x="598" y="192"/>
                  </a:lnTo>
                  <a:lnTo>
                    <a:pt x="600" y="205"/>
                  </a:lnTo>
                  <a:lnTo>
                    <a:pt x="602" y="218"/>
                  </a:lnTo>
                  <a:lnTo>
                    <a:pt x="603" y="231"/>
                  </a:lnTo>
                  <a:lnTo>
                    <a:pt x="603" y="244"/>
                  </a:lnTo>
                  <a:lnTo>
                    <a:pt x="603" y="257"/>
                  </a:lnTo>
                  <a:lnTo>
                    <a:pt x="602" y="269"/>
                  </a:lnTo>
                  <a:lnTo>
                    <a:pt x="601" y="280"/>
                  </a:lnTo>
                  <a:lnTo>
                    <a:pt x="599" y="290"/>
                  </a:lnTo>
                  <a:lnTo>
                    <a:pt x="597" y="300"/>
                  </a:lnTo>
                  <a:lnTo>
                    <a:pt x="593" y="308"/>
                  </a:lnTo>
                  <a:lnTo>
                    <a:pt x="589" y="315"/>
                  </a:lnTo>
                  <a:lnTo>
                    <a:pt x="585" y="321"/>
                  </a:lnTo>
                  <a:lnTo>
                    <a:pt x="580" y="327"/>
                  </a:lnTo>
                  <a:lnTo>
                    <a:pt x="576" y="333"/>
                  </a:lnTo>
                  <a:lnTo>
                    <a:pt x="571" y="337"/>
                  </a:lnTo>
                  <a:lnTo>
                    <a:pt x="566" y="340"/>
                  </a:lnTo>
                  <a:lnTo>
                    <a:pt x="560" y="343"/>
                  </a:lnTo>
                  <a:lnTo>
                    <a:pt x="555" y="345"/>
                  </a:lnTo>
                  <a:lnTo>
                    <a:pt x="550" y="346"/>
                  </a:lnTo>
                  <a:lnTo>
                    <a:pt x="545" y="346"/>
                  </a:lnTo>
                  <a:lnTo>
                    <a:pt x="539" y="345"/>
                  </a:lnTo>
                  <a:lnTo>
                    <a:pt x="534" y="344"/>
                  </a:lnTo>
                  <a:lnTo>
                    <a:pt x="528" y="341"/>
                  </a:lnTo>
                  <a:lnTo>
                    <a:pt x="523" y="336"/>
                  </a:lnTo>
                  <a:lnTo>
                    <a:pt x="519" y="331"/>
                  </a:lnTo>
                  <a:lnTo>
                    <a:pt x="516" y="324"/>
                  </a:lnTo>
                  <a:lnTo>
                    <a:pt x="515" y="318"/>
                  </a:lnTo>
                  <a:lnTo>
                    <a:pt x="514" y="311"/>
                  </a:lnTo>
                  <a:lnTo>
                    <a:pt x="515" y="300"/>
                  </a:lnTo>
                  <a:lnTo>
                    <a:pt x="517" y="290"/>
                  </a:lnTo>
                  <a:lnTo>
                    <a:pt x="523" y="279"/>
                  </a:lnTo>
                  <a:lnTo>
                    <a:pt x="536" y="261"/>
                  </a:lnTo>
                  <a:lnTo>
                    <a:pt x="541" y="253"/>
                  </a:lnTo>
                  <a:lnTo>
                    <a:pt x="545" y="245"/>
                  </a:lnTo>
                  <a:lnTo>
                    <a:pt x="549" y="237"/>
                  </a:lnTo>
                  <a:lnTo>
                    <a:pt x="552" y="228"/>
                  </a:lnTo>
                  <a:lnTo>
                    <a:pt x="555" y="220"/>
                  </a:lnTo>
                  <a:lnTo>
                    <a:pt x="556" y="212"/>
                  </a:lnTo>
                  <a:lnTo>
                    <a:pt x="558" y="204"/>
                  </a:lnTo>
                  <a:lnTo>
                    <a:pt x="558" y="195"/>
                  </a:lnTo>
                  <a:lnTo>
                    <a:pt x="557" y="183"/>
                  </a:lnTo>
                  <a:lnTo>
                    <a:pt x="555" y="171"/>
                  </a:lnTo>
                  <a:lnTo>
                    <a:pt x="553" y="158"/>
                  </a:lnTo>
                  <a:lnTo>
                    <a:pt x="548" y="147"/>
                  </a:lnTo>
                  <a:lnTo>
                    <a:pt x="543" y="136"/>
                  </a:lnTo>
                  <a:lnTo>
                    <a:pt x="537" y="125"/>
                  </a:lnTo>
                  <a:lnTo>
                    <a:pt x="528" y="115"/>
                  </a:lnTo>
                  <a:lnTo>
                    <a:pt x="519" y="105"/>
                  </a:lnTo>
                  <a:lnTo>
                    <a:pt x="510" y="96"/>
                  </a:lnTo>
                  <a:lnTo>
                    <a:pt x="498" y="88"/>
                  </a:lnTo>
                  <a:lnTo>
                    <a:pt x="488" y="82"/>
                  </a:lnTo>
                  <a:lnTo>
                    <a:pt x="477" y="77"/>
                  </a:lnTo>
                  <a:lnTo>
                    <a:pt x="464" y="72"/>
                  </a:lnTo>
                  <a:lnTo>
                    <a:pt x="452" y="69"/>
                  </a:lnTo>
                  <a:lnTo>
                    <a:pt x="439" y="67"/>
                  </a:lnTo>
                  <a:lnTo>
                    <a:pt x="425" y="66"/>
                  </a:lnTo>
                  <a:lnTo>
                    <a:pt x="412" y="67"/>
                  </a:lnTo>
                  <a:lnTo>
                    <a:pt x="398" y="68"/>
                  </a:lnTo>
                  <a:lnTo>
                    <a:pt x="386" y="71"/>
                  </a:lnTo>
                  <a:lnTo>
                    <a:pt x="374" y="76"/>
                  </a:lnTo>
                  <a:lnTo>
                    <a:pt x="361" y="80"/>
                  </a:lnTo>
                  <a:lnTo>
                    <a:pt x="349" y="86"/>
                  </a:lnTo>
                  <a:lnTo>
                    <a:pt x="336" y="93"/>
                  </a:lnTo>
                  <a:lnTo>
                    <a:pt x="325" y="101"/>
                  </a:lnTo>
                  <a:lnTo>
                    <a:pt x="314" y="111"/>
                  </a:lnTo>
                  <a:lnTo>
                    <a:pt x="303" y="120"/>
                  </a:lnTo>
                  <a:lnTo>
                    <a:pt x="293" y="131"/>
                  </a:lnTo>
                  <a:lnTo>
                    <a:pt x="284" y="143"/>
                  </a:lnTo>
                  <a:lnTo>
                    <a:pt x="274" y="155"/>
                  </a:lnTo>
                  <a:lnTo>
                    <a:pt x="267" y="167"/>
                  </a:lnTo>
                  <a:lnTo>
                    <a:pt x="260" y="182"/>
                  </a:lnTo>
                  <a:lnTo>
                    <a:pt x="253" y="196"/>
                  </a:lnTo>
                  <a:lnTo>
                    <a:pt x="249" y="209"/>
                  </a:lnTo>
                  <a:lnTo>
                    <a:pt x="244" y="222"/>
                  </a:lnTo>
                  <a:lnTo>
                    <a:pt x="240" y="238"/>
                  </a:lnTo>
                  <a:lnTo>
                    <a:pt x="237" y="253"/>
                  </a:lnTo>
                  <a:lnTo>
                    <a:pt x="235" y="270"/>
                  </a:lnTo>
                  <a:lnTo>
                    <a:pt x="233" y="287"/>
                  </a:lnTo>
                  <a:lnTo>
                    <a:pt x="231" y="307"/>
                  </a:lnTo>
                  <a:lnTo>
                    <a:pt x="230" y="326"/>
                  </a:lnTo>
                  <a:lnTo>
                    <a:pt x="0" y="213"/>
                  </a:lnTo>
                  <a:lnTo>
                    <a:pt x="0" y="0"/>
                  </a:lnTo>
                  <a:close/>
                </a:path>
              </a:pathLst>
            </a:custGeom>
            <a:solidFill>
              <a:srgbClr val="131516"/>
            </a:solidFill>
            <a:ln w="9525">
              <a:noFill/>
              <a:round/>
              <a:headEnd/>
              <a:tailEnd/>
            </a:ln>
          </p:spPr>
          <p:txBody>
            <a:bodyPr>
              <a:prstTxWarp prst="textNoShape">
                <a:avLst/>
              </a:prstTxWarp>
            </a:bodyPr>
            <a:lstStyle/>
            <a:p>
              <a:endParaRPr lang="de-DE"/>
            </a:p>
          </p:txBody>
        </p:sp>
        <p:sp>
          <p:nvSpPr>
            <p:cNvPr id="213" name="Freeform 214"/>
            <p:cNvSpPr>
              <a:spLocks/>
            </p:cNvSpPr>
            <p:nvPr/>
          </p:nvSpPr>
          <p:spPr bwMode="auto">
            <a:xfrm>
              <a:off x="1898" y="1947"/>
              <a:ext cx="86" cy="50"/>
            </a:xfrm>
            <a:custGeom>
              <a:avLst/>
              <a:gdLst>
                <a:gd name="T0" fmla="*/ 74 w 603"/>
                <a:gd name="T1" fmla="*/ 34 h 346"/>
                <a:gd name="T2" fmla="*/ 154 w 603"/>
                <a:gd name="T3" fmla="*/ 252 h 346"/>
                <a:gd name="T4" fmla="*/ 165 w 603"/>
                <a:gd name="T5" fmla="*/ 196 h 346"/>
                <a:gd name="T6" fmla="*/ 184 w 603"/>
                <a:gd name="T7" fmla="*/ 148 h 346"/>
                <a:gd name="T8" fmla="*/ 195 w 603"/>
                <a:gd name="T9" fmla="*/ 125 h 346"/>
                <a:gd name="T10" fmla="*/ 208 w 603"/>
                <a:gd name="T11" fmla="*/ 104 h 346"/>
                <a:gd name="T12" fmla="*/ 224 w 603"/>
                <a:gd name="T13" fmla="*/ 86 h 346"/>
                <a:gd name="T14" fmla="*/ 239 w 603"/>
                <a:gd name="T15" fmla="*/ 68 h 346"/>
                <a:gd name="T16" fmla="*/ 270 w 603"/>
                <a:gd name="T17" fmla="*/ 43 h 346"/>
                <a:gd name="T18" fmla="*/ 304 w 603"/>
                <a:gd name="T19" fmla="*/ 24 h 346"/>
                <a:gd name="T20" fmla="*/ 340 w 603"/>
                <a:gd name="T21" fmla="*/ 14 h 346"/>
                <a:gd name="T22" fmla="*/ 380 w 603"/>
                <a:gd name="T23" fmla="*/ 9 h 346"/>
                <a:gd name="T24" fmla="*/ 402 w 603"/>
                <a:gd name="T25" fmla="*/ 10 h 346"/>
                <a:gd name="T26" fmla="*/ 425 w 603"/>
                <a:gd name="T27" fmla="*/ 15 h 346"/>
                <a:gd name="T28" fmla="*/ 446 w 603"/>
                <a:gd name="T29" fmla="*/ 21 h 346"/>
                <a:gd name="T30" fmla="*/ 466 w 603"/>
                <a:gd name="T31" fmla="*/ 29 h 346"/>
                <a:gd name="T32" fmla="*/ 503 w 603"/>
                <a:gd name="T33" fmla="*/ 50 h 346"/>
                <a:gd name="T34" fmla="*/ 534 w 603"/>
                <a:gd name="T35" fmla="*/ 77 h 346"/>
                <a:gd name="T36" fmla="*/ 559 w 603"/>
                <a:gd name="T37" fmla="*/ 108 h 346"/>
                <a:gd name="T38" fmla="*/ 579 w 603"/>
                <a:gd name="T39" fmla="*/ 141 h 346"/>
                <a:gd name="T40" fmla="*/ 589 w 603"/>
                <a:gd name="T41" fmla="*/ 166 h 346"/>
                <a:gd name="T42" fmla="*/ 598 w 603"/>
                <a:gd name="T43" fmla="*/ 192 h 346"/>
                <a:gd name="T44" fmla="*/ 602 w 603"/>
                <a:gd name="T45" fmla="*/ 218 h 346"/>
                <a:gd name="T46" fmla="*/ 603 w 603"/>
                <a:gd name="T47" fmla="*/ 244 h 346"/>
                <a:gd name="T48" fmla="*/ 602 w 603"/>
                <a:gd name="T49" fmla="*/ 269 h 346"/>
                <a:gd name="T50" fmla="*/ 599 w 603"/>
                <a:gd name="T51" fmla="*/ 290 h 346"/>
                <a:gd name="T52" fmla="*/ 593 w 603"/>
                <a:gd name="T53" fmla="*/ 308 h 346"/>
                <a:gd name="T54" fmla="*/ 585 w 603"/>
                <a:gd name="T55" fmla="*/ 321 h 346"/>
                <a:gd name="T56" fmla="*/ 576 w 603"/>
                <a:gd name="T57" fmla="*/ 333 h 346"/>
                <a:gd name="T58" fmla="*/ 566 w 603"/>
                <a:gd name="T59" fmla="*/ 340 h 346"/>
                <a:gd name="T60" fmla="*/ 555 w 603"/>
                <a:gd name="T61" fmla="*/ 345 h 346"/>
                <a:gd name="T62" fmla="*/ 545 w 603"/>
                <a:gd name="T63" fmla="*/ 346 h 346"/>
                <a:gd name="T64" fmla="*/ 534 w 603"/>
                <a:gd name="T65" fmla="*/ 344 h 346"/>
                <a:gd name="T66" fmla="*/ 523 w 603"/>
                <a:gd name="T67" fmla="*/ 336 h 346"/>
                <a:gd name="T68" fmla="*/ 516 w 603"/>
                <a:gd name="T69" fmla="*/ 324 h 346"/>
                <a:gd name="T70" fmla="*/ 514 w 603"/>
                <a:gd name="T71" fmla="*/ 311 h 346"/>
                <a:gd name="T72" fmla="*/ 517 w 603"/>
                <a:gd name="T73" fmla="*/ 290 h 346"/>
                <a:gd name="T74" fmla="*/ 536 w 603"/>
                <a:gd name="T75" fmla="*/ 261 h 346"/>
                <a:gd name="T76" fmla="*/ 545 w 603"/>
                <a:gd name="T77" fmla="*/ 245 h 346"/>
                <a:gd name="T78" fmla="*/ 552 w 603"/>
                <a:gd name="T79" fmla="*/ 228 h 346"/>
                <a:gd name="T80" fmla="*/ 556 w 603"/>
                <a:gd name="T81" fmla="*/ 212 h 346"/>
                <a:gd name="T82" fmla="*/ 558 w 603"/>
                <a:gd name="T83" fmla="*/ 195 h 346"/>
                <a:gd name="T84" fmla="*/ 555 w 603"/>
                <a:gd name="T85" fmla="*/ 171 h 346"/>
                <a:gd name="T86" fmla="*/ 548 w 603"/>
                <a:gd name="T87" fmla="*/ 147 h 346"/>
                <a:gd name="T88" fmla="*/ 537 w 603"/>
                <a:gd name="T89" fmla="*/ 125 h 346"/>
                <a:gd name="T90" fmla="*/ 519 w 603"/>
                <a:gd name="T91" fmla="*/ 105 h 346"/>
                <a:gd name="T92" fmla="*/ 498 w 603"/>
                <a:gd name="T93" fmla="*/ 88 h 346"/>
                <a:gd name="T94" fmla="*/ 477 w 603"/>
                <a:gd name="T95" fmla="*/ 77 h 346"/>
                <a:gd name="T96" fmla="*/ 452 w 603"/>
                <a:gd name="T97" fmla="*/ 69 h 346"/>
                <a:gd name="T98" fmla="*/ 425 w 603"/>
                <a:gd name="T99" fmla="*/ 66 h 346"/>
                <a:gd name="T100" fmla="*/ 398 w 603"/>
                <a:gd name="T101" fmla="*/ 68 h 346"/>
                <a:gd name="T102" fmla="*/ 374 w 603"/>
                <a:gd name="T103" fmla="*/ 76 h 346"/>
                <a:gd name="T104" fmla="*/ 349 w 603"/>
                <a:gd name="T105" fmla="*/ 86 h 346"/>
                <a:gd name="T106" fmla="*/ 325 w 603"/>
                <a:gd name="T107" fmla="*/ 101 h 346"/>
                <a:gd name="T108" fmla="*/ 303 w 603"/>
                <a:gd name="T109" fmla="*/ 120 h 346"/>
                <a:gd name="T110" fmla="*/ 284 w 603"/>
                <a:gd name="T111" fmla="*/ 143 h 346"/>
                <a:gd name="T112" fmla="*/ 267 w 603"/>
                <a:gd name="T113" fmla="*/ 167 h 346"/>
                <a:gd name="T114" fmla="*/ 253 w 603"/>
                <a:gd name="T115" fmla="*/ 196 h 346"/>
                <a:gd name="T116" fmla="*/ 244 w 603"/>
                <a:gd name="T117" fmla="*/ 222 h 346"/>
                <a:gd name="T118" fmla="*/ 237 w 603"/>
                <a:gd name="T119" fmla="*/ 253 h 346"/>
                <a:gd name="T120" fmla="*/ 233 w 603"/>
                <a:gd name="T121" fmla="*/ 287 h 346"/>
                <a:gd name="T122" fmla="*/ 230 w 603"/>
                <a:gd name="T123" fmla="*/ 326 h 346"/>
                <a:gd name="T124" fmla="*/ 0 w 603"/>
                <a:gd name="T125" fmla="*/ 0 h 3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3"/>
                <a:gd name="T190" fmla="*/ 0 h 346"/>
                <a:gd name="T191" fmla="*/ 603 w 603"/>
                <a:gd name="T192" fmla="*/ 346 h 3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3" h="346">
                  <a:moveTo>
                    <a:pt x="0" y="0"/>
                  </a:moveTo>
                  <a:lnTo>
                    <a:pt x="74" y="34"/>
                  </a:lnTo>
                  <a:lnTo>
                    <a:pt x="74" y="213"/>
                  </a:lnTo>
                  <a:lnTo>
                    <a:pt x="154" y="252"/>
                  </a:lnTo>
                  <a:lnTo>
                    <a:pt x="159" y="223"/>
                  </a:lnTo>
                  <a:lnTo>
                    <a:pt x="165" y="196"/>
                  </a:lnTo>
                  <a:lnTo>
                    <a:pt x="173" y="172"/>
                  </a:lnTo>
                  <a:lnTo>
                    <a:pt x="184" y="148"/>
                  </a:lnTo>
                  <a:lnTo>
                    <a:pt x="190" y="136"/>
                  </a:lnTo>
                  <a:lnTo>
                    <a:pt x="195" y="125"/>
                  </a:lnTo>
                  <a:lnTo>
                    <a:pt x="202" y="115"/>
                  </a:lnTo>
                  <a:lnTo>
                    <a:pt x="208" y="104"/>
                  </a:lnTo>
                  <a:lnTo>
                    <a:pt x="216" y="95"/>
                  </a:lnTo>
                  <a:lnTo>
                    <a:pt x="224" y="86"/>
                  </a:lnTo>
                  <a:lnTo>
                    <a:pt x="231" y="77"/>
                  </a:lnTo>
                  <a:lnTo>
                    <a:pt x="239" y="68"/>
                  </a:lnTo>
                  <a:lnTo>
                    <a:pt x="255" y="54"/>
                  </a:lnTo>
                  <a:lnTo>
                    <a:pt x="270" y="43"/>
                  </a:lnTo>
                  <a:lnTo>
                    <a:pt x="287" y="32"/>
                  </a:lnTo>
                  <a:lnTo>
                    <a:pt x="304" y="24"/>
                  </a:lnTo>
                  <a:lnTo>
                    <a:pt x="322" y="18"/>
                  </a:lnTo>
                  <a:lnTo>
                    <a:pt x="340" y="14"/>
                  </a:lnTo>
                  <a:lnTo>
                    <a:pt x="360" y="10"/>
                  </a:lnTo>
                  <a:lnTo>
                    <a:pt x="380" y="9"/>
                  </a:lnTo>
                  <a:lnTo>
                    <a:pt x="391" y="10"/>
                  </a:lnTo>
                  <a:lnTo>
                    <a:pt x="402" y="10"/>
                  </a:lnTo>
                  <a:lnTo>
                    <a:pt x="414" y="13"/>
                  </a:lnTo>
                  <a:lnTo>
                    <a:pt x="425" y="15"/>
                  </a:lnTo>
                  <a:lnTo>
                    <a:pt x="435" y="17"/>
                  </a:lnTo>
                  <a:lnTo>
                    <a:pt x="446" y="21"/>
                  </a:lnTo>
                  <a:lnTo>
                    <a:pt x="456" y="24"/>
                  </a:lnTo>
                  <a:lnTo>
                    <a:pt x="466" y="29"/>
                  </a:lnTo>
                  <a:lnTo>
                    <a:pt x="485" y="38"/>
                  </a:lnTo>
                  <a:lnTo>
                    <a:pt x="503" y="50"/>
                  </a:lnTo>
                  <a:lnTo>
                    <a:pt x="519" y="63"/>
                  </a:lnTo>
                  <a:lnTo>
                    <a:pt x="534" y="77"/>
                  </a:lnTo>
                  <a:lnTo>
                    <a:pt x="547" y="91"/>
                  </a:lnTo>
                  <a:lnTo>
                    <a:pt x="559" y="108"/>
                  </a:lnTo>
                  <a:lnTo>
                    <a:pt x="570" y="124"/>
                  </a:lnTo>
                  <a:lnTo>
                    <a:pt x="579" y="141"/>
                  </a:lnTo>
                  <a:lnTo>
                    <a:pt x="585" y="154"/>
                  </a:lnTo>
                  <a:lnTo>
                    <a:pt x="589" y="166"/>
                  </a:lnTo>
                  <a:lnTo>
                    <a:pt x="593" y="179"/>
                  </a:lnTo>
                  <a:lnTo>
                    <a:pt x="598" y="192"/>
                  </a:lnTo>
                  <a:lnTo>
                    <a:pt x="600" y="205"/>
                  </a:lnTo>
                  <a:lnTo>
                    <a:pt x="602" y="218"/>
                  </a:lnTo>
                  <a:lnTo>
                    <a:pt x="603" y="231"/>
                  </a:lnTo>
                  <a:lnTo>
                    <a:pt x="603" y="244"/>
                  </a:lnTo>
                  <a:lnTo>
                    <a:pt x="603" y="257"/>
                  </a:lnTo>
                  <a:lnTo>
                    <a:pt x="602" y="269"/>
                  </a:lnTo>
                  <a:lnTo>
                    <a:pt x="601" y="280"/>
                  </a:lnTo>
                  <a:lnTo>
                    <a:pt x="599" y="290"/>
                  </a:lnTo>
                  <a:lnTo>
                    <a:pt x="597" y="300"/>
                  </a:lnTo>
                  <a:lnTo>
                    <a:pt x="593" y="308"/>
                  </a:lnTo>
                  <a:lnTo>
                    <a:pt x="589" y="315"/>
                  </a:lnTo>
                  <a:lnTo>
                    <a:pt x="585" y="321"/>
                  </a:lnTo>
                  <a:lnTo>
                    <a:pt x="580" y="327"/>
                  </a:lnTo>
                  <a:lnTo>
                    <a:pt x="576" y="333"/>
                  </a:lnTo>
                  <a:lnTo>
                    <a:pt x="571" y="337"/>
                  </a:lnTo>
                  <a:lnTo>
                    <a:pt x="566" y="340"/>
                  </a:lnTo>
                  <a:lnTo>
                    <a:pt x="560" y="343"/>
                  </a:lnTo>
                  <a:lnTo>
                    <a:pt x="555" y="345"/>
                  </a:lnTo>
                  <a:lnTo>
                    <a:pt x="550" y="346"/>
                  </a:lnTo>
                  <a:lnTo>
                    <a:pt x="545" y="346"/>
                  </a:lnTo>
                  <a:lnTo>
                    <a:pt x="539" y="345"/>
                  </a:lnTo>
                  <a:lnTo>
                    <a:pt x="534" y="344"/>
                  </a:lnTo>
                  <a:lnTo>
                    <a:pt x="528" y="341"/>
                  </a:lnTo>
                  <a:lnTo>
                    <a:pt x="523" y="336"/>
                  </a:lnTo>
                  <a:lnTo>
                    <a:pt x="519" y="331"/>
                  </a:lnTo>
                  <a:lnTo>
                    <a:pt x="516" y="324"/>
                  </a:lnTo>
                  <a:lnTo>
                    <a:pt x="515" y="318"/>
                  </a:lnTo>
                  <a:lnTo>
                    <a:pt x="514" y="311"/>
                  </a:lnTo>
                  <a:lnTo>
                    <a:pt x="515" y="300"/>
                  </a:lnTo>
                  <a:lnTo>
                    <a:pt x="517" y="290"/>
                  </a:lnTo>
                  <a:lnTo>
                    <a:pt x="523" y="279"/>
                  </a:lnTo>
                  <a:lnTo>
                    <a:pt x="536" y="261"/>
                  </a:lnTo>
                  <a:lnTo>
                    <a:pt x="541" y="253"/>
                  </a:lnTo>
                  <a:lnTo>
                    <a:pt x="545" y="245"/>
                  </a:lnTo>
                  <a:lnTo>
                    <a:pt x="549" y="237"/>
                  </a:lnTo>
                  <a:lnTo>
                    <a:pt x="552" y="228"/>
                  </a:lnTo>
                  <a:lnTo>
                    <a:pt x="555" y="220"/>
                  </a:lnTo>
                  <a:lnTo>
                    <a:pt x="556" y="212"/>
                  </a:lnTo>
                  <a:lnTo>
                    <a:pt x="558" y="204"/>
                  </a:lnTo>
                  <a:lnTo>
                    <a:pt x="558" y="195"/>
                  </a:lnTo>
                  <a:lnTo>
                    <a:pt x="557" y="183"/>
                  </a:lnTo>
                  <a:lnTo>
                    <a:pt x="555" y="171"/>
                  </a:lnTo>
                  <a:lnTo>
                    <a:pt x="553" y="158"/>
                  </a:lnTo>
                  <a:lnTo>
                    <a:pt x="548" y="147"/>
                  </a:lnTo>
                  <a:lnTo>
                    <a:pt x="543" y="136"/>
                  </a:lnTo>
                  <a:lnTo>
                    <a:pt x="537" y="125"/>
                  </a:lnTo>
                  <a:lnTo>
                    <a:pt x="528" y="115"/>
                  </a:lnTo>
                  <a:lnTo>
                    <a:pt x="519" y="105"/>
                  </a:lnTo>
                  <a:lnTo>
                    <a:pt x="510" y="96"/>
                  </a:lnTo>
                  <a:lnTo>
                    <a:pt x="498" y="88"/>
                  </a:lnTo>
                  <a:lnTo>
                    <a:pt x="488" y="82"/>
                  </a:lnTo>
                  <a:lnTo>
                    <a:pt x="477" y="77"/>
                  </a:lnTo>
                  <a:lnTo>
                    <a:pt x="464" y="72"/>
                  </a:lnTo>
                  <a:lnTo>
                    <a:pt x="452" y="69"/>
                  </a:lnTo>
                  <a:lnTo>
                    <a:pt x="439" y="67"/>
                  </a:lnTo>
                  <a:lnTo>
                    <a:pt x="425" y="66"/>
                  </a:lnTo>
                  <a:lnTo>
                    <a:pt x="412" y="67"/>
                  </a:lnTo>
                  <a:lnTo>
                    <a:pt x="398" y="68"/>
                  </a:lnTo>
                  <a:lnTo>
                    <a:pt x="386" y="71"/>
                  </a:lnTo>
                  <a:lnTo>
                    <a:pt x="374" y="76"/>
                  </a:lnTo>
                  <a:lnTo>
                    <a:pt x="361" y="80"/>
                  </a:lnTo>
                  <a:lnTo>
                    <a:pt x="349" y="86"/>
                  </a:lnTo>
                  <a:lnTo>
                    <a:pt x="336" y="93"/>
                  </a:lnTo>
                  <a:lnTo>
                    <a:pt x="325" y="101"/>
                  </a:lnTo>
                  <a:lnTo>
                    <a:pt x="314" y="111"/>
                  </a:lnTo>
                  <a:lnTo>
                    <a:pt x="303" y="120"/>
                  </a:lnTo>
                  <a:lnTo>
                    <a:pt x="293" y="131"/>
                  </a:lnTo>
                  <a:lnTo>
                    <a:pt x="284" y="143"/>
                  </a:lnTo>
                  <a:lnTo>
                    <a:pt x="274" y="155"/>
                  </a:lnTo>
                  <a:lnTo>
                    <a:pt x="267" y="167"/>
                  </a:lnTo>
                  <a:lnTo>
                    <a:pt x="260" y="182"/>
                  </a:lnTo>
                  <a:lnTo>
                    <a:pt x="253" y="196"/>
                  </a:lnTo>
                  <a:lnTo>
                    <a:pt x="249" y="209"/>
                  </a:lnTo>
                  <a:lnTo>
                    <a:pt x="244" y="222"/>
                  </a:lnTo>
                  <a:lnTo>
                    <a:pt x="240" y="238"/>
                  </a:lnTo>
                  <a:lnTo>
                    <a:pt x="237" y="253"/>
                  </a:lnTo>
                  <a:lnTo>
                    <a:pt x="235" y="270"/>
                  </a:lnTo>
                  <a:lnTo>
                    <a:pt x="233" y="287"/>
                  </a:lnTo>
                  <a:lnTo>
                    <a:pt x="231" y="307"/>
                  </a:lnTo>
                  <a:lnTo>
                    <a:pt x="230" y="326"/>
                  </a:lnTo>
                  <a:lnTo>
                    <a:pt x="0" y="213"/>
                  </a:lnTo>
                  <a:lnTo>
                    <a:pt x="0" y="0"/>
                  </a:lnTo>
                </a:path>
              </a:pathLst>
            </a:custGeom>
            <a:noFill/>
            <a:ln w="7938">
              <a:solidFill>
                <a:srgbClr val="131516"/>
              </a:solidFill>
              <a:round/>
              <a:headEnd/>
              <a:tailEnd/>
            </a:ln>
          </p:spPr>
          <p:txBody>
            <a:bodyPr>
              <a:prstTxWarp prst="textNoShape">
                <a:avLst/>
              </a:prstTxWarp>
            </a:bodyPr>
            <a:lstStyle/>
            <a:p>
              <a:endParaRPr lang="de-DE"/>
            </a:p>
          </p:txBody>
        </p:sp>
        <p:sp>
          <p:nvSpPr>
            <p:cNvPr id="214" name="Freeform 215"/>
            <p:cNvSpPr>
              <a:spLocks/>
            </p:cNvSpPr>
            <p:nvPr/>
          </p:nvSpPr>
          <p:spPr bwMode="auto">
            <a:xfrm>
              <a:off x="1896" y="1663"/>
              <a:ext cx="87" cy="56"/>
            </a:xfrm>
            <a:custGeom>
              <a:avLst/>
              <a:gdLst>
                <a:gd name="T0" fmla="*/ 605 w 605"/>
                <a:gd name="T1" fmla="*/ 41 h 391"/>
                <a:gd name="T2" fmla="*/ 590 w 605"/>
                <a:gd name="T3" fmla="*/ 391 h 391"/>
                <a:gd name="T4" fmla="*/ 523 w 605"/>
                <a:gd name="T5" fmla="*/ 320 h 391"/>
                <a:gd name="T6" fmla="*/ 462 w 605"/>
                <a:gd name="T7" fmla="*/ 259 h 391"/>
                <a:gd name="T8" fmla="*/ 407 w 605"/>
                <a:gd name="T9" fmla="*/ 210 h 391"/>
                <a:gd name="T10" fmla="*/ 360 w 605"/>
                <a:gd name="T11" fmla="*/ 173 h 391"/>
                <a:gd name="T12" fmla="*/ 316 w 605"/>
                <a:gd name="T13" fmla="*/ 146 h 391"/>
                <a:gd name="T14" fmla="*/ 274 w 605"/>
                <a:gd name="T15" fmla="*/ 127 h 391"/>
                <a:gd name="T16" fmla="*/ 235 w 605"/>
                <a:gd name="T17" fmla="*/ 114 h 391"/>
                <a:gd name="T18" fmla="*/ 197 w 605"/>
                <a:gd name="T19" fmla="*/ 110 h 391"/>
                <a:gd name="T20" fmla="*/ 170 w 605"/>
                <a:gd name="T21" fmla="*/ 112 h 391"/>
                <a:gd name="T22" fmla="*/ 145 w 605"/>
                <a:gd name="T23" fmla="*/ 119 h 391"/>
                <a:gd name="T24" fmla="*/ 123 w 605"/>
                <a:gd name="T25" fmla="*/ 130 h 391"/>
                <a:gd name="T26" fmla="*/ 104 w 605"/>
                <a:gd name="T27" fmla="*/ 145 h 391"/>
                <a:gd name="T28" fmla="*/ 88 w 605"/>
                <a:gd name="T29" fmla="*/ 163 h 391"/>
                <a:gd name="T30" fmla="*/ 77 w 605"/>
                <a:gd name="T31" fmla="*/ 182 h 391"/>
                <a:gd name="T32" fmla="*/ 70 w 605"/>
                <a:gd name="T33" fmla="*/ 204 h 391"/>
                <a:gd name="T34" fmla="*/ 67 w 605"/>
                <a:gd name="T35" fmla="*/ 228 h 391"/>
                <a:gd name="T36" fmla="*/ 68 w 605"/>
                <a:gd name="T37" fmla="*/ 248 h 391"/>
                <a:gd name="T38" fmla="*/ 74 w 605"/>
                <a:gd name="T39" fmla="*/ 269 h 391"/>
                <a:gd name="T40" fmla="*/ 82 w 605"/>
                <a:gd name="T41" fmla="*/ 288 h 391"/>
                <a:gd name="T42" fmla="*/ 93 w 605"/>
                <a:gd name="T43" fmla="*/ 306 h 391"/>
                <a:gd name="T44" fmla="*/ 107 w 605"/>
                <a:gd name="T45" fmla="*/ 323 h 391"/>
                <a:gd name="T46" fmla="*/ 124 w 605"/>
                <a:gd name="T47" fmla="*/ 336 h 391"/>
                <a:gd name="T48" fmla="*/ 145 w 605"/>
                <a:gd name="T49" fmla="*/ 347 h 391"/>
                <a:gd name="T50" fmla="*/ 168 w 605"/>
                <a:gd name="T51" fmla="*/ 358 h 391"/>
                <a:gd name="T52" fmla="*/ 148 w 605"/>
                <a:gd name="T53" fmla="*/ 370 h 391"/>
                <a:gd name="T54" fmla="*/ 113 w 605"/>
                <a:gd name="T55" fmla="*/ 361 h 391"/>
                <a:gd name="T56" fmla="*/ 82 w 605"/>
                <a:gd name="T57" fmla="*/ 346 h 391"/>
                <a:gd name="T58" fmla="*/ 55 w 605"/>
                <a:gd name="T59" fmla="*/ 328 h 391"/>
                <a:gd name="T60" fmla="*/ 33 w 605"/>
                <a:gd name="T61" fmla="*/ 305 h 391"/>
                <a:gd name="T62" fmla="*/ 17 w 605"/>
                <a:gd name="T63" fmla="*/ 280 h 391"/>
                <a:gd name="T64" fmla="*/ 7 w 605"/>
                <a:gd name="T65" fmla="*/ 252 h 391"/>
                <a:gd name="T66" fmla="*/ 1 w 605"/>
                <a:gd name="T67" fmla="*/ 220 h 391"/>
                <a:gd name="T68" fmla="*/ 1 w 605"/>
                <a:gd name="T69" fmla="*/ 186 h 391"/>
                <a:gd name="T70" fmla="*/ 7 w 605"/>
                <a:gd name="T71" fmla="*/ 153 h 391"/>
                <a:gd name="T72" fmla="*/ 19 w 605"/>
                <a:gd name="T73" fmla="*/ 123 h 391"/>
                <a:gd name="T74" fmla="*/ 35 w 605"/>
                <a:gd name="T75" fmla="*/ 97 h 391"/>
                <a:gd name="T76" fmla="*/ 58 w 605"/>
                <a:gd name="T77" fmla="*/ 73 h 391"/>
                <a:gd name="T78" fmla="*/ 84 w 605"/>
                <a:gd name="T79" fmla="*/ 54 h 391"/>
                <a:gd name="T80" fmla="*/ 111 w 605"/>
                <a:gd name="T81" fmla="*/ 42 h 391"/>
                <a:gd name="T82" fmla="*/ 141 w 605"/>
                <a:gd name="T83" fmla="*/ 37 h 391"/>
                <a:gd name="T84" fmla="*/ 168 w 605"/>
                <a:gd name="T85" fmla="*/ 36 h 391"/>
                <a:gd name="T86" fmla="*/ 190 w 605"/>
                <a:gd name="T87" fmla="*/ 39 h 391"/>
                <a:gd name="T88" fmla="*/ 212 w 605"/>
                <a:gd name="T89" fmla="*/ 44 h 391"/>
                <a:gd name="T90" fmla="*/ 235 w 605"/>
                <a:gd name="T91" fmla="*/ 51 h 391"/>
                <a:gd name="T92" fmla="*/ 264 w 605"/>
                <a:gd name="T93" fmla="*/ 66 h 391"/>
                <a:gd name="T94" fmla="*/ 301 w 605"/>
                <a:gd name="T95" fmla="*/ 86 h 391"/>
                <a:gd name="T96" fmla="*/ 338 w 605"/>
                <a:gd name="T97" fmla="*/ 113 h 391"/>
                <a:gd name="T98" fmla="*/ 376 w 605"/>
                <a:gd name="T99" fmla="*/ 144 h 391"/>
                <a:gd name="T100" fmla="*/ 449 w 605"/>
                <a:gd name="T101" fmla="*/ 211 h 391"/>
                <a:gd name="T102" fmla="*/ 522 w 605"/>
                <a:gd name="T103" fmla="*/ 278 h 391"/>
                <a:gd name="T104" fmla="*/ 539 w 605"/>
                <a:gd name="T105" fmla="*/ 143 h 391"/>
                <a:gd name="T106" fmla="*/ 538 w 605"/>
                <a:gd name="T107" fmla="*/ 103 h 391"/>
                <a:gd name="T108" fmla="*/ 536 w 605"/>
                <a:gd name="T109" fmla="*/ 76 h 391"/>
                <a:gd name="T110" fmla="*/ 531 w 605"/>
                <a:gd name="T111" fmla="*/ 58 h 391"/>
                <a:gd name="T112" fmla="*/ 522 w 605"/>
                <a:gd name="T113" fmla="*/ 42 h 391"/>
                <a:gd name="T114" fmla="*/ 509 w 605"/>
                <a:gd name="T115" fmla="*/ 27 h 391"/>
                <a:gd name="T116" fmla="*/ 492 w 605"/>
                <a:gd name="T117" fmla="*/ 15 h 3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5"/>
                <a:gd name="T178" fmla="*/ 0 h 391"/>
                <a:gd name="T179" fmla="*/ 605 w 605"/>
                <a:gd name="T180" fmla="*/ 391 h 3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5" h="391">
                  <a:moveTo>
                    <a:pt x="492" y="0"/>
                  </a:moveTo>
                  <a:lnTo>
                    <a:pt x="605" y="41"/>
                  </a:lnTo>
                  <a:lnTo>
                    <a:pt x="605" y="391"/>
                  </a:lnTo>
                  <a:lnTo>
                    <a:pt x="590" y="391"/>
                  </a:lnTo>
                  <a:lnTo>
                    <a:pt x="555" y="354"/>
                  </a:lnTo>
                  <a:lnTo>
                    <a:pt x="523" y="320"/>
                  </a:lnTo>
                  <a:lnTo>
                    <a:pt x="491" y="288"/>
                  </a:lnTo>
                  <a:lnTo>
                    <a:pt x="462" y="259"/>
                  </a:lnTo>
                  <a:lnTo>
                    <a:pt x="434" y="233"/>
                  </a:lnTo>
                  <a:lnTo>
                    <a:pt x="407" y="210"/>
                  </a:lnTo>
                  <a:lnTo>
                    <a:pt x="382" y="191"/>
                  </a:lnTo>
                  <a:lnTo>
                    <a:pt x="360" y="173"/>
                  </a:lnTo>
                  <a:lnTo>
                    <a:pt x="337" y="159"/>
                  </a:lnTo>
                  <a:lnTo>
                    <a:pt x="316" y="146"/>
                  </a:lnTo>
                  <a:lnTo>
                    <a:pt x="295" y="135"/>
                  </a:lnTo>
                  <a:lnTo>
                    <a:pt x="274" y="127"/>
                  </a:lnTo>
                  <a:lnTo>
                    <a:pt x="254" y="119"/>
                  </a:lnTo>
                  <a:lnTo>
                    <a:pt x="235" y="114"/>
                  </a:lnTo>
                  <a:lnTo>
                    <a:pt x="215" y="111"/>
                  </a:lnTo>
                  <a:lnTo>
                    <a:pt x="197" y="110"/>
                  </a:lnTo>
                  <a:lnTo>
                    <a:pt x="182" y="111"/>
                  </a:lnTo>
                  <a:lnTo>
                    <a:pt x="170" y="112"/>
                  </a:lnTo>
                  <a:lnTo>
                    <a:pt x="157" y="115"/>
                  </a:lnTo>
                  <a:lnTo>
                    <a:pt x="145" y="119"/>
                  </a:lnTo>
                  <a:lnTo>
                    <a:pt x="134" y="123"/>
                  </a:lnTo>
                  <a:lnTo>
                    <a:pt x="123" y="130"/>
                  </a:lnTo>
                  <a:lnTo>
                    <a:pt x="113" y="137"/>
                  </a:lnTo>
                  <a:lnTo>
                    <a:pt x="104" y="145"/>
                  </a:lnTo>
                  <a:lnTo>
                    <a:pt x="95" y="153"/>
                  </a:lnTo>
                  <a:lnTo>
                    <a:pt x="88" y="163"/>
                  </a:lnTo>
                  <a:lnTo>
                    <a:pt x="82" y="173"/>
                  </a:lnTo>
                  <a:lnTo>
                    <a:pt x="77" y="182"/>
                  </a:lnTo>
                  <a:lnTo>
                    <a:pt x="73" y="194"/>
                  </a:lnTo>
                  <a:lnTo>
                    <a:pt x="70" y="204"/>
                  </a:lnTo>
                  <a:lnTo>
                    <a:pt x="67" y="215"/>
                  </a:lnTo>
                  <a:lnTo>
                    <a:pt x="67" y="228"/>
                  </a:lnTo>
                  <a:lnTo>
                    <a:pt x="67" y="238"/>
                  </a:lnTo>
                  <a:lnTo>
                    <a:pt x="68" y="248"/>
                  </a:lnTo>
                  <a:lnTo>
                    <a:pt x="71" y="259"/>
                  </a:lnTo>
                  <a:lnTo>
                    <a:pt x="74" y="269"/>
                  </a:lnTo>
                  <a:lnTo>
                    <a:pt x="78" y="278"/>
                  </a:lnTo>
                  <a:lnTo>
                    <a:pt x="82" y="288"/>
                  </a:lnTo>
                  <a:lnTo>
                    <a:pt x="87" y="297"/>
                  </a:lnTo>
                  <a:lnTo>
                    <a:pt x="93" y="306"/>
                  </a:lnTo>
                  <a:lnTo>
                    <a:pt x="99" y="314"/>
                  </a:lnTo>
                  <a:lnTo>
                    <a:pt x="107" y="323"/>
                  </a:lnTo>
                  <a:lnTo>
                    <a:pt x="115" y="330"/>
                  </a:lnTo>
                  <a:lnTo>
                    <a:pt x="124" y="336"/>
                  </a:lnTo>
                  <a:lnTo>
                    <a:pt x="135" y="342"/>
                  </a:lnTo>
                  <a:lnTo>
                    <a:pt x="145" y="347"/>
                  </a:lnTo>
                  <a:lnTo>
                    <a:pt x="156" y="353"/>
                  </a:lnTo>
                  <a:lnTo>
                    <a:pt x="168" y="358"/>
                  </a:lnTo>
                  <a:lnTo>
                    <a:pt x="168" y="373"/>
                  </a:lnTo>
                  <a:lnTo>
                    <a:pt x="148" y="370"/>
                  </a:lnTo>
                  <a:lnTo>
                    <a:pt x="129" y="366"/>
                  </a:lnTo>
                  <a:lnTo>
                    <a:pt x="113" y="361"/>
                  </a:lnTo>
                  <a:lnTo>
                    <a:pt x="96" y="354"/>
                  </a:lnTo>
                  <a:lnTo>
                    <a:pt x="82" y="346"/>
                  </a:lnTo>
                  <a:lnTo>
                    <a:pt x="67" y="338"/>
                  </a:lnTo>
                  <a:lnTo>
                    <a:pt x="55" y="328"/>
                  </a:lnTo>
                  <a:lnTo>
                    <a:pt x="44" y="318"/>
                  </a:lnTo>
                  <a:lnTo>
                    <a:pt x="33" y="305"/>
                  </a:lnTo>
                  <a:lnTo>
                    <a:pt x="25" y="294"/>
                  </a:lnTo>
                  <a:lnTo>
                    <a:pt x="17" y="280"/>
                  </a:lnTo>
                  <a:lnTo>
                    <a:pt x="11" y="267"/>
                  </a:lnTo>
                  <a:lnTo>
                    <a:pt x="7" y="252"/>
                  </a:lnTo>
                  <a:lnTo>
                    <a:pt x="3" y="237"/>
                  </a:lnTo>
                  <a:lnTo>
                    <a:pt x="1" y="220"/>
                  </a:lnTo>
                  <a:lnTo>
                    <a:pt x="0" y="204"/>
                  </a:lnTo>
                  <a:lnTo>
                    <a:pt x="1" y="186"/>
                  </a:lnTo>
                  <a:lnTo>
                    <a:pt x="3" y="170"/>
                  </a:lnTo>
                  <a:lnTo>
                    <a:pt x="7" y="153"/>
                  </a:lnTo>
                  <a:lnTo>
                    <a:pt x="12" y="138"/>
                  </a:lnTo>
                  <a:lnTo>
                    <a:pt x="19" y="123"/>
                  </a:lnTo>
                  <a:lnTo>
                    <a:pt x="26" y="110"/>
                  </a:lnTo>
                  <a:lnTo>
                    <a:pt x="35" y="97"/>
                  </a:lnTo>
                  <a:lnTo>
                    <a:pt x="47" y="84"/>
                  </a:lnTo>
                  <a:lnTo>
                    <a:pt x="58" y="73"/>
                  </a:lnTo>
                  <a:lnTo>
                    <a:pt x="71" y="62"/>
                  </a:lnTo>
                  <a:lnTo>
                    <a:pt x="84" y="54"/>
                  </a:lnTo>
                  <a:lnTo>
                    <a:pt x="97" y="47"/>
                  </a:lnTo>
                  <a:lnTo>
                    <a:pt x="111" y="42"/>
                  </a:lnTo>
                  <a:lnTo>
                    <a:pt x="125" y="39"/>
                  </a:lnTo>
                  <a:lnTo>
                    <a:pt x="141" y="37"/>
                  </a:lnTo>
                  <a:lnTo>
                    <a:pt x="156" y="36"/>
                  </a:lnTo>
                  <a:lnTo>
                    <a:pt x="168" y="36"/>
                  </a:lnTo>
                  <a:lnTo>
                    <a:pt x="179" y="37"/>
                  </a:lnTo>
                  <a:lnTo>
                    <a:pt x="190" y="39"/>
                  </a:lnTo>
                  <a:lnTo>
                    <a:pt x="201" y="41"/>
                  </a:lnTo>
                  <a:lnTo>
                    <a:pt x="212" y="44"/>
                  </a:lnTo>
                  <a:lnTo>
                    <a:pt x="223" y="47"/>
                  </a:lnTo>
                  <a:lnTo>
                    <a:pt x="235" y="51"/>
                  </a:lnTo>
                  <a:lnTo>
                    <a:pt x="246" y="56"/>
                  </a:lnTo>
                  <a:lnTo>
                    <a:pt x="264" y="66"/>
                  </a:lnTo>
                  <a:lnTo>
                    <a:pt x="282" y="75"/>
                  </a:lnTo>
                  <a:lnTo>
                    <a:pt x="301" y="86"/>
                  </a:lnTo>
                  <a:lnTo>
                    <a:pt x="319" y="99"/>
                  </a:lnTo>
                  <a:lnTo>
                    <a:pt x="338" y="113"/>
                  </a:lnTo>
                  <a:lnTo>
                    <a:pt x="358" y="128"/>
                  </a:lnTo>
                  <a:lnTo>
                    <a:pt x="376" y="144"/>
                  </a:lnTo>
                  <a:lnTo>
                    <a:pt x="396" y="162"/>
                  </a:lnTo>
                  <a:lnTo>
                    <a:pt x="449" y="211"/>
                  </a:lnTo>
                  <a:lnTo>
                    <a:pt x="492" y="249"/>
                  </a:lnTo>
                  <a:lnTo>
                    <a:pt x="522" y="278"/>
                  </a:lnTo>
                  <a:lnTo>
                    <a:pt x="539" y="298"/>
                  </a:lnTo>
                  <a:lnTo>
                    <a:pt x="539" y="143"/>
                  </a:lnTo>
                  <a:lnTo>
                    <a:pt x="539" y="120"/>
                  </a:lnTo>
                  <a:lnTo>
                    <a:pt x="538" y="103"/>
                  </a:lnTo>
                  <a:lnTo>
                    <a:pt x="537" y="87"/>
                  </a:lnTo>
                  <a:lnTo>
                    <a:pt x="536" y="76"/>
                  </a:lnTo>
                  <a:lnTo>
                    <a:pt x="534" y="67"/>
                  </a:lnTo>
                  <a:lnTo>
                    <a:pt x="531" y="58"/>
                  </a:lnTo>
                  <a:lnTo>
                    <a:pt x="527" y="50"/>
                  </a:lnTo>
                  <a:lnTo>
                    <a:pt x="522" y="42"/>
                  </a:lnTo>
                  <a:lnTo>
                    <a:pt x="516" y="35"/>
                  </a:lnTo>
                  <a:lnTo>
                    <a:pt x="509" y="27"/>
                  </a:lnTo>
                  <a:lnTo>
                    <a:pt x="501" y="21"/>
                  </a:lnTo>
                  <a:lnTo>
                    <a:pt x="492" y="15"/>
                  </a:lnTo>
                  <a:lnTo>
                    <a:pt x="492" y="0"/>
                  </a:lnTo>
                  <a:close/>
                </a:path>
              </a:pathLst>
            </a:custGeom>
            <a:solidFill>
              <a:srgbClr val="131516"/>
            </a:solidFill>
            <a:ln w="9525">
              <a:noFill/>
              <a:round/>
              <a:headEnd/>
              <a:tailEnd/>
            </a:ln>
          </p:spPr>
          <p:txBody>
            <a:bodyPr>
              <a:prstTxWarp prst="textNoShape">
                <a:avLst/>
              </a:prstTxWarp>
            </a:bodyPr>
            <a:lstStyle/>
            <a:p>
              <a:endParaRPr lang="de-DE"/>
            </a:p>
          </p:txBody>
        </p:sp>
        <p:sp>
          <p:nvSpPr>
            <p:cNvPr id="215" name="Freeform 216"/>
            <p:cNvSpPr>
              <a:spLocks/>
            </p:cNvSpPr>
            <p:nvPr/>
          </p:nvSpPr>
          <p:spPr bwMode="auto">
            <a:xfrm>
              <a:off x="1896" y="1663"/>
              <a:ext cx="87" cy="56"/>
            </a:xfrm>
            <a:custGeom>
              <a:avLst/>
              <a:gdLst>
                <a:gd name="T0" fmla="*/ 605 w 605"/>
                <a:gd name="T1" fmla="*/ 41 h 391"/>
                <a:gd name="T2" fmla="*/ 590 w 605"/>
                <a:gd name="T3" fmla="*/ 391 h 391"/>
                <a:gd name="T4" fmla="*/ 523 w 605"/>
                <a:gd name="T5" fmla="*/ 320 h 391"/>
                <a:gd name="T6" fmla="*/ 462 w 605"/>
                <a:gd name="T7" fmla="*/ 259 h 391"/>
                <a:gd name="T8" fmla="*/ 407 w 605"/>
                <a:gd name="T9" fmla="*/ 210 h 391"/>
                <a:gd name="T10" fmla="*/ 360 w 605"/>
                <a:gd name="T11" fmla="*/ 173 h 391"/>
                <a:gd name="T12" fmla="*/ 316 w 605"/>
                <a:gd name="T13" fmla="*/ 146 h 391"/>
                <a:gd name="T14" fmla="*/ 274 w 605"/>
                <a:gd name="T15" fmla="*/ 127 h 391"/>
                <a:gd name="T16" fmla="*/ 235 w 605"/>
                <a:gd name="T17" fmla="*/ 114 h 391"/>
                <a:gd name="T18" fmla="*/ 197 w 605"/>
                <a:gd name="T19" fmla="*/ 110 h 391"/>
                <a:gd name="T20" fmla="*/ 170 w 605"/>
                <a:gd name="T21" fmla="*/ 112 h 391"/>
                <a:gd name="T22" fmla="*/ 145 w 605"/>
                <a:gd name="T23" fmla="*/ 119 h 391"/>
                <a:gd name="T24" fmla="*/ 123 w 605"/>
                <a:gd name="T25" fmla="*/ 130 h 391"/>
                <a:gd name="T26" fmla="*/ 104 w 605"/>
                <a:gd name="T27" fmla="*/ 145 h 391"/>
                <a:gd name="T28" fmla="*/ 88 w 605"/>
                <a:gd name="T29" fmla="*/ 163 h 391"/>
                <a:gd name="T30" fmla="*/ 77 w 605"/>
                <a:gd name="T31" fmla="*/ 182 h 391"/>
                <a:gd name="T32" fmla="*/ 70 w 605"/>
                <a:gd name="T33" fmla="*/ 204 h 391"/>
                <a:gd name="T34" fmla="*/ 67 w 605"/>
                <a:gd name="T35" fmla="*/ 228 h 391"/>
                <a:gd name="T36" fmla="*/ 68 w 605"/>
                <a:gd name="T37" fmla="*/ 248 h 391"/>
                <a:gd name="T38" fmla="*/ 74 w 605"/>
                <a:gd name="T39" fmla="*/ 269 h 391"/>
                <a:gd name="T40" fmla="*/ 82 w 605"/>
                <a:gd name="T41" fmla="*/ 288 h 391"/>
                <a:gd name="T42" fmla="*/ 93 w 605"/>
                <a:gd name="T43" fmla="*/ 306 h 391"/>
                <a:gd name="T44" fmla="*/ 107 w 605"/>
                <a:gd name="T45" fmla="*/ 323 h 391"/>
                <a:gd name="T46" fmla="*/ 124 w 605"/>
                <a:gd name="T47" fmla="*/ 336 h 391"/>
                <a:gd name="T48" fmla="*/ 145 w 605"/>
                <a:gd name="T49" fmla="*/ 347 h 391"/>
                <a:gd name="T50" fmla="*/ 168 w 605"/>
                <a:gd name="T51" fmla="*/ 358 h 391"/>
                <a:gd name="T52" fmla="*/ 148 w 605"/>
                <a:gd name="T53" fmla="*/ 370 h 391"/>
                <a:gd name="T54" fmla="*/ 113 w 605"/>
                <a:gd name="T55" fmla="*/ 361 h 391"/>
                <a:gd name="T56" fmla="*/ 82 w 605"/>
                <a:gd name="T57" fmla="*/ 346 h 391"/>
                <a:gd name="T58" fmla="*/ 55 w 605"/>
                <a:gd name="T59" fmla="*/ 328 h 391"/>
                <a:gd name="T60" fmla="*/ 33 w 605"/>
                <a:gd name="T61" fmla="*/ 305 h 391"/>
                <a:gd name="T62" fmla="*/ 17 w 605"/>
                <a:gd name="T63" fmla="*/ 280 h 391"/>
                <a:gd name="T64" fmla="*/ 7 w 605"/>
                <a:gd name="T65" fmla="*/ 252 h 391"/>
                <a:gd name="T66" fmla="*/ 1 w 605"/>
                <a:gd name="T67" fmla="*/ 220 h 391"/>
                <a:gd name="T68" fmla="*/ 1 w 605"/>
                <a:gd name="T69" fmla="*/ 186 h 391"/>
                <a:gd name="T70" fmla="*/ 7 w 605"/>
                <a:gd name="T71" fmla="*/ 153 h 391"/>
                <a:gd name="T72" fmla="*/ 19 w 605"/>
                <a:gd name="T73" fmla="*/ 123 h 391"/>
                <a:gd name="T74" fmla="*/ 35 w 605"/>
                <a:gd name="T75" fmla="*/ 97 h 391"/>
                <a:gd name="T76" fmla="*/ 58 w 605"/>
                <a:gd name="T77" fmla="*/ 73 h 391"/>
                <a:gd name="T78" fmla="*/ 84 w 605"/>
                <a:gd name="T79" fmla="*/ 54 h 391"/>
                <a:gd name="T80" fmla="*/ 111 w 605"/>
                <a:gd name="T81" fmla="*/ 42 h 391"/>
                <a:gd name="T82" fmla="*/ 141 w 605"/>
                <a:gd name="T83" fmla="*/ 37 h 391"/>
                <a:gd name="T84" fmla="*/ 168 w 605"/>
                <a:gd name="T85" fmla="*/ 36 h 391"/>
                <a:gd name="T86" fmla="*/ 190 w 605"/>
                <a:gd name="T87" fmla="*/ 39 h 391"/>
                <a:gd name="T88" fmla="*/ 212 w 605"/>
                <a:gd name="T89" fmla="*/ 44 h 391"/>
                <a:gd name="T90" fmla="*/ 235 w 605"/>
                <a:gd name="T91" fmla="*/ 51 h 391"/>
                <a:gd name="T92" fmla="*/ 264 w 605"/>
                <a:gd name="T93" fmla="*/ 66 h 391"/>
                <a:gd name="T94" fmla="*/ 301 w 605"/>
                <a:gd name="T95" fmla="*/ 86 h 391"/>
                <a:gd name="T96" fmla="*/ 338 w 605"/>
                <a:gd name="T97" fmla="*/ 113 h 391"/>
                <a:gd name="T98" fmla="*/ 376 w 605"/>
                <a:gd name="T99" fmla="*/ 144 h 391"/>
                <a:gd name="T100" fmla="*/ 449 w 605"/>
                <a:gd name="T101" fmla="*/ 211 h 391"/>
                <a:gd name="T102" fmla="*/ 522 w 605"/>
                <a:gd name="T103" fmla="*/ 278 h 391"/>
                <a:gd name="T104" fmla="*/ 539 w 605"/>
                <a:gd name="T105" fmla="*/ 143 h 391"/>
                <a:gd name="T106" fmla="*/ 538 w 605"/>
                <a:gd name="T107" fmla="*/ 103 h 391"/>
                <a:gd name="T108" fmla="*/ 536 w 605"/>
                <a:gd name="T109" fmla="*/ 76 h 391"/>
                <a:gd name="T110" fmla="*/ 531 w 605"/>
                <a:gd name="T111" fmla="*/ 58 h 391"/>
                <a:gd name="T112" fmla="*/ 522 w 605"/>
                <a:gd name="T113" fmla="*/ 42 h 391"/>
                <a:gd name="T114" fmla="*/ 509 w 605"/>
                <a:gd name="T115" fmla="*/ 27 h 391"/>
                <a:gd name="T116" fmla="*/ 492 w 605"/>
                <a:gd name="T117" fmla="*/ 15 h 3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5"/>
                <a:gd name="T178" fmla="*/ 0 h 391"/>
                <a:gd name="T179" fmla="*/ 605 w 605"/>
                <a:gd name="T180" fmla="*/ 391 h 3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5" h="391">
                  <a:moveTo>
                    <a:pt x="492" y="0"/>
                  </a:moveTo>
                  <a:lnTo>
                    <a:pt x="605" y="41"/>
                  </a:lnTo>
                  <a:lnTo>
                    <a:pt x="605" y="391"/>
                  </a:lnTo>
                  <a:lnTo>
                    <a:pt x="590" y="391"/>
                  </a:lnTo>
                  <a:lnTo>
                    <a:pt x="555" y="354"/>
                  </a:lnTo>
                  <a:lnTo>
                    <a:pt x="523" y="320"/>
                  </a:lnTo>
                  <a:lnTo>
                    <a:pt x="491" y="288"/>
                  </a:lnTo>
                  <a:lnTo>
                    <a:pt x="462" y="259"/>
                  </a:lnTo>
                  <a:lnTo>
                    <a:pt x="434" y="233"/>
                  </a:lnTo>
                  <a:lnTo>
                    <a:pt x="407" y="210"/>
                  </a:lnTo>
                  <a:lnTo>
                    <a:pt x="382" y="191"/>
                  </a:lnTo>
                  <a:lnTo>
                    <a:pt x="360" y="173"/>
                  </a:lnTo>
                  <a:lnTo>
                    <a:pt x="337" y="159"/>
                  </a:lnTo>
                  <a:lnTo>
                    <a:pt x="316" y="146"/>
                  </a:lnTo>
                  <a:lnTo>
                    <a:pt x="295" y="135"/>
                  </a:lnTo>
                  <a:lnTo>
                    <a:pt x="274" y="127"/>
                  </a:lnTo>
                  <a:lnTo>
                    <a:pt x="254" y="119"/>
                  </a:lnTo>
                  <a:lnTo>
                    <a:pt x="235" y="114"/>
                  </a:lnTo>
                  <a:lnTo>
                    <a:pt x="215" y="111"/>
                  </a:lnTo>
                  <a:lnTo>
                    <a:pt x="197" y="110"/>
                  </a:lnTo>
                  <a:lnTo>
                    <a:pt x="182" y="111"/>
                  </a:lnTo>
                  <a:lnTo>
                    <a:pt x="170" y="112"/>
                  </a:lnTo>
                  <a:lnTo>
                    <a:pt x="157" y="115"/>
                  </a:lnTo>
                  <a:lnTo>
                    <a:pt x="145" y="119"/>
                  </a:lnTo>
                  <a:lnTo>
                    <a:pt x="134" y="123"/>
                  </a:lnTo>
                  <a:lnTo>
                    <a:pt x="123" y="130"/>
                  </a:lnTo>
                  <a:lnTo>
                    <a:pt x="113" y="137"/>
                  </a:lnTo>
                  <a:lnTo>
                    <a:pt x="104" y="145"/>
                  </a:lnTo>
                  <a:lnTo>
                    <a:pt x="95" y="153"/>
                  </a:lnTo>
                  <a:lnTo>
                    <a:pt x="88" y="163"/>
                  </a:lnTo>
                  <a:lnTo>
                    <a:pt x="82" y="173"/>
                  </a:lnTo>
                  <a:lnTo>
                    <a:pt x="77" y="182"/>
                  </a:lnTo>
                  <a:lnTo>
                    <a:pt x="73" y="194"/>
                  </a:lnTo>
                  <a:lnTo>
                    <a:pt x="70" y="204"/>
                  </a:lnTo>
                  <a:lnTo>
                    <a:pt x="67" y="215"/>
                  </a:lnTo>
                  <a:lnTo>
                    <a:pt x="67" y="228"/>
                  </a:lnTo>
                  <a:lnTo>
                    <a:pt x="67" y="238"/>
                  </a:lnTo>
                  <a:lnTo>
                    <a:pt x="68" y="248"/>
                  </a:lnTo>
                  <a:lnTo>
                    <a:pt x="71" y="259"/>
                  </a:lnTo>
                  <a:lnTo>
                    <a:pt x="74" y="269"/>
                  </a:lnTo>
                  <a:lnTo>
                    <a:pt x="78" y="278"/>
                  </a:lnTo>
                  <a:lnTo>
                    <a:pt x="82" y="288"/>
                  </a:lnTo>
                  <a:lnTo>
                    <a:pt x="87" y="297"/>
                  </a:lnTo>
                  <a:lnTo>
                    <a:pt x="93" y="306"/>
                  </a:lnTo>
                  <a:lnTo>
                    <a:pt x="99" y="314"/>
                  </a:lnTo>
                  <a:lnTo>
                    <a:pt x="107" y="323"/>
                  </a:lnTo>
                  <a:lnTo>
                    <a:pt x="115" y="330"/>
                  </a:lnTo>
                  <a:lnTo>
                    <a:pt x="124" y="336"/>
                  </a:lnTo>
                  <a:lnTo>
                    <a:pt x="135" y="342"/>
                  </a:lnTo>
                  <a:lnTo>
                    <a:pt x="145" y="347"/>
                  </a:lnTo>
                  <a:lnTo>
                    <a:pt x="156" y="353"/>
                  </a:lnTo>
                  <a:lnTo>
                    <a:pt x="168" y="358"/>
                  </a:lnTo>
                  <a:lnTo>
                    <a:pt x="168" y="373"/>
                  </a:lnTo>
                  <a:lnTo>
                    <a:pt x="148" y="370"/>
                  </a:lnTo>
                  <a:lnTo>
                    <a:pt x="129" y="366"/>
                  </a:lnTo>
                  <a:lnTo>
                    <a:pt x="113" y="361"/>
                  </a:lnTo>
                  <a:lnTo>
                    <a:pt x="96" y="354"/>
                  </a:lnTo>
                  <a:lnTo>
                    <a:pt x="82" y="346"/>
                  </a:lnTo>
                  <a:lnTo>
                    <a:pt x="67" y="338"/>
                  </a:lnTo>
                  <a:lnTo>
                    <a:pt x="55" y="328"/>
                  </a:lnTo>
                  <a:lnTo>
                    <a:pt x="44" y="318"/>
                  </a:lnTo>
                  <a:lnTo>
                    <a:pt x="33" y="305"/>
                  </a:lnTo>
                  <a:lnTo>
                    <a:pt x="25" y="294"/>
                  </a:lnTo>
                  <a:lnTo>
                    <a:pt x="17" y="280"/>
                  </a:lnTo>
                  <a:lnTo>
                    <a:pt x="11" y="267"/>
                  </a:lnTo>
                  <a:lnTo>
                    <a:pt x="7" y="252"/>
                  </a:lnTo>
                  <a:lnTo>
                    <a:pt x="3" y="237"/>
                  </a:lnTo>
                  <a:lnTo>
                    <a:pt x="1" y="220"/>
                  </a:lnTo>
                  <a:lnTo>
                    <a:pt x="0" y="204"/>
                  </a:lnTo>
                  <a:lnTo>
                    <a:pt x="1" y="186"/>
                  </a:lnTo>
                  <a:lnTo>
                    <a:pt x="3" y="170"/>
                  </a:lnTo>
                  <a:lnTo>
                    <a:pt x="7" y="153"/>
                  </a:lnTo>
                  <a:lnTo>
                    <a:pt x="12" y="138"/>
                  </a:lnTo>
                  <a:lnTo>
                    <a:pt x="19" y="123"/>
                  </a:lnTo>
                  <a:lnTo>
                    <a:pt x="26" y="110"/>
                  </a:lnTo>
                  <a:lnTo>
                    <a:pt x="35" y="97"/>
                  </a:lnTo>
                  <a:lnTo>
                    <a:pt x="47" y="84"/>
                  </a:lnTo>
                  <a:lnTo>
                    <a:pt x="58" y="73"/>
                  </a:lnTo>
                  <a:lnTo>
                    <a:pt x="71" y="62"/>
                  </a:lnTo>
                  <a:lnTo>
                    <a:pt x="84" y="54"/>
                  </a:lnTo>
                  <a:lnTo>
                    <a:pt x="97" y="47"/>
                  </a:lnTo>
                  <a:lnTo>
                    <a:pt x="111" y="42"/>
                  </a:lnTo>
                  <a:lnTo>
                    <a:pt x="125" y="39"/>
                  </a:lnTo>
                  <a:lnTo>
                    <a:pt x="141" y="37"/>
                  </a:lnTo>
                  <a:lnTo>
                    <a:pt x="156" y="36"/>
                  </a:lnTo>
                  <a:lnTo>
                    <a:pt x="168" y="36"/>
                  </a:lnTo>
                  <a:lnTo>
                    <a:pt x="179" y="37"/>
                  </a:lnTo>
                  <a:lnTo>
                    <a:pt x="190" y="39"/>
                  </a:lnTo>
                  <a:lnTo>
                    <a:pt x="201" y="41"/>
                  </a:lnTo>
                  <a:lnTo>
                    <a:pt x="212" y="44"/>
                  </a:lnTo>
                  <a:lnTo>
                    <a:pt x="223" y="47"/>
                  </a:lnTo>
                  <a:lnTo>
                    <a:pt x="235" y="51"/>
                  </a:lnTo>
                  <a:lnTo>
                    <a:pt x="246" y="56"/>
                  </a:lnTo>
                  <a:lnTo>
                    <a:pt x="264" y="66"/>
                  </a:lnTo>
                  <a:lnTo>
                    <a:pt x="282" y="75"/>
                  </a:lnTo>
                  <a:lnTo>
                    <a:pt x="301" y="86"/>
                  </a:lnTo>
                  <a:lnTo>
                    <a:pt x="319" y="99"/>
                  </a:lnTo>
                  <a:lnTo>
                    <a:pt x="338" y="113"/>
                  </a:lnTo>
                  <a:lnTo>
                    <a:pt x="358" y="128"/>
                  </a:lnTo>
                  <a:lnTo>
                    <a:pt x="376" y="144"/>
                  </a:lnTo>
                  <a:lnTo>
                    <a:pt x="396" y="162"/>
                  </a:lnTo>
                  <a:lnTo>
                    <a:pt x="449" y="211"/>
                  </a:lnTo>
                  <a:lnTo>
                    <a:pt x="492" y="249"/>
                  </a:lnTo>
                  <a:lnTo>
                    <a:pt x="522" y="278"/>
                  </a:lnTo>
                  <a:lnTo>
                    <a:pt x="539" y="298"/>
                  </a:lnTo>
                  <a:lnTo>
                    <a:pt x="539" y="143"/>
                  </a:lnTo>
                  <a:lnTo>
                    <a:pt x="539" y="120"/>
                  </a:lnTo>
                  <a:lnTo>
                    <a:pt x="538" y="103"/>
                  </a:lnTo>
                  <a:lnTo>
                    <a:pt x="537" y="87"/>
                  </a:lnTo>
                  <a:lnTo>
                    <a:pt x="536" y="76"/>
                  </a:lnTo>
                  <a:lnTo>
                    <a:pt x="534" y="67"/>
                  </a:lnTo>
                  <a:lnTo>
                    <a:pt x="531" y="58"/>
                  </a:lnTo>
                  <a:lnTo>
                    <a:pt x="527" y="50"/>
                  </a:lnTo>
                  <a:lnTo>
                    <a:pt x="522" y="42"/>
                  </a:lnTo>
                  <a:lnTo>
                    <a:pt x="516" y="35"/>
                  </a:lnTo>
                  <a:lnTo>
                    <a:pt x="509" y="27"/>
                  </a:lnTo>
                  <a:lnTo>
                    <a:pt x="501" y="21"/>
                  </a:lnTo>
                  <a:lnTo>
                    <a:pt x="492" y="15"/>
                  </a:lnTo>
                  <a:lnTo>
                    <a:pt x="492" y="0"/>
                  </a:lnTo>
                </a:path>
              </a:pathLst>
            </a:custGeom>
            <a:noFill/>
            <a:ln w="7938">
              <a:solidFill>
                <a:srgbClr val="131516"/>
              </a:solidFill>
              <a:round/>
              <a:headEnd/>
              <a:tailEnd/>
            </a:ln>
          </p:spPr>
          <p:txBody>
            <a:bodyPr>
              <a:prstTxWarp prst="textNoShape">
                <a:avLst/>
              </a:prstTxWarp>
            </a:bodyPr>
            <a:lstStyle/>
            <a:p>
              <a:endParaRPr lang="de-DE"/>
            </a:p>
          </p:txBody>
        </p:sp>
        <p:sp>
          <p:nvSpPr>
            <p:cNvPr id="216" name="Freeform 217"/>
            <p:cNvSpPr>
              <a:spLocks/>
            </p:cNvSpPr>
            <p:nvPr/>
          </p:nvSpPr>
          <p:spPr bwMode="auto">
            <a:xfrm>
              <a:off x="1971" y="1632"/>
              <a:ext cx="14" cy="14"/>
            </a:xfrm>
            <a:custGeom>
              <a:avLst/>
              <a:gdLst>
                <a:gd name="T0" fmla="*/ 0 w 97"/>
                <a:gd name="T1" fmla="*/ 48 h 97"/>
                <a:gd name="T2" fmla="*/ 1 w 97"/>
                <a:gd name="T3" fmla="*/ 38 h 97"/>
                <a:gd name="T4" fmla="*/ 4 w 97"/>
                <a:gd name="T5" fmla="*/ 30 h 97"/>
                <a:gd name="T6" fmla="*/ 8 w 97"/>
                <a:gd name="T7" fmla="*/ 21 h 97"/>
                <a:gd name="T8" fmla="*/ 14 w 97"/>
                <a:gd name="T9" fmla="*/ 13 h 97"/>
                <a:gd name="T10" fmla="*/ 21 w 97"/>
                <a:gd name="T11" fmla="*/ 7 h 97"/>
                <a:gd name="T12" fmla="*/ 30 w 97"/>
                <a:gd name="T13" fmla="*/ 3 h 97"/>
                <a:gd name="T14" fmla="*/ 39 w 97"/>
                <a:gd name="T15" fmla="*/ 1 h 97"/>
                <a:gd name="T16" fmla="*/ 48 w 97"/>
                <a:gd name="T17" fmla="*/ 0 h 97"/>
                <a:gd name="T18" fmla="*/ 58 w 97"/>
                <a:gd name="T19" fmla="*/ 1 h 97"/>
                <a:gd name="T20" fmla="*/ 67 w 97"/>
                <a:gd name="T21" fmla="*/ 3 h 97"/>
                <a:gd name="T22" fmla="*/ 75 w 97"/>
                <a:gd name="T23" fmla="*/ 8 h 97"/>
                <a:gd name="T24" fmla="*/ 82 w 97"/>
                <a:gd name="T25" fmla="*/ 14 h 97"/>
                <a:gd name="T26" fmla="*/ 89 w 97"/>
                <a:gd name="T27" fmla="*/ 21 h 97"/>
                <a:gd name="T28" fmla="*/ 94 w 97"/>
                <a:gd name="T29" fmla="*/ 30 h 97"/>
                <a:gd name="T30" fmla="*/ 96 w 97"/>
                <a:gd name="T31" fmla="*/ 38 h 97"/>
                <a:gd name="T32" fmla="*/ 97 w 97"/>
                <a:gd name="T33" fmla="*/ 48 h 97"/>
                <a:gd name="T34" fmla="*/ 96 w 97"/>
                <a:gd name="T35" fmla="*/ 57 h 97"/>
                <a:gd name="T36" fmla="*/ 94 w 97"/>
                <a:gd name="T37" fmla="*/ 67 h 97"/>
                <a:gd name="T38" fmla="*/ 89 w 97"/>
                <a:gd name="T39" fmla="*/ 75 h 97"/>
                <a:gd name="T40" fmla="*/ 82 w 97"/>
                <a:gd name="T41" fmla="*/ 82 h 97"/>
                <a:gd name="T42" fmla="*/ 75 w 97"/>
                <a:gd name="T43" fmla="*/ 88 h 97"/>
                <a:gd name="T44" fmla="*/ 67 w 97"/>
                <a:gd name="T45" fmla="*/ 93 h 97"/>
                <a:gd name="T46" fmla="*/ 58 w 97"/>
                <a:gd name="T47" fmla="*/ 96 h 97"/>
                <a:gd name="T48" fmla="*/ 48 w 97"/>
                <a:gd name="T49" fmla="*/ 97 h 97"/>
                <a:gd name="T50" fmla="*/ 39 w 97"/>
                <a:gd name="T51" fmla="*/ 96 h 97"/>
                <a:gd name="T52" fmla="*/ 30 w 97"/>
                <a:gd name="T53" fmla="*/ 93 h 97"/>
                <a:gd name="T54" fmla="*/ 21 w 97"/>
                <a:gd name="T55" fmla="*/ 88 h 97"/>
                <a:gd name="T56" fmla="*/ 14 w 97"/>
                <a:gd name="T57" fmla="*/ 82 h 97"/>
                <a:gd name="T58" fmla="*/ 8 w 97"/>
                <a:gd name="T59" fmla="*/ 75 h 97"/>
                <a:gd name="T60" fmla="*/ 3 w 97"/>
                <a:gd name="T61" fmla="*/ 67 h 97"/>
                <a:gd name="T62" fmla="*/ 1 w 97"/>
                <a:gd name="T63" fmla="*/ 57 h 97"/>
                <a:gd name="T64" fmla="*/ 0 w 97"/>
                <a:gd name="T65" fmla="*/ 48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0" y="48"/>
                  </a:moveTo>
                  <a:lnTo>
                    <a:pt x="1" y="38"/>
                  </a:lnTo>
                  <a:lnTo>
                    <a:pt x="4" y="30"/>
                  </a:lnTo>
                  <a:lnTo>
                    <a:pt x="8" y="21"/>
                  </a:lnTo>
                  <a:lnTo>
                    <a:pt x="14" y="13"/>
                  </a:lnTo>
                  <a:lnTo>
                    <a:pt x="21" y="7"/>
                  </a:lnTo>
                  <a:lnTo>
                    <a:pt x="30" y="3"/>
                  </a:lnTo>
                  <a:lnTo>
                    <a:pt x="39" y="1"/>
                  </a:lnTo>
                  <a:lnTo>
                    <a:pt x="48" y="0"/>
                  </a:lnTo>
                  <a:lnTo>
                    <a:pt x="58" y="1"/>
                  </a:lnTo>
                  <a:lnTo>
                    <a:pt x="67" y="3"/>
                  </a:lnTo>
                  <a:lnTo>
                    <a:pt x="75" y="8"/>
                  </a:lnTo>
                  <a:lnTo>
                    <a:pt x="82" y="14"/>
                  </a:lnTo>
                  <a:lnTo>
                    <a:pt x="89" y="21"/>
                  </a:lnTo>
                  <a:lnTo>
                    <a:pt x="94" y="30"/>
                  </a:lnTo>
                  <a:lnTo>
                    <a:pt x="96" y="38"/>
                  </a:lnTo>
                  <a:lnTo>
                    <a:pt x="97" y="48"/>
                  </a:lnTo>
                  <a:lnTo>
                    <a:pt x="96" y="57"/>
                  </a:lnTo>
                  <a:lnTo>
                    <a:pt x="94" y="67"/>
                  </a:lnTo>
                  <a:lnTo>
                    <a:pt x="89" y="75"/>
                  </a:lnTo>
                  <a:lnTo>
                    <a:pt x="82" y="82"/>
                  </a:lnTo>
                  <a:lnTo>
                    <a:pt x="75" y="88"/>
                  </a:lnTo>
                  <a:lnTo>
                    <a:pt x="67" y="93"/>
                  </a:lnTo>
                  <a:lnTo>
                    <a:pt x="58" y="96"/>
                  </a:lnTo>
                  <a:lnTo>
                    <a:pt x="48" y="97"/>
                  </a:lnTo>
                  <a:lnTo>
                    <a:pt x="39" y="96"/>
                  </a:lnTo>
                  <a:lnTo>
                    <a:pt x="30" y="93"/>
                  </a:lnTo>
                  <a:lnTo>
                    <a:pt x="21" y="88"/>
                  </a:lnTo>
                  <a:lnTo>
                    <a:pt x="14" y="82"/>
                  </a:lnTo>
                  <a:lnTo>
                    <a:pt x="8" y="75"/>
                  </a:lnTo>
                  <a:lnTo>
                    <a:pt x="3" y="67"/>
                  </a:lnTo>
                  <a:lnTo>
                    <a:pt x="1" y="57"/>
                  </a:lnTo>
                  <a:lnTo>
                    <a:pt x="0" y="48"/>
                  </a:lnTo>
                  <a:close/>
                </a:path>
              </a:pathLst>
            </a:custGeom>
            <a:solidFill>
              <a:srgbClr val="131516"/>
            </a:solidFill>
            <a:ln w="9525">
              <a:noFill/>
              <a:round/>
              <a:headEnd/>
              <a:tailEnd/>
            </a:ln>
          </p:spPr>
          <p:txBody>
            <a:bodyPr>
              <a:prstTxWarp prst="textNoShape">
                <a:avLst/>
              </a:prstTxWarp>
            </a:bodyPr>
            <a:lstStyle/>
            <a:p>
              <a:endParaRPr lang="de-DE"/>
            </a:p>
          </p:txBody>
        </p:sp>
        <p:sp>
          <p:nvSpPr>
            <p:cNvPr id="217" name="Freeform 218"/>
            <p:cNvSpPr>
              <a:spLocks/>
            </p:cNvSpPr>
            <p:nvPr/>
          </p:nvSpPr>
          <p:spPr bwMode="auto">
            <a:xfrm>
              <a:off x="1971" y="1632"/>
              <a:ext cx="14" cy="14"/>
            </a:xfrm>
            <a:custGeom>
              <a:avLst/>
              <a:gdLst>
                <a:gd name="T0" fmla="*/ 0 w 97"/>
                <a:gd name="T1" fmla="*/ 48 h 97"/>
                <a:gd name="T2" fmla="*/ 1 w 97"/>
                <a:gd name="T3" fmla="*/ 38 h 97"/>
                <a:gd name="T4" fmla="*/ 4 w 97"/>
                <a:gd name="T5" fmla="*/ 30 h 97"/>
                <a:gd name="T6" fmla="*/ 8 w 97"/>
                <a:gd name="T7" fmla="*/ 21 h 97"/>
                <a:gd name="T8" fmla="*/ 14 w 97"/>
                <a:gd name="T9" fmla="*/ 13 h 97"/>
                <a:gd name="T10" fmla="*/ 21 w 97"/>
                <a:gd name="T11" fmla="*/ 7 h 97"/>
                <a:gd name="T12" fmla="*/ 30 w 97"/>
                <a:gd name="T13" fmla="*/ 3 h 97"/>
                <a:gd name="T14" fmla="*/ 39 w 97"/>
                <a:gd name="T15" fmla="*/ 1 h 97"/>
                <a:gd name="T16" fmla="*/ 48 w 97"/>
                <a:gd name="T17" fmla="*/ 0 h 97"/>
                <a:gd name="T18" fmla="*/ 58 w 97"/>
                <a:gd name="T19" fmla="*/ 1 h 97"/>
                <a:gd name="T20" fmla="*/ 67 w 97"/>
                <a:gd name="T21" fmla="*/ 3 h 97"/>
                <a:gd name="T22" fmla="*/ 75 w 97"/>
                <a:gd name="T23" fmla="*/ 8 h 97"/>
                <a:gd name="T24" fmla="*/ 82 w 97"/>
                <a:gd name="T25" fmla="*/ 14 h 97"/>
                <a:gd name="T26" fmla="*/ 89 w 97"/>
                <a:gd name="T27" fmla="*/ 21 h 97"/>
                <a:gd name="T28" fmla="*/ 94 w 97"/>
                <a:gd name="T29" fmla="*/ 30 h 97"/>
                <a:gd name="T30" fmla="*/ 96 w 97"/>
                <a:gd name="T31" fmla="*/ 38 h 97"/>
                <a:gd name="T32" fmla="*/ 97 w 97"/>
                <a:gd name="T33" fmla="*/ 48 h 97"/>
                <a:gd name="T34" fmla="*/ 96 w 97"/>
                <a:gd name="T35" fmla="*/ 57 h 97"/>
                <a:gd name="T36" fmla="*/ 94 w 97"/>
                <a:gd name="T37" fmla="*/ 67 h 97"/>
                <a:gd name="T38" fmla="*/ 89 w 97"/>
                <a:gd name="T39" fmla="*/ 75 h 97"/>
                <a:gd name="T40" fmla="*/ 82 w 97"/>
                <a:gd name="T41" fmla="*/ 82 h 97"/>
                <a:gd name="T42" fmla="*/ 75 w 97"/>
                <a:gd name="T43" fmla="*/ 88 h 97"/>
                <a:gd name="T44" fmla="*/ 67 w 97"/>
                <a:gd name="T45" fmla="*/ 93 h 97"/>
                <a:gd name="T46" fmla="*/ 58 w 97"/>
                <a:gd name="T47" fmla="*/ 96 h 97"/>
                <a:gd name="T48" fmla="*/ 48 w 97"/>
                <a:gd name="T49" fmla="*/ 97 h 97"/>
                <a:gd name="T50" fmla="*/ 39 w 97"/>
                <a:gd name="T51" fmla="*/ 96 h 97"/>
                <a:gd name="T52" fmla="*/ 30 w 97"/>
                <a:gd name="T53" fmla="*/ 93 h 97"/>
                <a:gd name="T54" fmla="*/ 21 w 97"/>
                <a:gd name="T55" fmla="*/ 88 h 97"/>
                <a:gd name="T56" fmla="*/ 14 w 97"/>
                <a:gd name="T57" fmla="*/ 82 h 97"/>
                <a:gd name="T58" fmla="*/ 8 w 97"/>
                <a:gd name="T59" fmla="*/ 75 h 97"/>
                <a:gd name="T60" fmla="*/ 3 w 97"/>
                <a:gd name="T61" fmla="*/ 67 h 97"/>
                <a:gd name="T62" fmla="*/ 1 w 97"/>
                <a:gd name="T63" fmla="*/ 57 h 97"/>
                <a:gd name="T64" fmla="*/ 0 w 97"/>
                <a:gd name="T65" fmla="*/ 48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0" y="48"/>
                  </a:moveTo>
                  <a:lnTo>
                    <a:pt x="1" y="38"/>
                  </a:lnTo>
                  <a:lnTo>
                    <a:pt x="4" y="30"/>
                  </a:lnTo>
                  <a:lnTo>
                    <a:pt x="8" y="21"/>
                  </a:lnTo>
                  <a:lnTo>
                    <a:pt x="14" y="13"/>
                  </a:lnTo>
                  <a:lnTo>
                    <a:pt x="21" y="7"/>
                  </a:lnTo>
                  <a:lnTo>
                    <a:pt x="30" y="3"/>
                  </a:lnTo>
                  <a:lnTo>
                    <a:pt x="39" y="1"/>
                  </a:lnTo>
                  <a:lnTo>
                    <a:pt x="48" y="0"/>
                  </a:lnTo>
                  <a:lnTo>
                    <a:pt x="58" y="1"/>
                  </a:lnTo>
                  <a:lnTo>
                    <a:pt x="67" y="3"/>
                  </a:lnTo>
                  <a:lnTo>
                    <a:pt x="75" y="8"/>
                  </a:lnTo>
                  <a:lnTo>
                    <a:pt x="82" y="14"/>
                  </a:lnTo>
                  <a:lnTo>
                    <a:pt x="89" y="21"/>
                  </a:lnTo>
                  <a:lnTo>
                    <a:pt x="94" y="30"/>
                  </a:lnTo>
                  <a:lnTo>
                    <a:pt x="96" y="38"/>
                  </a:lnTo>
                  <a:lnTo>
                    <a:pt x="97" y="48"/>
                  </a:lnTo>
                  <a:lnTo>
                    <a:pt x="96" y="57"/>
                  </a:lnTo>
                  <a:lnTo>
                    <a:pt x="94" y="67"/>
                  </a:lnTo>
                  <a:lnTo>
                    <a:pt x="89" y="75"/>
                  </a:lnTo>
                  <a:lnTo>
                    <a:pt x="82" y="82"/>
                  </a:lnTo>
                  <a:lnTo>
                    <a:pt x="75" y="88"/>
                  </a:lnTo>
                  <a:lnTo>
                    <a:pt x="67" y="93"/>
                  </a:lnTo>
                  <a:lnTo>
                    <a:pt x="58" y="96"/>
                  </a:lnTo>
                  <a:lnTo>
                    <a:pt x="48" y="97"/>
                  </a:lnTo>
                  <a:lnTo>
                    <a:pt x="39" y="96"/>
                  </a:lnTo>
                  <a:lnTo>
                    <a:pt x="30" y="93"/>
                  </a:lnTo>
                  <a:lnTo>
                    <a:pt x="21" y="88"/>
                  </a:lnTo>
                  <a:lnTo>
                    <a:pt x="14" y="82"/>
                  </a:lnTo>
                  <a:lnTo>
                    <a:pt x="8" y="75"/>
                  </a:lnTo>
                  <a:lnTo>
                    <a:pt x="3" y="67"/>
                  </a:lnTo>
                  <a:lnTo>
                    <a:pt x="1" y="57"/>
                  </a:lnTo>
                  <a:lnTo>
                    <a:pt x="0" y="48"/>
                  </a:lnTo>
                </a:path>
              </a:pathLst>
            </a:custGeom>
            <a:noFill/>
            <a:ln w="7938">
              <a:solidFill>
                <a:srgbClr val="131516"/>
              </a:solidFill>
              <a:round/>
              <a:headEnd/>
              <a:tailEnd/>
            </a:ln>
          </p:spPr>
          <p:txBody>
            <a:bodyPr>
              <a:prstTxWarp prst="textNoShape">
                <a:avLst/>
              </a:prstTxWarp>
            </a:bodyPr>
            <a:lstStyle/>
            <a:p>
              <a:endParaRPr lang="de-DE"/>
            </a:p>
          </p:txBody>
        </p:sp>
        <p:sp>
          <p:nvSpPr>
            <p:cNvPr id="218" name="Freeform 219"/>
            <p:cNvSpPr>
              <a:spLocks noEditPoints="1"/>
            </p:cNvSpPr>
            <p:nvPr/>
          </p:nvSpPr>
          <p:spPr bwMode="auto">
            <a:xfrm>
              <a:off x="1896" y="1562"/>
              <a:ext cx="88" cy="54"/>
            </a:xfrm>
            <a:custGeom>
              <a:avLst/>
              <a:gdLst>
                <a:gd name="T0" fmla="*/ 264 w 616"/>
                <a:gd name="T1" fmla="*/ 381 h 383"/>
                <a:gd name="T2" fmla="*/ 197 w 616"/>
                <a:gd name="T3" fmla="*/ 372 h 383"/>
                <a:gd name="T4" fmla="*/ 138 w 616"/>
                <a:gd name="T5" fmla="*/ 353 h 383"/>
                <a:gd name="T6" fmla="*/ 88 w 616"/>
                <a:gd name="T7" fmla="*/ 327 h 383"/>
                <a:gd name="T8" fmla="*/ 49 w 616"/>
                <a:gd name="T9" fmla="*/ 295 h 383"/>
                <a:gd name="T10" fmla="*/ 22 w 616"/>
                <a:gd name="T11" fmla="*/ 261 h 383"/>
                <a:gd name="T12" fmla="*/ 8 w 616"/>
                <a:gd name="T13" fmla="*/ 231 h 383"/>
                <a:gd name="T14" fmla="*/ 0 w 616"/>
                <a:gd name="T15" fmla="*/ 200 h 383"/>
                <a:gd name="T16" fmla="*/ 1 w 616"/>
                <a:gd name="T17" fmla="*/ 174 h 383"/>
                <a:gd name="T18" fmla="*/ 8 w 616"/>
                <a:gd name="T19" fmla="*/ 149 h 383"/>
                <a:gd name="T20" fmla="*/ 18 w 616"/>
                <a:gd name="T21" fmla="*/ 125 h 383"/>
                <a:gd name="T22" fmla="*/ 54 w 616"/>
                <a:gd name="T23" fmla="*/ 82 h 383"/>
                <a:gd name="T24" fmla="*/ 92 w 616"/>
                <a:gd name="T25" fmla="*/ 52 h 383"/>
                <a:gd name="T26" fmla="*/ 129 w 616"/>
                <a:gd name="T27" fmla="*/ 32 h 383"/>
                <a:gd name="T28" fmla="*/ 172 w 616"/>
                <a:gd name="T29" fmla="*/ 17 h 383"/>
                <a:gd name="T30" fmla="*/ 217 w 616"/>
                <a:gd name="T31" fmla="*/ 6 h 383"/>
                <a:gd name="T32" fmla="*/ 268 w 616"/>
                <a:gd name="T33" fmla="*/ 1 h 383"/>
                <a:gd name="T34" fmla="*/ 329 w 616"/>
                <a:gd name="T35" fmla="*/ 0 h 383"/>
                <a:gd name="T36" fmla="*/ 399 w 616"/>
                <a:gd name="T37" fmla="*/ 7 h 383"/>
                <a:gd name="T38" fmla="*/ 460 w 616"/>
                <a:gd name="T39" fmla="*/ 23 h 383"/>
                <a:gd name="T40" fmla="*/ 512 w 616"/>
                <a:gd name="T41" fmla="*/ 46 h 383"/>
                <a:gd name="T42" fmla="*/ 554 w 616"/>
                <a:gd name="T43" fmla="*/ 73 h 383"/>
                <a:gd name="T44" fmla="*/ 584 w 616"/>
                <a:gd name="T45" fmla="*/ 105 h 383"/>
                <a:gd name="T46" fmla="*/ 603 w 616"/>
                <a:gd name="T47" fmla="*/ 140 h 383"/>
                <a:gd name="T48" fmla="*/ 614 w 616"/>
                <a:gd name="T49" fmla="*/ 173 h 383"/>
                <a:gd name="T50" fmla="*/ 616 w 616"/>
                <a:gd name="T51" fmla="*/ 206 h 383"/>
                <a:gd name="T52" fmla="*/ 610 w 616"/>
                <a:gd name="T53" fmla="*/ 236 h 383"/>
                <a:gd name="T54" fmla="*/ 597 w 616"/>
                <a:gd name="T55" fmla="*/ 263 h 383"/>
                <a:gd name="T56" fmla="*/ 578 w 616"/>
                <a:gd name="T57" fmla="*/ 289 h 383"/>
                <a:gd name="T58" fmla="*/ 550 w 616"/>
                <a:gd name="T59" fmla="*/ 314 h 383"/>
                <a:gd name="T60" fmla="*/ 516 w 616"/>
                <a:gd name="T61" fmla="*/ 336 h 383"/>
                <a:gd name="T62" fmla="*/ 447 w 616"/>
                <a:gd name="T63" fmla="*/ 365 h 383"/>
                <a:gd name="T64" fmla="*/ 370 w 616"/>
                <a:gd name="T65" fmla="*/ 380 h 383"/>
                <a:gd name="T66" fmla="*/ 324 w 616"/>
                <a:gd name="T67" fmla="*/ 298 h 383"/>
                <a:gd name="T68" fmla="*/ 409 w 616"/>
                <a:gd name="T69" fmla="*/ 293 h 383"/>
                <a:gd name="T70" fmla="*/ 481 w 616"/>
                <a:gd name="T71" fmla="*/ 281 h 383"/>
                <a:gd name="T72" fmla="*/ 538 w 616"/>
                <a:gd name="T73" fmla="*/ 261 h 383"/>
                <a:gd name="T74" fmla="*/ 572 w 616"/>
                <a:gd name="T75" fmla="*/ 237 h 383"/>
                <a:gd name="T76" fmla="*/ 583 w 616"/>
                <a:gd name="T77" fmla="*/ 222 h 383"/>
                <a:gd name="T78" fmla="*/ 588 w 616"/>
                <a:gd name="T79" fmla="*/ 206 h 383"/>
                <a:gd name="T80" fmla="*/ 588 w 616"/>
                <a:gd name="T81" fmla="*/ 187 h 383"/>
                <a:gd name="T82" fmla="*/ 584 w 616"/>
                <a:gd name="T83" fmla="*/ 169 h 383"/>
                <a:gd name="T84" fmla="*/ 562 w 616"/>
                <a:gd name="T85" fmla="*/ 139 h 383"/>
                <a:gd name="T86" fmla="*/ 539 w 616"/>
                <a:gd name="T87" fmla="*/ 122 h 383"/>
                <a:gd name="T88" fmla="*/ 508 w 616"/>
                <a:gd name="T89" fmla="*/ 110 h 383"/>
                <a:gd name="T90" fmla="*/ 455 w 616"/>
                <a:gd name="T91" fmla="*/ 97 h 383"/>
                <a:gd name="T92" fmla="*/ 378 w 616"/>
                <a:gd name="T93" fmla="*/ 89 h 383"/>
                <a:gd name="T94" fmla="*/ 284 w 616"/>
                <a:gd name="T95" fmla="*/ 86 h 383"/>
                <a:gd name="T96" fmla="*/ 213 w 616"/>
                <a:gd name="T97" fmla="*/ 89 h 383"/>
                <a:gd name="T98" fmla="*/ 151 w 616"/>
                <a:gd name="T99" fmla="*/ 97 h 383"/>
                <a:gd name="T100" fmla="*/ 103 w 616"/>
                <a:gd name="T101" fmla="*/ 111 h 383"/>
                <a:gd name="T102" fmla="*/ 72 w 616"/>
                <a:gd name="T103" fmla="*/ 125 h 383"/>
                <a:gd name="T104" fmla="*/ 49 w 616"/>
                <a:gd name="T105" fmla="*/ 142 h 383"/>
                <a:gd name="T106" fmla="*/ 32 w 616"/>
                <a:gd name="T107" fmla="*/ 167 h 383"/>
                <a:gd name="T108" fmla="*/ 29 w 616"/>
                <a:gd name="T109" fmla="*/ 198 h 383"/>
                <a:gd name="T110" fmla="*/ 35 w 616"/>
                <a:gd name="T111" fmla="*/ 219 h 383"/>
                <a:gd name="T112" fmla="*/ 50 w 616"/>
                <a:gd name="T113" fmla="*/ 238 h 383"/>
                <a:gd name="T114" fmla="*/ 77 w 616"/>
                <a:gd name="T115" fmla="*/ 258 h 383"/>
                <a:gd name="T116" fmla="*/ 117 w 616"/>
                <a:gd name="T117" fmla="*/ 275 h 383"/>
                <a:gd name="T118" fmla="*/ 170 w 616"/>
                <a:gd name="T119" fmla="*/ 286 h 383"/>
                <a:gd name="T120" fmla="*/ 285 w 616"/>
                <a:gd name="T121" fmla="*/ 298 h 3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6"/>
                <a:gd name="T184" fmla="*/ 0 h 383"/>
                <a:gd name="T185" fmla="*/ 616 w 616"/>
                <a:gd name="T186" fmla="*/ 383 h 3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6" h="383">
                  <a:moveTo>
                    <a:pt x="312" y="383"/>
                  </a:moveTo>
                  <a:lnTo>
                    <a:pt x="287" y="383"/>
                  </a:lnTo>
                  <a:lnTo>
                    <a:pt x="264" y="381"/>
                  </a:lnTo>
                  <a:lnTo>
                    <a:pt x="241" y="379"/>
                  </a:lnTo>
                  <a:lnTo>
                    <a:pt x="218" y="376"/>
                  </a:lnTo>
                  <a:lnTo>
                    <a:pt x="197" y="372"/>
                  </a:lnTo>
                  <a:lnTo>
                    <a:pt x="176" y="367"/>
                  </a:lnTo>
                  <a:lnTo>
                    <a:pt x="156" y="360"/>
                  </a:lnTo>
                  <a:lnTo>
                    <a:pt x="138" y="353"/>
                  </a:lnTo>
                  <a:lnTo>
                    <a:pt x="120" y="345"/>
                  </a:lnTo>
                  <a:lnTo>
                    <a:pt x="104" y="337"/>
                  </a:lnTo>
                  <a:lnTo>
                    <a:pt x="88" y="327"/>
                  </a:lnTo>
                  <a:lnTo>
                    <a:pt x="74" y="317"/>
                  </a:lnTo>
                  <a:lnTo>
                    <a:pt x="61" y="307"/>
                  </a:lnTo>
                  <a:lnTo>
                    <a:pt x="49" y="295"/>
                  </a:lnTo>
                  <a:lnTo>
                    <a:pt x="39" y="284"/>
                  </a:lnTo>
                  <a:lnTo>
                    <a:pt x="29" y="272"/>
                  </a:lnTo>
                  <a:lnTo>
                    <a:pt x="22" y="261"/>
                  </a:lnTo>
                  <a:lnTo>
                    <a:pt x="17" y="252"/>
                  </a:lnTo>
                  <a:lnTo>
                    <a:pt x="12" y="242"/>
                  </a:lnTo>
                  <a:lnTo>
                    <a:pt x="8" y="231"/>
                  </a:lnTo>
                  <a:lnTo>
                    <a:pt x="4" y="221"/>
                  </a:lnTo>
                  <a:lnTo>
                    <a:pt x="2" y="211"/>
                  </a:lnTo>
                  <a:lnTo>
                    <a:pt x="0" y="200"/>
                  </a:lnTo>
                  <a:lnTo>
                    <a:pt x="0" y="190"/>
                  </a:lnTo>
                  <a:lnTo>
                    <a:pt x="0" y="182"/>
                  </a:lnTo>
                  <a:lnTo>
                    <a:pt x="1" y="174"/>
                  </a:lnTo>
                  <a:lnTo>
                    <a:pt x="2" y="165"/>
                  </a:lnTo>
                  <a:lnTo>
                    <a:pt x="4" y="157"/>
                  </a:lnTo>
                  <a:lnTo>
                    <a:pt x="8" y="149"/>
                  </a:lnTo>
                  <a:lnTo>
                    <a:pt x="10" y="142"/>
                  </a:lnTo>
                  <a:lnTo>
                    <a:pt x="14" y="133"/>
                  </a:lnTo>
                  <a:lnTo>
                    <a:pt x="18" y="125"/>
                  </a:lnTo>
                  <a:lnTo>
                    <a:pt x="27" y="111"/>
                  </a:lnTo>
                  <a:lnTo>
                    <a:pt x="40" y="96"/>
                  </a:lnTo>
                  <a:lnTo>
                    <a:pt x="54" y="82"/>
                  </a:lnTo>
                  <a:lnTo>
                    <a:pt x="70" y="68"/>
                  </a:lnTo>
                  <a:lnTo>
                    <a:pt x="81" y="60"/>
                  </a:lnTo>
                  <a:lnTo>
                    <a:pt x="92" y="52"/>
                  </a:lnTo>
                  <a:lnTo>
                    <a:pt x="105" y="45"/>
                  </a:lnTo>
                  <a:lnTo>
                    <a:pt x="117" y="38"/>
                  </a:lnTo>
                  <a:lnTo>
                    <a:pt x="129" y="32"/>
                  </a:lnTo>
                  <a:lnTo>
                    <a:pt x="143" y="27"/>
                  </a:lnTo>
                  <a:lnTo>
                    <a:pt x="157" y="22"/>
                  </a:lnTo>
                  <a:lnTo>
                    <a:pt x="172" y="17"/>
                  </a:lnTo>
                  <a:lnTo>
                    <a:pt x="186" y="13"/>
                  </a:lnTo>
                  <a:lnTo>
                    <a:pt x="202" y="9"/>
                  </a:lnTo>
                  <a:lnTo>
                    <a:pt x="217" y="6"/>
                  </a:lnTo>
                  <a:lnTo>
                    <a:pt x="234" y="4"/>
                  </a:lnTo>
                  <a:lnTo>
                    <a:pt x="250" y="2"/>
                  </a:lnTo>
                  <a:lnTo>
                    <a:pt x="268" y="1"/>
                  </a:lnTo>
                  <a:lnTo>
                    <a:pt x="285" y="0"/>
                  </a:lnTo>
                  <a:lnTo>
                    <a:pt x="304" y="0"/>
                  </a:lnTo>
                  <a:lnTo>
                    <a:pt x="329" y="0"/>
                  </a:lnTo>
                  <a:lnTo>
                    <a:pt x="353" y="2"/>
                  </a:lnTo>
                  <a:lnTo>
                    <a:pt x="376" y="4"/>
                  </a:lnTo>
                  <a:lnTo>
                    <a:pt x="399" y="7"/>
                  </a:lnTo>
                  <a:lnTo>
                    <a:pt x="421" y="12"/>
                  </a:lnTo>
                  <a:lnTo>
                    <a:pt x="441" y="17"/>
                  </a:lnTo>
                  <a:lnTo>
                    <a:pt x="460" y="23"/>
                  </a:lnTo>
                  <a:lnTo>
                    <a:pt x="478" y="30"/>
                  </a:lnTo>
                  <a:lnTo>
                    <a:pt x="496" y="37"/>
                  </a:lnTo>
                  <a:lnTo>
                    <a:pt x="512" y="46"/>
                  </a:lnTo>
                  <a:lnTo>
                    <a:pt x="527" y="55"/>
                  </a:lnTo>
                  <a:lnTo>
                    <a:pt x="541" y="63"/>
                  </a:lnTo>
                  <a:lnTo>
                    <a:pt x="554" y="73"/>
                  </a:lnTo>
                  <a:lnTo>
                    <a:pt x="565" y="84"/>
                  </a:lnTo>
                  <a:lnTo>
                    <a:pt x="574" y="94"/>
                  </a:lnTo>
                  <a:lnTo>
                    <a:pt x="584" y="105"/>
                  </a:lnTo>
                  <a:lnTo>
                    <a:pt x="591" y="117"/>
                  </a:lnTo>
                  <a:lnTo>
                    <a:pt x="598" y="128"/>
                  </a:lnTo>
                  <a:lnTo>
                    <a:pt x="603" y="140"/>
                  </a:lnTo>
                  <a:lnTo>
                    <a:pt x="609" y="151"/>
                  </a:lnTo>
                  <a:lnTo>
                    <a:pt x="612" y="162"/>
                  </a:lnTo>
                  <a:lnTo>
                    <a:pt x="614" y="173"/>
                  </a:lnTo>
                  <a:lnTo>
                    <a:pt x="616" y="184"/>
                  </a:lnTo>
                  <a:lnTo>
                    <a:pt x="616" y="194"/>
                  </a:lnTo>
                  <a:lnTo>
                    <a:pt x="616" y="206"/>
                  </a:lnTo>
                  <a:lnTo>
                    <a:pt x="615" y="216"/>
                  </a:lnTo>
                  <a:lnTo>
                    <a:pt x="613" y="225"/>
                  </a:lnTo>
                  <a:lnTo>
                    <a:pt x="610" y="236"/>
                  </a:lnTo>
                  <a:lnTo>
                    <a:pt x="606" y="245"/>
                  </a:lnTo>
                  <a:lnTo>
                    <a:pt x="602" y="254"/>
                  </a:lnTo>
                  <a:lnTo>
                    <a:pt x="597" y="263"/>
                  </a:lnTo>
                  <a:lnTo>
                    <a:pt x="591" y="273"/>
                  </a:lnTo>
                  <a:lnTo>
                    <a:pt x="585" y="281"/>
                  </a:lnTo>
                  <a:lnTo>
                    <a:pt x="578" y="289"/>
                  </a:lnTo>
                  <a:lnTo>
                    <a:pt x="569" y="298"/>
                  </a:lnTo>
                  <a:lnTo>
                    <a:pt x="560" y="306"/>
                  </a:lnTo>
                  <a:lnTo>
                    <a:pt x="550" y="314"/>
                  </a:lnTo>
                  <a:lnTo>
                    <a:pt x="539" y="321"/>
                  </a:lnTo>
                  <a:lnTo>
                    <a:pt x="528" y="328"/>
                  </a:lnTo>
                  <a:lnTo>
                    <a:pt x="516" y="336"/>
                  </a:lnTo>
                  <a:lnTo>
                    <a:pt x="494" y="347"/>
                  </a:lnTo>
                  <a:lnTo>
                    <a:pt x="471" y="356"/>
                  </a:lnTo>
                  <a:lnTo>
                    <a:pt x="447" y="365"/>
                  </a:lnTo>
                  <a:lnTo>
                    <a:pt x="423" y="372"/>
                  </a:lnTo>
                  <a:lnTo>
                    <a:pt x="397" y="377"/>
                  </a:lnTo>
                  <a:lnTo>
                    <a:pt x="370" y="380"/>
                  </a:lnTo>
                  <a:lnTo>
                    <a:pt x="342" y="383"/>
                  </a:lnTo>
                  <a:lnTo>
                    <a:pt x="312" y="383"/>
                  </a:lnTo>
                  <a:close/>
                  <a:moveTo>
                    <a:pt x="324" y="298"/>
                  </a:moveTo>
                  <a:lnTo>
                    <a:pt x="353" y="298"/>
                  </a:lnTo>
                  <a:lnTo>
                    <a:pt x="382" y="296"/>
                  </a:lnTo>
                  <a:lnTo>
                    <a:pt x="409" y="293"/>
                  </a:lnTo>
                  <a:lnTo>
                    <a:pt x="435" y="290"/>
                  </a:lnTo>
                  <a:lnTo>
                    <a:pt x="459" y="286"/>
                  </a:lnTo>
                  <a:lnTo>
                    <a:pt x="481" y="281"/>
                  </a:lnTo>
                  <a:lnTo>
                    <a:pt x="503" y="275"/>
                  </a:lnTo>
                  <a:lnTo>
                    <a:pt x="524" y="268"/>
                  </a:lnTo>
                  <a:lnTo>
                    <a:pt x="538" y="261"/>
                  </a:lnTo>
                  <a:lnTo>
                    <a:pt x="552" y="254"/>
                  </a:lnTo>
                  <a:lnTo>
                    <a:pt x="563" y="246"/>
                  </a:lnTo>
                  <a:lnTo>
                    <a:pt x="572" y="237"/>
                  </a:lnTo>
                  <a:lnTo>
                    <a:pt x="576" y="231"/>
                  </a:lnTo>
                  <a:lnTo>
                    <a:pt x="580" y="227"/>
                  </a:lnTo>
                  <a:lnTo>
                    <a:pt x="583" y="222"/>
                  </a:lnTo>
                  <a:lnTo>
                    <a:pt x="585" y="217"/>
                  </a:lnTo>
                  <a:lnTo>
                    <a:pt x="587" y="211"/>
                  </a:lnTo>
                  <a:lnTo>
                    <a:pt x="588" y="206"/>
                  </a:lnTo>
                  <a:lnTo>
                    <a:pt x="589" y="199"/>
                  </a:lnTo>
                  <a:lnTo>
                    <a:pt x="589" y="193"/>
                  </a:lnTo>
                  <a:lnTo>
                    <a:pt x="588" y="187"/>
                  </a:lnTo>
                  <a:lnTo>
                    <a:pt x="587" y="182"/>
                  </a:lnTo>
                  <a:lnTo>
                    <a:pt x="586" y="176"/>
                  </a:lnTo>
                  <a:lnTo>
                    <a:pt x="584" y="169"/>
                  </a:lnTo>
                  <a:lnTo>
                    <a:pt x="576" y="157"/>
                  </a:lnTo>
                  <a:lnTo>
                    <a:pt x="567" y="145"/>
                  </a:lnTo>
                  <a:lnTo>
                    <a:pt x="562" y="139"/>
                  </a:lnTo>
                  <a:lnTo>
                    <a:pt x="555" y="132"/>
                  </a:lnTo>
                  <a:lnTo>
                    <a:pt x="548" y="127"/>
                  </a:lnTo>
                  <a:lnTo>
                    <a:pt x="539" y="122"/>
                  </a:lnTo>
                  <a:lnTo>
                    <a:pt x="530" y="118"/>
                  </a:lnTo>
                  <a:lnTo>
                    <a:pt x="520" y="113"/>
                  </a:lnTo>
                  <a:lnTo>
                    <a:pt x="508" y="110"/>
                  </a:lnTo>
                  <a:lnTo>
                    <a:pt x="496" y="105"/>
                  </a:lnTo>
                  <a:lnTo>
                    <a:pt x="476" y="101"/>
                  </a:lnTo>
                  <a:lnTo>
                    <a:pt x="455" y="97"/>
                  </a:lnTo>
                  <a:lnTo>
                    <a:pt x="431" y="94"/>
                  </a:lnTo>
                  <a:lnTo>
                    <a:pt x="406" y="91"/>
                  </a:lnTo>
                  <a:lnTo>
                    <a:pt x="378" y="89"/>
                  </a:lnTo>
                  <a:lnTo>
                    <a:pt x="349" y="87"/>
                  </a:lnTo>
                  <a:lnTo>
                    <a:pt x="317" y="86"/>
                  </a:lnTo>
                  <a:lnTo>
                    <a:pt x="284" y="86"/>
                  </a:lnTo>
                  <a:lnTo>
                    <a:pt x="259" y="86"/>
                  </a:lnTo>
                  <a:lnTo>
                    <a:pt x="236" y="87"/>
                  </a:lnTo>
                  <a:lnTo>
                    <a:pt x="213" y="89"/>
                  </a:lnTo>
                  <a:lnTo>
                    <a:pt x="191" y="91"/>
                  </a:lnTo>
                  <a:lnTo>
                    <a:pt x="171" y="94"/>
                  </a:lnTo>
                  <a:lnTo>
                    <a:pt x="151" y="97"/>
                  </a:lnTo>
                  <a:lnTo>
                    <a:pt x="132" y="102"/>
                  </a:lnTo>
                  <a:lnTo>
                    <a:pt x="115" y="106"/>
                  </a:lnTo>
                  <a:lnTo>
                    <a:pt x="103" y="111"/>
                  </a:lnTo>
                  <a:lnTo>
                    <a:pt x="91" y="115"/>
                  </a:lnTo>
                  <a:lnTo>
                    <a:pt x="81" y="120"/>
                  </a:lnTo>
                  <a:lnTo>
                    <a:pt x="72" y="125"/>
                  </a:lnTo>
                  <a:lnTo>
                    <a:pt x="63" y="130"/>
                  </a:lnTo>
                  <a:lnTo>
                    <a:pt x="56" y="135"/>
                  </a:lnTo>
                  <a:lnTo>
                    <a:pt x="49" y="142"/>
                  </a:lnTo>
                  <a:lnTo>
                    <a:pt x="44" y="148"/>
                  </a:lnTo>
                  <a:lnTo>
                    <a:pt x="37" y="157"/>
                  </a:lnTo>
                  <a:lnTo>
                    <a:pt x="32" y="167"/>
                  </a:lnTo>
                  <a:lnTo>
                    <a:pt x="30" y="179"/>
                  </a:lnTo>
                  <a:lnTo>
                    <a:pt x="29" y="191"/>
                  </a:lnTo>
                  <a:lnTo>
                    <a:pt x="29" y="198"/>
                  </a:lnTo>
                  <a:lnTo>
                    <a:pt x="31" y="206"/>
                  </a:lnTo>
                  <a:lnTo>
                    <a:pt x="33" y="212"/>
                  </a:lnTo>
                  <a:lnTo>
                    <a:pt x="35" y="219"/>
                  </a:lnTo>
                  <a:lnTo>
                    <a:pt x="40" y="225"/>
                  </a:lnTo>
                  <a:lnTo>
                    <a:pt x="44" y="231"/>
                  </a:lnTo>
                  <a:lnTo>
                    <a:pt x="50" y="238"/>
                  </a:lnTo>
                  <a:lnTo>
                    <a:pt x="56" y="244"/>
                  </a:lnTo>
                  <a:lnTo>
                    <a:pt x="65" y="251"/>
                  </a:lnTo>
                  <a:lnTo>
                    <a:pt x="77" y="258"/>
                  </a:lnTo>
                  <a:lnTo>
                    <a:pt x="89" y="264"/>
                  </a:lnTo>
                  <a:lnTo>
                    <a:pt x="103" y="270"/>
                  </a:lnTo>
                  <a:lnTo>
                    <a:pt x="117" y="275"/>
                  </a:lnTo>
                  <a:lnTo>
                    <a:pt x="134" y="280"/>
                  </a:lnTo>
                  <a:lnTo>
                    <a:pt x="151" y="283"/>
                  </a:lnTo>
                  <a:lnTo>
                    <a:pt x="170" y="286"/>
                  </a:lnTo>
                  <a:lnTo>
                    <a:pt x="209" y="291"/>
                  </a:lnTo>
                  <a:lnTo>
                    <a:pt x="247" y="295"/>
                  </a:lnTo>
                  <a:lnTo>
                    <a:pt x="285" y="298"/>
                  </a:lnTo>
                  <a:lnTo>
                    <a:pt x="324" y="298"/>
                  </a:lnTo>
                  <a:close/>
                </a:path>
              </a:pathLst>
            </a:custGeom>
            <a:solidFill>
              <a:srgbClr val="131516"/>
            </a:solidFill>
            <a:ln w="9525">
              <a:noFill/>
              <a:round/>
              <a:headEnd/>
              <a:tailEnd/>
            </a:ln>
          </p:spPr>
          <p:txBody>
            <a:bodyPr>
              <a:prstTxWarp prst="textNoShape">
                <a:avLst/>
              </a:prstTxWarp>
            </a:bodyPr>
            <a:lstStyle/>
            <a:p>
              <a:endParaRPr lang="de-DE"/>
            </a:p>
          </p:txBody>
        </p:sp>
        <p:sp>
          <p:nvSpPr>
            <p:cNvPr id="219" name="Freeform 220"/>
            <p:cNvSpPr>
              <a:spLocks/>
            </p:cNvSpPr>
            <p:nvPr/>
          </p:nvSpPr>
          <p:spPr bwMode="auto">
            <a:xfrm>
              <a:off x="1896" y="1562"/>
              <a:ext cx="88" cy="54"/>
            </a:xfrm>
            <a:custGeom>
              <a:avLst/>
              <a:gdLst>
                <a:gd name="T0" fmla="*/ 287 w 616"/>
                <a:gd name="T1" fmla="*/ 383 h 383"/>
                <a:gd name="T2" fmla="*/ 241 w 616"/>
                <a:gd name="T3" fmla="*/ 379 h 383"/>
                <a:gd name="T4" fmla="*/ 197 w 616"/>
                <a:gd name="T5" fmla="*/ 372 h 383"/>
                <a:gd name="T6" fmla="*/ 156 w 616"/>
                <a:gd name="T7" fmla="*/ 360 h 383"/>
                <a:gd name="T8" fmla="*/ 120 w 616"/>
                <a:gd name="T9" fmla="*/ 345 h 383"/>
                <a:gd name="T10" fmla="*/ 88 w 616"/>
                <a:gd name="T11" fmla="*/ 327 h 383"/>
                <a:gd name="T12" fmla="*/ 61 w 616"/>
                <a:gd name="T13" fmla="*/ 307 h 383"/>
                <a:gd name="T14" fmla="*/ 39 w 616"/>
                <a:gd name="T15" fmla="*/ 284 h 383"/>
                <a:gd name="T16" fmla="*/ 22 w 616"/>
                <a:gd name="T17" fmla="*/ 261 h 383"/>
                <a:gd name="T18" fmla="*/ 12 w 616"/>
                <a:gd name="T19" fmla="*/ 242 h 383"/>
                <a:gd name="T20" fmla="*/ 4 w 616"/>
                <a:gd name="T21" fmla="*/ 221 h 383"/>
                <a:gd name="T22" fmla="*/ 0 w 616"/>
                <a:gd name="T23" fmla="*/ 200 h 383"/>
                <a:gd name="T24" fmla="*/ 0 w 616"/>
                <a:gd name="T25" fmla="*/ 182 h 383"/>
                <a:gd name="T26" fmla="*/ 2 w 616"/>
                <a:gd name="T27" fmla="*/ 165 h 383"/>
                <a:gd name="T28" fmla="*/ 8 w 616"/>
                <a:gd name="T29" fmla="*/ 149 h 383"/>
                <a:gd name="T30" fmla="*/ 14 w 616"/>
                <a:gd name="T31" fmla="*/ 133 h 383"/>
                <a:gd name="T32" fmla="*/ 27 w 616"/>
                <a:gd name="T33" fmla="*/ 111 h 383"/>
                <a:gd name="T34" fmla="*/ 54 w 616"/>
                <a:gd name="T35" fmla="*/ 82 h 383"/>
                <a:gd name="T36" fmla="*/ 81 w 616"/>
                <a:gd name="T37" fmla="*/ 60 h 383"/>
                <a:gd name="T38" fmla="*/ 105 w 616"/>
                <a:gd name="T39" fmla="*/ 45 h 383"/>
                <a:gd name="T40" fmla="*/ 129 w 616"/>
                <a:gd name="T41" fmla="*/ 32 h 383"/>
                <a:gd name="T42" fmla="*/ 157 w 616"/>
                <a:gd name="T43" fmla="*/ 22 h 383"/>
                <a:gd name="T44" fmla="*/ 186 w 616"/>
                <a:gd name="T45" fmla="*/ 13 h 383"/>
                <a:gd name="T46" fmla="*/ 217 w 616"/>
                <a:gd name="T47" fmla="*/ 6 h 383"/>
                <a:gd name="T48" fmla="*/ 250 w 616"/>
                <a:gd name="T49" fmla="*/ 2 h 383"/>
                <a:gd name="T50" fmla="*/ 285 w 616"/>
                <a:gd name="T51" fmla="*/ 0 h 383"/>
                <a:gd name="T52" fmla="*/ 329 w 616"/>
                <a:gd name="T53" fmla="*/ 0 h 383"/>
                <a:gd name="T54" fmla="*/ 376 w 616"/>
                <a:gd name="T55" fmla="*/ 4 h 383"/>
                <a:gd name="T56" fmla="*/ 421 w 616"/>
                <a:gd name="T57" fmla="*/ 12 h 383"/>
                <a:gd name="T58" fmla="*/ 460 w 616"/>
                <a:gd name="T59" fmla="*/ 23 h 383"/>
                <a:gd name="T60" fmla="*/ 496 w 616"/>
                <a:gd name="T61" fmla="*/ 37 h 383"/>
                <a:gd name="T62" fmla="*/ 527 w 616"/>
                <a:gd name="T63" fmla="*/ 55 h 383"/>
                <a:gd name="T64" fmla="*/ 554 w 616"/>
                <a:gd name="T65" fmla="*/ 73 h 383"/>
                <a:gd name="T66" fmla="*/ 574 w 616"/>
                <a:gd name="T67" fmla="*/ 94 h 383"/>
                <a:gd name="T68" fmla="*/ 591 w 616"/>
                <a:gd name="T69" fmla="*/ 117 h 383"/>
                <a:gd name="T70" fmla="*/ 603 w 616"/>
                <a:gd name="T71" fmla="*/ 140 h 383"/>
                <a:gd name="T72" fmla="*/ 612 w 616"/>
                <a:gd name="T73" fmla="*/ 162 h 383"/>
                <a:gd name="T74" fmla="*/ 616 w 616"/>
                <a:gd name="T75" fmla="*/ 184 h 383"/>
                <a:gd name="T76" fmla="*/ 616 w 616"/>
                <a:gd name="T77" fmla="*/ 206 h 383"/>
                <a:gd name="T78" fmla="*/ 613 w 616"/>
                <a:gd name="T79" fmla="*/ 225 h 383"/>
                <a:gd name="T80" fmla="*/ 606 w 616"/>
                <a:gd name="T81" fmla="*/ 245 h 383"/>
                <a:gd name="T82" fmla="*/ 597 w 616"/>
                <a:gd name="T83" fmla="*/ 263 h 383"/>
                <a:gd name="T84" fmla="*/ 585 w 616"/>
                <a:gd name="T85" fmla="*/ 281 h 383"/>
                <a:gd name="T86" fmla="*/ 569 w 616"/>
                <a:gd name="T87" fmla="*/ 298 h 383"/>
                <a:gd name="T88" fmla="*/ 550 w 616"/>
                <a:gd name="T89" fmla="*/ 314 h 383"/>
                <a:gd name="T90" fmla="*/ 528 w 616"/>
                <a:gd name="T91" fmla="*/ 328 h 383"/>
                <a:gd name="T92" fmla="*/ 494 w 616"/>
                <a:gd name="T93" fmla="*/ 347 h 383"/>
                <a:gd name="T94" fmla="*/ 447 w 616"/>
                <a:gd name="T95" fmla="*/ 365 h 383"/>
                <a:gd name="T96" fmla="*/ 397 w 616"/>
                <a:gd name="T97" fmla="*/ 377 h 383"/>
                <a:gd name="T98" fmla="*/ 342 w 616"/>
                <a:gd name="T99" fmla="*/ 383 h 3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6"/>
                <a:gd name="T151" fmla="*/ 0 h 383"/>
                <a:gd name="T152" fmla="*/ 616 w 616"/>
                <a:gd name="T153" fmla="*/ 383 h 3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6" h="383">
                  <a:moveTo>
                    <a:pt x="312" y="383"/>
                  </a:moveTo>
                  <a:lnTo>
                    <a:pt x="287" y="383"/>
                  </a:lnTo>
                  <a:lnTo>
                    <a:pt x="264" y="381"/>
                  </a:lnTo>
                  <a:lnTo>
                    <a:pt x="241" y="379"/>
                  </a:lnTo>
                  <a:lnTo>
                    <a:pt x="218" y="376"/>
                  </a:lnTo>
                  <a:lnTo>
                    <a:pt x="197" y="372"/>
                  </a:lnTo>
                  <a:lnTo>
                    <a:pt x="176" y="367"/>
                  </a:lnTo>
                  <a:lnTo>
                    <a:pt x="156" y="360"/>
                  </a:lnTo>
                  <a:lnTo>
                    <a:pt x="138" y="353"/>
                  </a:lnTo>
                  <a:lnTo>
                    <a:pt x="120" y="345"/>
                  </a:lnTo>
                  <a:lnTo>
                    <a:pt x="104" y="337"/>
                  </a:lnTo>
                  <a:lnTo>
                    <a:pt x="88" y="327"/>
                  </a:lnTo>
                  <a:lnTo>
                    <a:pt x="74" y="317"/>
                  </a:lnTo>
                  <a:lnTo>
                    <a:pt x="61" y="307"/>
                  </a:lnTo>
                  <a:lnTo>
                    <a:pt x="49" y="295"/>
                  </a:lnTo>
                  <a:lnTo>
                    <a:pt x="39" y="284"/>
                  </a:lnTo>
                  <a:lnTo>
                    <a:pt x="29" y="272"/>
                  </a:lnTo>
                  <a:lnTo>
                    <a:pt x="22" y="261"/>
                  </a:lnTo>
                  <a:lnTo>
                    <a:pt x="17" y="252"/>
                  </a:lnTo>
                  <a:lnTo>
                    <a:pt x="12" y="242"/>
                  </a:lnTo>
                  <a:lnTo>
                    <a:pt x="8" y="231"/>
                  </a:lnTo>
                  <a:lnTo>
                    <a:pt x="4" y="221"/>
                  </a:lnTo>
                  <a:lnTo>
                    <a:pt x="2" y="211"/>
                  </a:lnTo>
                  <a:lnTo>
                    <a:pt x="0" y="200"/>
                  </a:lnTo>
                  <a:lnTo>
                    <a:pt x="0" y="190"/>
                  </a:lnTo>
                  <a:lnTo>
                    <a:pt x="0" y="182"/>
                  </a:lnTo>
                  <a:lnTo>
                    <a:pt x="1" y="174"/>
                  </a:lnTo>
                  <a:lnTo>
                    <a:pt x="2" y="165"/>
                  </a:lnTo>
                  <a:lnTo>
                    <a:pt x="4" y="157"/>
                  </a:lnTo>
                  <a:lnTo>
                    <a:pt x="8" y="149"/>
                  </a:lnTo>
                  <a:lnTo>
                    <a:pt x="10" y="142"/>
                  </a:lnTo>
                  <a:lnTo>
                    <a:pt x="14" y="133"/>
                  </a:lnTo>
                  <a:lnTo>
                    <a:pt x="18" y="125"/>
                  </a:lnTo>
                  <a:lnTo>
                    <a:pt x="27" y="111"/>
                  </a:lnTo>
                  <a:lnTo>
                    <a:pt x="40" y="96"/>
                  </a:lnTo>
                  <a:lnTo>
                    <a:pt x="54" y="82"/>
                  </a:lnTo>
                  <a:lnTo>
                    <a:pt x="70" y="68"/>
                  </a:lnTo>
                  <a:lnTo>
                    <a:pt x="81" y="60"/>
                  </a:lnTo>
                  <a:lnTo>
                    <a:pt x="92" y="52"/>
                  </a:lnTo>
                  <a:lnTo>
                    <a:pt x="105" y="45"/>
                  </a:lnTo>
                  <a:lnTo>
                    <a:pt x="117" y="38"/>
                  </a:lnTo>
                  <a:lnTo>
                    <a:pt x="129" y="32"/>
                  </a:lnTo>
                  <a:lnTo>
                    <a:pt x="143" y="27"/>
                  </a:lnTo>
                  <a:lnTo>
                    <a:pt x="157" y="22"/>
                  </a:lnTo>
                  <a:lnTo>
                    <a:pt x="172" y="17"/>
                  </a:lnTo>
                  <a:lnTo>
                    <a:pt x="186" y="13"/>
                  </a:lnTo>
                  <a:lnTo>
                    <a:pt x="202" y="9"/>
                  </a:lnTo>
                  <a:lnTo>
                    <a:pt x="217" y="6"/>
                  </a:lnTo>
                  <a:lnTo>
                    <a:pt x="234" y="4"/>
                  </a:lnTo>
                  <a:lnTo>
                    <a:pt x="250" y="2"/>
                  </a:lnTo>
                  <a:lnTo>
                    <a:pt x="268" y="1"/>
                  </a:lnTo>
                  <a:lnTo>
                    <a:pt x="285" y="0"/>
                  </a:lnTo>
                  <a:lnTo>
                    <a:pt x="304" y="0"/>
                  </a:lnTo>
                  <a:lnTo>
                    <a:pt x="329" y="0"/>
                  </a:lnTo>
                  <a:lnTo>
                    <a:pt x="353" y="2"/>
                  </a:lnTo>
                  <a:lnTo>
                    <a:pt x="376" y="4"/>
                  </a:lnTo>
                  <a:lnTo>
                    <a:pt x="399" y="7"/>
                  </a:lnTo>
                  <a:lnTo>
                    <a:pt x="421" y="12"/>
                  </a:lnTo>
                  <a:lnTo>
                    <a:pt x="441" y="17"/>
                  </a:lnTo>
                  <a:lnTo>
                    <a:pt x="460" y="23"/>
                  </a:lnTo>
                  <a:lnTo>
                    <a:pt x="478" y="30"/>
                  </a:lnTo>
                  <a:lnTo>
                    <a:pt x="496" y="37"/>
                  </a:lnTo>
                  <a:lnTo>
                    <a:pt x="512" y="46"/>
                  </a:lnTo>
                  <a:lnTo>
                    <a:pt x="527" y="55"/>
                  </a:lnTo>
                  <a:lnTo>
                    <a:pt x="541" y="63"/>
                  </a:lnTo>
                  <a:lnTo>
                    <a:pt x="554" y="73"/>
                  </a:lnTo>
                  <a:lnTo>
                    <a:pt x="565" y="84"/>
                  </a:lnTo>
                  <a:lnTo>
                    <a:pt x="574" y="94"/>
                  </a:lnTo>
                  <a:lnTo>
                    <a:pt x="584" y="105"/>
                  </a:lnTo>
                  <a:lnTo>
                    <a:pt x="591" y="117"/>
                  </a:lnTo>
                  <a:lnTo>
                    <a:pt x="598" y="128"/>
                  </a:lnTo>
                  <a:lnTo>
                    <a:pt x="603" y="140"/>
                  </a:lnTo>
                  <a:lnTo>
                    <a:pt x="609" y="151"/>
                  </a:lnTo>
                  <a:lnTo>
                    <a:pt x="612" y="162"/>
                  </a:lnTo>
                  <a:lnTo>
                    <a:pt x="614" y="173"/>
                  </a:lnTo>
                  <a:lnTo>
                    <a:pt x="616" y="184"/>
                  </a:lnTo>
                  <a:lnTo>
                    <a:pt x="616" y="194"/>
                  </a:lnTo>
                  <a:lnTo>
                    <a:pt x="616" y="206"/>
                  </a:lnTo>
                  <a:lnTo>
                    <a:pt x="615" y="216"/>
                  </a:lnTo>
                  <a:lnTo>
                    <a:pt x="613" y="225"/>
                  </a:lnTo>
                  <a:lnTo>
                    <a:pt x="610" y="236"/>
                  </a:lnTo>
                  <a:lnTo>
                    <a:pt x="606" y="245"/>
                  </a:lnTo>
                  <a:lnTo>
                    <a:pt x="602" y="254"/>
                  </a:lnTo>
                  <a:lnTo>
                    <a:pt x="597" y="263"/>
                  </a:lnTo>
                  <a:lnTo>
                    <a:pt x="591" y="273"/>
                  </a:lnTo>
                  <a:lnTo>
                    <a:pt x="585" y="281"/>
                  </a:lnTo>
                  <a:lnTo>
                    <a:pt x="578" y="289"/>
                  </a:lnTo>
                  <a:lnTo>
                    <a:pt x="569" y="298"/>
                  </a:lnTo>
                  <a:lnTo>
                    <a:pt x="560" y="306"/>
                  </a:lnTo>
                  <a:lnTo>
                    <a:pt x="550" y="314"/>
                  </a:lnTo>
                  <a:lnTo>
                    <a:pt x="539" y="321"/>
                  </a:lnTo>
                  <a:lnTo>
                    <a:pt x="528" y="328"/>
                  </a:lnTo>
                  <a:lnTo>
                    <a:pt x="516" y="336"/>
                  </a:lnTo>
                  <a:lnTo>
                    <a:pt x="494" y="347"/>
                  </a:lnTo>
                  <a:lnTo>
                    <a:pt x="471" y="356"/>
                  </a:lnTo>
                  <a:lnTo>
                    <a:pt x="447" y="365"/>
                  </a:lnTo>
                  <a:lnTo>
                    <a:pt x="423" y="372"/>
                  </a:lnTo>
                  <a:lnTo>
                    <a:pt x="397" y="377"/>
                  </a:lnTo>
                  <a:lnTo>
                    <a:pt x="370" y="380"/>
                  </a:lnTo>
                  <a:lnTo>
                    <a:pt x="342" y="383"/>
                  </a:lnTo>
                  <a:lnTo>
                    <a:pt x="312" y="383"/>
                  </a:lnTo>
                </a:path>
              </a:pathLst>
            </a:custGeom>
            <a:noFill/>
            <a:ln w="7938">
              <a:solidFill>
                <a:srgbClr val="131516"/>
              </a:solidFill>
              <a:round/>
              <a:headEnd/>
              <a:tailEnd/>
            </a:ln>
          </p:spPr>
          <p:txBody>
            <a:bodyPr>
              <a:prstTxWarp prst="textNoShape">
                <a:avLst/>
              </a:prstTxWarp>
            </a:bodyPr>
            <a:lstStyle/>
            <a:p>
              <a:endParaRPr lang="de-DE"/>
            </a:p>
          </p:txBody>
        </p:sp>
        <p:sp>
          <p:nvSpPr>
            <p:cNvPr id="220" name="Freeform 221"/>
            <p:cNvSpPr>
              <a:spLocks/>
            </p:cNvSpPr>
            <p:nvPr/>
          </p:nvSpPr>
          <p:spPr bwMode="auto">
            <a:xfrm>
              <a:off x="1901" y="1574"/>
              <a:ext cx="80" cy="30"/>
            </a:xfrm>
            <a:custGeom>
              <a:avLst/>
              <a:gdLst>
                <a:gd name="T0" fmla="*/ 324 w 560"/>
                <a:gd name="T1" fmla="*/ 212 h 212"/>
                <a:gd name="T2" fmla="*/ 380 w 560"/>
                <a:gd name="T3" fmla="*/ 207 h 212"/>
                <a:gd name="T4" fmla="*/ 430 w 560"/>
                <a:gd name="T5" fmla="*/ 200 h 212"/>
                <a:gd name="T6" fmla="*/ 474 w 560"/>
                <a:gd name="T7" fmla="*/ 189 h 212"/>
                <a:gd name="T8" fmla="*/ 509 w 560"/>
                <a:gd name="T9" fmla="*/ 175 h 212"/>
                <a:gd name="T10" fmla="*/ 534 w 560"/>
                <a:gd name="T11" fmla="*/ 160 h 212"/>
                <a:gd name="T12" fmla="*/ 547 w 560"/>
                <a:gd name="T13" fmla="*/ 145 h 212"/>
                <a:gd name="T14" fmla="*/ 554 w 560"/>
                <a:gd name="T15" fmla="*/ 136 h 212"/>
                <a:gd name="T16" fmla="*/ 558 w 560"/>
                <a:gd name="T17" fmla="*/ 125 h 212"/>
                <a:gd name="T18" fmla="*/ 560 w 560"/>
                <a:gd name="T19" fmla="*/ 113 h 212"/>
                <a:gd name="T20" fmla="*/ 559 w 560"/>
                <a:gd name="T21" fmla="*/ 101 h 212"/>
                <a:gd name="T22" fmla="*/ 557 w 560"/>
                <a:gd name="T23" fmla="*/ 90 h 212"/>
                <a:gd name="T24" fmla="*/ 547 w 560"/>
                <a:gd name="T25" fmla="*/ 71 h 212"/>
                <a:gd name="T26" fmla="*/ 533 w 560"/>
                <a:gd name="T27" fmla="*/ 53 h 212"/>
                <a:gd name="T28" fmla="*/ 519 w 560"/>
                <a:gd name="T29" fmla="*/ 41 h 212"/>
                <a:gd name="T30" fmla="*/ 501 w 560"/>
                <a:gd name="T31" fmla="*/ 32 h 212"/>
                <a:gd name="T32" fmla="*/ 479 w 560"/>
                <a:gd name="T33" fmla="*/ 24 h 212"/>
                <a:gd name="T34" fmla="*/ 447 w 560"/>
                <a:gd name="T35" fmla="*/ 15 h 212"/>
                <a:gd name="T36" fmla="*/ 402 w 560"/>
                <a:gd name="T37" fmla="*/ 8 h 212"/>
                <a:gd name="T38" fmla="*/ 349 w 560"/>
                <a:gd name="T39" fmla="*/ 3 h 212"/>
                <a:gd name="T40" fmla="*/ 288 w 560"/>
                <a:gd name="T41" fmla="*/ 0 h 212"/>
                <a:gd name="T42" fmla="*/ 230 w 560"/>
                <a:gd name="T43" fmla="*/ 0 h 212"/>
                <a:gd name="T44" fmla="*/ 184 w 560"/>
                <a:gd name="T45" fmla="*/ 3 h 212"/>
                <a:gd name="T46" fmla="*/ 142 w 560"/>
                <a:gd name="T47" fmla="*/ 8 h 212"/>
                <a:gd name="T48" fmla="*/ 103 w 560"/>
                <a:gd name="T49" fmla="*/ 16 h 212"/>
                <a:gd name="T50" fmla="*/ 74 w 560"/>
                <a:gd name="T51" fmla="*/ 25 h 212"/>
                <a:gd name="T52" fmla="*/ 52 w 560"/>
                <a:gd name="T53" fmla="*/ 34 h 212"/>
                <a:gd name="T54" fmla="*/ 34 w 560"/>
                <a:gd name="T55" fmla="*/ 44 h 212"/>
                <a:gd name="T56" fmla="*/ 20 w 560"/>
                <a:gd name="T57" fmla="*/ 56 h 212"/>
                <a:gd name="T58" fmla="*/ 8 w 560"/>
                <a:gd name="T59" fmla="*/ 71 h 212"/>
                <a:gd name="T60" fmla="*/ 1 w 560"/>
                <a:gd name="T61" fmla="*/ 93 h 212"/>
                <a:gd name="T62" fmla="*/ 0 w 560"/>
                <a:gd name="T63" fmla="*/ 112 h 212"/>
                <a:gd name="T64" fmla="*/ 4 w 560"/>
                <a:gd name="T65" fmla="*/ 126 h 212"/>
                <a:gd name="T66" fmla="*/ 11 w 560"/>
                <a:gd name="T67" fmla="*/ 139 h 212"/>
                <a:gd name="T68" fmla="*/ 21 w 560"/>
                <a:gd name="T69" fmla="*/ 152 h 212"/>
                <a:gd name="T70" fmla="*/ 36 w 560"/>
                <a:gd name="T71" fmla="*/ 165 h 212"/>
                <a:gd name="T72" fmla="*/ 60 w 560"/>
                <a:gd name="T73" fmla="*/ 178 h 212"/>
                <a:gd name="T74" fmla="*/ 88 w 560"/>
                <a:gd name="T75" fmla="*/ 189 h 212"/>
                <a:gd name="T76" fmla="*/ 122 w 560"/>
                <a:gd name="T77" fmla="*/ 197 h 212"/>
                <a:gd name="T78" fmla="*/ 180 w 560"/>
                <a:gd name="T79" fmla="*/ 205 h 212"/>
                <a:gd name="T80" fmla="*/ 256 w 560"/>
                <a:gd name="T81" fmla="*/ 212 h 2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0"/>
                <a:gd name="T124" fmla="*/ 0 h 212"/>
                <a:gd name="T125" fmla="*/ 560 w 560"/>
                <a:gd name="T126" fmla="*/ 212 h 2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0" h="212">
                  <a:moveTo>
                    <a:pt x="295" y="212"/>
                  </a:moveTo>
                  <a:lnTo>
                    <a:pt x="324" y="212"/>
                  </a:lnTo>
                  <a:lnTo>
                    <a:pt x="353" y="210"/>
                  </a:lnTo>
                  <a:lnTo>
                    <a:pt x="380" y="207"/>
                  </a:lnTo>
                  <a:lnTo>
                    <a:pt x="406" y="204"/>
                  </a:lnTo>
                  <a:lnTo>
                    <a:pt x="430" y="200"/>
                  </a:lnTo>
                  <a:lnTo>
                    <a:pt x="452" y="195"/>
                  </a:lnTo>
                  <a:lnTo>
                    <a:pt x="474" y="189"/>
                  </a:lnTo>
                  <a:lnTo>
                    <a:pt x="495" y="182"/>
                  </a:lnTo>
                  <a:lnTo>
                    <a:pt x="509" y="175"/>
                  </a:lnTo>
                  <a:lnTo>
                    <a:pt x="523" y="168"/>
                  </a:lnTo>
                  <a:lnTo>
                    <a:pt x="534" y="160"/>
                  </a:lnTo>
                  <a:lnTo>
                    <a:pt x="543" y="151"/>
                  </a:lnTo>
                  <a:lnTo>
                    <a:pt x="547" y="145"/>
                  </a:lnTo>
                  <a:lnTo>
                    <a:pt x="551" y="141"/>
                  </a:lnTo>
                  <a:lnTo>
                    <a:pt x="554" y="136"/>
                  </a:lnTo>
                  <a:lnTo>
                    <a:pt x="556" y="131"/>
                  </a:lnTo>
                  <a:lnTo>
                    <a:pt x="558" y="125"/>
                  </a:lnTo>
                  <a:lnTo>
                    <a:pt x="559" y="120"/>
                  </a:lnTo>
                  <a:lnTo>
                    <a:pt x="560" y="113"/>
                  </a:lnTo>
                  <a:lnTo>
                    <a:pt x="560" y="107"/>
                  </a:lnTo>
                  <a:lnTo>
                    <a:pt x="559" y="101"/>
                  </a:lnTo>
                  <a:lnTo>
                    <a:pt x="558" y="96"/>
                  </a:lnTo>
                  <a:lnTo>
                    <a:pt x="557" y="90"/>
                  </a:lnTo>
                  <a:lnTo>
                    <a:pt x="555" y="83"/>
                  </a:lnTo>
                  <a:lnTo>
                    <a:pt x="547" y="71"/>
                  </a:lnTo>
                  <a:lnTo>
                    <a:pt x="538" y="59"/>
                  </a:lnTo>
                  <a:lnTo>
                    <a:pt x="533" y="53"/>
                  </a:lnTo>
                  <a:lnTo>
                    <a:pt x="526" y="46"/>
                  </a:lnTo>
                  <a:lnTo>
                    <a:pt x="519" y="41"/>
                  </a:lnTo>
                  <a:lnTo>
                    <a:pt x="510" y="36"/>
                  </a:lnTo>
                  <a:lnTo>
                    <a:pt x="501" y="32"/>
                  </a:lnTo>
                  <a:lnTo>
                    <a:pt x="491" y="27"/>
                  </a:lnTo>
                  <a:lnTo>
                    <a:pt x="479" y="24"/>
                  </a:lnTo>
                  <a:lnTo>
                    <a:pt x="467" y="19"/>
                  </a:lnTo>
                  <a:lnTo>
                    <a:pt x="447" y="15"/>
                  </a:lnTo>
                  <a:lnTo>
                    <a:pt x="426" y="11"/>
                  </a:lnTo>
                  <a:lnTo>
                    <a:pt x="402" y="8"/>
                  </a:lnTo>
                  <a:lnTo>
                    <a:pt x="377" y="5"/>
                  </a:lnTo>
                  <a:lnTo>
                    <a:pt x="349" y="3"/>
                  </a:lnTo>
                  <a:lnTo>
                    <a:pt x="320" y="1"/>
                  </a:lnTo>
                  <a:lnTo>
                    <a:pt x="288" y="0"/>
                  </a:lnTo>
                  <a:lnTo>
                    <a:pt x="255" y="0"/>
                  </a:lnTo>
                  <a:lnTo>
                    <a:pt x="230" y="0"/>
                  </a:lnTo>
                  <a:lnTo>
                    <a:pt x="207" y="1"/>
                  </a:lnTo>
                  <a:lnTo>
                    <a:pt x="184" y="3"/>
                  </a:lnTo>
                  <a:lnTo>
                    <a:pt x="162" y="5"/>
                  </a:lnTo>
                  <a:lnTo>
                    <a:pt x="142" y="8"/>
                  </a:lnTo>
                  <a:lnTo>
                    <a:pt x="122" y="11"/>
                  </a:lnTo>
                  <a:lnTo>
                    <a:pt x="103" y="16"/>
                  </a:lnTo>
                  <a:lnTo>
                    <a:pt x="86" y="20"/>
                  </a:lnTo>
                  <a:lnTo>
                    <a:pt x="74" y="25"/>
                  </a:lnTo>
                  <a:lnTo>
                    <a:pt x="62" y="29"/>
                  </a:lnTo>
                  <a:lnTo>
                    <a:pt x="52" y="34"/>
                  </a:lnTo>
                  <a:lnTo>
                    <a:pt x="43" y="39"/>
                  </a:lnTo>
                  <a:lnTo>
                    <a:pt x="34" y="44"/>
                  </a:lnTo>
                  <a:lnTo>
                    <a:pt x="27" y="49"/>
                  </a:lnTo>
                  <a:lnTo>
                    <a:pt x="20" y="56"/>
                  </a:lnTo>
                  <a:lnTo>
                    <a:pt x="15" y="62"/>
                  </a:lnTo>
                  <a:lnTo>
                    <a:pt x="8" y="71"/>
                  </a:lnTo>
                  <a:lnTo>
                    <a:pt x="3" y="81"/>
                  </a:lnTo>
                  <a:lnTo>
                    <a:pt x="1" y="93"/>
                  </a:lnTo>
                  <a:lnTo>
                    <a:pt x="0" y="105"/>
                  </a:lnTo>
                  <a:lnTo>
                    <a:pt x="0" y="112"/>
                  </a:lnTo>
                  <a:lnTo>
                    <a:pt x="2" y="120"/>
                  </a:lnTo>
                  <a:lnTo>
                    <a:pt x="4" y="126"/>
                  </a:lnTo>
                  <a:lnTo>
                    <a:pt x="6" y="133"/>
                  </a:lnTo>
                  <a:lnTo>
                    <a:pt x="11" y="139"/>
                  </a:lnTo>
                  <a:lnTo>
                    <a:pt x="15" y="145"/>
                  </a:lnTo>
                  <a:lnTo>
                    <a:pt x="21" y="152"/>
                  </a:lnTo>
                  <a:lnTo>
                    <a:pt x="27" y="158"/>
                  </a:lnTo>
                  <a:lnTo>
                    <a:pt x="36" y="165"/>
                  </a:lnTo>
                  <a:lnTo>
                    <a:pt x="48" y="172"/>
                  </a:lnTo>
                  <a:lnTo>
                    <a:pt x="60" y="178"/>
                  </a:lnTo>
                  <a:lnTo>
                    <a:pt x="74" y="184"/>
                  </a:lnTo>
                  <a:lnTo>
                    <a:pt x="88" y="189"/>
                  </a:lnTo>
                  <a:lnTo>
                    <a:pt x="105" y="194"/>
                  </a:lnTo>
                  <a:lnTo>
                    <a:pt x="122" y="197"/>
                  </a:lnTo>
                  <a:lnTo>
                    <a:pt x="141" y="200"/>
                  </a:lnTo>
                  <a:lnTo>
                    <a:pt x="180" y="205"/>
                  </a:lnTo>
                  <a:lnTo>
                    <a:pt x="218" y="209"/>
                  </a:lnTo>
                  <a:lnTo>
                    <a:pt x="256" y="212"/>
                  </a:lnTo>
                  <a:lnTo>
                    <a:pt x="295" y="212"/>
                  </a:lnTo>
                </a:path>
              </a:pathLst>
            </a:custGeom>
            <a:noFill/>
            <a:ln w="7938">
              <a:solidFill>
                <a:srgbClr val="131516"/>
              </a:solidFill>
              <a:round/>
              <a:headEnd/>
              <a:tailEnd/>
            </a:ln>
          </p:spPr>
          <p:txBody>
            <a:bodyPr>
              <a:prstTxWarp prst="textNoShape">
                <a:avLst/>
              </a:prstTxWarp>
            </a:bodyPr>
            <a:lstStyle/>
            <a:p>
              <a:endParaRPr lang="de-DE"/>
            </a:p>
          </p:txBody>
        </p:sp>
        <p:sp>
          <p:nvSpPr>
            <p:cNvPr id="221" name="Freeform 222"/>
            <p:cNvSpPr>
              <a:spLocks/>
            </p:cNvSpPr>
            <p:nvPr/>
          </p:nvSpPr>
          <p:spPr bwMode="auto">
            <a:xfrm>
              <a:off x="1896" y="1286"/>
              <a:ext cx="87" cy="56"/>
            </a:xfrm>
            <a:custGeom>
              <a:avLst/>
              <a:gdLst>
                <a:gd name="T0" fmla="*/ 605 w 605"/>
                <a:gd name="T1" fmla="*/ 43 h 392"/>
                <a:gd name="T2" fmla="*/ 590 w 605"/>
                <a:gd name="T3" fmla="*/ 392 h 392"/>
                <a:gd name="T4" fmla="*/ 523 w 605"/>
                <a:gd name="T5" fmla="*/ 320 h 392"/>
                <a:gd name="T6" fmla="*/ 462 w 605"/>
                <a:gd name="T7" fmla="*/ 261 h 392"/>
                <a:gd name="T8" fmla="*/ 407 w 605"/>
                <a:gd name="T9" fmla="*/ 212 h 392"/>
                <a:gd name="T10" fmla="*/ 360 w 605"/>
                <a:gd name="T11" fmla="*/ 175 h 392"/>
                <a:gd name="T12" fmla="*/ 316 w 605"/>
                <a:gd name="T13" fmla="*/ 147 h 392"/>
                <a:gd name="T14" fmla="*/ 274 w 605"/>
                <a:gd name="T15" fmla="*/ 127 h 392"/>
                <a:gd name="T16" fmla="*/ 235 w 605"/>
                <a:gd name="T17" fmla="*/ 116 h 392"/>
                <a:gd name="T18" fmla="*/ 197 w 605"/>
                <a:gd name="T19" fmla="*/ 112 h 392"/>
                <a:gd name="T20" fmla="*/ 170 w 605"/>
                <a:gd name="T21" fmla="*/ 114 h 392"/>
                <a:gd name="T22" fmla="*/ 145 w 605"/>
                <a:gd name="T23" fmla="*/ 120 h 392"/>
                <a:gd name="T24" fmla="*/ 123 w 605"/>
                <a:gd name="T25" fmla="*/ 132 h 392"/>
                <a:gd name="T26" fmla="*/ 104 w 605"/>
                <a:gd name="T27" fmla="*/ 146 h 392"/>
                <a:gd name="T28" fmla="*/ 88 w 605"/>
                <a:gd name="T29" fmla="*/ 165 h 392"/>
                <a:gd name="T30" fmla="*/ 77 w 605"/>
                <a:gd name="T31" fmla="*/ 184 h 392"/>
                <a:gd name="T32" fmla="*/ 70 w 605"/>
                <a:gd name="T33" fmla="*/ 206 h 392"/>
                <a:gd name="T34" fmla="*/ 67 w 605"/>
                <a:gd name="T35" fmla="*/ 229 h 392"/>
                <a:gd name="T36" fmla="*/ 68 w 605"/>
                <a:gd name="T37" fmla="*/ 250 h 392"/>
                <a:gd name="T38" fmla="*/ 74 w 605"/>
                <a:gd name="T39" fmla="*/ 271 h 392"/>
                <a:gd name="T40" fmla="*/ 82 w 605"/>
                <a:gd name="T41" fmla="*/ 289 h 392"/>
                <a:gd name="T42" fmla="*/ 93 w 605"/>
                <a:gd name="T43" fmla="*/ 307 h 392"/>
                <a:gd name="T44" fmla="*/ 107 w 605"/>
                <a:gd name="T45" fmla="*/ 324 h 392"/>
                <a:gd name="T46" fmla="*/ 124 w 605"/>
                <a:gd name="T47" fmla="*/ 338 h 392"/>
                <a:gd name="T48" fmla="*/ 145 w 605"/>
                <a:gd name="T49" fmla="*/ 349 h 392"/>
                <a:gd name="T50" fmla="*/ 168 w 605"/>
                <a:gd name="T51" fmla="*/ 359 h 392"/>
                <a:gd name="T52" fmla="*/ 148 w 605"/>
                <a:gd name="T53" fmla="*/ 372 h 392"/>
                <a:gd name="T54" fmla="*/ 113 w 605"/>
                <a:gd name="T55" fmla="*/ 362 h 392"/>
                <a:gd name="T56" fmla="*/ 82 w 605"/>
                <a:gd name="T57" fmla="*/ 348 h 392"/>
                <a:gd name="T58" fmla="*/ 55 w 605"/>
                <a:gd name="T59" fmla="*/ 330 h 392"/>
                <a:gd name="T60" fmla="*/ 33 w 605"/>
                <a:gd name="T61" fmla="*/ 307 h 392"/>
                <a:gd name="T62" fmla="*/ 17 w 605"/>
                <a:gd name="T63" fmla="*/ 282 h 392"/>
                <a:gd name="T64" fmla="*/ 7 w 605"/>
                <a:gd name="T65" fmla="*/ 253 h 392"/>
                <a:gd name="T66" fmla="*/ 1 w 605"/>
                <a:gd name="T67" fmla="*/ 222 h 392"/>
                <a:gd name="T68" fmla="*/ 1 w 605"/>
                <a:gd name="T69" fmla="*/ 188 h 392"/>
                <a:gd name="T70" fmla="*/ 7 w 605"/>
                <a:gd name="T71" fmla="*/ 155 h 392"/>
                <a:gd name="T72" fmla="*/ 19 w 605"/>
                <a:gd name="T73" fmla="*/ 125 h 392"/>
                <a:gd name="T74" fmla="*/ 35 w 605"/>
                <a:gd name="T75" fmla="*/ 97 h 392"/>
                <a:gd name="T76" fmla="*/ 58 w 605"/>
                <a:gd name="T77" fmla="*/ 74 h 392"/>
                <a:gd name="T78" fmla="*/ 84 w 605"/>
                <a:gd name="T79" fmla="*/ 56 h 392"/>
                <a:gd name="T80" fmla="*/ 111 w 605"/>
                <a:gd name="T81" fmla="*/ 44 h 392"/>
                <a:gd name="T82" fmla="*/ 141 w 605"/>
                <a:gd name="T83" fmla="*/ 38 h 392"/>
                <a:gd name="T84" fmla="*/ 168 w 605"/>
                <a:gd name="T85" fmla="*/ 38 h 392"/>
                <a:gd name="T86" fmla="*/ 190 w 605"/>
                <a:gd name="T87" fmla="*/ 40 h 392"/>
                <a:gd name="T88" fmla="*/ 212 w 605"/>
                <a:gd name="T89" fmla="*/ 45 h 392"/>
                <a:gd name="T90" fmla="*/ 235 w 605"/>
                <a:gd name="T91" fmla="*/ 53 h 392"/>
                <a:gd name="T92" fmla="*/ 264 w 605"/>
                <a:gd name="T93" fmla="*/ 66 h 392"/>
                <a:gd name="T94" fmla="*/ 301 w 605"/>
                <a:gd name="T95" fmla="*/ 88 h 392"/>
                <a:gd name="T96" fmla="*/ 338 w 605"/>
                <a:gd name="T97" fmla="*/ 114 h 392"/>
                <a:gd name="T98" fmla="*/ 376 w 605"/>
                <a:gd name="T99" fmla="*/ 146 h 392"/>
                <a:gd name="T100" fmla="*/ 449 w 605"/>
                <a:gd name="T101" fmla="*/ 212 h 392"/>
                <a:gd name="T102" fmla="*/ 522 w 605"/>
                <a:gd name="T103" fmla="*/ 280 h 392"/>
                <a:gd name="T104" fmla="*/ 539 w 605"/>
                <a:gd name="T105" fmla="*/ 144 h 392"/>
                <a:gd name="T106" fmla="*/ 538 w 605"/>
                <a:gd name="T107" fmla="*/ 104 h 392"/>
                <a:gd name="T108" fmla="*/ 536 w 605"/>
                <a:gd name="T109" fmla="*/ 78 h 392"/>
                <a:gd name="T110" fmla="*/ 531 w 605"/>
                <a:gd name="T111" fmla="*/ 60 h 392"/>
                <a:gd name="T112" fmla="*/ 522 w 605"/>
                <a:gd name="T113" fmla="*/ 44 h 392"/>
                <a:gd name="T114" fmla="*/ 509 w 605"/>
                <a:gd name="T115" fmla="*/ 29 h 392"/>
                <a:gd name="T116" fmla="*/ 492 w 605"/>
                <a:gd name="T117" fmla="*/ 17 h 3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5"/>
                <a:gd name="T178" fmla="*/ 0 h 392"/>
                <a:gd name="T179" fmla="*/ 605 w 605"/>
                <a:gd name="T180" fmla="*/ 392 h 3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5" h="392">
                  <a:moveTo>
                    <a:pt x="492" y="0"/>
                  </a:moveTo>
                  <a:lnTo>
                    <a:pt x="605" y="43"/>
                  </a:lnTo>
                  <a:lnTo>
                    <a:pt x="605" y="392"/>
                  </a:lnTo>
                  <a:lnTo>
                    <a:pt x="590" y="392"/>
                  </a:lnTo>
                  <a:lnTo>
                    <a:pt x="555" y="355"/>
                  </a:lnTo>
                  <a:lnTo>
                    <a:pt x="523" y="320"/>
                  </a:lnTo>
                  <a:lnTo>
                    <a:pt x="491" y="289"/>
                  </a:lnTo>
                  <a:lnTo>
                    <a:pt x="462" y="261"/>
                  </a:lnTo>
                  <a:lnTo>
                    <a:pt x="434" y="235"/>
                  </a:lnTo>
                  <a:lnTo>
                    <a:pt x="407" y="212"/>
                  </a:lnTo>
                  <a:lnTo>
                    <a:pt x="382" y="192"/>
                  </a:lnTo>
                  <a:lnTo>
                    <a:pt x="360" y="175"/>
                  </a:lnTo>
                  <a:lnTo>
                    <a:pt x="337" y="160"/>
                  </a:lnTo>
                  <a:lnTo>
                    <a:pt x="316" y="147"/>
                  </a:lnTo>
                  <a:lnTo>
                    <a:pt x="295" y="137"/>
                  </a:lnTo>
                  <a:lnTo>
                    <a:pt x="274" y="127"/>
                  </a:lnTo>
                  <a:lnTo>
                    <a:pt x="254" y="121"/>
                  </a:lnTo>
                  <a:lnTo>
                    <a:pt x="235" y="116"/>
                  </a:lnTo>
                  <a:lnTo>
                    <a:pt x="215" y="113"/>
                  </a:lnTo>
                  <a:lnTo>
                    <a:pt x="197" y="112"/>
                  </a:lnTo>
                  <a:lnTo>
                    <a:pt x="182" y="112"/>
                  </a:lnTo>
                  <a:lnTo>
                    <a:pt x="170" y="114"/>
                  </a:lnTo>
                  <a:lnTo>
                    <a:pt x="157" y="117"/>
                  </a:lnTo>
                  <a:lnTo>
                    <a:pt x="145" y="120"/>
                  </a:lnTo>
                  <a:lnTo>
                    <a:pt x="134" y="125"/>
                  </a:lnTo>
                  <a:lnTo>
                    <a:pt x="123" y="132"/>
                  </a:lnTo>
                  <a:lnTo>
                    <a:pt x="113" y="139"/>
                  </a:lnTo>
                  <a:lnTo>
                    <a:pt x="104" y="146"/>
                  </a:lnTo>
                  <a:lnTo>
                    <a:pt x="95" y="155"/>
                  </a:lnTo>
                  <a:lnTo>
                    <a:pt x="88" y="165"/>
                  </a:lnTo>
                  <a:lnTo>
                    <a:pt x="82" y="174"/>
                  </a:lnTo>
                  <a:lnTo>
                    <a:pt x="77" y="184"/>
                  </a:lnTo>
                  <a:lnTo>
                    <a:pt x="73" y="194"/>
                  </a:lnTo>
                  <a:lnTo>
                    <a:pt x="70" y="206"/>
                  </a:lnTo>
                  <a:lnTo>
                    <a:pt x="67" y="217"/>
                  </a:lnTo>
                  <a:lnTo>
                    <a:pt x="67" y="229"/>
                  </a:lnTo>
                  <a:lnTo>
                    <a:pt x="67" y="240"/>
                  </a:lnTo>
                  <a:lnTo>
                    <a:pt x="68" y="250"/>
                  </a:lnTo>
                  <a:lnTo>
                    <a:pt x="71" y="261"/>
                  </a:lnTo>
                  <a:lnTo>
                    <a:pt x="74" y="271"/>
                  </a:lnTo>
                  <a:lnTo>
                    <a:pt x="78" y="280"/>
                  </a:lnTo>
                  <a:lnTo>
                    <a:pt x="82" y="289"/>
                  </a:lnTo>
                  <a:lnTo>
                    <a:pt x="87" y="299"/>
                  </a:lnTo>
                  <a:lnTo>
                    <a:pt x="93" y="307"/>
                  </a:lnTo>
                  <a:lnTo>
                    <a:pt x="99" y="316"/>
                  </a:lnTo>
                  <a:lnTo>
                    <a:pt x="107" y="324"/>
                  </a:lnTo>
                  <a:lnTo>
                    <a:pt x="115" y="331"/>
                  </a:lnTo>
                  <a:lnTo>
                    <a:pt x="124" y="338"/>
                  </a:lnTo>
                  <a:lnTo>
                    <a:pt x="135" y="344"/>
                  </a:lnTo>
                  <a:lnTo>
                    <a:pt x="145" y="349"/>
                  </a:lnTo>
                  <a:lnTo>
                    <a:pt x="156" y="355"/>
                  </a:lnTo>
                  <a:lnTo>
                    <a:pt x="168" y="359"/>
                  </a:lnTo>
                  <a:lnTo>
                    <a:pt x="168" y="375"/>
                  </a:lnTo>
                  <a:lnTo>
                    <a:pt x="148" y="372"/>
                  </a:lnTo>
                  <a:lnTo>
                    <a:pt x="129" y="368"/>
                  </a:lnTo>
                  <a:lnTo>
                    <a:pt x="113" y="362"/>
                  </a:lnTo>
                  <a:lnTo>
                    <a:pt x="96" y="356"/>
                  </a:lnTo>
                  <a:lnTo>
                    <a:pt x="82" y="348"/>
                  </a:lnTo>
                  <a:lnTo>
                    <a:pt x="67" y="339"/>
                  </a:lnTo>
                  <a:lnTo>
                    <a:pt x="55" y="330"/>
                  </a:lnTo>
                  <a:lnTo>
                    <a:pt x="44" y="318"/>
                  </a:lnTo>
                  <a:lnTo>
                    <a:pt x="33" y="307"/>
                  </a:lnTo>
                  <a:lnTo>
                    <a:pt x="25" y="295"/>
                  </a:lnTo>
                  <a:lnTo>
                    <a:pt x="17" y="282"/>
                  </a:lnTo>
                  <a:lnTo>
                    <a:pt x="11" y="268"/>
                  </a:lnTo>
                  <a:lnTo>
                    <a:pt x="7" y="253"/>
                  </a:lnTo>
                  <a:lnTo>
                    <a:pt x="3" y="238"/>
                  </a:lnTo>
                  <a:lnTo>
                    <a:pt x="1" y="222"/>
                  </a:lnTo>
                  <a:lnTo>
                    <a:pt x="0" y="206"/>
                  </a:lnTo>
                  <a:lnTo>
                    <a:pt x="1" y="188"/>
                  </a:lnTo>
                  <a:lnTo>
                    <a:pt x="3" y="172"/>
                  </a:lnTo>
                  <a:lnTo>
                    <a:pt x="7" y="155"/>
                  </a:lnTo>
                  <a:lnTo>
                    <a:pt x="12" y="140"/>
                  </a:lnTo>
                  <a:lnTo>
                    <a:pt x="19" y="125"/>
                  </a:lnTo>
                  <a:lnTo>
                    <a:pt x="26" y="111"/>
                  </a:lnTo>
                  <a:lnTo>
                    <a:pt x="35" y="97"/>
                  </a:lnTo>
                  <a:lnTo>
                    <a:pt x="47" y="85"/>
                  </a:lnTo>
                  <a:lnTo>
                    <a:pt x="58" y="74"/>
                  </a:lnTo>
                  <a:lnTo>
                    <a:pt x="71" y="64"/>
                  </a:lnTo>
                  <a:lnTo>
                    <a:pt x="84" y="56"/>
                  </a:lnTo>
                  <a:lnTo>
                    <a:pt x="97" y="49"/>
                  </a:lnTo>
                  <a:lnTo>
                    <a:pt x="111" y="44"/>
                  </a:lnTo>
                  <a:lnTo>
                    <a:pt x="125" y="40"/>
                  </a:lnTo>
                  <a:lnTo>
                    <a:pt x="141" y="38"/>
                  </a:lnTo>
                  <a:lnTo>
                    <a:pt x="156" y="37"/>
                  </a:lnTo>
                  <a:lnTo>
                    <a:pt x="168" y="38"/>
                  </a:lnTo>
                  <a:lnTo>
                    <a:pt x="179" y="39"/>
                  </a:lnTo>
                  <a:lnTo>
                    <a:pt x="190" y="40"/>
                  </a:lnTo>
                  <a:lnTo>
                    <a:pt x="201" y="43"/>
                  </a:lnTo>
                  <a:lnTo>
                    <a:pt x="212" y="45"/>
                  </a:lnTo>
                  <a:lnTo>
                    <a:pt x="223" y="49"/>
                  </a:lnTo>
                  <a:lnTo>
                    <a:pt x="235" y="53"/>
                  </a:lnTo>
                  <a:lnTo>
                    <a:pt x="246" y="58"/>
                  </a:lnTo>
                  <a:lnTo>
                    <a:pt x="264" y="66"/>
                  </a:lnTo>
                  <a:lnTo>
                    <a:pt x="282" y="77"/>
                  </a:lnTo>
                  <a:lnTo>
                    <a:pt x="301" y="88"/>
                  </a:lnTo>
                  <a:lnTo>
                    <a:pt x="319" y="101"/>
                  </a:lnTo>
                  <a:lnTo>
                    <a:pt x="338" y="114"/>
                  </a:lnTo>
                  <a:lnTo>
                    <a:pt x="358" y="129"/>
                  </a:lnTo>
                  <a:lnTo>
                    <a:pt x="376" y="146"/>
                  </a:lnTo>
                  <a:lnTo>
                    <a:pt x="396" y="162"/>
                  </a:lnTo>
                  <a:lnTo>
                    <a:pt x="449" y="212"/>
                  </a:lnTo>
                  <a:lnTo>
                    <a:pt x="492" y="251"/>
                  </a:lnTo>
                  <a:lnTo>
                    <a:pt x="522" y="280"/>
                  </a:lnTo>
                  <a:lnTo>
                    <a:pt x="539" y="299"/>
                  </a:lnTo>
                  <a:lnTo>
                    <a:pt x="539" y="144"/>
                  </a:lnTo>
                  <a:lnTo>
                    <a:pt x="539" y="122"/>
                  </a:lnTo>
                  <a:lnTo>
                    <a:pt x="538" y="104"/>
                  </a:lnTo>
                  <a:lnTo>
                    <a:pt x="537" y="89"/>
                  </a:lnTo>
                  <a:lnTo>
                    <a:pt x="536" y="78"/>
                  </a:lnTo>
                  <a:lnTo>
                    <a:pt x="534" y="69"/>
                  </a:lnTo>
                  <a:lnTo>
                    <a:pt x="531" y="60"/>
                  </a:lnTo>
                  <a:lnTo>
                    <a:pt x="527" y="51"/>
                  </a:lnTo>
                  <a:lnTo>
                    <a:pt x="522" y="44"/>
                  </a:lnTo>
                  <a:lnTo>
                    <a:pt x="516" y="37"/>
                  </a:lnTo>
                  <a:lnTo>
                    <a:pt x="509" y="29"/>
                  </a:lnTo>
                  <a:lnTo>
                    <a:pt x="501" y="23"/>
                  </a:lnTo>
                  <a:lnTo>
                    <a:pt x="492" y="17"/>
                  </a:lnTo>
                  <a:lnTo>
                    <a:pt x="492" y="0"/>
                  </a:lnTo>
                  <a:close/>
                </a:path>
              </a:pathLst>
            </a:custGeom>
            <a:solidFill>
              <a:srgbClr val="131516"/>
            </a:solidFill>
            <a:ln w="9525">
              <a:noFill/>
              <a:round/>
              <a:headEnd/>
              <a:tailEnd/>
            </a:ln>
          </p:spPr>
          <p:txBody>
            <a:bodyPr>
              <a:prstTxWarp prst="textNoShape">
                <a:avLst/>
              </a:prstTxWarp>
            </a:bodyPr>
            <a:lstStyle/>
            <a:p>
              <a:endParaRPr lang="de-DE"/>
            </a:p>
          </p:txBody>
        </p:sp>
        <p:sp>
          <p:nvSpPr>
            <p:cNvPr id="222" name="Freeform 223"/>
            <p:cNvSpPr>
              <a:spLocks/>
            </p:cNvSpPr>
            <p:nvPr/>
          </p:nvSpPr>
          <p:spPr bwMode="auto">
            <a:xfrm>
              <a:off x="1896" y="1286"/>
              <a:ext cx="87" cy="56"/>
            </a:xfrm>
            <a:custGeom>
              <a:avLst/>
              <a:gdLst>
                <a:gd name="T0" fmla="*/ 605 w 605"/>
                <a:gd name="T1" fmla="*/ 43 h 392"/>
                <a:gd name="T2" fmla="*/ 590 w 605"/>
                <a:gd name="T3" fmla="*/ 392 h 392"/>
                <a:gd name="T4" fmla="*/ 523 w 605"/>
                <a:gd name="T5" fmla="*/ 320 h 392"/>
                <a:gd name="T6" fmla="*/ 462 w 605"/>
                <a:gd name="T7" fmla="*/ 261 h 392"/>
                <a:gd name="T8" fmla="*/ 407 w 605"/>
                <a:gd name="T9" fmla="*/ 212 h 392"/>
                <a:gd name="T10" fmla="*/ 360 w 605"/>
                <a:gd name="T11" fmla="*/ 175 h 392"/>
                <a:gd name="T12" fmla="*/ 316 w 605"/>
                <a:gd name="T13" fmla="*/ 147 h 392"/>
                <a:gd name="T14" fmla="*/ 274 w 605"/>
                <a:gd name="T15" fmla="*/ 127 h 392"/>
                <a:gd name="T16" fmla="*/ 235 w 605"/>
                <a:gd name="T17" fmla="*/ 116 h 392"/>
                <a:gd name="T18" fmla="*/ 197 w 605"/>
                <a:gd name="T19" fmla="*/ 112 h 392"/>
                <a:gd name="T20" fmla="*/ 170 w 605"/>
                <a:gd name="T21" fmla="*/ 114 h 392"/>
                <a:gd name="T22" fmla="*/ 145 w 605"/>
                <a:gd name="T23" fmla="*/ 120 h 392"/>
                <a:gd name="T24" fmla="*/ 123 w 605"/>
                <a:gd name="T25" fmla="*/ 132 h 392"/>
                <a:gd name="T26" fmla="*/ 104 w 605"/>
                <a:gd name="T27" fmla="*/ 146 h 392"/>
                <a:gd name="T28" fmla="*/ 88 w 605"/>
                <a:gd name="T29" fmla="*/ 165 h 392"/>
                <a:gd name="T30" fmla="*/ 77 w 605"/>
                <a:gd name="T31" fmla="*/ 184 h 392"/>
                <a:gd name="T32" fmla="*/ 70 w 605"/>
                <a:gd name="T33" fmla="*/ 206 h 392"/>
                <a:gd name="T34" fmla="*/ 67 w 605"/>
                <a:gd name="T35" fmla="*/ 229 h 392"/>
                <a:gd name="T36" fmla="*/ 68 w 605"/>
                <a:gd name="T37" fmla="*/ 250 h 392"/>
                <a:gd name="T38" fmla="*/ 74 w 605"/>
                <a:gd name="T39" fmla="*/ 271 h 392"/>
                <a:gd name="T40" fmla="*/ 82 w 605"/>
                <a:gd name="T41" fmla="*/ 289 h 392"/>
                <a:gd name="T42" fmla="*/ 93 w 605"/>
                <a:gd name="T43" fmla="*/ 307 h 392"/>
                <a:gd name="T44" fmla="*/ 107 w 605"/>
                <a:gd name="T45" fmla="*/ 324 h 392"/>
                <a:gd name="T46" fmla="*/ 124 w 605"/>
                <a:gd name="T47" fmla="*/ 338 h 392"/>
                <a:gd name="T48" fmla="*/ 145 w 605"/>
                <a:gd name="T49" fmla="*/ 349 h 392"/>
                <a:gd name="T50" fmla="*/ 168 w 605"/>
                <a:gd name="T51" fmla="*/ 359 h 392"/>
                <a:gd name="T52" fmla="*/ 148 w 605"/>
                <a:gd name="T53" fmla="*/ 372 h 392"/>
                <a:gd name="T54" fmla="*/ 113 w 605"/>
                <a:gd name="T55" fmla="*/ 362 h 392"/>
                <a:gd name="T56" fmla="*/ 82 w 605"/>
                <a:gd name="T57" fmla="*/ 348 h 392"/>
                <a:gd name="T58" fmla="*/ 55 w 605"/>
                <a:gd name="T59" fmla="*/ 330 h 392"/>
                <a:gd name="T60" fmla="*/ 33 w 605"/>
                <a:gd name="T61" fmla="*/ 307 h 392"/>
                <a:gd name="T62" fmla="*/ 17 w 605"/>
                <a:gd name="T63" fmla="*/ 282 h 392"/>
                <a:gd name="T64" fmla="*/ 7 w 605"/>
                <a:gd name="T65" fmla="*/ 253 h 392"/>
                <a:gd name="T66" fmla="*/ 1 w 605"/>
                <a:gd name="T67" fmla="*/ 222 h 392"/>
                <a:gd name="T68" fmla="*/ 1 w 605"/>
                <a:gd name="T69" fmla="*/ 188 h 392"/>
                <a:gd name="T70" fmla="*/ 7 w 605"/>
                <a:gd name="T71" fmla="*/ 155 h 392"/>
                <a:gd name="T72" fmla="*/ 19 w 605"/>
                <a:gd name="T73" fmla="*/ 125 h 392"/>
                <a:gd name="T74" fmla="*/ 35 w 605"/>
                <a:gd name="T75" fmla="*/ 97 h 392"/>
                <a:gd name="T76" fmla="*/ 58 w 605"/>
                <a:gd name="T77" fmla="*/ 74 h 392"/>
                <a:gd name="T78" fmla="*/ 84 w 605"/>
                <a:gd name="T79" fmla="*/ 56 h 392"/>
                <a:gd name="T80" fmla="*/ 111 w 605"/>
                <a:gd name="T81" fmla="*/ 44 h 392"/>
                <a:gd name="T82" fmla="*/ 141 w 605"/>
                <a:gd name="T83" fmla="*/ 38 h 392"/>
                <a:gd name="T84" fmla="*/ 168 w 605"/>
                <a:gd name="T85" fmla="*/ 38 h 392"/>
                <a:gd name="T86" fmla="*/ 190 w 605"/>
                <a:gd name="T87" fmla="*/ 40 h 392"/>
                <a:gd name="T88" fmla="*/ 212 w 605"/>
                <a:gd name="T89" fmla="*/ 45 h 392"/>
                <a:gd name="T90" fmla="*/ 235 w 605"/>
                <a:gd name="T91" fmla="*/ 53 h 392"/>
                <a:gd name="T92" fmla="*/ 264 w 605"/>
                <a:gd name="T93" fmla="*/ 66 h 392"/>
                <a:gd name="T94" fmla="*/ 301 w 605"/>
                <a:gd name="T95" fmla="*/ 88 h 392"/>
                <a:gd name="T96" fmla="*/ 338 w 605"/>
                <a:gd name="T97" fmla="*/ 114 h 392"/>
                <a:gd name="T98" fmla="*/ 376 w 605"/>
                <a:gd name="T99" fmla="*/ 146 h 392"/>
                <a:gd name="T100" fmla="*/ 449 w 605"/>
                <a:gd name="T101" fmla="*/ 212 h 392"/>
                <a:gd name="T102" fmla="*/ 522 w 605"/>
                <a:gd name="T103" fmla="*/ 280 h 392"/>
                <a:gd name="T104" fmla="*/ 539 w 605"/>
                <a:gd name="T105" fmla="*/ 144 h 392"/>
                <a:gd name="T106" fmla="*/ 538 w 605"/>
                <a:gd name="T107" fmla="*/ 104 h 392"/>
                <a:gd name="T108" fmla="*/ 536 w 605"/>
                <a:gd name="T109" fmla="*/ 78 h 392"/>
                <a:gd name="T110" fmla="*/ 531 w 605"/>
                <a:gd name="T111" fmla="*/ 60 h 392"/>
                <a:gd name="T112" fmla="*/ 522 w 605"/>
                <a:gd name="T113" fmla="*/ 44 h 392"/>
                <a:gd name="T114" fmla="*/ 509 w 605"/>
                <a:gd name="T115" fmla="*/ 29 h 392"/>
                <a:gd name="T116" fmla="*/ 492 w 605"/>
                <a:gd name="T117" fmla="*/ 17 h 3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5"/>
                <a:gd name="T178" fmla="*/ 0 h 392"/>
                <a:gd name="T179" fmla="*/ 605 w 605"/>
                <a:gd name="T180" fmla="*/ 392 h 3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5" h="392">
                  <a:moveTo>
                    <a:pt x="492" y="0"/>
                  </a:moveTo>
                  <a:lnTo>
                    <a:pt x="605" y="43"/>
                  </a:lnTo>
                  <a:lnTo>
                    <a:pt x="605" y="392"/>
                  </a:lnTo>
                  <a:lnTo>
                    <a:pt x="590" y="392"/>
                  </a:lnTo>
                  <a:lnTo>
                    <a:pt x="555" y="355"/>
                  </a:lnTo>
                  <a:lnTo>
                    <a:pt x="523" y="320"/>
                  </a:lnTo>
                  <a:lnTo>
                    <a:pt x="491" y="289"/>
                  </a:lnTo>
                  <a:lnTo>
                    <a:pt x="462" y="261"/>
                  </a:lnTo>
                  <a:lnTo>
                    <a:pt x="434" y="235"/>
                  </a:lnTo>
                  <a:lnTo>
                    <a:pt x="407" y="212"/>
                  </a:lnTo>
                  <a:lnTo>
                    <a:pt x="382" y="192"/>
                  </a:lnTo>
                  <a:lnTo>
                    <a:pt x="360" y="175"/>
                  </a:lnTo>
                  <a:lnTo>
                    <a:pt x="337" y="160"/>
                  </a:lnTo>
                  <a:lnTo>
                    <a:pt x="316" y="147"/>
                  </a:lnTo>
                  <a:lnTo>
                    <a:pt x="295" y="137"/>
                  </a:lnTo>
                  <a:lnTo>
                    <a:pt x="274" y="127"/>
                  </a:lnTo>
                  <a:lnTo>
                    <a:pt x="254" y="121"/>
                  </a:lnTo>
                  <a:lnTo>
                    <a:pt x="235" y="116"/>
                  </a:lnTo>
                  <a:lnTo>
                    <a:pt x="215" y="113"/>
                  </a:lnTo>
                  <a:lnTo>
                    <a:pt x="197" y="112"/>
                  </a:lnTo>
                  <a:lnTo>
                    <a:pt x="182" y="112"/>
                  </a:lnTo>
                  <a:lnTo>
                    <a:pt x="170" y="114"/>
                  </a:lnTo>
                  <a:lnTo>
                    <a:pt x="157" y="117"/>
                  </a:lnTo>
                  <a:lnTo>
                    <a:pt x="145" y="120"/>
                  </a:lnTo>
                  <a:lnTo>
                    <a:pt x="134" y="125"/>
                  </a:lnTo>
                  <a:lnTo>
                    <a:pt x="123" y="132"/>
                  </a:lnTo>
                  <a:lnTo>
                    <a:pt x="113" y="139"/>
                  </a:lnTo>
                  <a:lnTo>
                    <a:pt x="104" y="146"/>
                  </a:lnTo>
                  <a:lnTo>
                    <a:pt x="95" y="155"/>
                  </a:lnTo>
                  <a:lnTo>
                    <a:pt x="88" y="165"/>
                  </a:lnTo>
                  <a:lnTo>
                    <a:pt x="82" y="174"/>
                  </a:lnTo>
                  <a:lnTo>
                    <a:pt x="77" y="184"/>
                  </a:lnTo>
                  <a:lnTo>
                    <a:pt x="73" y="194"/>
                  </a:lnTo>
                  <a:lnTo>
                    <a:pt x="70" y="206"/>
                  </a:lnTo>
                  <a:lnTo>
                    <a:pt x="67" y="217"/>
                  </a:lnTo>
                  <a:lnTo>
                    <a:pt x="67" y="229"/>
                  </a:lnTo>
                  <a:lnTo>
                    <a:pt x="67" y="240"/>
                  </a:lnTo>
                  <a:lnTo>
                    <a:pt x="68" y="250"/>
                  </a:lnTo>
                  <a:lnTo>
                    <a:pt x="71" y="261"/>
                  </a:lnTo>
                  <a:lnTo>
                    <a:pt x="74" y="271"/>
                  </a:lnTo>
                  <a:lnTo>
                    <a:pt x="78" y="280"/>
                  </a:lnTo>
                  <a:lnTo>
                    <a:pt x="82" y="289"/>
                  </a:lnTo>
                  <a:lnTo>
                    <a:pt x="87" y="299"/>
                  </a:lnTo>
                  <a:lnTo>
                    <a:pt x="93" y="307"/>
                  </a:lnTo>
                  <a:lnTo>
                    <a:pt x="99" y="316"/>
                  </a:lnTo>
                  <a:lnTo>
                    <a:pt x="107" y="324"/>
                  </a:lnTo>
                  <a:lnTo>
                    <a:pt x="115" y="331"/>
                  </a:lnTo>
                  <a:lnTo>
                    <a:pt x="124" y="338"/>
                  </a:lnTo>
                  <a:lnTo>
                    <a:pt x="135" y="344"/>
                  </a:lnTo>
                  <a:lnTo>
                    <a:pt x="145" y="349"/>
                  </a:lnTo>
                  <a:lnTo>
                    <a:pt x="156" y="355"/>
                  </a:lnTo>
                  <a:lnTo>
                    <a:pt x="168" y="359"/>
                  </a:lnTo>
                  <a:lnTo>
                    <a:pt x="168" y="375"/>
                  </a:lnTo>
                  <a:lnTo>
                    <a:pt x="148" y="372"/>
                  </a:lnTo>
                  <a:lnTo>
                    <a:pt x="129" y="368"/>
                  </a:lnTo>
                  <a:lnTo>
                    <a:pt x="113" y="362"/>
                  </a:lnTo>
                  <a:lnTo>
                    <a:pt x="96" y="356"/>
                  </a:lnTo>
                  <a:lnTo>
                    <a:pt x="82" y="348"/>
                  </a:lnTo>
                  <a:lnTo>
                    <a:pt x="67" y="339"/>
                  </a:lnTo>
                  <a:lnTo>
                    <a:pt x="55" y="330"/>
                  </a:lnTo>
                  <a:lnTo>
                    <a:pt x="44" y="318"/>
                  </a:lnTo>
                  <a:lnTo>
                    <a:pt x="33" y="307"/>
                  </a:lnTo>
                  <a:lnTo>
                    <a:pt x="25" y="295"/>
                  </a:lnTo>
                  <a:lnTo>
                    <a:pt x="17" y="282"/>
                  </a:lnTo>
                  <a:lnTo>
                    <a:pt x="11" y="268"/>
                  </a:lnTo>
                  <a:lnTo>
                    <a:pt x="7" y="253"/>
                  </a:lnTo>
                  <a:lnTo>
                    <a:pt x="3" y="238"/>
                  </a:lnTo>
                  <a:lnTo>
                    <a:pt x="1" y="222"/>
                  </a:lnTo>
                  <a:lnTo>
                    <a:pt x="0" y="206"/>
                  </a:lnTo>
                  <a:lnTo>
                    <a:pt x="1" y="188"/>
                  </a:lnTo>
                  <a:lnTo>
                    <a:pt x="3" y="172"/>
                  </a:lnTo>
                  <a:lnTo>
                    <a:pt x="7" y="155"/>
                  </a:lnTo>
                  <a:lnTo>
                    <a:pt x="12" y="140"/>
                  </a:lnTo>
                  <a:lnTo>
                    <a:pt x="19" y="125"/>
                  </a:lnTo>
                  <a:lnTo>
                    <a:pt x="26" y="111"/>
                  </a:lnTo>
                  <a:lnTo>
                    <a:pt x="35" y="97"/>
                  </a:lnTo>
                  <a:lnTo>
                    <a:pt x="47" y="85"/>
                  </a:lnTo>
                  <a:lnTo>
                    <a:pt x="58" y="74"/>
                  </a:lnTo>
                  <a:lnTo>
                    <a:pt x="71" y="64"/>
                  </a:lnTo>
                  <a:lnTo>
                    <a:pt x="84" y="56"/>
                  </a:lnTo>
                  <a:lnTo>
                    <a:pt x="97" y="49"/>
                  </a:lnTo>
                  <a:lnTo>
                    <a:pt x="111" y="44"/>
                  </a:lnTo>
                  <a:lnTo>
                    <a:pt x="125" y="40"/>
                  </a:lnTo>
                  <a:lnTo>
                    <a:pt x="141" y="38"/>
                  </a:lnTo>
                  <a:lnTo>
                    <a:pt x="156" y="37"/>
                  </a:lnTo>
                  <a:lnTo>
                    <a:pt x="168" y="38"/>
                  </a:lnTo>
                  <a:lnTo>
                    <a:pt x="179" y="39"/>
                  </a:lnTo>
                  <a:lnTo>
                    <a:pt x="190" y="40"/>
                  </a:lnTo>
                  <a:lnTo>
                    <a:pt x="201" y="43"/>
                  </a:lnTo>
                  <a:lnTo>
                    <a:pt x="212" y="45"/>
                  </a:lnTo>
                  <a:lnTo>
                    <a:pt x="223" y="49"/>
                  </a:lnTo>
                  <a:lnTo>
                    <a:pt x="235" y="53"/>
                  </a:lnTo>
                  <a:lnTo>
                    <a:pt x="246" y="58"/>
                  </a:lnTo>
                  <a:lnTo>
                    <a:pt x="264" y="66"/>
                  </a:lnTo>
                  <a:lnTo>
                    <a:pt x="282" y="77"/>
                  </a:lnTo>
                  <a:lnTo>
                    <a:pt x="301" y="88"/>
                  </a:lnTo>
                  <a:lnTo>
                    <a:pt x="319" y="101"/>
                  </a:lnTo>
                  <a:lnTo>
                    <a:pt x="338" y="114"/>
                  </a:lnTo>
                  <a:lnTo>
                    <a:pt x="358" y="129"/>
                  </a:lnTo>
                  <a:lnTo>
                    <a:pt x="376" y="146"/>
                  </a:lnTo>
                  <a:lnTo>
                    <a:pt x="396" y="162"/>
                  </a:lnTo>
                  <a:lnTo>
                    <a:pt x="449" y="212"/>
                  </a:lnTo>
                  <a:lnTo>
                    <a:pt x="492" y="251"/>
                  </a:lnTo>
                  <a:lnTo>
                    <a:pt x="522" y="280"/>
                  </a:lnTo>
                  <a:lnTo>
                    <a:pt x="539" y="299"/>
                  </a:lnTo>
                  <a:lnTo>
                    <a:pt x="539" y="144"/>
                  </a:lnTo>
                  <a:lnTo>
                    <a:pt x="539" y="122"/>
                  </a:lnTo>
                  <a:lnTo>
                    <a:pt x="538" y="104"/>
                  </a:lnTo>
                  <a:lnTo>
                    <a:pt x="537" y="89"/>
                  </a:lnTo>
                  <a:lnTo>
                    <a:pt x="536" y="78"/>
                  </a:lnTo>
                  <a:lnTo>
                    <a:pt x="534" y="69"/>
                  </a:lnTo>
                  <a:lnTo>
                    <a:pt x="531" y="60"/>
                  </a:lnTo>
                  <a:lnTo>
                    <a:pt x="527" y="51"/>
                  </a:lnTo>
                  <a:lnTo>
                    <a:pt x="522" y="44"/>
                  </a:lnTo>
                  <a:lnTo>
                    <a:pt x="516" y="37"/>
                  </a:lnTo>
                  <a:lnTo>
                    <a:pt x="509" y="29"/>
                  </a:lnTo>
                  <a:lnTo>
                    <a:pt x="501" y="23"/>
                  </a:lnTo>
                  <a:lnTo>
                    <a:pt x="492" y="17"/>
                  </a:lnTo>
                  <a:lnTo>
                    <a:pt x="492" y="0"/>
                  </a:lnTo>
                </a:path>
              </a:pathLst>
            </a:custGeom>
            <a:noFill/>
            <a:ln w="7938">
              <a:solidFill>
                <a:srgbClr val="131516"/>
              </a:solidFill>
              <a:round/>
              <a:headEnd/>
              <a:tailEnd/>
            </a:ln>
          </p:spPr>
          <p:txBody>
            <a:bodyPr>
              <a:prstTxWarp prst="textNoShape">
                <a:avLst/>
              </a:prstTxWarp>
            </a:bodyPr>
            <a:lstStyle/>
            <a:p>
              <a:endParaRPr lang="de-DE"/>
            </a:p>
          </p:txBody>
        </p:sp>
        <p:sp>
          <p:nvSpPr>
            <p:cNvPr id="223" name="Freeform 224"/>
            <p:cNvSpPr>
              <a:spLocks/>
            </p:cNvSpPr>
            <p:nvPr/>
          </p:nvSpPr>
          <p:spPr bwMode="auto">
            <a:xfrm>
              <a:off x="1971" y="1254"/>
              <a:ext cx="14" cy="14"/>
            </a:xfrm>
            <a:custGeom>
              <a:avLst/>
              <a:gdLst>
                <a:gd name="T0" fmla="*/ 0 w 97"/>
                <a:gd name="T1" fmla="*/ 49 h 98"/>
                <a:gd name="T2" fmla="*/ 1 w 97"/>
                <a:gd name="T3" fmla="*/ 39 h 98"/>
                <a:gd name="T4" fmla="*/ 4 w 97"/>
                <a:gd name="T5" fmla="*/ 29 h 98"/>
                <a:gd name="T6" fmla="*/ 8 w 97"/>
                <a:gd name="T7" fmla="*/ 21 h 98"/>
                <a:gd name="T8" fmla="*/ 14 w 97"/>
                <a:gd name="T9" fmla="*/ 14 h 98"/>
                <a:gd name="T10" fmla="*/ 21 w 97"/>
                <a:gd name="T11" fmla="*/ 8 h 98"/>
                <a:gd name="T12" fmla="*/ 30 w 97"/>
                <a:gd name="T13" fmla="*/ 4 h 98"/>
                <a:gd name="T14" fmla="*/ 39 w 97"/>
                <a:gd name="T15" fmla="*/ 0 h 98"/>
                <a:gd name="T16" fmla="*/ 48 w 97"/>
                <a:gd name="T17" fmla="*/ 0 h 98"/>
                <a:gd name="T18" fmla="*/ 58 w 97"/>
                <a:gd name="T19" fmla="*/ 0 h 98"/>
                <a:gd name="T20" fmla="*/ 67 w 97"/>
                <a:gd name="T21" fmla="*/ 4 h 98"/>
                <a:gd name="T22" fmla="*/ 75 w 97"/>
                <a:gd name="T23" fmla="*/ 8 h 98"/>
                <a:gd name="T24" fmla="*/ 82 w 97"/>
                <a:gd name="T25" fmla="*/ 14 h 98"/>
                <a:gd name="T26" fmla="*/ 89 w 97"/>
                <a:gd name="T27" fmla="*/ 21 h 98"/>
                <a:gd name="T28" fmla="*/ 94 w 97"/>
                <a:gd name="T29" fmla="*/ 29 h 98"/>
                <a:gd name="T30" fmla="*/ 96 w 97"/>
                <a:gd name="T31" fmla="*/ 39 h 98"/>
                <a:gd name="T32" fmla="*/ 97 w 97"/>
                <a:gd name="T33" fmla="*/ 49 h 98"/>
                <a:gd name="T34" fmla="*/ 96 w 97"/>
                <a:gd name="T35" fmla="*/ 58 h 98"/>
                <a:gd name="T36" fmla="*/ 94 w 97"/>
                <a:gd name="T37" fmla="*/ 68 h 98"/>
                <a:gd name="T38" fmla="*/ 89 w 97"/>
                <a:gd name="T39" fmla="*/ 76 h 98"/>
                <a:gd name="T40" fmla="*/ 82 w 97"/>
                <a:gd name="T41" fmla="*/ 83 h 98"/>
                <a:gd name="T42" fmla="*/ 75 w 97"/>
                <a:gd name="T43" fmla="*/ 89 h 98"/>
                <a:gd name="T44" fmla="*/ 67 w 97"/>
                <a:gd name="T45" fmla="*/ 93 h 98"/>
                <a:gd name="T46" fmla="*/ 58 w 97"/>
                <a:gd name="T47" fmla="*/ 97 h 98"/>
                <a:gd name="T48" fmla="*/ 48 w 97"/>
                <a:gd name="T49" fmla="*/ 98 h 98"/>
                <a:gd name="T50" fmla="*/ 39 w 97"/>
                <a:gd name="T51" fmla="*/ 97 h 98"/>
                <a:gd name="T52" fmla="*/ 30 w 97"/>
                <a:gd name="T53" fmla="*/ 93 h 98"/>
                <a:gd name="T54" fmla="*/ 21 w 97"/>
                <a:gd name="T55" fmla="*/ 89 h 98"/>
                <a:gd name="T56" fmla="*/ 14 w 97"/>
                <a:gd name="T57" fmla="*/ 83 h 98"/>
                <a:gd name="T58" fmla="*/ 8 w 97"/>
                <a:gd name="T59" fmla="*/ 76 h 98"/>
                <a:gd name="T60" fmla="*/ 3 w 97"/>
                <a:gd name="T61" fmla="*/ 68 h 98"/>
                <a:gd name="T62" fmla="*/ 1 w 97"/>
                <a:gd name="T63" fmla="*/ 58 h 98"/>
                <a:gd name="T64" fmla="*/ 0 w 97"/>
                <a:gd name="T65" fmla="*/ 49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8"/>
                <a:gd name="T101" fmla="*/ 97 w 97"/>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8">
                  <a:moveTo>
                    <a:pt x="0" y="49"/>
                  </a:moveTo>
                  <a:lnTo>
                    <a:pt x="1" y="39"/>
                  </a:lnTo>
                  <a:lnTo>
                    <a:pt x="4" y="29"/>
                  </a:lnTo>
                  <a:lnTo>
                    <a:pt x="8" y="21"/>
                  </a:lnTo>
                  <a:lnTo>
                    <a:pt x="14" y="14"/>
                  </a:lnTo>
                  <a:lnTo>
                    <a:pt x="21" y="8"/>
                  </a:lnTo>
                  <a:lnTo>
                    <a:pt x="30" y="4"/>
                  </a:lnTo>
                  <a:lnTo>
                    <a:pt x="39" y="0"/>
                  </a:lnTo>
                  <a:lnTo>
                    <a:pt x="48" y="0"/>
                  </a:lnTo>
                  <a:lnTo>
                    <a:pt x="58" y="0"/>
                  </a:lnTo>
                  <a:lnTo>
                    <a:pt x="67" y="4"/>
                  </a:lnTo>
                  <a:lnTo>
                    <a:pt x="75" y="8"/>
                  </a:lnTo>
                  <a:lnTo>
                    <a:pt x="82" y="14"/>
                  </a:lnTo>
                  <a:lnTo>
                    <a:pt x="89" y="21"/>
                  </a:lnTo>
                  <a:lnTo>
                    <a:pt x="94" y="29"/>
                  </a:lnTo>
                  <a:lnTo>
                    <a:pt x="96" y="39"/>
                  </a:lnTo>
                  <a:lnTo>
                    <a:pt x="97" y="49"/>
                  </a:lnTo>
                  <a:lnTo>
                    <a:pt x="96" y="58"/>
                  </a:lnTo>
                  <a:lnTo>
                    <a:pt x="94" y="68"/>
                  </a:lnTo>
                  <a:lnTo>
                    <a:pt x="89" y="76"/>
                  </a:lnTo>
                  <a:lnTo>
                    <a:pt x="82" y="83"/>
                  </a:lnTo>
                  <a:lnTo>
                    <a:pt x="75" y="89"/>
                  </a:lnTo>
                  <a:lnTo>
                    <a:pt x="67" y="93"/>
                  </a:lnTo>
                  <a:lnTo>
                    <a:pt x="58" y="97"/>
                  </a:lnTo>
                  <a:lnTo>
                    <a:pt x="48" y="98"/>
                  </a:lnTo>
                  <a:lnTo>
                    <a:pt x="39" y="97"/>
                  </a:lnTo>
                  <a:lnTo>
                    <a:pt x="30" y="93"/>
                  </a:lnTo>
                  <a:lnTo>
                    <a:pt x="21" y="89"/>
                  </a:lnTo>
                  <a:lnTo>
                    <a:pt x="14" y="83"/>
                  </a:lnTo>
                  <a:lnTo>
                    <a:pt x="8" y="76"/>
                  </a:lnTo>
                  <a:lnTo>
                    <a:pt x="3" y="68"/>
                  </a:lnTo>
                  <a:lnTo>
                    <a:pt x="1" y="58"/>
                  </a:lnTo>
                  <a:lnTo>
                    <a:pt x="0" y="49"/>
                  </a:lnTo>
                  <a:close/>
                </a:path>
              </a:pathLst>
            </a:custGeom>
            <a:solidFill>
              <a:srgbClr val="131516"/>
            </a:solidFill>
            <a:ln w="9525">
              <a:noFill/>
              <a:round/>
              <a:headEnd/>
              <a:tailEnd/>
            </a:ln>
          </p:spPr>
          <p:txBody>
            <a:bodyPr>
              <a:prstTxWarp prst="textNoShape">
                <a:avLst/>
              </a:prstTxWarp>
            </a:bodyPr>
            <a:lstStyle/>
            <a:p>
              <a:endParaRPr lang="de-DE"/>
            </a:p>
          </p:txBody>
        </p:sp>
        <p:sp>
          <p:nvSpPr>
            <p:cNvPr id="224" name="Freeform 225"/>
            <p:cNvSpPr>
              <a:spLocks/>
            </p:cNvSpPr>
            <p:nvPr/>
          </p:nvSpPr>
          <p:spPr bwMode="auto">
            <a:xfrm>
              <a:off x="1971" y="1254"/>
              <a:ext cx="14" cy="14"/>
            </a:xfrm>
            <a:custGeom>
              <a:avLst/>
              <a:gdLst>
                <a:gd name="T0" fmla="*/ 0 w 97"/>
                <a:gd name="T1" fmla="*/ 49 h 98"/>
                <a:gd name="T2" fmla="*/ 1 w 97"/>
                <a:gd name="T3" fmla="*/ 39 h 98"/>
                <a:gd name="T4" fmla="*/ 4 w 97"/>
                <a:gd name="T5" fmla="*/ 29 h 98"/>
                <a:gd name="T6" fmla="*/ 8 w 97"/>
                <a:gd name="T7" fmla="*/ 21 h 98"/>
                <a:gd name="T8" fmla="*/ 14 w 97"/>
                <a:gd name="T9" fmla="*/ 14 h 98"/>
                <a:gd name="T10" fmla="*/ 21 w 97"/>
                <a:gd name="T11" fmla="*/ 8 h 98"/>
                <a:gd name="T12" fmla="*/ 30 w 97"/>
                <a:gd name="T13" fmla="*/ 4 h 98"/>
                <a:gd name="T14" fmla="*/ 39 w 97"/>
                <a:gd name="T15" fmla="*/ 0 h 98"/>
                <a:gd name="T16" fmla="*/ 48 w 97"/>
                <a:gd name="T17" fmla="*/ 0 h 98"/>
                <a:gd name="T18" fmla="*/ 58 w 97"/>
                <a:gd name="T19" fmla="*/ 0 h 98"/>
                <a:gd name="T20" fmla="*/ 67 w 97"/>
                <a:gd name="T21" fmla="*/ 4 h 98"/>
                <a:gd name="T22" fmla="*/ 75 w 97"/>
                <a:gd name="T23" fmla="*/ 8 h 98"/>
                <a:gd name="T24" fmla="*/ 82 w 97"/>
                <a:gd name="T25" fmla="*/ 14 h 98"/>
                <a:gd name="T26" fmla="*/ 89 w 97"/>
                <a:gd name="T27" fmla="*/ 21 h 98"/>
                <a:gd name="T28" fmla="*/ 94 w 97"/>
                <a:gd name="T29" fmla="*/ 29 h 98"/>
                <a:gd name="T30" fmla="*/ 96 w 97"/>
                <a:gd name="T31" fmla="*/ 39 h 98"/>
                <a:gd name="T32" fmla="*/ 97 w 97"/>
                <a:gd name="T33" fmla="*/ 49 h 98"/>
                <a:gd name="T34" fmla="*/ 96 w 97"/>
                <a:gd name="T35" fmla="*/ 58 h 98"/>
                <a:gd name="T36" fmla="*/ 94 w 97"/>
                <a:gd name="T37" fmla="*/ 68 h 98"/>
                <a:gd name="T38" fmla="*/ 89 w 97"/>
                <a:gd name="T39" fmla="*/ 76 h 98"/>
                <a:gd name="T40" fmla="*/ 82 w 97"/>
                <a:gd name="T41" fmla="*/ 83 h 98"/>
                <a:gd name="T42" fmla="*/ 75 w 97"/>
                <a:gd name="T43" fmla="*/ 89 h 98"/>
                <a:gd name="T44" fmla="*/ 67 w 97"/>
                <a:gd name="T45" fmla="*/ 93 h 98"/>
                <a:gd name="T46" fmla="*/ 58 w 97"/>
                <a:gd name="T47" fmla="*/ 97 h 98"/>
                <a:gd name="T48" fmla="*/ 48 w 97"/>
                <a:gd name="T49" fmla="*/ 98 h 98"/>
                <a:gd name="T50" fmla="*/ 39 w 97"/>
                <a:gd name="T51" fmla="*/ 97 h 98"/>
                <a:gd name="T52" fmla="*/ 30 w 97"/>
                <a:gd name="T53" fmla="*/ 93 h 98"/>
                <a:gd name="T54" fmla="*/ 21 w 97"/>
                <a:gd name="T55" fmla="*/ 89 h 98"/>
                <a:gd name="T56" fmla="*/ 14 w 97"/>
                <a:gd name="T57" fmla="*/ 83 h 98"/>
                <a:gd name="T58" fmla="*/ 8 w 97"/>
                <a:gd name="T59" fmla="*/ 76 h 98"/>
                <a:gd name="T60" fmla="*/ 3 w 97"/>
                <a:gd name="T61" fmla="*/ 68 h 98"/>
                <a:gd name="T62" fmla="*/ 1 w 97"/>
                <a:gd name="T63" fmla="*/ 58 h 98"/>
                <a:gd name="T64" fmla="*/ 0 w 97"/>
                <a:gd name="T65" fmla="*/ 49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8"/>
                <a:gd name="T101" fmla="*/ 97 w 97"/>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8">
                  <a:moveTo>
                    <a:pt x="0" y="49"/>
                  </a:moveTo>
                  <a:lnTo>
                    <a:pt x="1" y="39"/>
                  </a:lnTo>
                  <a:lnTo>
                    <a:pt x="4" y="29"/>
                  </a:lnTo>
                  <a:lnTo>
                    <a:pt x="8" y="21"/>
                  </a:lnTo>
                  <a:lnTo>
                    <a:pt x="14" y="14"/>
                  </a:lnTo>
                  <a:lnTo>
                    <a:pt x="21" y="8"/>
                  </a:lnTo>
                  <a:lnTo>
                    <a:pt x="30" y="4"/>
                  </a:lnTo>
                  <a:lnTo>
                    <a:pt x="39" y="0"/>
                  </a:lnTo>
                  <a:lnTo>
                    <a:pt x="48" y="0"/>
                  </a:lnTo>
                  <a:lnTo>
                    <a:pt x="58" y="0"/>
                  </a:lnTo>
                  <a:lnTo>
                    <a:pt x="67" y="4"/>
                  </a:lnTo>
                  <a:lnTo>
                    <a:pt x="75" y="8"/>
                  </a:lnTo>
                  <a:lnTo>
                    <a:pt x="82" y="14"/>
                  </a:lnTo>
                  <a:lnTo>
                    <a:pt x="89" y="21"/>
                  </a:lnTo>
                  <a:lnTo>
                    <a:pt x="94" y="29"/>
                  </a:lnTo>
                  <a:lnTo>
                    <a:pt x="96" y="39"/>
                  </a:lnTo>
                  <a:lnTo>
                    <a:pt x="97" y="49"/>
                  </a:lnTo>
                  <a:lnTo>
                    <a:pt x="96" y="58"/>
                  </a:lnTo>
                  <a:lnTo>
                    <a:pt x="94" y="68"/>
                  </a:lnTo>
                  <a:lnTo>
                    <a:pt x="89" y="76"/>
                  </a:lnTo>
                  <a:lnTo>
                    <a:pt x="82" y="83"/>
                  </a:lnTo>
                  <a:lnTo>
                    <a:pt x="75" y="89"/>
                  </a:lnTo>
                  <a:lnTo>
                    <a:pt x="67" y="93"/>
                  </a:lnTo>
                  <a:lnTo>
                    <a:pt x="58" y="97"/>
                  </a:lnTo>
                  <a:lnTo>
                    <a:pt x="48" y="98"/>
                  </a:lnTo>
                  <a:lnTo>
                    <a:pt x="39" y="97"/>
                  </a:lnTo>
                  <a:lnTo>
                    <a:pt x="30" y="93"/>
                  </a:lnTo>
                  <a:lnTo>
                    <a:pt x="21" y="89"/>
                  </a:lnTo>
                  <a:lnTo>
                    <a:pt x="14" y="83"/>
                  </a:lnTo>
                  <a:lnTo>
                    <a:pt x="8" y="76"/>
                  </a:lnTo>
                  <a:lnTo>
                    <a:pt x="3" y="68"/>
                  </a:lnTo>
                  <a:lnTo>
                    <a:pt x="1" y="58"/>
                  </a:lnTo>
                  <a:lnTo>
                    <a:pt x="0" y="49"/>
                  </a:lnTo>
                </a:path>
              </a:pathLst>
            </a:custGeom>
            <a:noFill/>
            <a:ln w="7938">
              <a:solidFill>
                <a:srgbClr val="131516"/>
              </a:solidFill>
              <a:round/>
              <a:headEnd/>
              <a:tailEnd/>
            </a:ln>
          </p:spPr>
          <p:txBody>
            <a:bodyPr>
              <a:prstTxWarp prst="textNoShape">
                <a:avLst/>
              </a:prstTxWarp>
            </a:bodyPr>
            <a:lstStyle/>
            <a:p>
              <a:endParaRPr lang="de-DE"/>
            </a:p>
          </p:txBody>
        </p:sp>
        <p:sp>
          <p:nvSpPr>
            <p:cNvPr id="225" name="Freeform 226"/>
            <p:cNvSpPr>
              <a:spLocks/>
            </p:cNvSpPr>
            <p:nvPr/>
          </p:nvSpPr>
          <p:spPr bwMode="auto">
            <a:xfrm>
              <a:off x="1898" y="1188"/>
              <a:ext cx="86" cy="50"/>
            </a:xfrm>
            <a:custGeom>
              <a:avLst/>
              <a:gdLst>
                <a:gd name="T0" fmla="*/ 74 w 603"/>
                <a:gd name="T1" fmla="*/ 34 h 346"/>
                <a:gd name="T2" fmla="*/ 154 w 603"/>
                <a:gd name="T3" fmla="*/ 251 h 346"/>
                <a:gd name="T4" fmla="*/ 165 w 603"/>
                <a:gd name="T5" fmla="*/ 196 h 346"/>
                <a:gd name="T6" fmla="*/ 184 w 603"/>
                <a:gd name="T7" fmla="*/ 148 h 346"/>
                <a:gd name="T8" fmla="*/ 195 w 603"/>
                <a:gd name="T9" fmla="*/ 125 h 346"/>
                <a:gd name="T10" fmla="*/ 208 w 603"/>
                <a:gd name="T11" fmla="*/ 104 h 346"/>
                <a:gd name="T12" fmla="*/ 224 w 603"/>
                <a:gd name="T13" fmla="*/ 86 h 346"/>
                <a:gd name="T14" fmla="*/ 239 w 603"/>
                <a:gd name="T15" fmla="*/ 68 h 346"/>
                <a:gd name="T16" fmla="*/ 270 w 603"/>
                <a:gd name="T17" fmla="*/ 42 h 346"/>
                <a:gd name="T18" fmla="*/ 304 w 603"/>
                <a:gd name="T19" fmla="*/ 24 h 346"/>
                <a:gd name="T20" fmla="*/ 340 w 603"/>
                <a:gd name="T21" fmla="*/ 13 h 346"/>
                <a:gd name="T22" fmla="*/ 380 w 603"/>
                <a:gd name="T23" fmla="*/ 9 h 346"/>
                <a:gd name="T24" fmla="*/ 402 w 603"/>
                <a:gd name="T25" fmla="*/ 10 h 346"/>
                <a:gd name="T26" fmla="*/ 425 w 603"/>
                <a:gd name="T27" fmla="*/ 14 h 346"/>
                <a:gd name="T28" fmla="*/ 446 w 603"/>
                <a:gd name="T29" fmla="*/ 21 h 346"/>
                <a:gd name="T30" fmla="*/ 466 w 603"/>
                <a:gd name="T31" fmla="*/ 29 h 346"/>
                <a:gd name="T32" fmla="*/ 503 w 603"/>
                <a:gd name="T33" fmla="*/ 49 h 346"/>
                <a:gd name="T34" fmla="*/ 534 w 603"/>
                <a:gd name="T35" fmla="*/ 76 h 346"/>
                <a:gd name="T36" fmla="*/ 559 w 603"/>
                <a:gd name="T37" fmla="*/ 107 h 346"/>
                <a:gd name="T38" fmla="*/ 579 w 603"/>
                <a:gd name="T39" fmla="*/ 140 h 346"/>
                <a:gd name="T40" fmla="*/ 589 w 603"/>
                <a:gd name="T41" fmla="*/ 166 h 346"/>
                <a:gd name="T42" fmla="*/ 598 w 603"/>
                <a:gd name="T43" fmla="*/ 192 h 346"/>
                <a:gd name="T44" fmla="*/ 602 w 603"/>
                <a:gd name="T45" fmla="*/ 218 h 346"/>
                <a:gd name="T46" fmla="*/ 603 w 603"/>
                <a:gd name="T47" fmla="*/ 244 h 346"/>
                <a:gd name="T48" fmla="*/ 602 w 603"/>
                <a:gd name="T49" fmla="*/ 268 h 346"/>
                <a:gd name="T50" fmla="*/ 599 w 603"/>
                <a:gd name="T51" fmla="*/ 290 h 346"/>
                <a:gd name="T52" fmla="*/ 593 w 603"/>
                <a:gd name="T53" fmla="*/ 308 h 346"/>
                <a:gd name="T54" fmla="*/ 585 w 603"/>
                <a:gd name="T55" fmla="*/ 321 h 346"/>
                <a:gd name="T56" fmla="*/ 576 w 603"/>
                <a:gd name="T57" fmla="*/ 332 h 346"/>
                <a:gd name="T58" fmla="*/ 566 w 603"/>
                <a:gd name="T59" fmla="*/ 340 h 346"/>
                <a:gd name="T60" fmla="*/ 555 w 603"/>
                <a:gd name="T61" fmla="*/ 344 h 346"/>
                <a:gd name="T62" fmla="*/ 545 w 603"/>
                <a:gd name="T63" fmla="*/ 346 h 346"/>
                <a:gd name="T64" fmla="*/ 534 w 603"/>
                <a:gd name="T65" fmla="*/ 343 h 346"/>
                <a:gd name="T66" fmla="*/ 523 w 603"/>
                <a:gd name="T67" fmla="*/ 335 h 346"/>
                <a:gd name="T68" fmla="*/ 516 w 603"/>
                <a:gd name="T69" fmla="*/ 324 h 346"/>
                <a:gd name="T70" fmla="*/ 514 w 603"/>
                <a:gd name="T71" fmla="*/ 311 h 346"/>
                <a:gd name="T72" fmla="*/ 517 w 603"/>
                <a:gd name="T73" fmla="*/ 290 h 346"/>
                <a:gd name="T74" fmla="*/ 536 w 603"/>
                <a:gd name="T75" fmla="*/ 261 h 346"/>
                <a:gd name="T76" fmla="*/ 545 w 603"/>
                <a:gd name="T77" fmla="*/ 245 h 346"/>
                <a:gd name="T78" fmla="*/ 552 w 603"/>
                <a:gd name="T79" fmla="*/ 228 h 346"/>
                <a:gd name="T80" fmla="*/ 556 w 603"/>
                <a:gd name="T81" fmla="*/ 212 h 346"/>
                <a:gd name="T82" fmla="*/ 558 w 603"/>
                <a:gd name="T83" fmla="*/ 195 h 346"/>
                <a:gd name="T84" fmla="*/ 555 w 603"/>
                <a:gd name="T85" fmla="*/ 170 h 346"/>
                <a:gd name="T86" fmla="*/ 548 w 603"/>
                <a:gd name="T87" fmla="*/ 147 h 346"/>
                <a:gd name="T88" fmla="*/ 537 w 603"/>
                <a:gd name="T89" fmla="*/ 125 h 346"/>
                <a:gd name="T90" fmla="*/ 519 w 603"/>
                <a:gd name="T91" fmla="*/ 105 h 346"/>
                <a:gd name="T92" fmla="*/ 498 w 603"/>
                <a:gd name="T93" fmla="*/ 88 h 346"/>
                <a:gd name="T94" fmla="*/ 477 w 603"/>
                <a:gd name="T95" fmla="*/ 76 h 346"/>
                <a:gd name="T96" fmla="*/ 452 w 603"/>
                <a:gd name="T97" fmla="*/ 69 h 346"/>
                <a:gd name="T98" fmla="*/ 425 w 603"/>
                <a:gd name="T99" fmla="*/ 66 h 346"/>
                <a:gd name="T100" fmla="*/ 398 w 603"/>
                <a:gd name="T101" fmla="*/ 68 h 346"/>
                <a:gd name="T102" fmla="*/ 374 w 603"/>
                <a:gd name="T103" fmla="*/ 75 h 346"/>
                <a:gd name="T104" fmla="*/ 349 w 603"/>
                <a:gd name="T105" fmla="*/ 86 h 346"/>
                <a:gd name="T106" fmla="*/ 325 w 603"/>
                <a:gd name="T107" fmla="*/ 101 h 346"/>
                <a:gd name="T108" fmla="*/ 303 w 603"/>
                <a:gd name="T109" fmla="*/ 120 h 346"/>
                <a:gd name="T110" fmla="*/ 284 w 603"/>
                <a:gd name="T111" fmla="*/ 142 h 346"/>
                <a:gd name="T112" fmla="*/ 267 w 603"/>
                <a:gd name="T113" fmla="*/ 167 h 346"/>
                <a:gd name="T114" fmla="*/ 253 w 603"/>
                <a:gd name="T115" fmla="*/ 196 h 346"/>
                <a:gd name="T116" fmla="*/ 244 w 603"/>
                <a:gd name="T117" fmla="*/ 222 h 346"/>
                <a:gd name="T118" fmla="*/ 237 w 603"/>
                <a:gd name="T119" fmla="*/ 253 h 346"/>
                <a:gd name="T120" fmla="*/ 233 w 603"/>
                <a:gd name="T121" fmla="*/ 287 h 346"/>
                <a:gd name="T122" fmla="*/ 230 w 603"/>
                <a:gd name="T123" fmla="*/ 326 h 346"/>
                <a:gd name="T124" fmla="*/ 0 w 603"/>
                <a:gd name="T125" fmla="*/ 0 h 3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3"/>
                <a:gd name="T190" fmla="*/ 0 h 346"/>
                <a:gd name="T191" fmla="*/ 603 w 603"/>
                <a:gd name="T192" fmla="*/ 346 h 3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3" h="346">
                  <a:moveTo>
                    <a:pt x="0" y="0"/>
                  </a:moveTo>
                  <a:lnTo>
                    <a:pt x="74" y="34"/>
                  </a:lnTo>
                  <a:lnTo>
                    <a:pt x="74" y="213"/>
                  </a:lnTo>
                  <a:lnTo>
                    <a:pt x="154" y="251"/>
                  </a:lnTo>
                  <a:lnTo>
                    <a:pt x="159" y="223"/>
                  </a:lnTo>
                  <a:lnTo>
                    <a:pt x="165" y="196"/>
                  </a:lnTo>
                  <a:lnTo>
                    <a:pt x="173" y="171"/>
                  </a:lnTo>
                  <a:lnTo>
                    <a:pt x="184" y="148"/>
                  </a:lnTo>
                  <a:lnTo>
                    <a:pt x="190" y="136"/>
                  </a:lnTo>
                  <a:lnTo>
                    <a:pt x="195" y="125"/>
                  </a:lnTo>
                  <a:lnTo>
                    <a:pt x="202" y="114"/>
                  </a:lnTo>
                  <a:lnTo>
                    <a:pt x="208" y="104"/>
                  </a:lnTo>
                  <a:lnTo>
                    <a:pt x="216" y="95"/>
                  </a:lnTo>
                  <a:lnTo>
                    <a:pt x="224" y="86"/>
                  </a:lnTo>
                  <a:lnTo>
                    <a:pt x="231" y="76"/>
                  </a:lnTo>
                  <a:lnTo>
                    <a:pt x="239" y="68"/>
                  </a:lnTo>
                  <a:lnTo>
                    <a:pt x="255" y="54"/>
                  </a:lnTo>
                  <a:lnTo>
                    <a:pt x="270" y="42"/>
                  </a:lnTo>
                  <a:lnTo>
                    <a:pt x="287" y="32"/>
                  </a:lnTo>
                  <a:lnTo>
                    <a:pt x="304" y="24"/>
                  </a:lnTo>
                  <a:lnTo>
                    <a:pt x="322" y="17"/>
                  </a:lnTo>
                  <a:lnTo>
                    <a:pt x="340" y="13"/>
                  </a:lnTo>
                  <a:lnTo>
                    <a:pt x="360" y="10"/>
                  </a:lnTo>
                  <a:lnTo>
                    <a:pt x="380" y="9"/>
                  </a:lnTo>
                  <a:lnTo>
                    <a:pt x="391" y="9"/>
                  </a:lnTo>
                  <a:lnTo>
                    <a:pt x="402" y="10"/>
                  </a:lnTo>
                  <a:lnTo>
                    <a:pt x="414" y="12"/>
                  </a:lnTo>
                  <a:lnTo>
                    <a:pt x="425" y="14"/>
                  </a:lnTo>
                  <a:lnTo>
                    <a:pt x="435" y="16"/>
                  </a:lnTo>
                  <a:lnTo>
                    <a:pt x="446" y="21"/>
                  </a:lnTo>
                  <a:lnTo>
                    <a:pt x="456" y="24"/>
                  </a:lnTo>
                  <a:lnTo>
                    <a:pt x="466" y="29"/>
                  </a:lnTo>
                  <a:lnTo>
                    <a:pt x="485" y="38"/>
                  </a:lnTo>
                  <a:lnTo>
                    <a:pt x="503" y="49"/>
                  </a:lnTo>
                  <a:lnTo>
                    <a:pt x="519" y="63"/>
                  </a:lnTo>
                  <a:lnTo>
                    <a:pt x="534" y="76"/>
                  </a:lnTo>
                  <a:lnTo>
                    <a:pt x="547" y="91"/>
                  </a:lnTo>
                  <a:lnTo>
                    <a:pt x="559" y="107"/>
                  </a:lnTo>
                  <a:lnTo>
                    <a:pt x="570" y="124"/>
                  </a:lnTo>
                  <a:lnTo>
                    <a:pt x="579" y="140"/>
                  </a:lnTo>
                  <a:lnTo>
                    <a:pt x="585" y="153"/>
                  </a:lnTo>
                  <a:lnTo>
                    <a:pt x="589" y="166"/>
                  </a:lnTo>
                  <a:lnTo>
                    <a:pt x="593" y="179"/>
                  </a:lnTo>
                  <a:lnTo>
                    <a:pt x="598" y="192"/>
                  </a:lnTo>
                  <a:lnTo>
                    <a:pt x="600" y="204"/>
                  </a:lnTo>
                  <a:lnTo>
                    <a:pt x="602" y="218"/>
                  </a:lnTo>
                  <a:lnTo>
                    <a:pt x="603" y="230"/>
                  </a:lnTo>
                  <a:lnTo>
                    <a:pt x="603" y="244"/>
                  </a:lnTo>
                  <a:lnTo>
                    <a:pt x="603" y="257"/>
                  </a:lnTo>
                  <a:lnTo>
                    <a:pt x="602" y="268"/>
                  </a:lnTo>
                  <a:lnTo>
                    <a:pt x="601" y="280"/>
                  </a:lnTo>
                  <a:lnTo>
                    <a:pt x="599" y="290"/>
                  </a:lnTo>
                  <a:lnTo>
                    <a:pt x="597" y="299"/>
                  </a:lnTo>
                  <a:lnTo>
                    <a:pt x="593" y="308"/>
                  </a:lnTo>
                  <a:lnTo>
                    <a:pt x="589" y="315"/>
                  </a:lnTo>
                  <a:lnTo>
                    <a:pt x="585" y="321"/>
                  </a:lnTo>
                  <a:lnTo>
                    <a:pt x="580" y="327"/>
                  </a:lnTo>
                  <a:lnTo>
                    <a:pt x="576" y="332"/>
                  </a:lnTo>
                  <a:lnTo>
                    <a:pt x="571" y="336"/>
                  </a:lnTo>
                  <a:lnTo>
                    <a:pt x="566" y="340"/>
                  </a:lnTo>
                  <a:lnTo>
                    <a:pt x="560" y="343"/>
                  </a:lnTo>
                  <a:lnTo>
                    <a:pt x="555" y="344"/>
                  </a:lnTo>
                  <a:lnTo>
                    <a:pt x="550" y="346"/>
                  </a:lnTo>
                  <a:lnTo>
                    <a:pt x="545" y="346"/>
                  </a:lnTo>
                  <a:lnTo>
                    <a:pt x="539" y="345"/>
                  </a:lnTo>
                  <a:lnTo>
                    <a:pt x="534" y="343"/>
                  </a:lnTo>
                  <a:lnTo>
                    <a:pt x="528" y="340"/>
                  </a:lnTo>
                  <a:lnTo>
                    <a:pt x="523" y="335"/>
                  </a:lnTo>
                  <a:lnTo>
                    <a:pt x="519" y="330"/>
                  </a:lnTo>
                  <a:lnTo>
                    <a:pt x="516" y="324"/>
                  </a:lnTo>
                  <a:lnTo>
                    <a:pt x="515" y="318"/>
                  </a:lnTo>
                  <a:lnTo>
                    <a:pt x="514" y="311"/>
                  </a:lnTo>
                  <a:lnTo>
                    <a:pt x="515" y="299"/>
                  </a:lnTo>
                  <a:lnTo>
                    <a:pt x="517" y="290"/>
                  </a:lnTo>
                  <a:lnTo>
                    <a:pt x="523" y="279"/>
                  </a:lnTo>
                  <a:lnTo>
                    <a:pt x="536" y="261"/>
                  </a:lnTo>
                  <a:lnTo>
                    <a:pt x="541" y="253"/>
                  </a:lnTo>
                  <a:lnTo>
                    <a:pt x="545" y="245"/>
                  </a:lnTo>
                  <a:lnTo>
                    <a:pt x="549" y="236"/>
                  </a:lnTo>
                  <a:lnTo>
                    <a:pt x="552" y="228"/>
                  </a:lnTo>
                  <a:lnTo>
                    <a:pt x="555" y="220"/>
                  </a:lnTo>
                  <a:lnTo>
                    <a:pt x="556" y="212"/>
                  </a:lnTo>
                  <a:lnTo>
                    <a:pt x="558" y="203"/>
                  </a:lnTo>
                  <a:lnTo>
                    <a:pt x="558" y="195"/>
                  </a:lnTo>
                  <a:lnTo>
                    <a:pt x="557" y="183"/>
                  </a:lnTo>
                  <a:lnTo>
                    <a:pt x="555" y="170"/>
                  </a:lnTo>
                  <a:lnTo>
                    <a:pt x="553" y="158"/>
                  </a:lnTo>
                  <a:lnTo>
                    <a:pt x="548" y="147"/>
                  </a:lnTo>
                  <a:lnTo>
                    <a:pt x="543" y="136"/>
                  </a:lnTo>
                  <a:lnTo>
                    <a:pt x="537" y="125"/>
                  </a:lnTo>
                  <a:lnTo>
                    <a:pt x="528" y="114"/>
                  </a:lnTo>
                  <a:lnTo>
                    <a:pt x="519" y="105"/>
                  </a:lnTo>
                  <a:lnTo>
                    <a:pt x="510" y="96"/>
                  </a:lnTo>
                  <a:lnTo>
                    <a:pt x="498" y="88"/>
                  </a:lnTo>
                  <a:lnTo>
                    <a:pt x="488" y="81"/>
                  </a:lnTo>
                  <a:lnTo>
                    <a:pt x="477" y="76"/>
                  </a:lnTo>
                  <a:lnTo>
                    <a:pt x="464" y="72"/>
                  </a:lnTo>
                  <a:lnTo>
                    <a:pt x="452" y="69"/>
                  </a:lnTo>
                  <a:lnTo>
                    <a:pt x="439" y="67"/>
                  </a:lnTo>
                  <a:lnTo>
                    <a:pt x="425" y="66"/>
                  </a:lnTo>
                  <a:lnTo>
                    <a:pt x="412" y="67"/>
                  </a:lnTo>
                  <a:lnTo>
                    <a:pt x="398" y="68"/>
                  </a:lnTo>
                  <a:lnTo>
                    <a:pt x="386" y="71"/>
                  </a:lnTo>
                  <a:lnTo>
                    <a:pt x="374" y="75"/>
                  </a:lnTo>
                  <a:lnTo>
                    <a:pt x="361" y="79"/>
                  </a:lnTo>
                  <a:lnTo>
                    <a:pt x="349" y="86"/>
                  </a:lnTo>
                  <a:lnTo>
                    <a:pt x="336" y="93"/>
                  </a:lnTo>
                  <a:lnTo>
                    <a:pt x="325" y="101"/>
                  </a:lnTo>
                  <a:lnTo>
                    <a:pt x="314" y="109"/>
                  </a:lnTo>
                  <a:lnTo>
                    <a:pt x="303" y="120"/>
                  </a:lnTo>
                  <a:lnTo>
                    <a:pt x="293" y="130"/>
                  </a:lnTo>
                  <a:lnTo>
                    <a:pt x="284" y="142"/>
                  </a:lnTo>
                  <a:lnTo>
                    <a:pt x="274" y="154"/>
                  </a:lnTo>
                  <a:lnTo>
                    <a:pt x="267" y="167"/>
                  </a:lnTo>
                  <a:lnTo>
                    <a:pt x="260" y="182"/>
                  </a:lnTo>
                  <a:lnTo>
                    <a:pt x="253" y="196"/>
                  </a:lnTo>
                  <a:lnTo>
                    <a:pt x="249" y="208"/>
                  </a:lnTo>
                  <a:lnTo>
                    <a:pt x="244" y="222"/>
                  </a:lnTo>
                  <a:lnTo>
                    <a:pt x="240" y="236"/>
                  </a:lnTo>
                  <a:lnTo>
                    <a:pt x="237" y="253"/>
                  </a:lnTo>
                  <a:lnTo>
                    <a:pt x="235" y="269"/>
                  </a:lnTo>
                  <a:lnTo>
                    <a:pt x="233" y="287"/>
                  </a:lnTo>
                  <a:lnTo>
                    <a:pt x="231" y="306"/>
                  </a:lnTo>
                  <a:lnTo>
                    <a:pt x="230" y="326"/>
                  </a:lnTo>
                  <a:lnTo>
                    <a:pt x="0" y="213"/>
                  </a:lnTo>
                  <a:lnTo>
                    <a:pt x="0" y="0"/>
                  </a:lnTo>
                  <a:close/>
                </a:path>
              </a:pathLst>
            </a:custGeom>
            <a:solidFill>
              <a:srgbClr val="131516"/>
            </a:solidFill>
            <a:ln w="9525">
              <a:noFill/>
              <a:round/>
              <a:headEnd/>
              <a:tailEnd/>
            </a:ln>
          </p:spPr>
          <p:txBody>
            <a:bodyPr>
              <a:prstTxWarp prst="textNoShape">
                <a:avLst/>
              </a:prstTxWarp>
            </a:bodyPr>
            <a:lstStyle/>
            <a:p>
              <a:endParaRPr lang="de-DE"/>
            </a:p>
          </p:txBody>
        </p:sp>
        <p:sp>
          <p:nvSpPr>
            <p:cNvPr id="226" name="Freeform 227"/>
            <p:cNvSpPr>
              <a:spLocks/>
            </p:cNvSpPr>
            <p:nvPr/>
          </p:nvSpPr>
          <p:spPr bwMode="auto">
            <a:xfrm>
              <a:off x="1898" y="1188"/>
              <a:ext cx="86" cy="50"/>
            </a:xfrm>
            <a:custGeom>
              <a:avLst/>
              <a:gdLst>
                <a:gd name="T0" fmla="*/ 74 w 603"/>
                <a:gd name="T1" fmla="*/ 34 h 346"/>
                <a:gd name="T2" fmla="*/ 154 w 603"/>
                <a:gd name="T3" fmla="*/ 251 h 346"/>
                <a:gd name="T4" fmla="*/ 165 w 603"/>
                <a:gd name="T5" fmla="*/ 196 h 346"/>
                <a:gd name="T6" fmla="*/ 184 w 603"/>
                <a:gd name="T7" fmla="*/ 148 h 346"/>
                <a:gd name="T8" fmla="*/ 195 w 603"/>
                <a:gd name="T9" fmla="*/ 125 h 346"/>
                <a:gd name="T10" fmla="*/ 208 w 603"/>
                <a:gd name="T11" fmla="*/ 104 h 346"/>
                <a:gd name="T12" fmla="*/ 224 w 603"/>
                <a:gd name="T13" fmla="*/ 86 h 346"/>
                <a:gd name="T14" fmla="*/ 239 w 603"/>
                <a:gd name="T15" fmla="*/ 68 h 346"/>
                <a:gd name="T16" fmla="*/ 270 w 603"/>
                <a:gd name="T17" fmla="*/ 42 h 346"/>
                <a:gd name="T18" fmla="*/ 304 w 603"/>
                <a:gd name="T19" fmla="*/ 24 h 346"/>
                <a:gd name="T20" fmla="*/ 340 w 603"/>
                <a:gd name="T21" fmla="*/ 13 h 346"/>
                <a:gd name="T22" fmla="*/ 380 w 603"/>
                <a:gd name="T23" fmla="*/ 9 h 346"/>
                <a:gd name="T24" fmla="*/ 402 w 603"/>
                <a:gd name="T25" fmla="*/ 10 h 346"/>
                <a:gd name="T26" fmla="*/ 425 w 603"/>
                <a:gd name="T27" fmla="*/ 14 h 346"/>
                <a:gd name="T28" fmla="*/ 446 w 603"/>
                <a:gd name="T29" fmla="*/ 21 h 346"/>
                <a:gd name="T30" fmla="*/ 466 w 603"/>
                <a:gd name="T31" fmla="*/ 29 h 346"/>
                <a:gd name="T32" fmla="*/ 503 w 603"/>
                <a:gd name="T33" fmla="*/ 49 h 346"/>
                <a:gd name="T34" fmla="*/ 534 w 603"/>
                <a:gd name="T35" fmla="*/ 76 h 346"/>
                <a:gd name="T36" fmla="*/ 559 w 603"/>
                <a:gd name="T37" fmla="*/ 107 h 346"/>
                <a:gd name="T38" fmla="*/ 579 w 603"/>
                <a:gd name="T39" fmla="*/ 140 h 346"/>
                <a:gd name="T40" fmla="*/ 589 w 603"/>
                <a:gd name="T41" fmla="*/ 166 h 346"/>
                <a:gd name="T42" fmla="*/ 598 w 603"/>
                <a:gd name="T43" fmla="*/ 192 h 346"/>
                <a:gd name="T44" fmla="*/ 602 w 603"/>
                <a:gd name="T45" fmla="*/ 218 h 346"/>
                <a:gd name="T46" fmla="*/ 603 w 603"/>
                <a:gd name="T47" fmla="*/ 244 h 346"/>
                <a:gd name="T48" fmla="*/ 602 w 603"/>
                <a:gd name="T49" fmla="*/ 268 h 346"/>
                <a:gd name="T50" fmla="*/ 599 w 603"/>
                <a:gd name="T51" fmla="*/ 290 h 346"/>
                <a:gd name="T52" fmla="*/ 593 w 603"/>
                <a:gd name="T53" fmla="*/ 308 h 346"/>
                <a:gd name="T54" fmla="*/ 585 w 603"/>
                <a:gd name="T55" fmla="*/ 321 h 346"/>
                <a:gd name="T56" fmla="*/ 576 w 603"/>
                <a:gd name="T57" fmla="*/ 332 h 346"/>
                <a:gd name="T58" fmla="*/ 566 w 603"/>
                <a:gd name="T59" fmla="*/ 340 h 346"/>
                <a:gd name="T60" fmla="*/ 555 w 603"/>
                <a:gd name="T61" fmla="*/ 344 h 346"/>
                <a:gd name="T62" fmla="*/ 545 w 603"/>
                <a:gd name="T63" fmla="*/ 346 h 346"/>
                <a:gd name="T64" fmla="*/ 534 w 603"/>
                <a:gd name="T65" fmla="*/ 343 h 346"/>
                <a:gd name="T66" fmla="*/ 523 w 603"/>
                <a:gd name="T67" fmla="*/ 335 h 346"/>
                <a:gd name="T68" fmla="*/ 516 w 603"/>
                <a:gd name="T69" fmla="*/ 324 h 346"/>
                <a:gd name="T70" fmla="*/ 514 w 603"/>
                <a:gd name="T71" fmla="*/ 311 h 346"/>
                <a:gd name="T72" fmla="*/ 517 w 603"/>
                <a:gd name="T73" fmla="*/ 290 h 346"/>
                <a:gd name="T74" fmla="*/ 536 w 603"/>
                <a:gd name="T75" fmla="*/ 261 h 346"/>
                <a:gd name="T76" fmla="*/ 545 w 603"/>
                <a:gd name="T77" fmla="*/ 245 h 346"/>
                <a:gd name="T78" fmla="*/ 552 w 603"/>
                <a:gd name="T79" fmla="*/ 228 h 346"/>
                <a:gd name="T80" fmla="*/ 556 w 603"/>
                <a:gd name="T81" fmla="*/ 212 h 346"/>
                <a:gd name="T82" fmla="*/ 558 w 603"/>
                <a:gd name="T83" fmla="*/ 195 h 346"/>
                <a:gd name="T84" fmla="*/ 555 w 603"/>
                <a:gd name="T85" fmla="*/ 170 h 346"/>
                <a:gd name="T86" fmla="*/ 548 w 603"/>
                <a:gd name="T87" fmla="*/ 147 h 346"/>
                <a:gd name="T88" fmla="*/ 537 w 603"/>
                <a:gd name="T89" fmla="*/ 125 h 346"/>
                <a:gd name="T90" fmla="*/ 519 w 603"/>
                <a:gd name="T91" fmla="*/ 105 h 346"/>
                <a:gd name="T92" fmla="*/ 498 w 603"/>
                <a:gd name="T93" fmla="*/ 88 h 346"/>
                <a:gd name="T94" fmla="*/ 477 w 603"/>
                <a:gd name="T95" fmla="*/ 76 h 346"/>
                <a:gd name="T96" fmla="*/ 452 w 603"/>
                <a:gd name="T97" fmla="*/ 69 h 346"/>
                <a:gd name="T98" fmla="*/ 425 w 603"/>
                <a:gd name="T99" fmla="*/ 66 h 346"/>
                <a:gd name="T100" fmla="*/ 398 w 603"/>
                <a:gd name="T101" fmla="*/ 68 h 346"/>
                <a:gd name="T102" fmla="*/ 374 w 603"/>
                <a:gd name="T103" fmla="*/ 75 h 346"/>
                <a:gd name="T104" fmla="*/ 349 w 603"/>
                <a:gd name="T105" fmla="*/ 86 h 346"/>
                <a:gd name="T106" fmla="*/ 325 w 603"/>
                <a:gd name="T107" fmla="*/ 101 h 346"/>
                <a:gd name="T108" fmla="*/ 303 w 603"/>
                <a:gd name="T109" fmla="*/ 120 h 346"/>
                <a:gd name="T110" fmla="*/ 284 w 603"/>
                <a:gd name="T111" fmla="*/ 142 h 346"/>
                <a:gd name="T112" fmla="*/ 267 w 603"/>
                <a:gd name="T113" fmla="*/ 167 h 346"/>
                <a:gd name="T114" fmla="*/ 253 w 603"/>
                <a:gd name="T115" fmla="*/ 196 h 346"/>
                <a:gd name="T116" fmla="*/ 244 w 603"/>
                <a:gd name="T117" fmla="*/ 222 h 346"/>
                <a:gd name="T118" fmla="*/ 237 w 603"/>
                <a:gd name="T119" fmla="*/ 253 h 346"/>
                <a:gd name="T120" fmla="*/ 233 w 603"/>
                <a:gd name="T121" fmla="*/ 287 h 346"/>
                <a:gd name="T122" fmla="*/ 230 w 603"/>
                <a:gd name="T123" fmla="*/ 326 h 346"/>
                <a:gd name="T124" fmla="*/ 0 w 603"/>
                <a:gd name="T125" fmla="*/ 0 h 3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03"/>
                <a:gd name="T190" fmla="*/ 0 h 346"/>
                <a:gd name="T191" fmla="*/ 603 w 603"/>
                <a:gd name="T192" fmla="*/ 346 h 3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03" h="346">
                  <a:moveTo>
                    <a:pt x="0" y="0"/>
                  </a:moveTo>
                  <a:lnTo>
                    <a:pt x="74" y="34"/>
                  </a:lnTo>
                  <a:lnTo>
                    <a:pt x="74" y="213"/>
                  </a:lnTo>
                  <a:lnTo>
                    <a:pt x="154" y="251"/>
                  </a:lnTo>
                  <a:lnTo>
                    <a:pt x="159" y="223"/>
                  </a:lnTo>
                  <a:lnTo>
                    <a:pt x="165" y="196"/>
                  </a:lnTo>
                  <a:lnTo>
                    <a:pt x="173" y="171"/>
                  </a:lnTo>
                  <a:lnTo>
                    <a:pt x="184" y="148"/>
                  </a:lnTo>
                  <a:lnTo>
                    <a:pt x="190" y="136"/>
                  </a:lnTo>
                  <a:lnTo>
                    <a:pt x="195" y="125"/>
                  </a:lnTo>
                  <a:lnTo>
                    <a:pt x="202" y="114"/>
                  </a:lnTo>
                  <a:lnTo>
                    <a:pt x="208" y="104"/>
                  </a:lnTo>
                  <a:lnTo>
                    <a:pt x="216" y="95"/>
                  </a:lnTo>
                  <a:lnTo>
                    <a:pt x="224" y="86"/>
                  </a:lnTo>
                  <a:lnTo>
                    <a:pt x="231" y="76"/>
                  </a:lnTo>
                  <a:lnTo>
                    <a:pt x="239" y="68"/>
                  </a:lnTo>
                  <a:lnTo>
                    <a:pt x="255" y="54"/>
                  </a:lnTo>
                  <a:lnTo>
                    <a:pt x="270" y="42"/>
                  </a:lnTo>
                  <a:lnTo>
                    <a:pt x="287" y="32"/>
                  </a:lnTo>
                  <a:lnTo>
                    <a:pt x="304" y="24"/>
                  </a:lnTo>
                  <a:lnTo>
                    <a:pt x="322" y="17"/>
                  </a:lnTo>
                  <a:lnTo>
                    <a:pt x="340" y="13"/>
                  </a:lnTo>
                  <a:lnTo>
                    <a:pt x="360" y="10"/>
                  </a:lnTo>
                  <a:lnTo>
                    <a:pt x="380" y="9"/>
                  </a:lnTo>
                  <a:lnTo>
                    <a:pt x="391" y="9"/>
                  </a:lnTo>
                  <a:lnTo>
                    <a:pt x="402" y="10"/>
                  </a:lnTo>
                  <a:lnTo>
                    <a:pt x="414" y="12"/>
                  </a:lnTo>
                  <a:lnTo>
                    <a:pt x="425" y="14"/>
                  </a:lnTo>
                  <a:lnTo>
                    <a:pt x="435" y="16"/>
                  </a:lnTo>
                  <a:lnTo>
                    <a:pt x="446" y="21"/>
                  </a:lnTo>
                  <a:lnTo>
                    <a:pt x="456" y="24"/>
                  </a:lnTo>
                  <a:lnTo>
                    <a:pt x="466" y="29"/>
                  </a:lnTo>
                  <a:lnTo>
                    <a:pt x="485" y="38"/>
                  </a:lnTo>
                  <a:lnTo>
                    <a:pt x="503" y="49"/>
                  </a:lnTo>
                  <a:lnTo>
                    <a:pt x="519" y="63"/>
                  </a:lnTo>
                  <a:lnTo>
                    <a:pt x="534" y="76"/>
                  </a:lnTo>
                  <a:lnTo>
                    <a:pt x="547" y="91"/>
                  </a:lnTo>
                  <a:lnTo>
                    <a:pt x="559" y="107"/>
                  </a:lnTo>
                  <a:lnTo>
                    <a:pt x="570" y="124"/>
                  </a:lnTo>
                  <a:lnTo>
                    <a:pt x="579" y="140"/>
                  </a:lnTo>
                  <a:lnTo>
                    <a:pt x="585" y="153"/>
                  </a:lnTo>
                  <a:lnTo>
                    <a:pt x="589" y="166"/>
                  </a:lnTo>
                  <a:lnTo>
                    <a:pt x="593" y="179"/>
                  </a:lnTo>
                  <a:lnTo>
                    <a:pt x="598" y="192"/>
                  </a:lnTo>
                  <a:lnTo>
                    <a:pt x="600" y="204"/>
                  </a:lnTo>
                  <a:lnTo>
                    <a:pt x="602" y="218"/>
                  </a:lnTo>
                  <a:lnTo>
                    <a:pt x="603" y="230"/>
                  </a:lnTo>
                  <a:lnTo>
                    <a:pt x="603" y="244"/>
                  </a:lnTo>
                  <a:lnTo>
                    <a:pt x="603" y="257"/>
                  </a:lnTo>
                  <a:lnTo>
                    <a:pt x="602" y="268"/>
                  </a:lnTo>
                  <a:lnTo>
                    <a:pt x="601" y="280"/>
                  </a:lnTo>
                  <a:lnTo>
                    <a:pt x="599" y="290"/>
                  </a:lnTo>
                  <a:lnTo>
                    <a:pt x="597" y="299"/>
                  </a:lnTo>
                  <a:lnTo>
                    <a:pt x="593" y="308"/>
                  </a:lnTo>
                  <a:lnTo>
                    <a:pt x="589" y="315"/>
                  </a:lnTo>
                  <a:lnTo>
                    <a:pt x="585" y="321"/>
                  </a:lnTo>
                  <a:lnTo>
                    <a:pt x="580" y="327"/>
                  </a:lnTo>
                  <a:lnTo>
                    <a:pt x="576" y="332"/>
                  </a:lnTo>
                  <a:lnTo>
                    <a:pt x="571" y="336"/>
                  </a:lnTo>
                  <a:lnTo>
                    <a:pt x="566" y="340"/>
                  </a:lnTo>
                  <a:lnTo>
                    <a:pt x="560" y="343"/>
                  </a:lnTo>
                  <a:lnTo>
                    <a:pt x="555" y="344"/>
                  </a:lnTo>
                  <a:lnTo>
                    <a:pt x="550" y="346"/>
                  </a:lnTo>
                  <a:lnTo>
                    <a:pt x="545" y="346"/>
                  </a:lnTo>
                  <a:lnTo>
                    <a:pt x="539" y="345"/>
                  </a:lnTo>
                  <a:lnTo>
                    <a:pt x="534" y="343"/>
                  </a:lnTo>
                  <a:lnTo>
                    <a:pt x="528" y="340"/>
                  </a:lnTo>
                  <a:lnTo>
                    <a:pt x="523" y="335"/>
                  </a:lnTo>
                  <a:lnTo>
                    <a:pt x="519" y="330"/>
                  </a:lnTo>
                  <a:lnTo>
                    <a:pt x="516" y="324"/>
                  </a:lnTo>
                  <a:lnTo>
                    <a:pt x="515" y="318"/>
                  </a:lnTo>
                  <a:lnTo>
                    <a:pt x="514" y="311"/>
                  </a:lnTo>
                  <a:lnTo>
                    <a:pt x="515" y="299"/>
                  </a:lnTo>
                  <a:lnTo>
                    <a:pt x="517" y="290"/>
                  </a:lnTo>
                  <a:lnTo>
                    <a:pt x="523" y="279"/>
                  </a:lnTo>
                  <a:lnTo>
                    <a:pt x="536" y="261"/>
                  </a:lnTo>
                  <a:lnTo>
                    <a:pt x="541" y="253"/>
                  </a:lnTo>
                  <a:lnTo>
                    <a:pt x="545" y="245"/>
                  </a:lnTo>
                  <a:lnTo>
                    <a:pt x="549" y="236"/>
                  </a:lnTo>
                  <a:lnTo>
                    <a:pt x="552" y="228"/>
                  </a:lnTo>
                  <a:lnTo>
                    <a:pt x="555" y="220"/>
                  </a:lnTo>
                  <a:lnTo>
                    <a:pt x="556" y="212"/>
                  </a:lnTo>
                  <a:lnTo>
                    <a:pt x="558" y="203"/>
                  </a:lnTo>
                  <a:lnTo>
                    <a:pt x="558" y="195"/>
                  </a:lnTo>
                  <a:lnTo>
                    <a:pt x="557" y="183"/>
                  </a:lnTo>
                  <a:lnTo>
                    <a:pt x="555" y="170"/>
                  </a:lnTo>
                  <a:lnTo>
                    <a:pt x="553" y="158"/>
                  </a:lnTo>
                  <a:lnTo>
                    <a:pt x="548" y="147"/>
                  </a:lnTo>
                  <a:lnTo>
                    <a:pt x="543" y="136"/>
                  </a:lnTo>
                  <a:lnTo>
                    <a:pt x="537" y="125"/>
                  </a:lnTo>
                  <a:lnTo>
                    <a:pt x="528" y="114"/>
                  </a:lnTo>
                  <a:lnTo>
                    <a:pt x="519" y="105"/>
                  </a:lnTo>
                  <a:lnTo>
                    <a:pt x="510" y="96"/>
                  </a:lnTo>
                  <a:lnTo>
                    <a:pt x="498" y="88"/>
                  </a:lnTo>
                  <a:lnTo>
                    <a:pt x="488" y="81"/>
                  </a:lnTo>
                  <a:lnTo>
                    <a:pt x="477" y="76"/>
                  </a:lnTo>
                  <a:lnTo>
                    <a:pt x="464" y="72"/>
                  </a:lnTo>
                  <a:lnTo>
                    <a:pt x="452" y="69"/>
                  </a:lnTo>
                  <a:lnTo>
                    <a:pt x="439" y="67"/>
                  </a:lnTo>
                  <a:lnTo>
                    <a:pt x="425" y="66"/>
                  </a:lnTo>
                  <a:lnTo>
                    <a:pt x="412" y="67"/>
                  </a:lnTo>
                  <a:lnTo>
                    <a:pt x="398" y="68"/>
                  </a:lnTo>
                  <a:lnTo>
                    <a:pt x="386" y="71"/>
                  </a:lnTo>
                  <a:lnTo>
                    <a:pt x="374" y="75"/>
                  </a:lnTo>
                  <a:lnTo>
                    <a:pt x="361" y="79"/>
                  </a:lnTo>
                  <a:lnTo>
                    <a:pt x="349" y="86"/>
                  </a:lnTo>
                  <a:lnTo>
                    <a:pt x="336" y="93"/>
                  </a:lnTo>
                  <a:lnTo>
                    <a:pt x="325" y="101"/>
                  </a:lnTo>
                  <a:lnTo>
                    <a:pt x="314" y="109"/>
                  </a:lnTo>
                  <a:lnTo>
                    <a:pt x="303" y="120"/>
                  </a:lnTo>
                  <a:lnTo>
                    <a:pt x="293" y="130"/>
                  </a:lnTo>
                  <a:lnTo>
                    <a:pt x="284" y="142"/>
                  </a:lnTo>
                  <a:lnTo>
                    <a:pt x="274" y="154"/>
                  </a:lnTo>
                  <a:lnTo>
                    <a:pt x="267" y="167"/>
                  </a:lnTo>
                  <a:lnTo>
                    <a:pt x="260" y="182"/>
                  </a:lnTo>
                  <a:lnTo>
                    <a:pt x="253" y="196"/>
                  </a:lnTo>
                  <a:lnTo>
                    <a:pt x="249" y="208"/>
                  </a:lnTo>
                  <a:lnTo>
                    <a:pt x="244" y="222"/>
                  </a:lnTo>
                  <a:lnTo>
                    <a:pt x="240" y="236"/>
                  </a:lnTo>
                  <a:lnTo>
                    <a:pt x="237" y="253"/>
                  </a:lnTo>
                  <a:lnTo>
                    <a:pt x="235" y="269"/>
                  </a:lnTo>
                  <a:lnTo>
                    <a:pt x="233" y="287"/>
                  </a:lnTo>
                  <a:lnTo>
                    <a:pt x="231" y="306"/>
                  </a:lnTo>
                  <a:lnTo>
                    <a:pt x="230" y="326"/>
                  </a:lnTo>
                  <a:lnTo>
                    <a:pt x="0" y="213"/>
                  </a:lnTo>
                  <a:lnTo>
                    <a:pt x="0" y="0"/>
                  </a:lnTo>
                </a:path>
              </a:pathLst>
            </a:custGeom>
            <a:noFill/>
            <a:ln w="7938">
              <a:solidFill>
                <a:srgbClr val="131516"/>
              </a:solidFill>
              <a:round/>
              <a:headEnd/>
              <a:tailEnd/>
            </a:ln>
          </p:spPr>
          <p:txBody>
            <a:bodyPr>
              <a:prstTxWarp prst="textNoShape">
                <a:avLst/>
              </a:prstTxWarp>
            </a:bodyPr>
            <a:lstStyle/>
            <a:p>
              <a:endParaRPr lang="de-DE"/>
            </a:p>
          </p:txBody>
        </p:sp>
        <p:sp>
          <p:nvSpPr>
            <p:cNvPr id="227" name="Freeform 228"/>
            <p:cNvSpPr>
              <a:spLocks/>
            </p:cNvSpPr>
            <p:nvPr/>
          </p:nvSpPr>
          <p:spPr bwMode="auto">
            <a:xfrm>
              <a:off x="2434" y="982"/>
              <a:ext cx="36" cy="91"/>
            </a:xfrm>
            <a:custGeom>
              <a:avLst/>
              <a:gdLst>
                <a:gd name="T0" fmla="*/ 250 w 250"/>
                <a:gd name="T1" fmla="*/ 0 h 633"/>
                <a:gd name="T2" fmla="*/ 35 w 250"/>
                <a:gd name="T3" fmla="*/ 633 h 633"/>
                <a:gd name="T4" fmla="*/ 0 w 250"/>
                <a:gd name="T5" fmla="*/ 633 h 633"/>
                <a:gd name="T6" fmla="*/ 215 w 250"/>
                <a:gd name="T7" fmla="*/ 0 h 633"/>
                <a:gd name="T8" fmla="*/ 250 w 250"/>
                <a:gd name="T9" fmla="*/ 0 h 633"/>
                <a:gd name="T10" fmla="*/ 0 60000 65536"/>
                <a:gd name="T11" fmla="*/ 0 60000 65536"/>
                <a:gd name="T12" fmla="*/ 0 60000 65536"/>
                <a:gd name="T13" fmla="*/ 0 60000 65536"/>
                <a:gd name="T14" fmla="*/ 0 60000 65536"/>
                <a:gd name="T15" fmla="*/ 0 w 250"/>
                <a:gd name="T16" fmla="*/ 0 h 633"/>
                <a:gd name="T17" fmla="*/ 250 w 250"/>
                <a:gd name="T18" fmla="*/ 633 h 633"/>
              </a:gdLst>
              <a:ahLst/>
              <a:cxnLst>
                <a:cxn ang="T10">
                  <a:pos x="T0" y="T1"/>
                </a:cxn>
                <a:cxn ang="T11">
                  <a:pos x="T2" y="T3"/>
                </a:cxn>
                <a:cxn ang="T12">
                  <a:pos x="T4" y="T5"/>
                </a:cxn>
                <a:cxn ang="T13">
                  <a:pos x="T6" y="T7"/>
                </a:cxn>
                <a:cxn ang="T14">
                  <a:pos x="T8" y="T9"/>
                </a:cxn>
              </a:cxnLst>
              <a:rect l="T15" t="T16" r="T17" b="T18"/>
              <a:pathLst>
                <a:path w="250" h="633">
                  <a:moveTo>
                    <a:pt x="250" y="0"/>
                  </a:moveTo>
                  <a:lnTo>
                    <a:pt x="35" y="633"/>
                  </a:lnTo>
                  <a:lnTo>
                    <a:pt x="0" y="633"/>
                  </a:lnTo>
                  <a:lnTo>
                    <a:pt x="215" y="0"/>
                  </a:lnTo>
                  <a:lnTo>
                    <a:pt x="250" y="0"/>
                  </a:lnTo>
                  <a:close/>
                </a:path>
              </a:pathLst>
            </a:custGeom>
            <a:solidFill>
              <a:srgbClr val="131516"/>
            </a:solidFill>
            <a:ln w="9525">
              <a:noFill/>
              <a:round/>
              <a:headEnd/>
              <a:tailEnd/>
            </a:ln>
          </p:spPr>
          <p:txBody>
            <a:bodyPr>
              <a:prstTxWarp prst="textNoShape">
                <a:avLst/>
              </a:prstTxWarp>
            </a:bodyPr>
            <a:lstStyle/>
            <a:p>
              <a:endParaRPr lang="de-DE"/>
            </a:p>
          </p:txBody>
        </p:sp>
        <p:sp>
          <p:nvSpPr>
            <p:cNvPr id="228" name="Freeform 229"/>
            <p:cNvSpPr>
              <a:spLocks/>
            </p:cNvSpPr>
            <p:nvPr/>
          </p:nvSpPr>
          <p:spPr bwMode="auto">
            <a:xfrm>
              <a:off x="2469" y="1014"/>
              <a:ext cx="64" cy="59"/>
            </a:xfrm>
            <a:custGeom>
              <a:avLst/>
              <a:gdLst>
                <a:gd name="T0" fmla="*/ 378 w 445"/>
                <a:gd name="T1" fmla="*/ 243 h 413"/>
                <a:gd name="T2" fmla="*/ 379 w 445"/>
                <a:gd name="T3" fmla="*/ 299 h 413"/>
                <a:gd name="T4" fmla="*/ 381 w 445"/>
                <a:gd name="T5" fmla="*/ 329 h 413"/>
                <a:gd name="T6" fmla="*/ 386 w 445"/>
                <a:gd name="T7" fmla="*/ 341 h 413"/>
                <a:gd name="T8" fmla="*/ 392 w 445"/>
                <a:gd name="T9" fmla="*/ 350 h 413"/>
                <a:gd name="T10" fmla="*/ 399 w 445"/>
                <a:gd name="T11" fmla="*/ 355 h 413"/>
                <a:gd name="T12" fmla="*/ 409 w 445"/>
                <a:gd name="T13" fmla="*/ 356 h 413"/>
                <a:gd name="T14" fmla="*/ 423 w 445"/>
                <a:gd name="T15" fmla="*/ 355 h 413"/>
                <a:gd name="T16" fmla="*/ 440 w 445"/>
                <a:gd name="T17" fmla="*/ 348 h 413"/>
                <a:gd name="T18" fmla="*/ 325 w 445"/>
                <a:gd name="T19" fmla="*/ 413 h 413"/>
                <a:gd name="T20" fmla="*/ 305 w 445"/>
                <a:gd name="T21" fmla="*/ 329 h 413"/>
                <a:gd name="T22" fmla="*/ 260 w 445"/>
                <a:gd name="T23" fmla="*/ 374 h 413"/>
                <a:gd name="T24" fmla="*/ 242 w 445"/>
                <a:gd name="T25" fmla="*/ 390 h 413"/>
                <a:gd name="T26" fmla="*/ 227 w 445"/>
                <a:gd name="T27" fmla="*/ 399 h 413"/>
                <a:gd name="T28" fmla="*/ 199 w 445"/>
                <a:gd name="T29" fmla="*/ 409 h 413"/>
                <a:gd name="T30" fmla="*/ 170 w 445"/>
                <a:gd name="T31" fmla="*/ 413 h 413"/>
                <a:gd name="T32" fmla="*/ 154 w 445"/>
                <a:gd name="T33" fmla="*/ 412 h 413"/>
                <a:gd name="T34" fmla="*/ 138 w 445"/>
                <a:gd name="T35" fmla="*/ 408 h 413"/>
                <a:gd name="T36" fmla="*/ 125 w 445"/>
                <a:gd name="T37" fmla="*/ 402 h 413"/>
                <a:gd name="T38" fmla="*/ 111 w 445"/>
                <a:gd name="T39" fmla="*/ 394 h 413"/>
                <a:gd name="T40" fmla="*/ 100 w 445"/>
                <a:gd name="T41" fmla="*/ 384 h 413"/>
                <a:gd name="T42" fmla="*/ 91 w 445"/>
                <a:gd name="T43" fmla="*/ 372 h 413"/>
                <a:gd name="T44" fmla="*/ 82 w 445"/>
                <a:gd name="T45" fmla="*/ 359 h 413"/>
                <a:gd name="T46" fmla="*/ 77 w 445"/>
                <a:gd name="T47" fmla="*/ 344 h 413"/>
                <a:gd name="T48" fmla="*/ 70 w 445"/>
                <a:gd name="T49" fmla="*/ 307 h 413"/>
                <a:gd name="T50" fmla="*/ 68 w 445"/>
                <a:gd name="T51" fmla="*/ 258 h 413"/>
                <a:gd name="T52" fmla="*/ 67 w 445"/>
                <a:gd name="T53" fmla="*/ 66 h 413"/>
                <a:gd name="T54" fmla="*/ 64 w 445"/>
                <a:gd name="T55" fmla="*/ 46 h 413"/>
                <a:gd name="T56" fmla="*/ 58 w 445"/>
                <a:gd name="T57" fmla="*/ 34 h 413"/>
                <a:gd name="T58" fmla="*/ 48 w 445"/>
                <a:gd name="T59" fmla="*/ 25 h 413"/>
                <a:gd name="T60" fmla="*/ 36 w 445"/>
                <a:gd name="T61" fmla="*/ 20 h 413"/>
                <a:gd name="T62" fmla="*/ 14 w 445"/>
                <a:gd name="T63" fmla="*/ 17 h 413"/>
                <a:gd name="T64" fmla="*/ 0 w 445"/>
                <a:gd name="T65" fmla="*/ 0 h 413"/>
                <a:gd name="T66" fmla="*/ 140 w 445"/>
                <a:gd name="T67" fmla="*/ 269 h 413"/>
                <a:gd name="T68" fmla="*/ 141 w 445"/>
                <a:gd name="T69" fmla="*/ 295 h 413"/>
                <a:gd name="T70" fmla="*/ 145 w 445"/>
                <a:gd name="T71" fmla="*/ 315 h 413"/>
                <a:gd name="T72" fmla="*/ 151 w 445"/>
                <a:gd name="T73" fmla="*/ 331 h 413"/>
                <a:gd name="T74" fmla="*/ 160 w 445"/>
                <a:gd name="T75" fmla="*/ 342 h 413"/>
                <a:gd name="T76" fmla="*/ 170 w 445"/>
                <a:gd name="T77" fmla="*/ 349 h 413"/>
                <a:gd name="T78" fmla="*/ 182 w 445"/>
                <a:gd name="T79" fmla="*/ 356 h 413"/>
                <a:gd name="T80" fmla="*/ 193 w 445"/>
                <a:gd name="T81" fmla="*/ 359 h 413"/>
                <a:gd name="T82" fmla="*/ 206 w 445"/>
                <a:gd name="T83" fmla="*/ 360 h 413"/>
                <a:gd name="T84" fmla="*/ 227 w 445"/>
                <a:gd name="T85" fmla="*/ 357 h 413"/>
                <a:gd name="T86" fmla="*/ 249 w 445"/>
                <a:gd name="T87" fmla="*/ 348 h 413"/>
                <a:gd name="T88" fmla="*/ 276 w 445"/>
                <a:gd name="T89" fmla="*/ 331 h 413"/>
                <a:gd name="T90" fmla="*/ 305 w 445"/>
                <a:gd name="T91" fmla="*/ 303 h 413"/>
                <a:gd name="T92" fmla="*/ 305 w 445"/>
                <a:gd name="T93" fmla="*/ 60 h 413"/>
                <a:gd name="T94" fmla="*/ 301 w 445"/>
                <a:gd name="T95" fmla="*/ 42 h 413"/>
                <a:gd name="T96" fmla="*/ 296 w 445"/>
                <a:gd name="T97" fmla="*/ 34 h 413"/>
                <a:gd name="T98" fmla="*/ 290 w 445"/>
                <a:gd name="T99" fmla="*/ 27 h 413"/>
                <a:gd name="T100" fmla="*/ 281 w 445"/>
                <a:gd name="T101" fmla="*/ 22 h 413"/>
                <a:gd name="T102" fmla="*/ 260 w 445"/>
                <a:gd name="T103" fmla="*/ 18 h 413"/>
                <a:gd name="T104" fmla="*/ 241 w 445"/>
                <a:gd name="T105" fmla="*/ 0 h 4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45"/>
                <a:gd name="T160" fmla="*/ 0 h 413"/>
                <a:gd name="T161" fmla="*/ 445 w 445"/>
                <a:gd name="T162" fmla="*/ 413 h 4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45" h="413">
                  <a:moveTo>
                    <a:pt x="378" y="0"/>
                  </a:moveTo>
                  <a:lnTo>
                    <a:pt x="378" y="243"/>
                  </a:lnTo>
                  <a:lnTo>
                    <a:pt x="378" y="275"/>
                  </a:lnTo>
                  <a:lnTo>
                    <a:pt x="379" y="299"/>
                  </a:lnTo>
                  <a:lnTo>
                    <a:pt x="380" y="317"/>
                  </a:lnTo>
                  <a:lnTo>
                    <a:pt x="381" y="329"/>
                  </a:lnTo>
                  <a:lnTo>
                    <a:pt x="383" y="336"/>
                  </a:lnTo>
                  <a:lnTo>
                    <a:pt x="386" y="341"/>
                  </a:lnTo>
                  <a:lnTo>
                    <a:pt x="388" y="346"/>
                  </a:lnTo>
                  <a:lnTo>
                    <a:pt x="392" y="350"/>
                  </a:lnTo>
                  <a:lnTo>
                    <a:pt x="395" y="353"/>
                  </a:lnTo>
                  <a:lnTo>
                    <a:pt x="399" y="355"/>
                  </a:lnTo>
                  <a:lnTo>
                    <a:pt x="404" y="356"/>
                  </a:lnTo>
                  <a:lnTo>
                    <a:pt x="409" y="356"/>
                  </a:lnTo>
                  <a:lnTo>
                    <a:pt x="416" y="356"/>
                  </a:lnTo>
                  <a:lnTo>
                    <a:pt x="423" y="355"/>
                  </a:lnTo>
                  <a:lnTo>
                    <a:pt x="430" y="352"/>
                  </a:lnTo>
                  <a:lnTo>
                    <a:pt x="440" y="348"/>
                  </a:lnTo>
                  <a:lnTo>
                    <a:pt x="445" y="364"/>
                  </a:lnTo>
                  <a:lnTo>
                    <a:pt x="325" y="413"/>
                  </a:lnTo>
                  <a:lnTo>
                    <a:pt x="305" y="413"/>
                  </a:lnTo>
                  <a:lnTo>
                    <a:pt x="305" y="329"/>
                  </a:lnTo>
                  <a:lnTo>
                    <a:pt x="282" y="354"/>
                  </a:lnTo>
                  <a:lnTo>
                    <a:pt x="260" y="374"/>
                  </a:lnTo>
                  <a:lnTo>
                    <a:pt x="251" y="383"/>
                  </a:lnTo>
                  <a:lnTo>
                    <a:pt x="242" y="390"/>
                  </a:lnTo>
                  <a:lnTo>
                    <a:pt x="234" y="395"/>
                  </a:lnTo>
                  <a:lnTo>
                    <a:pt x="227" y="399"/>
                  </a:lnTo>
                  <a:lnTo>
                    <a:pt x="214" y="405"/>
                  </a:lnTo>
                  <a:lnTo>
                    <a:pt x="199" y="409"/>
                  </a:lnTo>
                  <a:lnTo>
                    <a:pt x="185" y="412"/>
                  </a:lnTo>
                  <a:lnTo>
                    <a:pt x="170" y="413"/>
                  </a:lnTo>
                  <a:lnTo>
                    <a:pt x="162" y="413"/>
                  </a:lnTo>
                  <a:lnTo>
                    <a:pt x="154" y="412"/>
                  </a:lnTo>
                  <a:lnTo>
                    <a:pt x="145" y="410"/>
                  </a:lnTo>
                  <a:lnTo>
                    <a:pt x="138" y="408"/>
                  </a:lnTo>
                  <a:lnTo>
                    <a:pt x="131" y="406"/>
                  </a:lnTo>
                  <a:lnTo>
                    <a:pt x="125" y="402"/>
                  </a:lnTo>
                  <a:lnTo>
                    <a:pt x="118" y="399"/>
                  </a:lnTo>
                  <a:lnTo>
                    <a:pt x="111" y="394"/>
                  </a:lnTo>
                  <a:lnTo>
                    <a:pt x="105" y="389"/>
                  </a:lnTo>
                  <a:lnTo>
                    <a:pt x="100" y="384"/>
                  </a:lnTo>
                  <a:lnTo>
                    <a:pt x="95" y="378"/>
                  </a:lnTo>
                  <a:lnTo>
                    <a:pt x="91" y="372"/>
                  </a:lnTo>
                  <a:lnTo>
                    <a:pt x="87" y="365"/>
                  </a:lnTo>
                  <a:lnTo>
                    <a:pt x="82" y="359"/>
                  </a:lnTo>
                  <a:lnTo>
                    <a:pt x="79" y="352"/>
                  </a:lnTo>
                  <a:lnTo>
                    <a:pt x="77" y="344"/>
                  </a:lnTo>
                  <a:lnTo>
                    <a:pt x="73" y="327"/>
                  </a:lnTo>
                  <a:lnTo>
                    <a:pt x="70" y="307"/>
                  </a:lnTo>
                  <a:lnTo>
                    <a:pt x="68" y="283"/>
                  </a:lnTo>
                  <a:lnTo>
                    <a:pt x="68" y="258"/>
                  </a:lnTo>
                  <a:lnTo>
                    <a:pt x="68" y="79"/>
                  </a:lnTo>
                  <a:lnTo>
                    <a:pt x="67" y="66"/>
                  </a:lnTo>
                  <a:lnTo>
                    <a:pt x="66" y="54"/>
                  </a:lnTo>
                  <a:lnTo>
                    <a:pt x="64" y="46"/>
                  </a:lnTo>
                  <a:lnTo>
                    <a:pt x="62" y="39"/>
                  </a:lnTo>
                  <a:lnTo>
                    <a:pt x="58" y="34"/>
                  </a:lnTo>
                  <a:lnTo>
                    <a:pt x="54" y="29"/>
                  </a:lnTo>
                  <a:lnTo>
                    <a:pt x="48" y="25"/>
                  </a:lnTo>
                  <a:lnTo>
                    <a:pt x="43" y="22"/>
                  </a:lnTo>
                  <a:lnTo>
                    <a:pt x="36" y="20"/>
                  </a:lnTo>
                  <a:lnTo>
                    <a:pt x="27" y="18"/>
                  </a:lnTo>
                  <a:lnTo>
                    <a:pt x="14" y="17"/>
                  </a:lnTo>
                  <a:lnTo>
                    <a:pt x="0" y="17"/>
                  </a:lnTo>
                  <a:lnTo>
                    <a:pt x="0" y="0"/>
                  </a:lnTo>
                  <a:lnTo>
                    <a:pt x="140" y="0"/>
                  </a:lnTo>
                  <a:lnTo>
                    <a:pt x="140" y="269"/>
                  </a:lnTo>
                  <a:lnTo>
                    <a:pt x="140" y="282"/>
                  </a:lnTo>
                  <a:lnTo>
                    <a:pt x="141" y="295"/>
                  </a:lnTo>
                  <a:lnTo>
                    <a:pt x="142" y="305"/>
                  </a:lnTo>
                  <a:lnTo>
                    <a:pt x="145" y="315"/>
                  </a:lnTo>
                  <a:lnTo>
                    <a:pt x="147" y="324"/>
                  </a:lnTo>
                  <a:lnTo>
                    <a:pt x="151" y="331"/>
                  </a:lnTo>
                  <a:lnTo>
                    <a:pt x="155" y="337"/>
                  </a:lnTo>
                  <a:lnTo>
                    <a:pt x="160" y="342"/>
                  </a:lnTo>
                  <a:lnTo>
                    <a:pt x="165" y="346"/>
                  </a:lnTo>
                  <a:lnTo>
                    <a:pt x="170" y="349"/>
                  </a:lnTo>
                  <a:lnTo>
                    <a:pt x="175" y="353"/>
                  </a:lnTo>
                  <a:lnTo>
                    <a:pt x="182" y="356"/>
                  </a:lnTo>
                  <a:lnTo>
                    <a:pt x="187" y="358"/>
                  </a:lnTo>
                  <a:lnTo>
                    <a:pt x="193" y="359"/>
                  </a:lnTo>
                  <a:lnTo>
                    <a:pt x="200" y="360"/>
                  </a:lnTo>
                  <a:lnTo>
                    <a:pt x="206" y="360"/>
                  </a:lnTo>
                  <a:lnTo>
                    <a:pt x="217" y="359"/>
                  </a:lnTo>
                  <a:lnTo>
                    <a:pt x="227" y="357"/>
                  </a:lnTo>
                  <a:lnTo>
                    <a:pt x="237" y="353"/>
                  </a:lnTo>
                  <a:lnTo>
                    <a:pt x="249" y="348"/>
                  </a:lnTo>
                  <a:lnTo>
                    <a:pt x="262" y="340"/>
                  </a:lnTo>
                  <a:lnTo>
                    <a:pt x="276" y="331"/>
                  </a:lnTo>
                  <a:lnTo>
                    <a:pt x="290" y="318"/>
                  </a:lnTo>
                  <a:lnTo>
                    <a:pt x="305" y="303"/>
                  </a:lnTo>
                  <a:lnTo>
                    <a:pt x="305" y="76"/>
                  </a:lnTo>
                  <a:lnTo>
                    <a:pt x="305" y="60"/>
                  </a:lnTo>
                  <a:lnTo>
                    <a:pt x="302" y="47"/>
                  </a:lnTo>
                  <a:lnTo>
                    <a:pt x="301" y="42"/>
                  </a:lnTo>
                  <a:lnTo>
                    <a:pt x="299" y="37"/>
                  </a:lnTo>
                  <a:lnTo>
                    <a:pt x="296" y="34"/>
                  </a:lnTo>
                  <a:lnTo>
                    <a:pt x="293" y="29"/>
                  </a:lnTo>
                  <a:lnTo>
                    <a:pt x="290" y="27"/>
                  </a:lnTo>
                  <a:lnTo>
                    <a:pt x="286" y="24"/>
                  </a:lnTo>
                  <a:lnTo>
                    <a:pt x="281" y="22"/>
                  </a:lnTo>
                  <a:lnTo>
                    <a:pt x="274" y="20"/>
                  </a:lnTo>
                  <a:lnTo>
                    <a:pt x="260" y="18"/>
                  </a:lnTo>
                  <a:lnTo>
                    <a:pt x="241" y="17"/>
                  </a:lnTo>
                  <a:lnTo>
                    <a:pt x="241" y="0"/>
                  </a:lnTo>
                  <a:lnTo>
                    <a:pt x="378" y="0"/>
                  </a:lnTo>
                  <a:close/>
                </a:path>
              </a:pathLst>
            </a:custGeom>
            <a:solidFill>
              <a:srgbClr val="131516"/>
            </a:solidFill>
            <a:ln w="9525">
              <a:noFill/>
              <a:round/>
              <a:headEnd/>
              <a:tailEnd/>
            </a:ln>
          </p:spPr>
          <p:txBody>
            <a:bodyPr>
              <a:prstTxWarp prst="textNoShape">
                <a:avLst/>
              </a:prstTxWarp>
            </a:bodyPr>
            <a:lstStyle/>
            <a:p>
              <a:endParaRPr lang="de-DE"/>
            </a:p>
          </p:txBody>
        </p:sp>
        <p:sp>
          <p:nvSpPr>
            <p:cNvPr id="229" name="Freeform 230"/>
            <p:cNvSpPr>
              <a:spLocks/>
            </p:cNvSpPr>
            <p:nvPr/>
          </p:nvSpPr>
          <p:spPr bwMode="auto">
            <a:xfrm>
              <a:off x="2533" y="982"/>
              <a:ext cx="36" cy="91"/>
            </a:xfrm>
            <a:custGeom>
              <a:avLst/>
              <a:gdLst>
                <a:gd name="T0" fmla="*/ 250 w 250"/>
                <a:gd name="T1" fmla="*/ 0 h 633"/>
                <a:gd name="T2" fmla="*/ 35 w 250"/>
                <a:gd name="T3" fmla="*/ 633 h 633"/>
                <a:gd name="T4" fmla="*/ 0 w 250"/>
                <a:gd name="T5" fmla="*/ 633 h 633"/>
                <a:gd name="T6" fmla="*/ 215 w 250"/>
                <a:gd name="T7" fmla="*/ 0 h 633"/>
                <a:gd name="T8" fmla="*/ 250 w 250"/>
                <a:gd name="T9" fmla="*/ 0 h 633"/>
                <a:gd name="T10" fmla="*/ 0 60000 65536"/>
                <a:gd name="T11" fmla="*/ 0 60000 65536"/>
                <a:gd name="T12" fmla="*/ 0 60000 65536"/>
                <a:gd name="T13" fmla="*/ 0 60000 65536"/>
                <a:gd name="T14" fmla="*/ 0 60000 65536"/>
                <a:gd name="T15" fmla="*/ 0 w 250"/>
                <a:gd name="T16" fmla="*/ 0 h 633"/>
                <a:gd name="T17" fmla="*/ 250 w 250"/>
                <a:gd name="T18" fmla="*/ 633 h 633"/>
              </a:gdLst>
              <a:ahLst/>
              <a:cxnLst>
                <a:cxn ang="T10">
                  <a:pos x="T0" y="T1"/>
                </a:cxn>
                <a:cxn ang="T11">
                  <a:pos x="T2" y="T3"/>
                </a:cxn>
                <a:cxn ang="T12">
                  <a:pos x="T4" y="T5"/>
                </a:cxn>
                <a:cxn ang="T13">
                  <a:pos x="T6" y="T7"/>
                </a:cxn>
                <a:cxn ang="T14">
                  <a:pos x="T8" y="T9"/>
                </a:cxn>
              </a:cxnLst>
              <a:rect l="T15" t="T16" r="T17" b="T18"/>
              <a:pathLst>
                <a:path w="250" h="633">
                  <a:moveTo>
                    <a:pt x="250" y="0"/>
                  </a:moveTo>
                  <a:lnTo>
                    <a:pt x="35" y="633"/>
                  </a:lnTo>
                  <a:lnTo>
                    <a:pt x="0" y="633"/>
                  </a:lnTo>
                  <a:lnTo>
                    <a:pt x="215" y="0"/>
                  </a:lnTo>
                  <a:lnTo>
                    <a:pt x="250" y="0"/>
                  </a:lnTo>
                  <a:close/>
                </a:path>
              </a:pathLst>
            </a:custGeom>
            <a:solidFill>
              <a:srgbClr val="131516"/>
            </a:solidFill>
            <a:ln w="9525">
              <a:noFill/>
              <a:round/>
              <a:headEnd/>
              <a:tailEnd/>
            </a:ln>
          </p:spPr>
          <p:txBody>
            <a:bodyPr>
              <a:prstTxWarp prst="textNoShape">
                <a:avLst/>
              </a:prstTxWarp>
            </a:bodyPr>
            <a:lstStyle/>
            <a:p>
              <a:endParaRPr lang="de-DE"/>
            </a:p>
          </p:txBody>
        </p:sp>
        <p:sp>
          <p:nvSpPr>
            <p:cNvPr id="230" name="Freeform 231"/>
            <p:cNvSpPr>
              <a:spLocks/>
            </p:cNvSpPr>
            <p:nvPr/>
          </p:nvSpPr>
          <p:spPr bwMode="auto">
            <a:xfrm>
              <a:off x="2434" y="982"/>
              <a:ext cx="36" cy="91"/>
            </a:xfrm>
            <a:custGeom>
              <a:avLst/>
              <a:gdLst>
                <a:gd name="T0" fmla="*/ 250 w 250"/>
                <a:gd name="T1" fmla="*/ 0 h 633"/>
                <a:gd name="T2" fmla="*/ 35 w 250"/>
                <a:gd name="T3" fmla="*/ 633 h 633"/>
                <a:gd name="T4" fmla="*/ 0 w 250"/>
                <a:gd name="T5" fmla="*/ 633 h 633"/>
                <a:gd name="T6" fmla="*/ 215 w 250"/>
                <a:gd name="T7" fmla="*/ 0 h 633"/>
                <a:gd name="T8" fmla="*/ 250 w 250"/>
                <a:gd name="T9" fmla="*/ 0 h 633"/>
                <a:gd name="T10" fmla="*/ 0 60000 65536"/>
                <a:gd name="T11" fmla="*/ 0 60000 65536"/>
                <a:gd name="T12" fmla="*/ 0 60000 65536"/>
                <a:gd name="T13" fmla="*/ 0 60000 65536"/>
                <a:gd name="T14" fmla="*/ 0 60000 65536"/>
                <a:gd name="T15" fmla="*/ 0 w 250"/>
                <a:gd name="T16" fmla="*/ 0 h 633"/>
                <a:gd name="T17" fmla="*/ 250 w 250"/>
                <a:gd name="T18" fmla="*/ 633 h 633"/>
              </a:gdLst>
              <a:ahLst/>
              <a:cxnLst>
                <a:cxn ang="T10">
                  <a:pos x="T0" y="T1"/>
                </a:cxn>
                <a:cxn ang="T11">
                  <a:pos x="T2" y="T3"/>
                </a:cxn>
                <a:cxn ang="T12">
                  <a:pos x="T4" y="T5"/>
                </a:cxn>
                <a:cxn ang="T13">
                  <a:pos x="T6" y="T7"/>
                </a:cxn>
                <a:cxn ang="T14">
                  <a:pos x="T8" y="T9"/>
                </a:cxn>
              </a:cxnLst>
              <a:rect l="T15" t="T16" r="T17" b="T18"/>
              <a:pathLst>
                <a:path w="250" h="633">
                  <a:moveTo>
                    <a:pt x="250" y="0"/>
                  </a:moveTo>
                  <a:lnTo>
                    <a:pt x="35" y="633"/>
                  </a:lnTo>
                  <a:lnTo>
                    <a:pt x="0" y="633"/>
                  </a:lnTo>
                  <a:lnTo>
                    <a:pt x="215" y="0"/>
                  </a:lnTo>
                  <a:lnTo>
                    <a:pt x="250" y="0"/>
                  </a:lnTo>
                  <a:close/>
                </a:path>
              </a:pathLst>
            </a:custGeom>
            <a:noFill/>
            <a:ln w="7938">
              <a:solidFill>
                <a:srgbClr val="131516"/>
              </a:solidFill>
              <a:round/>
              <a:headEnd/>
              <a:tailEnd/>
            </a:ln>
          </p:spPr>
          <p:txBody>
            <a:bodyPr>
              <a:prstTxWarp prst="textNoShape">
                <a:avLst/>
              </a:prstTxWarp>
            </a:bodyPr>
            <a:lstStyle/>
            <a:p>
              <a:endParaRPr lang="de-DE"/>
            </a:p>
          </p:txBody>
        </p:sp>
        <p:sp>
          <p:nvSpPr>
            <p:cNvPr id="231" name="Freeform 232"/>
            <p:cNvSpPr>
              <a:spLocks/>
            </p:cNvSpPr>
            <p:nvPr/>
          </p:nvSpPr>
          <p:spPr bwMode="auto">
            <a:xfrm>
              <a:off x="2469" y="1014"/>
              <a:ext cx="64" cy="59"/>
            </a:xfrm>
            <a:custGeom>
              <a:avLst/>
              <a:gdLst>
                <a:gd name="T0" fmla="*/ 378 w 445"/>
                <a:gd name="T1" fmla="*/ 243 h 413"/>
                <a:gd name="T2" fmla="*/ 379 w 445"/>
                <a:gd name="T3" fmla="*/ 299 h 413"/>
                <a:gd name="T4" fmla="*/ 381 w 445"/>
                <a:gd name="T5" fmla="*/ 329 h 413"/>
                <a:gd name="T6" fmla="*/ 386 w 445"/>
                <a:gd name="T7" fmla="*/ 341 h 413"/>
                <a:gd name="T8" fmla="*/ 392 w 445"/>
                <a:gd name="T9" fmla="*/ 350 h 413"/>
                <a:gd name="T10" fmla="*/ 399 w 445"/>
                <a:gd name="T11" fmla="*/ 355 h 413"/>
                <a:gd name="T12" fmla="*/ 409 w 445"/>
                <a:gd name="T13" fmla="*/ 356 h 413"/>
                <a:gd name="T14" fmla="*/ 423 w 445"/>
                <a:gd name="T15" fmla="*/ 355 h 413"/>
                <a:gd name="T16" fmla="*/ 440 w 445"/>
                <a:gd name="T17" fmla="*/ 348 h 413"/>
                <a:gd name="T18" fmla="*/ 325 w 445"/>
                <a:gd name="T19" fmla="*/ 413 h 413"/>
                <a:gd name="T20" fmla="*/ 305 w 445"/>
                <a:gd name="T21" fmla="*/ 329 h 413"/>
                <a:gd name="T22" fmla="*/ 260 w 445"/>
                <a:gd name="T23" fmla="*/ 374 h 413"/>
                <a:gd name="T24" fmla="*/ 242 w 445"/>
                <a:gd name="T25" fmla="*/ 390 h 413"/>
                <a:gd name="T26" fmla="*/ 227 w 445"/>
                <a:gd name="T27" fmla="*/ 399 h 413"/>
                <a:gd name="T28" fmla="*/ 199 w 445"/>
                <a:gd name="T29" fmla="*/ 409 h 413"/>
                <a:gd name="T30" fmla="*/ 170 w 445"/>
                <a:gd name="T31" fmla="*/ 413 h 413"/>
                <a:gd name="T32" fmla="*/ 154 w 445"/>
                <a:gd name="T33" fmla="*/ 412 h 413"/>
                <a:gd name="T34" fmla="*/ 138 w 445"/>
                <a:gd name="T35" fmla="*/ 408 h 413"/>
                <a:gd name="T36" fmla="*/ 125 w 445"/>
                <a:gd name="T37" fmla="*/ 402 h 413"/>
                <a:gd name="T38" fmla="*/ 111 w 445"/>
                <a:gd name="T39" fmla="*/ 394 h 413"/>
                <a:gd name="T40" fmla="*/ 100 w 445"/>
                <a:gd name="T41" fmla="*/ 384 h 413"/>
                <a:gd name="T42" fmla="*/ 91 w 445"/>
                <a:gd name="T43" fmla="*/ 372 h 413"/>
                <a:gd name="T44" fmla="*/ 82 w 445"/>
                <a:gd name="T45" fmla="*/ 359 h 413"/>
                <a:gd name="T46" fmla="*/ 77 w 445"/>
                <a:gd name="T47" fmla="*/ 344 h 413"/>
                <a:gd name="T48" fmla="*/ 70 w 445"/>
                <a:gd name="T49" fmla="*/ 307 h 413"/>
                <a:gd name="T50" fmla="*/ 68 w 445"/>
                <a:gd name="T51" fmla="*/ 258 h 413"/>
                <a:gd name="T52" fmla="*/ 67 w 445"/>
                <a:gd name="T53" fmla="*/ 66 h 413"/>
                <a:gd name="T54" fmla="*/ 64 w 445"/>
                <a:gd name="T55" fmla="*/ 46 h 413"/>
                <a:gd name="T56" fmla="*/ 58 w 445"/>
                <a:gd name="T57" fmla="*/ 34 h 413"/>
                <a:gd name="T58" fmla="*/ 48 w 445"/>
                <a:gd name="T59" fmla="*/ 25 h 413"/>
                <a:gd name="T60" fmla="*/ 36 w 445"/>
                <a:gd name="T61" fmla="*/ 20 h 413"/>
                <a:gd name="T62" fmla="*/ 14 w 445"/>
                <a:gd name="T63" fmla="*/ 17 h 413"/>
                <a:gd name="T64" fmla="*/ 0 w 445"/>
                <a:gd name="T65" fmla="*/ 0 h 413"/>
                <a:gd name="T66" fmla="*/ 140 w 445"/>
                <a:gd name="T67" fmla="*/ 269 h 413"/>
                <a:gd name="T68" fmla="*/ 141 w 445"/>
                <a:gd name="T69" fmla="*/ 295 h 413"/>
                <a:gd name="T70" fmla="*/ 145 w 445"/>
                <a:gd name="T71" fmla="*/ 315 h 413"/>
                <a:gd name="T72" fmla="*/ 151 w 445"/>
                <a:gd name="T73" fmla="*/ 331 h 413"/>
                <a:gd name="T74" fmla="*/ 160 w 445"/>
                <a:gd name="T75" fmla="*/ 342 h 413"/>
                <a:gd name="T76" fmla="*/ 170 w 445"/>
                <a:gd name="T77" fmla="*/ 349 h 413"/>
                <a:gd name="T78" fmla="*/ 182 w 445"/>
                <a:gd name="T79" fmla="*/ 356 h 413"/>
                <a:gd name="T80" fmla="*/ 193 w 445"/>
                <a:gd name="T81" fmla="*/ 359 h 413"/>
                <a:gd name="T82" fmla="*/ 206 w 445"/>
                <a:gd name="T83" fmla="*/ 360 h 413"/>
                <a:gd name="T84" fmla="*/ 227 w 445"/>
                <a:gd name="T85" fmla="*/ 357 h 413"/>
                <a:gd name="T86" fmla="*/ 249 w 445"/>
                <a:gd name="T87" fmla="*/ 348 h 413"/>
                <a:gd name="T88" fmla="*/ 276 w 445"/>
                <a:gd name="T89" fmla="*/ 331 h 413"/>
                <a:gd name="T90" fmla="*/ 305 w 445"/>
                <a:gd name="T91" fmla="*/ 303 h 413"/>
                <a:gd name="T92" fmla="*/ 305 w 445"/>
                <a:gd name="T93" fmla="*/ 60 h 413"/>
                <a:gd name="T94" fmla="*/ 301 w 445"/>
                <a:gd name="T95" fmla="*/ 42 h 413"/>
                <a:gd name="T96" fmla="*/ 296 w 445"/>
                <a:gd name="T97" fmla="*/ 34 h 413"/>
                <a:gd name="T98" fmla="*/ 290 w 445"/>
                <a:gd name="T99" fmla="*/ 27 h 413"/>
                <a:gd name="T100" fmla="*/ 281 w 445"/>
                <a:gd name="T101" fmla="*/ 22 h 413"/>
                <a:gd name="T102" fmla="*/ 260 w 445"/>
                <a:gd name="T103" fmla="*/ 18 h 413"/>
                <a:gd name="T104" fmla="*/ 241 w 445"/>
                <a:gd name="T105" fmla="*/ 0 h 4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45"/>
                <a:gd name="T160" fmla="*/ 0 h 413"/>
                <a:gd name="T161" fmla="*/ 445 w 445"/>
                <a:gd name="T162" fmla="*/ 413 h 4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45" h="413">
                  <a:moveTo>
                    <a:pt x="378" y="0"/>
                  </a:moveTo>
                  <a:lnTo>
                    <a:pt x="378" y="243"/>
                  </a:lnTo>
                  <a:lnTo>
                    <a:pt x="378" y="275"/>
                  </a:lnTo>
                  <a:lnTo>
                    <a:pt x="379" y="299"/>
                  </a:lnTo>
                  <a:lnTo>
                    <a:pt x="380" y="317"/>
                  </a:lnTo>
                  <a:lnTo>
                    <a:pt x="381" y="329"/>
                  </a:lnTo>
                  <a:lnTo>
                    <a:pt x="383" y="336"/>
                  </a:lnTo>
                  <a:lnTo>
                    <a:pt x="386" y="341"/>
                  </a:lnTo>
                  <a:lnTo>
                    <a:pt x="388" y="346"/>
                  </a:lnTo>
                  <a:lnTo>
                    <a:pt x="392" y="350"/>
                  </a:lnTo>
                  <a:lnTo>
                    <a:pt x="395" y="353"/>
                  </a:lnTo>
                  <a:lnTo>
                    <a:pt x="399" y="355"/>
                  </a:lnTo>
                  <a:lnTo>
                    <a:pt x="404" y="356"/>
                  </a:lnTo>
                  <a:lnTo>
                    <a:pt x="409" y="356"/>
                  </a:lnTo>
                  <a:lnTo>
                    <a:pt x="416" y="356"/>
                  </a:lnTo>
                  <a:lnTo>
                    <a:pt x="423" y="355"/>
                  </a:lnTo>
                  <a:lnTo>
                    <a:pt x="430" y="352"/>
                  </a:lnTo>
                  <a:lnTo>
                    <a:pt x="440" y="348"/>
                  </a:lnTo>
                  <a:lnTo>
                    <a:pt x="445" y="364"/>
                  </a:lnTo>
                  <a:lnTo>
                    <a:pt x="325" y="413"/>
                  </a:lnTo>
                  <a:lnTo>
                    <a:pt x="305" y="413"/>
                  </a:lnTo>
                  <a:lnTo>
                    <a:pt x="305" y="329"/>
                  </a:lnTo>
                  <a:lnTo>
                    <a:pt x="282" y="354"/>
                  </a:lnTo>
                  <a:lnTo>
                    <a:pt x="260" y="374"/>
                  </a:lnTo>
                  <a:lnTo>
                    <a:pt x="251" y="383"/>
                  </a:lnTo>
                  <a:lnTo>
                    <a:pt x="242" y="390"/>
                  </a:lnTo>
                  <a:lnTo>
                    <a:pt x="234" y="395"/>
                  </a:lnTo>
                  <a:lnTo>
                    <a:pt x="227" y="399"/>
                  </a:lnTo>
                  <a:lnTo>
                    <a:pt x="214" y="405"/>
                  </a:lnTo>
                  <a:lnTo>
                    <a:pt x="199" y="409"/>
                  </a:lnTo>
                  <a:lnTo>
                    <a:pt x="185" y="412"/>
                  </a:lnTo>
                  <a:lnTo>
                    <a:pt x="170" y="413"/>
                  </a:lnTo>
                  <a:lnTo>
                    <a:pt x="162" y="413"/>
                  </a:lnTo>
                  <a:lnTo>
                    <a:pt x="154" y="412"/>
                  </a:lnTo>
                  <a:lnTo>
                    <a:pt x="145" y="410"/>
                  </a:lnTo>
                  <a:lnTo>
                    <a:pt x="138" y="408"/>
                  </a:lnTo>
                  <a:lnTo>
                    <a:pt x="131" y="406"/>
                  </a:lnTo>
                  <a:lnTo>
                    <a:pt x="125" y="402"/>
                  </a:lnTo>
                  <a:lnTo>
                    <a:pt x="118" y="399"/>
                  </a:lnTo>
                  <a:lnTo>
                    <a:pt x="111" y="394"/>
                  </a:lnTo>
                  <a:lnTo>
                    <a:pt x="105" y="389"/>
                  </a:lnTo>
                  <a:lnTo>
                    <a:pt x="100" y="384"/>
                  </a:lnTo>
                  <a:lnTo>
                    <a:pt x="95" y="378"/>
                  </a:lnTo>
                  <a:lnTo>
                    <a:pt x="91" y="372"/>
                  </a:lnTo>
                  <a:lnTo>
                    <a:pt x="87" y="365"/>
                  </a:lnTo>
                  <a:lnTo>
                    <a:pt x="82" y="359"/>
                  </a:lnTo>
                  <a:lnTo>
                    <a:pt x="79" y="352"/>
                  </a:lnTo>
                  <a:lnTo>
                    <a:pt x="77" y="344"/>
                  </a:lnTo>
                  <a:lnTo>
                    <a:pt x="73" y="327"/>
                  </a:lnTo>
                  <a:lnTo>
                    <a:pt x="70" y="307"/>
                  </a:lnTo>
                  <a:lnTo>
                    <a:pt x="68" y="283"/>
                  </a:lnTo>
                  <a:lnTo>
                    <a:pt x="68" y="258"/>
                  </a:lnTo>
                  <a:lnTo>
                    <a:pt x="68" y="79"/>
                  </a:lnTo>
                  <a:lnTo>
                    <a:pt x="67" y="66"/>
                  </a:lnTo>
                  <a:lnTo>
                    <a:pt x="66" y="54"/>
                  </a:lnTo>
                  <a:lnTo>
                    <a:pt x="64" y="46"/>
                  </a:lnTo>
                  <a:lnTo>
                    <a:pt x="62" y="39"/>
                  </a:lnTo>
                  <a:lnTo>
                    <a:pt x="58" y="34"/>
                  </a:lnTo>
                  <a:lnTo>
                    <a:pt x="54" y="29"/>
                  </a:lnTo>
                  <a:lnTo>
                    <a:pt x="48" y="25"/>
                  </a:lnTo>
                  <a:lnTo>
                    <a:pt x="43" y="22"/>
                  </a:lnTo>
                  <a:lnTo>
                    <a:pt x="36" y="20"/>
                  </a:lnTo>
                  <a:lnTo>
                    <a:pt x="27" y="18"/>
                  </a:lnTo>
                  <a:lnTo>
                    <a:pt x="14" y="17"/>
                  </a:lnTo>
                  <a:lnTo>
                    <a:pt x="0" y="17"/>
                  </a:lnTo>
                  <a:lnTo>
                    <a:pt x="0" y="0"/>
                  </a:lnTo>
                  <a:lnTo>
                    <a:pt x="140" y="0"/>
                  </a:lnTo>
                  <a:lnTo>
                    <a:pt x="140" y="269"/>
                  </a:lnTo>
                  <a:lnTo>
                    <a:pt x="140" y="282"/>
                  </a:lnTo>
                  <a:lnTo>
                    <a:pt x="141" y="295"/>
                  </a:lnTo>
                  <a:lnTo>
                    <a:pt x="142" y="305"/>
                  </a:lnTo>
                  <a:lnTo>
                    <a:pt x="145" y="315"/>
                  </a:lnTo>
                  <a:lnTo>
                    <a:pt x="147" y="324"/>
                  </a:lnTo>
                  <a:lnTo>
                    <a:pt x="151" y="331"/>
                  </a:lnTo>
                  <a:lnTo>
                    <a:pt x="155" y="337"/>
                  </a:lnTo>
                  <a:lnTo>
                    <a:pt x="160" y="342"/>
                  </a:lnTo>
                  <a:lnTo>
                    <a:pt x="165" y="346"/>
                  </a:lnTo>
                  <a:lnTo>
                    <a:pt x="170" y="349"/>
                  </a:lnTo>
                  <a:lnTo>
                    <a:pt x="175" y="353"/>
                  </a:lnTo>
                  <a:lnTo>
                    <a:pt x="182" y="356"/>
                  </a:lnTo>
                  <a:lnTo>
                    <a:pt x="187" y="358"/>
                  </a:lnTo>
                  <a:lnTo>
                    <a:pt x="193" y="359"/>
                  </a:lnTo>
                  <a:lnTo>
                    <a:pt x="200" y="360"/>
                  </a:lnTo>
                  <a:lnTo>
                    <a:pt x="206" y="360"/>
                  </a:lnTo>
                  <a:lnTo>
                    <a:pt x="217" y="359"/>
                  </a:lnTo>
                  <a:lnTo>
                    <a:pt x="227" y="357"/>
                  </a:lnTo>
                  <a:lnTo>
                    <a:pt x="237" y="353"/>
                  </a:lnTo>
                  <a:lnTo>
                    <a:pt x="249" y="348"/>
                  </a:lnTo>
                  <a:lnTo>
                    <a:pt x="262" y="340"/>
                  </a:lnTo>
                  <a:lnTo>
                    <a:pt x="276" y="331"/>
                  </a:lnTo>
                  <a:lnTo>
                    <a:pt x="290" y="318"/>
                  </a:lnTo>
                  <a:lnTo>
                    <a:pt x="305" y="303"/>
                  </a:lnTo>
                  <a:lnTo>
                    <a:pt x="305" y="76"/>
                  </a:lnTo>
                  <a:lnTo>
                    <a:pt x="305" y="60"/>
                  </a:lnTo>
                  <a:lnTo>
                    <a:pt x="302" y="47"/>
                  </a:lnTo>
                  <a:lnTo>
                    <a:pt x="301" y="42"/>
                  </a:lnTo>
                  <a:lnTo>
                    <a:pt x="299" y="37"/>
                  </a:lnTo>
                  <a:lnTo>
                    <a:pt x="296" y="34"/>
                  </a:lnTo>
                  <a:lnTo>
                    <a:pt x="293" y="29"/>
                  </a:lnTo>
                  <a:lnTo>
                    <a:pt x="290" y="27"/>
                  </a:lnTo>
                  <a:lnTo>
                    <a:pt x="286" y="24"/>
                  </a:lnTo>
                  <a:lnTo>
                    <a:pt x="281" y="22"/>
                  </a:lnTo>
                  <a:lnTo>
                    <a:pt x="274" y="20"/>
                  </a:lnTo>
                  <a:lnTo>
                    <a:pt x="260" y="18"/>
                  </a:lnTo>
                  <a:lnTo>
                    <a:pt x="241" y="17"/>
                  </a:lnTo>
                  <a:lnTo>
                    <a:pt x="241" y="0"/>
                  </a:lnTo>
                  <a:lnTo>
                    <a:pt x="378" y="0"/>
                  </a:lnTo>
                </a:path>
              </a:pathLst>
            </a:custGeom>
            <a:noFill/>
            <a:ln w="7938">
              <a:solidFill>
                <a:srgbClr val="131516"/>
              </a:solidFill>
              <a:round/>
              <a:headEnd/>
              <a:tailEnd/>
            </a:ln>
          </p:spPr>
          <p:txBody>
            <a:bodyPr>
              <a:prstTxWarp prst="textNoShape">
                <a:avLst/>
              </a:prstTxWarp>
            </a:bodyPr>
            <a:lstStyle/>
            <a:p>
              <a:endParaRPr lang="de-DE"/>
            </a:p>
          </p:txBody>
        </p:sp>
        <p:sp>
          <p:nvSpPr>
            <p:cNvPr id="232" name="Freeform 233"/>
            <p:cNvSpPr>
              <a:spLocks/>
            </p:cNvSpPr>
            <p:nvPr/>
          </p:nvSpPr>
          <p:spPr bwMode="auto">
            <a:xfrm>
              <a:off x="2533" y="982"/>
              <a:ext cx="36" cy="91"/>
            </a:xfrm>
            <a:custGeom>
              <a:avLst/>
              <a:gdLst>
                <a:gd name="T0" fmla="*/ 250 w 250"/>
                <a:gd name="T1" fmla="*/ 0 h 633"/>
                <a:gd name="T2" fmla="*/ 35 w 250"/>
                <a:gd name="T3" fmla="*/ 633 h 633"/>
                <a:gd name="T4" fmla="*/ 0 w 250"/>
                <a:gd name="T5" fmla="*/ 633 h 633"/>
                <a:gd name="T6" fmla="*/ 215 w 250"/>
                <a:gd name="T7" fmla="*/ 0 h 633"/>
                <a:gd name="T8" fmla="*/ 250 w 250"/>
                <a:gd name="T9" fmla="*/ 0 h 633"/>
                <a:gd name="T10" fmla="*/ 0 60000 65536"/>
                <a:gd name="T11" fmla="*/ 0 60000 65536"/>
                <a:gd name="T12" fmla="*/ 0 60000 65536"/>
                <a:gd name="T13" fmla="*/ 0 60000 65536"/>
                <a:gd name="T14" fmla="*/ 0 60000 65536"/>
                <a:gd name="T15" fmla="*/ 0 w 250"/>
                <a:gd name="T16" fmla="*/ 0 h 633"/>
                <a:gd name="T17" fmla="*/ 250 w 250"/>
                <a:gd name="T18" fmla="*/ 633 h 633"/>
              </a:gdLst>
              <a:ahLst/>
              <a:cxnLst>
                <a:cxn ang="T10">
                  <a:pos x="T0" y="T1"/>
                </a:cxn>
                <a:cxn ang="T11">
                  <a:pos x="T2" y="T3"/>
                </a:cxn>
                <a:cxn ang="T12">
                  <a:pos x="T4" y="T5"/>
                </a:cxn>
                <a:cxn ang="T13">
                  <a:pos x="T6" y="T7"/>
                </a:cxn>
                <a:cxn ang="T14">
                  <a:pos x="T8" y="T9"/>
                </a:cxn>
              </a:cxnLst>
              <a:rect l="T15" t="T16" r="T17" b="T18"/>
              <a:pathLst>
                <a:path w="250" h="633">
                  <a:moveTo>
                    <a:pt x="250" y="0"/>
                  </a:moveTo>
                  <a:lnTo>
                    <a:pt x="35" y="633"/>
                  </a:lnTo>
                  <a:lnTo>
                    <a:pt x="0" y="633"/>
                  </a:lnTo>
                  <a:lnTo>
                    <a:pt x="215" y="0"/>
                  </a:lnTo>
                  <a:lnTo>
                    <a:pt x="250" y="0"/>
                  </a:lnTo>
                  <a:close/>
                </a:path>
              </a:pathLst>
            </a:custGeom>
            <a:noFill/>
            <a:ln w="7938">
              <a:solidFill>
                <a:srgbClr val="131516"/>
              </a:solidFill>
              <a:round/>
              <a:headEnd/>
              <a:tailEnd/>
            </a:ln>
          </p:spPr>
          <p:txBody>
            <a:bodyPr>
              <a:prstTxWarp prst="textNoShape">
                <a:avLst/>
              </a:prstTxWarp>
            </a:bodyPr>
            <a:lstStyle/>
            <a:p>
              <a:endParaRPr lang="de-DE"/>
            </a:p>
          </p:txBody>
        </p:sp>
        <p:sp>
          <p:nvSpPr>
            <p:cNvPr id="233" name="Freeform 234"/>
            <p:cNvSpPr>
              <a:spLocks/>
            </p:cNvSpPr>
            <p:nvPr/>
          </p:nvSpPr>
          <p:spPr bwMode="auto">
            <a:xfrm>
              <a:off x="3385" y="982"/>
              <a:ext cx="36" cy="91"/>
            </a:xfrm>
            <a:custGeom>
              <a:avLst/>
              <a:gdLst>
                <a:gd name="T0" fmla="*/ 250 w 250"/>
                <a:gd name="T1" fmla="*/ 0 h 633"/>
                <a:gd name="T2" fmla="*/ 35 w 250"/>
                <a:gd name="T3" fmla="*/ 633 h 633"/>
                <a:gd name="T4" fmla="*/ 0 w 250"/>
                <a:gd name="T5" fmla="*/ 633 h 633"/>
                <a:gd name="T6" fmla="*/ 215 w 250"/>
                <a:gd name="T7" fmla="*/ 0 h 633"/>
                <a:gd name="T8" fmla="*/ 250 w 250"/>
                <a:gd name="T9" fmla="*/ 0 h 633"/>
                <a:gd name="T10" fmla="*/ 0 60000 65536"/>
                <a:gd name="T11" fmla="*/ 0 60000 65536"/>
                <a:gd name="T12" fmla="*/ 0 60000 65536"/>
                <a:gd name="T13" fmla="*/ 0 60000 65536"/>
                <a:gd name="T14" fmla="*/ 0 60000 65536"/>
                <a:gd name="T15" fmla="*/ 0 w 250"/>
                <a:gd name="T16" fmla="*/ 0 h 633"/>
                <a:gd name="T17" fmla="*/ 250 w 250"/>
                <a:gd name="T18" fmla="*/ 633 h 633"/>
              </a:gdLst>
              <a:ahLst/>
              <a:cxnLst>
                <a:cxn ang="T10">
                  <a:pos x="T0" y="T1"/>
                </a:cxn>
                <a:cxn ang="T11">
                  <a:pos x="T2" y="T3"/>
                </a:cxn>
                <a:cxn ang="T12">
                  <a:pos x="T4" y="T5"/>
                </a:cxn>
                <a:cxn ang="T13">
                  <a:pos x="T6" y="T7"/>
                </a:cxn>
                <a:cxn ang="T14">
                  <a:pos x="T8" y="T9"/>
                </a:cxn>
              </a:cxnLst>
              <a:rect l="T15" t="T16" r="T17" b="T18"/>
              <a:pathLst>
                <a:path w="250" h="633">
                  <a:moveTo>
                    <a:pt x="250" y="0"/>
                  </a:moveTo>
                  <a:lnTo>
                    <a:pt x="35" y="633"/>
                  </a:lnTo>
                  <a:lnTo>
                    <a:pt x="0" y="633"/>
                  </a:lnTo>
                  <a:lnTo>
                    <a:pt x="215" y="0"/>
                  </a:lnTo>
                  <a:lnTo>
                    <a:pt x="250" y="0"/>
                  </a:lnTo>
                  <a:close/>
                </a:path>
              </a:pathLst>
            </a:custGeom>
            <a:solidFill>
              <a:srgbClr val="131516"/>
            </a:solidFill>
            <a:ln w="9525">
              <a:noFill/>
              <a:round/>
              <a:headEnd/>
              <a:tailEnd/>
            </a:ln>
          </p:spPr>
          <p:txBody>
            <a:bodyPr>
              <a:prstTxWarp prst="textNoShape">
                <a:avLst/>
              </a:prstTxWarp>
            </a:bodyPr>
            <a:lstStyle/>
            <a:p>
              <a:endParaRPr lang="de-DE"/>
            </a:p>
          </p:txBody>
        </p:sp>
        <p:sp>
          <p:nvSpPr>
            <p:cNvPr id="234" name="Freeform 235"/>
            <p:cNvSpPr>
              <a:spLocks/>
            </p:cNvSpPr>
            <p:nvPr/>
          </p:nvSpPr>
          <p:spPr bwMode="auto">
            <a:xfrm>
              <a:off x="3385" y="982"/>
              <a:ext cx="36" cy="91"/>
            </a:xfrm>
            <a:custGeom>
              <a:avLst/>
              <a:gdLst>
                <a:gd name="T0" fmla="*/ 250 w 250"/>
                <a:gd name="T1" fmla="*/ 0 h 633"/>
                <a:gd name="T2" fmla="*/ 35 w 250"/>
                <a:gd name="T3" fmla="*/ 633 h 633"/>
                <a:gd name="T4" fmla="*/ 0 w 250"/>
                <a:gd name="T5" fmla="*/ 633 h 633"/>
                <a:gd name="T6" fmla="*/ 215 w 250"/>
                <a:gd name="T7" fmla="*/ 0 h 633"/>
                <a:gd name="T8" fmla="*/ 250 w 250"/>
                <a:gd name="T9" fmla="*/ 0 h 633"/>
                <a:gd name="T10" fmla="*/ 0 60000 65536"/>
                <a:gd name="T11" fmla="*/ 0 60000 65536"/>
                <a:gd name="T12" fmla="*/ 0 60000 65536"/>
                <a:gd name="T13" fmla="*/ 0 60000 65536"/>
                <a:gd name="T14" fmla="*/ 0 60000 65536"/>
                <a:gd name="T15" fmla="*/ 0 w 250"/>
                <a:gd name="T16" fmla="*/ 0 h 633"/>
                <a:gd name="T17" fmla="*/ 250 w 250"/>
                <a:gd name="T18" fmla="*/ 633 h 633"/>
              </a:gdLst>
              <a:ahLst/>
              <a:cxnLst>
                <a:cxn ang="T10">
                  <a:pos x="T0" y="T1"/>
                </a:cxn>
                <a:cxn ang="T11">
                  <a:pos x="T2" y="T3"/>
                </a:cxn>
                <a:cxn ang="T12">
                  <a:pos x="T4" y="T5"/>
                </a:cxn>
                <a:cxn ang="T13">
                  <a:pos x="T6" y="T7"/>
                </a:cxn>
                <a:cxn ang="T14">
                  <a:pos x="T8" y="T9"/>
                </a:cxn>
              </a:cxnLst>
              <a:rect l="T15" t="T16" r="T17" b="T18"/>
              <a:pathLst>
                <a:path w="250" h="633">
                  <a:moveTo>
                    <a:pt x="250" y="0"/>
                  </a:moveTo>
                  <a:lnTo>
                    <a:pt x="35" y="633"/>
                  </a:lnTo>
                  <a:lnTo>
                    <a:pt x="0" y="633"/>
                  </a:lnTo>
                  <a:lnTo>
                    <a:pt x="215" y="0"/>
                  </a:lnTo>
                  <a:lnTo>
                    <a:pt x="250" y="0"/>
                  </a:lnTo>
                  <a:close/>
                </a:path>
              </a:pathLst>
            </a:custGeom>
            <a:noFill/>
            <a:ln w="7938">
              <a:solidFill>
                <a:srgbClr val="131516"/>
              </a:solidFill>
              <a:round/>
              <a:headEnd/>
              <a:tailEnd/>
            </a:ln>
          </p:spPr>
          <p:txBody>
            <a:bodyPr>
              <a:prstTxWarp prst="textNoShape">
                <a:avLst/>
              </a:prstTxWarp>
            </a:bodyPr>
            <a:lstStyle/>
            <a:p>
              <a:endParaRPr lang="de-DE"/>
            </a:p>
          </p:txBody>
        </p:sp>
        <p:sp>
          <p:nvSpPr>
            <p:cNvPr id="235" name="Freeform 236"/>
            <p:cNvSpPr>
              <a:spLocks noEditPoints="1"/>
            </p:cNvSpPr>
            <p:nvPr/>
          </p:nvSpPr>
          <p:spPr bwMode="auto">
            <a:xfrm>
              <a:off x="3415" y="982"/>
              <a:ext cx="35" cy="117"/>
            </a:xfrm>
            <a:custGeom>
              <a:avLst/>
              <a:gdLst>
                <a:gd name="T0" fmla="*/ 206 w 242"/>
                <a:gd name="T1" fmla="*/ 2 h 816"/>
                <a:gd name="T2" fmla="*/ 223 w 242"/>
                <a:gd name="T3" fmla="*/ 9 h 816"/>
                <a:gd name="T4" fmla="*/ 235 w 242"/>
                <a:gd name="T5" fmla="*/ 21 h 816"/>
                <a:gd name="T6" fmla="*/ 242 w 242"/>
                <a:gd name="T7" fmla="*/ 37 h 816"/>
                <a:gd name="T8" fmla="*/ 242 w 242"/>
                <a:gd name="T9" fmla="*/ 55 h 816"/>
                <a:gd name="T10" fmla="*/ 235 w 242"/>
                <a:gd name="T11" fmla="*/ 71 h 816"/>
                <a:gd name="T12" fmla="*/ 223 w 242"/>
                <a:gd name="T13" fmla="*/ 83 h 816"/>
                <a:gd name="T14" fmla="*/ 206 w 242"/>
                <a:gd name="T15" fmla="*/ 89 h 816"/>
                <a:gd name="T16" fmla="*/ 189 w 242"/>
                <a:gd name="T17" fmla="*/ 89 h 816"/>
                <a:gd name="T18" fmla="*/ 173 w 242"/>
                <a:gd name="T19" fmla="*/ 83 h 816"/>
                <a:gd name="T20" fmla="*/ 161 w 242"/>
                <a:gd name="T21" fmla="*/ 71 h 816"/>
                <a:gd name="T22" fmla="*/ 153 w 242"/>
                <a:gd name="T23" fmla="*/ 55 h 816"/>
                <a:gd name="T24" fmla="*/ 153 w 242"/>
                <a:gd name="T25" fmla="*/ 37 h 816"/>
                <a:gd name="T26" fmla="*/ 161 w 242"/>
                <a:gd name="T27" fmla="*/ 21 h 816"/>
                <a:gd name="T28" fmla="*/ 173 w 242"/>
                <a:gd name="T29" fmla="*/ 9 h 816"/>
                <a:gd name="T30" fmla="*/ 189 w 242"/>
                <a:gd name="T31" fmla="*/ 2 h 816"/>
                <a:gd name="T32" fmla="*/ 235 w 242"/>
                <a:gd name="T33" fmla="*/ 211 h 816"/>
                <a:gd name="T34" fmla="*/ 234 w 242"/>
                <a:gd name="T35" fmla="*/ 639 h 816"/>
                <a:gd name="T36" fmla="*/ 229 w 242"/>
                <a:gd name="T37" fmla="*/ 684 h 816"/>
                <a:gd name="T38" fmla="*/ 217 w 242"/>
                <a:gd name="T39" fmla="*/ 722 h 816"/>
                <a:gd name="T40" fmla="*/ 202 w 242"/>
                <a:gd name="T41" fmla="*/ 753 h 816"/>
                <a:gd name="T42" fmla="*/ 180 w 242"/>
                <a:gd name="T43" fmla="*/ 778 h 816"/>
                <a:gd name="T44" fmla="*/ 155 w 242"/>
                <a:gd name="T45" fmla="*/ 798 h 816"/>
                <a:gd name="T46" fmla="*/ 127 w 242"/>
                <a:gd name="T47" fmla="*/ 810 h 816"/>
                <a:gd name="T48" fmla="*/ 95 w 242"/>
                <a:gd name="T49" fmla="*/ 816 h 816"/>
                <a:gd name="T50" fmla="*/ 68 w 242"/>
                <a:gd name="T51" fmla="*/ 816 h 816"/>
                <a:gd name="T52" fmla="*/ 50 w 242"/>
                <a:gd name="T53" fmla="*/ 814 h 816"/>
                <a:gd name="T54" fmla="*/ 36 w 242"/>
                <a:gd name="T55" fmla="*/ 811 h 816"/>
                <a:gd name="T56" fmla="*/ 23 w 242"/>
                <a:gd name="T57" fmla="*/ 806 h 816"/>
                <a:gd name="T58" fmla="*/ 10 w 242"/>
                <a:gd name="T59" fmla="*/ 794 h 816"/>
                <a:gd name="T60" fmla="*/ 2 w 242"/>
                <a:gd name="T61" fmla="*/ 784 h 816"/>
                <a:gd name="T62" fmla="*/ 0 w 242"/>
                <a:gd name="T63" fmla="*/ 776 h 816"/>
                <a:gd name="T64" fmla="*/ 0 w 242"/>
                <a:gd name="T65" fmla="*/ 765 h 816"/>
                <a:gd name="T66" fmla="*/ 6 w 242"/>
                <a:gd name="T67" fmla="*/ 752 h 816"/>
                <a:gd name="T68" fmla="*/ 16 w 242"/>
                <a:gd name="T69" fmla="*/ 741 h 816"/>
                <a:gd name="T70" fmla="*/ 29 w 242"/>
                <a:gd name="T71" fmla="*/ 736 h 816"/>
                <a:gd name="T72" fmla="*/ 41 w 242"/>
                <a:gd name="T73" fmla="*/ 736 h 816"/>
                <a:gd name="T74" fmla="*/ 52 w 242"/>
                <a:gd name="T75" fmla="*/ 739 h 816"/>
                <a:gd name="T76" fmla="*/ 70 w 242"/>
                <a:gd name="T77" fmla="*/ 748 h 816"/>
                <a:gd name="T78" fmla="*/ 98 w 242"/>
                <a:gd name="T79" fmla="*/ 772 h 816"/>
                <a:gd name="T80" fmla="*/ 115 w 242"/>
                <a:gd name="T81" fmla="*/ 781 h 816"/>
                <a:gd name="T82" fmla="*/ 128 w 242"/>
                <a:gd name="T83" fmla="*/ 781 h 816"/>
                <a:gd name="T84" fmla="*/ 138 w 242"/>
                <a:gd name="T85" fmla="*/ 777 h 816"/>
                <a:gd name="T86" fmla="*/ 148 w 242"/>
                <a:gd name="T87" fmla="*/ 769 h 816"/>
                <a:gd name="T88" fmla="*/ 156 w 242"/>
                <a:gd name="T89" fmla="*/ 755 h 816"/>
                <a:gd name="T90" fmla="*/ 161 w 242"/>
                <a:gd name="T91" fmla="*/ 735 h 816"/>
                <a:gd name="T92" fmla="*/ 163 w 242"/>
                <a:gd name="T93" fmla="*/ 693 h 816"/>
                <a:gd name="T94" fmla="*/ 163 w 242"/>
                <a:gd name="T95" fmla="*/ 379 h 816"/>
                <a:gd name="T96" fmla="*/ 162 w 242"/>
                <a:gd name="T97" fmla="*/ 325 h 816"/>
                <a:gd name="T98" fmla="*/ 159 w 242"/>
                <a:gd name="T99" fmla="*/ 295 h 816"/>
                <a:gd name="T100" fmla="*/ 156 w 242"/>
                <a:gd name="T101" fmla="*/ 282 h 816"/>
                <a:gd name="T102" fmla="*/ 149 w 242"/>
                <a:gd name="T103" fmla="*/ 274 h 816"/>
                <a:gd name="T104" fmla="*/ 142 w 242"/>
                <a:gd name="T105" fmla="*/ 270 h 816"/>
                <a:gd name="T106" fmla="*/ 132 w 242"/>
                <a:gd name="T107" fmla="*/ 269 h 816"/>
                <a:gd name="T108" fmla="*/ 118 w 242"/>
                <a:gd name="T109" fmla="*/ 271 h 816"/>
                <a:gd name="T110" fmla="*/ 102 w 242"/>
                <a:gd name="T111" fmla="*/ 275 h 816"/>
                <a:gd name="T112" fmla="*/ 216 w 242"/>
                <a:gd name="T113" fmla="*/ 211 h 8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2"/>
                <a:gd name="T172" fmla="*/ 0 h 816"/>
                <a:gd name="T173" fmla="*/ 242 w 242"/>
                <a:gd name="T174" fmla="*/ 816 h 8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2" h="816">
                  <a:moveTo>
                    <a:pt x="198" y="0"/>
                  </a:moveTo>
                  <a:lnTo>
                    <a:pt x="206" y="2"/>
                  </a:lnTo>
                  <a:lnTo>
                    <a:pt x="214" y="5"/>
                  </a:lnTo>
                  <a:lnTo>
                    <a:pt x="223" y="9"/>
                  </a:lnTo>
                  <a:lnTo>
                    <a:pt x="230" y="14"/>
                  </a:lnTo>
                  <a:lnTo>
                    <a:pt x="235" y="21"/>
                  </a:lnTo>
                  <a:lnTo>
                    <a:pt x="239" y="28"/>
                  </a:lnTo>
                  <a:lnTo>
                    <a:pt x="242" y="37"/>
                  </a:lnTo>
                  <a:lnTo>
                    <a:pt x="242" y="46"/>
                  </a:lnTo>
                  <a:lnTo>
                    <a:pt x="242" y="55"/>
                  </a:lnTo>
                  <a:lnTo>
                    <a:pt x="239" y="63"/>
                  </a:lnTo>
                  <a:lnTo>
                    <a:pt x="235" y="71"/>
                  </a:lnTo>
                  <a:lnTo>
                    <a:pt x="230" y="78"/>
                  </a:lnTo>
                  <a:lnTo>
                    <a:pt x="223" y="83"/>
                  </a:lnTo>
                  <a:lnTo>
                    <a:pt x="214" y="87"/>
                  </a:lnTo>
                  <a:lnTo>
                    <a:pt x="206" y="89"/>
                  </a:lnTo>
                  <a:lnTo>
                    <a:pt x="198" y="90"/>
                  </a:lnTo>
                  <a:lnTo>
                    <a:pt x="189" y="89"/>
                  </a:lnTo>
                  <a:lnTo>
                    <a:pt x="180" y="87"/>
                  </a:lnTo>
                  <a:lnTo>
                    <a:pt x="173" y="83"/>
                  </a:lnTo>
                  <a:lnTo>
                    <a:pt x="166" y="78"/>
                  </a:lnTo>
                  <a:lnTo>
                    <a:pt x="161" y="71"/>
                  </a:lnTo>
                  <a:lnTo>
                    <a:pt x="157" y="63"/>
                  </a:lnTo>
                  <a:lnTo>
                    <a:pt x="153" y="55"/>
                  </a:lnTo>
                  <a:lnTo>
                    <a:pt x="152" y="46"/>
                  </a:lnTo>
                  <a:lnTo>
                    <a:pt x="153" y="37"/>
                  </a:lnTo>
                  <a:lnTo>
                    <a:pt x="157" y="28"/>
                  </a:lnTo>
                  <a:lnTo>
                    <a:pt x="161" y="21"/>
                  </a:lnTo>
                  <a:lnTo>
                    <a:pt x="166" y="14"/>
                  </a:lnTo>
                  <a:lnTo>
                    <a:pt x="173" y="9"/>
                  </a:lnTo>
                  <a:lnTo>
                    <a:pt x="180" y="5"/>
                  </a:lnTo>
                  <a:lnTo>
                    <a:pt x="189" y="2"/>
                  </a:lnTo>
                  <a:lnTo>
                    <a:pt x="198" y="0"/>
                  </a:lnTo>
                  <a:close/>
                  <a:moveTo>
                    <a:pt x="235" y="211"/>
                  </a:moveTo>
                  <a:lnTo>
                    <a:pt x="235" y="614"/>
                  </a:lnTo>
                  <a:lnTo>
                    <a:pt x="234" y="639"/>
                  </a:lnTo>
                  <a:lnTo>
                    <a:pt x="232" y="662"/>
                  </a:lnTo>
                  <a:lnTo>
                    <a:pt x="229" y="684"/>
                  </a:lnTo>
                  <a:lnTo>
                    <a:pt x="224" y="704"/>
                  </a:lnTo>
                  <a:lnTo>
                    <a:pt x="217" y="722"/>
                  </a:lnTo>
                  <a:lnTo>
                    <a:pt x="210" y="739"/>
                  </a:lnTo>
                  <a:lnTo>
                    <a:pt x="202" y="753"/>
                  </a:lnTo>
                  <a:lnTo>
                    <a:pt x="192" y="767"/>
                  </a:lnTo>
                  <a:lnTo>
                    <a:pt x="180" y="778"/>
                  </a:lnTo>
                  <a:lnTo>
                    <a:pt x="168" y="788"/>
                  </a:lnTo>
                  <a:lnTo>
                    <a:pt x="155" y="798"/>
                  </a:lnTo>
                  <a:lnTo>
                    <a:pt x="141" y="804"/>
                  </a:lnTo>
                  <a:lnTo>
                    <a:pt x="127" y="810"/>
                  </a:lnTo>
                  <a:lnTo>
                    <a:pt x="111" y="813"/>
                  </a:lnTo>
                  <a:lnTo>
                    <a:pt x="95" y="816"/>
                  </a:lnTo>
                  <a:lnTo>
                    <a:pt x="78" y="816"/>
                  </a:lnTo>
                  <a:lnTo>
                    <a:pt x="68" y="816"/>
                  </a:lnTo>
                  <a:lnTo>
                    <a:pt x="60" y="815"/>
                  </a:lnTo>
                  <a:lnTo>
                    <a:pt x="50" y="814"/>
                  </a:lnTo>
                  <a:lnTo>
                    <a:pt x="43" y="813"/>
                  </a:lnTo>
                  <a:lnTo>
                    <a:pt x="36" y="811"/>
                  </a:lnTo>
                  <a:lnTo>
                    <a:pt x="30" y="808"/>
                  </a:lnTo>
                  <a:lnTo>
                    <a:pt x="23" y="806"/>
                  </a:lnTo>
                  <a:lnTo>
                    <a:pt x="18" y="802"/>
                  </a:lnTo>
                  <a:lnTo>
                    <a:pt x="10" y="794"/>
                  </a:lnTo>
                  <a:lnTo>
                    <a:pt x="4" y="787"/>
                  </a:lnTo>
                  <a:lnTo>
                    <a:pt x="2" y="784"/>
                  </a:lnTo>
                  <a:lnTo>
                    <a:pt x="1" y="780"/>
                  </a:lnTo>
                  <a:lnTo>
                    <a:pt x="0" y="776"/>
                  </a:lnTo>
                  <a:lnTo>
                    <a:pt x="0" y="773"/>
                  </a:lnTo>
                  <a:lnTo>
                    <a:pt x="0" y="765"/>
                  </a:lnTo>
                  <a:lnTo>
                    <a:pt x="2" y="758"/>
                  </a:lnTo>
                  <a:lnTo>
                    <a:pt x="6" y="752"/>
                  </a:lnTo>
                  <a:lnTo>
                    <a:pt x="10" y="746"/>
                  </a:lnTo>
                  <a:lnTo>
                    <a:pt x="16" y="741"/>
                  </a:lnTo>
                  <a:lnTo>
                    <a:pt x="21" y="738"/>
                  </a:lnTo>
                  <a:lnTo>
                    <a:pt x="29" y="736"/>
                  </a:lnTo>
                  <a:lnTo>
                    <a:pt x="35" y="736"/>
                  </a:lnTo>
                  <a:lnTo>
                    <a:pt x="41" y="736"/>
                  </a:lnTo>
                  <a:lnTo>
                    <a:pt x="47" y="737"/>
                  </a:lnTo>
                  <a:lnTo>
                    <a:pt x="52" y="739"/>
                  </a:lnTo>
                  <a:lnTo>
                    <a:pt x="58" y="741"/>
                  </a:lnTo>
                  <a:lnTo>
                    <a:pt x="70" y="748"/>
                  </a:lnTo>
                  <a:lnTo>
                    <a:pt x="87" y="762"/>
                  </a:lnTo>
                  <a:lnTo>
                    <a:pt x="98" y="772"/>
                  </a:lnTo>
                  <a:lnTo>
                    <a:pt x="107" y="777"/>
                  </a:lnTo>
                  <a:lnTo>
                    <a:pt x="115" y="781"/>
                  </a:lnTo>
                  <a:lnTo>
                    <a:pt x="123" y="782"/>
                  </a:lnTo>
                  <a:lnTo>
                    <a:pt x="128" y="781"/>
                  </a:lnTo>
                  <a:lnTo>
                    <a:pt x="133" y="780"/>
                  </a:lnTo>
                  <a:lnTo>
                    <a:pt x="138" y="777"/>
                  </a:lnTo>
                  <a:lnTo>
                    <a:pt x="143" y="774"/>
                  </a:lnTo>
                  <a:lnTo>
                    <a:pt x="148" y="769"/>
                  </a:lnTo>
                  <a:lnTo>
                    <a:pt x="152" y="764"/>
                  </a:lnTo>
                  <a:lnTo>
                    <a:pt x="156" y="755"/>
                  </a:lnTo>
                  <a:lnTo>
                    <a:pt x="159" y="747"/>
                  </a:lnTo>
                  <a:lnTo>
                    <a:pt x="161" y="735"/>
                  </a:lnTo>
                  <a:lnTo>
                    <a:pt x="162" y="717"/>
                  </a:lnTo>
                  <a:lnTo>
                    <a:pt x="163" y="693"/>
                  </a:lnTo>
                  <a:lnTo>
                    <a:pt x="163" y="664"/>
                  </a:lnTo>
                  <a:lnTo>
                    <a:pt x="163" y="379"/>
                  </a:lnTo>
                  <a:lnTo>
                    <a:pt x="163" y="349"/>
                  </a:lnTo>
                  <a:lnTo>
                    <a:pt x="162" y="325"/>
                  </a:lnTo>
                  <a:lnTo>
                    <a:pt x="161" y="307"/>
                  </a:lnTo>
                  <a:lnTo>
                    <a:pt x="159" y="295"/>
                  </a:lnTo>
                  <a:lnTo>
                    <a:pt x="158" y="288"/>
                  </a:lnTo>
                  <a:lnTo>
                    <a:pt x="156" y="282"/>
                  </a:lnTo>
                  <a:lnTo>
                    <a:pt x="152" y="278"/>
                  </a:lnTo>
                  <a:lnTo>
                    <a:pt x="149" y="274"/>
                  </a:lnTo>
                  <a:lnTo>
                    <a:pt x="146" y="272"/>
                  </a:lnTo>
                  <a:lnTo>
                    <a:pt x="142" y="270"/>
                  </a:lnTo>
                  <a:lnTo>
                    <a:pt x="137" y="269"/>
                  </a:lnTo>
                  <a:lnTo>
                    <a:pt x="132" y="269"/>
                  </a:lnTo>
                  <a:lnTo>
                    <a:pt x="125" y="269"/>
                  </a:lnTo>
                  <a:lnTo>
                    <a:pt x="118" y="271"/>
                  </a:lnTo>
                  <a:lnTo>
                    <a:pt x="110" y="273"/>
                  </a:lnTo>
                  <a:lnTo>
                    <a:pt x="102" y="275"/>
                  </a:lnTo>
                  <a:lnTo>
                    <a:pt x="96" y="260"/>
                  </a:lnTo>
                  <a:lnTo>
                    <a:pt x="216" y="211"/>
                  </a:lnTo>
                  <a:lnTo>
                    <a:pt x="235" y="211"/>
                  </a:lnTo>
                  <a:close/>
                </a:path>
              </a:pathLst>
            </a:custGeom>
            <a:solidFill>
              <a:srgbClr val="131516"/>
            </a:solidFill>
            <a:ln w="9525">
              <a:noFill/>
              <a:round/>
              <a:headEnd/>
              <a:tailEnd/>
            </a:ln>
          </p:spPr>
          <p:txBody>
            <a:bodyPr>
              <a:prstTxWarp prst="textNoShape">
                <a:avLst/>
              </a:prstTxWarp>
            </a:bodyPr>
            <a:lstStyle/>
            <a:p>
              <a:endParaRPr lang="de-DE"/>
            </a:p>
          </p:txBody>
        </p:sp>
        <p:sp>
          <p:nvSpPr>
            <p:cNvPr id="236" name="Freeform 237"/>
            <p:cNvSpPr>
              <a:spLocks/>
            </p:cNvSpPr>
            <p:nvPr/>
          </p:nvSpPr>
          <p:spPr bwMode="auto">
            <a:xfrm>
              <a:off x="3460" y="1014"/>
              <a:ext cx="64" cy="59"/>
            </a:xfrm>
            <a:custGeom>
              <a:avLst/>
              <a:gdLst>
                <a:gd name="T0" fmla="*/ 379 w 446"/>
                <a:gd name="T1" fmla="*/ 243 h 413"/>
                <a:gd name="T2" fmla="*/ 379 w 446"/>
                <a:gd name="T3" fmla="*/ 299 h 413"/>
                <a:gd name="T4" fmla="*/ 382 w 446"/>
                <a:gd name="T5" fmla="*/ 329 h 413"/>
                <a:gd name="T6" fmla="*/ 386 w 446"/>
                <a:gd name="T7" fmla="*/ 341 h 413"/>
                <a:gd name="T8" fmla="*/ 392 w 446"/>
                <a:gd name="T9" fmla="*/ 350 h 413"/>
                <a:gd name="T10" fmla="*/ 399 w 446"/>
                <a:gd name="T11" fmla="*/ 355 h 413"/>
                <a:gd name="T12" fmla="*/ 409 w 446"/>
                <a:gd name="T13" fmla="*/ 356 h 413"/>
                <a:gd name="T14" fmla="*/ 423 w 446"/>
                <a:gd name="T15" fmla="*/ 355 h 413"/>
                <a:gd name="T16" fmla="*/ 440 w 446"/>
                <a:gd name="T17" fmla="*/ 348 h 413"/>
                <a:gd name="T18" fmla="*/ 326 w 446"/>
                <a:gd name="T19" fmla="*/ 413 h 413"/>
                <a:gd name="T20" fmla="*/ 306 w 446"/>
                <a:gd name="T21" fmla="*/ 329 h 413"/>
                <a:gd name="T22" fmla="*/ 261 w 446"/>
                <a:gd name="T23" fmla="*/ 374 h 413"/>
                <a:gd name="T24" fmla="*/ 242 w 446"/>
                <a:gd name="T25" fmla="*/ 390 h 413"/>
                <a:gd name="T26" fmla="*/ 227 w 446"/>
                <a:gd name="T27" fmla="*/ 399 h 413"/>
                <a:gd name="T28" fmla="*/ 199 w 446"/>
                <a:gd name="T29" fmla="*/ 409 h 413"/>
                <a:gd name="T30" fmla="*/ 170 w 446"/>
                <a:gd name="T31" fmla="*/ 413 h 413"/>
                <a:gd name="T32" fmla="*/ 154 w 446"/>
                <a:gd name="T33" fmla="*/ 412 h 413"/>
                <a:gd name="T34" fmla="*/ 138 w 446"/>
                <a:gd name="T35" fmla="*/ 408 h 413"/>
                <a:gd name="T36" fmla="*/ 125 w 446"/>
                <a:gd name="T37" fmla="*/ 402 h 413"/>
                <a:gd name="T38" fmla="*/ 111 w 446"/>
                <a:gd name="T39" fmla="*/ 394 h 413"/>
                <a:gd name="T40" fmla="*/ 100 w 446"/>
                <a:gd name="T41" fmla="*/ 384 h 413"/>
                <a:gd name="T42" fmla="*/ 91 w 446"/>
                <a:gd name="T43" fmla="*/ 372 h 413"/>
                <a:gd name="T44" fmla="*/ 83 w 446"/>
                <a:gd name="T45" fmla="*/ 359 h 413"/>
                <a:gd name="T46" fmla="*/ 77 w 446"/>
                <a:gd name="T47" fmla="*/ 344 h 413"/>
                <a:gd name="T48" fmla="*/ 70 w 446"/>
                <a:gd name="T49" fmla="*/ 307 h 413"/>
                <a:gd name="T50" fmla="*/ 68 w 446"/>
                <a:gd name="T51" fmla="*/ 258 h 413"/>
                <a:gd name="T52" fmla="*/ 67 w 446"/>
                <a:gd name="T53" fmla="*/ 66 h 413"/>
                <a:gd name="T54" fmla="*/ 64 w 446"/>
                <a:gd name="T55" fmla="*/ 46 h 413"/>
                <a:gd name="T56" fmla="*/ 59 w 446"/>
                <a:gd name="T57" fmla="*/ 34 h 413"/>
                <a:gd name="T58" fmla="*/ 49 w 446"/>
                <a:gd name="T59" fmla="*/ 25 h 413"/>
                <a:gd name="T60" fmla="*/ 36 w 446"/>
                <a:gd name="T61" fmla="*/ 20 h 413"/>
                <a:gd name="T62" fmla="*/ 14 w 446"/>
                <a:gd name="T63" fmla="*/ 17 h 413"/>
                <a:gd name="T64" fmla="*/ 0 w 446"/>
                <a:gd name="T65" fmla="*/ 0 h 413"/>
                <a:gd name="T66" fmla="*/ 140 w 446"/>
                <a:gd name="T67" fmla="*/ 269 h 413"/>
                <a:gd name="T68" fmla="*/ 141 w 446"/>
                <a:gd name="T69" fmla="*/ 295 h 413"/>
                <a:gd name="T70" fmla="*/ 145 w 446"/>
                <a:gd name="T71" fmla="*/ 315 h 413"/>
                <a:gd name="T72" fmla="*/ 151 w 446"/>
                <a:gd name="T73" fmla="*/ 331 h 413"/>
                <a:gd name="T74" fmla="*/ 160 w 446"/>
                <a:gd name="T75" fmla="*/ 342 h 413"/>
                <a:gd name="T76" fmla="*/ 170 w 446"/>
                <a:gd name="T77" fmla="*/ 349 h 413"/>
                <a:gd name="T78" fmla="*/ 181 w 446"/>
                <a:gd name="T79" fmla="*/ 356 h 413"/>
                <a:gd name="T80" fmla="*/ 194 w 446"/>
                <a:gd name="T81" fmla="*/ 359 h 413"/>
                <a:gd name="T82" fmla="*/ 207 w 446"/>
                <a:gd name="T83" fmla="*/ 360 h 413"/>
                <a:gd name="T84" fmla="*/ 227 w 446"/>
                <a:gd name="T85" fmla="*/ 357 h 413"/>
                <a:gd name="T86" fmla="*/ 250 w 446"/>
                <a:gd name="T87" fmla="*/ 348 h 413"/>
                <a:gd name="T88" fmla="*/ 275 w 446"/>
                <a:gd name="T89" fmla="*/ 331 h 413"/>
                <a:gd name="T90" fmla="*/ 306 w 446"/>
                <a:gd name="T91" fmla="*/ 303 h 413"/>
                <a:gd name="T92" fmla="*/ 305 w 446"/>
                <a:gd name="T93" fmla="*/ 60 h 413"/>
                <a:gd name="T94" fmla="*/ 301 w 446"/>
                <a:gd name="T95" fmla="*/ 42 h 413"/>
                <a:gd name="T96" fmla="*/ 296 w 446"/>
                <a:gd name="T97" fmla="*/ 34 h 413"/>
                <a:gd name="T98" fmla="*/ 290 w 446"/>
                <a:gd name="T99" fmla="*/ 27 h 413"/>
                <a:gd name="T100" fmla="*/ 281 w 446"/>
                <a:gd name="T101" fmla="*/ 22 h 413"/>
                <a:gd name="T102" fmla="*/ 260 w 446"/>
                <a:gd name="T103" fmla="*/ 18 h 413"/>
                <a:gd name="T104" fmla="*/ 241 w 446"/>
                <a:gd name="T105" fmla="*/ 0 h 4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46"/>
                <a:gd name="T160" fmla="*/ 0 h 413"/>
                <a:gd name="T161" fmla="*/ 446 w 446"/>
                <a:gd name="T162" fmla="*/ 413 h 4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46" h="413">
                  <a:moveTo>
                    <a:pt x="379" y="0"/>
                  </a:moveTo>
                  <a:lnTo>
                    <a:pt x="379" y="243"/>
                  </a:lnTo>
                  <a:lnTo>
                    <a:pt x="379" y="275"/>
                  </a:lnTo>
                  <a:lnTo>
                    <a:pt x="379" y="299"/>
                  </a:lnTo>
                  <a:lnTo>
                    <a:pt x="380" y="317"/>
                  </a:lnTo>
                  <a:lnTo>
                    <a:pt x="382" y="329"/>
                  </a:lnTo>
                  <a:lnTo>
                    <a:pt x="384" y="336"/>
                  </a:lnTo>
                  <a:lnTo>
                    <a:pt x="386" y="341"/>
                  </a:lnTo>
                  <a:lnTo>
                    <a:pt x="389" y="346"/>
                  </a:lnTo>
                  <a:lnTo>
                    <a:pt x="392" y="350"/>
                  </a:lnTo>
                  <a:lnTo>
                    <a:pt x="396" y="353"/>
                  </a:lnTo>
                  <a:lnTo>
                    <a:pt x="399" y="355"/>
                  </a:lnTo>
                  <a:lnTo>
                    <a:pt x="404" y="356"/>
                  </a:lnTo>
                  <a:lnTo>
                    <a:pt x="409" y="356"/>
                  </a:lnTo>
                  <a:lnTo>
                    <a:pt x="416" y="356"/>
                  </a:lnTo>
                  <a:lnTo>
                    <a:pt x="423" y="355"/>
                  </a:lnTo>
                  <a:lnTo>
                    <a:pt x="431" y="352"/>
                  </a:lnTo>
                  <a:lnTo>
                    <a:pt x="440" y="348"/>
                  </a:lnTo>
                  <a:lnTo>
                    <a:pt x="446" y="364"/>
                  </a:lnTo>
                  <a:lnTo>
                    <a:pt x="326" y="413"/>
                  </a:lnTo>
                  <a:lnTo>
                    <a:pt x="306" y="413"/>
                  </a:lnTo>
                  <a:lnTo>
                    <a:pt x="306" y="329"/>
                  </a:lnTo>
                  <a:lnTo>
                    <a:pt x="282" y="354"/>
                  </a:lnTo>
                  <a:lnTo>
                    <a:pt x="261" y="374"/>
                  </a:lnTo>
                  <a:lnTo>
                    <a:pt x="251" y="383"/>
                  </a:lnTo>
                  <a:lnTo>
                    <a:pt x="242" y="390"/>
                  </a:lnTo>
                  <a:lnTo>
                    <a:pt x="234" y="395"/>
                  </a:lnTo>
                  <a:lnTo>
                    <a:pt x="227" y="399"/>
                  </a:lnTo>
                  <a:lnTo>
                    <a:pt x="213" y="405"/>
                  </a:lnTo>
                  <a:lnTo>
                    <a:pt x="199" y="409"/>
                  </a:lnTo>
                  <a:lnTo>
                    <a:pt x="184" y="412"/>
                  </a:lnTo>
                  <a:lnTo>
                    <a:pt x="170" y="413"/>
                  </a:lnTo>
                  <a:lnTo>
                    <a:pt x="162" y="413"/>
                  </a:lnTo>
                  <a:lnTo>
                    <a:pt x="154" y="412"/>
                  </a:lnTo>
                  <a:lnTo>
                    <a:pt x="146" y="410"/>
                  </a:lnTo>
                  <a:lnTo>
                    <a:pt x="138" y="408"/>
                  </a:lnTo>
                  <a:lnTo>
                    <a:pt x="132" y="406"/>
                  </a:lnTo>
                  <a:lnTo>
                    <a:pt x="125" y="402"/>
                  </a:lnTo>
                  <a:lnTo>
                    <a:pt x="117" y="399"/>
                  </a:lnTo>
                  <a:lnTo>
                    <a:pt x="111" y="394"/>
                  </a:lnTo>
                  <a:lnTo>
                    <a:pt x="106" y="389"/>
                  </a:lnTo>
                  <a:lnTo>
                    <a:pt x="100" y="384"/>
                  </a:lnTo>
                  <a:lnTo>
                    <a:pt x="95" y="378"/>
                  </a:lnTo>
                  <a:lnTo>
                    <a:pt x="91" y="372"/>
                  </a:lnTo>
                  <a:lnTo>
                    <a:pt x="86" y="365"/>
                  </a:lnTo>
                  <a:lnTo>
                    <a:pt x="83" y="359"/>
                  </a:lnTo>
                  <a:lnTo>
                    <a:pt x="80" y="352"/>
                  </a:lnTo>
                  <a:lnTo>
                    <a:pt x="77" y="344"/>
                  </a:lnTo>
                  <a:lnTo>
                    <a:pt x="73" y="327"/>
                  </a:lnTo>
                  <a:lnTo>
                    <a:pt x="70" y="307"/>
                  </a:lnTo>
                  <a:lnTo>
                    <a:pt x="68" y="283"/>
                  </a:lnTo>
                  <a:lnTo>
                    <a:pt x="68" y="258"/>
                  </a:lnTo>
                  <a:lnTo>
                    <a:pt x="68" y="79"/>
                  </a:lnTo>
                  <a:lnTo>
                    <a:pt x="67" y="66"/>
                  </a:lnTo>
                  <a:lnTo>
                    <a:pt x="66" y="54"/>
                  </a:lnTo>
                  <a:lnTo>
                    <a:pt x="64" y="46"/>
                  </a:lnTo>
                  <a:lnTo>
                    <a:pt x="62" y="39"/>
                  </a:lnTo>
                  <a:lnTo>
                    <a:pt x="59" y="34"/>
                  </a:lnTo>
                  <a:lnTo>
                    <a:pt x="54" y="29"/>
                  </a:lnTo>
                  <a:lnTo>
                    <a:pt x="49" y="25"/>
                  </a:lnTo>
                  <a:lnTo>
                    <a:pt x="43" y="22"/>
                  </a:lnTo>
                  <a:lnTo>
                    <a:pt x="36" y="20"/>
                  </a:lnTo>
                  <a:lnTo>
                    <a:pt x="27" y="18"/>
                  </a:lnTo>
                  <a:lnTo>
                    <a:pt x="14" y="17"/>
                  </a:lnTo>
                  <a:lnTo>
                    <a:pt x="0" y="17"/>
                  </a:lnTo>
                  <a:lnTo>
                    <a:pt x="0" y="0"/>
                  </a:lnTo>
                  <a:lnTo>
                    <a:pt x="140" y="0"/>
                  </a:lnTo>
                  <a:lnTo>
                    <a:pt x="140" y="269"/>
                  </a:lnTo>
                  <a:lnTo>
                    <a:pt x="140" y="282"/>
                  </a:lnTo>
                  <a:lnTo>
                    <a:pt x="141" y="295"/>
                  </a:lnTo>
                  <a:lnTo>
                    <a:pt x="143" y="305"/>
                  </a:lnTo>
                  <a:lnTo>
                    <a:pt x="145" y="315"/>
                  </a:lnTo>
                  <a:lnTo>
                    <a:pt x="147" y="324"/>
                  </a:lnTo>
                  <a:lnTo>
                    <a:pt x="151" y="331"/>
                  </a:lnTo>
                  <a:lnTo>
                    <a:pt x="156" y="337"/>
                  </a:lnTo>
                  <a:lnTo>
                    <a:pt x="160" y="342"/>
                  </a:lnTo>
                  <a:lnTo>
                    <a:pt x="165" y="346"/>
                  </a:lnTo>
                  <a:lnTo>
                    <a:pt x="170" y="349"/>
                  </a:lnTo>
                  <a:lnTo>
                    <a:pt x="175" y="353"/>
                  </a:lnTo>
                  <a:lnTo>
                    <a:pt x="181" y="356"/>
                  </a:lnTo>
                  <a:lnTo>
                    <a:pt x="188" y="358"/>
                  </a:lnTo>
                  <a:lnTo>
                    <a:pt x="194" y="359"/>
                  </a:lnTo>
                  <a:lnTo>
                    <a:pt x="200" y="360"/>
                  </a:lnTo>
                  <a:lnTo>
                    <a:pt x="207" y="360"/>
                  </a:lnTo>
                  <a:lnTo>
                    <a:pt x="216" y="359"/>
                  </a:lnTo>
                  <a:lnTo>
                    <a:pt x="227" y="357"/>
                  </a:lnTo>
                  <a:lnTo>
                    <a:pt x="238" y="353"/>
                  </a:lnTo>
                  <a:lnTo>
                    <a:pt x="250" y="348"/>
                  </a:lnTo>
                  <a:lnTo>
                    <a:pt x="262" y="340"/>
                  </a:lnTo>
                  <a:lnTo>
                    <a:pt x="275" y="331"/>
                  </a:lnTo>
                  <a:lnTo>
                    <a:pt x="290" y="318"/>
                  </a:lnTo>
                  <a:lnTo>
                    <a:pt x="306" y="303"/>
                  </a:lnTo>
                  <a:lnTo>
                    <a:pt x="306" y="76"/>
                  </a:lnTo>
                  <a:lnTo>
                    <a:pt x="305" y="60"/>
                  </a:lnTo>
                  <a:lnTo>
                    <a:pt x="303" y="47"/>
                  </a:lnTo>
                  <a:lnTo>
                    <a:pt x="301" y="42"/>
                  </a:lnTo>
                  <a:lnTo>
                    <a:pt x="299" y="37"/>
                  </a:lnTo>
                  <a:lnTo>
                    <a:pt x="296" y="34"/>
                  </a:lnTo>
                  <a:lnTo>
                    <a:pt x="294" y="29"/>
                  </a:lnTo>
                  <a:lnTo>
                    <a:pt x="290" y="27"/>
                  </a:lnTo>
                  <a:lnTo>
                    <a:pt x="286" y="24"/>
                  </a:lnTo>
                  <a:lnTo>
                    <a:pt x="281" y="22"/>
                  </a:lnTo>
                  <a:lnTo>
                    <a:pt x="274" y="20"/>
                  </a:lnTo>
                  <a:lnTo>
                    <a:pt x="260" y="18"/>
                  </a:lnTo>
                  <a:lnTo>
                    <a:pt x="241" y="17"/>
                  </a:lnTo>
                  <a:lnTo>
                    <a:pt x="241" y="0"/>
                  </a:lnTo>
                  <a:lnTo>
                    <a:pt x="379" y="0"/>
                  </a:lnTo>
                  <a:close/>
                </a:path>
              </a:pathLst>
            </a:custGeom>
            <a:solidFill>
              <a:srgbClr val="131516"/>
            </a:solidFill>
            <a:ln w="9525">
              <a:noFill/>
              <a:round/>
              <a:headEnd/>
              <a:tailEnd/>
            </a:ln>
          </p:spPr>
          <p:txBody>
            <a:bodyPr>
              <a:prstTxWarp prst="textNoShape">
                <a:avLst/>
              </a:prstTxWarp>
            </a:bodyPr>
            <a:lstStyle/>
            <a:p>
              <a:endParaRPr lang="de-DE"/>
            </a:p>
          </p:txBody>
        </p:sp>
        <p:sp>
          <p:nvSpPr>
            <p:cNvPr id="237" name="Freeform 238"/>
            <p:cNvSpPr>
              <a:spLocks/>
            </p:cNvSpPr>
            <p:nvPr/>
          </p:nvSpPr>
          <p:spPr bwMode="auto">
            <a:xfrm>
              <a:off x="3437" y="982"/>
              <a:ext cx="13" cy="13"/>
            </a:xfrm>
            <a:custGeom>
              <a:avLst/>
              <a:gdLst>
                <a:gd name="T0" fmla="*/ 46 w 90"/>
                <a:gd name="T1" fmla="*/ 0 h 90"/>
                <a:gd name="T2" fmla="*/ 54 w 90"/>
                <a:gd name="T3" fmla="*/ 2 h 90"/>
                <a:gd name="T4" fmla="*/ 62 w 90"/>
                <a:gd name="T5" fmla="*/ 5 h 90"/>
                <a:gd name="T6" fmla="*/ 71 w 90"/>
                <a:gd name="T7" fmla="*/ 9 h 90"/>
                <a:gd name="T8" fmla="*/ 78 w 90"/>
                <a:gd name="T9" fmla="*/ 14 h 90"/>
                <a:gd name="T10" fmla="*/ 83 w 90"/>
                <a:gd name="T11" fmla="*/ 21 h 90"/>
                <a:gd name="T12" fmla="*/ 87 w 90"/>
                <a:gd name="T13" fmla="*/ 28 h 90"/>
                <a:gd name="T14" fmla="*/ 90 w 90"/>
                <a:gd name="T15" fmla="*/ 37 h 90"/>
                <a:gd name="T16" fmla="*/ 90 w 90"/>
                <a:gd name="T17" fmla="*/ 46 h 90"/>
                <a:gd name="T18" fmla="*/ 90 w 90"/>
                <a:gd name="T19" fmla="*/ 55 h 90"/>
                <a:gd name="T20" fmla="*/ 87 w 90"/>
                <a:gd name="T21" fmla="*/ 63 h 90"/>
                <a:gd name="T22" fmla="*/ 83 w 90"/>
                <a:gd name="T23" fmla="*/ 71 h 90"/>
                <a:gd name="T24" fmla="*/ 78 w 90"/>
                <a:gd name="T25" fmla="*/ 78 h 90"/>
                <a:gd name="T26" fmla="*/ 71 w 90"/>
                <a:gd name="T27" fmla="*/ 83 h 90"/>
                <a:gd name="T28" fmla="*/ 62 w 90"/>
                <a:gd name="T29" fmla="*/ 87 h 90"/>
                <a:gd name="T30" fmla="*/ 54 w 90"/>
                <a:gd name="T31" fmla="*/ 89 h 90"/>
                <a:gd name="T32" fmla="*/ 46 w 90"/>
                <a:gd name="T33" fmla="*/ 90 h 90"/>
                <a:gd name="T34" fmla="*/ 37 w 90"/>
                <a:gd name="T35" fmla="*/ 89 h 90"/>
                <a:gd name="T36" fmla="*/ 28 w 90"/>
                <a:gd name="T37" fmla="*/ 87 h 90"/>
                <a:gd name="T38" fmla="*/ 21 w 90"/>
                <a:gd name="T39" fmla="*/ 83 h 90"/>
                <a:gd name="T40" fmla="*/ 14 w 90"/>
                <a:gd name="T41" fmla="*/ 78 h 90"/>
                <a:gd name="T42" fmla="*/ 9 w 90"/>
                <a:gd name="T43" fmla="*/ 71 h 90"/>
                <a:gd name="T44" fmla="*/ 5 w 90"/>
                <a:gd name="T45" fmla="*/ 63 h 90"/>
                <a:gd name="T46" fmla="*/ 1 w 90"/>
                <a:gd name="T47" fmla="*/ 55 h 90"/>
                <a:gd name="T48" fmla="*/ 0 w 90"/>
                <a:gd name="T49" fmla="*/ 46 h 90"/>
                <a:gd name="T50" fmla="*/ 1 w 90"/>
                <a:gd name="T51" fmla="*/ 37 h 90"/>
                <a:gd name="T52" fmla="*/ 5 w 90"/>
                <a:gd name="T53" fmla="*/ 28 h 90"/>
                <a:gd name="T54" fmla="*/ 9 w 90"/>
                <a:gd name="T55" fmla="*/ 21 h 90"/>
                <a:gd name="T56" fmla="*/ 14 w 90"/>
                <a:gd name="T57" fmla="*/ 14 h 90"/>
                <a:gd name="T58" fmla="*/ 21 w 90"/>
                <a:gd name="T59" fmla="*/ 9 h 90"/>
                <a:gd name="T60" fmla="*/ 28 w 90"/>
                <a:gd name="T61" fmla="*/ 5 h 90"/>
                <a:gd name="T62" fmla="*/ 37 w 90"/>
                <a:gd name="T63" fmla="*/ 2 h 90"/>
                <a:gd name="T64" fmla="*/ 46 w 90"/>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90"/>
                <a:gd name="T101" fmla="*/ 90 w 90"/>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90">
                  <a:moveTo>
                    <a:pt x="46" y="0"/>
                  </a:moveTo>
                  <a:lnTo>
                    <a:pt x="54" y="2"/>
                  </a:lnTo>
                  <a:lnTo>
                    <a:pt x="62" y="5"/>
                  </a:lnTo>
                  <a:lnTo>
                    <a:pt x="71" y="9"/>
                  </a:lnTo>
                  <a:lnTo>
                    <a:pt x="78" y="14"/>
                  </a:lnTo>
                  <a:lnTo>
                    <a:pt x="83" y="21"/>
                  </a:lnTo>
                  <a:lnTo>
                    <a:pt x="87" y="28"/>
                  </a:lnTo>
                  <a:lnTo>
                    <a:pt x="90" y="37"/>
                  </a:lnTo>
                  <a:lnTo>
                    <a:pt x="90" y="46"/>
                  </a:lnTo>
                  <a:lnTo>
                    <a:pt x="90" y="55"/>
                  </a:lnTo>
                  <a:lnTo>
                    <a:pt x="87" y="63"/>
                  </a:lnTo>
                  <a:lnTo>
                    <a:pt x="83" y="71"/>
                  </a:lnTo>
                  <a:lnTo>
                    <a:pt x="78" y="78"/>
                  </a:lnTo>
                  <a:lnTo>
                    <a:pt x="71" y="83"/>
                  </a:lnTo>
                  <a:lnTo>
                    <a:pt x="62" y="87"/>
                  </a:lnTo>
                  <a:lnTo>
                    <a:pt x="54" y="89"/>
                  </a:lnTo>
                  <a:lnTo>
                    <a:pt x="46" y="90"/>
                  </a:lnTo>
                  <a:lnTo>
                    <a:pt x="37" y="89"/>
                  </a:lnTo>
                  <a:lnTo>
                    <a:pt x="28" y="87"/>
                  </a:lnTo>
                  <a:lnTo>
                    <a:pt x="21" y="83"/>
                  </a:lnTo>
                  <a:lnTo>
                    <a:pt x="14" y="78"/>
                  </a:lnTo>
                  <a:lnTo>
                    <a:pt x="9" y="71"/>
                  </a:lnTo>
                  <a:lnTo>
                    <a:pt x="5" y="63"/>
                  </a:lnTo>
                  <a:lnTo>
                    <a:pt x="1" y="55"/>
                  </a:lnTo>
                  <a:lnTo>
                    <a:pt x="0" y="46"/>
                  </a:lnTo>
                  <a:lnTo>
                    <a:pt x="1" y="37"/>
                  </a:lnTo>
                  <a:lnTo>
                    <a:pt x="5" y="28"/>
                  </a:lnTo>
                  <a:lnTo>
                    <a:pt x="9" y="21"/>
                  </a:lnTo>
                  <a:lnTo>
                    <a:pt x="14" y="14"/>
                  </a:lnTo>
                  <a:lnTo>
                    <a:pt x="21" y="9"/>
                  </a:lnTo>
                  <a:lnTo>
                    <a:pt x="28" y="5"/>
                  </a:lnTo>
                  <a:lnTo>
                    <a:pt x="37" y="2"/>
                  </a:lnTo>
                  <a:lnTo>
                    <a:pt x="46" y="0"/>
                  </a:lnTo>
                </a:path>
              </a:pathLst>
            </a:custGeom>
            <a:noFill/>
            <a:ln w="7938">
              <a:solidFill>
                <a:srgbClr val="131516"/>
              </a:solidFill>
              <a:round/>
              <a:headEnd/>
              <a:tailEnd/>
            </a:ln>
          </p:spPr>
          <p:txBody>
            <a:bodyPr>
              <a:prstTxWarp prst="textNoShape">
                <a:avLst/>
              </a:prstTxWarp>
            </a:bodyPr>
            <a:lstStyle/>
            <a:p>
              <a:endParaRPr lang="de-DE"/>
            </a:p>
          </p:txBody>
        </p:sp>
        <p:sp>
          <p:nvSpPr>
            <p:cNvPr id="238" name="Freeform 239"/>
            <p:cNvSpPr>
              <a:spLocks/>
            </p:cNvSpPr>
            <p:nvPr/>
          </p:nvSpPr>
          <p:spPr bwMode="auto">
            <a:xfrm>
              <a:off x="3415" y="1012"/>
              <a:ext cx="34" cy="87"/>
            </a:xfrm>
            <a:custGeom>
              <a:avLst/>
              <a:gdLst>
                <a:gd name="T0" fmla="*/ 235 w 235"/>
                <a:gd name="T1" fmla="*/ 403 h 605"/>
                <a:gd name="T2" fmla="*/ 232 w 235"/>
                <a:gd name="T3" fmla="*/ 451 h 605"/>
                <a:gd name="T4" fmla="*/ 224 w 235"/>
                <a:gd name="T5" fmla="*/ 493 h 605"/>
                <a:gd name="T6" fmla="*/ 210 w 235"/>
                <a:gd name="T7" fmla="*/ 528 h 605"/>
                <a:gd name="T8" fmla="*/ 192 w 235"/>
                <a:gd name="T9" fmla="*/ 556 h 605"/>
                <a:gd name="T10" fmla="*/ 168 w 235"/>
                <a:gd name="T11" fmla="*/ 577 h 605"/>
                <a:gd name="T12" fmla="*/ 141 w 235"/>
                <a:gd name="T13" fmla="*/ 593 h 605"/>
                <a:gd name="T14" fmla="*/ 111 w 235"/>
                <a:gd name="T15" fmla="*/ 602 h 605"/>
                <a:gd name="T16" fmla="*/ 78 w 235"/>
                <a:gd name="T17" fmla="*/ 605 h 605"/>
                <a:gd name="T18" fmla="*/ 60 w 235"/>
                <a:gd name="T19" fmla="*/ 604 h 605"/>
                <a:gd name="T20" fmla="*/ 43 w 235"/>
                <a:gd name="T21" fmla="*/ 602 h 605"/>
                <a:gd name="T22" fmla="*/ 30 w 235"/>
                <a:gd name="T23" fmla="*/ 597 h 605"/>
                <a:gd name="T24" fmla="*/ 18 w 235"/>
                <a:gd name="T25" fmla="*/ 591 h 605"/>
                <a:gd name="T26" fmla="*/ 4 w 235"/>
                <a:gd name="T27" fmla="*/ 576 h 605"/>
                <a:gd name="T28" fmla="*/ 1 w 235"/>
                <a:gd name="T29" fmla="*/ 569 h 605"/>
                <a:gd name="T30" fmla="*/ 0 w 235"/>
                <a:gd name="T31" fmla="*/ 562 h 605"/>
                <a:gd name="T32" fmla="*/ 2 w 235"/>
                <a:gd name="T33" fmla="*/ 547 h 605"/>
                <a:gd name="T34" fmla="*/ 10 w 235"/>
                <a:gd name="T35" fmla="*/ 535 h 605"/>
                <a:gd name="T36" fmla="*/ 21 w 235"/>
                <a:gd name="T37" fmla="*/ 527 h 605"/>
                <a:gd name="T38" fmla="*/ 35 w 235"/>
                <a:gd name="T39" fmla="*/ 525 h 605"/>
                <a:gd name="T40" fmla="*/ 47 w 235"/>
                <a:gd name="T41" fmla="*/ 526 h 605"/>
                <a:gd name="T42" fmla="*/ 58 w 235"/>
                <a:gd name="T43" fmla="*/ 530 h 605"/>
                <a:gd name="T44" fmla="*/ 87 w 235"/>
                <a:gd name="T45" fmla="*/ 551 h 605"/>
                <a:gd name="T46" fmla="*/ 107 w 235"/>
                <a:gd name="T47" fmla="*/ 566 h 605"/>
                <a:gd name="T48" fmla="*/ 123 w 235"/>
                <a:gd name="T49" fmla="*/ 571 h 605"/>
                <a:gd name="T50" fmla="*/ 133 w 235"/>
                <a:gd name="T51" fmla="*/ 569 h 605"/>
                <a:gd name="T52" fmla="*/ 143 w 235"/>
                <a:gd name="T53" fmla="*/ 563 h 605"/>
                <a:gd name="T54" fmla="*/ 152 w 235"/>
                <a:gd name="T55" fmla="*/ 553 h 605"/>
                <a:gd name="T56" fmla="*/ 159 w 235"/>
                <a:gd name="T57" fmla="*/ 536 h 605"/>
                <a:gd name="T58" fmla="*/ 162 w 235"/>
                <a:gd name="T59" fmla="*/ 506 h 605"/>
                <a:gd name="T60" fmla="*/ 163 w 235"/>
                <a:gd name="T61" fmla="*/ 453 h 605"/>
                <a:gd name="T62" fmla="*/ 163 w 235"/>
                <a:gd name="T63" fmla="*/ 138 h 605"/>
                <a:gd name="T64" fmla="*/ 161 w 235"/>
                <a:gd name="T65" fmla="*/ 96 h 605"/>
                <a:gd name="T66" fmla="*/ 158 w 235"/>
                <a:gd name="T67" fmla="*/ 77 h 605"/>
                <a:gd name="T68" fmla="*/ 152 w 235"/>
                <a:gd name="T69" fmla="*/ 67 h 605"/>
                <a:gd name="T70" fmla="*/ 146 w 235"/>
                <a:gd name="T71" fmla="*/ 61 h 605"/>
                <a:gd name="T72" fmla="*/ 137 w 235"/>
                <a:gd name="T73" fmla="*/ 58 h 605"/>
                <a:gd name="T74" fmla="*/ 125 w 235"/>
                <a:gd name="T75" fmla="*/ 58 h 605"/>
                <a:gd name="T76" fmla="*/ 110 w 235"/>
                <a:gd name="T77" fmla="*/ 62 h 605"/>
                <a:gd name="T78" fmla="*/ 96 w 235"/>
                <a:gd name="T79" fmla="*/ 49 h 605"/>
                <a:gd name="T80" fmla="*/ 235 w 235"/>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5"/>
                <a:gd name="T124" fmla="*/ 0 h 605"/>
                <a:gd name="T125" fmla="*/ 235 w 235"/>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5" h="605">
                  <a:moveTo>
                    <a:pt x="235" y="0"/>
                  </a:moveTo>
                  <a:lnTo>
                    <a:pt x="235" y="403"/>
                  </a:lnTo>
                  <a:lnTo>
                    <a:pt x="234" y="428"/>
                  </a:lnTo>
                  <a:lnTo>
                    <a:pt x="232" y="451"/>
                  </a:lnTo>
                  <a:lnTo>
                    <a:pt x="229" y="473"/>
                  </a:lnTo>
                  <a:lnTo>
                    <a:pt x="224" y="493"/>
                  </a:lnTo>
                  <a:lnTo>
                    <a:pt x="217" y="511"/>
                  </a:lnTo>
                  <a:lnTo>
                    <a:pt x="210" y="528"/>
                  </a:lnTo>
                  <a:lnTo>
                    <a:pt x="202" y="542"/>
                  </a:lnTo>
                  <a:lnTo>
                    <a:pt x="192" y="556"/>
                  </a:lnTo>
                  <a:lnTo>
                    <a:pt x="180" y="567"/>
                  </a:lnTo>
                  <a:lnTo>
                    <a:pt x="168" y="577"/>
                  </a:lnTo>
                  <a:lnTo>
                    <a:pt x="155" y="587"/>
                  </a:lnTo>
                  <a:lnTo>
                    <a:pt x="141" y="593"/>
                  </a:lnTo>
                  <a:lnTo>
                    <a:pt x="127" y="599"/>
                  </a:lnTo>
                  <a:lnTo>
                    <a:pt x="111" y="602"/>
                  </a:lnTo>
                  <a:lnTo>
                    <a:pt x="95" y="605"/>
                  </a:lnTo>
                  <a:lnTo>
                    <a:pt x="78" y="605"/>
                  </a:lnTo>
                  <a:lnTo>
                    <a:pt x="68" y="605"/>
                  </a:lnTo>
                  <a:lnTo>
                    <a:pt x="60" y="604"/>
                  </a:lnTo>
                  <a:lnTo>
                    <a:pt x="50" y="603"/>
                  </a:lnTo>
                  <a:lnTo>
                    <a:pt x="43" y="602"/>
                  </a:lnTo>
                  <a:lnTo>
                    <a:pt x="36" y="600"/>
                  </a:lnTo>
                  <a:lnTo>
                    <a:pt x="30" y="597"/>
                  </a:lnTo>
                  <a:lnTo>
                    <a:pt x="23" y="595"/>
                  </a:lnTo>
                  <a:lnTo>
                    <a:pt x="18" y="591"/>
                  </a:lnTo>
                  <a:lnTo>
                    <a:pt x="10" y="583"/>
                  </a:lnTo>
                  <a:lnTo>
                    <a:pt x="4" y="576"/>
                  </a:lnTo>
                  <a:lnTo>
                    <a:pt x="2" y="573"/>
                  </a:lnTo>
                  <a:lnTo>
                    <a:pt x="1" y="569"/>
                  </a:lnTo>
                  <a:lnTo>
                    <a:pt x="0" y="565"/>
                  </a:lnTo>
                  <a:lnTo>
                    <a:pt x="0" y="562"/>
                  </a:lnTo>
                  <a:lnTo>
                    <a:pt x="0" y="554"/>
                  </a:lnTo>
                  <a:lnTo>
                    <a:pt x="2" y="547"/>
                  </a:lnTo>
                  <a:lnTo>
                    <a:pt x="6" y="541"/>
                  </a:lnTo>
                  <a:lnTo>
                    <a:pt x="10" y="535"/>
                  </a:lnTo>
                  <a:lnTo>
                    <a:pt x="16" y="530"/>
                  </a:lnTo>
                  <a:lnTo>
                    <a:pt x="21" y="527"/>
                  </a:lnTo>
                  <a:lnTo>
                    <a:pt x="29" y="525"/>
                  </a:lnTo>
                  <a:lnTo>
                    <a:pt x="35" y="525"/>
                  </a:lnTo>
                  <a:lnTo>
                    <a:pt x="41" y="525"/>
                  </a:lnTo>
                  <a:lnTo>
                    <a:pt x="47" y="526"/>
                  </a:lnTo>
                  <a:lnTo>
                    <a:pt x="52" y="528"/>
                  </a:lnTo>
                  <a:lnTo>
                    <a:pt x="58" y="530"/>
                  </a:lnTo>
                  <a:lnTo>
                    <a:pt x="70" y="537"/>
                  </a:lnTo>
                  <a:lnTo>
                    <a:pt x="87" y="551"/>
                  </a:lnTo>
                  <a:lnTo>
                    <a:pt x="98" y="561"/>
                  </a:lnTo>
                  <a:lnTo>
                    <a:pt x="107" y="566"/>
                  </a:lnTo>
                  <a:lnTo>
                    <a:pt x="115" y="570"/>
                  </a:lnTo>
                  <a:lnTo>
                    <a:pt x="123" y="571"/>
                  </a:lnTo>
                  <a:lnTo>
                    <a:pt x="128" y="570"/>
                  </a:lnTo>
                  <a:lnTo>
                    <a:pt x="133" y="569"/>
                  </a:lnTo>
                  <a:lnTo>
                    <a:pt x="138" y="566"/>
                  </a:lnTo>
                  <a:lnTo>
                    <a:pt x="143" y="563"/>
                  </a:lnTo>
                  <a:lnTo>
                    <a:pt x="148" y="558"/>
                  </a:lnTo>
                  <a:lnTo>
                    <a:pt x="152" y="553"/>
                  </a:lnTo>
                  <a:lnTo>
                    <a:pt x="156" y="544"/>
                  </a:lnTo>
                  <a:lnTo>
                    <a:pt x="159" y="536"/>
                  </a:lnTo>
                  <a:lnTo>
                    <a:pt x="161" y="524"/>
                  </a:lnTo>
                  <a:lnTo>
                    <a:pt x="162" y="506"/>
                  </a:lnTo>
                  <a:lnTo>
                    <a:pt x="163" y="482"/>
                  </a:lnTo>
                  <a:lnTo>
                    <a:pt x="163" y="453"/>
                  </a:lnTo>
                  <a:lnTo>
                    <a:pt x="163" y="168"/>
                  </a:lnTo>
                  <a:lnTo>
                    <a:pt x="163" y="138"/>
                  </a:lnTo>
                  <a:lnTo>
                    <a:pt x="162" y="114"/>
                  </a:lnTo>
                  <a:lnTo>
                    <a:pt x="161" y="96"/>
                  </a:lnTo>
                  <a:lnTo>
                    <a:pt x="159" y="84"/>
                  </a:lnTo>
                  <a:lnTo>
                    <a:pt x="158" y="77"/>
                  </a:lnTo>
                  <a:lnTo>
                    <a:pt x="156" y="71"/>
                  </a:lnTo>
                  <a:lnTo>
                    <a:pt x="152" y="67"/>
                  </a:lnTo>
                  <a:lnTo>
                    <a:pt x="149" y="63"/>
                  </a:lnTo>
                  <a:lnTo>
                    <a:pt x="146" y="61"/>
                  </a:lnTo>
                  <a:lnTo>
                    <a:pt x="142" y="59"/>
                  </a:lnTo>
                  <a:lnTo>
                    <a:pt x="137" y="58"/>
                  </a:lnTo>
                  <a:lnTo>
                    <a:pt x="132" y="58"/>
                  </a:lnTo>
                  <a:lnTo>
                    <a:pt x="125" y="58"/>
                  </a:lnTo>
                  <a:lnTo>
                    <a:pt x="118" y="60"/>
                  </a:lnTo>
                  <a:lnTo>
                    <a:pt x="110" y="62"/>
                  </a:lnTo>
                  <a:lnTo>
                    <a:pt x="102" y="64"/>
                  </a:lnTo>
                  <a:lnTo>
                    <a:pt x="96" y="49"/>
                  </a:lnTo>
                  <a:lnTo>
                    <a:pt x="216" y="0"/>
                  </a:lnTo>
                  <a:lnTo>
                    <a:pt x="235" y="0"/>
                  </a:lnTo>
                </a:path>
              </a:pathLst>
            </a:custGeom>
            <a:noFill/>
            <a:ln w="7938">
              <a:solidFill>
                <a:srgbClr val="131516"/>
              </a:solidFill>
              <a:round/>
              <a:headEnd/>
              <a:tailEnd/>
            </a:ln>
          </p:spPr>
          <p:txBody>
            <a:bodyPr>
              <a:prstTxWarp prst="textNoShape">
                <a:avLst/>
              </a:prstTxWarp>
            </a:bodyPr>
            <a:lstStyle/>
            <a:p>
              <a:endParaRPr lang="de-DE"/>
            </a:p>
          </p:txBody>
        </p:sp>
        <p:sp>
          <p:nvSpPr>
            <p:cNvPr id="239" name="Freeform 240"/>
            <p:cNvSpPr>
              <a:spLocks/>
            </p:cNvSpPr>
            <p:nvPr/>
          </p:nvSpPr>
          <p:spPr bwMode="auto">
            <a:xfrm>
              <a:off x="3460" y="1014"/>
              <a:ext cx="64" cy="59"/>
            </a:xfrm>
            <a:custGeom>
              <a:avLst/>
              <a:gdLst>
                <a:gd name="T0" fmla="*/ 379 w 446"/>
                <a:gd name="T1" fmla="*/ 243 h 413"/>
                <a:gd name="T2" fmla="*/ 379 w 446"/>
                <a:gd name="T3" fmla="*/ 299 h 413"/>
                <a:gd name="T4" fmla="*/ 382 w 446"/>
                <a:gd name="T5" fmla="*/ 329 h 413"/>
                <a:gd name="T6" fmla="*/ 386 w 446"/>
                <a:gd name="T7" fmla="*/ 341 h 413"/>
                <a:gd name="T8" fmla="*/ 392 w 446"/>
                <a:gd name="T9" fmla="*/ 350 h 413"/>
                <a:gd name="T10" fmla="*/ 399 w 446"/>
                <a:gd name="T11" fmla="*/ 355 h 413"/>
                <a:gd name="T12" fmla="*/ 409 w 446"/>
                <a:gd name="T13" fmla="*/ 356 h 413"/>
                <a:gd name="T14" fmla="*/ 423 w 446"/>
                <a:gd name="T15" fmla="*/ 355 h 413"/>
                <a:gd name="T16" fmla="*/ 440 w 446"/>
                <a:gd name="T17" fmla="*/ 348 h 413"/>
                <a:gd name="T18" fmla="*/ 326 w 446"/>
                <a:gd name="T19" fmla="*/ 413 h 413"/>
                <a:gd name="T20" fmla="*/ 306 w 446"/>
                <a:gd name="T21" fmla="*/ 329 h 413"/>
                <a:gd name="T22" fmla="*/ 261 w 446"/>
                <a:gd name="T23" fmla="*/ 374 h 413"/>
                <a:gd name="T24" fmla="*/ 242 w 446"/>
                <a:gd name="T25" fmla="*/ 390 h 413"/>
                <a:gd name="T26" fmla="*/ 227 w 446"/>
                <a:gd name="T27" fmla="*/ 399 h 413"/>
                <a:gd name="T28" fmla="*/ 199 w 446"/>
                <a:gd name="T29" fmla="*/ 409 h 413"/>
                <a:gd name="T30" fmla="*/ 170 w 446"/>
                <a:gd name="T31" fmla="*/ 413 h 413"/>
                <a:gd name="T32" fmla="*/ 154 w 446"/>
                <a:gd name="T33" fmla="*/ 412 h 413"/>
                <a:gd name="T34" fmla="*/ 138 w 446"/>
                <a:gd name="T35" fmla="*/ 408 h 413"/>
                <a:gd name="T36" fmla="*/ 125 w 446"/>
                <a:gd name="T37" fmla="*/ 402 h 413"/>
                <a:gd name="T38" fmla="*/ 111 w 446"/>
                <a:gd name="T39" fmla="*/ 394 h 413"/>
                <a:gd name="T40" fmla="*/ 100 w 446"/>
                <a:gd name="T41" fmla="*/ 384 h 413"/>
                <a:gd name="T42" fmla="*/ 91 w 446"/>
                <a:gd name="T43" fmla="*/ 372 h 413"/>
                <a:gd name="T44" fmla="*/ 83 w 446"/>
                <a:gd name="T45" fmla="*/ 359 h 413"/>
                <a:gd name="T46" fmla="*/ 77 w 446"/>
                <a:gd name="T47" fmla="*/ 344 h 413"/>
                <a:gd name="T48" fmla="*/ 70 w 446"/>
                <a:gd name="T49" fmla="*/ 307 h 413"/>
                <a:gd name="T50" fmla="*/ 68 w 446"/>
                <a:gd name="T51" fmla="*/ 258 h 413"/>
                <a:gd name="T52" fmla="*/ 67 w 446"/>
                <a:gd name="T53" fmla="*/ 66 h 413"/>
                <a:gd name="T54" fmla="*/ 64 w 446"/>
                <a:gd name="T55" fmla="*/ 46 h 413"/>
                <a:gd name="T56" fmla="*/ 59 w 446"/>
                <a:gd name="T57" fmla="*/ 34 h 413"/>
                <a:gd name="T58" fmla="*/ 49 w 446"/>
                <a:gd name="T59" fmla="*/ 25 h 413"/>
                <a:gd name="T60" fmla="*/ 36 w 446"/>
                <a:gd name="T61" fmla="*/ 20 h 413"/>
                <a:gd name="T62" fmla="*/ 14 w 446"/>
                <a:gd name="T63" fmla="*/ 17 h 413"/>
                <a:gd name="T64" fmla="*/ 0 w 446"/>
                <a:gd name="T65" fmla="*/ 0 h 413"/>
                <a:gd name="T66" fmla="*/ 140 w 446"/>
                <a:gd name="T67" fmla="*/ 269 h 413"/>
                <a:gd name="T68" fmla="*/ 141 w 446"/>
                <a:gd name="T69" fmla="*/ 295 h 413"/>
                <a:gd name="T70" fmla="*/ 145 w 446"/>
                <a:gd name="T71" fmla="*/ 315 h 413"/>
                <a:gd name="T72" fmla="*/ 151 w 446"/>
                <a:gd name="T73" fmla="*/ 331 h 413"/>
                <a:gd name="T74" fmla="*/ 160 w 446"/>
                <a:gd name="T75" fmla="*/ 342 h 413"/>
                <a:gd name="T76" fmla="*/ 170 w 446"/>
                <a:gd name="T77" fmla="*/ 349 h 413"/>
                <a:gd name="T78" fmla="*/ 181 w 446"/>
                <a:gd name="T79" fmla="*/ 356 h 413"/>
                <a:gd name="T80" fmla="*/ 194 w 446"/>
                <a:gd name="T81" fmla="*/ 359 h 413"/>
                <a:gd name="T82" fmla="*/ 207 w 446"/>
                <a:gd name="T83" fmla="*/ 360 h 413"/>
                <a:gd name="T84" fmla="*/ 227 w 446"/>
                <a:gd name="T85" fmla="*/ 357 h 413"/>
                <a:gd name="T86" fmla="*/ 250 w 446"/>
                <a:gd name="T87" fmla="*/ 348 h 413"/>
                <a:gd name="T88" fmla="*/ 275 w 446"/>
                <a:gd name="T89" fmla="*/ 331 h 413"/>
                <a:gd name="T90" fmla="*/ 306 w 446"/>
                <a:gd name="T91" fmla="*/ 303 h 413"/>
                <a:gd name="T92" fmla="*/ 305 w 446"/>
                <a:gd name="T93" fmla="*/ 60 h 413"/>
                <a:gd name="T94" fmla="*/ 301 w 446"/>
                <a:gd name="T95" fmla="*/ 42 h 413"/>
                <a:gd name="T96" fmla="*/ 296 w 446"/>
                <a:gd name="T97" fmla="*/ 34 h 413"/>
                <a:gd name="T98" fmla="*/ 290 w 446"/>
                <a:gd name="T99" fmla="*/ 27 h 413"/>
                <a:gd name="T100" fmla="*/ 281 w 446"/>
                <a:gd name="T101" fmla="*/ 22 h 413"/>
                <a:gd name="T102" fmla="*/ 260 w 446"/>
                <a:gd name="T103" fmla="*/ 18 h 413"/>
                <a:gd name="T104" fmla="*/ 241 w 446"/>
                <a:gd name="T105" fmla="*/ 0 h 4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46"/>
                <a:gd name="T160" fmla="*/ 0 h 413"/>
                <a:gd name="T161" fmla="*/ 446 w 446"/>
                <a:gd name="T162" fmla="*/ 413 h 4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46" h="413">
                  <a:moveTo>
                    <a:pt x="379" y="0"/>
                  </a:moveTo>
                  <a:lnTo>
                    <a:pt x="379" y="243"/>
                  </a:lnTo>
                  <a:lnTo>
                    <a:pt x="379" y="275"/>
                  </a:lnTo>
                  <a:lnTo>
                    <a:pt x="379" y="299"/>
                  </a:lnTo>
                  <a:lnTo>
                    <a:pt x="380" y="317"/>
                  </a:lnTo>
                  <a:lnTo>
                    <a:pt x="382" y="329"/>
                  </a:lnTo>
                  <a:lnTo>
                    <a:pt x="384" y="336"/>
                  </a:lnTo>
                  <a:lnTo>
                    <a:pt x="386" y="341"/>
                  </a:lnTo>
                  <a:lnTo>
                    <a:pt x="389" y="346"/>
                  </a:lnTo>
                  <a:lnTo>
                    <a:pt x="392" y="350"/>
                  </a:lnTo>
                  <a:lnTo>
                    <a:pt x="396" y="353"/>
                  </a:lnTo>
                  <a:lnTo>
                    <a:pt x="399" y="355"/>
                  </a:lnTo>
                  <a:lnTo>
                    <a:pt x="404" y="356"/>
                  </a:lnTo>
                  <a:lnTo>
                    <a:pt x="409" y="356"/>
                  </a:lnTo>
                  <a:lnTo>
                    <a:pt x="416" y="356"/>
                  </a:lnTo>
                  <a:lnTo>
                    <a:pt x="423" y="355"/>
                  </a:lnTo>
                  <a:lnTo>
                    <a:pt x="431" y="352"/>
                  </a:lnTo>
                  <a:lnTo>
                    <a:pt x="440" y="348"/>
                  </a:lnTo>
                  <a:lnTo>
                    <a:pt x="446" y="364"/>
                  </a:lnTo>
                  <a:lnTo>
                    <a:pt x="326" y="413"/>
                  </a:lnTo>
                  <a:lnTo>
                    <a:pt x="306" y="413"/>
                  </a:lnTo>
                  <a:lnTo>
                    <a:pt x="306" y="329"/>
                  </a:lnTo>
                  <a:lnTo>
                    <a:pt x="282" y="354"/>
                  </a:lnTo>
                  <a:lnTo>
                    <a:pt x="261" y="374"/>
                  </a:lnTo>
                  <a:lnTo>
                    <a:pt x="251" y="383"/>
                  </a:lnTo>
                  <a:lnTo>
                    <a:pt x="242" y="390"/>
                  </a:lnTo>
                  <a:lnTo>
                    <a:pt x="234" y="395"/>
                  </a:lnTo>
                  <a:lnTo>
                    <a:pt x="227" y="399"/>
                  </a:lnTo>
                  <a:lnTo>
                    <a:pt x="213" y="405"/>
                  </a:lnTo>
                  <a:lnTo>
                    <a:pt x="199" y="409"/>
                  </a:lnTo>
                  <a:lnTo>
                    <a:pt x="184" y="412"/>
                  </a:lnTo>
                  <a:lnTo>
                    <a:pt x="170" y="413"/>
                  </a:lnTo>
                  <a:lnTo>
                    <a:pt x="162" y="413"/>
                  </a:lnTo>
                  <a:lnTo>
                    <a:pt x="154" y="412"/>
                  </a:lnTo>
                  <a:lnTo>
                    <a:pt x="146" y="410"/>
                  </a:lnTo>
                  <a:lnTo>
                    <a:pt x="138" y="408"/>
                  </a:lnTo>
                  <a:lnTo>
                    <a:pt x="132" y="406"/>
                  </a:lnTo>
                  <a:lnTo>
                    <a:pt x="125" y="402"/>
                  </a:lnTo>
                  <a:lnTo>
                    <a:pt x="117" y="399"/>
                  </a:lnTo>
                  <a:lnTo>
                    <a:pt x="111" y="394"/>
                  </a:lnTo>
                  <a:lnTo>
                    <a:pt x="106" y="389"/>
                  </a:lnTo>
                  <a:lnTo>
                    <a:pt x="100" y="384"/>
                  </a:lnTo>
                  <a:lnTo>
                    <a:pt x="95" y="378"/>
                  </a:lnTo>
                  <a:lnTo>
                    <a:pt x="91" y="372"/>
                  </a:lnTo>
                  <a:lnTo>
                    <a:pt x="86" y="365"/>
                  </a:lnTo>
                  <a:lnTo>
                    <a:pt x="83" y="359"/>
                  </a:lnTo>
                  <a:lnTo>
                    <a:pt x="80" y="352"/>
                  </a:lnTo>
                  <a:lnTo>
                    <a:pt x="77" y="344"/>
                  </a:lnTo>
                  <a:lnTo>
                    <a:pt x="73" y="327"/>
                  </a:lnTo>
                  <a:lnTo>
                    <a:pt x="70" y="307"/>
                  </a:lnTo>
                  <a:lnTo>
                    <a:pt x="68" y="283"/>
                  </a:lnTo>
                  <a:lnTo>
                    <a:pt x="68" y="258"/>
                  </a:lnTo>
                  <a:lnTo>
                    <a:pt x="68" y="79"/>
                  </a:lnTo>
                  <a:lnTo>
                    <a:pt x="67" y="66"/>
                  </a:lnTo>
                  <a:lnTo>
                    <a:pt x="66" y="54"/>
                  </a:lnTo>
                  <a:lnTo>
                    <a:pt x="64" y="46"/>
                  </a:lnTo>
                  <a:lnTo>
                    <a:pt x="62" y="39"/>
                  </a:lnTo>
                  <a:lnTo>
                    <a:pt x="59" y="34"/>
                  </a:lnTo>
                  <a:lnTo>
                    <a:pt x="54" y="29"/>
                  </a:lnTo>
                  <a:lnTo>
                    <a:pt x="49" y="25"/>
                  </a:lnTo>
                  <a:lnTo>
                    <a:pt x="43" y="22"/>
                  </a:lnTo>
                  <a:lnTo>
                    <a:pt x="36" y="20"/>
                  </a:lnTo>
                  <a:lnTo>
                    <a:pt x="27" y="18"/>
                  </a:lnTo>
                  <a:lnTo>
                    <a:pt x="14" y="17"/>
                  </a:lnTo>
                  <a:lnTo>
                    <a:pt x="0" y="17"/>
                  </a:lnTo>
                  <a:lnTo>
                    <a:pt x="0" y="0"/>
                  </a:lnTo>
                  <a:lnTo>
                    <a:pt x="140" y="0"/>
                  </a:lnTo>
                  <a:lnTo>
                    <a:pt x="140" y="269"/>
                  </a:lnTo>
                  <a:lnTo>
                    <a:pt x="140" y="282"/>
                  </a:lnTo>
                  <a:lnTo>
                    <a:pt x="141" y="295"/>
                  </a:lnTo>
                  <a:lnTo>
                    <a:pt x="143" y="305"/>
                  </a:lnTo>
                  <a:lnTo>
                    <a:pt x="145" y="315"/>
                  </a:lnTo>
                  <a:lnTo>
                    <a:pt x="147" y="324"/>
                  </a:lnTo>
                  <a:lnTo>
                    <a:pt x="151" y="331"/>
                  </a:lnTo>
                  <a:lnTo>
                    <a:pt x="156" y="337"/>
                  </a:lnTo>
                  <a:lnTo>
                    <a:pt x="160" y="342"/>
                  </a:lnTo>
                  <a:lnTo>
                    <a:pt x="165" y="346"/>
                  </a:lnTo>
                  <a:lnTo>
                    <a:pt x="170" y="349"/>
                  </a:lnTo>
                  <a:lnTo>
                    <a:pt x="175" y="353"/>
                  </a:lnTo>
                  <a:lnTo>
                    <a:pt x="181" y="356"/>
                  </a:lnTo>
                  <a:lnTo>
                    <a:pt x="188" y="358"/>
                  </a:lnTo>
                  <a:lnTo>
                    <a:pt x="194" y="359"/>
                  </a:lnTo>
                  <a:lnTo>
                    <a:pt x="200" y="360"/>
                  </a:lnTo>
                  <a:lnTo>
                    <a:pt x="207" y="360"/>
                  </a:lnTo>
                  <a:lnTo>
                    <a:pt x="216" y="359"/>
                  </a:lnTo>
                  <a:lnTo>
                    <a:pt x="227" y="357"/>
                  </a:lnTo>
                  <a:lnTo>
                    <a:pt x="238" y="353"/>
                  </a:lnTo>
                  <a:lnTo>
                    <a:pt x="250" y="348"/>
                  </a:lnTo>
                  <a:lnTo>
                    <a:pt x="262" y="340"/>
                  </a:lnTo>
                  <a:lnTo>
                    <a:pt x="275" y="331"/>
                  </a:lnTo>
                  <a:lnTo>
                    <a:pt x="290" y="318"/>
                  </a:lnTo>
                  <a:lnTo>
                    <a:pt x="306" y="303"/>
                  </a:lnTo>
                  <a:lnTo>
                    <a:pt x="306" y="76"/>
                  </a:lnTo>
                  <a:lnTo>
                    <a:pt x="305" y="60"/>
                  </a:lnTo>
                  <a:lnTo>
                    <a:pt x="303" y="47"/>
                  </a:lnTo>
                  <a:lnTo>
                    <a:pt x="301" y="42"/>
                  </a:lnTo>
                  <a:lnTo>
                    <a:pt x="299" y="37"/>
                  </a:lnTo>
                  <a:lnTo>
                    <a:pt x="296" y="34"/>
                  </a:lnTo>
                  <a:lnTo>
                    <a:pt x="294" y="29"/>
                  </a:lnTo>
                  <a:lnTo>
                    <a:pt x="290" y="27"/>
                  </a:lnTo>
                  <a:lnTo>
                    <a:pt x="286" y="24"/>
                  </a:lnTo>
                  <a:lnTo>
                    <a:pt x="281" y="22"/>
                  </a:lnTo>
                  <a:lnTo>
                    <a:pt x="274" y="20"/>
                  </a:lnTo>
                  <a:lnTo>
                    <a:pt x="260" y="18"/>
                  </a:lnTo>
                  <a:lnTo>
                    <a:pt x="241" y="17"/>
                  </a:lnTo>
                  <a:lnTo>
                    <a:pt x="241" y="0"/>
                  </a:lnTo>
                  <a:lnTo>
                    <a:pt x="379" y="0"/>
                  </a:lnTo>
                </a:path>
              </a:pathLst>
            </a:custGeom>
            <a:noFill/>
            <a:ln w="7938">
              <a:solidFill>
                <a:srgbClr val="131516"/>
              </a:solidFill>
              <a:round/>
              <a:headEnd/>
              <a:tailEnd/>
            </a:ln>
          </p:spPr>
          <p:txBody>
            <a:bodyPr>
              <a:prstTxWarp prst="textNoShape">
                <a:avLst/>
              </a:prstTxWarp>
            </a:bodyPr>
            <a:lstStyle/>
            <a:p>
              <a:endParaRPr lang="de-DE"/>
            </a:p>
          </p:txBody>
        </p:sp>
        <p:sp>
          <p:nvSpPr>
            <p:cNvPr id="240" name="Freeform 241"/>
            <p:cNvSpPr>
              <a:spLocks/>
            </p:cNvSpPr>
            <p:nvPr/>
          </p:nvSpPr>
          <p:spPr bwMode="auto">
            <a:xfrm>
              <a:off x="3537" y="982"/>
              <a:ext cx="35" cy="91"/>
            </a:xfrm>
            <a:custGeom>
              <a:avLst/>
              <a:gdLst>
                <a:gd name="T0" fmla="*/ 249 w 249"/>
                <a:gd name="T1" fmla="*/ 0 h 633"/>
                <a:gd name="T2" fmla="*/ 35 w 249"/>
                <a:gd name="T3" fmla="*/ 633 h 633"/>
                <a:gd name="T4" fmla="*/ 0 w 249"/>
                <a:gd name="T5" fmla="*/ 633 h 633"/>
                <a:gd name="T6" fmla="*/ 214 w 249"/>
                <a:gd name="T7" fmla="*/ 0 h 633"/>
                <a:gd name="T8" fmla="*/ 249 w 249"/>
                <a:gd name="T9" fmla="*/ 0 h 633"/>
                <a:gd name="T10" fmla="*/ 0 60000 65536"/>
                <a:gd name="T11" fmla="*/ 0 60000 65536"/>
                <a:gd name="T12" fmla="*/ 0 60000 65536"/>
                <a:gd name="T13" fmla="*/ 0 60000 65536"/>
                <a:gd name="T14" fmla="*/ 0 60000 65536"/>
                <a:gd name="T15" fmla="*/ 0 w 249"/>
                <a:gd name="T16" fmla="*/ 0 h 633"/>
                <a:gd name="T17" fmla="*/ 249 w 249"/>
                <a:gd name="T18" fmla="*/ 633 h 633"/>
              </a:gdLst>
              <a:ahLst/>
              <a:cxnLst>
                <a:cxn ang="T10">
                  <a:pos x="T0" y="T1"/>
                </a:cxn>
                <a:cxn ang="T11">
                  <a:pos x="T2" y="T3"/>
                </a:cxn>
                <a:cxn ang="T12">
                  <a:pos x="T4" y="T5"/>
                </a:cxn>
                <a:cxn ang="T13">
                  <a:pos x="T6" y="T7"/>
                </a:cxn>
                <a:cxn ang="T14">
                  <a:pos x="T8" y="T9"/>
                </a:cxn>
              </a:cxnLst>
              <a:rect l="T15" t="T16" r="T17" b="T18"/>
              <a:pathLst>
                <a:path w="249" h="633">
                  <a:moveTo>
                    <a:pt x="249" y="0"/>
                  </a:moveTo>
                  <a:lnTo>
                    <a:pt x="35" y="633"/>
                  </a:lnTo>
                  <a:lnTo>
                    <a:pt x="0" y="633"/>
                  </a:lnTo>
                  <a:lnTo>
                    <a:pt x="214" y="0"/>
                  </a:lnTo>
                  <a:lnTo>
                    <a:pt x="249" y="0"/>
                  </a:lnTo>
                  <a:close/>
                </a:path>
              </a:pathLst>
            </a:custGeom>
            <a:solidFill>
              <a:srgbClr val="131516"/>
            </a:solidFill>
            <a:ln w="9525">
              <a:noFill/>
              <a:round/>
              <a:headEnd/>
              <a:tailEnd/>
            </a:ln>
          </p:spPr>
          <p:txBody>
            <a:bodyPr>
              <a:prstTxWarp prst="textNoShape">
                <a:avLst/>
              </a:prstTxWarp>
            </a:bodyPr>
            <a:lstStyle/>
            <a:p>
              <a:endParaRPr lang="de-DE"/>
            </a:p>
          </p:txBody>
        </p:sp>
        <p:sp>
          <p:nvSpPr>
            <p:cNvPr id="241" name="Freeform 242"/>
            <p:cNvSpPr>
              <a:spLocks/>
            </p:cNvSpPr>
            <p:nvPr/>
          </p:nvSpPr>
          <p:spPr bwMode="auto">
            <a:xfrm>
              <a:off x="3537" y="982"/>
              <a:ext cx="35" cy="91"/>
            </a:xfrm>
            <a:custGeom>
              <a:avLst/>
              <a:gdLst>
                <a:gd name="T0" fmla="*/ 249 w 249"/>
                <a:gd name="T1" fmla="*/ 0 h 633"/>
                <a:gd name="T2" fmla="*/ 35 w 249"/>
                <a:gd name="T3" fmla="*/ 633 h 633"/>
                <a:gd name="T4" fmla="*/ 0 w 249"/>
                <a:gd name="T5" fmla="*/ 633 h 633"/>
                <a:gd name="T6" fmla="*/ 214 w 249"/>
                <a:gd name="T7" fmla="*/ 0 h 633"/>
                <a:gd name="T8" fmla="*/ 249 w 249"/>
                <a:gd name="T9" fmla="*/ 0 h 633"/>
                <a:gd name="T10" fmla="*/ 0 60000 65536"/>
                <a:gd name="T11" fmla="*/ 0 60000 65536"/>
                <a:gd name="T12" fmla="*/ 0 60000 65536"/>
                <a:gd name="T13" fmla="*/ 0 60000 65536"/>
                <a:gd name="T14" fmla="*/ 0 60000 65536"/>
                <a:gd name="T15" fmla="*/ 0 w 249"/>
                <a:gd name="T16" fmla="*/ 0 h 633"/>
                <a:gd name="T17" fmla="*/ 249 w 249"/>
                <a:gd name="T18" fmla="*/ 633 h 633"/>
              </a:gdLst>
              <a:ahLst/>
              <a:cxnLst>
                <a:cxn ang="T10">
                  <a:pos x="T0" y="T1"/>
                </a:cxn>
                <a:cxn ang="T11">
                  <a:pos x="T2" y="T3"/>
                </a:cxn>
                <a:cxn ang="T12">
                  <a:pos x="T4" y="T5"/>
                </a:cxn>
                <a:cxn ang="T13">
                  <a:pos x="T6" y="T7"/>
                </a:cxn>
                <a:cxn ang="T14">
                  <a:pos x="T8" y="T9"/>
                </a:cxn>
              </a:cxnLst>
              <a:rect l="T15" t="T16" r="T17" b="T18"/>
              <a:pathLst>
                <a:path w="249" h="633">
                  <a:moveTo>
                    <a:pt x="249" y="0"/>
                  </a:moveTo>
                  <a:lnTo>
                    <a:pt x="35" y="633"/>
                  </a:lnTo>
                  <a:lnTo>
                    <a:pt x="0" y="633"/>
                  </a:lnTo>
                  <a:lnTo>
                    <a:pt x="214" y="0"/>
                  </a:lnTo>
                  <a:lnTo>
                    <a:pt x="249" y="0"/>
                  </a:lnTo>
                  <a:close/>
                </a:path>
              </a:pathLst>
            </a:custGeom>
            <a:noFill/>
            <a:ln w="7938">
              <a:solidFill>
                <a:srgbClr val="131516"/>
              </a:solidFill>
              <a:round/>
              <a:headEnd/>
              <a:tailEnd/>
            </a:ln>
          </p:spPr>
          <p:txBody>
            <a:bodyPr>
              <a:prstTxWarp prst="textNoShape">
                <a:avLst/>
              </a:prstTxWarp>
            </a:bodyPr>
            <a:lstStyle/>
            <a:p>
              <a:endParaRPr lang="de-DE"/>
            </a:p>
          </p:txBody>
        </p:sp>
        <p:sp>
          <p:nvSpPr>
            <p:cNvPr id="242" name="Freeform 243"/>
            <p:cNvSpPr>
              <a:spLocks/>
            </p:cNvSpPr>
            <p:nvPr/>
          </p:nvSpPr>
          <p:spPr bwMode="auto">
            <a:xfrm>
              <a:off x="2258" y="3251"/>
              <a:ext cx="49" cy="86"/>
            </a:xfrm>
            <a:custGeom>
              <a:avLst/>
              <a:gdLst>
                <a:gd name="T0" fmla="*/ 312 w 346"/>
                <a:gd name="T1" fmla="*/ 75 h 604"/>
                <a:gd name="T2" fmla="*/ 95 w 346"/>
                <a:gd name="T3" fmla="*/ 155 h 604"/>
                <a:gd name="T4" fmla="*/ 150 w 346"/>
                <a:gd name="T5" fmla="*/ 167 h 604"/>
                <a:gd name="T6" fmla="*/ 198 w 346"/>
                <a:gd name="T7" fmla="*/ 185 h 604"/>
                <a:gd name="T8" fmla="*/ 221 w 346"/>
                <a:gd name="T9" fmla="*/ 197 h 604"/>
                <a:gd name="T10" fmla="*/ 242 w 346"/>
                <a:gd name="T11" fmla="*/ 210 h 604"/>
                <a:gd name="T12" fmla="*/ 260 w 346"/>
                <a:gd name="T13" fmla="*/ 224 h 604"/>
                <a:gd name="T14" fmla="*/ 279 w 346"/>
                <a:gd name="T15" fmla="*/ 241 h 604"/>
                <a:gd name="T16" fmla="*/ 304 w 346"/>
                <a:gd name="T17" fmla="*/ 272 h 604"/>
                <a:gd name="T18" fmla="*/ 322 w 346"/>
                <a:gd name="T19" fmla="*/ 306 h 604"/>
                <a:gd name="T20" fmla="*/ 333 w 346"/>
                <a:gd name="T21" fmla="*/ 342 h 604"/>
                <a:gd name="T22" fmla="*/ 337 w 346"/>
                <a:gd name="T23" fmla="*/ 380 h 604"/>
                <a:gd name="T24" fmla="*/ 336 w 346"/>
                <a:gd name="T25" fmla="*/ 404 h 604"/>
                <a:gd name="T26" fmla="*/ 332 w 346"/>
                <a:gd name="T27" fmla="*/ 426 h 604"/>
                <a:gd name="T28" fmla="*/ 326 w 346"/>
                <a:gd name="T29" fmla="*/ 448 h 604"/>
                <a:gd name="T30" fmla="*/ 318 w 346"/>
                <a:gd name="T31" fmla="*/ 467 h 604"/>
                <a:gd name="T32" fmla="*/ 296 w 346"/>
                <a:gd name="T33" fmla="*/ 504 h 604"/>
                <a:gd name="T34" fmla="*/ 270 w 346"/>
                <a:gd name="T35" fmla="*/ 535 h 604"/>
                <a:gd name="T36" fmla="*/ 240 w 346"/>
                <a:gd name="T37" fmla="*/ 560 h 604"/>
                <a:gd name="T38" fmla="*/ 206 w 346"/>
                <a:gd name="T39" fmla="*/ 581 h 604"/>
                <a:gd name="T40" fmla="*/ 180 w 346"/>
                <a:gd name="T41" fmla="*/ 591 h 604"/>
                <a:gd name="T42" fmla="*/ 155 w 346"/>
                <a:gd name="T43" fmla="*/ 598 h 604"/>
                <a:gd name="T44" fmla="*/ 128 w 346"/>
                <a:gd name="T45" fmla="*/ 602 h 604"/>
                <a:gd name="T46" fmla="*/ 102 w 346"/>
                <a:gd name="T47" fmla="*/ 604 h 604"/>
                <a:gd name="T48" fmla="*/ 78 w 346"/>
                <a:gd name="T49" fmla="*/ 603 h 604"/>
                <a:gd name="T50" fmla="*/ 56 w 346"/>
                <a:gd name="T51" fmla="*/ 600 h 604"/>
                <a:gd name="T52" fmla="*/ 38 w 346"/>
                <a:gd name="T53" fmla="*/ 594 h 604"/>
                <a:gd name="T54" fmla="*/ 25 w 346"/>
                <a:gd name="T55" fmla="*/ 586 h 604"/>
                <a:gd name="T56" fmla="*/ 13 w 346"/>
                <a:gd name="T57" fmla="*/ 577 h 604"/>
                <a:gd name="T58" fmla="*/ 6 w 346"/>
                <a:gd name="T59" fmla="*/ 567 h 604"/>
                <a:gd name="T60" fmla="*/ 2 w 346"/>
                <a:gd name="T61" fmla="*/ 557 h 604"/>
                <a:gd name="T62" fmla="*/ 0 w 346"/>
                <a:gd name="T63" fmla="*/ 547 h 604"/>
                <a:gd name="T64" fmla="*/ 3 w 346"/>
                <a:gd name="T65" fmla="*/ 534 h 604"/>
                <a:gd name="T66" fmla="*/ 10 w 346"/>
                <a:gd name="T67" fmla="*/ 525 h 604"/>
                <a:gd name="T68" fmla="*/ 22 w 346"/>
                <a:gd name="T69" fmla="*/ 518 h 604"/>
                <a:gd name="T70" fmla="*/ 35 w 346"/>
                <a:gd name="T71" fmla="*/ 516 h 604"/>
                <a:gd name="T72" fmla="*/ 56 w 346"/>
                <a:gd name="T73" fmla="*/ 519 h 604"/>
                <a:gd name="T74" fmla="*/ 85 w 346"/>
                <a:gd name="T75" fmla="*/ 536 h 604"/>
                <a:gd name="T76" fmla="*/ 101 w 346"/>
                <a:gd name="T77" fmla="*/ 547 h 604"/>
                <a:gd name="T78" fmla="*/ 118 w 346"/>
                <a:gd name="T79" fmla="*/ 554 h 604"/>
                <a:gd name="T80" fmla="*/ 134 w 346"/>
                <a:gd name="T81" fmla="*/ 558 h 604"/>
                <a:gd name="T82" fmla="*/ 151 w 346"/>
                <a:gd name="T83" fmla="*/ 559 h 604"/>
                <a:gd name="T84" fmla="*/ 176 w 346"/>
                <a:gd name="T85" fmla="*/ 557 h 604"/>
                <a:gd name="T86" fmla="*/ 199 w 346"/>
                <a:gd name="T87" fmla="*/ 550 h 604"/>
                <a:gd name="T88" fmla="*/ 221 w 346"/>
                <a:gd name="T89" fmla="*/ 537 h 604"/>
                <a:gd name="T90" fmla="*/ 241 w 346"/>
                <a:gd name="T91" fmla="*/ 521 h 604"/>
                <a:gd name="T92" fmla="*/ 258 w 346"/>
                <a:gd name="T93" fmla="*/ 500 h 604"/>
                <a:gd name="T94" fmla="*/ 270 w 346"/>
                <a:gd name="T95" fmla="*/ 477 h 604"/>
                <a:gd name="T96" fmla="*/ 277 w 346"/>
                <a:gd name="T97" fmla="*/ 453 h 604"/>
                <a:gd name="T98" fmla="*/ 280 w 346"/>
                <a:gd name="T99" fmla="*/ 427 h 604"/>
                <a:gd name="T100" fmla="*/ 278 w 346"/>
                <a:gd name="T101" fmla="*/ 400 h 604"/>
                <a:gd name="T102" fmla="*/ 271 w 346"/>
                <a:gd name="T103" fmla="*/ 374 h 604"/>
                <a:gd name="T104" fmla="*/ 260 w 346"/>
                <a:gd name="T105" fmla="*/ 349 h 604"/>
                <a:gd name="T106" fmla="*/ 245 w 346"/>
                <a:gd name="T107" fmla="*/ 326 h 604"/>
                <a:gd name="T108" fmla="*/ 226 w 346"/>
                <a:gd name="T109" fmla="*/ 304 h 604"/>
                <a:gd name="T110" fmla="*/ 205 w 346"/>
                <a:gd name="T111" fmla="*/ 284 h 604"/>
                <a:gd name="T112" fmla="*/ 179 w 346"/>
                <a:gd name="T113" fmla="*/ 268 h 604"/>
                <a:gd name="T114" fmla="*/ 150 w 346"/>
                <a:gd name="T115" fmla="*/ 254 h 604"/>
                <a:gd name="T116" fmla="*/ 124 w 346"/>
                <a:gd name="T117" fmla="*/ 245 h 604"/>
                <a:gd name="T118" fmla="*/ 94 w 346"/>
                <a:gd name="T119" fmla="*/ 239 h 604"/>
                <a:gd name="T120" fmla="*/ 59 w 346"/>
                <a:gd name="T121" fmla="*/ 234 h 604"/>
                <a:gd name="T122" fmla="*/ 20 w 346"/>
                <a:gd name="T123" fmla="*/ 232 h 604"/>
                <a:gd name="T124" fmla="*/ 346 w 346"/>
                <a:gd name="T125" fmla="*/ 0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6"/>
                <a:gd name="T190" fmla="*/ 0 h 604"/>
                <a:gd name="T191" fmla="*/ 346 w 346"/>
                <a:gd name="T192" fmla="*/ 604 h 6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6" h="604">
                  <a:moveTo>
                    <a:pt x="346" y="0"/>
                  </a:moveTo>
                  <a:lnTo>
                    <a:pt x="312" y="75"/>
                  </a:lnTo>
                  <a:lnTo>
                    <a:pt x="133" y="75"/>
                  </a:lnTo>
                  <a:lnTo>
                    <a:pt x="95" y="155"/>
                  </a:lnTo>
                  <a:lnTo>
                    <a:pt x="123" y="160"/>
                  </a:lnTo>
                  <a:lnTo>
                    <a:pt x="150" y="167"/>
                  </a:lnTo>
                  <a:lnTo>
                    <a:pt x="175" y="175"/>
                  </a:lnTo>
                  <a:lnTo>
                    <a:pt x="198" y="185"/>
                  </a:lnTo>
                  <a:lnTo>
                    <a:pt x="210" y="190"/>
                  </a:lnTo>
                  <a:lnTo>
                    <a:pt x="221" y="197"/>
                  </a:lnTo>
                  <a:lnTo>
                    <a:pt x="231" y="203"/>
                  </a:lnTo>
                  <a:lnTo>
                    <a:pt x="242" y="210"/>
                  </a:lnTo>
                  <a:lnTo>
                    <a:pt x="251" y="217"/>
                  </a:lnTo>
                  <a:lnTo>
                    <a:pt x="260" y="224"/>
                  </a:lnTo>
                  <a:lnTo>
                    <a:pt x="270" y="233"/>
                  </a:lnTo>
                  <a:lnTo>
                    <a:pt x="279" y="241"/>
                  </a:lnTo>
                  <a:lnTo>
                    <a:pt x="292" y="256"/>
                  </a:lnTo>
                  <a:lnTo>
                    <a:pt x="304" y="272"/>
                  </a:lnTo>
                  <a:lnTo>
                    <a:pt x="314" y="289"/>
                  </a:lnTo>
                  <a:lnTo>
                    <a:pt x="322" y="306"/>
                  </a:lnTo>
                  <a:lnTo>
                    <a:pt x="328" y="324"/>
                  </a:lnTo>
                  <a:lnTo>
                    <a:pt x="333" y="342"/>
                  </a:lnTo>
                  <a:lnTo>
                    <a:pt x="336" y="361"/>
                  </a:lnTo>
                  <a:lnTo>
                    <a:pt x="337" y="380"/>
                  </a:lnTo>
                  <a:lnTo>
                    <a:pt x="337" y="393"/>
                  </a:lnTo>
                  <a:lnTo>
                    <a:pt x="336" y="404"/>
                  </a:lnTo>
                  <a:lnTo>
                    <a:pt x="334" y="416"/>
                  </a:lnTo>
                  <a:lnTo>
                    <a:pt x="332" y="426"/>
                  </a:lnTo>
                  <a:lnTo>
                    <a:pt x="329" y="437"/>
                  </a:lnTo>
                  <a:lnTo>
                    <a:pt x="326" y="448"/>
                  </a:lnTo>
                  <a:lnTo>
                    <a:pt x="322" y="458"/>
                  </a:lnTo>
                  <a:lnTo>
                    <a:pt x="318" y="467"/>
                  </a:lnTo>
                  <a:lnTo>
                    <a:pt x="308" y="487"/>
                  </a:lnTo>
                  <a:lnTo>
                    <a:pt x="296" y="504"/>
                  </a:lnTo>
                  <a:lnTo>
                    <a:pt x="284" y="521"/>
                  </a:lnTo>
                  <a:lnTo>
                    <a:pt x="270" y="535"/>
                  </a:lnTo>
                  <a:lnTo>
                    <a:pt x="255" y="549"/>
                  </a:lnTo>
                  <a:lnTo>
                    <a:pt x="240" y="560"/>
                  </a:lnTo>
                  <a:lnTo>
                    <a:pt x="223" y="571"/>
                  </a:lnTo>
                  <a:lnTo>
                    <a:pt x="206" y="581"/>
                  </a:lnTo>
                  <a:lnTo>
                    <a:pt x="193" y="586"/>
                  </a:lnTo>
                  <a:lnTo>
                    <a:pt x="180" y="591"/>
                  </a:lnTo>
                  <a:lnTo>
                    <a:pt x="167" y="595"/>
                  </a:lnTo>
                  <a:lnTo>
                    <a:pt x="155" y="598"/>
                  </a:lnTo>
                  <a:lnTo>
                    <a:pt x="142" y="601"/>
                  </a:lnTo>
                  <a:lnTo>
                    <a:pt x="128" y="602"/>
                  </a:lnTo>
                  <a:lnTo>
                    <a:pt x="116" y="604"/>
                  </a:lnTo>
                  <a:lnTo>
                    <a:pt x="102" y="604"/>
                  </a:lnTo>
                  <a:lnTo>
                    <a:pt x="89" y="604"/>
                  </a:lnTo>
                  <a:lnTo>
                    <a:pt x="78" y="603"/>
                  </a:lnTo>
                  <a:lnTo>
                    <a:pt x="66" y="601"/>
                  </a:lnTo>
                  <a:lnTo>
                    <a:pt x="56" y="600"/>
                  </a:lnTo>
                  <a:lnTo>
                    <a:pt x="47" y="597"/>
                  </a:lnTo>
                  <a:lnTo>
                    <a:pt x="38" y="594"/>
                  </a:lnTo>
                  <a:lnTo>
                    <a:pt x="31" y="591"/>
                  </a:lnTo>
                  <a:lnTo>
                    <a:pt x="25" y="586"/>
                  </a:lnTo>
                  <a:lnTo>
                    <a:pt x="19" y="582"/>
                  </a:lnTo>
                  <a:lnTo>
                    <a:pt x="13" y="577"/>
                  </a:lnTo>
                  <a:lnTo>
                    <a:pt x="9" y="572"/>
                  </a:lnTo>
                  <a:lnTo>
                    <a:pt x="6" y="567"/>
                  </a:lnTo>
                  <a:lnTo>
                    <a:pt x="3" y="562"/>
                  </a:lnTo>
                  <a:lnTo>
                    <a:pt x="2" y="557"/>
                  </a:lnTo>
                  <a:lnTo>
                    <a:pt x="1" y="552"/>
                  </a:lnTo>
                  <a:lnTo>
                    <a:pt x="0" y="547"/>
                  </a:lnTo>
                  <a:lnTo>
                    <a:pt x="1" y="540"/>
                  </a:lnTo>
                  <a:lnTo>
                    <a:pt x="3" y="534"/>
                  </a:lnTo>
                  <a:lnTo>
                    <a:pt x="6" y="529"/>
                  </a:lnTo>
                  <a:lnTo>
                    <a:pt x="10" y="525"/>
                  </a:lnTo>
                  <a:lnTo>
                    <a:pt x="16" y="521"/>
                  </a:lnTo>
                  <a:lnTo>
                    <a:pt x="22" y="518"/>
                  </a:lnTo>
                  <a:lnTo>
                    <a:pt x="28" y="516"/>
                  </a:lnTo>
                  <a:lnTo>
                    <a:pt x="35" y="516"/>
                  </a:lnTo>
                  <a:lnTo>
                    <a:pt x="47" y="516"/>
                  </a:lnTo>
                  <a:lnTo>
                    <a:pt x="56" y="519"/>
                  </a:lnTo>
                  <a:lnTo>
                    <a:pt x="67" y="525"/>
                  </a:lnTo>
                  <a:lnTo>
                    <a:pt x="85" y="536"/>
                  </a:lnTo>
                  <a:lnTo>
                    <a:pt x="93" y="541"/>
                  </a:lnTo>
                  <a:lnTo>
                    <a:pt x="101" y="547"/>
                  </a:lnTo>
                  <a:lnTo>
                    <a:pt x="110" y="551"/>
                  </a:lnTo>
                  <a:lnTo>
                    <a:pt x="118" y="554"/>
                  </a:lnTo>
                  <a:lnTo>
                    <a:pt x="126" y="556"/>
                  </a:lnTo>
                  <a:lnTo>
                    <a:pt x="134" y="558"/>
                  </a:lnTo>
                  <a:lnTo>
                    <a:pt x="143" y="559"/>
                  </a:lnTo>
                  <a:lnTo>
                    <a:pt x="151" y="559"/>
                  </a:lnTo>
                  <a:lnTo>
                    <a:pt x="164" y="559"/>
                  </a:lnTo>
                  <a:lnTo>
                    <a:pt x="176" y="557"/>
                  </a:lnTo>
                  <a:lnTo>
                    <a:pt x="188" y="554"/>
                  </a:lnTo>
                  <a:lnTo>
                    <a:pt x="199" y="550"/>
                  </a:lnTo>
                  <a:lnTo>
                    <a:pt x="211" y="545"/>
                  </a:lnTo>
                  <a:lnTo>
                    <a:pt x="221" y="537"/>
                  </a:lnTo>
                  <a:lnTo>
                    <a:pt x="231" y="530"/>
                  </a:lnTo>
                  <a:lnTo>
                    <a:pt x="241" y="521"/>
                  </a:lnTo>
                  <a:lnTo>
                    <a:pt x="250" y="510"/>
                  </a:lnTo>
                  <a:lnTo>
                    <a:pt x="258" y="500"/>
                  </a:lnTo>
                  <a:lnTo>
                    <a:pt x="264" y="489"/>
                  </a:lnTo>
                  <a:lnTo>
                    <a:pt x="270" y="477"/>
                  </a:lnTo>
                  <a:lnTo>
                    <a:pt x="275" y="466"/>
                  </a:lnTo>
                  <a:lnTo>
                    <a:pt x="277" y="453"/>
                  </a:lnTo>
                  <a:lnTo>
                    <a:pt x="279" y="440"/>
                  </a:lnTo>
                  <a:lnTo>
                    <a:pt x="280" y="427"/>
                  </a:lnTo>
                  <a:lnTo>
                    <a:pt x="279" y="413"/>
                  </a:lnTo>
                  <a:lnTo>
                    <a:pt x="278" y="400"/>
                  </a:lnTo>
                  <a:lnTo>
                    <a:pt x="275" y="388"/>
                  </a:lnTo>
                  <a:lnTo>
                    <a:pt x="271" y="374"/>
                  </a:lnTo>
                  <a:lnTo>
                    <a:pt x="266" y="362"/>
                  </a:lnTo>
                  <a:lnTo>
                    <a:pt x="260" y="349"/>
                  </a:lnTo>
                  <a:lnTo>
                    <a:pt x="253" y="338"/>
                  </a:lnTo>
                  <a:lnTo>
                    <a:pt x="245" y="326"/>
                  </a:lnTo>
                  <a:lnTo>
                    <a:pt x="237" y="314"/>
                  </a:lnTo>
                  <a:lnTo>
                    <a:pt x="226" y="304"/>
                  </a:lnTo>
                  <a:lnTo>
                    <a:pt x="216" y="294"/>
                  </a:lnTo>
                  <a:lnTo>
                    <a:pt x="205" y="284"/>
                  </a:lnTo>
                  <a:lnTo>
                    <a:pt x="192" y="276"/>
                  </a:lnTo>
                  <a:lnTo>
                    <a:pt x="179" y="268"/>
                  </a:lnTo>
                  <a:lnTo>
                    <a:pt x="164" y="261"/>
                  </a:lnTo>
                  <a:lnTo>
                    <a:pt x="150" y="254"/>
                  </a:lnTo>
                  <a:lnTo>
                    <a:pt x="137" y="249"/>
                  </a:lnTo>
                  <a:lnTo>
                    <a:pt x="124" y="245"/>
                  </a:lnTo>
                  <a:lnTo>
                    <a:pt x="110" y="242"/>
                  </a:lnTo>
                  <a:lnTo>
                    <a:pt x="94" y="239"/>
                  </a:lnTo>
                  <a:lnTo>
                    <a:pt x="76" y="236"/>
                  </a:lnTo>
                  <a:lnTo>
                    <a:pt x="59" y="234"/>
                  </a:lnTo>
                  <a:lnTo>
                    <a:pt x="40" y="233"/>
                  </a:lnTo>
                  <a:lnTo>
                    <a:pt x="20" y="232"/>
                  </a:lnTo>
                  <a:lnTo>
                    <a:pt x="133" y="0"/>
                  </a:lnTo>
                  <a:lnTo>
                    <a:pt x="346" y="0"/>
                  </a:lnTo>
                  <a:close/>
                </a:path>
              </a:pathLst>
            </a:custGeom>
            <a:solidFill>
              <a:srgbClr val="131516"/>
            </a:solidFill>
            <a:ln w="9525">
              <a:noFill/>
              <a:round/>
              <a:headEnd/>
              <a:tailEnd/>
            </a:ln>
          </p:spPr>
          <p:txBody>
            <a:bodyPr>
              <a:prstTxWarp prst="textNoShape">
                <a:avLst/>
              </a:prstTxWarp>
            </a:bodyPr>
            <a:lstStyle/>
            <a:p>
              <a:endParaRPr lang="de-DE"/>
            </a:p>
          </p:txBody>
        </p:sp>
        <p:sp>
          <p:nvSpPr>
            <p:cNvPr id="243" name="Freeform 244"/>
            <p:cNvSpPr>
              <a:spLocks noEditPoints="1"/>
            </p:cNvSpPr>
            <p:nvPr/>
          </p:nvSpPr>
          <p:spPr bwMode="auto">
            <a:xfrm>
              <a:off x="2320" y="3250"/>
              <a:ext cx="55" cy="87"/>
            </a:xfrm>
            <a:custGeom>
              <a:avLst/>
              <a:gdLst>
                <a:gd name="T0" fmla="*/ 2 w 383"/>
                <a:gd name="T1" fmla="*/ 263 h 615"/>
                <a:gd name="T2" fmla="*/ 11 w 383"/>
                <a:gd name="T3" fmla="*/ 196 h 615"/>
                <a:gd name="T4" fmla="*/ 30 w 383"/>
                <a:gd name="T5" fmla="*/ 137 h 615"/>
                <a:gd name="T6" fmla="*/ 56 w 383"/>
                <a:gd name="T7" fmla="*/ 88 h 615"/>
                <a:gd name="T8" fmla="*/ 88 w 383"/>
                <a:gd name="T9" fmla="*/ 49 h 615"/>
                <a:gd name="T10" fmla="*/ 122 w 383"/>
                <a:gd name="T11" fmla="*/ 22 h 615"/>
                <a:gd name="T12" fmla="*/ 152 w 383"/>
                <a:gd name="T13" fmla="*/ 6 h 615"/>
                <a:gd name="T14" fmla="*/ 183 w 383"/>
                <a:gd name="T15" fmla="*/ 0 h 615"/>
                <a:gd name="T16" fmla="*/ 209 w 383"/>
                <a:gd name="T17" fmla="*/ 1 h 615"/>
                <a:gd name="T18" fmla="*/ 234 w 383"/>
                <a:gd name="T19" fmla="*/ 6 h 615"/>
                <a:gd name="T20" fmla="*/ 258 w 383"/>
                <a:gd name="T21" fmla="*/ 17 h 615"/>
                <a:gd name="T22" fmla="*/ 301 w 383"/>
                <a:gd name="T23" fmla="*/ 53 h 615"/>
                <a:gd name="T24" fmla="*/ 331 w 383"/>
                <a:gd name="T25" fmla="*/ 92 h 615"/>
                <a:gd name="T26" fmla="*/ 351 w 383"/>
                <a:gd name="T27" fmla="*/ 129 h 615"/>
                <a:gd name="T28" fmla="*/ 366 w 383"/>
                <a:gd name="T29" fmla="*/ 170 h 615"/>
                <a:gd name="T30" fmla="*/ 377 w 383"/>
                <a:gd name="T31" fmla="*/ 217 h 615"/>
                <a:gd name="T32" fmla="*/ 382 w 383"/>
                <a:gd name="T33" fmla="*/ 266 h 615"/>
                <a:gd name="T34" fmla="*/ 383 w 383"/>
                <a:gd name="T35" fmla="*/ 328 h 615"/>
                <a:gd name="T36" fmla="*/ 376 w 383"/>
                <a:gd name="T37" fmla="*/ 399 h 615"/>
                <a:gd name="T38" fmla="*/ 360 w 383"/>
                <a:gd name="T39" fmla="*/ 460 h 615"/>
                <a:gd name="T40" fmla="*/ 338 w 383"/>
                <a:gd name="T41" fmla="*/ 512 h 615"/>
                <a:gd name="T42" fmla="*/ 310 w 383"/>
                <a:gd name="T43" fmla="*/ 552 h 615"/>
                <a:gd name="T44" fmla="*/ 278 w 383"/>
                <a:gd name="T45" fmla="*/ 582 h 615"/>
                <a:gd name="T46" fmla="*/ 244 w 383"/>
                <a:gd name="T47" fmla="*/ 603 h 615"/>
                <a:gd name="T48" fmla="*/ 211 w 383"/>
                <a:gd name="T49" fmla="*/ 613 h 615"/>
                <a:gd name="T50" fmla="*/ 179 w 383"/>
                <a:gd name="T51" fmla="*/ 615 h 615"/>
                <a:gd name="T52" fmla="*/ 148 w 383"/>
                <a:gd name="T53" fmla="*/ 609 h 615"/>
                <a:gd name="T54" fmla="*/ 120 w 383"/>
                <a:gd name="T55" fmla="*/ 596 h 615"/>
                <a:gd name="T56" fmla="*/ 94 w 383"/>
                <a:gd name="T57" fmla="*/ 576 h 615"/>
                <a:gd name="T58" fmla="*/ 69 w 383"/>
                <a:gd name="T59" fmla="*/ 549 h 615"/>
                <a:gd name="T60" fmla="*/ 47 w 383"/>
                <a:gd name="T61" fmla="*/ 515 h 615"/>
                <a:gd name="T62" fmla="*/ 18 w 383"/>
                <a:gd name="T63" fmla="*/ 447 h 615"/>
                <a:gd name="T64" fmla="*/ 3 w 383"/>
                <a:gd name="T65" fmla="*/ 369 h 615"/>
                <a:gd name="T66" fmla="*/ 86 w 383"/>
                <a:gd name="T67" fmla="*/ 323 h 615"/>
                <a:gd name="T68" fmla="*/ 90 w 383"/>
                <a:gd name="T69" fmla="*/ 408 h 615"/>
                <a:gd name="T70" fmla="*/ 102 w 383"/>
                <a:gd name="T71" fmla="*/ 481 h 615"/>
                <a:gd name="T72" fmla="*/ 122 w 383"/>
                <a:gd name="T73" fmla="*/ 538 h 615"/>
                <a:gd name="T74" fmla="*/ 146 w 383"/>
                <a:gd name="T75" fmla="*/ 572 h 615"/>
                <a:gd name="T76" fmla="*/ 161 w 383"/>
                <a:gd name="T77" fmla="*/ 581 h 615"/>
                <a:gd name="T78" fmla="*/ 177 w 383"/>
                <a:gd name="T79" fmla="*/ 587 h 615"/>
                <a:gd name="T80" fmla="*/ 196 w 383"/>
                <a:gd name="T81" fmla="*/ 588 h 615"/>
                <a:gd name="T82" fmla="*/ 214 w 383"/>
                <a:gd name="T83" fmla="*/ 582 h 615"/>
                <a:gd name="T84" fmla="*/ 232 w 383"/>
                <a:gd name="T85" fmla="*/ 572 h 615"/>
                <a:gd name="T86" fmla="*/ 251 w 383"/>
                <a:gd name="T87" fmla="*/ 555 h 615"/>
                <a:gd name="T88" fmla="*/ 266 w 383"/>
                <a:gd name="T89" fmla="*/ 529 h 615"/>
                <a:gd name="T90" fmla="*/ 278 w 383"/>
                <a:gd name="T91" fmla="*/ 496 h 615"/>
                <a:gd name="T92" fmla="*/ 290 w 383"/>
                <a:gd name="T93" fmla="*/ 431 h 615"/>
                <a:gd name="T94" fmla="*/ 296 w 383"/>
                <a:gd name="T95" fmla="*/ 348 h 615"/>
                <a:gd name="T96" fmla="*/ 297 w 383"/>
                <a:gd name="T97" fmla="*/ 258 h 615"/>
                <a:gd name="T98" fmla="*/ 292 w 383"/>
                <a:gd name="T99" fmla="*/ 190 h 615"/>
                <a:gd name="T100" fmla="*/ 282 w 383"/>
                <a:gd name="T101" fmla="*/ 132 h 615"/>
                <a:gd name="T102" fmla="*/ 268 w 383"/>
                <a:gd name="T103" fmla="*/ 91 h 615"/>
                <a:gd name="T104" fmla="*/ 253 w 383"/>
                <a:gd name="T105" fmla="*/ 63 h 615"/>
                <a:gd name="T106" fmla="*/ 236 w 383"/>
                <a:gd name="T107" fmla="*/ 42 h 615"/>
                <a:gd name="T108" fmla="*/ 204 w 383"/>
                <a:gd name="T109" fmla="*/ 29 h 615"/>
                <a:gd name="T110" fmla="*/ 179 w 383"/>
                <a:gd name="T111" fmla="*/ 30 h 615"/>
                <a:gd name="T112" fmla="*/ 158 w 383"/>
                <a:gd name="T113" fmla="*/ 39 h 615"/>
                <a:gd name="T114" fmla="*/ 139 w 383"/>
                <a:gd name="T115" fmla="*/ 55 h 615"/>
                <a:gd name="T116" fmla="*/ 119 w 383"/>
                <a:gd name="T117" fmla="*/ 88 h 615"/>
                <a:gd name="T118" fmla="*/ 104 w 383"/>
                <a:gd name="T119" fmla="*/ 133 h 615"/>
                <a:gd name="T120" fmla="*/ 92 w 383"/>
                <a:gd name="T121" fmla="*/ 208 h 615"/>
                <a:gd name="T122" fmla="*/ 86 w 383"/>
                <a:gd name="T123" fmla="*/ 323 h 6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3"/>
                <a:gd name="T187" fmla="*/ 0 h 615"/>
                <a:gd name="T188" fmla="*/ 383 w 383"/>
                <a:gd name="T189" fmla="*/ 615 h 6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3" h="615">
                  <a:moveTo>
                    <a:pt x="0" y="312"/>
                  </a:moveTo>
                  <a:lnTo>
                    <a:pt x="0" y="287"/>
                  </a:lnTo>
                  <a:lnTo>
                    <a:pt x="2" y="263"/>
                  </a:lnTo>
                  <a:lnTo>
                    <a:pt x="4" y="240"/>
                  </a:lnTo>
                  <a:lnTo>
                    <a:pt x="7" y="218"/>
                  </a:lnTo>
                  <a:lnTo>
                    <a:pt x="11" y="196"/>
                  </a:lnTo>
                  <a:lnTo>
                    <a:pt x="16" y="176"/>
                  </a:lnTo>
                  <a:lnTo>
                    <a:pt x="23" y="156"/>
                  </a:lnTo>
                  <a:lnTo>
                    <a:pt x="30" y="137"/>
                  </a:lnTo>
                  <a:lnTo>
                    <a:pt x="38" y="120"/>
                  </a:lnTo>
                  <a:lnTo>
                    <a:pt x="46" y="103"/>
                  </a:lnTo>
                  <a:lnTo>
                    <a:pt x="56" y="88"/>
                  </a:lnTo>
                  <a:lnTo>
                    <a:pt x="66" y="73"/>
                  </a:lnTo>
                  <a:lnTo>
                    <a:pt x="76" y="60"/>
                  </a:lnTo>
                  <a:lnTo>
                    <a:pt x="88" y="49"/>
                  </a:lnTo>
                  <a:lnTo>
                    <a:pt x="99" y="37"/>
                  </a:lnTo>
                  <a:lnTo>
                    <a:pt x="111" y="28"/>
                  </a:lnTo>
                  <a:lnTo>
                    <a:pt x="122" y="22"/>
                  </a:lnTo>
                  <a:lnTo>
                    <a:pt x="131" y="16"/>
                  </a:lnTo>
                  <a:lnTo>
                    <a:pt x="141" y="10"/>
                  </a:lnTo>
                  <a:lnTo>
                    <a:pt x="152" y="6"/>
                  </a:lnTo>
                  <a:lnTo>
                    <a:pt x="162" y="3"/>
                  </a:lnTo>
                  <a:lnTo>
                    <a:pt x="172" y="1"/>
                  </a:lnTo>
                  <a:lnTo>
                    <a:pt x="183" y="0"/>
                  </a:lnTo>
                  <a:lnTo>
                    <a:pt x="193" y="0"/>
                  </a:lnTo>
                  <a:lnTo>
                    <a:pt x="201" y="0"/>
                  </a:lnTo>
                  <a:lnTo>
                    <a:pt x="209" y="1"/>
                  </a:lnTo>
                  <a:lnTo>
                    <a:pt x="218" y="2"/>
                  </a:lnTo>
                  <a:lnTo>
                    <a:pt x="226" y="4"/>
                  </a:lnTo>
                  <a:lnTo>
                    <a:pt x="234" y="6"/>
                  </a:lnTo>
                  <a:lnTo>
                    <a:pt x="243" y="9"/>
                  </a:lnTo>
                  <a:lnTo>
                    <a:pt x="250" y="12"/>
                  </a:lnTo>
                  <a:lnTo>
                    <a:pt x="258" y="17"/>
                  </a:lnTo>
                  <a:lnTo>
                    <a:pt x="272" y="27"/>
                  </a:lnTo>
                  <a:lnTo>
                    <a:pt x="287" y="38"/>
                  </a:lnTo>
                  <a:lnTo>
                    <a:pt x="301" y="53"/>
                  </a:lnTo>
                  <a:lnTo>
                    <a:pt x="316" y="69"/>
                  </a:lnTo>
                  <a:lnTo>
                    <a:pt x="324" y="81"/>
                  </a:lnTo>
                  <a:lnTo>
                    <a:pt x="331" y="92"/>
                  </a:lnTo>
                  <a:lnTo>
                    <a:pt x="339" y="103"/>
                  </a:lnTo>
                  <a:lnTo>
                    <a:pt x="345" y="116"/>
                  </a:lnTo>
                  <a:lnTo>
                    <a:pt x="351" y="129"/>
                  </a:lnTo>
                  <a:lnTo>
                    <a:pt x="357" y="143"/>
                  </a:lnTo>
                  <a:lnTo>
                    <a:pt x="361" y="156"/>
                  </a:lnTo>
                  <a:lnTo>
                    <a:pt x="366" y="170"/>
                  </a:lnTo>
                  <a:lnTo>
                    <a:pt x="371" y="186"/>
                  </a:lnTo>
                  <a:lnTo>
                    <a:pt x="374" y="200"/>
                  </a:lnTo>
                  <a:lnTo>
                    <a:pt x="377" y="217"/>
                  </a:lnTo>
                  <a:lnTo>
                    <a:pt x="379" y="232"/>
                  </a:lnTo>
                  <a:lnTo>
                    <a:pt x="381" y="250"/>
                  </a:lnTo>
                  <a:lnTo>
                    <a:pt x="382" y="266"/>
                  </a:lnTo>
                  <a:lnTo>
                    <a:pt x="383" y="285"/>
                  </a:lnTo>
                  <a:lnTo>
                    <a:pt x="383" y="303"/>
                  </a:lnTo>
                  <a:lnTo>
                    <a:pt x="383" y="328"/>
                  </a:lnTo>
                  <a:lnTo>
                    <a:pt x="381" y="352"/>
                  </a:lnTo>
                  <a:lnTo>
                    <a:pt x="379" y="376"/>
                  </a:lnTo>
                  <a:lnTo>
                    <a:pt x="376" y="399"/>
                  </a:lnTo>
                  <a:lnTo>
                    <a:pt x="372" y="419"/>
                  </a:lnTo>
                  <a:lnTo>
                    <a:pt x="366" y="440"/>
                  </a:lnTo>
                  <a:lnTo>
                    <a:pt x="360" y="460"/>
                  </a:lnTo>
                  <a:lnTo>
                    <a:pt x="353" y="478"/>
                  </a:lnTo>
                  <a:lnTo>
                    <a:pt x="346" y="496"/>
                  </a:lnTo>
                  <a:lnTo>
                    <a:pt x="338" y="512"/>
                  </a:lnTo>
                  <a:lnTo>
                    <a:pt x="329" y="527"/>
                  </a:lnTo>
                  <a:lnTo>
                    <a:pt x="320" y="540"/>
                  </a:lnTo>
                  <a:lnTo>
                    <a:pt x="310" y="552"/>
                  </a:lnTo>
                  <a:lnTo>
                    <a:pt x="299" y="564"/>
                  </a:lnTo>
                  <a:lnTo>
                    <a:pt x="289" y="574"/>
                  </a:lnTo>
                  <a:lnTo>
                    <a:pt x="278" y="582"/>
                  </a:lnTo>
                  <a:lnTo>
                    <a:pt x="266" y="591"/>
                  </a:lnTo>
                  <a:lnTo>
                    <a:pt x="255" y="597"/>
                  </a:lnTo>
                  <a:lnTo>
                    <a:pt x="244" y="603"/>
                  </a:lnTo>
                  <a:lnTo>
                    <a:pt x="232" y="607"/>
                  </a:lnTo>
                  <a:lnTo>
                    <a:pt x="221" y="611"/>
                  </a:lnTo>
                  <a:lnTo>
                    <a:pt x="211" y="613"/>
                  </a:lnTo>
                  <a:lnTo>
                    <a:pt x="199" y="614"/>
                  </a:lnTo>
                  <a:lnTo>
                    <a:pt x="189" y="615"/>
                  </a:lnTo>
                  <a:lnTo>
                    <a:pt x="179" y="615"/>
                  </a:lnTo>
                  <a:lnTo>
                    <a:pt x="168" y="613"/>
                  </a:lnTo>
                  <a:lnTo>
                    <a:pt x="158" y="612"/>
                  </a:lnTo>
                  <a:lnTo>
                    <a:pt x="148" y="609"/>
                  </a:lnTo>
                  <a:lnTo>
                    <a:pt x="138" y="605"/>
                  </a:lnTo>
                  <a:lnTo>
                    <a:pt x="129" y="601"/>
                  </a:lnTo>
                  <a:lnTo>
                    <a:pt x="120" y="596"/>
                  </a:lnTo>
                  <a:lnTo>
                    <a:pt x="110" y="591"/>
                  </a:lnTo>
                  <a:lnTo>
                    <a:pt x="102" y="583"/>
                  </a:lnTo>
                  <a:lnTo>
                    <a:pt x="94" y="576"/>
                  </a:lnTo>
                  <a:lnTo>
                    <a:pt x="86" y="568"/>
                  </a:lnTo>
                  <a:lnTo>
                    <a:pt x="77" y="559"/>
                  </a:lnTo>
                  <a:lnTo>
                    <a:pt x="69" y="549"/>
                  </a:lnTo>
                  <a:lnTo>
                    <a:pt x="62" y="539"/>
                  </a:lnTo>
                  <a:lnTo>
                    <a:pt x="55" y="528"/>
                  </a:lnTo>
                  <a:lnTo>
                    <a:pt x="47" y="515"/>
                  </a:lnTo>
                  <a:lnTo>
                    <a:pt x="36" y="494"/>
                  </a:lnTo>
                  <a:lnTo>
                    <a:pt x="27" y="471"/>
                  </a:lnTo>
                  <a:lnTo>
                    <a:pt x="18" y="447"/>
                  </a:lnTo>
                  <a:lnTo>
                    <a:pt x="11" y="422"/>
                  </a:lnTo>
                  <a:lnTo>
                    <a:pt x="6" y="397"/>
                  </a:lnTo>
                  <a:lnTo>
                    <a:pt x="3" y="369"/>
                  </a:lnTo>
                  <a:lnTo>
                    <a:pt x="1" y="341"/>
                  </a:lnTo>
                  <a:lnTo>
                    <a:pt x="0" y="312"/>
                  </a:lnTo>
                  <a:close/>
                  <a:moveTo>
                    <a:pt x="86" y="323"/>
                  </a:moveTo>
                  <a:lnTo>
                    <a:pt x="86" y="353"/>
                  </a:lnTo>
                  <a:lnTo>
                    <a:pt x="88" y="381"/>
                  </a:lnTo>
                  <a:lnTo>
                    <a:pt x="90" y="408"/>
                  </a:lnTo>
                  <a:lnTo>
                    <a:pt x="93" y="434"/>
                  </a:lnTo>
                  <a:lnTo>
                    <a:pt x="97" y="459"/>
                  </a:lnTo>
                  <a:lnTo>
                    <a:pt x="102" y="481"/>
                  </a:lnTo>
                  <a:lnTo>
                    <a:pt x="108" y="503"/>
                  </a:lnTo>
                  <a:lnTo>
                    <a:pt x="116" y="523"/>
                  </a:lnTo>
                  <a:lnTo>
                    <a:pt x="122" y="538"/>
                  </a:lnTo>
                  <a:lnTo>
                    <a:pt x="130" y="551"/>
                  </a:lnTo>
                  <a:lnTo>
                    <a:pt x="137" y="563"/>
                  </a:lnTo>
                  <a:lnTo>
                    <a:pt x="146" y="572"/>
                  </a:lnTo>
                  <a:lnTo>
                    <a:pt x="152" y="575"/>
                  </a:lnTo>
                  <a:lnTo>
                    <a:pt x="156" y="578"/>
                  </a:lnTo>
                  <a:lnTo>
                    <a:pt x="161" y="581"/>
                  </a:lnTo>
                  <a:lnTo>
                    <a:pt x="167" y="583"/>
                  </a:lnTo>
                  <a:lnTo>
                    <a:pt x="172" y="586"/>
                  </a:lnTo>
                  <a:lnTo>
                    <a:pt x="177" y="587"/>
                  </a:lnTo>
                  <a:lnTo>
                    <a:pt x="184" y="588"/>
                  </a:lnTo>
                  <a:lnTo>
                    <a:pt x="190" y="588"/>
                  </a:lnTo>
                  <a:lnTo>
                    <a:pt x="196" y="588"/>
                  </a:lnTo>
                  <a:lnTo>
                    <a:pt x="202" y="587"/>
                  </a:lnTo>
                  <a:lnTo>
                    <a:pt x="207" y="584"/>
                  </a:lnTo>
                  <a:lnTo>
                    <a:pt x="214" y="582"/>
                  </a:lnTo>
                  <a:lnTo>
                    <a:pt x="220" y="579"/>
                  </a:lnTo>
                  <a:lnTo>
                    <a:pt x="226" y="576"/>
                  </a:lnTo>
                  <a:lnTo>
                    <a:pt x="232" y="572"/>
                  </a:lnTo>
                  <a:lnTo>
                    <a:pt x="238" y="567"/>
                  </a:lnTo>
                  <a:lnTo>
                    <a:pt x="245" y="561"/>
                  </a:lnTo>
                  <a:lnTo>
                    <a:pt x="251" y="555"/>
                  </a:lnTo>
                  <a:lnTo>
                    <a:pt x="256" y="546"/>
                  </a:lnTo>
                  <a:lnTo>
                    <a:pt x="261" y="538"/>
                  </a:lnTo>
                  <a:lnTo>
                    <a:pt x="266" y="529"/>
                  </a:lnTo>
                  <a:lnTo>
                    <a:pt x="270" y="518"/>
                  </a:lnTo>
                  <a:lnTo>
                    <a:pt x="274" y="508"/>
                  </a:lnTo>
                  <a:lnTo>
                    <a:pt x="278" y="496"/>
                  </a:lnTo>
                  <a:lnTo>
                    <a:pt x="282" y="476"/>
                  </a:lnTo>
                  <a:lnTo>
                    <a:pt x="286" y="454"/>
                  </a:lnTo>
                  <a:lnTo>
                    <a:pt x="290" y="431"/>
                  </a:lnTo>
                  <a:lnTo>
                    <a:pt x="292" y="405"/>
                  </a:lnTo>
                  <a:lnTo>
                    <a:pt x="294" y="378"/>
                  </a:lnTo>
                  <a:lnTo>
                    <a:pt x="296" y="348"/>
                  </a:lnTo>
                  <a:lnTo>
                    <a:pt x="297" y="317"/>
                  </a:lnTo>
                  <a:lnTo>
                    <a:pt x="297" y="284"/>
                  </a:lnTo>
                  <a:lnTo>
                    <a:pt x="297" y="258"/>
                  </a:lnTo>
                  <a:lnTo>
                    <a:pt x="296" y="234"/>
                  </a:lnTo>
                  <a:lnTo>
                    <a:pt x="294" y="212"/>
                  </a:lnTo>
                  <a:lnTo>
                    <a:pt x="292" y="190"/>
                  </a:lnTo>
                  <a:lnTo>
                    <a:pt x="289" y="169"/>
                  </a:lnTo>
                  <a:lnTo>
                    <a:pt x="286" y="150"/>
                  </a:lnTo>
                  <a:lnTo>
                    <a:pt x="282" y="132"/>
                  </a:lnTo>
                  <a:lnTo>
                    <a:pt x="277" y="115"/>
                  </a:lnTo>
                  <a:lnTo>
                    <a:pt x="272" y="102"/>
                  </a:lnTo>
                  <a:lnTo>
                    <a:pt x="268" y="91"/>
                  </a:lnTo>
                  <a:lnTo>
                    <a:pt x="263" y="81"/>
                  </a:lnTo>
                  <a:lnTo>
                    <a:pt x="258" y="71"/>
                  </a:lnTo>
                  <a:lnTo>
                    <a:pt x="253" y="63"/>
                  </a:lnTo>
                  <a:lnTo>
                    <a:pt x="248" y="55"/>
                  </a:lnTo>
                  <a:lnTo>
                    <a:pt x="241" y="49"/>
                  </a:lnTo>
                  <a:lnTo>
                    <a:pt x="236" y="42"/>
                  </a:lnTo>
                  <a:lnTo>
                    <a:pt x="226" y="36"/>
                  </a:lnTo>
                  <a:lnTo>
                    <a:pt x="216" y="32"/>
                  </a:lnTo>
                  <a:lnTo>
                    <a:pt x="204" y="29"/>
                  </a:lnTo>
                  <a:lnTo>
                    <a:pt x="193" y="29"/>
                  </a:lnTo>
                  <a:lnTo>
                    <a:pt x="185" y="29"/>
                  </a:lnTo>
                  <a:lnTo>
                    <a:pt x="179" y="30"/>
                  </a:lnTo>
                  <a:lnTo>
                    <a:pt x="171" y="32"/>
                  </a:lnTo>
                  <a:lnTo>
                    <a:pt x="164" y="35"/>
                  </a:lnTo>
                  <a:lnTo>
                    <a:pt x="158" y="39"/>
                  </a:lnTo>
                  <a:lnTo>
                    <a:pt x="152" y="43"/>
                  </a:lnTo>
                  <a:lnTo>
                    <a:pt x="145" y="49"/>
                  </a:lnTo>
                  <a:lnTo>
                    <a:pt x="139" y="55"/>
                  </a:lnTo>
                  <a:lnTo>
                    <a:pt x="132" y="65"/>
                  </a:lnTo>
                  <a:lnTo>
                    <a:pt x="125" y="75"/>
                  </a:lnTo>
                  <a:lnTo>
                    <a:pt x="119" y="88"/>
                  </a:lnTo>
                  <a:lnTo>
                    <a:pt x="113" y="102"/>
                  </a:lnTo>
                  <a:lnTo>
                    <a:pt x="108" y="117"/>
                  </a:lnTo>
                  <a:lnTo>
                    <a:pt x="104" y="133"/>
                  </a:lnTo>
                  <a:lnTo>
                    <a:pt x="100" y="151"/>
                  </a:lnTo>
                  <a:lnTo>
                    <a:pt x="97" y="169"/>
                  </a:lnTo>
                  <a:lnTo>
                    <a:pt x="92" y="208"/>
                  </a:lnTo>
                  <a:lnTo>
                    <a:pt x="89" y="247"/>
                  </a:lnTo>
                  <a:lnTo>
                    <a:pt x="86" y="285"/>
                  </a:lnTo>
                  <a:lnTo>
                    <a:pt x="86" y="323"/>
                  </a:lnTo>
                  <a:close/>
                </a:path>
              </a:pathLst>
            </a:custGeom>
            <a:solidFill>
              <a:srgbClr val="131516"/>
            </a:solidFill>
            <a:ln w="9525">
              <a:noFill/>
              <a:round/>
              <a:headEnd/>
              <a:tailEnd/>
            </a:ln>
          </p:spPr>
          <p:txBody>
            <a:bodyPr>
              <a:prstTxWarp prst="textNoShape">
                <a:avLst/>
              </a:prstTxWarp>
            </a:bodyPr>
            <a:lstStyle/>
            <a:p>
              <a:endParaRPr lang="de-DE"/>
            </a:p>
          </p:txBody>
        </p:sp>
        <p:sp>
          <p:nvSpPr>
            <p:cNvPr id="244" name="Freeform 245"/>
            <p:cNvSpPr>
              <a:spLocks/>
            </p:cNvSpPr>
            <p:nvPr/>
          </p:nvSpPr>
          <p:spPr bwMode="auto">
            <a:xfrm>
              <a:off x="2258" y="3251"/>
              <a:ext cx="49" cy="86"/>
            </a:xfrm>
            <a:custGeom>
              <a:avLst/>
              <a:gdLst>
                <a:gd name="T0" fmla="*/ 312 w 346"/>
                <a:gd name="T1" fmla="*/ 75 h 604"/>
                <a:gd name="T2" fmla="*/ 95 w 346"/>
                <a:gd name="T3" fmla="*/ 155 h 604"/>
                <a:gd name="T4" fmla="*/ 150 w 346"/>
                <a:gd name="T5" fmla="*/ 167 h 604"/>
                <a:gd name="T6" fmla="*/ 198 w 346"/>
                <a:gd name="T7" fmla="*/ 185 h 604"/>
                <a:gd name="T8" fmla="*/ 221 w 346"/>
                <a:gd name="T9" fmla="*/ 197 h 604"/>
                <a:gd name="T10" fmla="*/ 242 w 346"/>
                <a:gd name="T11" fmla="*/ 210 h 604"/>
                <a:gd name="T12" fmla="*/ 260 w 346"/>
                <a:gd name="T13" fmla="*/ 224 h 604"/>
                <a:gd name="T14" fmla="*/ 279 w 346"/>
                <a:gd name="T15" fmla="*/ 241 h 604"/>
                <a:gd name="T16" fmla="*/ 304 w 346"/>
                <a:gd name="T17" fmla="*/ 272 h 604"/>
                <a:gd name="T18" fmla="*/ 322 w 346"/>
                <a:gd name="T19" fmla="*/ 306 h 604"/>
                <a:gd name="T20" fmla="*/ 333 w 346"/>
                <a:gd name="T21" fmla="*/ 342 h 604"/>
                <a:gd name="T22" fmla="*/ 337 w 346"/>
                <a:gd name="T23" fmla="*/ 380 h 604"/>
                <a:gd name="T24" fmla="*/ 336 w 346"/>
                <a:gd name="T25" fmla="*/ 404 h 604"/>
                <a:gd name="T26" fmla="*/ 332 w 346"/>
                <a:gd name="T27" fmla="*/ 426 h 604"/>
                <a:gd name="T28" fmla="*/ 326 w 346"/>
                <a:gd name="T29" fmla="*/ 448 h 604"/>
                <a:gd name="T30" fmla="*/ 318 w 346"/>
                <a:gd name="T31" fmla="*/ 467 h 604"/>
                <a:gd name="T32" fmla="*/ 296 w 346"/>
                <a:gd name="T33" fmla="*/ 504 h 604"/>
                <a:gd name="T34" fmla="*/ 270 w 346"/>
                <a:gd name="T35" fmla="*/ 535 h 604"/>
                <a:gd name="T36" fmla="*/ 240 w 346"/>
                <a:gd name="T37" fmla="*/ 560 h 604"/>
                <a:gd name="T38" fmla="*/ 206 w 346"/>
                <a:gd name="T39" fmla="*/ 581 h 604"/>
                <a:gd name="T40" fmla="*/ 180 w 346"/>
                <a:gd name="T41" fmla="*/ 591 h 604"/>
                <a:gd name="T42" fmla="*/ 155 w 346"/>
                <a:gd name="T43" fmla="*/ 598 h 604"/>
                <a:gd name="T44" fmla="*/ 128 w 346"/>
                <a:gd name="T45" fmla="*/ 602 h 604"/>
                <a:gd name="T46" fmla="*/ 102 w 346"/>
                <a:gd name="T47" fmla="*/ 604 h 604"/>
                <a:gd name="T48" fmla="*/ 78 w 346"/>
                <a:gd name="T49" fmla="*/ 603 h 604"/>
                <a:gd name="T50" fmla="*/ 56 w 346"/>
                <a:gd name="T51" fmla="*/ 600 h 604"/>
                <a:gd name="T52" fmla="*/ 38 w 346"/>
                <a:gd name="T53" fmla="*/ 594 h 604"/>
                <a:gd name="T54" fmla="*/ 25 w 346"/>
                <a:gd name="T55" fmla="*/ 586 h 604"/>
                <a:gd name="T56" fmla="*/ 13 w 346"/>
                <a:gd name="T57" fmla="*/ 577 h 604"/>
                <a:gd name="T58" fmla="*/ 6 w 346"/>
                <a:gd name="T59" fmla="*/ 567 h 604"/>
                <a:gd name="T60" fmla="*/ 2 w 346"/>
                <a:gd name="T61" fmla="*/ 557 h 604"/>
                <a:gd name="T62" fmla="*/ 0 w 346"/>
                <a:gd name="T63" fmla="*/ 547 h 604"/>
                <a:gd name="T64" fmla="*/ 3 w 346"/>
                <a:gd name="T65" fmla="*/ 534 h 604"/>
                <a:gd name="T66" fmla="*/ 10 w 346"/>
                <a:gd name="T67" fmla="*/ 525 h 604"/>
                <a:gd name="T68" fmla="*/ 22 w 346"/>
                <a:gd name="T69" fmla="*/ 518 h 604"/>
                <a:gd name="T70" fmla="*/ 35 w 346"/>
                <a:gd name="T71" fmla="*/ 516 h 604"/>
                <a:gd name="T72" fmla="*/ 56 w 346"/>
                <a:gd name="T73" fmla="*/ 519 h 604"/>
                <a:gd name="T74" fmla="*/ 85 w 346"/>
                <a:gd name="T75" fmla="*/ 536 h 604"/>
                <a:gd name="T76" fmla="*/ 101 w 346"/>
                <a:gd name="T77" fmla="*/ 547 h 604"/>
                <a:gd name="T78" fmla="*/ 118 w 346"/>
                <a:gd name="T79" fmla="*/ 554 h 604"/>
                <a:gd name="T80" fmla="*/ 134 w 346"/>
                <a:gd name="T81" fmla="*/ 558 h 604"/>
                <a:gd name="T82" fmla="*/ 151 w 346"/>
                <a:gd name="T83" fmla="*/ 559 h 604"/>
                <a:gd name="T84" fmla="*/ 176 w 346"/>
                <a:gd name="T85" fmla="*/ 557 h 604"/>
                <a:gd name="T86" fmla="*/ 199 w 346"/>
                <a:gd name="T87" fmla="*/ 550 h 604"/>
                <a:gd name="T88" fmla="*/ 221 w 346"/>
                <a:gd name="T89" fmla="*/ 537 h 604"/>
                <a:gd name="T90" fmla="*/ 241 w 346"/>
                <a:gd name="T91" fmla="*/ 521 h 604"/>
                <a:gd name="T92" fmla="*/ 258 w 346"/>
                <a:gd name="T93" fmla="*/ 500 h 604"/>
                <a:gd name="T94" fmla="*/ 270 w 346"/>
                <a:gd name="T95" fmla="*/ 477 h 604"/>
                <a:gd name="T96" fmla="*/ 277 w 346"/>
                <a:gd name="T97" fmla="*/ 453 h 604"/>
                <a:gd name="T98" fmla="*/ 280 w 346"/>
                <a:gd name="T99" fmla="*/ 427 h 604"/>
                <a:gd name="T100" fmla="*/ 278 w 346"/>
                <a:gd name="T101" fmla="*/ 400 h 604"/>
                <a:gd name="T102" fmla="*/ 271 w 346"/>
                <a:gd name="T103" fmla="*/ 374 h 604"/>
                <a:gd name="T104" fmla="*/ 260 w 346"/>
                <a:gd name="T105" fmla="*/ 349 h 604"/>
                <a:gd name="T106" fmla="*/ 245 w 346"/>
                <a:gd name="T107" fmla="*/ 326 h 604"/>
                <a:gd name="T108" fmla="*/ 226 w 346"/>
                <a:gd name="T109" fmla="*/ 304 h 604"/>
                <a:gd name="T110" fmla="*/ 205 w 346"/>
                <a:gd name="T111" fmla="*/ 284 h 604"/>
                <a:gd name="T112" fmla="*/ 179 w 346"/>
                <a:gd name="T113" fmla="*/ 268 h 604"/>
                <a:gd name="T114" fmla="*/ 150 w 346"/>
                <a:gd name="T115" fmla="*/ 254 h 604"/>
                <a:gd name="T116" fmla="*/ 124 w 346"/>
                <a:gd name="T117" fmla="*/ 245 h 604"/>
                <a:gd name="T118" fmla="*/ 94 w 346"/>
                <a:gd name="T119" fmla="*/ 239 h 604"/>
                <a:gd name="T120" fmla="*/ 59 w 346"/>
                <a:gd name="T121" fmla="*/ 234 h 604"/>
                <a:gd name="T122" fmla="*/ 20 w 346"/>
                <a:gd name="T123" fmla="*/ 232 h 604"/>
                <a:gd name="T124" fmla="*/ 346 w 346"/>
                <a:gd name="T125" fmla="*/ 0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6"/>
                <a:gd name="T190" fmla="*/ 0 h 604"/>
                <a:gd name="T191" fmla="*/ 346 w 346"/>
                <a:gd name="T192" fmla="*/ 604 h 6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6" h="604">
                  <a:moveTo>
                    <a:pt x="346" y="0"/>
                  </a:moveTo>
                  <a:lnTo>
                    <a:pt x="312" y="75"/>
                  </a:lnTo>
                  <a:lnTo>
                    <a:pt x="133" y="75"/>
                  </a:lnTo>
                  <a:lnTo>
                    <a:pt x="95" y="155"/>
                  </a:lnTo>
                  <a:lnTo>
                    <a:pt x="123" y="160"/>
                  </a:lnTo>
                  <a:lnTo>
                    <a:pt x="150" y="167"/>
                  </a:lnTo>
                  <a:lnTo>
                    <a:pt x="175" y="175"/>
                  </a:lnTo>
                  <a:lnTo>
                    <a:pt x="198" y="185"/>
                  </a:lnTo>
                  <a:lnTo>
                    <a:pt x="210" y="190"/>
                  </a:lnTo>
                  <a:lnTo>
                    <a:pt x="221" y="197"/>
                  </a:lnTo>
                  <a:lnTo>
                    <a:pt x="231" y="203"/>
                  </a:lnTo>
                  <a:lnTo>
                    <a:pt x="242" y="210"/>
                  </a:lnTo>
                  <a:lnTo>
                    <a:pt x="251" y="217"/>
                  </a:lnTo>
                  <a:lnTo>
                    <a:pt x="260" y="224"/>
                  </a:lnTo>
                  <a:lnTo>
                    <a:pt x="270" y="233"/>
                  </a:lnTo>
                  <a:lnTo>
                    <a:pt x="279" y="241"/>
                  </a:lnTo>
                  <a:lnTo>
                    <a:pt x="292" y="256"/>
                  </a:lnTo>
                  <a:lnTo>
                    <a:pt x="304" y="272"/>
                  </a:lnTo>
                  <a:lnTo>
                    <a:pt x="314" y="289"/>
                  </a:lnTo>
                  <a:lnTo>
                    <a:pt x="322" y="306"/>
                  </a:lnTo>
                  <a:lnTo>
                    <a:pt x="328" y="324"/>
                  </a:lnTo>
                  <a:lnTo>
                    <a:pt x="333" y="342"/>
                  </a:lnTo>
                  <a:lnTo>
                    <a:pt x="336" y="361"/>
                  </a:lnTo>
                  <a:lnTo>
                    <a:pt x="337" y="380"/>
                  </a:lnTo>
                  <a:lnTo>
                    <a:pt x="337" y="393"/>
                  </a:lnTo>
                  <a:lnTo>
                    <a:pt x="336" y="404"/>
                  </a:lnTo>
                  <a:lnTo>
                    <a:pt x="334" y="416"/>
                  </a:lnTo>
                  <a:lnTo>
                    <a:pt x="332" y="426"/>
                  </a:lnTo>
                  <a:lnTo>
                    <a:pt x="329" y="437"/>
                  </a:lnTo>
                  <a:lnTo>
                    <a:pt x="326" y="448"/>
                  </a:lnTo>
                  <a:lnTo>
                    <a:pt x="322" y="458"/>
                  </a:lnTo>
                  <a:lnTo>
                    <a:pt x="318" y="467"/>
                  </a:lnTo>
                  <a:lnTo>
                    <a:pt x="308" y="487"/>
                  </a:lnTo>
                  <a:lnTo>
                    <a:pt x="296" y="504"/>
                  </a:lnTo>
                  <a:lnTo>
                    <a:pt x="284" y="521"/>
                  </a:lnTo>
                  <a:lnTo>
                    <a:pt x="270" y="535"/>
                  </a:lnTo>
                  <a:lnTo>
                    <a:pt x="255" y="549"/>
                  </a:lnTo>
                  <a:lnTo>
                    <a:pt x="240" y="560"/>
                  </a:lnTo>
                  <a:lnTo>
                    <a:pt x="223" y="571"/>
                  </a:lnTo>
                  <a:lnTo>
                    <a:pt x="206" y="581"/>
                  </a:lnTo>
                  <a:lnTo>
                    <a:pt x="193" y="586"/>
                  </a:lnTo>
                  <a:lnTo>
                    <a:pt x="180" y="591"/>
                  </a:lnTo>
                  <a:lnTo>
                    <a:pt x="167" y="595"/>
                  </a:lnTo>
                  <a:lnTo>
                    <a:pt x="155" y="598"/>
                  </a:lnTo>
                  <a:lnTo>
                    <a:pt x="142" y="601"/>
                  </a:lnTo>
                  <a:lnTo>
                    <a:pt x="128" y="602"/>
                  </a:lnTo>
                  <a:lnTo>
                    <a:pt x="116" y="604"/>
                  </a:lnTo>
                  <a:lnTo>
                    <a:pt x="102" y="604"/>
                  </a:lnTo>
                  <a:lnTo>
                    <a:pt x="89" y="604"/>
                  </a:lnTo>
                  <a:lnTo>
                    <a:pt x="78" y="603"/>
                  </a:lnTo>
                  <a:lnTo>
                    <a:pt x="66" y="601"/>
                  </a:lnTo>
                  <a:lnTo>
                    <a:pt x="56" y="600"/>
                  </a:lnTo>
                  <a:lnTo>
                    <a:pt x="47" y="597"/>
                  </a:lnTo>
                  <a:lnTo>
                    <a:pt x="38" y="594"/>
                  </a:lnTo>
                  <a:lnTo>
                    <a:pt x="31" y="591"/>
                  </a:lnTo>
                  <a:lnTo>
                    <a:pt x="25" y="586"/>
                  </a:lnTo>
                  <a:lnTo>
                    <a:pt x="19" y="582"/>
                  </a:lnTo>
                  <a:lnTo>
                    <a:pt x="13" y="577"/>
                  </a:lnTo>
                  <a:lnTo>
                    <a:pt x="9" y="572"/>
                  </a:lnTo>
                  <a:lnTo>
                    <a:pt x="6" y="567"/>
                  </a:lnTo>
                  <a:lnTo>
                    <a:pt x="3" y="562"/>
                  </a:lnTo>
                  <a:lnTo>
                    <a:pt x="2" y="557"/>
                  </a:lnTo>
                  <a:lnTo>
                    <a:pt x="1" y="552"/>
                  </a:lnTo>
                  <a:lnTo>
                    <a:pt x="0" y="547"/>
                  </a:lnTo>
                  <a:lnTo>
                    <a:pt x="1" y="540"/>
                  </a:lnTo>
                  <a:lnTo>
                    <a:pt x="3" y="534"/>
                  </a:lnTo>
                  <a:lnTo>
                    <a:pt x="6" y="529"/>
                  </a:lnTo>
                  <a:lnTo>
                    <a:pt x="10" y="525"/>
                  </a:lnTo>
                  <a:lnTo>
                    <a:pt x="16" y="521"/>
                  </a:lnTo>
                  <a:lnTo>
                    <a:pt x="22" y="518"/>
                  </a:lnTo>
                  <a:lnTo>
                    <a:pt x="28" y="516"/>
                  </a:lnTo>
                  <a:lnTo>
                    <a:pt x="35" y="516"/>
                  </a:lnTo>
                  <a:lnTo>
                    <a:pt x="47" y="516"/>
                  </a:lnTo>
                  <a:lnTo>
                    <a:pt x="56" y="519"/>
                  </a:lnTo>
                  <a:lnTo>
                    <a:pt x="67" y="525"/>
                  </a:lnTo>
                  <a:lnTo>
                    <a:pt x="85" y="536"/>
                  </a:lnTo>
                  <a:lnTo>
                    <a:pt x="93" y="541"/>
                  </a:lnTo>
                  <a:lnTo>
                    <a:pt x="101" y="547"/>
                  </a:lnTo>
                  <a:lnTo>
                    <a:pt x="110" y="551"/>
                  </a:lnTo>
                  <a:lnTo>
                    <a:pt x="118" y="554"/>
                  </a:lnTo>
                  <a:lnTo>
                    <a:pt x="126" y="556"/>
                  </a:lnTo>
                  <a:lnTo>
                    <a:pt x="134" y="558"/>
                  </a:lnTo>
                  <a:lnTo>
                    <a:pt x="143" y="559"/>
                  </a:lnTo>
                  <a:lnTo>
                    <a:pt x="151" y="559"/>
                  </a:lnTo>
                  <a:lnTo>
                    <a:pt x="164" y="559"/>
                  </a:lnTo>
                  <a:lnTo>
                    <a:pt x="176" y="557"/>
                  </a:lnTo>
                  <a:lnTo>
                    <a:pt x="188" y="554"/>
                  </a:lnTo>
                  <a:lnTo>
                    <a:pt x="199" y="550"/>
                  </a:lnTo>
                  <a:lnTo>
                    <a:pt x="211" y="545"/>
                  </a:lnTo>
                  <a:lnTo>
                    <a:pt x="221" y="537"/>
                  </a:lnTo>
                  <a:lnTo>
                    <a:pt x="231" y="530"/>
                  </a:lnTo>
                  <a:lnTo>
                    <a:pt x="241" y="521"/>
                  </a:lnTo>
                  <a:lnTo>
                    <a:pt x="250" y="510"/>
                  </a:lnTo>
                  <a:lnTo>
                    <a:pt x="258" y="500"/>
                  </a:lnTo>
                  <a:lnTo>
                    <a:pt x="264" y="489"/>
                  </a:lnTo>
                  <a:lnTo>
                    <a:pt x="270" y="477"/>
                  </a:lnTo>
                  <a:lnTo>
                    <a:pt x="275" y="466"/>
                  </a:lnTo>
                  <a:lnTo>
                    <a:pt x="277" y="453"/>
                  </a:lnTo>
                  <a:lnTo>
                    <a:pt x="279" y="440"/>
                  </a:lnTo>
                  <a:lnTo>
                    <a:pt x="280" y="427"/>
                  </a:lnTo>
                  <a:lnTo>
                    <a:pt x="279" y="413"/>
                  </a:lnTo>
                  <a:lnTo>
                    <a:pt x="278" y="400"/>
                  </a:lnTo>
                  <a:lnTo>
                    <a:pt x="275" y="388"/>
                  </a:lnTo>
                  <a:lnTo>
                    <a:pt x="271" y="374"/>
                  </a:lnTo>
                  <a:lnTo>
                    <a:pt x="266" y="362"/>
                  </a:lnTo>
                  <a:lnTo>
                    <a:pt x="260" y="349"/>
                  </a:lnTo>
                  <a:lnTo>
                    <a:pt x="253" y="338"/>
                  </a:lnTo>
                  <a:lnTo>
                    <a:pt x="245" y="326"/>
                  </a:lnTo>
                  <a:lnTo>
                    <a:pt x="237" y="314"/>
                  </a:lnTo>
                  <a:lnTo>
                    <a:pt x="226" y="304"/>
                  </a:lnTo>
                  <a:lnTo>
                    <a:pt x="216" y="294"/>
                  </a:lnTo>
                  <a:lnTo>
                    <a:pt x="205" y="284"/>
                  </a:lnTo>
                  <a:lnTo>
                    <a:pt x="192" y="276"/>
                  </a:lnTo>
                  <a:lnTo>
                    <a:pt x="179" y="268"/>
                  </a:lnTo>
                  <a:lnTo>
                    <a:pt x="164" y="261"/>
                  </a:lnTo>
                  <a:lnTo>
                    <a:pt x="150" y="254"/>
                  </a:lnTo>
                  <a:lnTo>
                    <a:pt x="137" y="249"/>
                  </a:lnTo>
                  <a:lnTo>
                    <a:pt x="124" y="245"/>
                  </a:lnTo>
                  <a:lnTo>
                    <a:pt x="110" y="242"/>
                  </a:lnTo>
                  <a:lnTo>
                    <a:pt x="94" y="239"/>
                  </a:lnTo>
                  <a:lnTo>
                    <a:pt x="76" y="236"/>
                  </a:lnTo>
                  <a:lnTo>
                    <a:pt x="59" y="234"/>
                  </a:lnTo>
                  <a:lnTo>
                    <a:pt x="40" y="233"/>
                  </a:lnTo>
                  <a:lnTo>
                    <a:pt x="20" y="232"/>
                  </a:lnTo>
                  <a:lnTo>
                    <a:pt x="133" y="0"/>
                  </a:lnTo>
                  <a:lnTo>
                    <a:pt x="346" y="0"/>
                  </a:lnTo>
                </a:path>
              </a:pathLst>
            </a:custGeom>
            <a:noFill/>
            <a:ln w="7938">
              <a:solidFill>
                <a:srgbClr val="131516"/>
              </a:solidFill>
              <a:round/>
              <a:headEnd/>
              <a:tailEnd/>
            </a:ln>
          </p:spPr>
          <p:txBody>
            <a:bodyPr>
              <a:prstTxWarp prst="textNoShape">
                <a:avLst/>
              </a:prstTxWarp>
            </a:bodyPr>
            <a:lstStyle/>
            <a:p>
              <a:endParaRPr lang="de-DE"/>
            </a:p>
          </p:txBody>
        </p:sp>
        <p:sp>
          <p:nvSpPr>
            <p:cNvPr id="245" name="Freeform 246"/>
            <p:cNvSpPr>
              <a:spLocks/>
            </p:cNvSpPr>
            <p:nvPr/>
          </p:nvSpPr>
          <p:spPr bwMode="auto">
            <a:xfrm>
              <a:off x="2320" y="3250"/>
              <a:ext cx="55" cy="87"/>
            </a:xfrm>
            <a:custGeom>
              <a:avLst/>
              <a:gdLst>
                <a:gd name="T0" fmla="*/ 0 w 383"/>
                <a:gd name="T1" fmla="*/ 287 h 615"/>
                <a:gd name="T2" fmla="*/ 4 w 383"/>
                <a:gd name="T3" fmla="*/ 240 h 615"/>
                <a:gd name="T4" fmla="*/ 11 w 383"/>
                <a:gd name="T5" fmla="*/ 196 h 615"/>
                <a:gd name="T6" fmla="*/ 23 w 383"/>
                <a:gd name="T7" fmla="*/ 156 h 615"/>
                <a:gd name="T8" fmla="*/ 38 w 383"/>
                <a:gd name="T9" fmla="*/ 120 h 615"/>
                <a:gd name="T10" fmla="*/ 56 w 383"/>
                <a:gd name="T11" fmla="*/ 88 h 615"/>
                <a:gd name="T12" fmla="*/ 76 w 383"/>
                <a:gd name="T13" fmla="*/ 60 h 615"/>
                <a:gd name="T14" fmla="*/ 99 w 383"/>
                <a:gd name="T15" fmla="*/ 37 h 615"/>
                <a:gd name="T16" fmla="*/ 122 w 383"/>
                <a:gd name="T17" fmla="*/ 22 h 615"/>
                <a:gd name="T18" fmla="*/ 141 w 383"/>
                <a:gd name="T19" fmla="*/ 10 h 615"/>
                <a:gd name="T20" fmla="*/ 162 w 383"/>
                <a:gd name="T21" fmla="*/ 3 h 615"/>
                <a:gd name="T22" fmla="*/ 183 w 383"/>
                <a:gd name="T23" fmla="*/ 0 h 615"/>
                <a:gd name="T24" fmla="*/ 201 w 383"/>
                <a:gd name="T25" fmla="*/ 0 h 615"/>
                <a:gd name="T26" fmla="*/ 218 w 383"/>
                <a:gd name="T27" fmla="*/ 2 h 615"/>
                <a:gd name="T28" fmla="*/ 234 w 383"/>
                <a:gd name="T29" fmla="*/ 6 h 615"/>
                <a:gd name="T30" fmla="*/ 250 w 383"/>
                <a:gd name="T31" fmla="*/ 12 h 615"/>
                <a:gd name="T32" fmla="*/ 272 w 383"/>
                <a:gd name="T33" fmla="*/ 27 h 615"/>
                <a:gd name="T34" fmla="*/ 301 w 383"/>
                <a:gd name="T35" fmla="*/ 53 h 615"/>
                <a:gd name="T36" fmla="*/ 324 w 383"/>
                <a:gd name="T37" fmla="*/ 81 h 615"/>
                <a:gd name="T38" fmla="*/ 339 w 383"/>
                <a:gd name="T39" fmla="*/ 103 h 615"/>
                <a:gd name="T40" fmla="*/ 351 w 383"/>
                <a:gd name="T41" fmla="*/ 129 h 615"/>
                <a:gd name="T42" fmla="*/ 361 w 383"/>
                <a:gd name="T43" fmla="*/ 156 h 615"/>
                <a:gd name="T44" fmla="*/ 371 w 383"/>
                <a:gd name="T45" fmla="*/ 186 h 615"/>
                <a:gd name="T46" fmla="*/ 377 w 383"/>
                <a:gd name="T47" fmla="*/ 217 h 615"/>
                <a:gd name="T48" fmla="*/ 381 w 383"/>
                <a:gd name="T49" fmla="*/ 250 h 615"/>
                <a:gd name="T50" fmla="*/ 383 w 383"/>
                <a:gd name="T51" fmla="*/ 285 h 615"/>
                <a:gd name="T52" fmla="*/ 383 w 383"/>
                <a:gd name="T53" fmla="*/ 328 h 615"/>
                <a:gd name="T54" fmla="*/ 379 w 383"/>
                <a:gd name="T55" fmla="*/ 376 h 615"/>
                <a:gd name="T56" fmla="*/ 372 w 383"/>
                <a:gd name="T57" fmla="*/ 419 h 615"/>
                <a:gd name="T58" fmla="*/ 360 w 383"/>
                <a:gd name="T59" fmla="*/ 460 h 615"/>
                <a:gd name="T60" fmla="*/ 346 w 383"/>
                <a:gd name="T61" fmla="*/ 496 h 615"/>
                <a:gd name="T62" fmla="*/ 329 w 383"/>
                <a:gd name="T63" fmla="*/ 527 h 615"/>
                <a:gd name="T64" fmla="*/ 310 w 383"/>
                <a:gd name="T65" fmla="*/ 552 h 615"/>
                <a:gd name="T66" fmla="*/ 289 w 383"/>
                <a:gd name="T67" fmla="*/ 574 h 615"/>
                <a:gd name="T68" fmla="*/ 266 w 383"/>
                <a:gd name="T69" fmla="*/ 591 h 615"/>
                <a:gd name="T70" fmla="*/ 244 w 383"/>
                <a:gd name="T71" fmla="*/ 603 h 615"/>
                <a:gd name="T72" fmla="*/ 221 w 383"/>
                <a:gd name="T73" fmla="*/ 611 h 615"/>
                <a:gd name="T74" fmla="*/ 199 w 383"/>
                <a:gd name="T75" fmla="*/ 614 h 615"/>
                <a:gd name="T76" fmla="*/ 179 w 383"/>
                <a:gd name="T77" fmla="*/ 615 h 615"/>
                <a:gd name="T78" fmla="*/ 158 w 383"/>
                <a:gd name="T79" fmla="*/ 612 h 615"/>
                <a:gd name="T80" fmla="*/ 138 w 383"/>
                <a:gd name="T81" fmla="*/ 605 h 615"/>
                <a:gd name="T82" fmla="*/ 120 w 383"/>
                <a:gd name="T83" fmla="*/ 596 h 615"/>
                <a:gd name="T84" fmla="*/ 102 w 383"/>
                <a:gd name="T85" fmla="*/ 583 h 615"/>
                <a:gd name="T86" fmla="*/ 86 w 383"/>
                <a:gd name="T87" fmla="*/ 568 h 615"/>
                <a:gd name="T88" fmla="*/ 69 w 383"/>
                <a:gd name="T89" fmla="*/ 549 h 615"/>
                <a:gd name="T90" fmla="*/ 55 w 383"/>
                <a:gd name="T91" fmla="*/ 528 h 615"/>
                <a:gd name="T92" fmla="*/ 36 w 383"/>
                <a:gd name="T93" fmla="*/ 494 h 615"/>
                <a:gd name="T94" fmla="*/ 18 w 383"/>
                <a:gd name="T95" fmla="*/ 447 h 615"/>
                <a:gd name="T96" fmla="*/ 6 w 383"/>
                <a:gd name="T97" fmla="*/ 397 h 615"/>
                <a:gd name="T98" fmla="*/ 1 w 383"/>
                <a:gd name="T99" fmla="*/ 341 h 6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3"/>
                <a:gd name="T151" fmla="*/ 0 h 615"/>
                <a:gd name="T152" fmla="*/ 383 w 383"/>
                <a:gd name="T153" fmla="*/ 615 h 6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3" h="615">
                  <a:moveTo>
                    <a:pt x="0" y="312"/>
                  </a:moveTo>
                  <a:lnTo>
                    <a:pt x="0" y="287"/>
                  </a:lnTo>
                  <a:lnTo>
                    <a:pt x="2" y="263"/>
                  </a:lnTo>
                  <a:lnTo>
                    <a:pt x="4" y="240"/>
                  </a:lnTo>
                  <a:lnTo>
                    <a:pt x="7" y="218"/>
                  </a:lnTo>
                  <a:lnTo>
                    <a:pt x="11" y="196"/>
                  </a:lnTo>
                  <a:lnTo>
                    <a:pt x="16" y="176"/>
                  </a:lnTo>
                  <a:lnTo>
                    <a:pt x="23" y="156"/>
                  </a:lnTo>
                  <a:lnTo>
                    <a:pt x="30" y="137"/>
                  </a:lnTo>
                  <a:lnTo>
                    <a:pt x="38" y="120"/>
                  </a:lnTo>
                  <a:lnTo>
                    <a:pt x="46" y="103"/>
                  </a:lnTo>
                  <a:lnTo>
                    <a:pt x="56" y="88"/>
                  </a:lnTo>
                  <a:lnTo>
                    <a:pt x="66" y="73"/>
                  </a:lnTo>
                  <a:lnTo>
                    <a:pt x="76" y="60"/>
                  </a:lnTo>
                  <a:lnTo>
                    <a:pt x="88" y="49"/>
                  </a:lnTo>
                  <a:lnTo>
                    <a:pt x="99" y="37"/>
                  </a:lnTo>
                  <a:lnTo>
                    <a:pt x="111" y="28"/>
                  </a:lnTo>
                  <a:lnTo>
                    <a:pt x="122" y="22"/>
                  </a:lnTo>
                  <a:lnTo>
                    <a:pt x="131" y="16"/>
                  </a:lnTo>
                  <a:lnTo>
                    <a:pt x="141" y="10"/>
                  </a:lnTo>
                  <a:lnTo>
                    <a:pt x="152" y="6"/>
                  </a:lnTo>
                  <a:lnTo>
                    <a:pt x="162" y="3"/>
                  </a:lnTo>
                  <a:lnTo>
                    <a:pt x="172" y="1"/>
                  </a:lnTo>
                  <a:lnTo>
                    <a:pt x="183" y="0"/>
                  </a:lnTo>
                  <a:lnTo>
                    <a:pt x="193" y="0"/>
                  </a:lnTo>
                  <a:lnTo>
                    <a:pt x="201" y="0"/>
                  </a:lnTo>
                  <a:lnTo>
                    <a:pt x="209" y="1"/>
                  </a:lnTo>
                  <a:lnTo>
                    <a:pt x="218" y="2"/>
                  </a:lnTo>
                  <a:lnTo>
                    <a:pt x="226" y="4"/>
                  </a:lnTo>
                  <a:lnTo>
                    <a:pt x="234" y="6"/>
                  </a:lnTo>
                  <a:lnTo>
                    <a:pt x="243" y="9"/>
                  </a:lnTo>
                  <a:lnTo>
                    <a:pt x="250" y="12"/>
                  </a:lnTo>
                  <a:lnTo>
                    <a:pt x="258" y="17"/>
                  </a:lnTo>
                  <a:lnTo>
                    <a:pt x="272" y="27"/>
                  </a:lnTo>
                  <a:lnTo>
                    <a:pt x="287" y="38"/>
                  </a:lnTo>
                  <a:lnTo>
                    <a:pt x="301" y="53"/>
                  </a:lnTo>
                  <a:lnTo>
                    <a:pt x="316" y="69"/>
                  </a:lnTo>
                  <a:lnTo>
                    <a:pt x="324" y="81"/>
                  </a:lnTo>
                  <a:lnTo>
                    <a:pt x="331" y="92"/>
                  </a:lnTo>
                  <a:lnTo>
                    <a:pt x="339" y="103"/>
                  </a:lnTo>
                  <a:lnTo>
                    <a:pt x="345" y="116"/>
                  </a:lnTo>
                  <a:lnTo>
                    <a:pt x="351" y="129"/>
                  </a:lnTo>
                  <a:lnTo>
                    <a:pt x="357" y="143"/>
                  </a:lnTo>
                  <a:lnTo>
                    <a:pt x="361" y="156"/>
                  </a:lnTo>
                  <a:lnTo>
                    <a:pt x="366" y="170"/>
                  </a:lnTo>
                  <a:lnTo>
                    <a:pt x="371" y="186"/>
                  </a:lnTo>
                  <a:lnTo>
                    <a:pt x="374" y="200"/>
                  </a:lnTo>
                  <a:lnTo>
                    <a:pt x="377" y="217"/>
                  </a:lnTo>
                  <a:lnTo>
                    <a:pt x="379" y="232"/>
                  </a:lnTo>
                  <a:lnTo>
                    <a:pt x="381" y="250"/>
                  </a:lnTo>
                  <a:lnTo>
                    <a:pt x="382" y="266"/>
                  </a:lnTo>
                  <a:lnTo>
                    <a:pt x="383" y="285"/>
                  </a:lnTo>
                  <a:lnTo>
                    <a:pt x="383" y="303"/>
                  </a:lnTo>
                  <a:lnTo>
                    <a:pt x="383" y="328"/>
                  </a:lnTo>
                  <a:lnTo>
                    <a:pt x="381" y="352"/>
                  </a:lnTo>
                  <a:lnTo>
                    <a:pt x="379" y="376"/>
                  </a:lnTo>
                  <a:lnTo>
                    <a:pt x="376" y="399"/>
                  </a:lnTo>
                  <a:lnTo>
                    <a:pt x="372" y="419"/>
                  </a:lnTo>
                  <a:lnTo>
                    <a:pt x="366" y="440"/>
                  </a:lnTo>
                  <a:lnTo>
                    <a:pt x="360" y="460"/>
                  </a:lnTo>
                  <a:lnTo>
                    <a:pt x="353" y="478"/>
                  </a:lnTo>
                  <a:lnTo>
                    <a:pt x="346" y="496"/>
                  </a:lnTo>
                  <a:lnTo>
                    <a:pt x="338" y="512"/>
                  </a:lnTo>
                  <a:lnTo>
                    <a:pt x="329" y="527"/>
                  </a:lnTo>
                  <a:lnTo>
                    <a:pt x="320" y="540"/>
                  </a:lnTo>
                  <a:lnTo>
                    <a:pt x="310" y="552"/>
                  </a:lnTo>
                  <a:lnTo>
                    <a:pt x="299" y="564"/>
                  </a:lnTo>
                  <a:lnTo>
                    <a:pt x="289" y="574"/>
                  </a:lnTo>
                  <a:lnTo>
                    <a:pt x="278" y="582"/>
                  </a:lnTo>
                  <a:lnTo>
                    <a:pt x="266" y="591"/>
                  </a:lnTo>
                  <a:lnTo>
                    <a:pt x="255" y="597"/>
                  </a:lnTo>
                  <a:lnTo>
                    <a:pt x="244" y="603"/>
                  </a:lnTo>
                  <a:lnTo>
                    <a:pt x="232" y="607"/>
                  </a:lnTo>
                  <a:lnTo>
                    <a:pt x="221" y="611"/>
                  </a:lnTo>
                  <a:lnTo>
                    <a:pt x="211" y="613"/>
                  </a:lnTo>
                  <a:lnTo>
                    <a:pt x="199" y="614"/>
                  </a:lnTo>
                  <a:lnTo>
                    <a:pt x="189" y="615"/>
                  </a:lnTo>
                  <a:lnTo>
                    <a:pt x="179" y="615"/>
                  </a:lnTo>
                  <a:lnTo>
                    <a:pt x="168" y="613"/>
                  </a:lnTo>
                  <a:lnTo>
                    <a:pt x="158" y="612"/>
                  </a:lnTo>
                  <a:lnTo>
                    <a:pt x="148" y="609"/>
                  </a:lnTo>
                  <a:lnTo>
                    <a:pt x="138" y="605"/>
                  </a:lnTo>
                  <a:lnTo>
                    <a:pt x="129" y="601"/>
                  </a:lnTo>
                  <a:lnTo>
                    <a:pt x="120" y="596"/>
                  </a:lnTo>
                  <a:lnTo>
                    <a:pt x="110" y="591"/>
                  </a:lnTo>
                  <a:lnTo>
                    <a:pt x="102" y="583"/>
                  </a:lnTo>
                  <a:lnTo>
                    <a:pt x="94" y="576"/>
                  </a:lnTo>
                  <a:lnTo>
                    <a:pt x="86" y="568"/>
                  </a:lnTo>
                  <a:lnTo>
                    <a:pt x="77" y="559"/>
                  </a:lnTo>
                  <a:lnTo>
                    <a:pt x="69" y="549"/>
                  </a:lnTo>
                  <a:lnTo>
                    <a:pt x="62" y="539"/>
                  </a:lnTo>
                  <a:lnTo>
                    <a:pt x="55" y="528"/>
                  </a:lnTo>
                  <a:lnTo>
                    <a:pt x="47" y="515"/>
                  </a:lnTo>
                  <a:lnTo>
                    <a:pt x="36" y="494"/>
                  </a:lnTo>
                  <a:lnTo>
                    <a:pt x="27" y="471"/>
                  </a:lnTo>
                  <a:lnTo>
                    <a:pt x="18" y="447"/>
                  </a:lnTo>
                  <a:lnTo>
                    <a:pt x="11" y="422"/>
                  </a:lnTo>
                  <a:lnTo>
                    <a:pt x="6" y="397"/>
                  </a:lnTo>
                  <a:lnTo>
                    <a:pt x="3" y="369"/>
                  </a:lnTo>
                  <a:lnTo>
                    <a:pt x="1" y="341"/>
                  </a:lnTo>
                  <a:lnTo>
                    <a:pt x="0" y="312"/>
                  </a:lnTo>
                </a:path>
              </a:pathLst>
            </a:custGeom>
            <a:noFill/>
            <a:ln w="7938">
              <a:solidFill>
                <a:srgbClr val="131516"/>
              </a:solidFill>
              <a:round/>
              <a:headEnd/>
              <a:tailEnd/>
            </a:ln>
          </p:spPr>
          <p:txBody>
            <a:bodyPr>
              <a:prstTxWarp prst="textNoShape">
                <a:avLst/>
              </a:prstTxWarp>
            </a:bodyPr>
            <a:lstStyle/>
            <a:p>
              <a:endParaRPr lang="de-DE"/>
            </a:p>
          </p:txBody>
        </p:sp>
        <p:sp>
          <p:nvSpPr>
            <p:cNvPr id="246" name="Freeform 247"/>
            <p:cNvSpPr>
              <a:spLocks/>
            </p:cNvSpPr>
            <p:nvPr/>
          </p:nvSpPr>
          <p:spPr bwMode="auto">
            <a:xfrm>
              <a:off x="2332" y="3254"/>
              <a:ext cx="31" cy="80"/>
            </a:xfrm>
            <a:custGeom>
              <a:avLst/>
              <a:gdLst>
                <a:gd name="T0" fmla="*/ 0 w 211"/>
                <a:gd name="T1" fmla="*/ 324 h 559"/>
                <a:gd name="T2" fmla="*/ 4 w 211"/>
                <a:gd name="T3" fmla="*/ 379 h 559"/>
                <a:gd name="T4" fmla="*/ 11 w 211"/>
                <a:gd name="T5" fmla="*/ 430 h 559"/>
                <a:gd name="T6" fmla="*/ 22 w 211"/>
                <a:gd name="T7" fmla="*/ 474 h 559"/>
                <a:gd name="T8" fmla="*/ 36 w 211"/>
                <a:gd name="T9" fmla="*/ 509 h 559"/>
                <a:gd name="T10" fmla="*/ 51 w 211"/>
                <a:gd name="T11" fmla="*/ 534 h 559"/>
                <a:gd name="T12" fmla="*/ 66 w 211"/>
                <a:gd name="T13" fmla="*/ 546 h 559"/>
                <a:gd name="T14" fmla="*/ 75 w 211"/>
                <a:gd name="T15" fmla="*/ 552 h 559"/>
                <a:gd name="T16" fmla="*/ 86 w 211"/>
                <a:gd name="T17" fmla="*/ 557 h 559"/>
                <a:gd name="T18" fmla="*/ 98 w 211"/>
                <a:gd name="T19" fmla="*/ 559 h 559"/>
                <a:gd name="T20" fmla="*/ 110 w 211"/>
                <a:gd name="T21" fmla="*/ 559 h 559"/>
                <a:gd name="T22" fmla="*/ 121 w 211"/>
                <a:gd name="T23" fmla="*/ 555 h 559"/>
                <a:gd name="T24" fmla="*/ 134 w 211"/>
                <a:gd name="T25" fmla="*/ 550 h 559"/>
                <a:gd name="T26" fmla="*/ 146 w 211"/>
                <a:gd name="T27" fmla="*/ 543 h 559"/>
                <a:gd name="T28" fmla="*/ 159 w 211"/>
                <a:gd name="T29" fmla="*/ 532 h 559"/>
                <a:gd name="T30" fmla="*/ 170 w 211"/>
                <a:gd name="T31" fmla="*/ 517 h 559"/>
                <a:gd name="T32" fmla="*/ 180 w 211"/>
                <a:gd name="T33" fmla="*/ 500 h 559"/>
                <a:gd name="T34" fmla="*/ 188 w 211"/>
                <a:gd name="T35" fmla="*/ 479 h 559"/>
                <a:gd name="T36" fmla="*/ 196 w 211"/>
                <a:gd name="T37" fmla="*/ 447 h 559"/>
                <a:gd name="T38" fmla="*/ 204 w 211"/>
                <a:gd name="T39" fmla="*/ 402 h 559"/>
                <a:gd name="T40" fmla="*/ 208 w 211"/>
                <a:gd name="T41" fmla="*/ 349 h 559"/>
                <a:gd name="T42" fmla="*/ 211 w 211"/>
                <a:gd name="T43" fmla="*/ 288 h 559"/>
                <a:gd name="T44" fmla="*/ 211 w 211"/>
                <a:gd name="T45" fmla="*/ 229 h 559"/>
                <a:gd name="T46" fmla="*/ 208 w 211"/>
                <a:gd name="T47" fmla="*/ 183 h 559"/>
                <a:gd name="T48" fmla="*/ 203 w 211"/>
                <a:gd name="T49" fmla="*/ 140 h 559"/>
                <a:gd name="T50" fmla="*/ 196 w 211"/>
                <a:gd name="T51" fmla="*/ 103 h 559"/>
                <a:gd name="T52" fmla="*/ 186 w 211"/>
                <a:gd name="T53" fmla="*/ 73 h 559"/>
                <a:gd name="T54" fmla="*/ 177 w 211"/>
                <a:gd name="T55" fmla="*/ 52 h 559"/>
                <a:gd name="T56" fmla="*/ 167 w 211"/>
                <a:gd name="T57" fmla="*/ 34 h 559"/>
                <a:gd name="T58" fmla="*/ 155 w 211"/>
                <a:gd name="T59" fmla="*/ 20 h 559"/>
                <a:gd name="T60" fmla="*/ 140 w 211"/>
                <a:gd name="T61" fmla="*/ 7 h 559"/>
                <a:gd name="T62" fmla="*/ 118 w 211"/>
                <a:gd name="T63" fmla="*/ 0 h 559"/>
                <a:gd name="T64" fmla="*/ 99 w 211"/>
                <a:gd name="T65" fmla="*/ 0 h 559"/>
                <a:gd name="T66" fmla="*/ 85 w 211"/>
                <a:gd name="T67" fmla="*/ 3 h 559"/>
                <a:gd name="T68" fmla="*/ 72 w 211"/>
                <a:gd name="T69" fmla="*/ 10 h 559"/>
                <a:gd name="T70" fmla="*/ 59 w 211"/>
                <a:gd name="T71" fmla="*/ 20 h 559"/>
                <a:gd name="T72" fmla="*/ 46 w 211"/>
                <a:gd name="T73" fmla="*/ 36 h 559"/>
                <a:gd name="T74" fmla="*/ 33 w 211"/>
                <a:gd name="T75" fmla="*/ 59 h 559"/>
                <a:gd name="T76" fmla="*/ 22 w 211"/>
                <a:gd name="T77" fmla="*/ 88 h 559"/>
                <a:gd name="T78" fmla="*/ 14 w 211"/>
                <a:gd name="T79" fmla="*/ 122 h 559"/>
                <a:gd name="T80" fmla="*/ 6 w 211"/>
                <a:gd name="T81" fmla="*/ 179 h 559"/>
                <a:gd name="T82" fmla="*/ 0 w 211"/>
                <a:gd name="T83" fmla="*/ 256 h 5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1"/>
                <a:gd name="T127" fmla="*/ 0 h 559"/>
                <a:gd name="T128" fmla="*/ 211 w 211"/>
                <a:gd name="T129" fmla="*/ 559 h 5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1" h="559">
                  <a:moveTo>
                    <a:pt x="0" y="294"/>
                  </a:moveTo>
                  <a:lnTo>
                    <a:pt x="0" y="324"/>
                  </a:lnTo>
                  <a:lnTo>
                    <a:pt x="2" y="352"/>
                  </a:lnTo>
                  <a:lnTo>
                    <a:pt x="4" y="379"/>
                  </a:lnTo>
                  <a:lnTo>
                    <a:pt x="7" y="405"/>
                  </a:lnTo>
                  <a:lnTo>
                    <a:pt x="11" y="430"/>
                  </a:lnTo>
                  <a:lnTo>
                    <a:pt x="16" y="452"/>
                  </a:lnTo>
                  <a:lnTo>
                    <a:pt x="22" y="474"/>
                  </a:lnTo>
                  <a:lnTo>
                    <a:pt x="30" y="494"/>
                  </a:lnTo>
                  <a:lnTo>
                    <a:pt x="36" y="509"/>
                  </a:lnTo>
                  <a:lnTo>
                    <a:pt x="44" y="522"/>
                  </a:lnTo>
                  <a:lnTo>
                    <a:pt x="51" y="534"/>
                  </a:lnTo>
                  <a:lnTo>
                    <a:pt x="60" y="543"/>
                  </a:lnTo>
                  <a:lnTo>
                    <a:pt x="66" y="546"/>
                  </a:lnTo>
                  <a:lnTo>
                    <a:pt x="70" y="549"/>
                  </a:lnTo>
                  <a:lnTo>
                    <a:pt x="75" y="552"/>
                  </a:lnTo>
                  <a:lnTo>
                    <a:pt x="81" y="554"/>
                  </a:lnTo>
                  <a:lnTo>
                    <a:pt x="86" y="557"/>
                  </a:lnTo>
                  <a:lnTo>
                    <a:pt x="91" y="558"/>
                  </a:lnTo>
                  <a:lnTo>
                    <a:pt x="98" y="559"/>
                  </a:lnTo>
                  <a:lnTo>
                    <a:pt x="104" y="559"/>
                  </a:lnTo>
                  <a:lnTo>
                    <a:pt x="110" y="559"/>
                  </a:lnTo>
                  <a:lnTo>
                    <a:pt x="116" y="558"/>
                  </a:lnTo>
                  <a:lnTo>
                    <a:pt x="121" y="555"/>
                  </a:lnTo>
                  <a:lnTo>
                    <a:pt x="128" y="553"/>
                  </a:lnTo>
                  <a:lnTo>
                    <a:pt x="134" y="550"/>
                  </a:lnTo>
                  <a:lnTo>
                    <a:pt x="140" y="547"/>
                  </a:lnTo>
                  <a:lnTo>
                    <a:pt x="146" y="543"/>
                  </a:lnTo>
                  <a:lnTo>
                    <a:pt x="152" y="538"/>
                  </a:lnTo>
                  <a:lnTo>
                    <a:pt x="159" y="532"/>
                  </a:lnTo>
                  <a:lnTo>
                    <a:pt x="165" y="526"/>
                  </a:lnTo>
                  <a:lnTo>
                    <a:pt x="170" y="517"/>
                  </a:lnTo>
                  <a:lnTo>
                    <a:pt x="175" y="509"/>
                  </a:lnTo>
                  <a:lnTo>
                    <a:pt x="180" y="500"/>
                  </a:lnTo>
                  <a:lnTo>
                    <a:pt x="184" y="489"/>
                  </a:lnTo>
                  <a:lnTo>
                    <a:pt x="188" y="479"/>
                  </a:lnTo>
                  <a:lnTo>
                    <a:pt x="192" y="467"/>
                  </a:lnTo>
                  <a:lnTo>
                    <a:pt x="196" y="447"/>
                  </a:lnTo>
                  <a:lnTo>
                    <a:pt x="200" y="425"/>
                  </a:lnTo>
                  <a:lnTo>
                    <a:pt x="204" y="402"/>
                  </a:lnTo>
                  <a:lnTo>
                    <a:pt x="206" y="376"/>
                  </a:lnTo>
                  <a:lnTo>
                    <a:pt x="208" y="349"/>
                  </a:lnTo>
                  <a:lnTo>
                    <a:pt x="210" y="319"/>
                  </a:lnTo>
                  <a:lnTo>
                    <a:pt x="211" y="288"/>
                  </a:lnTo>
                  <a:lnTo>
                    <a:pt x="211" y="255"/>
                  </a:lnTo>
                  <a:lnTo>
                    <a:pt x="211" y="229"/>
                  </a:lnTo>
                  <a:lnTo>
                    <a:pt x="210" y="205"/>
                  </a:lnTo>
                  <a:lnTo>
                    <a:pt x="208" y="183"/>
                  </a:lnTo>
                  <a:lnTo>
                    <a:pt x="206" y="161"/>
                  </a:lnTo>
                  <a:lnTo>
                    <a:pt x="203" y="140"/>
                  </a:lnTo>
                  <a:lnTo>
                    <a:pt x="200" y="121"/>
                  </a:lnTo>
                  <a:lnTo>
                    <a:pt x="196" y="103"/>
                  </a:lnTo>
                  <a:lnTo>
                    <a:pt x="191" y="86"/>
                  </a:lnTo>
                  <a:lnTo>
                    <a:pt x="186" y="73"/>
                  </a:lnTo>
                  <a:lnTo>
                    <a:pt x="182" y="62"/>
                  </a:lnTo>
                  <a:lnTo>
                    <a:pt x="177" y="52"/>
                  </a:lnTo>
                  <a:lnTo>
                    <a:pt x="172" y="42"/>
                  </a:lnTo>
                  <a:lnTo>
                    <a:pt x="167" y="34"/>
                  </a:lnTo>
                  <a:lnTo>
                    <a:pt x="162" y="26"/>
                  </a:lnTo>
                  <a:lnTo>
                    <a:pt x="155" y="20"/>
                  </a:lnTo>
                  <a:lnTo>
                    <a:pt x="150" y="13"/>
                  </a:lnTo>
                  <a:lnTo>
                    <a:pt x="140" y="7"/>
                  </a:lnTo>
                  <a:lnTo>
                    <a:pt x="130" y="3"/>
                  </a:lnTo>
                  <a:lnTo>
                    <a:pt x="118" y="0"/>
                  </a:lnTo>
                  <a:lnTo>
                    <a:pt x="107" y="0"/>
                  </a:lnTo>
                  <a:lnTo>
                    <a:pt x="99" y="0"/>
                  </a:lnTo>
                  <a:lnTo>
                    <a:pt x="93" y="1"/>
                  </a:lnTo>
                  <a:lnTo>
                    <a:pt x="85" y="3"/>
                  </a:lnTo>
                  <a:lnTo>
                    <a:pt x="78" y="6"/>
                  </a:lnTo>
                  <a:lnTo>
                    <a:pt x="72" y="10"/>
                  </a:lnTo>
                  <a:lnTo>
                    <a:pt x="66" y="14"/>
                  </a:lnTo>
                  <a:lnTo>
                    <a:pt x="59" y="20"/>
                  </a:lnTo>
                  <a:lnTo>
                    <a:pt x="53" y="26"/>
                  </a:lnTo>
                  <a:lnTo>
                    <a:pt x="46" y="36"/>
                  </a:lnTo>
                  <a:lnTo>
                    <a:pt x="39" y="46"/>
                  </a:lnTo>
                  <a:lnTo>
                    <a:pt x="33" y="59"/>
                  </a:lnTo>
                  <a:lnTo>
                    <a:pt x="27" y="73"/>
                  </a:lnTo>
                  <a:lnTo>
                    <a:pt x="22" y="88"/>
                  </a:lnTo>
                  <a:lnTo>
                    <a:pt x="18" y="104"/>
                  </a:lnTo>
                  <a:lnTo>
                    <a:pt x="14" y="122"/>
                  </a:lnTo>
                  <a:lnTo>
                    <a:pt x="11" y="140"/>
                  </a:lnTo>
                  <a:lnTo>
                    <a:pt x="6" y="179"/>
                  </a:lnTo>
                  <a:lnTo>
                    <a:pt x="3" y="218"/>
                  </a:lnTo>
                  <a:lnTo>
                    <a:pt x="0" y="256"/>
                  </a:lnTo>
                  <a:lnTo>
                    <a:pt x="0" y="294"/>
                  </a:lnTo>
                </a:path>
              </a:pathLst>
            </a:custGeom>
            <a:noFill/>
            <a:ln w="7938">
              <a:solidFill>
                <a:srgbClr val="131516"/>
              </a:solidFill>
              <a:round/>
              <a:headEnd/>
              <a:tailEnd/>
            </a:ln>
          </p:spPr>
          <p:txBody>
            <a:bodyPr>
              <a:prstTxWarp prst="textNoShape">
                <a:avLst/>
              </a:prstTxWarp>
            </a:bodyPr>
            <a:lstStyle/>
            <a:p>
              <a:endParaRPr lang="de-DE"/>
            </a:p>
          </p:txBody>
        </p:sp>
        <p:sp>
          <p:nvSpPr>
            <p:cNvPr id="247" name="Freeform 248"/>
            <p:cNvSpPr>
              <a:spLocks/>
            </p:cNvSpPr>
            <p:nvPr/>
          </p:nvSpPr>
          <p:spPr bwMode="auto">
            <a:xfrm>
              <a:off x="2528" y="3251"/>
              <a:ext cx="54" cy="87"/>
            </a:xfrm>
            <a:custGeom>
              <a:avLst/>
              <a:gdLst>
                <a:gd name="T0" fmla="*/ 57 w 375"/>
                <a:gd name="T1" fmla="*/ 0 h 607"/>
                <a:gd name="T2" fmla="*/ 375 w 375"/>
                <a:gd name="T3" fmla="*/ 0 h 607"/>
                <a:gd name="T4" fmla="*/ 375 w 375"/>
                <a:gd name="T5" fmla="*/ 18 h 607"/>
                <a:gd name="T6" fmla="*/ 177 w 375"/>
                <a:gd name="T7" fmla="*/ 607 h 607"/>
                <a:gd name="T8" fmla="*/ 128 w 375"/>
                <a:gd name="T9" fmla="*/ 607 h 607"/>
                <a:gd name="T10" fmla="*/ 305 w 375"/>
                <a:gd name="T11" fmla="*/ 72 h 607"/>
                <a:gd name="T12" fmla="*/ 142 w 375"/>
                <a:gd name="T13" fmla="*/ 72 h 607"/>
                <a:gd name="T14" fmla="*/ 119 w 375"/>
                <a:gd name="T15" fmla="*/ 73 h 607"/>
                <a:gd name="T16" fmla="*/ 100 w 375"/>
                <a:gd name="T17" fmla="*/ 75 h 607"/>
                <a:gd name="T18" fmla="*/ 92 w 375"/>
                <a:gd name="T19" fmla="*/ 77 h 607"/>
                <a:gd name="T20" fmla="*/ 83 w 375"/>
                <a:gd name="T21" fmla="*/ 79 h 607"/>
                <a:gd name="T22" fmla="*/ 77 w 375"/>
                <a:gd name="T23" fmla="*/ 81 h 607"/>
                <a:gd name="T24" fmla="*/ 71 w 375"/>
                <a:gd name="T25" fmla="*/ 84 h 607"/>
                <a:gd name="T26" fmla="*/ 63 w 375"/>
                <a:gd name="T27" fmla="*/ 89 h 607"/>
                <a:gd name="T28" fmla="*/ 54 w 375"/>
                <a:gd name="T29" fmla="*/ 95 h 607"/>
                <a:gd name="T30" fmla="*/ 46 w 375"/>
                <a:gd name="T31" fmla="*/ 103 h 607"/>
                <a:gd name="T32" fmla="*/ 38 w 375"/>
                <a:gd name="T33" fmla="*/ 110 h 607"/>
                <a:gd name="T34" fmla="*/ 31 w 375"/>
                <a:gd name="T35" fmla="*/ 118 h 607"/>
                <a:gd name="T36" fmla="*/ 25 w 375"/>
                <a:gd name="T37" fmla="*/ 126 h 607"/>
                <a:gd name="T38" fmla="*/ 18 w 375"/>
                <a:gd name="T39" fmla="*/ 136 h 607"/>
                <a:gd name="T40" fmla="*/ 12 w 375"/>
                <a:gd name="T41" fmla="*/ 146 h 607"/>
                <a:gd name="T42" fmla="*/ 0 w 375"/>
                <a:gd name="T43" fmla="*/ 141 h 607"/>
                <a:gd name="T44" fmla="*/ 57 w 375"/>
                <a:gd name="T45" fmla="*/ 0 h 6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5"/>
                <a:gd name="T70" fmla="*/ 0 h 607"/>
                <a:gd name="T71" fmla="*/ 375 w 375"/>
                <a:gd name="T72" fmla="*/ 607 h 6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5" h="607">
                  <a:moveTo>
                    <a:pt x="57" y="0"/>
                  </a:moveTo>
                  <a:lnTo>
                    <a:pt x="375" y="0"/>
                  </a:lnTo>
                  <a:lnTo>
                    <a:pt x="375" y="18"/>
                  </a:lnTo>
                  <a:lnTo>
                    <a:pt x="177" y="607"/>
                  </a:lnTo>
                  <a:lnTo>
                    <a:pt x="128" y="607"/>
                  </a:lnTo>
                  <a:lnTo>
                    <a:pt x="305" y="72"/>
                  </a:lnTo>
                  <a:lnTo>
                    <a:pt x="142" y="72"/>
                  </a:lnTo>
                  <a:lnTo>
                    <a:pt x="119" y="73"/>
                  </a:lnTo>
                  <a:lnTo>
                    <a:pt x="100" y="75"/>
                  </a:lnTo>
                  <a:lnTo>
                    <a:pt x="92" y="77"/>
                  </a:lnTo>
                  <a:lnTo>
                    <a:pt x="83" y="79"/>
                  </a:lnTo>
                  <a:lnTo>
                    <a:pt x="77" y="81"/>
                  </a:lnTo>
                  <a:lnTo>
                    <a:pt x="71" y="84"/>
                  </a:lnTo>
                  <a:lnTo>
                    <a:pt x="63" y="89"/>
                  </a:lnTo>
                  <a:lnTo>
                    <a:pt x="54" y="95"/>
                  </a:lnTo>
                  <a:lnTo>
                    <a:pt x="46" y="103"/>
                  </a:lnTo>
                  <a:lnTo>
                    <a:pt x="38" y="110"/>
                  </a:lnTo>
                  <a:lnTo>
                    <a:pt x="31" y="118"/>
                  </a:lnTo>
                  <a:lnTo>
                    <a:pt x="25" y="126"/>
                  </a:lnTo>
                  <a:lnTo>
                    <a:pt x="18" y="136"/>
                  </a:lnTo>
                  <a:lnTo>
                    <a:pt x="12" y="146"/>
                  </a:lnTo>
                  <a:lnTo>
                    <a:pt x="0" y="141"/>
                  </a:lnTo>
                  <a:lnTo>
                    <a:pt x="57" y="0"/>
                  </a:lnTo>
                  <a:close/>
                </a:path>
              </a:pathLst>
            </a:custGeom>
            <a:solidFill>
              <a:srgbClr val="131516"/>
            </a:solidFill>
            <a:ln w="9525">
              <a:noFill/>
              <a:round/>
              <a:headEnd/>
              <a:tailEnd/>
            </a:ln>
          </p:spPr>
          <p:txBody>
            <a:bodyPr>
              <a:prstTxWarp prst="textNoShape">
                <a:avLst/>
              </a:prstTxWarp>
            </a:bodyPr>
            <a:lstStyle/>
            <a:p>
              <a:endParaRPr lang="de-DE"/>
            </a:p>
          </p:txBody>
        </p:sp>
        <p:sp>
          <p:nvSpPr>
            <p:cNvPr id="248" name="Freeform 249"/>
            <p:cNvSpPr>
              <a:spLocks noEditPoints="1"/>
            </p:cNvSpPr>
            <p:nvPr/>
          </p:nvSpPr>
          <p:spPr bwMode="auto">
            <a:xfrm>
              <a:off x="2592" y="3250"/>
              <a:ext cx="55" cy="87"/>
            </a:xfrm>
            <a:custGeom>
              <a:avLst/>
              <a:gdLst>
                <a:gd name="T0" fmla="*/ 2 w 383"/>
                <a:gd name="T1" fmla="*/ 263 h 615"/>
                <a:gd name="T2" fmla="*/ 11 w 383"/>
                <a:gd name="T3" fmla="*/ 196 h 615"/>
                <a:gd name="T4" fmla="*/ 31 w 383"/>
                <a:gd name="T5" fmla="*/ 137 h 615"/>
                <a:gd name="T6" fmla="*/ 57 w 383"/>
                <a:gd name="T7" fmla="*/ 88 h 615"/>
                <a:gd name="T8" fmla="*/ 88 w 383"/>
                <a:gd name="T9" fmla="*/ 49 h 615"/>
                <a:gd name="T10" fmla="*/ 122 w 383"/>
                <a:gd name="T11" fmla="*/ 22 h 615"/>
                <a:gd name="T12" fmla="*/ 152 w 383"/>
                <a:gd name="T13" fmla="*/ 6 h 615"/>
                <a:gd name="T14" fmla="*/ 183 w 383"/>
                <a:gd name="T15" fmla="*/ 0 h 615"/>
                <a:gd name="T16" fmla="*/ 209 w 383"/>
                <a:gd name="T17" fmla="*/ 1 h 615"/>
                <a:gd name="T18" fmla="*/ 234 w 383"/>
                <a:gd name="T19" fmla="*/ 6 h 615"/>
                <a:gd name="T20" fmla="*/ 258 w 383"/>
                <a:gd name="T21" fmla="*/ 17 h 615"/>
                <a:gd name="T22" fmla="*/ 301 w 383"/>
                <a:gd name="T23" fmla="*/ 53 h 615"/>
                <a:gd name="T24" fmla="*/ 331 w 383"/>
                <a:gd name="T25" fmla="*/ 92 h 615"/>
                <a:gd name="T26" fmla="*/ 351 w 383"/>
                <a:gd name="T27" fmla="*/ 129 h 615"/>
                <a:gd name="T28" fmla="*/ 366 w 383"/>
                <a:gd name="T29" fmla="*/ 170 h 615"/>
                <a:gd name="T30" fmla="*/ 377 w 383"/>
                <a:gd name="T31" fmla="*/ 217 h 615"/>
                <a:gd name="T32" fmla="*/ 382 w 383"/>
                <a:gd name="T33" fmla="*/ 266 h 615"/>
                <a:gd name="T34" fmla="*/ 383 w 383"/>
                <a:gd name="T35" fmla="*/ 328 h 615"/>
                <a:gd name="T36" fmla="*/ 376 w 383"/>
                <a:gd name="T37" fmla="*/ 399 h 615"/>
                <a:gd name="T38" fmla="*/ 360 w 383"/>
                <a:gd name="T39" fmla="*/ 460 h 615"/>
                <a:gd name="T40" fmla="*/ 338 w 383"/>
                <a:gd name="T41" fmla="*/ 512 h 615"/>
                <a:gd name="T42" fmla="*/ 310 w 383"/>
                <a:gd name="T43" fmla="*/ 552 h 615"/>
                <a:gd name="T44" fmla="*/ 278 w 383"/>
                <a:gd name="T45" fmla="*/ 582 h 615"/>
                <a:gd name="T46" fmla="*/ 244 w 383"/>
                <a:gd name="T47" fmla="*/ 603 h 615"/>
                <a:gd name="T48" fmla="*/ 211 w 383"/>
                <a:gd name="T49" fmla="*/ 613 h 615"/>
                <a:gd name="T50" fmla="*/ 179 w 383"/>
                <a:gd name="T51" fmla="*/ 615 h 615"/>
                <a:gd name="T52" fmla="*/ 148 w 383"/>
                <a:gd name="T53" fmla="*/ 609 h 615"/>
                <a:gd name="T54" fmla="*/ 120 w 383"/>
                <a:gd name="T55" fmla="*/ 596 h 615"/>
                <a:gd name="T56" fmla="*/ 94 w 383"/>
                <a:gd name="T57" fmla="*/ 576 h 615"/>
                <a:gd name="T58" fmla="*/ 69 w 383"/>
                <a:gd name="T59" fmla="*/ 549 h 615"/>
                <a:gd name="T60" fmla="*/ 47 w 383"/>
                <a:gd name="T61" fmla="*/ 515 h 615"/>
                <a:gd name="T62" fmla="*/ 18 w 383"/>
                <a:gd name="T63" fmla="*/ 447 h 615"/>
                <a:gd name="T64" fmla="*/ 3 w 383"/>
                <a:gd name="T65" fmla="*/ 369 h 615"/>
                <a:gd name="T66" fmla="*/ 86 w 383"/>
                <a:gd name="T67" fmla="*/ 323 h 615"/>
                <a:gd name="T68" fmla="*/ 90 w 383"/>
                <a:gd name="T69" fmla="*/ 408 h 615"/>
                <a:gd name="T70" fmla="*/ 102 w 383"/>
                <a:gd name="T71" fmla="*/ 481 h 615"/>
                <a:gd name="T72" fmla="*/ 122 w 383"/>
                <a:gd name="T73" fmla="*/ 538 h 615"/>
                <a:gd name="T74" fmla="*/ 146 w 383"/>
                <a:gd name="T75" fmla="*/ 572 h 615"/>
                <a:gd name="T76" fmla="*/ 162 w 383"/>
                <a:gd name="T77" fmla="*/ 581 h 615"/>
                <a:gd name="T78" fmla="*/ 179 w 383"/>
                <a:gd name="T79" fmla="*/ 587 h 615"/>
                <a:gd name="T80" fmla="*/ 196 w 383"/>
                <a:gd name="T81" fmla="*/ 588 h 615"/>
                <a:gd name="T82" fmla="*/ 214 w 383"/>
                <a:gd name="T83" fmla="*/ 582 h 615"/>
                <a:gd name="T84" fmla="*/ 232 w 383"/>
                <a:gd name="T85" fmla="*/ 572 h 615"/>
                <a:gd name="T86" fmla="*/ 251 w 383"/>
                <a:gd name="T87" fmla="*/ 555 h 615"/>
                <a:gd name="T88" fmla="*/ 266 w 383"/>
                <a:gd name="T89" fmla="*/ 529 h 615"/>
                <a:gd name="T90" fmla="*/ 278 w 383"/>
                <a:gd name="T91" fmla="*/ 496 h 615"/>
                <a:gd name="T92" fmla="*/ 290 w 383"/>
                <a:gd name="T93" fmla="*/ 431 h 615"/>
                <a:gd name="T94" fmla="*/ 296 w 383"/>
                <a:gd name="T95" fmla="*/ 348 h 615"/>
                <a:gd name="T96" fmla="*/ 297 w 383"/>
                <a:gd name="T97" fmla="*/ 258 h 615"/>
                <a:gd name="T98" fmla="*/ 292 w 383"/>
                <a:gd name="T99" fmla="*/ 190 h 615"/>
                <a:gd name="T100" fmla="*/ 282 w 383"/>
                <a:gd name="T101" fmla="*/ 132 h 615"/>
                <a:gd name="T102" fmla="*/ 268 w 383"/>
                <a:gd name="T103" fmla="*/ 91 h 615"/>
                <a:gd name="T104" fmla="*/ 253 w 383"/>
                <a:gd name="T105" fmla="*/ 63 h 615"/>
                <a:gd name="T106" fmla="*/ 236 w 383"/>
                <a:gd name="T107" fmla="*/ 42 h 615"/>
                <a:gd name="T108" fmla="*/ 205 w 383"/>
                <a:gd name="T109" fmla="*/ 29 h 615"/>
                <a:gd name="T110" fmla="*/ 179 w 383"/>
                <a:gd name="T111" fmla="*/ 30 h 615"/>
                <a:gd name="T112" fmla="*/ 158 w 383"/>
                <a:gd name="T113" fmla="*/ 39 h 615"/>
                <a:gd name="T114" fmla="*/ 139 w 383"/>
                <a:gd name="T115" fmla="*/ 55 h 615"/>
                <a:gd name="T116" fmla="*/ 119 w 383"/>
                <a:gd name="T117" fmla="*/ 88 h 615"/>
                <a:gd name="T118" fmla="*/ 104 w 383"/>
                <a:gd name="T119" fmla="*/ 133 h 615"/>
                <a:gd name="T120" fmla="*/ 92 w 383"/>
                <a:gd name="T121" fmla="*/ 208 h 615"/>
                <a:gd name="T122" fmla="*/ 86 w 383"/>
                <a:gd name="T123" fmla="*/ 323 h 6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3"/>
                <a:gd name="T187" fmla="*/ 0 h 615"/>
                <a:gd name="T188" fmla="*/ 383 w 383"/>
                <a:gd name="T189" fmla="*/ 615 h 6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3" h="615">
                  <a:moveTo>
                    <a:pt x="0" y="312"/>
                  </a:moveTo>
                  <a:lnTo>
                    <a:pt x="0" y="287"/>
                  </a:lnTo>
                  <a:lnTo>
                    <a:pt x="2" y="263"/>
                  </a:lnTo>
                  <a:lnTo>
                    <a:pt x="4" y="240"/>
                  </a:lnTo>
                  <a:lnTo>
                    <a:pt x="7" y="218"/>
                  </a:lnTo>
                  <a:lnTo>
                    <a:pt x="11" y="196"/>
                  </a:lnTo>
                  <a:lnTo>
                    <a:pt x="17" y="176"/>
                  </a:lnTo>
                  <a:lnTo>
                    <a:pt x="24" y="156"/>
                  </a:lnTo>
                  <a:lnTo>
                    <a:pt x="31" y="137"/>
                  </a:lnTo>
                  <a:lnTo>
                    <a:pt x="38" y="120"/>
                  </a:lnTo>
                  <a:lnTo>
                    <a:pt x="47" y="103"/>
                  </a:lnTo>
                  <a:lnTo>
                    <a:pt x="57" y="88"/>
                  </a:lnTo>
                  <a:lnTo>
                    <a:pt x="66" y="73"/>
                  </a:lnTo>
                  <a:lnTo>
                    <a:pt x="76" y="60"/>
                  </a:lnTo>
                  <a:lnTo>
                    <a:pt x="88" y="49"/>
                  </a:lnTo>
                  <a:lnTo>
                    <a:pt x="99" y="37"/>
                  </a:lnTo>
                  <a:lnTo>
                    <a:pt x="111" y="28"/>
                  </a:lnTo>
                  <a:lnTo>
                    <a:pt x="122" y="22"/>
                  </a:lnTo>
                  <a:lnTo>
                    <a:pt x="132" y="16"/>
                  </a:lnTo>
                  <a:lnTo>
                    <a:pt x="141" y="10"/>
                  </a:lnTo>
                  <a:lnTo>
                    <a:pt x="152" y="6"/>
                  </a:lnTo>
                  <a:lnTo>
                    <a:pt x="162" y="3"/>
                  </a:lnTo>
                  <a:lnTo>
                    <a:pt x="172" y="1"/>
                  </a:lnTo>
                  <a:lnTo>
                    <a:pt x="183" y="0"/>
                  </a:lnTo>
                  <a:lnTo>
                    <a:pt x="193" y="0"/>
                  </a:lnTo>
                  <a:lnTo>
                    <a:pt x="201" y="0"/>
                  </a:lnTo>
                  <a:lnTo>
                    <a:pt x="209" y="1"/>
                  </a:lnTo>
                  <a:lnTo>
                    <a:pt x="218" y="2"/>
                  </a:lnTo>
                  <a:lnTo>
                    <a:pt x="226" y="4"/>
                  </a:lnTo>
                  <a:lnTo>
                    <a:pt x="234" y="6"/>
                  </a:lnTo>
                  <a:lnTo>
                    <a:pt x="243" y="9"/>
                  </a:lnTo>
                  <a:lnTo>
                    <a:pt x="250" y="12"/>
                  </a:lnTo>
                  <a:lnTo>
                    <a:pt x="258" y="17"/>
                  </a:lnTo>
                  <a:lnTo>
                    <a:pt x="272" y="27"/>
                  </a:lnTo>
                  <a:lnTo>
                    <a:pt x="288" y="38"/>
                  </a:lnTo>
                  <a:lnTo>
                    <a:pt x="301" y="53"/>
                  </a:lnTo>
                  <a:lnTo>
                    <a:pt x="316" y="69"/>
                  </a:lnTo>
                  <a:lnTo>
                    <a:pt x="324" y="81"/>
                  </a:lnTo>
                  <a:lnTo>
                    <a:pt x="331" y="92"/>
                  </a:lnTo>
                  <a:lnTo>
                    <a:pt x="339" y="103"/>
                  </a:lnTo>
                  <a:lnTo>
                    <a:pt x="345" y="116"/>
                  </a:lnTo>
                  <a:lnTo>
                    <a:pt x="351" y="129"/>
                  </a:lnTo>
                  <a:lnTo>
                    <a:pt x="357" y="143"/>
                  </a:lnTo>
                  <a:lnTo>
                    <a:pt x="362" y="156"/>
                  </a:lnTo>
                  <a:lnTo>
                    <a:pt x="366" y="170"/>
                  </a:lnTo>
                  <a:lnTo>
                    <a:pt x="371" y="186"/>
                  </a:lnTo>
                  <a:lnTo>
                    <a:pt x="374" y="200"/>
                  </a:lnTo>
                  <a:lnTo>
                    <a:pt x="377" y="217"/>
                  </a:lnTo>
                  <a:lnTo>
                    <a:pt x="379" y="232"/>
                  </a:lnTo>
                  <a:lnTo>
                    <a:pt x="381" y="250"/>
                  </a:lnTo>
                  <a:lnTo>
                    <a:pt x="382" y="266"/>
                  </a:lnTo>
                  <a:lnTo>
                    <a:pt x="383" y="285"/>
                  </a:lnTo>
                  <a:lnTo>
                    <a:pt x="383" y="303"/>
                  </a:lnTo>
                  <a:lnTo>
                    <a:pt x="383" y="328"/>
                  </a:lnTo>
                  <a:lnTo>
                    <a:pt x="382" y="352"/>
                  </a:lnTo>
                  <a:lnTo>
                    <a:pt x="379" y="376"/>
                  </a:lnTo>
                  <a:lnTo>
                    <a:pt x="376" y="399"/>
                  </a:lnTo>
                  <a:lnTo>
                    <a:pt x="372" y="419"/>
                  </a:lnTo>
                  <a:lnTo>
                    <a:pt x="366" y="440"/>
                  </a:lnTo>
                  <a:lnTo>
                    <a:pt x="360" y="460"/>
                  </a:lnTo>
                  <a:lnTo>
                    <a:pt x="354" y="478"/>
                  </a:lnTo>
                  <a:lnTo>
                    <a:pt x="346" y="496"/>
                  </a:lnTo>
                  <a:lnTo>
                    <a:pt x="338" y="512"/>
                  </a:lnTo>
                  <a:lnTo>
                    <a:pt x="329" y="527"/>
                  </a:lnTo>
                  <a:lnTo>
                    <a:pt x="320" y="540"/>
                  </a:lnTo>
                  <a:lnTo>
                    <a:pt x="310" y="552"/>
                  </a:lnTo>
                  <a:lnTo>
                    <a:pt x="299" y="564"/>
                  </a:lnTo>
                  <a:lnTo>
                    <a:pt x="289" y="574"/>
                  </a:lnTo>
                  <a:lnTo>
                    <a:pt x="278" y="582"/>
                  </a:lnTo>
                  <a:lnTo>
                    <a:pt x="266" y="591"/>
                  </a:lnTo>
                  <a:lnTo>
                    <a:pt x="255" y="597"/>
                  </a:lnTo>
                  <a:lnTo>
                    <a:pt x="244" y="603"/>
                  </a:lnTo>
                  <a:lnTo>
                    <a:pt x="232" y="607"/>
                  </a:lnTo>
                  <a:lnTo>
                    <a:pt x="221" y="611"/>
                  </a:lnTo>
                  <a:lnTo>
                    <a:pt x="211" y="613"/>
                  </a:lnTo>
                  <a:lnTo>
                    <a:pt x="199" y="614"/>
                  </a:lnTo>
                  <a:lnTo>
                    <a:pt x="189" y="615"/>
                  </a:lnTo>
                  <a:lnTo>
                    <a:pt x="179" y="615"/>
                  </a:lnTo>
                  <a:lnTo>
                    <a:pt x="168" y="613"/>
                  </a:lnTo>
                  <a:lnTo>
                    <a:pt x="158" y="612"/>
                  </a:lnTo>
                  <a:lnTo>
                    <a:pt x="148" y="609"/>
                  </a:lnTo>
                  <a:lnTo>
                    <a:pt x="138" y="605"/>
                  </a:lnTo>
                  <a:lnTo>
                    <a:pt x="129" y="601"/>
                  </a:lnTo>
                  <a:lnTo>
                    <a:pt x="120" y="596"/>
                  </a:lnTo>
                  <a:lnTo>
                    <a:pt x="111" y="591"/>
                  </a:lnTo>
                  <a:lnTo>
                    <a:pt x="102" y="583"/>
                  </a:lnTo>
                  <a:lnTo>
                    <a:pt x="94" y="576"/>
                  </a:lnTo>
                  <a:lnTo>
                    <a:pt x="86" y="568"/>
                  </a:lnTo>
                  <a:lnTo>
                    <a:pt x="77" y="559"/>
                  </a:lnTo>
                  <a:lnTo>
                    <a:pt x="69" y="549"/>
                  </a:lnTo>
                  <a:lnTo>
                    <a:pt x="62" y="539"/>
                  </a:lnTo>
                  <a:lnTo>
                    <a:pt x="55" y="528"/>
                  </a:lnTo>
                  <a:lnTo>
                    <a:pt x="47" y="515"/>
                  </a:lnTo>
                  <a:lnTo>
                    <a:pt x="36" y="494"/>
                  </a:lnTo>
                  <a:lnTo>
                    <a:pt x="27" y="471"/>
                  </a:lnTo>
                  <a:lnTo>
                    <a:pt x="18" y="447"/>
                  </a:lnTo>
                  <a:lnTo>
                    <a:pt x="11" y="422"/>
                  </a:lnTo>
                  <a:lnTo>
                    <a:pt x="6" y="397"/>
                  </a:lnTo>
                  <a:lnTo>
                    <a:pt x="3" y="369"/>
                  </a:lnTo>
                  <a:lnTo>
                    <a:pt x="1" y="341"/>
                  </a:lnTo>
                  <a:lnTo>
                    <a:pt x="0" y="312"/>
                  </a:lnTo>
                  <a:close/>
                  <a:moveTo>
                    <a:pt x="86" y="323"/>
                  </a:moveTo>
                  <a:lnTo>
                    <a:pt x="86" y="353"/>
                  </a:lnTo>
                  <a:lnTo>
                    <a:pt x="88" y="381"/>
                  </a:lnTo>
                  <a:lnTo>
                    <a:pt x="90" y="408"/>
                  </a:lnTo>
                  <a:lnTo>
                    <a:pt x="93" y="434"/>
                  </a:lnTo>
                  <a:lnTo>
                    <a:pt x="97" y="459"/>
                  </a:lnTo>
                  <a:lnTo>
                    <a:pt x="102" y="481"/>
                  </a:lnTo>
                  <a:lnTo>
                    <a:pt x="108" y="503"/>
                  </a:lnTo>
                  <a:lnTo>
                    <a:pt x="116" y="523"/>
                  </a:lnTo>
                  <a:lnTo>
                    <a:pt x="122" y="538"/>
                  </a:lnTo>
                  <a:lnTo>
                    <a:pt x="130" y="551"/>
                  </a:lnTo>
                  <a:lnTo>
                    <a:pt x="138" y="563"/>
                  </a:lnTo>
                  <a:lnTo>
                    <a:pt x="146" y="572"/>
                  </a:lnTo>
                  <a:lnTo>
                    <a:pt x="152" y="575"/>
                  </a:lnTo>
                  <a:lnTo>
                    <a:pt x="157" y="578"/>
                  </a:lnTo>
                  <a:lnTo>
                    <a:pt x="162" y="581"/>
                  </a:lnTo>
                  <a:lnTo>
                    <a:pt x="167" y="583"/>
                  </a:lnTo>
                  <a:lnTo>
                    <a:pt x="172" y="586"/>
                  </a:lnTo>
                  <a:lnTo>
                    <a:pt x="179" y="587"/>
                  </a:lnTo>
                  <a:lnTo>
                    <a:pt x="184" y="588"/>
                  </a:lnTo>
                  <a:lnTo>
                    <a:pt x="190" y="588"/>
                  </a:lnTo>
                  <a:lnTo>
                    <a:pt x="196" y="588"/>
                  </a:lnTo>
                  <a:lnTo>
                    <a:pt x="202" y="587"/>
                  </a:lnTo>
                  <a:lnTo>
                    <a:pt x="208" y="584"/>
                  </a:lnTo>
                  <a:lnTo>
                    <a:pt x="214" y="582"/>
                  </a:lnTo>
                  <a:lnTo>
                    <a:pt x="220" y="579"/>
                  </a:lnTo>
                  <a:lnTo>
                    <a:pt x="226" y="576"/>
                  </a:lnTo>
                  <a:lnTo>
                    <a:pt x="232" y="572"/>
                  </a:lnTo>
                  <a:lnTo>
                    <a:pt x="239" y="567"/>
                  </a:lnTo>
                  <a:lnTo>
                    <a:pt x="245" y="561"/>
                  </a:lnTo>
                  <a:lnTo>
                    <a:pt x="251" y="555"/>
                  </a:lnTo>
                  <a:lnTo>
                    <a:pt x="256" y="546"/>
                  </a:lnTo>
                  <a:lnTo>
                    <a:pt x="261" y="538"/>
                  </a:lnTo>
                  <a:lnTo>
                    <a:pt x="266" y="529"/>
                  </a:lnTo>
                  <a:lnTo>
                    <a:pt x="270" y="518"/>
                  </a:lnTo>
                  <a:lnTo>
                    <a:pt x="274" y="508"/>
                  </a:lnTo>
                  <a:lnTo>
                    <a:pt x="278" y="496"/>
                  </a:lnTo>
                  <a:lnTo>
                    <a:pt x="282" y="476"/>
                  </a:lnTo>
                  <a:lnTo>
                    <a:pt x="286" y="454"/>
                  </a:lnTo>
                  <a:lnTo>
                    <a:pt x="290" y="431"/>
                  </a:lnTo>
                  <a:lnTo>
                    <a:pt x="292" y="405"/>
                  </a:lnTo>
                  <a:lnTo>
                    <a:pt x="295" y="378"/>
                  </a:lnTo>
                  <a:lnTo>
                    <a:pt x="296" y="348"/>
                  </a:lnTo>
                  <a:lnTo>
                    <a:pt x="297" y="317"/>
                  </a:lnTo>
                  <a:lnTo>
                    <a:pt x="297" y="284"/>
                  </a:lnTo>
                  <a:lnTo>
                    <a:pt x="297" y="258"/>
                  </a:lnTo>
                  <a:lnTo>
                    <a:pt x="296" y="234"/>
                  </a:lnTo>
                  <a:lnTo>
                    <a:pt x="294" y="212"/>
                  </a:lnTo>
                  <a:lnTo>
                    <a:pt x="292" y="190"/>
                  </a:lnTo>
                  <a:lnTo>
                    <a:pt x="289" y="169"/>
                  </a:lnTo>
                  <a:lnTo>
                    <a:pt x="286" y="150"/>
                  </a:lnTo>
                  <a:lnTo>
                    <a:pt x="282" y="132"/>
                  </a:lnTo>
                  <a:lnTo>
                    <a:pt x="277" y="115"/>
                  </a:lnTo>
                  <a:lnTo>
                    <a:pt x="272" y="102"/>
                  </a:lnTo>
                  <a:lnTo>
                    <a:pt x="268" y="91"/>
                  </a:lnTo>
                  <a:lnTo>
                    <a:pt x="263" y="81"/>
                  </a:lnTo>
                  <a:lnTo>
                    <a:pt x="259" y="71"/>
                  </a:lnTo>
                  <a:lnTo>
                    <a:pt x="253" y="63"/>
                  </a:lnTo>
                  <a:lnTo>
                    <a:pt x="248" y="55"/>
                  </a:lnTo>
                  <a:lnTo>
                    <a:pt x="241" y="49"/>
                  </a:lnTo>
                  <a:lnTo>
                    <a:pt x="236" y="42"/>
                  </a:lnTo>
                  <a:lnTo>
                    <a:pt x="226" y="36"/>
                  </a:lnTo>
                  <a:lnTo>
                    <a:pt x="216" y="32"/>
                  </a:lnTo>
                  <a:lnTo>
                    <a:pt x="205" y="29"/>
                  </a:lnTo>
                  <a:lnTo>
                    <a:pt x="193" y="29"/>
                  </a:lnTo>
                  <a:lnTo>
                    <a:pt x="186" y="29"/>
                  </a:lnTo>
                  <a:lnTo>
                    <a:pt x="179" y="30"/>
                  </a:lnTo>
                  <a:lnTo>
                    <a:pt x="171" y="32"/>
                  </a:lnTo>
                  <a:lnTo>
                    <a:pt x="164" y="35"/>
                  </a:lnTo>
                  <a:lnTo>
                    <a:pt x="158" y="39"/>
                  </a:lnTo>
                  <a:lnTo>
                    <a:pt x="152" y="43"/>
                  </a:lnTo>
                  <a:lnTo>
                    <a:pt x="145" y="49"/>
                  </a:lnTo>
                  <a:lnTo>
                    <a:pt x="139" y="55"/>
                  </a:lnTo>
                  <a:lnTo>
                    <a:pt x="132" y="65"/>
                  </a:lnTo>
                  <a:lnTo>
                    <a:pt x="125" y="75"/>
                  </a:lnTo>
                  <a:lnTo>
                    <a:pt x="119" y="88"/>
                  </a:lnTo>
                  <a:lnTo>
                    <a:pt x="113" y="102"/>
                  </a:lnTo>
                  <a:lnTo>
                    <a:pt x="108" y="117"/>
                  </a:lnTo>
                  <a:lnTo>
                    <a:pt x="104" y="133"/>
                  </a:lnTo>
                  <a:lnTo>
                    <a:pt x="100" y="151"/>
                  </a:lnTo>
                  <a:lnTo>
                    <a:pt x="97" y="169"/>
                  </a:lnTo>
                  <a:lnTo>
                    <a:pt x="92" y="208"/>
                  </a:lnTo>
                  <a:lnTo>
                    <a:pt x="89" y="247"/>
                  </a:lnTo>
                  <a:lnTo>
                    <a:pt x="87" y="285"/>
                  </a:lnTo>
                  <a:lnTo>
                    <a:pt x="86" y="323"/>
                  </a:lnTo>
                  <a:close/>
                </a:path>
              </a:pathLst>
            </a:custGeom>
            <a:solidFill>
              <a:srgbClr val="131516"/>
            </a:solidFill>
            <a:ln w="9525">
              <a:noFill/>
              <a:round/>
              <a:headEnd/>
              <a:tailEnd/>
            </a:ln>
          </p:spPr>
          <p:txBody>
            <a:bodyPr>
              <a:prstTxWarp prst="textNoShape">
                <a:avLst/>
              </a:prstTxWarp>
            </a:bodyPr>
            <a:lstStyle/>
            <a:p>
              <a:endParaRPr lang="de-DE"/>
            </a:p>
          </p:txBody>
        </p:sp>
        <p:sp>
          <p:nvSpPr>
            <p:cNvPr id="249" name="Freeform 250"/>
            <p:cNvSpPr>
              <a:spLocks/>
            </p:cNvSpPr>
            <p:nvPr/>
          </p:nvSpPr>
          <p:spPr bwMode="auto">
            <a:xfrm>
              <a:off x="2528" y="3251"/>
              <a:ext cx="54" cy="87"/>
            </a:xfrm>
            <a:custGeom>
              <a:avLst/>
              <a:gdLst>
                <a:gd name="T0" fmla="*/ 57 w 375"/>
                <a:gd name="T1" fmla="*/ 0 h 607"/>
                <a:gd name="T2" fmla="*/ 375 w 375"/>
                <a:gd name="T3" fmla="*/ 0 h 607"/>
                <a:gd name="T4" fmla="*/ 375 w 375"/>
                <a:gd name="T5" fmla="*/ 18 h 607"/>
                <a:gd name="T6" fmla="*/ 177 w 375"/>
                <a:gd name="T7" fmla="*/ 607 h 607"/>
                <a:gd name="T8" fmla="*/ 128 w 375"/>
                <a:gd name="T9" fmla="*/ 607 h 607"/>
                <a:gd name="T10" fmla="*/ 305 w 375"/>
                <a:gd name="T11" fmla="*/ 72 h 607"/>
                <a:gd name="T12" fmla="*/ 142 w 375"/>
                <a:gd name="T13" fmla="*/ 72 h 607"/>
                <a:gd name="T14" fmla="*/ 119 w 375"/>
                <a:gd name="T15" fmla="*/ 73 h 607"/>
                <a:gd name="T16" fmla="*/ 100 w 375"/>
                <a:gd name="T17" fmla="*/ 75 h 607"/>
                <a:gd name="T18" fmla="*/ 92 w 375"/>
                <a:gd name="T19" fmla="*/ 77 h 607"/>
                <a:gd name="T20" fmla="*/ 83 w 375"/>
                <a:gd name="T21" fmla="*/ 79 h 607"/>
                <a:gd name="T22" fmla="*/ 77 w 375"/>
                <a:gd name="T23" fmla="*/ 81 h 607"/>
                <a:gd name="T24" fmla="*/ 71 w 375"/>
                <a:gd name="T25" fmla="*/ 84 h 607"/>
                <a:gd name="T26" fmla="*/ 63 w 375"/>
                <a:gd name="T27" fmla="*/ 89 h 607"/>
                <a:gd name="T28" fmla="*/ 54 w 375"/>
                <a:gd name="T29" fmla="*/ 95 h 607"/>
                <a:gd name="T30" fmla="*/ 46 w 375"/>
                <a:gd name="T31" fmla="*/ 103 h 607"/>
                <a:gd name="T32" fmla="*/ 38 w 375"/>
                <a:gd name="T33" fmla="*/ 110 h 607"/>
                <a:gd name="T34" fmla="*/ 31 w 375"/>
                <a:gd name="T35" fmla="*/ 118 h 607"/>
                <a:gd name="T36" fmla="*/ 25 w 375"/>
                <a:gd name="T37" fmla="*/ 126 h 607"/>
                <a:gd name="T38" fmla="*/ 18 w 375"/>
                <a:gd name="T39" fmla="*/ 136 h 607"/>
                <a:gd name="T40" fmla="*/ 12 w 375"/>
                <a:gd name="T41" fmla="*/ 146 h 607"/>
                <a:gd name="T42" fmla="*/ 0 w 375"/>
                <a:gd name="T43" fmla="*/ 141 h 607"/>
                <a:gd name="T44" fmla="*/ 57 w 375"/>
                <a:gd name="T45" fmla="*/ 0 h 6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5"/>
                <a:gd name="T70" fmla="*/ 0 h 607"/>
                <a:gd name="T71" fmla="*/ 375 w 375"/>
                <a:gd name="T72" fmla="*/ 607 h 6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5" h="607">
                  <a:moveTo>
                    <a:pt x="57" y="0"/>
                  </a:moveTo>
                  <a:lnTo>
                    <a:pt x="375" y="0"/>
                  </a:lnTo>
                  <a:lnTo>
                    <a:pt x="375" y="18"/>
                  </a:lnTo>
                  <a:lnTo>
                    <a:pt x="177" y="607"/>
                  </a:lnTo>
                  <a:lnTo>
                    <a:pt x="128" y="607"/>
                  </a:lnTo>
                  <a:lnTo>
                    <a:pt x="305" y="72"/>
                  </a:lnTo>
                  <a:lnTo>
                    <a:pt x="142" y="72"/>
                  </a:lnTo>
                  <a:lnTo>
                    <a:pt x="119" y="73"/>
                  </a:lnTo>
                  <a:lnTo>
                    <a:pt x="100" y="75"/>
                  </a:lnTo>
                  <a:lnTo>
                    <a:pt x="92" y="77"/>
                  </a:lnTo>
                  <a:lnTo>
                    <a:pt x="83" y="79"/>
                  </a:lnTo>
                  <a:lnTo>
                    <a:pt x="77" y="81"/>
                  </a:lnTo>
                  <a:lnTo>
                    <a:pt x="71" y="84"/>
                  </a:lnTo>
                  <a:lnTo>
                    <a:pt x="63" y="89"/>
                  </a:lnTo>
                  <a:lnTo>
                    <a:pt x="54" y="95"/>
                  </a:lnTo>
                  <a:lnTo>
                    <a:pt x="46" y="103"/>
                  </a:lnTo>
                  <a:lnTo>
                    <a:pt x="38" y="110"/>
                  </a:lnTo>
                  <a:lnTo>
                    <a:pt x="31" y="118"/>
                  </a:lnTo>
                  <a:lnTo>
                    <a:pt x="25" y="126"/>
                  </a:lnTo>
                  <a:lnTo>
                    <a:pt x="18" y="136"/>
                  </a:lnTo>
                  <a:lnTo>
                    <a:pt x="12" y="146"/>
                  </a:lnTo>
                  <a:lnTo>
                    <a:pt x="0" y="141"/>
                  </a:lnTo>
                  <a:lnTo>
                    <a:pt x="57" y="0"/>
                  </a:lnTo>
                </a:path>
              </a:pathLst>
            </a:custGeom>
            <a:noFill/>
            <a:ln w="7938">
              <a:solidFill>
                <a:srgbClr val="131516"/>
              </a:solidFill>
              <a:round/>
              <a:headEnd/>
              <a:tailEnd/>
            </a:ln>
          </p:spPr>
          <p:txBody>
            <a:bodyPr>
              <a:prstTxWarp prst="textNoShape">
                <a:avLst/>
              </a:prstTxWarp>
            </a:bodyPr>
            <a:lstStyle/>
            <a:p>
              <a:endParaRPr lang="de-DE"/>
            </a:p>
          </p:txBody>
        </p:sp>
        <p:sp>
          <p:nvSpPr>
            <p:cNvPr id="250" name="Freeform 251"/>
            <p:cNvSpPr>
              <a:spLocks/>
            </p:cNvSpPr>
            <p:nvPr/>
          </p:nvSpPr>
          <p:spPr bwMode="auto">
            <a:xfrm>
              <a:off x="2592" y="3250"/>
              <a:ext cx="55" cy="87"/>
            </a:xfrm>
            <a:custGeom>
              <a:avLst/>
              <a:gdLst>
                <a:gd name="T0" fmla="*/ 0 w 383"/>
                <a:gd name="T1" fmla="*/ 287 h 615"/>
                <a:gd name="T2" fmla="*/ 4 w 383"/>
                <a:gd name="T3" fmla="*/ 240 h 615"/>
                <a:gd name="T4" fmla="*/ 11 w 383"/>
                <a:gd name="T5" fmla="*/ 196 h 615"/>
                <a:gd name="T6" fmla="*/ 24 w 383"/>
                <a:gd name="T7" fmla="*/ 156 h 615"/>
                <a:gd name="T8" fmla="*/ 38 w 383"/>
                <a:gd name="T9" fmla="*/ 120 h 615"/>
                <a:gd name="T10" fmla="*/ 57 w 383"/>
                <a:gd name="T11" fmla="*/ 88 h 615"/>
                <a:gd name="T12" fmla="*/ 76 w 383"/>
                <a:gd name="T13" fmla="*/ 60 h 615"/>
                <a:gd name="T14" fmla="*/ 99 w 383"/>
                <a:gd name="T15" fmla="*/ 37 h 615"/>
                <a:gd name="T16" fmla="*/ 122 w 383"/>
                <a:gd name="T17" fmla="*/ 22 h 615"/>
                <a:gd name="T18" fmla="*/ 141 w 383"/>
                <a:gd name="T19" fmla="*/ 10 h 615"/>
                <a:gd name="T20" fmla="*/ 162 w 383"/>
                <a:gd name="T21" fmla="*/ 3 h 615"/>
                <a:gd name="T22" fmla="*/ 183 w 383"/>
                <a:gd name="T23" fmla="*/ 0 h 615"/>
                <a:gd name="T24" fmla="*/ 201 w 383"/>
                <a:gd name="T25" fmla="*/ 0 h 615"/>
                <a:gd name="T26" fmla="*/ 218 w 383"/>
                <a:gd name="T27" fmla="*/ 2 h 615"/>
                <a:gd name="T28" fmla="*/ 234 w 383"/>
                <a:gd name="T29" fmla="*/ 6 h 615"/>
                <a:gd name="T30" fmla="*/ 250 w 383"/>
                <a:gd name="T31" fmla="*/ 12 h 615"/>
                <a:gd name="T32" fmla="*/ 272 w 383"/>
                <a:gd name="T33" fmla="*/ 27 h 615"/>
                <a:gd name="T34" fmla="*/ 301 w 383"/>
                <a:gd name="T35" fmla="*/ 53 h 615"/>
                <a:gd name="T36" fmla="*/ 324 w 383"/>
                <a:gd name="T37" fmla="*/ 81 h 615"/>
                <a:gd name="T38" fmla="*/ 339 w 383"/>
                <a:gd name="T39" fmla="*/ 103 h 615"/>
                <a:gd name="T40" fmla="*/ 351 w 383"/>
                <a:gd name="T41" fmla="*/ 129 h 615"/>
                <a:gd name="T42" fmla="*/ 362 w 383"/>
                <a:gd name="T43" fmla="*/ 156 h 615"/>
                <a:gd name="T44" fmla="*/ 371 w 383"/>
                <a:gd name="T45" fmla="*/ 186 h 615"/>
                <a:gd name="T46" fmla="*/ 377 w 383"/>
                <a:gd name="T47" fmla="*/ 217 h 615"/>
                <a:gd name="T48" fmla="*/ 381 w 383"/>
                <a:gd name="T49" fmla="*/ 250 h 615"/>
                <a:gd name="T50" fmla="*/ 383 w 383"/>
                <a:gd name="T51" fmla="*/ 285 h 615"/>
                <a:gd name="T52" fmla="*/ 383 w 383"/>
                <a:gd name="T53" fmla="*/ 328 h 615"/>
                <a:gd name="T54" fmla="*/ 379 w 383"/>
                <a:gd name="T55" fmla="*/ 376 h 615"/>
                <a:gd name="T56" fmla="*/ 372 w 383"/>
                <a:gd name="T57" fmla="*/ 419 h 615"/>
                <a:gd name="T58" fmla="*/ 360 w 383"/>
                <a:gd name="T59" fmla="*/ 460 h 615"/>
                <a:gd name="T60" fmla="*/ 346 w 383"/>
                <a:gd name="T61" fmla="*/ 496 h 615"/>
                <a:gd name="T62" fmla="*/ 329 w 383"/>
                <a:gd name="T63" fmla="*/ 527 h 615"/>
                <a:gd name="T64" fmla="*/ 310 w 383"/>
                <a:gd name="T65" fmla="*/ 552 h 615"/>
                <a:gd name="T66" fmla="*/ 289 w 383"/>
                <a:gd name="T67" fmla="*/ 574 h 615"/>
                <a:gd name="T68" fmla="*/ 266 w 383"/>
                <a:gd name="T69" fmla="*/ 591 h 615"/>
                <a:gd name="T70" fmla="*/ 244 w 383"/>
                <a:gd name="T71" fmla="*/ 603 h 615"/>
                <a:gd name="T72" fmla="*/ 221 w 383"/>
                <a:gd name="T73" fmla="*/ 611 h 615"/>
                <a:gd name="T74" fmla="*/ 199 w 383"/>
                <a:gd name="T75" fmla="*/ 614 h 615"/>
                <a:gd name="T76" fmla="*/ 179 w 383"/>
                <a:gd name="T77" fmla="*/ 615 h 615"/>
                <a:gd name="T78" fmla="*/ 158 w 383"/>
                <a:gd name="T79" fmla="*/ 612 h 615"/>
                <a:gd name="T80" fmla="*/ 138 w 383"/>
                <a:gd name="T81" fmla="*/ 605 h 615"/>
                <a:gd name="T82" fmla="*/ 120 w 383"/>
                <a:gd name="T83" fmla="*/ 596 h 615"/>
                <a:gd name="T84" fmla="*/ 102 w 383"/>
                <a:gd name="T85" fmla="*/ 583 h 615"/>
                <a:gd name="T86" fmla="*/ 86 w 383"/>
                <a:gd name="T87" fmla="*/ 568 h 615"/>
                <a:gd name="T88" fmla="*/ 69 w 383"/>
                <a:gd name="T89" fmla="*/ 549 h 615"/>
                <a:gd name="T90" fmla="*/ 55 w 383"/>
                <a:gd name="T91" fmla="*/ 528 h 615"/>
                <a:gd name="T92" fmla="*/ 36 w 383"/>
                <a:gd name="T93" fmla="*/ 494 h 615"/>
                <a:gd name="T94" fmla="*/ 18 w 383"/>
                <a:gd name="T95" fmla="*/ 447 h 615"/>
                <a:gd name="T96" fmla="*/ 6 w 383"/>
                <a:gd name="T97" fmla="*/ 397 h 615"/>
                <a:gd name="T98" fmla="*/ 1 w 383"/>
                <a:gd name="T99" fmla="*/ 341 h 6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3"/>
                <a:gd name="T151" fmla="*/ 0 h 615"/>
                <a:gd name="T152" fmla="*/ 383 w 383"/>
                <a:gd name="T153" fmla="*/ 615 h 6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3" h="615">
                  <a:moveTo>
                    <a:pt x="0" y="312"/>
                  </a:moveTo>
                  <a:lnTo>
                    <a:pt x="0" y="287"/>
                  </a:lnTo>
                  <a:lnTo>
                    <a:pt x="2" y="263"/>
                  </a:lnTo>
                  <a:lnTo>
                    <a:pt x="4" y="240"/>
                  </a:lnTo>
                  <a:lnTo>
                    <a:pt x="7" y="218"/>
                  </a:lnTo>
                  <a:lnTo>
                    <a:pt x="11" y="196"/>
                  </a:lnTo>
                  <a:lnTo>
                    <a:pt x="17" y="176"/>
                  </a:lnTo>
                  <a:lnTo>
                    <a:pt x="24" y="156"/>
                  </a:lnTo>
                  <a:lnTo>
                    <a:pt x="31" y="137"/>
                  </a:lnTo>
                  <a:lnTo>
                    <a:pt x="38" y="120"/>
                  </a:lnTo>
                  <a:lnTo>
                    <a:pt x="47" y="103"/>
                  </a:lnTo>
                  <a:lnTo>
                    <a:pt x="57" y="88"/>
                  </a:lnTo>
                  <a:lnTo>
                    <a:pt x="66" y="73"/>
                  </a:lnTo>
                  <a:lnTo>
                    <a:pt x="76" y="60"/>
                  </a:lnTo>
                  <a:lnTo>
                    <a:pt x="88" y="49"/>
                  </a:lnTo>
                  <a:lnTo>
                    <a:pt x="99" y="37"/>
                  </a:lnTo>
                  <a:lnTo>
                    <a:pt x="111" y="28"/>
                  </a:lnTo>
                  <a:lnTo>
                    <a:pt x="122" y="22"/>
                  </a:lnTo>
                  <a:lnTo>
                    <a:pt x="132" y="16"/>
                  </a:lnTo>
                  <a:lnTo>
                    <a:pt x="141" y="10"/>
                  </a:lnTo>
                  <a:lnTo>
                    <a:pt x="152" y="6"/>
                  </a:lnTo>
                  <a:lnTo>
                    <a:pt x="162" y="3"/>
                  </a:lnTo>
                  <a:lnTo>
                    <a:pt x="172" y="1"/>
                  </a:lnTo>
                  <a:lnTo>
                    <a:pt x="183" y="0"/>
                  </a:lnTo>
                  <a:lnTo>
                    <a:pt x="193" y="0"/>
                  </a:lnTo>
                  <a:lnTo>
                    <a:pt x="201" y="0"/>
                  </a:lnTo>
                  <a:lnTo>
                    <a:pt x="209" y="1"/>
                  </a:lnTo>
                  <a:lnTo>
                    <a:pt x="218" y="2"/>
                  </a:lnTo>
                  <a:lnTo>
                    <a:pt x="226" y="4"/>
                  </a:lnTo>
                  <a:lnTo>
                    <a:pt x="234" y="6"/>
                  </a:lnTo>
                  <a:lnTo>
                    <a:pt x="243" y="9"/>
                  </a:lnTo>
                  <a:lnTo>
                    <a:pt x="250" y="12"/>
                  </a:lnTo>
                  <a:lnTo>
                    <a:pt x="258" y="17"/>
                  </a:lnTo>
                  <a:lnTo>
                    <a:pt x="272" y="27"/>
                  </a:lnTo>
                  <a:lnTo>
                    <a:pt x="288" y="38"/>
                  </a:lnTo>
                  <a:lnTo>
                    <a:pt x="301" y="53"/>
                  </a:lnTo>
                  <a:lnTo>
                    <a:pt x="316" y="69"/>
                  </a:lnTo>
                  <a:lnTo>
                    <a:pt x="324" y="81"/>
                  </a:lnTo>
                  <a:lnTo>
                    <a:pt x="331" y="92"/>
                  </a:lnTo>
                  <a:lnTo>
                    <a:pt x="339" y="103"/>
                  </a:lnTo>
                  <a:lnTo>
                    <a:pt x="345" y="116"/>
                  </a:lnTo>
                  <a:lnTo>
                    <a:pt x="351" y="129"/>
                  </a:lnTo>
                  <a:lnTo>
                    <a:pt x="357" y="143"/>
                  </a:lnTo>
                  <a:lnTo>
                    <a:pt x="362" y="156"/>
                  </a:lnTo>
                  <a:lnTo>
                    <a:pt x="366" y="170"/>
                  </a:lnTo>
                  <a:lnTo>
                    <a:pt x="371" y="186"/>
                  </a:lnTo>
                  <a:lnTo>
                    <a:pt x="374" y="200"/>
                  </a:lnTo>
                  <a:lnTo>
                    <a:pt x="377" y="217"/>
                  </a:lnTo>
                  <a:lnTo>
                    <a:pt x="379" y="232"/>
                  </a:lnTo>
                  <a:lnTo>
                    <a:pt x="381" y="250"/>
                  </a:lnTo>
                  <a:lnTo>
                    <a:pt x="382" y="266"/>
                  </a:lnTo>
                  <a:lnTo>
                    <a:pt x="383" y="285"/>
                  </a:lnTo>
                  <a:lnTo>
                    <a:pt x="383" y="303"/>
                  </a:lnTo>
                  <a:lnTo>
                    <a:pt x="383" y="328"/>
                  </a:lnTo>
                  <a:lnTo>
                    <a:pt x="382" y="352"/>
                  </a:lnTo>
                  <a:lnTo>
                    <a:pt x="379" y="376"/>
                  </a:lnTo>
                  <a:lnTo>
                    <a:pt x="376" y="399"/>
                  </a:lnTo>
                  <a:lnTo>
                    <a:pt x="372" y="419"/>
                  </a:lnTo>
                  <a:lnTo>
                    <a:pt x="366" y="440"/>
                  </a:lnTo>
                  <a:lnTo>
                    <a:pt x="360" y="460"/>
                  </a:lnTo>
                  <a:lnTo>
                    <a:pt x="354" y="478"/>
                  </a:lnTo>
                  <a:lnTo>
                    <a:pt x="346" y="496"/>
                  </a:lnTo>
                  <a:lnTo>
                    <a:pt x="338" y="512"/>
                  </a:lnTo>
                  <a:lnTo>
                    <a:pt x="329" y="527"/>
                  </a:lnTo>
                  <a:lnTo>
                    <a:pt x="320" y="540"/>
                  </a:lnTo>
                  <a:lnTo>
                    <a:pt x="310" y="552"/>
                  </a:lnTo>
                  <a:lnTo>
                    <a:pt x="299" y="564"/>
                  </a:lnTo>
                  <a:lnTo>
                    <a:pt x="289" y="574"/>
                  </a:lnTo>
                  <a:lnTo>
                    <a:pt x="278" y="582"/>
                  </a:lnTo>
                  <a:lnTo>
                    <a:pt x="266" y="591"/>
                  </a:lnTo>
                  <a:lnTo>
                    <a:pt x="255" y="597"/>
                  </a:lnTo>
                  <a:lnTo>
                    <a:pt x="244" y="603"/>
                  </a:lnTo>
                  <a:lnTo>
                    <a:pt x="232" y="607"/>
                  </a:lnTo>
                  <a:lnTo>
                    <a:pt x="221" y="611"/>
                  </a:lnTo>
                  <a:lnTo>
                    <a:pt x="211" y="613"/>
                  </a:lnTo>
                  <a:lnTo>
                    <a:pt x="199" y="614"/>
                  </a:lnTo>
                  <a:lnTo>
                    <a:pt x="189" y="615"/>
                  </a:lnTo>
                  <a:lnTo>
                    <a:pt x="179" y="615"/>
                  </a:lnTo>
                  <a:lnTo>
                    <a:pt x="168" y="613"/>
                  </a:lnTo>
                  <a:lnTo>
                    <a:pt x="158" y="612"/>
                  </a:lnTo>
                  <a:lnTo>
                    <a:pt x="148" y="609"/>
                  </a:lnTo>
                  <a:lnTo>
                    <a:pt x="138" y="605"/>
                  </a:lnTo>
                  <a:lnTo>
                    <a:pt x="129" y="601"/>
                  </a:lnTo>
                  <a:lnTo>
                    <a:pt x="120" y="596"/>
                  </a:lnTo>
                  <a:lnTo>
                    <a:pt x="111" y="591"/>
                  </a:lnTo>
                  <a:lnTo>
                    <a:pt x="102" y="583"/>
                  </a:lnTo>
                  <a:lnTo>
                    <a:pt x="94" y="576"/>
                  </a:lnTo>
                  <a:lnTo>
                    <a:pt x="86" y="568"/>
                  </a:lnTo>
                  <a:lnTo>
                    <a:pt x="77" y="559"/>
                  </a:lnTo>
                  <a:lnTo>
                    <a:pt x="69" y="549"/>
                  </a:lnTo>
                  <a:lnTo>
                    <a:pt x="62" y="539"/>
                  </a:lnTo>
                  <a:lnTo>
                    <a:pt x="55" y="528"/>
                  </a:lnTo>
                  <a:lnTo>
                    <a:pt x="47" y="515"/>
                  </a:lnTo>
                  <a:lnTo>
                    <a:pt x="36" y="494"/>
                  </a:lnTo>
                  <a:lnTo>
                    <a:pt x="27" y="471"/>
                  </a:lnTo>
                  <a:lnTo>
                    <a:pt x="18" y="447"/>
                  </a:lnTo>
                  <a:lnTo>
                    <a:pt x="11" y="422"/>
                  </a:lnTo>
                  <a:lnTo>
                    <a:pt x="6" y="397"/>
                  </a:lnTo>
                  <a:lnTo>
                    <a:pt x="3" y="369"/>
                  </a:lnTo>
                  <a:lnTo>
                    <a:pt x="1" y="341"/>
                  </a:lnTo>
                  <a:lnTo>
                    <a:pt x="0" y="312"/>
                  </a:lnTo>
                </a:path>
              </a:pathLst>
            </a:custGeom>
            <a:noFill/>
            <a:ln w="7938">
              <a:solidFill>
                <a:srgbClr val="131516"/>
              </a:solidFill>
              <a:round/>
              <a:headEnd/>
              <a:tailEnd/>
            </a:ln>
          </p:spPr>
          <p:txBody>
            <a:bodyPr>
              <a:prstTxWarp prst="textNoShape">
                <a:avLst/>
              </a:prstTxWarp>
            </a:bodyPr>
            <a:lstStyle/>
            <a:p>
              <a:endParaRPr lang="de-DE"/>
            </a:p>
          </p:txBody>
        </p:sp>
        <p:sp>
          <p:nvSpPr>
            <p:cNvPr id="251" name="Freeform 252"/>
            <p:cNvSpPr>
              <a:spLocks/>
            </p:cNvSpPr>
            <p:nvPr/>
          </p:nvSpPr>
          <p:spPr bwMode="auto">
            <a:xfrm>
              <a:off x="2604" y="3254"/>
              <a:ext cx="30" cy="80"/>
            </a:xfrm>
            <a:custGeom>
              <a:avLst/>
              <a:gdLst>
                <a:gd name="T0" fmla="*/ 0 w 211"/>
                <a:gd name="T1" fmla="*/ 324 h 559"/>
                <a:gd name="T2" fmla="*/ 4 w 211"/>
                <a:gd name="T3" fmla="*/ 379 h 559"/>
                <a:gd name="T4" fmla="*/ 11 w 211"/>
                <a:gd name="T5" fmla="*/ 430 h 559"/>
                <a:gd name="T6" fmla="*/ 22 w 211"/>
                <a:gd name="T7" fmla="*/ 474 h 559"/>
                <a:gd name="T8" fmla="*/ 36 w 211"/>
                <a:gd name="T9" fmla="*/ 509 h 559"/>
                <a:gd name="T10" fmla="*/ 52 w 211"/>
                <a:gd name="T11" fmla="*/ 534 h 559"/>
                <a:gd name="T12" fmla="*/ 66 w 211"/>
                <a:gd name="T13" fmla="*/ 546 h 559"/>
                <a:gd name="T14" fmla="*/ 76 w 211"/>
                <a:gd name="T15" fmla="*/ 552 h 559"/>
                <a:gd name="T16" fmla="*/ 86 w 211"/>
                <a:gd name="T17" fmla="*/ 557 h 559"/>
                <a:gd name="T18" fmla="*/ 98 w 211"/>
                <a:gd name="T19" fmla="*/ 559 h 559"/>
                <a:gd name="T20" fmla="*/ 110 w 211"/>
                <a:gd name="T21" fmla="*/ 559 h 559"/>
                <a:gd name="T22" fmla="*/ 122 w 211"/>
                <a:gd name="T23" fmla="*/ 555 h 559"/>
                <a:gd name="T24" fmla="*/ 134 w 211"/>
                <a:gd name="T25" fmla="*/ 550 h 559"/>
                <a:gd name="T26" fmla="*/ 146 w 211"/>
                <a:gd name="T27" fmla="*/ 543 h 559"/>
                <a:gd name="T28" fmla="*/ 159 w 211"/>
                <a:gd name="T29" fmla="*/ 532 h 559"/>
                <a:gd name="T30" fmla="*/ 170 w 211"/>
                <a:gd name="T31" fmla="*/ 517 h 559"/>
                <a:gd name="T32" fmla="*/ 180 w 211"/>
                <a:gd name="T33" fmla="*/ 500 h 559"/>
                <a:gd name="T34" fmla="*/ 188 w 211"/>
                <a:gd name="T35" fmla="*/ 479 h 559"/>
                <a:gd name="T36" fmla="*/ 196 w 211"/>
                <a:gd name="T37" fmla="*/ 447 h 559"/>
                <a:gd name="T38" fmla="*/ 204 w 211"/>
                <a:gd name="T39" fmla="*/ 402 h 559"/>
                <a:gd name="T40" fmla="*/ 209 w 211"/>
                <a:gd name="T41" fmla="*/ 349 h 559"/>
                <a:gd name="T42" fmla="*/ 211 w 211"/>
                <a:gd name="T43" fmla="*/ 288 h 559"/>
                <a:gd name="T44" fmla="*/ 211 w 211"/>
                <a:gd name="T45" fmla="*/ 229 h 559"/>
                <a:gd name="T46" fmla="*/ 208 w 211"/>
                <a:gd name="T47" fmla="*/ 183 h 559"/>
                <a:gd name="T48" fmla="*/ 203 w 211"/>
                <a:gd name="T49" fmla="*/ 140 h 559"/>
                <a:gd name="T50" fmla="*/ 196 w 211"/>
                <a:gd name="T51" fmla="*/ 103 h 559"/>
                <a:gd name="T52" fmla="*/ 186 w 211"/>
                <a:gd name="T53" fmla="*/ 73 h 559"/>
                <a:gd name="T54" fmla="*/ 177 w 211"/>
                <a:gd name="T55" fmla="*/ 52 h 559"/>
                <a:gd name="T56" fmla="*/ 167 w 211"/>
                <a:gd name="T57" fmla="*/ 34 h 559"/>
                <a:gd name="T58" fmla="*/ 155 w 211"/>
                <a:gd name="T59" fmla="*/ 20 h 559"/>
                <a:gd name="T60" fmla="*/ 140 w 211"/>
                <a:gd name="T61" fmla="*/ 7 h 559"/>
                <a:gd name="T62" fmla="*/ 119 w 211"/>
                <a:gd name="T63" fmla="*/ 0 h 559"/>
                <a:gd name="T64" fmla="*/ 100 w 211"/>
                <a:gd name="T65" fmla="*/ 0 h 559"/>
                <a:gd name="T66" fmla="*/ 85 w 211"/>
                <a:gd name="T67" fmla="*/ 3 h 559"/>
                <a:gd name="T68" fmla="*/ 72 w 211"/>
                <a:gd name="T69" fmla="*/ 10 h 559"/>
                <a:gd name="T70" fmla="*/ 59 w 211"/>
                <a:gd name="T71" fmla="*/ 20 h 559"/>
                <a:gd name="T72" fmla="*/ 46 w 211"/>
                <a:gd name="T73" fmla="*/ 36 h 559"/>
                <a:gd name="T74" fmla="*/ 33 w 211"/>
                <a:gd name="T75" fmla="*/ 59 h 559"/>
                <a:gd name="T76" fmla="*/ 22 w 211"/>
                <a:gd name="T77" fmla="*/ 88 h 559"/>
                <a:gd name="T78" fmla="*/ 14 w 211"/>
                <a:gd name="T79" fmla="*/ 122 h 559"/>
                <a:gd name="T80" fmla="*/ 6 w 211"/>
                <a:gd name="T81" fmla="*/ 179 h 559"/>
                <a:gd name="T82" fmla="*/ 1 w 211"/>
                <a:gd name="T83" fmla="*/ 256 h 5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1"/>
                <a:gd name="T127" fmla="*/ 0 h 559"/>
                <a:gd name="T128" fmla="*/ 211 w 211"/>
                <a:gd name="T129" fmla="*/ 559 h 5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1" h="559">
                  <a:moveTo>
                    <a:pt x="0" y="294"/>
                  </a:moveTo>
                  <a:lnTo>
                    <a:pt x="0" y="324"/>
                  </a:lnTo>
                  <a:lnTo>
                    <a:pt x="2" y="352"/>
                  </a:lnTo>
                  <a:lnTo>
                    <a:pt x="4" y="379"/>
                  </a:lnTo>
                  <a:lnTo>
                    <a:pt x="7" y="405"/>
                  </a:lnTo>
                  <a:lnTo>
                    <a:pt x="11" y="430"/>
                  </a:lnTo>
                  <a:lnTo>
                    <a:pt x="16" y="452"/>
                  </a:lnTo>
                  <a:lnTo>
                    <a:pt x="22" y="474"/>
                  </a:lnTo>
                  <a:lnTo>
                    <a:pt x="30" y="494"/>
                  </a:lnTo>
                  <a:lnTo>
                    <a:pt x="36" y="509"/>
                  </a:lnTo>
                  <a:lnTo>
                    <a:pt x="44" y="522"/>
                  </a:lnTo>
                  <a:lnTo>
                    <a:pt x="52" y="534"/>
                  </a:lnTo>
                  <a:lnTo>
                    <a:pt x="60" y="543"/>
                  </a:lnTo>
                  <a:lnTo>
                    <a:pt x="66" y="546"/>
                  </a:lnTo>
                  <a:lnTo>
                    <a:pt x="71" y="549"/>
                  </a:lnTo>
                  <a:lnTo>
                    <a:pt x="76" y="552"/>
                  </a:lnTo>
                  <a:lnTo>
                    <a:pt x="81" y="554"/>
                  </a:lnTo>
                  <a:lnTo>
                    <a:pt x="86" y="557"/>
                  </a:lnTo>
                  <a:lnTo>
                    <a:pt x="93" y="558"/>
                  </a:lnTo>
                  <a:lnTo>
                    <a:pt x="98" y="559"/>
                  </a:lnTo>
                  <a:lnTo>
                    <a:pt x="104" y="559"/>
                  </a:lnTo>
                  <a:lnTo>
                    <a:pt x="110" y="559"/>
                  </a:lnTo>
                  <a:lnTo>
                    <a:pt x="116" y="558"/>
                  </a:lnTo>
                  <a:lnTo>
                    <a:pt x="122" y="555"/>
                  </a:lnTo>
                  <a:lnTo>
                    <a:pt x="128" y="553"/>
                  </a:lnTo>
                  <a:lnTo>
                    <a:pt x="134" y="550"/>
                  </a:lnTo>
                  <a:lnTo>
                    <a:pt x="140" y="547"/>
                  </a:lnTo>
                  <a:lnTo>
                    <a:pt x="146" y="543"/>
                  </a:lnTo>
                  <a:lnTo>
                    <a:pt x="153" y="538"/>
                  </a:lnTo>
                  <a:lnTo>
                    <a:pt x="159" y="532"/>
                  </a:lnTo>
                  <a:lnTo>
                    <a:pt x="165" y="526"/>
                  </a:lnTo>
                  <a:lnTo>
                    <a:pt x="170" y="517"/>
                  </a:lnTo>
                  <a:lnTo>
                    <a:pt x="175" y="509"/>
                  </a:lnTo>
                  <a:lnTo>
                    <a:pt x="180" y="500"/>
                  </a:lnTo>
                  <a:lnTo>
                    <a:pt x="184" y="489"/>
                  </a:lnTo>
                  <a:lnTo>
                    <a:pt x="188" y="479"/>
                  </a:lnTo>
                  <a:lnTo>
                    <a:pt x="192" y="467"/>
                  </a:lnTo>
                  <a:lnTo>
                    <a:pt x="196" y="447"/>
                  </a:lnTo>
                  <a:lnTo>
                    <a:pt x="200" y="425"/>
                  </a:lnTo>
                  <a:lnTo>
                    <a:pt x="204" y="402"/>
                  </a:lnTo>
                  <a:lnTo>
                    <a:pt x="206" y="376"/>
                  </a:lnTo>
                  <a:lnTo>
                    <a:pt x="209" y="349"/>
                  </a:lnTo>
                  <a:lnTo>
                    <a:pt x="210" y="319"/>
                  </a:lnTo>
                  <a:lnTo>
                    <a:pt x="211" y="288"/>
                  </a:lnTo>
                  <a:lnTo>
                    <a:pt x="211" y="255"/>
                  </a:lnTo>
                  <a:lnTo>
                    <a:pt x="211" y="229"/>
                  </a:lnTo>
                  <a:lnTo>
                    <a:pt x="210" y="205"/>
                  </a:lnTo>
                  <a:lnTo>
                    <a:pt x="208" y="183"/>
                  </a:lnTo>
                  <a:lnTo>
                    <a:pt x="206" y="161"/>
                  </a:lnTo>
                  <a:lnTo>
                    <a:pt x="203" y="140"/>
                  </a:lnTo>
                  <a:lnTo>
                    <a:pt x="200" y="121"/>
                  </a:lnTo>
                  <a:lnTo>
                    <a:pt x="196" y="103"/>
                  </a:lnTo>
                  <a:lnTo>
                    <a:pt x="191" y="86"/>
                  </a:lnTo>
                  <a:lnTo>
                    <a:pt x="186" y="73"/>
                  </a:lnTo>
                  <a:lnTo>
                    <a:pt x="182" y="62"/>
                  </a:lnTo>
                  <a:lnTo>
                    <a:pt x="177" y="52"/>
                  </a:lnTo>
                  <a:lnTo>
                    <a:pt x="173" y="42"/>
                  </a:lnTo>
                  <a:lnTo>
                    <a:pt x="167" y="34"/>
                  </a:lnTo>
                  <a:lnTo>
                    <a:pt x="162" y="26"/>
                  </a:lnTo>
                  <a:lnTo>
                    <a:pt x="155" y="20"/>
                  </a:lnTo>
                  <a:lnTo>
                    <a:pt x="150" y="13"/>
                  </a:lnTo>
                  <a:lnTo>
                    <a:pt x="140" y="7"/>
                  </a:lnTo>
                  <a:lnTo>
                    <a:pt x="130" y="3"/>
                  </a:lnTo>
                  <a:lnTo>
                    <a:pt x="119" y="0"/>
                  </a:lnTo>
                  <a:lnTo>
                    <a:pt x="107" y="0"/>
                  </a:lnTo>
                  <a:lnTo>
                    <a:pt x="100" y="0"/>
                  </a:lnTo>
                  <a:lnTo>
                    <a:pt x="93" y="1"/>
                  </a:lnTo>
                  <a:lnTo>
                    <a:pt x="85" y="3"/>
                  </a:lnTo>
                  <a:lnTo>
                    <a:pt x="78" y="6"/>
                  </a:lnTo>
                  <a:lnTo>
                    <a:pt x="72" y="10"/>
                  </a:lnTo>
                  <a:lnTo>
                    <a:pt x="66" y="14"/>
                  </a:lnTo>
                  <a:lnTo>
                    <a:pt x="59" y="20"/>
                  </a:lnTo>
                  <a:lnTo>
                    <a:pt x="53" y="26"/>
                  </a:lnTo>
                  <a:lnTo>
                    <a:pt x="46" y="36"/>
                  </a:lnTo>
                  <a:lnTo>
                    <a:pt x="39" y="46"/>
                  </a:lnTo>
                  <a:lnTo>
                    <a:pt x="33" y="59"/>
                  </a:lnTo>
                  <a:lnTo>
                    <a:pt x="27" y="73"/>
                  </a:lnTo>
                  <a:lnTo>
                    <a:pt x="22" y="88"/>
                  </a:lnTo>
                  <a:lnTo>
                    <a:pt x="18" y="104"/>
                  </a:lnTo>
                  <a:lnTo>
                    <a:pt x="14" y="122"/>
                  </a:lnTo>
                  <a:lnTo>
                    <a:pt x="11" y="140"/>
                  </a:lnTo>
                  <a:lnTo>
                    <a:pt x="6" y="179"/>
                  </a:lnTo>
                  <a:lnTo>
                    <a:pt x="3" y="218"/>
                  </a:lnTo>
                  <a:lnTo>
                    <a:pt x="1" y="256"/>
                  </a:lnTo>
                  <a:lnTo>
                    <a:pt x="0" y="294"/>
                  </a:lnTo>
                </a:path>
              </a:pathLst>
            </a:custGeom>
            <a:noFill/>
            <a:ln w="7938">
              <a:solidFill>
                <a:srgbClr val="131516"/>
              </a:solidFill>
              <a:round/>
              <a:headEnd/>
              <a:tailEnd/>
            </a:ln>
          </p:spPr>
          <p:txBody>
            <a:bodyPr>
              <a:prstTxWarp prst="textNoShape">
                <a:avLst/>
              </a:prstTxWarp>
            </a:bodyPr>
            <a:lstStyle/>
            <a:p>
              <a:endParaRPr lang="de-DE"/>
            </a:p>
          </p:txBody>
        </p:sp>
        <p:sp>
          <p:nvSpPr>
            <p:cNvPr id="252" name="Freeform 253"/>
            <p:cNvSpPr>
              <a:spLocks noEditPoints="1"/>
            </p:cNvSpPr>
            <p:nvPr/>
          </p:nvSpPr>
          <p:spPr bwMode="auto">
            <a:xfrm>
              <a:off x="2846" y="3250"/>
              <a:ext cx="54" cy="88"/>
            </a:xfrm>
            <a:custGeom>
              <a:avLst/>
              <a:gdLst>
                <a:gd name="T0" fmla="*/ 26 w 375"/>
                <a:gd name="T1" fmla="*/ 600 h 618"/>
                <a:gd name="T2" fmla="*/ 67 w 375"/>
                <a:gd name="T3" fmla="*/ 594 h 618"/>
                <a:gd name="T4" fmla="*/ 105 w 375"/>
                <a:gd name="T5" fmla="*/ 580 h 618"/>
                <a:gd name="T6" fmla="*/ 143 w 375"/>
                <a:gd name="T7" fmla="*/ 560 h 618"/>
                <a:gd name="T8" fmla="*/ 178 w 375"/>
                <a:gd name="T9" fmla="*/ 528 h 618"/>
                <a:gd name="T10" fmla="*/ 213 w 375"/>
                <a:gd name="T11" fmla="*/ 485 h 618"/>
                <a:gd name="T12" fmla="*/ 244 w 375"/>
                <a:gd name="T13" fmla="*/ 436 h 618"/>
                <a:gd name="T14" fmla="*/ 265 w 375"/>
                <a:gd name="T15" fmla="*/ 382 h 618"/>
                <a:gd name="T16" fmla="*/ 259 w 375"/>
                <a:gd name="T17" fmla="*/ 355 h 618"/>
                <a:gd name="T18" fmla="*/ 211 w 375"/>
                <a:gd name="T19" fmla="*/ 378 h 618"/>
                <a:gd name="T20" fmla="*/ 166 w 375"/>
                <a:gd name="T21" fmla="*/ 388 h 618"/>
                <a:gd name="T22" fmla="*/ 122 w 375"/>
                <a:gd name="T23" fmla="*/ 386 h 618"/>
                <a:gd name="T24" fmla="*/ 81 w 375"/>
                <a:gd name="T25" fmla="*/ 370 h 618"/>
                <a:gd name="T26" fmla="*/ 45 w 375"/>
                <a:gd name="T27" fmla="*/ 341 h 618"/>
                <a:gd name="T28" fmla="*/ 18 w 375"/>
                <a:gd name="T29" fmla="*/ 300 h 618"/>
                <a:gd name="T30" fmla="*/ 3 w 375"/>
                <a:gd name="T31" fmla="*/ 250 h 618"/>
                <a:gd name="T32" fmla="*/ 1 w 375"/>
                <a:gd name="T33" fmla="*/ 193 h 618"/>
                <a:gd name="T34" fmla="*/ 11 w 375"/>
                <a:gd name="T35" fmla="*/ 138 h 618"/>
                <a:gd name="T36" fmla="*/ 35 w 375"/>
                <a:gd name="T37" fmla="*/ 89 h 618"/>
                <a:gd name="T38" fmla="*/ 59 w 375"/>
                <a:gd name="T39" fmla="*/ 56 h 618"/>
                <a:gd name="T40" fmla="*/ 82 w 375"/>
                <a:gd name="T41" fmla="*/ 34 h 618"/>
                <a:gd name="T42" fmla="*/ 107 w 375"/>
                <a:gd name="T43" fmla="*/ 18 h 618"/>
                <a:gd name="T44" fmla="*/ 134 w 375"/>
                <a:gd name="T45" fmla="*/ 7 h 618"/>
                <a:gd name="T46" fmla="*/ 164 w 375"/>
                <a:gd name="T47" fmla="*/ 1 h 618"/>
                <a:gd name="T48" fmla="*/ 203 w 375"/>
                <a:gd name="T49" fmla="*/ 0 h 618"/>
                <a:gd name="T50" fmla="*/ 253 w 375"/>
                <a:gd name="T51" fmla="*/ 15 h 618"/>
                <a:gd name="T52" fmla="*/ 297 w 375"/>
                <a:gd name="T53" fmla="*/ 46 h 618"/>
                <a:gd name="T54" fmla="*/ 325 w 375"/>
                <a:gd name="T55" fmla="*/ 80 h 618"/>
                <a:gd name="T56" fmla="*/ 344 w 375"/>
                <a:gd name="T57" fmla="*/ 111 h 618"/>
                <a:gd name="T58" fmla="*/ 358 w 375"/>
                <a:gd name="T59" fmla="*/ 144 h 618"/>
                <a:gd name="T60" fmla="*/ 369 w 375"/>
                <a:gd name="T61" fmla="*/ 180 h 618"/>
                <a:gd name="T62" fmla="*/ 374 w 375"/>
                <a:gd name="T63" fmla="*/ 218 h 618"/>
                <a:gd name="T64" fmla="*/ 374 w 375"/>
                <a:gd name="T65" fmla="*/ 269 h 618"/>
                <a:gd name="T66" fmla="*/ 362 w 375"/>
                <a:gd name="T67" fmla="*/ 340 h 618"/>
                <a:gd name="T68" fmla="*/ 338 w 375"/>
                <a:gd name="T69" fmla="*/ 407 h 618"/>
                <a:gd name="T70" fmla="*/ 300 w 375"/>
                <a:gd name="T71" fmla="*/ 470 h 618"/>
                <a:gd name="T72" fmla="*/ 250 w 375"/>
                <a:gd name="T73" fmla="*/ 525 h 618"/>
                <a:gd name="T74" fmla="*/ 191 w 375"/>
                <a:gd name="T75" fmla="*/ 571 h 618"/>
                <a:gd name="T76" fmla="*/ 136 w 375"/>
                <a:gd name="T77" fmla="*/ 599 h 618"/>
                <a:gd name="T78" fmla="*/ 79 w 375"/>
                <a:gd name="T79" fmla="*/ 614 h 618"/>
                <a:gd name="T80" fmla="*/ 12 w 375"/>
                <a:gd name="T81" fmla="*/ 618 h 618"/>
                <a:gd name="T82" fmla="*/ 289 w 375"/>
                <a:gd name="T83" fmla="*/ 261 h 618"/>
                <a:gd name="T84" fmla="*/ 290 w 375"/>
                <a:gd name="T85" fmla="*/ 199 h 618"/>
                <a:gd name="T86" fmla="*/ 277 w 375"/>
                <a:gd name="T87" fmla="*/ 130 h 618"/>
                <a:gd name="T88" fmla="*/ 264 w 375"/>
                <a:gd name="T89" fmla="*/ 96 h 618"/>
                <a:gd name="T90" fmla="*/ 249 w 375"/>
                <a:gd name="T91" fmla="*/ 69 h 618"/>
                <a:gd name="T92" fmla="*/ 229 w 375"/>
                <a:gd name="T93" fmla="*/ 49 h 618"/>
                <a:gd name="T94" fmla="*/ 208 w 375"/>
                <a:gd name="T95" fmla="*/ 34 h 618"/>
                <a:gd name="T96" fmla="*/ 184 w 375"/>
                <a:gd name="T97" fmla="*/ 29 h 618"/>
                <a:gd name="T98" fmla="*/ 157 w 375"/>
                <a:gd name="T99" fmla="*/ 30 h 618"/>
                <a:gd name="T100" fmla="*/ 131 w 375"/>
                <a:gd name="T101" fmla="*/ 41 h 618"/>
                <a:gd name="T102" fmla="*/ 107 w 375"/>
                <a:gd name="T103" fmla="*/ 63 h 618"/>
                <a:gd name="T104" fmla="*/ 90 w 375"/>
                <a:gd name="T105" fmla="*/ 94 h 618"/>
                <a:gd name="T106" fmla="*/ 81 w 375"/>
                <a:gd name="T107" fmla="*/ 134 h 618"/>
                <a:gd name="T108" fmla="*/ 79 w 375"/>
                <a:gd name="T109" fmla="*/ 189 h 618"/>
                <a:gd name="T110" fmla="*/ 88 w 375"/>
                <a:gd name="T111" fmla="*/ 249 h 618"/>
                <a:gd name="T112" fmla="*/ 108 w 375"/>
                <a:gd name="T113" fmla="*/ 297 h 618"/>
                <a:gd name="T114" fmla="*/ 132 w 375"/>
                <a:gd name="T115" fmla="*/ 328 h 618"/>
                <a:gd name="T116" fmla="*/ 158 w 375"/>
                <a:gd name="T117" fmla="*/ 344 h 618"/>
                <a:gd name="T118" fmla="*/ 187 w 375"/>
                <a:gd name="T119" fmla="*/ 349 h 618"/>
                <a:gd name="T120" fmla="*/ 222 w 375"/>
                <a:gd name="T121" fmla="*/ 344 h 618"/>
                <a:gd name="T122" fmla="*/ 261 w 375"/>
                <a:gd name="T123" fmla="*/ 327 h 6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5"/>
                <a:gd name="T187" fmla="*/ 0 h 618"/>
                <a:gd name="T188" fmla="*/ 375 w 375"/>
                <a:gd name="T189" fmla="*/ 618 h 6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5" h="618">
                  <a:moveTo>
                    <a:pt x="12" y="618"/>
                  </a:moveTo>
                  <a:lnTo>
                    <a:pt x="12" y="601"/>
                  </a:lnTo>
                  <a:lnTo>
                    <a:pt x="26" y="600"/>
                  </a:lnTo>
                  <a:lnTo>
                    <a:pt x="40" y="599"/>
                  </a:lnTo>
                  <a:lnTo>
                    <a:pt x="54" y="597"/>
                  </a:lnTo>
                  <a:lnTo>
                    <a:pt x="67" y="594"/>
                  </a:lnTo>
                  <a:lnTo>
                    <a:pt x="81" y="591"/>
                  </a:lnTo>
                  <a:lnTo>
                    <a:pt x="93" y="586"/>
                  </a:lnTo>
                  <a:lnTo>
                    <a:pt x="105" y="580"/>
                  </a:lnTo>
                  <a:lnTo>
                    <a:pt x="118" y="574"/>
                  </a:lnTo>
                  <a:lnTo>
                    <a:pt x="130" y="568"/>
                  </a:lnTo>
                  <a:lnTo>
                    <a:pt x="143" y="560"/>
                  </a:lnTo>
                  <a:lnTo>
                    <a:pt x="155" y="550"/>
                  </a:lnTo>
                  <a:lnTo>
                    <a:pt x="166" y="539"/>
                  </a:lnTo>
                  <a:lnTo>
                    <a:pt x="178" y="528"/>
                  </a:lnTo>
                  <a:lnTo>
                    <a:pt x="190" y="514"/>
                  </a:lnTo>
                  <a:lnTo>
                    <a:pt x="201" y="501"/>
                  </a:lnTo>
                  <a:lnTo>
                    <a:pt x="213" y="485"/>
                  </a:lnTo>
                  <a:lnTo>
                    <a:pt x="224" y="469"/>
                  </a:lnTo>
                  <a:lnTo>
                    <a:pt x="234" y="452"/>
                  </a:lnTo>
                  <a:lnTo>
                    <a:pt x="244" y="436"/>
                  </a:lnTo>
                  <a:lnTo>
                    <a:pt x="252" y="418"/>
                  </a:lnTo>
                  <a:lnTo>
                    <a:pt x="259" y="401"/>
                  </a:lnTo>
                  <a:lnTo>
                    <a:pt x="265" y="382"/>
                  </a:lnTo>
                  <a:lnTo>
                    <a:pt x="272" y="364"/>
                  </a:lnTo>
                  <a:lnTo>
                    <a:pt x="277" y="345"/>
                  </a:lnTo>
                  <a:lnTo>
                    <a:pt x="259" y="355"/>
                  </a:lnTo>
                  <a:lnTo>
                    <a:pt x="243" y="365"/>
                  </a:lnTo>
                  <a:lnTo>
                    <a:pt x="227" y="372"/>
                  </a:lnTo>
                  <a:lnTo>
                    <a:pt x="211" y="378"/>
                  </a:lnTo>
                  <a:lnTo>
                    <a:pt x="196" y="383"/>
                  </a:lnTo>
                  <a:lnTo>
                    <a:pt x="181" y="386"/>
                  </a:lnTo>
                  <a:lnTo>
                    <a:pt x="166" y="388"/>
                  </a:lnTo>
                  <a:lnTo>
                    <a:pt x="152" y="389"/>
                  </a:lnTo>
                  <a:lnTo>
                    <a:pt x="137" y="388"/>
                  </a:lnTo>
                  <a:lnTo>
                    <a:pt x="122" y="386"/>
                  </a:lnTo>
                  <a:lnTo>
                    <a:pt x="107" y="382"/>
                  </a:lnTo>
                  <a:lnTo>
                    <a:pt x="94" y="377"/>
                  </a:lnTo>
                  <a:lnTo>
                    <a:pt x="81" y="370"/>
                  </a:lnTo>
                  <a:lnTo>
                    <a:pt x="68" y="361"/>
                  </a:lnTo>
                  <a:lnTo>
                    <a:pt x="57" y="352"/>
                  </a:lnTo>
                  <a:lnTo>
                    <a:pt x="45" y="341"/>
                  </a:lnTo>
                  <a:lnTo>
                    <a:pt x="35" y="328"/>
                  </a:lnTo>
                  <a:lnTo>
                    <a:pt x="26" y="314"/>
                  </a:lnTo>
                  <a:lnTo>
                    <a:pt x="18" y="300"/>
                  </a:lnTo>
                  <a:lnTo>
                    <a:pt x="11" y="284"/>
                  </a:lnTo>
                  <a:lnTo>
                    <a:pt x="7" y="267"/>
                  </a:lnTo>
                  <a:lnTo>
                    <a:pt x="3" y="250"/>
                  </a:lnTo>
                  <a:lnTo>
                    <a:pt x="1" y="231"/>
                  </a:lnTo>
                  <a:lnTo>
                    <a:pt x="0" y="212"/>
                  </a:lnTo>
                  <a:lnTo>
                    <a:pt x="1" y="193"/>
                  </a:lnTo>
                  <a:lnTo>
                    <a:pt x="3" y="175"/>
                  </a:lnTo>
                  <a:lnTo>
                    <a:pt x="7" y="156"/>
                  </a:lnTo>
                  <a:lnTo>
                    <a:pt x="11" y="138"/>
                  </a:lnTo>
                  <a:lnTo>
                    <a:pt x="18" y="122"/>
                  </a:lnTo>
                  <a:lnTo>
                    <a:pt x="26" y="105"/>
                  </a:lnTo>
                  <a:lnTo>
                    <a:pt x="35" y="89"/>
                  </a:lnTo>
                  <a:lnTo>
                    <a:pt x="45" y="73"/>
                  </a:lnTo>
                  <a:lnTo>
                    <a:pt x="52" y="64"/>
                  </a:lnTo>
                  <a:lnTo>
                    <a:pt x="59" y="56"/>
                  </a:lnTo>
                  <a:lnTo>
                    <a:pt x="66" y="49"/>
                  </a:lnTo>
                  <a:lnTo>
                    <a:pt x="74" y="41"/>
                  </a:lnTo>
                  <a:lnTo>
                    <a:pt x="82" y="34"/>
                  </a:lnTo>
                  <a:lnTo>
                    <a:pt x="90" y="28"/>
                  </a:lnTo>
                  <a:lnTo>
                    <a:pt x="98" y="23"/>
                  </a:lnTo>
                  <a:lnTo>
                    <a:pt x="107" y="18"/>
                  </a:lnTo>
                  <a:lnTo>
                    <a:pt x="116" y="14"/>
                  </a:lnTo>
                  <a:lnTo>
                    <a:pt x="125" y="10"/>
                  </a:lnTo>
                  <a:lnTo>
                    <a:pt x="134" y="7"/>
                  </a:lnTo>
                  <a:lnTo>
                    <a:pt x="145" y="4"/>
                  </a:lnTo>
                  <a:lnTo>
                    <a:pt x="154" y="2"/>
                  </a:lnTo>
                  <a:lnTo>
                    <a:pt x="164" y="1"/>
                  </a:lnTo>
                  <a:lnTo>
                    <a:pt x="175" y="0"/>
                  </a:lnTo>
                  <a:lnTo>
                    <a:pt x="186" y="0"/>
                  </a:lnTo>
                  <a:lnTo>
                    <a:pt x="203" y="0"/>
                  </a:lnTo>
                  <a:lnTo>
                    <a:pt x="221" y="3"/>
                  </a:lnTo>
                  <a:lnTo>
                    <a:pt x="238" y="8"/>
                  </a:lnTo>
                  <a:lnTo>
                    <a:pt x="253" y="15"/>
                  </a:lnTo>
                  <a:lnTo>
                    <a:pt x="269" y="23"/>
                  </a:lnTo>
                  <a:lnTo>
                    <a:pt x="283" y="33"/>
                  </a:lnTo>
                  <a:lnTo>
                    <a:pt x="297" y="46"/>
                  </a:lnTo>
                  <a:lnTo>
                    <a:pt x="311" y="60"/>
                  </a:lnTo>
                  <a:lnTo>
                    <a:pt x="318" y="69"/>
                  </a:lnTo>
                  <a:lnTo>
                    <a:pt x="325" y="80"/>
                  </a:lnTo>
                  <a:lnTo>
                    <a:pt x="333" y="89"/>
                  </a:lnTo>
                  <a:lnTo>
                    <a:pt x="339" y="99"/>
                  </a:lnTo>
                  <a:lnTo>
                    <a:pt x="344" y="111"/>
                  </a:lnTo>
                  <a:lnTo>
                    <a:pt x="349" y="121"/>
                  </a:lnTo>
                  <a:lnTo>
                    <a:pt x="354" y="132"/>
                  </a:lnTo>
                  <a:lnTo>
                    <a:pt x="358" y="144"/>
                  </a:lnTo>
                  <a:lnTo>
                    <a:pt x="362" y="155"/>
                  </a:lnTo>
                  <a:lnTo>
                    <a:pt x="366" y="167"/>
                  </a:lnTo>
                  <a:lnTo>
                    <a:pt x="369" y="180"/>
                  </a:lnTo>
                  <a:lnTo>
                    <a:pt x="371" y="192"/>
                  </a:lnTo>
                  <a:lnTo>
                    <a:pt x="372" y="205"/>
                  </a:lnTo>
                  <a:lnTo>
                    <a:pt x="374" y="218"/>
                  </a:lnTo>
                  <a:lnTo>
                    <a:pt x="374" y="231"/>
                  </a:lnTo>
                  <a:lnTo>
                    <a:pt x="375" y="245"/>
                  </a:lnTo>
                  <a:lnTo>
                    <a:pt x="374" y="269"/>
                  </a:lnTo>
                  <a:lnTo>
                    <a:pt x="372" y="293"/>
                  </a:lnTo>
                  <a:lnTo>
                    <a:pt x="368" y="317"/>
                  </a:lnTo>
                  <a:lnTo>
                    <a:pt x="362" y="340"/>
                  </a:lnTo>
                  <a:lnTo>
                    <a:pt x="355" y="362"/>
                  </a:lnTo>
                  <a:lnTo>
                    <a:pt x="347" y="385"/>
                  </a:lnTo>
                  <a:lnTo>
                    <a:pt x="338" y="407"/>
                  </a:lnTo>
                  <a:lnTo>
                    <a:pt x="326" y="429"/>
                  </a:lnTo>
                  <a:lnTo>
                    <a:pt x="313" y="450"/>
                  </a:lnTo>
                  <a:lnTo>
                    <a:pt x="300" y="470"/>
                  </a:lnTo>
                  <a:lnTo>
                    <a:pt x="284" y="489"/>
                  </a:lnTo>
                  <a:lnTo>
                    <a:pt x="267" y="507"/>
                  </a:lnTo>
                  <a:lnTo>
                    <a:pt x="250" y="525"/>
                  </a:lnTo>
                  <a:lnTo>
                    <a:pt x="231" y="541"/>
                  </a:lnTo>
                  <a:lnTo>
                    <a:pt x="212" y="557"/>
                  </a:lnTo>
                  <a:lnTo>
                    <a:pt x="191" y="571"/>
                  </a:lnTo>
                  <a:lnTo>
                    <a:pt x="172" y="581"/>
                  </a:lnTo>
                  <a:lnTo>
                    <a:pt x="155" y="591"/>
                  </a:lnTo>
                  <a:lnTo>
                    <a:pt x="136" y="599"/>
                  </a:lnTo>
                  <a:lnTo>
                    <a:pt x="117" y="605"/>
                  </a:lnTo>
                  <a:lnTo>
                    <a:pt x="98" y="610"/>
                  </a:lnTo>
                  <a:lnTo>
                    <a:pt x="79" y="614"/>
                  </a:lnTo>
                  <a:lnTo>
                    <a:pt x="58" y="616"/>
                  </a:lnTo>
                  <a:lnTo>
                    <a:pt x="37" y="618"/>
                  </a:lnTo>
                  <a:lnTo>
                    <a:pt x="12" y="618"/>
                  </a:lnTo>
                  <a:close/>
                  <a:moveTo>
                    <a:pt x="284" y="312"/>
                  </a:moveTo>
                  <a:lnTo>
                    <a:pt x="287" y="285"/>
                  </a:lnTo>
                  <a:lnTo>
                    <a:pt x="289" y="261"/>
                  </a:lnTo>
                  <a:lnTo>
                    <a:pt x="291" y="240"/>
                  </a:lnTo>
                  <a:lnTo>
                    <a:pt x="291" y="221"/>
                  </a:lnTo>
                  <a:lnTo>
                    <a:pt x="290" y="199"/>
                  </a:lnTo>
                  <a:lnTo>
                    <a:pt x="288" y="178"/>
                  </a:lnTo>
                  <a:lnTo>
                    <a:pt x="283" y="154"/>
                  </a:lnTo>
                  <a:lnTo>
                    <a:pt x="277" y="130"/>
                  </a:lnTo>
                  <a:lnTo>
                    <a:pt x="273" y="118"/>
                  </a:lnTo>
                  <a:lnTo>
                    <a:pt x="269" y="106"/>
                  </a:lnTo>
                  <a:lnTo>
                    <a:pt x="264" y="96"/>
                  </a:lnTo>
                  <a:lnTo>
                    <a:pt x="259" y="87"/>
                  </a:lnTo>
                  <a:lnTo>
                    <a:pt x="254" y="78"/>
                  </a:lnTo>
                  <a:lnTo>
                    <a:pt x="249" y="69"/>
                  </a:lnTo>
                  <a:lnTo>
                    <a:pt x="243" y="61"/>
                  </a:lnTo>
                  <a:lnTo>
                    <a:pt x="237" y="55"/>
                  </a:lnTo>
                  <a:lnTo>
                    <a:pt x="229" y="49"/>
                  </a:lnTo>
                  <a:lnTo>
                    <a:pt x="222" y="42"/>
                  </a:lnTo>
                  <a:lnTo>
                    <a:pt x="215" y="38"/>
                  </a:lnTo>
                  <a:lnTo>
                    <a:pt x="208" y="34"/>
                  </a:lnTo>
                  <a:lnTo>
                    <a:pt x="200" y="32"/>
                  </a:lnTo>
                  <a:lnTo>
                    <a:pt x="192" y="30"/>
                  </a:lnTo>
                  <a:lnTo>
                    <a:pt x="184" y="29"/>
                  </a:lnTo>
                  <a:lnTo>
                    <a:pt x="176" y="28"/>
                  </a:lnTo>
                  <a:lnTo>
                    <a:pt x="166" y="29"/>
                  </a:lnTo>
                  <a:lnTo>
                    <a:pt x="157" y="30"/>
                  </a:lnTo>
                  <a:lnTo>
                    <a:pt x="148" y="33"/>
                  </a:lnTo>
                  <a:lnTo>
                    <a:pt x="139" y="37"/>
                  </a:lnTo>
                  <a:lnTo>
                    <a:pt x="131" y="41"/>
                  </a:lnTo>
                  <a:lnTo>
                    <a:pt x="123" y="48"/>
                  </a:lnTo>
                  <a:lnTo>
                    <a:pt x="115" y="55"/>
                  </a:lnTo>
                  <a:lnTo>
                    <a:pt x="107" y="63"/>
                  </a:lnTo>
                  <a:lnTo>
                    <a:pt x="101" y="72"/>
                  </a:lnTo>
                  <a:lnTo>
                    <a:pt x="95" y="83"/>
                  </a:lnTo>
                  <a:lnTo>
                    <a:pt x="90" y="94"/>
                  </a:lnTo>
                  <a:lnTo>
                    <a:pt x="86" y="106"/>
                  </a:lnTo>
                  <a:lnTo>
                    <a:pt x="83" y="120"/>
                  </a:lnTo>
                  <a:lnTo>
                    <a:pt x="81" y="134"/>
                  </a:lnTo>
                  <a:lnTo>
                    <a:pt x="79" y="151"/>
                  </a:lnTo>
                  <a:lnTo>
                    <a:pt x="79" y="167"/>
                  </a:lnTo>
                  <a:lnTo>
                    <a:pt x="79" y="189"/>
                  </a:lnTo>
                  <a:lnTo>
                    <a:pt x="81" y="211"/>
                  </a:lnTo>
                  <a:lnTo>
                    <a:pt x="84" y="230"/>
                  </a:lnTo>
                  <a:lnTo>
                    <a:pt x="88" y="249"/>
                  </a:lnTo>
                  <a:lnTo>
                    <a:pt x="94" y="266"/>
                  </a:lnTo>
                  <a:lnTo>
                    <a:pt x="100" y="283"/>
                  </a:lnTo>
                  <a:lnTo>
                    <a:pt x="108" y="297"/>
                  </a:lnTo>
                  <a:lnTo>
                    <a:pt x="118" y="312"/>
                  </a:lnTo>
                  <a:lnTo>
                    <a:pt x="125" y="320"/>
                  </a:lnTo>
                  <a:lnTo>
                    <a:pt x="132" y="328"/>
                  </a:lnTo>
                  <a:lnTo>
                    <a:pt x="140" y="335"/>
                  </a:lnTo>
                  <a:lnTo>
                    <a:pt x="149" y="340"/>
                  </a:lnTo>
                  <a:lnTo>
                    <a:pt x="158" y="344"/>
                  </a:lnTo>
                  <a:lnTo>
                    <a:pt x="167" y="347"/>
                  </a:lnTo>
                  <a:lnTo>
                    <a:pt x="177" y="348"/>
                  </a:lnTo>
                  <a:lnTo>
                    <a:pt x="187" y="349"/>
                  </a:lnTo>
                  <a:lnTo>
                    <a:pt x="197" y="348"/>
                  </a:lnTo>
                  <a:lnTo>
                    <a:pt x="210" y="347"/>
                  </a:lnTo>
                  <a:lnTo>
                    <a:pt x="222" y="344"/>
                  </a:lnTo>
                  <a:lnTo>
                    <a:pt x="235" y="340"/>
                  </a:lnTo>
                  <a:lnTo>
                    <a:pt x="248" y="335"/>
                  </a:lnTo>
                  <a:lnTo>
                    <a:pt x="261" y="327"/>
                  </a:lnTo>
                  <a:lnTo>
                    <a:pt x="273" y="320"/>
                  </a:lnTo>
                  <a:lnTo>
                    <a:pt x="284" y="312"/>
                  </a:lnTo>
                  <a:close/>
                </a:path>
              </a:pathLst>
            </a:custGeom>
            <a:solidFill>
              <a:srgbClr val="131516"/>
            </a:solidFill>
            <a:ln w="9525">
              <a:noFill/>
              <a:round/>
              <a:headEnd/>
              <a:tailEnd/>
            </a:ln>
          </p:spPr>
          <p:txBody>
            <a:bodyPr>
              <a:prstTxWarp prst="textNoShape">
                <a:avLst/>
              </a:prstTxWarp>
            </a:bodyPr>
            <a:lstStyle/>
            <a:p>
              <a:endParaRPr lang="de-DE"/>
            </a:p>
          </p:txBody>
        </p:sp>
        <p:sp>
          <p:nvSpPr>
            <p:cNvPr id="253" name="Freeform 254"/>
            <p:cNvSpPr>
              <a:spLocks noEditPoints="1"/>
            </p:cNvSpPr>
            <p:nvPr/>
          </p:nvSpPr>
          <p:spPr bwMode="auto">
            <a:xfrm>
              <a:off x="2910" y="3250"/>
              <a:ext cx="55" cy="87"/>
            </a:xfrm>
            <a:custGeom>
              <a:avLst/>
              <a:gdLst>
                <a:gd name="T0" fmla="*/ 2 w 384"/>
                <a:gd name="T1" fmla="*/ 263 h 615"/>
                <a:gd name="T2" fmla="*/ 12 w 384"/>
                <a:gd name="T3" fmla="*/ 196 h 615"/>
                <a:gd name="T4" fmla="*/ 31 w 384"/>
                <a:gd name="T5" fmla="*/ 137 h 615"/>
                <a:gd name="T6" fmla="*/ 57 w 384"/>
                <a:gd name="T7" fmla="*/ 88 h 615"/>
                <a:gd name="T8" fmla="*/ 88 w 384"/>
                <a:gd name="T9" fmla="*/ 49 h 615"/>
                <a:gd name="T10" fmla="*/ 122 w 384"/>
                <a:gd name="T11" fmla="*/ 22 h 615"/>
                <a:gd name="T12" fmla="*/ 152 w 384"/>
                <a:gd name="T13" fmla="*/ 6 h 615"/>
                <a:gd name="T14" fmla="*/ 183 w 384"/>
                <a:gd name="T15" fmla="*/ 0 h 615"/>
                <a:gd name="T16" fmla="*/ 211 w 384"/>
                <a:gd name="T17" fmla="*/ 1 h 615"/>
                <a:gd name="T18" fmla="*/ 234 w 384"/>
                <a:gd name="T19" fmla="*/ 6 h 615"/>
                <a:gd name="T20" fmla="*/ 258 w 384"/>
                <a:gd name="T21" fmla="*/ 17 h 615"/>
                <a:gd name="T22" fmla="*/ 303 w 384"/>
                <a:gd name="T23" fmla="*/ 53 h 615"/>
                <a:gd name="T24" fmla="*/ 332 w 384"/>
                <a:gd name="T25" fmla="*/ 92 h 615"/>
                <a:gd name="T26" fmla="*/ 352 w 384"/>
                <a:gd name="T27" fmla="*/ 129 h 615"/>
                <a:gd name="T28" fmla="*/ 367 w 384"/>
                <a:gd name="T29" fmla="*/ 170 h 615"/>
                <a:gd name="T30" fmla="*/ 377 w 384"/>
                <a:gd name="T31" fmla="*/ 217 h 615"/>
                <a:gd name="T32" fmla="*/ 383 w 384"/>
                <a:gd name="T33" fmla="*/ 266 h 615"/>
                <a:gd name="T34" fmla="*/ 383 w 384"/>
                <a:gd name="T35" fmla="*/ 328 h 615"/>
                <a:gd name="T36" fmla="*/ 377 w 384"/>
                <a:gd name="T37" fmla="*/ 399 h 615"/>
                <a:gd name="T38" fmla="*/ 361 w 384"/>
                <a:gd name="T39" fmla="*/ 460 h 615"/>
                <a:gd name="T40" fmla="*/ 339 w 384"/>
                <a:gd name="T41" fmla="*/ 512 h 615"/>
                <a:gd name="T42" fmla="*/ 311 w 384"/>
                <a:gd name="T43" fmla="*/ 552 h 615"/>
                <a:gd name="T44" fmla="*/ 278 w 384"/>
                <a:gd name="T45" fmla="*/ 582 h 615"/>
                <a:gd name="T46" fmla="*/ 244 w 384"/>
                <a:gd name="T47" fmla="*/ 603 h 615"/>
                <a:gd name="T48" fmla="*/ 211 w 384"/>
                <a:gd name="T49" fmla="*/ 613 h 615"/>
                <a:gd name="T50" fmla="*/ 179 w 384"/>
                <a:gd name="T51" fmla="*/ 615 h 615"/>
                <a:gd name="T52" fmla="*/ 149 w 384"/>
                <a:gd name="T53" fmla="*/ 609 h 615"/>
                <a:gd name="T54" fmla="*/ 121 w 384"/>
                <a:gd name="T55" fmla="*/ 596 h 615"/>
                <a:gd name="T56" fmla="*/ 94 w 384"/>
                <a:gd name="T57" fmla="*/ 576 h 615"/>
                <a:gd name="T58" fmla="*/ 70 w 384"/>
                <a:gd name="T59" fmla="*/ 549 h 615"/>
                <a:gd name="T60" fmla="*/ 48 w 384"/>
                <a:gd name="T61" fmla="*/ 515 h 615"/>
                <a:gd name="T62" fmla="*/ 19 w 384"/>
                <a:gd name="T63" fmla="*/ 447 h 615"/>
                <a:gd name="T64" fmla="*/ 3 w 384"/>
                <a:gd name="T65" fmla="*/ 369 h 615"/>
                <a:gd name="T66" fmla="*/ 86 w 384"/>
                <a:gd name="T67" fmla="*/ 323 h 615"/>
                <a:gd name="T68" fmla="*/ 90 w 384"/>
                <a:gd name="T69" fmla="*/ 408 h 615"/>
                <a:gd name="T70" fmla="*/ 103 w 384"/>
                <a:gd name="T71" fmla="*/ 481 h 615"/>
                <a:gd name="T72" fmla="*/ 123 w 384"/>
                <a:gd name="T73" fmla="*/ 538 h 615"/>
                <a:gd name="T74" fmla="*/ 148 w 384"/>
                <a:gd name="T75" fmla="*/ 572 h 615"/>
                <a:gd name="T76" fmla="*/ 162 w 384"/>
                <a:gd name="T77" fmla="*/ 581 h 615"/>
                <a:gd name="T78" fmla="*/ 179 w 384"/>
                <a:gd name="T79" fmla="*/ 587 h 615"/>
                <a:gd name="T80" fmla="*/ 196 w 384"/>
                <a:gd name="T81" fmla="*/ 588 h 615"/>
                <a:gd name="T82" fmla="*/ 215 w 384"/>
                <a:gd name="T83" fmla="*/ 582 h 615"/>
                <a:gd name="T84" fmla="*/ 233 w 384"/>
                <a:gd name="T85" fmla="*/ 572 h 615"/>
                <a:gd name="T86" fmla="*/ 251 w 384"/>
                <a:gd name="T87" fmla="*/ 555 h 615"/>
                <a:gd name="T88" fmla="*/ 266 w 384"/>
                <a:gd name="T89" fmla="*/ 529 h 615"/>
                <a:gd name="T90" fmla="*/ 278 w 384"/>
                <a:gd name="T91" fmla="*/ 496 h 615"/>
                <a:gd name="T92" fmla="*/ 290 w 384"/>
                <a:gd name="T93" fmla="*/ 431 h 615"/>
                <a:gd name="T94" fmla="*/ 296 w 384"/>
                <a:gd name="T95" fmla="*/ 348 h 615"/>
                <a:gd name="T96" fmla="*/ 297 w 384"/>
                <a:gd name="T97" fmla="*/ 258 h 615"/>
                <a:gd name="T98" fmla="*/ 293 w 384"/>
                <a:gd name="T99" fmla="*/ 190 h 615"/>
                <a:gd name="T100" fmla="*/ 282 w 384"/>
                <a:gd name="T101" fmla="*/ 132 h 615"/>
                <a:gd name="T102" fmla="*/ 269 w 384"/>
                <a:gd name="T103" fmla="*/ 91 h 615"/>
                <a:gd name="T104" fmla="*/ 254 w 384"/>
                <a:gd name="T105" fmla="*/ 63 h 615"/>
                <a:gd name="T106" fmla="*/ 237 w 384"/>
                <a:gd name="T107" fmla="*/ 42 h 615"/>
                <a:gd name="T108" fmla="*/ 206 w 384"/>
                <a:gd name="T109" fmla="*/ 29 h 615"/>
                <a:gd name="T110" fmla="*/ 179 w 384"/>
                <a:gd name="T111" fmla="*/ 30 h 615"/>
                <a:gd name="T112" fmla="*/ 159 w 384"/>
                <a:gd name="T113" fmla="*/ 39 h 615"/>
                <a:gd name="T114" fmla="*/ 141 w 384"/>
                <a:gd name="T115" fmla="*/ 55 h 615"/>
                <a:gd name="T116" fmla="*/ 120 w 384"/>
                <a:gd name="T117" fmla="*/ 88 h 615"/>
                <a:gd name="T118" fmla="*/ 104 w 384"/>
                <a:gd name="T119" fmla="*/ 133 h 615"/>
                <a:gd name="T120" fmla="*/ 92 w 384"/>
                <a:gd name="T121" fmla="*/ 208 h 615"/>
                <a:gd name="T122" fmla="*/ 86 w 384"/>
                <a:gd name="T123" fmla="*/ 323 h 6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4"/>
                <a:gd name="T187" fmla="*/ 0 h 615"/>
                <a:gd name="T188" fmla="*/ 384 w 384"/>
                <a:gd name="T189" fmla="*/ 615 h 6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4" h="615">
                  <a:moveTo>
                    <a:pt x="0" y="312"/>
                  </a:moveTo>
                  <a:lnTo>
                    <a:pt x="1" y="287"/>
                  </a:lnTo>
                  <a:lnTo>
                    <a:pt x="2" y="263"/>
                  </a:lnTo>
                  <a:lnTo>
                    <a:pt x="4" y="240"/>
                  </a:lnTo>
                  <a:lnTo>
                    <a:pt x="8" y="218"/>
                  </a:lnTo>
                  <a:lnTo>
                    <a:pt x="12" y="196"/>
                  </a:lnTo>
                  <a:lnTo>
                    <a:pt x="18" y="176"/>
                  </a:lnTo>
                  <a:lnTo>
                    <a:pt x="24" y="156"/>
                  </a:lnTo>
                  <a:lnTo>
                    <a:pt x="31" y="137"/>
                  </a:lnTo>
                  <a:lnTo>
                    <a:pt x="39" y="120"/>
                  </a:lnTo>
                  <a:lnTo>
                    <a:pt x="48" y="103"/>
                  </a:lnTo>
                  <a:lnTo>
                    <a:pt x="57" y="88"/>
                  </a:lnTo>
                  <a:lnTo>
                    <a:pt x="66" y="73"/>
                  </a:lnTo>
                  <a:lnTo>
                    <a:pt x="78" y="60"/>
                  </a:lnTo>
                  <a:lnTo>
                    <a:pt x="88" y="49"/>
                  </a:lnTo>
                  <a:lnTo>
                    <a:pt x="100" y="37"/>
                  </a:lnTo>
                  <a:lnTo>
                    <a:pt x="113" y="28"/>
                  </a:lnTo>
                  <a:lnTo>
                    <a:pt x="122" y="22"/>
                  </a:lnTo>
                  <a:lnTo>
                    <a:pt x="132" y="16"/>
                  </a:lnTo>
                  <a:lnTo>
                    <a:pt x="143" y="10"/>
                  </a:lnTo>
                  <a:lnTo>
                    <a:pt x="152" y="6"/>
                  </a:lnTo>
                  <a:lnTo>
                    <a:pt x="162" y="3"/>
                  </a:lnTo>
                  <a:lnTo>
                    <a:pt x="173" y="1"/>
                  </a:lnTo>
                  <a:lnTo>
                    <a:pt x="183" y="0"/>
                  </a:lnTo>
                  <a:lnTo>
                    <a:pt x="194" y="0"/>
                  </a:lnTo>
                  <a:lnTo>
                    <a:pt x="202" y="0"/>
                  </a:lnTo>
                  <a:lnTo>
                    <a:pt x="211" y="1"/>
                  </a:lnTo>
                  <a:lnTo>
                    <a:pt x="219" y="2"/>
                  </a:lnTo>
                  <a:lnTo>
                    <a:pt x="227" y="4"/>
                  </a:lnTo>
                  <a:lnTo>
                    <a:pt x="234" y="6"/>
                  </a:lnTo>
                  <a:lnTo>
                    <a:pt x="243" y="9"/>
                  </a:lnTo>
                  <a:lnTo>
                    <a:pt x="251" y="12"/>
                  </a:lnTo>
                  <a:lnTo>
                    <a:pt x="258" y="17"/>
                  </a:lnTo>
                  <a:lnTo>
                    <a:pt x="274" y="27"/>
                  </a:lnTo>
                  <a:lnTo>
                    <a:pt x="288" y="38"/>
                  </a:lnTo>
                  <a:lnTo>
                    <a:pt x="303" y="53"/>
                  </a:lnTo>
                  <a:lnTo>
                    <a:pt x="316" y="69"/>
                  </a:lnTo>
                  <a:lnTo>
                    <a:pt x="324" y="81"/>
                  </a:lnTo>
                  <a:lnTo>
                    <a:pt x="332" y="92"/>
                  </a:lnTo>
                  <a:lnTo>
                    <a:pt x="339" y="103"/>
                  </a:lnTo>
                  <a:lnTo>
                    <a:pt x="346" y="116"/>
                  </a:lnTo>
                  <a:lnTo>
                    <a:pt x="352" y="129"/>
                  </a:lnTo>
                  <a:lnTo>
                    <a:pt x="357" y="143"/>
                  </a:lnTo>
                  <a:lnTo>
                    <a:pt x="363" y="156"/>
                  </a:lnTo>
                  <a:lnTo>
                    <a:pt x="367" y="170"/>
                  </a:lnTo>
                  <a:lnTo>
                    <a:pt x="371" y="186"/>
                  </a:lnTo>
                  <a:lnTo>
                    <a:pt x="374" y="200"/>
                  </a:lnTo>
                  <a:lnTo>
                    <a:pt x="377" y="217"/>
                  </a:lnTo>
                  <a:lnTo>
                    <a:pt x="380" y="232"/>
                  </a:lnTo>
                  <a:lnTo>
                    <a:pt x="381" y="250"/>
                  </a:lnTo>
                  <a:lnTo>
                    <a:pt x="383" y="266"/>
                  </a:lnTo>
                  <a:lnTo>
                    <a:pt x="383" y="285"/>
                  </a:lnTo>
                  <a:lnTo>
                    <a:pt x="384" y="303"/>
                  </a:lnTo>
                  <a:lnTo>
                    <a:pt x="383" y="328"/>
                  </a:lnTo>
                  <a:lnTo>
                    <a:pt x="382" y="352"/>
                  </a:lnTo>
                  <a:lnTo>
                    <a:pt x="380" y="376"/>
                  </a:lnTo>
                  <a:lnTo>
                    <a:pt x="377" y="399"/>
                  </a:lnTo>
                  <a:lnTo>
                    <a:pt x="372" y="419"/>
                  </a:lnTo>
                  <a:lnTo>
                    <a:pt x="368" y="440"/>
                  </a:lnTo>
                  <a:lnTo>
                    <a:pt x="361" y="460"/>
                  </a:lnTo>
                  <a:lnTo>
                    <a:pt x="354" y="478"/>
                  </a:lnTo>
                  <a:lnTo>
                    <a:pt x="346" y="496"/>
                  </a:lnTo>
                  <a:lnTo>
                    <a:pt x="339" y="512"/>
                  </a:lnTo>
                  <a:lnTo>
                    <a:pt x="329" y="527"/>
                  </a:lnTo>
                  <a:lnTo>
                    <a:pt x="320" y="540"/>
                  </a:lnTo>
                  <a:lnTo>
                    <a:pt x="311" y="552"/>
                  </a:lnTo>
                  <a:lnTo>
                    <a:pt x="301" y="564"/>
                  </a:lnTo>
                  <a:lnTo>
                    <a:pt x="289" y="574"/>
                  </a:lnTo>
                  <a:lnTo>
                    <a:pt x="278" y="582"/>
                  </a:lnTo>
                  <a:lnTo>
                    <a:pt x="266" y="591"/>
                  </a:lnTo>
                  <a:lnTo>
                    <a:pt x="255" y="597"/>
                  </a:lnTo>
                  <a:lnTo>
                    <a:pt x="244" y="603"/>
                  </a:lnTo>
                  <a:lnTo>
                    <a:pt x="233" y="607"/>
                  </a:lnTo>
                  <a:lnTo>
                    <a:pt x="222" y="611"/>
                  </a:lnTo>
                  <a:lnTo>
                    <a:pt x="211" y="613"/>
                  </a:lnTo>
                  <a:lnTo>
                    <a:pt x="200" y="614"/>
                  </a:lnTo>
                  <a:lnTo>
                    <a:pt x="189" y="615"/>
                  </a:lnTo>
                  <a:lnTo>
                    <a:pt x="179" y="615"/>
                  </a:lnTo>
                  <a:lnTo>
                    <a:pt x="168" y="613"/>
                  </a:lnTo>
                  <a:lnTo>
                    <a:pt x="158" y="612"/>
                  </a:lnTo>
                  <a:lnTo>
                    <a:pt x="149" y="609"/>
                  </a:lnTo>
                  <a:lnTo>
                    <a:pt x="139" y="605"/>
                  </a:lnTo>
                  <a:lnTo>
                    <a:pt x="129" y="601"/>
                  </a:lnTo>
                  <a:lnTo>
                    <a:pt x="121" y="596"/>
                  </a:lnTo>
                  <a:lnTo>
                    <a:pt x="112" y="591"/>
                  </a:lnTo>
                  <a:lnTo>
                    <a:pt x="102" y="583"/>
                  </a:lnTo>
                  <a:lnTo>
                    <a:pt x="94" y="576"/>
                  </a:lnTo>
                  <a:lnTo>
                    <a:pt x="86" y="568"/>
                  </a:lnTo>
                  <a:lnTo>
                    <a:pt x="78" y="559"/>
                  </a:lnTo>
                  <a:lnTo>
                    <a:pt x="70" y="549"/>
                  </a:lnTo>
                  <a:lnTo>
                    <a:pt x="62" y="539"/>
                  </a:lnTo>
                  <a:lnTo>
                    <a:pt x="55" y="528"/>
                  </a:lnTo>
                  <a:lnTo>
                    <a:pt x="48" y="515"/>
                  </a:lnTo>
                  <a:lnTo>
                    <a:pt x="37" y="494"/>
                  </a:lnTo>
                  <a:lnTo>
                    <a:pt x="27" y="471"/>
                  </a:lnTo>
                  <a:lnTo>
                    <a:pt x="19" y="447"/>
                  </a:lnTo>
                  <a:lnTo>
                    <a:pt x="12" y="422"/>
                  </a:lnTo>
                  <a:lnTo>
                    <a:pt x="7" y="397"/>
                  </a:lnTo>
                  <a:lnTo>
                    <a:pt x="3" y="369"/>
                  </a:lnTo>
                  <a:lnTo>
                    <a:pt x="1" y="341"/>
                  </a:lnTo>
                  <a:lnTo>
                    <a:pt x="0" y="312"/>
                  </a:lnTo>
                  <a:close/>
                  <a:moveTo>
                    <a:pt x="86" y="323"/>
                  </a:moveTo>
                  <a:lnTo>
                    <a:pt x="87" y="353"/>
                  </a:lnTo>
                  <a:lnTo>
                    <a:pt x="88" y="381"/>
                  </a:lnTo>
                  <a:lnTo>
                    <a:pt x="90" y="408"/>
                  </a:lnTo>
                  <a:lnTo>
                    <a:pt x="94" y="434"/>
                  </a:lnTo>
                  <a:lnTo>
                    <a:pt x="98" y="459"/>
                  </a:lnTo>
                  <a:lnTo>
                    <a:pt x="103" y="481"/>
                  </a:lnTo>
                  <a:lnTo>
                    <a:pt x="110" y="503"/>
                  </a:lnTo>
                  <a:lnTo>
                    <a:pt x="116" y="523"/>
                  </a:lnTo>
                  <a:lnTo>
                    <a:pt x="123" y="538"/>
                  </a:lnTo>
                  <a:lnTo>
                    <a:pt x="130" y="551"/>
                  </a:lnTo>
                  <a:lnTo>
                    <a:pt x="138" y="563"/>
                  </a:lnTo>
                  <a:lnTo>
                    <a:pt x="148" y="572"/>
                  </a:lnTo>
                  <a:lnTo>
                    <a:pt x="152" y="575"/>
                  </a:lnTo>
                  <a:lnTo>
                    <a:pt x="157" y="578"/>
                  </a:lnTo>
                  <a:lnTo>
                    <a:pt x="162" y="581"/>
                  </a:lnTo>
                  <a:lnTo>
                    <a:pt x="167" y="583"/>
                  </a:lnTo>
                  <a:lnTo>
                    <a:pt x="173" y="586"/>
                  </a:lnTo>
                  <a:lnTo>
                    <a:pt x="179" y="587"/>
                  </a:lnTo>
                  <a:lnTo>
                    <a:pt x="185" y="588"/>
                  </a:lnTo>
                  <a:lnTo>
                    <a:pt x="190" y="588"/>
                  </a:lnTo>
                  <a:lnTo>
                    <a:pt x="196" y="588"/>
                  </a:lnTo>
                  <a:lnTo>
                    <a:pt x="202" y="587"/>
                  </a:lnTo>
                  <a:lnTo>
                    <a:pt x="209" y="584"/>
                  </a:lnTo>
                  <a:lnTo>
                    <a:pt x="215" y="582"/>
                  </a:lnTo>
                  <a:lnTo>
                    <a:pt x="221" y="579"/>
                  </a:lnTo>
                  <a:lnTo>
                    <a:pt x="227" y="576"/>
                  </a:lnTo>
                  <a:lnTo>
                    <a:pt x="233" y="572"/>
                  </a:lnTo>
                  <a:lnTo>
                    <a:pt x="240" y="567"/>
                  </a:lnTo>
                  <a:lnTo>
                    <a:pt x="246" y="561"/>
                  </a:lnTo>
                  <a:lnTo>
                    <a:pt x="251" y="555"/>
                  </a:lnTo>
                  <a:lnTo>
                    <a:pt x="257" y="546"/>
                  </a:lnTo>
                  <a:lnTo>
                    <a:pt x="262" y="538"/>
                  </a:lnTo>
                  <a:lnTo>
                    <a:pt x="266" y="529"/>
                  </a:lnTo>
                  <a:lnTo>
                    <a:pt x="271" y="518"/>
                  </a:lnTo>
                  <a:lnTo>
                    <a:pt x="275" y="508"/>
                  </a:lnTo>
                  <a:lnTo>
                    <a:pt x="278" y="496"/>
                  </a:lnTo>
                  <a:lnTo>
                    <a:pt x="283" y="476"/>
                  </a:lnTo>
                  <a:lnTo>
                    <a:pt x="287" y="454"/>
                  </a:lnTo>
                  <a:lnTo>
                    <a:pt x="290" y="431"/>
                  </a:lnTo>
                  <a:lnTo>
                    <a:pt x="293" y="405"/>
                  </a:lnTo>
                  <a:lnTo>
                    <a:pt x="295" y="378"/>
                  </a:lnTo>
                  <a:lnTo>
                    <a:pt x="296" y="348"/>
                  </a:lnTo>
                  <a:lnTo>
                    <a:pt x="297" y="317"/>
                  </a:lnTo>
                  <a:lnTo>
                    <a:pt x="299" y="284"/>
                  </a:lnTo>
                  <a:lnTo>
                    <a:pt x="297" y="258"/>
                  </a:lnTo>
                  <a:lnTo>
                    <a:pt x="296" y="234"/>
                  </a:lnTo>
                  <a:lnTo>
                    <a:pt x="295" y="212"/>
                  </a:lnTo>
                  <a:lnTo>
                    <a:pt x="293" y="190"/>
                  </a:lnTo>
                  <a:lnTo>
                    <a:pt x="290" y="169"/>
                  </a:lnTo>
                  <a:lnTo>
                    <a:pt x="286" y="150"/>
                  </a:lnTo>
                  <a:lnTo>
                    <a:pt x="282" y="132"/>
                  </a:lnTo>
                  <a:lnTo>
                    <a:pt x="277" y="115"/>
                  </a:lnTo>
                  <a:lnTo>
                    <a:pt x="273" y="102"/>
                  </a:lnTo>
                  <a:lnTo>
                    <a:pt x="269" y="91"/>
                  </a:lnTo>
                  <a:lnTo>
                    <a:pt x="264" y="81"/>
                  </a:lnTo>
                  <a:lnTo>
                    <a:pt x="259" y="71"/>
                  </a:lnTo>
                  <a:lnTo>
                    <a:pt x="254" y="63"/>
                  </a:lnTo>
                  <a:lnTo>
                    <a:pt x="248" y="55"/>
                  </a:lnTo>
                  <a:lnTo>
                    <a:pt x="243" y="49"/>
                  </a:lnTo>
                  <a:lnTo>
                    <a:pt x="237" y="42"/>
                  </a:lnTo>
                  <a:lnTo>
                    <a:pt x="227" y="36"/>
                  </a:lnTo>
                  <a:lnTo>
                    <a:pt x="217" y="32"/>
                  </a:lnTo>
                  <a:lnTo>
                    <a:pt x="206" y="29"/>
                  </a:lnTo>
                  <a:lnTo>
                    <a:pt x="193" y="29"/>
                  </a:lnTo>
                  <a:lnTo>
                    <a:pt x="186" y="29"/>
                  </a:lnTo>
                  <a:lnTo>
                    <a:pt x="179" y="30"/>
                  </a:lnTo>
                  <a:lnTo>
                    <a:pt x="172" y="32"/>
                  </a:lnTo>
                  <a:lnTo>
                    <a:pt x="165" y="35"/>
                  </a:lnTo>
                  <a:lnTo>
                    <a:pt x="159" y="39"/>
                  </a:lnTo>
                  <a:lnTo>
                    <a:pt x="152" y="43"/>
                  </a:lnTo>
                  <a:lnTo>
                    <a:pt x="146" y="49"/>
                  </a:lnTo>
                  <a:lnTo>
                    <a:pt x="141" y="55"/>
                  </a:lnTo>
                  <a:lnTo>
                    <a:pt x="132" y="65"/>
                  </a:lnTo>
                  <a:lnTo>
                    <a:pt x="126" y="75"/>
                  </a:lnTo>
                  <a:lnTo>
                    <a:pt x="120" y="88"/>
                  </a:lnTo>
                  <a:lnTo>
                    <a:pt x="114" y="102"/>
                  </a:lnTo>
                  <a:lnTo>
                    <a:pt x="109" y="117"/>
                  </a:lnTo>
                  <a:lnTo>
                    <a:pt x="104" y="133"/>
                  </a:lnTo>
                  <a:lnTo>
                    <a:pt x="100" y="151"/>
                  </a:lnTo>
                  <a:lnTo>
                    <a:pt x="97" y="169"/>
                  </a:lnTo>
                  <a:lnTo>
                    <a:pt x="92" y="208"/>
                  </a:lnTo>
                  <a:lnTo>
                    <a:pt x="89" y="247"/>
                  </a:lnTo>
                  <a:lnTo>
                    <a:pt x="87" y="285"/>
                  </a:lnTo>
                  <a:lnTo>
                    <a:pt x="86" y="323"/>
                  </a:lnTo>
                  <a:close/>
                </a:path>
              </a:pathLst>
            </a:custGeom>
            <a:solidFill>
              <a:srgbClr val="131516"/>
            </a:solidFill>
            <a:ln w="9525">
              <a:noFill/>
              <a:round/>
              <a:headEnd/>
              <a:tailEnd/>
            </a:ln>
          </p:spPr>
          <p:txBody>
            <a:bodyPr>
              <a:prstTxWarp prst="textNoShape">
                <a:avLst/>
              </a:prstTxWarp>
            </a:bodyPr>
            <a:lstStyle/>
            <a:p>
              <a:endParaRPr lang="de-DE"/>
            </a:p>
          </p:txBody>
        </p:sp>
        <p:sp>
          <p:nvSpPr>
            <p:cNvPr id="254" name="Freeform 255"/>
            <p:cNvSpPr>
              <a:spLocks/>
            </p:cNvSpPr>
            <p:nvPr/>
          </p:nvSpPr>
          <p:spPr bwMode="auto">
            <a:xfrm>
              <a:off x="2846" y="3250"/>
              <a:ext cx="54" cy="88"/>
            </a:xfrm>
            <a:custGeom>
              <a:avLst/>
              <a:gdLst>
                <a:gd name="T0" fmla="*/ 12 w 375"/>
                <a:gd name="T1" fmla="*/ 601 h 618"/>
                <a:gd name="T2" fmla="*/ 40 w 375"/>
                <a:gd name="T3" fmla="*/ 599 h 618"/>
                <a:gd name="T4" fmla="*/ 67 w 375"/>
                <a:gd name="T5" fmla="*/ 594 h 618"/>
                <a:gd name="T6" fmla="*/ 93 w 375"/>
                <a:gd name="T7" fmla="*/ 586 h 618"/>
                <a:gd name="T8" fmla="*/ 118 w 375"/>
                <a:gd name="T9" fmla="*/ 574 h 618"/>
                <a:gd name="T10" fmla="*/ 143 w 375"/>
                <a:gd name="T11" fmla="*/ 560 h 618"/>
                <a:gd name="T12" fmla="*/ 166 w 375"/>
                <a:gd name="T13" fmla="*/ 539 h 618"/>
                <a:gd name="T14" fmla="*/ 190 w 375"/>
                <a:gd name="T15" fmla="*/ 514 h 618"/>
                <a:gd name="T16" fmla="*/ 213 w 375"/>
                <a:gd name="T17" fmla="*/ 485 h 618"/>
                <a:gd name="T18" fmla="*/ 234 w 375"/>
                <a:gd name="T19" fmla="*/ 452 h 618"/>
                <a:gd name="T20" fmla="*/ 252 w 375"/>
                <a:gd name="T21" fmla="*/ 418 h 618"/>
                <a:gd name="T22" fmla="*/ 265 w 375"/>
                <a:gd name="T23" fmla="*/ 382 h 618"/>
                <a:gd name="T24" fmla="*/ 277 w 375"/>
                <a:gd name="T25" fmla="*/ 345 h 618"/>
                <a:gd name="T26" fmla="*/ 243 w 375"/>
                <a:gd name="T27" fmla="*/ 365 h 618"/>
                <a:gd name="T28" fmla="*/ 211 w 375"/>
                <a:gd name="T29" fmla="*/ 378 h 618"/>
                <a:gd name="T30" fmla="*/ 181 w 375"/>
                <a:gd name="T31" fmla="*/ 386 h 618"/>
                <a:gd name="T32" fmla="*/ 152 w 375"/>
                <a:gd name="T33" fmla="*/ 389 h 618"/>
                <a:gd name="T34" fmla="*/ 122 w 375"/>
                <a:gd name="T35" fmla="*/ 386 h 618"/>
                <a:gd name="T36" fmla="*/ 94 w 375"/>
                <a:gd name="T37" fmla="*/ 377 h 618"/>
                <a:gd name="T38" fmla="*/ 68 w 375"/>
                <a:gd name="T39" fmla="*/ 361 h 618"/>
                <a:gd name="T40" fmla="*/ 45 w 375"/>
                <a:gd name="T41" fmla="*/ 341 h 618"/>
                <a:gd name="T42" fmla="*/ 26 w 375"/>
                <a:gd name="T43" fmla="*/ 314 h 618"/>
                <a:gd name="T44" fmla="*/ 11 w 375"/>
                <a:gd name="T45" fmla="*/ 284 h 618"/>
                <a:gd name="T46" fmla="*/ 3 w 375"/>
                <a:gd name="T47" fmla="*/ 250 h 618"/>
                <a:gd name="T48" fmla="*/ 0 w 375"/>
                <a:gd name="T49" fmla="*/ 212 h 618"/>
                <a:gd name="T50" fmla="*/ 3 w 375"/>
                <a:gd name="T51" fmla="*/ 175 h 618"/>
                <a:gd name="T52" fmla="*/ 11 w 375"/>
                <a:gd name="T53" fmla="*/ 138 h 618"/>
                <a:gd name="T54" fmla="*/ 26 w 375"/>
                <a:gd name="T55" fmla="*/ 105 h 618"/>
                <a:gd name="T56" fmla="*/ 45 w 375"/>
                <a:gd name="T57" fmla="*/ 73 h 618"/>
                <a:gd name="T58" fmla="*/ 59 w 375"/>
                <a:gd name="T59" fmla="*/ 56 h 618"/>
                <a:gd name="T60" fmla="*/ 74 w 375"/>
                <a:gd name="T61" fmla="*/ 41 h 618"/>
                <a:gd name="T62" fmla="*/ 90 w 375"/>
                <a:gd name="T63" fmla="*/ 28 h 618"/>
                <a:gd name="T64" fmla="*/ 107 w 375"/>
                <a:gd name="T65" fmla="*/ 18 h 618"/>
                <a:gd name="T66" fmla="*/ 125 w 375"/>
                <a:gd name="T67" fmla="*/ 10 h 618"/>
                <a:gd name="T68" fmla="*/ 145 w 375"/>
                <a:gd name="T69" fmla="*/ 4 h 618"/>
                <a:gd name="T70" fmla="*/ 164 w 375"/>
                <a:gd name="T71" fmla="*/ 1 h 618"/>
                <a:gd name="T72" fmla="*/ 186 w 375"/>
                <a:gd name="T73" fmla="*/ 0 h 618"/>
                <a:gd name="T74" fmla="*/ 221 w 375"/>
                <a:gd name="T75" fmla="*/ 3 h 618"/>
                <a:gd name="T76" fmla="*/ 253 w 375"/>
                <a:gd name="T77" fmla="*/ 15 h 618"/>
                <a:gd name="T78" fmla="*/ 283 w 375"/>
                <a:gd name="T79" fmla="*/ 33 h 618"/>
                <a:gd name="T80" fmla="*/ 311 w 375"/>
                <a:gd name="T81" fmla="*/ 60 h 618"/>
                <a:gd name="T82" fmla="*/ 325 w 375"/>
                <a:gd name="T83" fmla="*/ 80 h 618"/>
                <a:gd name="T84" fmla="*/ 339 w 375"/>
                <a:gd name="T85" fmla="*/ 99 h 618"/>
                <a:gd name="T86" fmla="*/ 349 w 375"/>
                <a:gd name="T87" fmla="*/ 121 h 618"/>
                <a:gd name="T88" fmla="*/ 358 w 375"/>
                <a:gd name="T89" fmla="*/ 144 h 618"/>
                <a:gd name="T90" fmla="*/ 366 w 375"/>
                <a:gd name="T91" fmla="*/ 167 h 618"/>
                <a:gd name="T92" fmla="*/ 371 w 375"/>
                <a:gd name="T93" fmla="*/ 192 h 618"/>
                <a:gd name="T94" fmla="*/ 374 w 375"/>
                <a:gd name="T95" fmla="*/ 218 h 618"/>
                <a:gd name="T96" fmla="*/ 375 w 375"/>
                <a:gd name="T97" fmla="*/ 245 h 618"/>
                <a:gd name="T98" fmla="*/ 372 w 375"/>
                <a:gd name="T99" fmla="*/ 293 h 618"/>
                <a:gd name="T100" fmla="*/ 362 w 375"/>
                <a:gd name="T101" fmla="*/ 340 h 618"/>
                <a:gd name="T102" fmla="*/ 347 w 375"/>
                <a:gd name="T103" fmla="*/ 385 h 618"/>
                <a:gd name="T104" fmla="*/ 326 w 375"/>
                <a:gd name="T105" fmla="*/ 429 h 618"/>
                <a:gd name="T106" fmla="*/ 300 w 375"/>
                <a:gd name="T107" fmla="*/ 470 h 618"/>
                <a:gd name="T108" fmla="*/ 267 w 375"/>
                <a:gd name="T109" fmla="*/ 507 h 618"/>
                <a:gd name="T110" fmla="*/ 231 w 375"/>
                <a:gd name="T111" fmla="*/ 541 h 618"/>
                <a:gd name="T112" fmla="*/ 191 w 375"/>
                <a:gd name="T113" fmla="*/ 571 h 618"/>
                <a:gd name="T114" fmla="*/ 155 w 375"/>
                <a:gd name="T115" fmla="*/ 591 h 618"/>
                <a:gd name="T116" fmla="*/ 117 w 375"/>
                <a:gd name="T117" fmla="*/ 605 h 618"/>
                <a:gd name="T118" fmla="*/ 79 w 375"/>
                <a:gd name="T119" fmla="*/ 614 h 618"/>
                <a:gd name="T120" fmla="*/ 37 w 375"/>
                <a:gd name="T121" fmla="*/ 618 h 6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5"/>
                <a:gd name="T184" fmla="*/ 0 h 618"/>
                <a:gd name="T185" fmla="*/ 375 w 375"/>
                <a:gd name="T186" fmla="*/ 618 h 6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5" h="618">
                  <a:moveTo>
                    <a:pt x="12" y="618"/>
                  </a:moveTo>
                  <a:lnTo>
                    <a:pt x="12" y="601"/>
                  </a:lnTo>
                  <a:lnTo>
                    <a:pt x="26" y="600"/>
                  </a:lnTo>
                  <a:lnTo>
                    <a:pt x="40" y="599"/>
                  </a:lnTo>
                  <a:lnTo>
                    <a:pt x="54" y="597"/>
                  </a:lnTo>
                  <a:lnTo>
                    <a:pt x="67" y="594"/>
                  </a:lnTo>
                  <a:lnTo>
                    <a:pt x="81" y="591"/>
                  </a:lnTo>
                  <a:lnTo>
                    <a:pt x="93" y="586"/>
                  </a:lnTo>
                  <a:lnTo>
                    <a:pt x="105" y="580"/>
                  </a:lnTo>
                  <a:lnTo>
                    <a:pt x="118" y="574"/>
                  </a:lnTo>
                  <a:lnTo>
                    <a:pt x="130" y="568"/>
                  </a:lnTo>
                  <a:lnTo>
                    <a:pt x="143" y="560"/>
                  </a:lnTo>
                  <a:lnTo>
                    <a:pt x="155" y="550"/>
                  </a:lnTo>
                  <a:lnTo>
                    <a:pt x="166" y="539"/>
                  </a:lnTo>
                  <a:lnTo>
                    <a:pt x="178" y="528"/>
                  </a:lnTo>
                  <a:lnTo>
                    <a:pt x="190" y="514"/>
                  </a:lnTo>
                  <a:lnTo>
                    <a:pt x="201" y="501"/>
                  </a:lnTo>
                  <a:lnTo>
                    <a:pt x="213" y="485"/>
                  </a:lnTo>
                  <a:lnTo>
                    <a:pt x="224" y="469"/>
                  </a:lnTo>
                  <a:lnTo>
                    <a:pt x="234" y="452"/>
                  </a:lnTo>
                  <a:lnTo>
                    <a:pt x="244" y="436"/>
                  </a:lnTo>
                  <a:lnTo>
                    <a:pt x="252" y="418"/>
                  </a:lnTo>
                  <a:lnTo>
                    <a:pt x="259" y="401"/>
                  </a:lnTo>
                  <a:lnTo>
                    <a:pt x="265" y="382"/>
                  </a:lnTo>
                  <a:lnTo>
                    <a:pt x="272" y="364"/>
                  </a:lnTo>
                  <a:lnTo>
                    <a:pt x="277" y="345"/>
                  </a:lnTo>
                  <a:lnTo>
                    <a:pt x="259" y="355"/>
                  </a:lnTo>
                  <a:lnTo>
                    <a:pt x="243" y="365"/>
                  </a:lnTo>
                  <a:lnTo>
                    <a:pt x="227" y="372"/>
                  </a:lnTo>
                  <a:lnTo>
                    <a:pt x="211" y="378"/>
                  </a:lnTo>
                  <a:lnTo>
                    <a:pt x="196" y="383"/>
                  </a:lnTo>
                  <a:lnTo>
                    <a:pt x="181" y="386"/>
                  </a:lnTo>
                  <a:lnTo>
                    <a:pt x="166" y="388"/>
                  </a:lnTo>
                  <a:lnTo>
                    <a:pt x="152" y="389"/>
                  </a:lnTo>
                  <a:lnTo>
                    <a:pt x="137" y="388"/>
                  </a:lnTo>
                  <a:lnTo>
                    <a:pt x="122" y="386"/>
                  </a:lnTo>
                  <a:lnTo>
                    <a:pt x="107" y="382"/>
                  </a:lnTo>
                  <a:lnTo>
                    <a:pt x="94" y="377"/>
                  </a:lnTo>
                  <a:lnTo>
                    <a:pt x="81" y="370"/>
                  </a:lnTo>
                  <a:lnTo>
                    <a:pt x="68" y="361"/>
                  </a:lnTo>
                  <a:lnTo>
                    <a:pt x="57" y="352"/>
                  </a:lnTo>
                  <a:lnTo>
                    <a:pt x="45" y="341"/>
                  </a:lnTo>
                  <a:lnTo>
                    <a:pt x="35" y="328"/>
                  </a:lnTo>
                  <a:lnTo>
                    <a:pt x="26" y="314"/>
                  </a:lnTo>
                  <a:lnTo>
                    <a:pt x="18" y="300"/>
                  </a:lnTo>
                  <a:lnTo>
                    <a:pt x="11" y="284"/>
                  </a:lnTo>
                  <a:lnTo>
                    <a:pt x="7" y="267"/>
                  </a:lnTo>
                  <a:lnTo>
                    <a:pt x="3" y="250"/>
                  </a:lnTo>
                  <a:lnTo>
                    <a:pt x="1" y="231"/>
                  </a:lnTo>
                  <a:lnTo>
                    <a:pt x="0" y="212"/>
                  </a:lnTo>
                  <a:lnTo>
                    <a:pt x="1" y="193"/>
                  </a:lnTo>
                  <a:lnTo>
                    <a:pt x="3" y="175"/>
                  </a:lnTo>
                  <a:lnTo>
                    <a:pt x="7" y="156"/>
                  </a:lnTo>
                  <a:lnTo>
                    <a:pt x="11" y="138"/>
                  </a:lnTo>
                  <a:lnTo>
                    <a:pt x="18" y="122"/>
                  </a:lnTo>
                  <a:lnTo>
                    <a:pt x="26" y="105"/>
                  </a:lnTo>
                  <a:lnTo>
                    <a:pt x="35" y="89"/>
                  </a:lnTo>
                  <a:lnTo>
                    <a:pt x="45" y="73"/>
                  </a:lnTo>
                  <a:lnTo>
                    <a:pt x="52" y="64"/>
                  </a:lnTo>
                  <a:lnTo>
                    <a:pt x="59" y="56"/>
                  </a:lnTo>
                  <a:lnTo>
                    <a:pt x="66" y="49"/>
                  </a:lnTo>
                  <a:lnTo>
                    <a:pt x="74" y="41"/>
                  </a:lnTo>
                  <a:lnTo>
                    <a:pt x="82" y="34"/>
                  </a:lnTo>
                  <a:lnTo>
                    <a:pt x="90" y="28"/>
                  </a:lnTo>
                  <a:lnTo>
                    <a:pt x="98" y="23"/>
                  </a:lnTo>
                  <a:lnTo>
                    <a:pt x="107" y="18"/>
                  </a:lnTo>
                  <a:lnTo>
                    <a:pt x="116" y="14"/>
                  </a:lnTo>
                  <a:lnTo>
                    <a:pt x="125" y="10"/>
                  </a:lnTo>
                  <a:lnTo>
                    <a:pt x="134" y="7"/>
                  </a:lnTo>
                  <a:lnTo>
                    <a:pt x="145" y="4"/>
                  </a:lnTo>
                  <a:lnTo>
                    <a:pt x="154" y="2"/>
                  </a:lnTo>
                  <a:lnTo>
                    <a:pt x="164" y="1"/>
                  </a:lnTo>
                  <a:lnTo>
                    <a:pt x="175" y="0"/>
                  </a:lnTo>
                  <a:lnTo>
                    <a:pt x="186" y="0"/>
                  </a:lnTo>
                  <a:lnTo>
                    <a:pt x="203" y="0"/>
                  </a:lnTo>
                  <a:lnTo>
                    <a:pt x="221" y="3"/>
                  </a:lnTo>
                  <a:lnTo>
                    <a:pt x="238" y="8"/>
                  </a:lnTo>
                  <a:lnTo>
                    <a:pt x="253" y="15"/>
                  </a:lnTo>
                  <a:lnTo>
                    <a:pt x="269" y="23"/>
                  </a:lnTo>
                  <a:lnTo>
                    <a:pt x="283" y="33"/>
                  </a:lnTo>
                  <a:lnTo>
                    <a:pt x="297" y="46"/>
                  </a:lnTo>
                  <a:lnTo>
                    <a:pt x="311" y="60"/>
                  </a:lnTo>
                  <a:lnTo>
                    <a:pt x="318" y="69"/>
                  </a:lnTo>
                  <a:lnTo>
                    <a:pt x="325" y="80"/>
                  </a:lnTo>
                  <a:lnTo>
                    <a:pt x="333" y="89"/>
                  </a:lnTo>
                  <a:lnTo>
                    <a:pt x="339" y="99"/>
                  </a:lnTo>
                  <a:lnTo>
                    <a:pt x="344" y="111"/>
                  </a:lnTo>
                  <a:lnTo>
                    <a:pt x="349" y="121"/>
                  </a:lnTo>
                  <a:lnTo>
                    <a:pt x="354" y="132"/>
                  </a:lnTo>
                  <a:lnTo>
                    <a:pt x="358" y="144"/>
                  </a:lnTo>
                  <a:lnTo>
                    <a:pt x="362" y="155"/>
                  </a:lnTo>
                  <a:lnTo>
                    <a:pt x="366" y="167"/>
                  </a:lnTo>
                  <a:lnTo>
                    <a:pt x="369" y="180"/>
                  </a:lnTo>
                  <a:lnTo>
                    <a:pt x="371" y="192"/>
                  </a:lnTo>
                  <a:lnTo>
                    <a:pt x="372" y="205"/>
                  </a:lnTo>
                  <a:lnTo>
                    <a:pt x="374" y="218"/>
                  </a:lnTo>
                  <a:lnTo>
                    <a:pt x="374" y="231"/>
                  </a:lnTo>
                  <a:lnTo>
                    <a:pt x="375" y="245"/>
                  </a:lnTo>
                  <a:lnTo>
                    <a:pt x="374" y="269"/>
                  </a:lnTo>
                  <a:lnTo>
                    <a:pt x="372" y="293"/>
                  </a:lnTo>
                  <a:lnTo>
                    <a:pt x="368" y="317"/>
                  </a:lnTo>
                  <a:lnTo>
                    <a:pt x="362" y="340"/>
                  </a:lnTo>
                  <a:lnTo>
                    <a:pt x="355" y="362"/>
                  </a:lnTo>
                  <a:lnTo>
                    <a:pt x="347" y="385"/>
                  </a:lnTo>
                  <a:lnTo>
                    <a:pt x="338" y="407"/>
                  </a:lnTo>
                  <a:lnTo>
                    <a:pt x="326" y="429"/>
                  </a:lnTo>
                  <a:lnTo>
                    <a:pt x="313" y="450"/>
                  </a:lnTo>
                  <a:lnTo>
                    <a:pt x="300" y="470"/>
                  </a:lnTo>
                  <a:lnTo>
                    <a:pt x="284" y="489"/>
                  </a:lnTo>
                  <a:lnTo>
                    <a:pt x="267" y="507"/>
                  </a:lnTo>
                  <a:lnTo>
                    <a:pt x="250" y="525"/>
                  </a:lnTo>
                  <a:lnTo>
                    <a:pt x="231" y="541"/>
                  </a:lnTo>
                  <a:lnTo>
                    <a:pt x="212" y="557"/>
                  </a:lnTo>
                  <a:lnTo>
                    <a:pt x="191" y="571"/>
                  </a:lnTo>
                  <a:lnTo>
                    <a:pt x="172" y="581"/>
                  </a:lnTo>
                  <a:lnTo>
                    <a:pt x="155" y="591"/>
                  </a:lnTo>
                  <a:lnTo>
                    <a:pt x="136" y="599"/>
                  </a:lnTo>
                  <a:lnTo>
                    <a:pt x="117" y="605"/>
                  </a:lnTo>
                  <a:lnTo>
                    <a:pt x="98" y="610"/>
                  </a:lnTo>
                  <a:lnTo>
                    <a:pt x="79" y="614"/>
                  </a:lnTo>
                  <a:lnTo>
                    <a:pt x="58" y="616"/>
                  </a:lnTo>
                  <a:lnTo>
                    <a:pt x="37" y="618"/>
                  </a:lnTo>
                  <a:lnTo>
                    <a:pt x="12" y="618"/>
                  </a:lnTo>
                </a:path>
              </a:pathLst>
            </a:custGeom>
            <a:noFill/>
            <a:ln w="7938">
              <a:solidFill>
                <a:srgbClr val="131516"/>
              </a:solidFill>
              <a:round/>
              <a:headEnd/>
              <a:tailEnd/>
            </a:ln>
          </p:spPr>
          <p:txBody>
            <a:bodyPr>
              <a:prstTxWarp prst="textNoShape">
                <a:avLst/>
              </a:prstTxWarp>
            </a:bodyPr>
            <a:lstStyle/>
            <a:p>
              <a:endParaRPr lang="de-DE"/>
            </a:p>
          </p:txBody>
        </p:sp>
        <p:sp>
          <p:nvSpPr>
            <p:cNvPr id="255" name="Freeform 256"/>
            <p:cNvSpPr>
              <a:spLocks/>
            </p:cNvSpPr>
            <p:nvPr/>
          </p:nvSpPr>
          <p:spPr bwMode="auto">
            <a:xfrm>
              <a:off x="2858" y="3254"/>
              <a:ext cx="30" cy="45"/>
            </a:xfrm>
            <a:custGeom>
              <a:avLst/>
              <a:gdLst>
                <a:gd name="T0" fmla="*/ 208 w 212"/>
                <a:gd name="T1" fmla="*/ 257 h 321"/>
                <a:gd name="T2" fmla="*/ 212 w 212"/>
                <a:gd name="T3" fmla="*/ 212 h 321"/>
                <a:gd name="T4" fmla="*/ 211 w 212"/>
                <a:gd name="T5" fmla="*/ 171 h 321"/>
                <a:gd name="T6" fmla="*/ 204 w 212"/>
                <a:gd name="T7" fmla="*/ 126 h 321"/>
                <a:gd name="T8" fmla="*/ 194 w 212"/>
                <a:gd name="T9" fmla="*/ 90 h 321"/>
                <a:gd name="T10" fmla="*/ 185 w 212"/>
                <a:gd name="T11" fmla="*/ 68 h 321"/>
                <a:gd name="T12" fmla="*/ 175 w 212"/>
                <a:gd name="T13" fmla="*/ 50 h 321"/>
                <a:gd name="T14" fmla="*/ 164 w 212"/>
                <a:gd name="T15" fmla="*/ 33 h 321"/>
                <a:gd name="T16" fmla="*/ 150 w 212"/>
                <a:gd name="T17" fmla="*/ 21 h 321"/>
                <a:gd name="T18" fmla="*/ 136 w 212"/>
                <a:gd name="T19" fmla="*/ 10 h 321"/>
                <a:gd name="T20" fmla="*/ 121 w 212"/>
                <a:gd name="T21" fmla="*/ 4 h 321"/>
                <a:gd name="T22" fmla="*/ 105 w 212"/>
                <a:gd name="T23" fmla="*/ 1 h 321"/>
                <a:gd name="T24" fmla="*/ 87 w 212"/>
                <a:gd name="T25" fmla="*/ 1 h 321"/>
                <a:gd name="T26" fmla="*/ 69 w 212"/>
                <a:gd name="T27" fmla="*/ 5 h 321"/>
                <a:gd name="T28" fmla="*/ 52 w 212"/>
                <a:gd name="T29" fmla="*/ 13 h 321"/>
                <a:gd name="T30" fmla="*/ 36 w 212"/>
                <a:gd name="T31" fmla="*/ 27 h 321"/>
                <a:gd name="T32" fmla="*/ 22 w 212"/>
                <a:gd name="T33" fmla="*/ 44 h 321"/>
                <a:gd name="T34" fmla="*/ 11 w 212"/>
                <a:gd name="T35" fmla="*/ 66 h 321"/>
                <a:gd name="T36" fmla="*/ 4 w 212"/>
                <a:gd name="T37" fmla="*/ 92 h 321"/>
                <a:gd name="T38" fmla="*/ 0 w 212"/>
                <a:gd name="T39" fmla="*/ 123 h 321"/>
                <a:gd name="T40" fmla="*/ 0 w 212"/>
                <a:gd name="T41" fmla="*/ 161 h 321"/>
                <a:gd name="T42" fmla="*/ 5 w 212"/>
                <a:gd name="T43" fmla="*/ 202 h 321"/>
                <a:gd name="T44" fmla="*/ 15 w 212"/>
                <a:gd name="T45" fmla="*/ 238 h 321"/>
                <a:gd name="T46" fmla="*/ 29 w 212"/>
                <a:gd name="T47" fmla="*/ 269 h 321"/>
                <a:gd name="T48" fmla="*/ 46 w 212"/>
                <a:gd name="T49" fmla="*/ 292 h 321"/>
                <a:gd name="T50" fmla="*/ 61 w 212"/>
                <a:gd name="T51" fmla="*/ 307 h 321"/>
                <a:gd name="T52" fmla="*/ 79 w 212"/>
                <a:gd name="T53" fmla="*/ 316 h 321"/>
                <a:gd name="T54" fmla="*/ 98 w 212"/>
                <a:gd name="T55" fmla="*/ 320 h 321"/>
                <a:gd name="T56" fmla="*/ 118 w 212"/>
                <a:gd name="T57" fmla="*/ 320 h 321"/>
                <a:gd name="T58" fmla="*/ 143 w 212"/>
                <a:gd name="T59" fmla="*/ 316 h 321"/>
                <a:gd name="T60" fmla="*/ 169 w 212"/>
                <a:gd name="T61" fmla="*/ 307 h 321"/>
                <a:gd name="T62" fmla="*/ 194 w 212"/>
                <a:gd name="T63" fmla="*/ 292 h 3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2"/>
                <a:gd name="T97" fmla="*/ 0 h 321"/>
                <a:gd name="T98" fmla="*/ 212 w 212"/>
                <a:gd name="T99" fmla="*/ 321 h 3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2" h="321">
                  <a:moveTo>
                    <a:pt x="205" y="284"/>
                  </a:moveTo>
                  <a:lnTo>
                    <a:pt x="208" y="257"/>
                  </a:lnTo>
                  <a:lnTo>
                    <a:pt x="210" y="233"/>
                  </a:lnTo>
                  <a:lnTo>
                    <a:pt x="212" y="212"/>
                  </a:lnTo>
                  <a:lnTo>
                    <a:pt x="212" y="193"/>
                  </a:lnTo>
                  <a:lnTo>
                    <a:pt x="211" y="171"/>
                  </a:lnTo>
                  <a:lnTo>
                    <a:pt x="209" y="150"/>
                  </a:lnTo>
                  <a:lnTo>
                    <a:pt x="204" y="126"/>
                  </a:lnTo>
                  <a:lnTo>
                    <a:pt x="198" y="102"/>
                  </a:lnTo>
                  <a:lnTo>
                    <a:pt x="194" y="90"/>
                  </a:lnTo>
                  <a:lnTo>
                    <a:pt x="190" y="78"/>
                  </a:lnTo>
                  <a:lnTo>
                    <a:pt x="185" y="68"/>
                  </a:lnTo>
                  <a:lnTo>
                    <a:pt x="180" y="59"/>
                  </a:lnTo>
                  <a:lnTo>
                    <a:pt x="175" y="50"/>
                  </a:lnTo>
                  <a:lnTo>
                    <a:pt x="170" y="41"/>
                  </a:lnTo>
                  <a:lnTo>
                    <a:pt x="164" y="33"/>
                  </a:lnTo>
                  <a:lnTo>
                    <a:pt x="158" y="27"/>
                  </a:lnTo>
                  <a:lnTo>
                    <a:pt x="150" y="21"/>
                  </a:lnTo>
                  <a:lnTo>
                    <a:pt x="143" y="14"/>
                  </a:lnTo>
                  <a:lnTo>
                    <a:pt x="136" y="10"/>
                  </a:lnTo>
                  <a:lnTo>
                    <a:pt x="129" y="6"/>
                  </a:lnTo>
                  <a:lnTo>
                    <a:pt x="121" y="4"/>
                  </a:lnTo>
                  <a:lnTo>
                    <a:pt x="113" y="2"/>
                  </a:lnTo>
                  <a:lnTo>
                    <a:pt x="105" y="1"/>
                  </a:lnTo>
                  <a:lnTo>
                    <a:pt x="97" y="0"/>
                  </a:lnTo>
                  <a:lnTo>
                    <a:pt x="87" y="1"/>
                  </a:lnTo>
                  <a:lnTo>
                    <a:pt x="78" y="2"/>
                  </a:lnTo>
                  <a:lnTo>
                    <a:pt x="69" y="5"/>
                  </a:lnTo>
                  <a:lnTo>
                    <a:pt x="60" y="9"/>
                  </a:lnTo>
                  <a:lnTo>
                    <a:pt x="52" y="13"/>
                  </a:lnTo>
                  <a:lnTo>
                    <a:pt x="44" y="20"/>
                  </a:lnTo>
                  <a:lnTo>
                    <a:pt x="36" y="27"/>
                  </a:lnTo>
                  <a:lnTo>
                    <a:pt x="28" y="35"/>
                  </a:lnTo>
                  <a:lnTo>
                    <a:pt x="22" y="44"/>
                  </a:lnTo>
                  <a:lnTo>
                    <a:pt x="16" y="55"/>
                  </a:lnTo>
                  <a:lnTo>
                    <a:pt x="11" y="66"/>
                  </a:lnTo>
                  <a:lnTo>
                    <a:pt x="7" y="78"/>
                  </a:lnTo>
                  <a:lnTo>
                    <a:pt x="4" y="92"/>
                  </a:lnTo>
                  <a:lnTo>
                    <a:pt x="2" y="106"/>
                  </a:lnTo>
                  <a:lnTo>
                    <a:pt x="0" y="123"/>
                  </a:lnTo>
                  <a:lnTo>
                    <a:pt x="0" y="139"/>
                  </a:lnTo>
                  <a:lnTo>
                    <a:pt x="0" y="161"/>
                  </a:lnTo>
                  <a:lnTo>
                    <a:pt x="2" y="183"/>
                  </a:lnTo>
                  <a:lnTo>
                    <a:pt x="5" y="202"/>
                  </a:lnTo>
                  <a:lnTo>
                    <a:pt x="9" y="221"/>
                  </a:lnTo>
                  <a:lnTo>
                    <a:pt x="15" y="238"/>
                  </a:lnTo>
                  <a:lnTo>
                    <a:pt x="21" y="255"/>
                  </a:lnTo>
                  <a:lnTo>
                    <a:pt x="29" y="269"/>
                  </a:lnTo>
                  <a:lnTo>
                    <a:pt x="39" y="284"/>
                  </a:lnTo>
                  <a:lnTo>
                    <a:pt x="46" y="292"/>
                  </a:lnTo>
                  <a:lnTo>
                    <a:pt x="53" y="300"/>
                  </a:lnTo>
                  <a:lnTo>
                    <a:pt x="61" y="307"/>
                  </a:lnTo>
                  <a:lnTo>
                    <a:pt x="70" y="312"/>
                  </a:lnTo>
                  <a:lnTo>
                    <a:pt x="79" y="316"/>
                  </a:lnTo>
                  <a:lnTo>
                    <a:pt x="88" y="319"/>
                  </a:lnTo>
                  <a:lnTo>
                    <a:pt x="98" y="320"/>
                  </a:lnTo>
                  <a:lnTo>
                    <a:pt x="108" y="321"/>
                  </a:lnTo>
                  <a:lnTo>
                    <a:pt x="118" y="320"/>
                  </a:lnTo>
                  <a:lnTo>
                    <a:pt x="131" y="319"/>
                  </a:lnTo>
                  <a:lnTo>
                    <a:pt x="143" y="316"/>
                  </a:lnTo>
                  <a:lnTo>
                    <a:pt x="156" y="312"/>
                  </a:lnTo>
                  <a:lnTo>
                    <a:pt x="169" y="307"/>
                  </a:lnTo>
                  <a:lnTo>
                    <a:pt x="182" y="299"/>
                  </a:lnTo>
                  <a:lnTo>
                    <a:pt x="194" y="292"/>
                  </a:lnTo>
                  <a:lnTo>
                    <a:pt x="205" y="284"/>
                  </a:lnTo>
                </a:path>
              </a:pathLst>
            </a:custGeom>
            <a:noFill/>
            <a:ln w="7938">
              <a:solidFill>
                <a:srgbClr val="131516"/>
              </a:solidFill>
              <a:round/>
              <a:headEnd/>
              <a:tailEnd/>
            </a:ln>
          </p:spPr>
          <p:txBody>
            <a:bodyPr>
              <a:prstTxWarp prst="textNoShape">
                <a:avLst/>
              </a:prstTxWarp>
            </a:bodyPr>
            <a:lstStyle/>
            <a:p>
              <a:endParaRPr lang="de-DE"/>
            </a:p>
          </p:txBody>
        </p:sp>
        <p:sp>
          <p:nvSpPr>
            <p:cNvPr id="256" name="Freeform 257"/>
            <p:cNvSpPr>
              <a:spLocks/>
            </p:cNvSpPr>
            <p:nvPr/>
          </p:nvSpPr>
          <p:spPr bwMode="auto">
            <a:xfrm>
              <a:off x="2910" y="3250"/>
              <a:ext cx="55" cy="87"/>
            </a:xfrm>
            <a:custGeom>
              <a:avLst/>
              <a:gdLst>
                <a:gd name="T0" fmla="*/ 1 w 384"/>
                <a:gd name="T1" fmla="*/ 287 h 615"/>
                <a:gd name="T2" fmla="*/ 4 w 384"/>
                <a:gd name="T3" fmla="*/ 240 h 615"/>
                <a:gd name="T4" fmla="*/ 12 w 384"/>
                <a:gd name="T5" fmla="*/ 196 h 615"/>
                <a:gd name="T6" fmla="*/ 24 w 384"/>
                <a:gd name="T7" fmla="*/ 156 h 615"/>
                <a:gd name="T8" fmla="*/ 39 w 384"/>
                <a:gd name="T9" fmla="*/ 120 h 615"/>
                <a:gd name="T10" fmla="*/ 57 w 384"/>
                <a:gd name="T11" fmla="*/ 88 h 615"/>
                <a:gd name="T12" fmla="*/ 78 w 384"/>
                <a:gd name="T13" fmla="*/ 60 h 615"/>
                <a:gd name="T14" fmla="*/ 100 w 384"/>
                <a:gd name="T15" fmla="*/ 37 h 615"/>
                <a:gd name="T16" fmla="*/ 122 w 384"/>
                <a:gd name="T17" fmla="*/ 22 h 615"/>
                <a:gd name="T18" fmla="*/ 143 w 384"/>
                <a:gd name="T19" fmla="*/ 10 h 615"/>
                <a:gd name="T20" fmla="*/ 162 w 384"/>
                <a:gd name="T21" fmla="*/ 3 h 615"/>
                <a:gd name="T22" fmla="*/ 183 w 384"/>
                <a:gd name="T23" fmla="*/ 0 h 615"/>
                <a:gd name="T24" fmla="*/ 202 w 384"/>
                <a:gd name="T25" fmla="*/ 0 h 615"/>
                <a:gd name="T26" fmla="*/ 219 w 384"/>
                <a:gd name="T27" fmla="*/ 2 h 615"/>
                <a:gd name="T28" fmla="*/ 234 w 384"/>
                <a:gd name="T29" fmla="*/ 6 h 615"/>
                <a:gd name="T30" fmla="*/ 251 w 384"/>
                <a:gd name="T31" fmla="*/ 12 h 615"/>
                <a:gd name="T32" fmla="*/ 274 w 384"/>
                <a:gd name="T33" fmla="*/ 27 h 615"/>
                <a:gd name="T34" fmla="*/ 303 w 384"/>
                <a:gd name="T35" fmla="*/ 53 h 615"/>
                <a:gd name="T36" fmla="*/ 324 w 384"/>
                <a:gd name="T37" fmla="*/ 81 h 615"/>
                <a:gd name="T38" fmla="*/ 339 w 384"/>
                <a:gd name="T39" fmla="*/ 103 h 615"/>
                <a:gd name="T40" fmla="*/ 352 w 384"/>
                <a:gd name="T41" fmla="*/ 129 h 615"/>
                <a:gd name="T42" fmla="*/ 363 w 384"/>
                <a:gd name="T43" fmla="*/ 156 h 615"/>
                <a:gd name="T44" fmla="*/ 371 w 384"/>
                <a:gd name="T45" fmla="*/ 186 h 615"/>
                <a:gd name="T46" fmla="*/ 377 w 384"/>
                <a:gd name="T47" fmla="*/ 217 h 615"/>
                <a:gd name="T48" fmla="*/ 381 w 384"/>
                <a:gd name="T49" fmla="*/ 250 h 615"/>
                <a:gd name="T50" fmla="*/ 383 w 384"/>
                <a:gd name="T51" fmla="*/ 285 h 615"/>
                <a:gd name="T52" fmla="*/ 383 w 384"/>
                <a:gd name="T53" fmla="*/ 328 h 615"/>
                <a:gd name="T54" fmla="*/ 380 w 384"/>
                <a:gd name="T55" fmla="*/ 376 h 615"/>
                <a:gd name="T56" fmla="*/ 372 w 384"/>
                <a:gd name="T57" fmla="*/ 419 h 615"/>
                <a:gd name="T58" fmla="*/ 361 w 384"/>
                <a:gd name="T59" fmla="*/ 460 h 615"/>
                <a:gd name="T60" fmla="*/ 346 w 384"/>
                <a:gd name="T61" fmla="*/ 496 h 615"/>
                <a:gd name="T62" fmla="*/ 329 w 384"/>
                <a:gd name="T63" fmla="*/ 527 h 615"/>
                <a:gd name="T64" fmla="*/ 311 w 384"/>
                <a:gd name="T65" fmla="*/ 552 h 615"/>
                <a:gd name="T66" fmla="*/ 289 w 384"/>
                <a:gd name="T67" fmla="*/ 574 h 615"/>
                <a:gd name="T68" fmla="*/ 266 w 384"/>
                <a:gd name="T69" fmla="*/ 591 h 615"/>
                <a:gd name="T70" fmla="*/ 244 w 384"/>
                <a:gd name="T71" fmla="*/ 603 h 615"/>
                <a:gd name="T72" fmla="*/ 222 w 384"/>
                <a:gd name="T73" fmla="*/ 611 h 615"/>
                <a:gd name="T74" fmla="*/ 200 w 384"/>
                <a:gd name="T75" fmla="*/ 614 h 615"/>
                <a:gd name="T76" fmla="*/ 179 w 384"/>
                <a:gd name="T77" fmla="*/ 615 h 615"/>
                <a:gd name="T78" fmla="*/ 158 w 384"/>
                <a:gd name="T79" fmla="*/ 612 h 615"/>
                <a:gd name="T80" fmla="*/ 139 w 384"/>
                <a:gd name="T81" fmla="*/ 605 h 615"/>
                <a:gd name="T82" fmla="*/ 121 w 384"/>
                <a:gd name="T83" fmla="*/ 596 h 615"/>
                <a:gd name="T84" fmla="*/ 102 w 384"/>
                <a:gd name="T85" fmla="*/ 583 h 615"/>
                <a:gd name="T86" fmla="*/ 86 w 384"/>
                <a:gd name="T87" fmla="*/ 568 h 615"/>
                <a:gd name="T88" fmla="*/ 70 w 384"/>
                <a:gd name="T89" fmla="*/ 549 h 615"/>
                <a:gd name="T90" fmla="*/ 55 w 384"/>
                <a:gd name="T91" fmla="*/ 528 h 615"/>
                <a:gd name="T92" fmla="*/ 37 w 384"/>
                <a:gd name="T93" fmla="*/ 494 h 615"/>
                <a:gd name="T94" fmla="*/ 19 w 384"/>
                <a:gd name="T95" fmla="*/ 447 h 615"/>
                <a:gd name="T96" fmla="*/ 7 w 384"/>
                <a:gd name="T97" fmla="*/ 397 h 615"/>
                <a:gd name="T98" fmla="*/ 1 w 384"/>
                <a:gd name="T99" fmla="*/ 341 h 6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4"/>
                <a:gd name="T151" fmla="*/ 0 h 615"/>
                <a:gd name="T152" fmla="*/ 384 w 384"/>
                <a:gd name="T153" fmla="*/ 615 h 6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4" h="615">
                  <a:moveTo>
                    <a:pt x="0" y="312"/>
                  </a:moveTo>
                  <a:lnTo>
                    <a:pt x="1" y="287"/>
                  </a:lnTo>
                  <a:lnTo>
                    <a:pt x="2" y="263"/>
                  </a:lnTo>
                  <a:lnTo>
                    <a:pt x="4" y="240"/>
                  </a:lnTo>
                  <a:lnTo>
                    <a:pt x="8" y="218"/>
                  </a:lnTo>
                  <a:lnTo>
                    <a:pt x="12" y="196"/>
                  </a:lnTo>
                  <a:lnTo>
                    <a:pt x="18" y="176"/>
                  </a:lnTo>
                  <a:lnTo>
                    <a:pt x="24" y="156"/>
                  </a:lnTo>
                  <a:lnTo>
                    <a:pt x="31" y="137"/>
                  </a:lnTo>
                  <a:lnTo>
                    <a:pt x="39" y="120"/>
                  </a:lnTo>
                  <a:lnTo>
                    <a:pt x="48" y="103"/>
                  </a:lnTo>
                  <a:lnTo>
                    <a:pt x="57" y="88"/>
                  </a:lnTo>
                  <a:lnTo>
                    <a:pt x="66" y="73"/>
                  </a:lnTo>
                  <a:lnTo>
                    <a:pt x="78" y="60"/>
                  </a:lnTo>
                  <a:lnTo>
                    <a:pt x="88" y="49"/>
                  </a:lnTo>
                  <a:lnTo>
                    <a:pt x="100" y="37"/>
                  </a:lnTo>
                  <a:lnTo>
                    <a:pt x="113" y="28"/>
                  </a:lnTo>
                  <a:lnTo>
                    <a:pt x="122" y="22"/>
                  </a:lnTo>
                  <a:lnTo>
                    <a:pt x="132" y="16"/>
                  </a:lnTo>
                  <a:lnTo>
                    <a:pt x="143" y="10"/>
                  </a:lnTo>
                  <a:lnTo>
                    <a:pt x="152" y="6"/>
                  </a:lnTo>
                  <a:lnTo>
                    <a:pt x="162" y="3"/>
                  </a:lnTo>
                  <a:lnTo>
                    <a:pt x="173" y="1"/>
                  </a:lnTo>
                  <a:lnTo>
                    <a:pt x="183" y="0"/>
                  </a:lnTo>
                  <a:lnTo>
                    <a:pt x="194" y="0"/>
                  </a:lnTo>
                  <a:lnTo>
                    <a:pt x="202" y="0"/>
                  </a:lnTo>
                  <a:lnTo>
                    <a:pt x="211" y="1"/>
                  </a:lnTo>
                  <a:lnTo>
                    <a:pt x="219" y="2"/>
                  </a:lnTo>
                  <a:lnTo>
                    <a:pt x="227" y="4"/>
                  </a:lnTo>
                  <a:lnTo>
                    <a:pt x="234" y="6"/>
                  </a:lnTo>
                  <a:lnTo>
                    <a:pt x="243" y="9"/>
                  </a:lnTo>
                  <a:lnTo>
                    <a:pt x="251" y="12"/>
                  </a:lnTo>
                  <a:lnTo>
                    <a:pt x="258" y="17"/>
                  </a:lnTo>
                  <a:lnTo>
                    <a:pt x="274" y="27"/>
                  </a:lnTo>
                  <a:lnTo>
                    <a:pt x="288" y="38"/>
                  </a:lnTo>
                  <a:lnTo>
                    <a:pt x="303" y="53"/>
                  </a:lnTo>
                  <a:lnTo>
                    <a:pt x="316" y="69"/>
                  </a:lnTo>
                  <a:lnTo>
                    <a:pt x="324" y="81"/>
                  </a:lnTo>
                  <a:lnTo>
                    <a:pt x="332" y="92"/>
                  </a:lnTo>
                  <a:lnTo>
                    <a:pt x="339" y="103"/>
                  </a:lnTo>
                  <a:lnTo>
                    <a:pt x="346" y="116"/>
                  </a:lnTo>
                  <a:lnTo>
                    <a:pt x="352" y="129"/>
                  </a:lnTo>
                  <a:lnTo>
                    <a:pt x="357" y="143"/>
                  </a:lnTo>
                  <a:lnTo>
                    <a:pt x="363" y="156"/>
                  </a:lnTo>
                  <a:lnTo>
                    <a:pt x="367" y="170"/>
                  </a:lnTo>
                  <a:lnTo>
                    <a:pt x="371" y="186"/>
                  </a:lnTo>
                  <a:lnTo>
                    <a:pt x="374" y="200"/>
                  </a:lnTo>
                  <a:lnTo>
                    <a:pt x="377" y="217"/>
                  </a:lnTo>
                  <a:lnTo>
                    <a:pt x="380" y="232"/>
                  </a:lnTo>
                  <a:lnTo>
                    <a:pt x="381" y="250"/>
                  </a:lnTo>
                  <a:lnTo>
                    <a:pt x="383" y="266"/>
                  </a:lnTo>
                  <a:lnTo>
                    <a:pt x="383" y="285"/>
                  </a:lnTo>
                  <a:lnTo>
                    <a:pt x="384" y="303"/>
                  </a:lnTo>
                  <a:lnTo>
                    <a:pt x="383" y="328"/>
                  </a:lnTo>
                  <a:lnTo>
                    <a:pt x="382" y="352"/>
                  </a:lnTo>
                  <a:lnTo>
                    <a:pt x="380" y="376"/>
                  </a:lnTo>
                  <a:lnTo>
                    <a:pt x="377" y="399"/>
                  </a:lnTo>
                  <a:lnTo>
                    <a:pt x="372" y="419"/>
                  </a:lnTo>
                  <a:lnTo>
                    <a:pt x="368" y="440"/>
                  </a:lnTo>
                  <a:lnTo>
                    <a:pt x="361" y="460"/>
                  </a:lnTo>
                  <a:lnTo>
                    <a:pt x="354" y="478"/>
                  </a:lnTo>
                  <a:lnTo>
                    <a:pt x="346" y="496"/>
                  </a:lnTo>
                  <a:lnTo>
                    <a:pt x="339" y="512"/>
                  </a:lnTo>
                  <a:lnTo>
                    <a:pt x="329" y="527"/>
                  </a:lnTo>
                  <a:lnTo>
                    <a:pt x="320" y="540"/>
                  </a:lnTo>
                  <a:lnTo>
                    <a:pt x="311" y="552"/>
                  </a:lnTo>
                  <a:lnTo>
                    <a:pt x="301" y="564"/>
                  </a:lnTo>
                  <a:lnTo>
                    <a:pt x="289" y="574"/>
                  </a:lnTo>
                  <a:lnTo>
                    <a:pt x="278" y="582"/>
                  </a:lnTo>
                  <a:lnTo>
                    <a:pt x="266" y="591"/>
                  </a:lnTo>
                  <a:lnTo>
                    <a:pt x="255" y="597"/>
                  </a:lnTo>
                  <a:lnTo>
                    <a:pt x="244" y="603"/>
                  </a:lnTo>
                  <a:lnTo>
                    <a:pt x="233" y="607"/>
                  </a:lnTo>
                  <a:lnTo>
                    <a:pt x="222" y="611"/>
                  </a:lnTo>
                  <a:lnTo>
                    <a:pt x="211" y="613"/>
                  </a:lnTo>
                  <a:lnTo>
                    <a:pt x="200" y="614"/>
                  </a:lnTo>
                  <a:lnTo>
                    <a:pt x="189" y="615"/>
                  </a:lnTo>
                  <a:lnTo>
                    <a:pt x="179" y="615"/>
                  </a:lnTo>
                  <a:lnTo>
                    <a:pt x="168" y="613"/>
                  </a:lnTo>
                  <a:lnTo>
                    <a:pt x="158" y="612"/>
                  </a:lnTo>
                  <a:lnTo>
                    <a:pt x="149" y="609"/>
                  </a:lnTo>
                  <a:lnTo>
                    <a:pt x="139" y="605"/>
                  </a:lnTo>
                  <a:lnTo>
                    <a:pt x="129" y="601"/>
                  </a:lnTo>
                  <a:lnTo>
                    <a:pt x="121" y="596"/>
                  </a:lnTo>
                  <a:lnTo>
                    <a:pt x="112" y="591"/>
                  </a:lnTo>
                  <a:lnTo>
                    <a:pt x="102" y="583"/>
                  </a:lnTo>
                  <a:lnTo>
                    <a:pt x="94" y="576"/>
                  </a:lnTo>
                  <a:lnTo>
                    <a:pt x="86" y="568"/>
                  </a:lnTo>
                  <a:lnTo>
                    <a:pt x="78" y="559"/>
                  </a:lnTo>
                  <a:lnTo>
                    <a:pt x="70" y="549"/>
                  </a:lnTo>
                  <a:lnTo>
                    <a:pt x="62" y="539"/>
                  </a:lnTo>
                  <a:lnTo>
                    <a:pt x="55" y="528"/>
                  </a:lnTo>
                  <a:lnTo>
                    <a:pt x="48" y="515"/>
                  </a:lnTo>
                  <a:lnTo>
                    <a:pt x="37" y="494"/>
                  </a:lnTo>
                  <a:lnTo>
                    <a:pt x="27" y="471"/>
                  </a:lnTo>
                  <a:lnTo>
                    <a:pt x="19" y="447"/>
                  </a:lnTo>
                  <a:lnTo>
                    <a:pt x="12" y="422"/>
                  </a:lnTo>
                  <a:lnTo>
                    <a:pt x="7" y="397"/>
                  </a:lnTo>
                  <a:lnTo>
                    <a:pt x="3" y="369"/>
                  </a:lnTo>
                  <a:lnTo>
                    <a:pt x="1" y="341"/>
                  </a:lnTo>
                  <a:lnTo>
                    <a:pt x="0" y="312"/>
                  </a:lnTo>
                </a:path>
              </a:pathLst>
            </a:custGeom>
            <a:noFill/>
            <a:ln w="7938">
              <a:solidFill>
                <a:srgbClr val="131516"/>
              </a:solidFill>
              <a:round/>
              <a:headEnd/>
              <a:tailEnd/>
            </a:ln>
          </p:spPr>
          <p:txBody>
            <a:bodyPr>
              <a:prstTxWarp prst="textNoShape">
                <a:avLst/>
              </a:prstTxWarp>
            </a:bodyPr>
            <a:lstStyle/>
            <a:p>
              <a:endParaRPr lang="de-DE"/>
            </a:p>
          </p:txBody>
        </p:sp>
        <p:sp>
          <p:nvSpPr>
            <p:cNvPr id="257" name="Freeform 258"/>
            <p:cNvSpPr>
              <a:spLocks/>
            </p:cNvSpPr>
            <p:nvPr/>
          </p:nvSpPr>
          <p:spPr bwMode="auto">
            <a:xfrm>
              <a:off x="2922" y="3254"/>
              <a:ext cx="31" cy="80"/>
            </a:xfrm>
            <a:custGeom>
              <a:avLst/>
              <a:gdLst>
                <a:gd name="T0" fmla="*/ 1 w 213"/>
                <a:gd name="T1" fmla="*/ 324 h 559"/>
                <a:gd name="T2" fmla="*/ 4 w 213"/>
                <a:gd name="T3" fmla="*/ 379 h 559"/>
                <a:gd name="T4" fmla="*/ 12 w 213"/>
                <a:gd name="T5" fmla="*/ 430 h 559"/>
                <a:gd name="T6" fmla="*/ 24 w 213"/>
                <a:gd name="T7" fmla="*/ 474 h 559"/>
                <a:gd name="T8" fmla="*/ 37 w 213"/>
                <a:gd name="T9" fmla="*/ 509 h 559"/>
                <a:gd name="T10" fmla="*/ 52 w 213"/>
                <a:gd name="T11" fmla="*/ 534 h 559"/>
                <a:gd name="T12" fmla="*/ 66 w 213"/>
                <a:gd name="T13" fmla="*/ 546 h 559"/>
                <a:gd name="T14" fmla="*/ 76 w 213"/>
                <a:gd name="T15" fmla="*/ 552 h 559"/>
                <a:gd name="T16" fmla="*/ 87 w 213"/>
                <a:gd name="T17" fmla="*/ 557 h 559"/>
                <a:gd name="T18" fmla="*/ 99 w 213"/>
                <a:gd name="T19" fmla="*/ 559 h 559"/>
                <a:gd name="T20" fmla="*/ 110 w 213"/>
                <a:gd name="T21" fmla="*/ 559 h 559"/>
                <a:gd name="T22" fmla="*/ 123 w 213"/>
                <a:gd name="T23" fmla="*/ 555 h 559"/>
                <a:gd name="T24" fmla="*/ 135 w 213"/>
                <a:gd name="T25" fmla="*/ 550 h 559"/>
                <a:gd name="T26" fmla="*/ 147 w 213"/>
                <a:gd name="T27" fmla="*/ 543 h 559"/>
                <a:gd name="T28" fmla="*/ 160 w 213"/>
                <a:gd name="T29" fmla="*/ 532 h 559"/>
                <a:gd name="T30" fmla="*/ 171 w 213"/>
                <a:gd name="T31" fmla="*/ 517 h 559"/>
                <a:gd name="T32" fmla="*/ 180 w 213"/>
                <a:gd name="T33" fmla="*/ 500 h 559"/>
                <a:gd name="T34" fmla="*/ 189 w 213"/>
                <a:gd name="T35" fmla="*/ 479 h 559"/>
                <a:gd name="T36" fmla="*/ 197 w 213"/>
                <a:gd name="T37" fmla="*/ 447 h 559"/>
                <a:gd name="T38" fmla="*/ 204 w 213"/>
                <a:gd name="T39" fmla="*/ 402 h 559"/>
                <a:gd name="T40" fmla="*/ 209 w 213"/>
                <a:gd name="T41" fmla="*/ 349 h 559"/>
                <a:gd name="T42" fmla="*/ 211 w 213"/>
                <a:gd name="T43" fmla="*/ 288 h 559"/>
                <a:gd name="T44" fmla="*/ 211 w 213"/>
                <a:gd name="T45" fmla="*/ 229 h 559"/>
                <a:gd name="T46" fmla="*/ 209 w 213"/>
                <a:gd name="T47" fmla="*/ 183 h 559"/>
                <a:gd name="T48" fmla="*/ 204 w 213"/>
                <a:gd name="T49" fmla="*/ 140 h 559"/>
                <a:gd name="T50" fmla="*/ 196 w 213"/>
                <a:gd name="T51" fmla="*/ 103 h 559"/>
                <a:gd name="T52" fmla="*/ 187 w 213"/>
                <a:gd name="T53" fmla="*/ 73 h 559"/>
                <a:gd name="T54" fmla="*/ 178 w 213"/>
                <a:gd name="T55" fmla="*/ 52 h 559"/>
                <a:gd name="T56" fmla="*/ 168 w 213"/>
                <a:gd name="T57" fmla="*/ 34 h 559"/>
                <a:gd name="T58" fmla="*/ 157 w 213"/>
                <a:gd name="T59" fmla="*/ 20 h 559"/>
                <a:gd name="T60" fmla="*/ 141 w 213"/>
                <a:gd name="T61" fmla="*/ 7 h 559"/>
                <a:gd name="T62" fmla="*/ 120 w 213"/>
                <a:gd name="T63" fmla="*/ 0 h 559"/>
                <a:gd name="T64" fmla="*/ 100 w 213"/>
                <a:gd name="T65" fmla="*/ 0 h 559"/>
                <a:gd name="T66" fmla="*/ 86 w 213"/>
                <a:gd name="T67" fmla="*/ 3 h 559"/>
                <a:gd name="T68" fmla="*/ 73 w 213"/>
                <a:gd name="T69" fmla="*/ 10 h 559"/>
                <a:gd name="T70" fmla="*/ 60 w 213"/>
                <a:gd name="T71" fmla="*/ 20 h 559"/>
                <a:gd name="T72" fmla="*/ 46 w 213"/>
                <a:gd name="T73" fmla="*/ 36 h 559"/>
                <a:gd name="T74" fmla="*/ 34 w 213"/>
                <a:gd name="T75" fmla="*/ 59 h 559"/>
                <a:gd name="T76" fmla="*/ 23 w 213"/>
                <a:gd name="T77" fmla="*/ 88 h 559"/>
                <a:gd name="T78" fmla="*/ 14 w 213"/>
                <a:gd name="T79" fmla="*/ 122 h 559"/>
                <a:gd name="T80" fmla="*/ 6 w 213"/>
                <a:gd name="T81" fmla="*/ 179 h 559"/>
                <a:gd name="T82" fmla="*/ 1 w 213"/>
                <a:gd name="T83" fmla="*/ 256 h 5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3"/>
                <a:gd name="T127" fmla="*/ 0 h 559"/>
                <a:gd name="T128" fmla="*/ 213 w 213"/>
                <a:gd name="T129" fmla="*/ 559 h 5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3" h="559">
                  <a:moveTo>
                    <a:pt x="0" y="294"/>
                  </a:moveTo>
                  <a:lnTo>
                    <a:pt x="1" y="324"/>
                  </a:lnTo>
                  <a:lnTo>
                    <a:pt x="2" y="352"/>
                  </a:lnTo>
                  <a:lnTo>
                    <a:pt x="4" y="379"/>
                  </a:lnTo>
                  <a:lnTo>
                    <a:pt x="8" y="405"/>
                  </a:lnTo>
                  <a:lnTo>
                    <a:pt x="12" y="430"/>
                  </a:lnTo>
                  <a:lnTo>
                    <a:pt x="17" y="452"/>
                  </a:lnTo>
                  <a:lnTo>
                    <a:pt x="24" y="474"/>
                  </a:lnTo>
                  <a:lnTo>
                    <a:pt x="30" y="494"/>
                  </a:lnTo>
                  <a:lnTo>
                    <a:pt x="37" y="509"/>
                  </a:lnTo>
                  <a:lnTo>
                    <a:pt x="44" y="522"/>
                  </a:lnTo>
                  <a:lnTo>
                    <a:pt x="52" y="534"/>
                  </a:lnTo>
                  <a:lnTo>
                    <a:pt x="62" y="543"/>
                  </a:lnTo>
                  <a:lnTo>
                    <a:pt x="66" y="546"/>
                  </a:lnTo>
                  <a:lnTo>
                    <a:pt x="71" y="549"/>
                  </a:lnTo>
                  <a:lnTo>
                    <a:pt x="76" y="552"/>
                  </a:lnTo>
                  <a:lnTo>
                    <a:pt x="81" y="554"/>
                  </a:lnTo>
                  <a:lnTo>
                    <a:pt x="87" y="557"/>
                  </a:lnTo>
                  <a:lnTo>
                    <a:pt x="93" y="558"/>
                  </a:lnTo>
                  <a:lnTo>
                    <a:pt x="99" y="559"/>
                  </a:lnTo>
                  <a:lnTo>
                    <a:pt x="104" y="559"/>
                  </a:lnTo>
                  <a:lnTo>
                    <a:pt x="110" y="559"/>
                  </a:lnTo>
                  <a:lnTo>
                    <a:pt x="116" y="558"/>
                  </a:lnTo>
                  <a:lnTo>
                    <a:pt x="123" y="555"/>
                  </a:lnTo>
                  <a:lnTo>
                    <a:pt x="129" y="553"/>
                  </a:lnTo>
                  <a:lnTo>
                    <a:pt x="135" y="550"/>
                  </a:lnTo>
                  <a:lnTo>
                    <a:pt x="141" y="547"/>
                  </a:lnTo>
                  <a:lnTo>
                    <a:pt x="147" y="543"/>
                  </a:lnTo>
                  <a:lnTo>
                    <a:pt x="154" y="538"/>
                  </a:lnTo>
                  <a:lnTo>
                    <a:pt x="160" y="532"/>
                  </a:lnTo>
                  <a:lnTo>
                    <a:pt x="165" y="526"/>
                  </a:lnTo>
                  <a:lnTo>
                    <a:pt x="171" y="517"/>
                  </a:lnTo>
                  <a:lnTo>
                    <a:pt x="176" y="509"/>
                  </a:lnTo>
                  <a:lnTo>
                    <a:pt x="180" y="500"/>
                  </a:lnTo>
                  <a:lnTo>
                    <a:pt x="185" y="489"/>
                  </a:lnTo>
                  <a:lnTo>
                    <a:pt x="189" y="479"/>
                  </a:lnTo>
                  <a:lnTo>
                    <a:pt x="192" y="467"/>
                  </a:lnTo>
                  <a:lnTo>
                    <a:pt x="197" y="447"/>
                  </a:lnTo>
                  <a:lnTo>
                    <a:pt x="201" y="425"/>
                  </a:lnTo>
                  <a:lnTo>
                    <a:pt x="204" y="402"/>
                  </a:lnTo>
                  <a:lnTo>
                    <a:pt x="207" y="376"/>
                  </a:lnTo>
                  <a:lnTo>
                    <a:pt x="209" y="349"/>
                  </a:lnTo>
                  <a:lnTo>
                    <a:pt x="210" y="319"/>
                  </a:lnTo>
                  <a:lnTo>
                    <a:pt x="211" y="288"/>
                  </a:lnTo>
                  <a:lnTo>
                    <a:pt x="213" y="255"/>
                  </a:lnTo>
                  <a:lnTo>
                    <a:pt x="211" y="229"/>
                  </a:lnTo>
                  <a:lnTo>
                    <a:pt x="210" y="205"/>
                  </a:lnTo>
                  <a:lnTo>
                    <a:pt x="209" y="183"/>
                  </a:lnTo>
                  <a:lnTo>
                    <a:pt x="207" y="161"/>
                  </a:lnTo>
                  <a:lnTo>
                    <a:pt x="204" y="140"/>
                  </a:lnTo>
                  <a:lnTo>
                    <a:pt x="200" y="121"/>
                  </a:lnTo>
                  <a:lnTo>
                    <a:pt x="196" y="103"/>
                  </a:lnTo>
                  <a:lnTo>
                    <a:pt x="191" y="86"/>
                  </a:lnTo>
                  <a:lnTo>
                    <a:pt x="187" y="73"/>
                  </a:lnTo>
                  <a:lnTo>
                    <a:pt x="183" y="62"/>
                  </a:lnTo>
                  <a:lnTo>
                    <a:pt x="178" y="52"/>
                  </a:lnTo>
                  <a:lnTo>
                    <a:pt x="173" y="42"/>
                  </a:lnTo>
                  <a:lnTo>
                    <a:pt x="168" y="34"/>
                  </a:lnTo>
                  <a:lnTo>
                    <a:pt x="162" y="26"/>
                  </a:lnTo>
                  <a:lnTo>
                    <a:pt x="157" y="20"/>
                  </a:lnTo>
                  <a:lnTo>
                    <a:pt x="151" y="13"/>
                  </a:lnTo>
                  <a:lnTo>
                    <a:pt x="141" y="7"/>
                  </a:lnTo>
                  <a:lnTo>
                    <a:pt x="131" y="3"/>
                  </a:lnTo>
                  <a:lnTo>
                    <a:pt x="120" y="0"/>
                  </a:lnTo>
                  <a:lnTo>
                    <a:pt x="107" y="0"/>
                  </a:lnTo>
                  <a:lnTo>
                    <a:pt x="100" y="0"/>
                  </a:lnTo>
                  <a:lnTo>
                    <a:pt x="93" y="1"/>
                  </a:lnTo>
                  <a:lnTo>
                    <a:pt x="86" y="3"/>
                  </a:lnTo>
                  <a:lnTo>
                    <a:pt x="79" y="6"/>
                  </a:lnTo>
                  <a:lnTo>
                    <a:pt x="73" y="10"/>
                  </a:lnTo>
                  <a:lnTo>
                    <a:pt x="66" y="14"/>
                  </a:lnTo>
                  <a:lnTo>
                    <a:pt x="60" y="20"/>
                  </a:lnTo>
                  <a:lnTo>
                    <a:pt x="55" y="26"/>
                  </a:lnTo>
                  <a:lnTo>
                    <a:pt x="46" y="36"/>
                  </a:lnTo>
                  <a:lnTo>
                    <a:pt x="40" y="46"/>
                  </a:lnTo>
                  <a:lnTo>
                    <a:pt x="34" y="59"/>
                  </a:lnTo>
                  <a:lnTo>
                    <a:pt x="28" y="73"/>
                  </a:lnTo>
                  <a:lnTo>
                    <a:pt x="23" y="88"/>
                  </a:lnTo>
                  <a:lnTo>
                    <a:pt x="18" y="104"/>
                  </a:lnTo>
                  <a:lnTo>
                    <a:pt x="14" y="122"/>
                  </a:lnTo>
                  <a:lnTo>
                    <a:pt x="11" y="140"/>
                  </a:lnTo>
                  <a:lnTo>
                    <a:pt x="6" y="179"/>
                  </a:lnTo>
                  <a:lnTo>
                    <a:pt x="3" y="218"/>
                  </a:lnTo>
                  <a:lnTo>
                    <a:pt x="1" y="256"/>
                  </a:lnTo>
                  <a:lnTo>
                    <a:pt x="0" y="294"/>
                  </a:lnTo>
                </a:path>
              </a:pathLst>
            </a:custGeom>
            <a:noFill/>
            <a:ln w="7938">
              <a:solidFill>
                <a:srgbClr val="131516"/>
              </a:solidFill>
              <a:round/>
              <a:headEnd/>
              <a:tailEnd/>
            </a:ln>
          </p:spPr>
          <p:txBody>
            <a:bodyPr>
              <a:prstTxWarp prst="textNoShape">
                <a:avLst/>
              </a:prstTxWarp>
            </a:bodyPr>
            <a:lstStyle/>
            <a:p>
              <a:endParaRPr lang="de-DE"/>
            </a:p>
          </p:txBody>
        </p:sp>
        <p:sp>
          <p:nvSpPr>
            <p:cNvPr id="258" name="Freeform 259"/>
            <p:cNvSpPr>
              <a:spLocks/>
            </p:cNvSpPr>
            <p:nvPr/>
          </p:nvSpPr>
          <p:spPr bwMode="auto">
            <a:xfrm>
              <a:off x="3255" y="3251"/>
              <a:ext cx="49" cy="86"/>
            </a:xfrm>
            <a:custGeom>
              <a:avLst/>
              <a:gdLst>
                <a:gd name="T0" fmla="*/ 312 w 346"/>
                <a:gd name="T1" fmla="*/ 75 h 604"/>
                <a:gd name="T2" fmla="*/ 94 w 346"/>
                <a:gd name="T3" fmla="*/ 155 h 604"/>
                <a:gd name="T4" fmla="*/ 150 w 346"/>
                <a:gd name="T5" fmla="*/ 167 h 604"/>
                <a:gd name="T6" fmla="*/ 199 w 346"/>
                <a:gd name="T7" fmla="*/ 185 h 604"/>
                <a:gd name="T8" fmla="*/ 220 w 346"/>
                <a:gd name="T9" fmla="*/ 197 h 604"/>
                <a:gd name="T10" fmla="*/ 241 w 346"/>
                <a:gd name="T11" fmla="*/ 210 h 604"/>
                <a:gd name="T12" fmla="*/ 261 w 346"/>
                <a:gd name="T13" fmla="*/ 224 h 604"/>
                <a:gd name="T14" fmla="*/ 278 w 346"/>
                <a:gd name="T15" fmla="*/ 241 h 604"/>
                <a:gd name="T16" fmla="*/ 304 w 346"/>
                <a:gd name="T17" fmla="*/ 272 h 604"/>
                <a:gd name="T18" fmla="*/ 321 w 346"/>
                <a:gd name="T19" fmla="*/ 306 h 604"/>
                <a:gd name="T20" fmla="*/ 333 w 346"/>
                <a:gd name="T21" fmla="*/ 342 h 604"/>
                <a:gd name="T22" fmla="*/ 337 w 346"/>
                <a:gd name="T23" fmla="*/ 380 h 604"/>
                <a:gd name="T24" fmla="*/ 335 w 346"/>
                <a:gd name="T25" fmla="*/ 404 h 604"/>
                <a:gd name="T26" fmla="*/ 332 w 346"/>
                <a:gd name="T27" fmla="*/ 426 h 604"/>
                <a:gd name="T28" fmla="*/ 326 w 346"/>
                <a:gd name="T29" fmla="*/ 448 h 604"/>
                <a:gd name="T30" fmla="*/ 317 w 346"/>
                <a:gd name="T31" fmla="*/ 467 h 604"/>
                <a:gd name="T32" fmla="*/ 296 w 346"/>
                <a:gd name="T33" fmla="*/ 504 h 604"/>
                <a:gd name="T34" fmla="*/ 270 w 346"/>
                <a:gd name="T35" fmla="*/ 535 h 604"/>
                <a:gd name="T36" fmla="*/ 239 w 346"/>
                <a:gd name="T37" fmla="*/ 560 h 604"/>
                <a:gd name="T38" fmla="*/ 206 w 346"/>
                <a:gd name="T39" fmla="*/ 581 h 604"/>
                <a:gd name="T40" fmla="*/ 180 w 346"/>
                <a:gd name="T41" fmla="*/ 591 h 604"/>
                <a:gd name="T42" fmla="*/ 154 w 346"/>
                <a:gd name="T43" fmla="*/ 598 h 604"/>
                <a:gd name="T44" fmla="*/ 128 w 346"/>
                <a:gd name="T45" fmla="*/ 602 h 604"/>
                <a:gd name="T46" fmla="*/ 103 w 346"/>
                <a:gd name="T47" fmla="*/ 604 h 604"/>
                <a:gd name="T48" fmla="*/ 77 w 346"/>
                <a:gd name="T49" fmla="*/ 603 h 604"/>
                <a:gd name="T50" fmla="*/ 56 w 346"/>
                <a:gd name="T51" fmla="*/ 600 h 604"/>
                <a:gd name="T52" fmla="*/ 39 w 346"/>
                <a:gd name="T53" fmla="*/ 594 h 604"/>
                <a:gd name="T54" fmla="*/ 24 w 346"/>
                <a:gd name="T55" fmla="*/ 586 h 604"/>
                <a:gd name="T56" fmla="*/ 14 w 346"/>
                <a:gd name="T57" fmla="*/ 577 h 604"/>
                <a:gd name="T58" fmla="*/ 7 w 346"/>
                <a:gd name="T59" fmla="*/ 567 h 604"/>
                <a:gd name="T60" fmla="*/ 1 w 346"/>
                <a:gd name="T61" fmla="*/ 557 h 604"/>
                <a:gd name="T62" fmla="*/ 0 w 346"/>
                <a:gd name="T63" fmla="*/ 547 h 604"/>
                <a:gd name="T64" fmla="*/ 2 w 346"/>
                <a:gd name="T65" fmla="*/ 534 h 604"/>
                <a:gd name="T66" fmla="*/ 11 w 346"/>
                <a:gd name="T67" fmla="*/ 525 h 604"/>
                <a:gd name="T68" fmla="*/ 22 w 346"/>
                <a:gd name="T69" fmla="*/ 518 h 604"/>
                <a:gd name="T70" fmla="*/ 35 w 346"/>
                <a:gd name="T71" fmla="*/ 516 h 604"/>
                <a:gd name="T72" fmla="*/ 55 w 346"/>
                <a:gd name="T73" fmla="*/ 519 h 604"/>
                <a:gd name="T74" fmla="*/ 85 w 346"/>
                <a:gd name="T75" fmla="*/ 536 h 604"/>
                <a:gd name="T76" fmla="*/ 102 w 346"/>
                <a:gd name="T77" fmla="*/ 547 h 604"/>
                <a:gd name="T78" fmla="*/ 118 w 346"/>
                <a:gd name="T79" fmla="*/ 554 h 604"/>
                <a:gd name="T80" fmla="*/ 135 w 346"/>
                <a:gd name="T81" fmla="*/ 558 h 604"/>
                <a:gd name="T82" fmla="*/ 151 w 346"/>
                <a:gd name="T83" fmla="*/ 559 h 604"/>
                <a:gd name="T84" fmla="*/ 176 w 346"/>
                <a:gd name="T85" fmla="*/ 557 h 604"/>
                <a:gd name="T86" fmla="*/ 200 w 346"/>
                <a:gd name="T87" fmla="*/ 550 h 604"/>
                <a:gd name="T88" fmla="*/ 221 w 346"/>
                <a:gd name="T89" fmla="*/ 537 h 604"/>
                <a:gd name="T90" fmla="*/ 241 w 346"/>
                <a:gd name="T91" fmla="*/ 521 h 604"/>
                <a:gd name="T92" fmla="*/ 257 w 346"/>
                <a:gd name="T93" fmla="*/ 500 h 604"/>
                <a:gd name="T94" fmla="*/ 270 w 346"/>
                <a:gd name="T95" fmla="*/ 477 h 604"/>
                <a:gd name="T96" fmla="*/ 277 w 346"/>
                <a:gd name="T97" fmla="*/ 453 h 604"/>
                <a:gd name="T98" fmla="*/ 279 w 346"/>
                <a:gd name="T99" fmla="*/ 427 h 604"/>
                <a:gd name="T100" fmla="*/ 277 w 346"/>
                <a:gd name="T101" fmla="*/ 400 h 604"/>
                <a:gd name="T102" fmla="*/ 271 w 346"/>
                <a:gd name="T103" fmla="*/ 374 h 604"/>
                <a:gd name="T104" fmla="*/ 261 w 346"/>
                <a:gd name="T105" fmla="*/ 349 h 604"/>
                <a:gd name="T106" fmla="*/ 245 w 346"/>
                <a:gd name="T107" fmla="*/ 326 h 604"/>
                <a:gd name="T108" fmla="*/ 226 w 346"/>
                <a:gd name="T109" fmla="*/ 304 h 604"/>
                <a:gd name="T110" fmla="*/ 204 w 346"/>
                <a:gd name="T111" fmla="*/ 284 h 604"/>
                <a:gd name="T112" fmla="*/ 179 w 346"/>
                <a:gd name="T113" fmla="*/ 268 h 604"/>
                <a:gd name="T114" fmla="*/ 150 w 346"/>
                <a:gd name="T115" fmla="*/ 254 h 604"/>
                <a:gd name="T116" fmla="*/ 124 w 346"/>
                <a:gd name="T117" fmla="*/ 245 h 604"/>
                <a:gd name="T118" fmla="*/ 93 w 346"/>
                <a:gd name="T119" fmla="*/ 239 h 604"/>
                <a:gd name="T120" fmla="*/ 59 w 346"/>
                <a:gd name="T121" fmla="*/ 234 h 604"/>
                <a:gd name="T122" fmla="*/ 20 w 346"/>
                <a:gd name="T123" fmla="*/ 232 h 604"/>
                <a:gd name="T124" fmla="*/ 346 w 346"/>
                <a:gd name="T125" fmla="*/ 0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6"/>
                <a:gd name="T190" fmla="*/ 0 h 604"/>
                <a:gd name="T191" fmla="*/ 346 w 346"/>
                <a:gd name="T192" fmla="*/ 604 h 6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6" h="604">
                  <a:moveTo>
                    <a:pt x="346" y="0"/>
                  </a:moveTo>
                  <a:lnTo>
                    <a:pt x="312" y="75"/>
                  </a:lnTo>
                  <a:lnTo>
                    <a:pt x="134" y="75"/>
                  </a:lnTo>
                  <a:lnTo>
                    <a:pt x="94" y="155"/>
                  </a:lnTo>
                  <a:lnTo>
                    <a:pt x="123" y="160"/>
                  </a:lnTo>
                  <a:lnTo>
                    <a:pt x="150" y="167"/>
                  </a:lnTo>
                  <a:lnTo>
                    <a:pt x="175" y="175"/>
                  </a:lnTo>
                  <a:lnTo>
                    <a:pt x="199" y="185"/>
                  </a:lnTo>
                  <a:lnTo>
                    <a:pt x="210" y="190"/>
                  </a:lnTo>
                  <a:lnTo>
                    <a:pt x="220" y="197"/>
                  </a:lnTo>
                  <a:lnTo>
                    <a:pt x="232" y="203"/>
                  </a:lnTo>
                  <a:lnTo>
                    <a:pt x="241" y="210"/>
                  </a:lnTo>
                  <a:lnTo>
                    <a:pt x="251" y="217"/>
                  </a:lnTo>
                  <a:lnTo>
                    <a:pt x="261" y="224"/>
                  </a:lnTo>
                  <a:lnTo>
                    <a:pt x="270" y="233"/>
                  </a:lnTo>
                  <a:lnTo>
                    <a:pt x="278" y="241"/>
                  </a:lnTo>
                  <a:lnTo>
                    <a:pt x="292" y="256"/>
                  </a:lnTo>
                  <a:lnTo>
                    <a:pt x="304" y="272"/>
                  </a:lnTo>
                  <a:lnTo>
                    <a:pt x="314" y="289"/>
                  </a:lnTo>
                  <a:lnTo>
                    <a:pt x="321" y="306"/>
                  </a:lnTo>
                  <a:lnTo>
                    <a:pt x="329" y="324"/>
                  </a:lnTo>
                  <a:lnTo>
                    <a:pt x="333" y="342"/>
                  </a:lnTo>
                  <a:lnTo>
                    <a:pt x="336" y="361"/>
                  </a:lnTo>
                  <a:lnTo>
                    <a:pt x="337" y="380"/>
                  </a:lnTo>
                  <a:lnTo>
                    <a:pt x="336" y="393"/>
                  </a:lnTo>
                  <a:lnTo>
                    <a:pt x="335" y="404"/>
                  </a:lnTo>
                  <a:lnTo>
                    <a:pt x="334" y="416"/>
                  </a:lnTo>
                  <a:lnTo>
                    <a:pt x="332" y="426"/>
                  </a:lnTo>
                  <a:lnTo>
                    <a:pt x="329" y="437"/>
                  </a:lnTo>
                  <a:lnTo>
                    <a:pt x="326" y="448"/>
                  </a:lnTo>
                  <a:lnTo>
                    <a:pt x="322" y="458"/>
                  </a:lnTo>
                  <a:lnTo>
                    <a:pt x="317" y="467"/>
                  </a:lnTo>
                  <a:lnTo>
                    <a:pt x="307" y="487"/>
                  </a:lnTo>
                  <a:lnTo>
                    <a:pt x="296" y="504"/>
                  </a:lnTo>
                  <a:lnTo>
                    <a:pt x="283" y="521"/>
                  </a:lnTo>
                  <a:lnTo>
                    <a:pt x="270" y="535"/>
                  </a:lnTo>
                  <a:lnTo>
                    <a:pt x="254" y="549"/>
                  </a:lnTo>
                  <a:lnTo>
                    <a:pt x="239" y="560"/>
                  </a:lnTo>
                  <a:lnTo>
                    <a:pt x="222" y="571"/>
                  </a:lnTo>
                  <a:lnTo>
                    <a:pt x="206" y="581"/>
                  </a:lnTo>
                  <a:lnTo>
                    <a:pt x="192" y="586"/>
                  </a:lnTo>
                  <a:lnTo>
                    <a:pt x="180" y="591"/>
                  </a:lnTo>
                  <a:lnTo>
                    <a:pt x="168" y="595"/>
                  </a:lnTo>
                  <a:lnTo>
                    <a:pt x="154" y="598"/>
                  </a:lnTo>
                  <a:lnTo>
                    <a:pt x="142" y="601"/>
                  </a:lnTo>
                  <a:lnTo>
                    <a:pt x="128" y="602"/>
                  </a:lnTo>
                  <a:lnTo>
                    <a:pt x="115" y="604"/>
                  </a:lnTo>
                  <a:lnTo>
                    <a:pt x="103" y="604"/>
                  </a:lnTo>
                  <a:lnTo>
                    <a:pt x="89" y="604"/>
                  </a:lnTo>
                  <a:lnTo>
                    <a:pt x="77" y="603"/>
                  </a:lnTo>
                  <a:lnTo>
                    <a:pt x="66" y="601"/>
                  </a:lnTo>
                  <a:lnTo>
                    <a:pt x="56" y="600"/>
                  </a:lnTo>
                  <a:lnTo>
                    <a:pt x="47" y="597"/>
                  </a:lnTo>
                  <a:lnTo>
                    <a:pt x="39" y="594"/>
                  </a:lnTo>
                  <a:lnTo>
                    <a:pt x="31" y="591"/>
                  </a:lnTo>
                  <a:lnTo>
                    <a:pt x="24" y="586"/>
                  </a:lnTo>
                  <a:lnTo>
                    <a:pt x="19" y="582"/>
                  </a:lnTo>
                  <a:lnTo>
                    <a:pt x="14" y="577"/>
                  </a:lnTo>
                  <a:lnTo>
                    <a:pt x="10" y="572"/>
                  </a:lnTo>
                  <a:lnTo>
                    <a:pt x="7" y="567"/>
                  </a:lnTo>
                  <a:lnTo>
                    <a:pt x="3" y="562"/>
                  </a:lnTo>
                  <a:lnTo>
                    <a:pt x="1" y="557"/>
                  </a:lnTo>
                  <a:lnTo>
                    <a:pt x="0" y="552"/>
                  </a:lnTo>
                  <a:lnTo>
                    <a:pt x="0" y="547"/>
                  </a:lnTo>
                  <a:lnTo>
                    <a:pt x="0" y="540"/>
                  </a:lnTo>
                  <a:lnTo>
                    <a:pt x="2" y="534"/>
                  </a:lnTo>
                  <a:lnTo>
                    <a:pt x="5" y="529"/>
                  </a:lnTo>
                  <a:lnTo>
                    <a:pt x="11" y="525"/>
                  </a:lnTo>
                  <a:lnTo>
                    <a:pt x="16" y="521"/>
                  </a:lnTo>
                  <a:lnTo>
                    <a:pt x="22" y="518"/>
                  </a:lnTo>
                  <a:lnTo>
                    <a:pt x="28" y="516"/>
                  </a:lnTo>
                  <a:lnTo>
                    <a:pt x="35" y="516"/>
                  </a:lnTo>
                  <a:lnTo>
                    <a:pt x="46" y="516"/>
                  </a:lnTo>
                  <a:lnTo>
                    <a:pt x="55" y="519"/>
                  </a:lnTo>
                  <a:lnTo>
                    <a:pt x="67" y="525"/>
                  </a:lnTo>
                  <a:lnTo>
                    <a:pt x="85" y="536"/>
                  </a:lnTo>
                  <a:lnTo>
                    <a:pt x="93" y="541"/>
                  </a:lnTo>
                  <a:lnTo>
                    <a:pt x="102" y="547"/>
                  </a:lnTo>
                  <a:lnTo>
                    <a:pt x="110" y="551"/>
                  </a:lnTo>
                  <a:lnTo>
                    <a:pt x="118" y="554"/>
                  </a:lnTo>
                  <a:lnTo>
                    <a:pt x="126" y="556"/>
                  </a:lnTo>
                  <a:lnTo>
                    <a:pt x="135" y="558"/>
                  </a:lnTo>
                  <a:lnTo>
                    <a:pt x="143" y="559"/>
                  </a:lnTo>
                  <a:lnTo>
                    <a:pt x="151" y="559"/>
                  </a:lnTo>
                  <a:lnTo>
                    <a:pt x="163" y="559"/>
                  </a:lnTo>
                  <a:lnTo>
                    <a:pt x="176" y="557"/>
                  </a:lnTo>
                  <a:lnTo>
                    <a:pt x="187" y="554"/>
                  </a:lnTo>
                  <a:lnTo>
                    <a:pt x="200" y="550"/>
                  </a:lnTo>
                  <a:lnTo>
                    <a:pt x="210" y="545"/>
                  </a:lnTo>
                  <a:lnTo>
                    <a:pt x="221" y="537"/>
                  </a:lnTo>
                  <a:lnTo>
                    <a:pt x="231" y="530"/>
                  </a:lnTo>
                  <a:lnTo>
                    <a:pt x="241" y="521"/>
                  </a:lnTo>
                  <a:lnTo>
                    <a:pt x="250" y="510"/>
                  </a:lnTo>
                  <a:lnTo>
                    <a:pt x="257" y="500"/>
                  </a:lnTo>
                  <a:lnTo>
                    <a:pt x="265" y="489"/>
                  </a:lnTo>
                  <a:lnTo>
                    <a:pt x="270" y="477"/>
                  </a:lnTo>
                  <a:lnTo>
                    <a:pt x="274" y="466"/>
                  </a:lnTo>
                  <a:lnTo>
                    <a:pt x="277" y="453"/>
                  </a:lnTo>
                  <a:lnTo>
                    <a:pt x="279" y="440"/>
                  </a:lnTo>
                  <a:lnTo>
                    <a:pt x="279" y="427"/>
                  </a:lnTo>
                  <a:lnTo>
                    <a:pt x="279" y="413"/>
                  </a:lnTo>
                  <a:lnTo>
                    <a:pt x="277" y="400"/>
                  </a:lnTo>
                  <a:lnTo>
                    <a:pt x="275" y="388"/>
                  </a:lnTo>
                  <a:lnTo>
                    <a:pt x="271" y="374"/>
                  </a:lnTo>
                  <a:lnTo>
                    <a:pt x="266" y="362"/>
                  </a:lnTo>
                  <a:lnTo>
                    <a:pt x="261" y="349"/>
                  </a:lnTo>
                  <a:lnTo>
                    <a:pt x="253" y="338"/>
                  </a:lnTo>
                  <a:lnTo>
                    <a:pt x="245" y="326"/>
                  </a:lnTo>
                  <a:lnTo>
                    <a:pt x="236" y="314"/>
                  </a:lnTo>
                  <a:lnTo>
                    <a:pt x="226" y="304"/>
                  </a:lnTo>
                  <a:lnTo>
                    <a:pt x="215" y="294"/>
                  </a:lnTo>
                  <a:lnTo>
                    <a:pt x="204" y="284"/>
                  </a:lnTo>
                  <a:lnTo>
                    <a:pt x="191" y="276"/>
                  </a:lnTo>
                  <a:lnTo>
                    <a:pt x="179" y="268"/>
                  </a:lnTo>
                  <a:lnTo>
                    <a:pt x="164" y="261"/>
                  </a:lnTo>
                  <a:lnTo>
                    <a:pt x="150" y="254"/>
                  </a:lnTo>
                  <a:lnTo>
                    <a:pt x="138" y="249"/>
                  </a:lnTo>
                  <a:lnTo>
                    <a:pt x="124" y="245"/>
                  </a:lnTo>
                  <a:lnTo>
                    <a:pt x="109" y="242"/>
                  </a:lnTo>
                  <a:lnTo>
                    <a:pt x="93" y="239"/>
                  </a:lnTo>
                  <a:lnTo>
                    <a:pt x="77" y="236"/>
                  </a:lnTo>
                  <a:lnTo>
                    <a:pt x="59" y="234"/>
                  </a:lnTo>
                  <a:lnTo>
                    <a:pt x="40" y="233"/>
                  </a:lnTo>
                  <a:lnTo>
                    <a:pt x="20" y="232"/>
                  </a:lnTo>
                  <a:lnTo>
                    <a:pt x="134" y="0"/>
                  </a:lnTo>
                  <a:lnTo>
                    <a:pt x="346" y="0"/>
                  </a:lnTo>
                  <a:close/>
                </a:path>
              </a:pathLst>
            </a:custGeom>
            <a:solidFill>
              <a:srgbClr val="131516"/>
            </a:solidFill>
            <a:ln w="9525">
              <a:noFill/>
              <a:round/>
              <a:headEnd/>
              <a:tailEnd/>
            </a:ln>
          </p:spPr>
          <p:txBody>
            <a:bodyPr>
              <a:prstTxWarp prst="textNoShape">
                <a:avLst/>
              </a:prstTxWarp>
            </a:bodyPr>
            <a:lstStyle/>
            <a:p>
              <a:endParaRPr lang="de-DE"/>
            </a:p>
          </p:txBody>
        </p:sp>
        <p:sp>
          <p:nvSpPr>
            <p:cNvPr id="259" name="Freeform 260"/>
            <p:cNvSpPr>
              <a:spLocks noEditPoints="1"/>
            </p:cNvSpPr>
            <p:nvPr/>
          </p:nvSpPr>
          <p:spPr bwMode="auto">
            <a:xfrm>
              <a:off x="3317" y="3250"/>
              <a:ext cx="55" cy="87"/>
            </a:xfrm>
            <a:custGeom>
              <a:avLst/>
              <a:gdLst>
                <a:gd name="T0" fmla="*/ 2 w 384"/>
                <a:gd name="T1" fmla="*/ 263 h 615"/>
                <a:gd name="T2" fmla="*/ 12 w 384"/>
                <a:gd name="T3" fmla="*/ 196 h 615"/>
                <a:gd name="T4" fmla="*/ 31 w 384"/>
                <a:gd name="T5" fmla="*/ 137 h 615"/>
                <a:gd name="T6" fmla="*/ 57 w 384"/>
                <a:gd name="T7" fmla="*/ 88 h 615"/>
                <a:gd name="T8" fmla="*/ 89 w 384"/>
                <a:gd name="T9" fmla="*/ 49 h 615"/>
                <a:gd name="T10" fmla="*/ 122 w 384"/>
                <a:gd name="T11" fmla="*/ 22 h 615"/>
                <a:gd name="T12" fmla="*/ 153 w 384"/>
                <a:gd name="T13" fmla="*/ 6 h 615"/>
                <a:gd name="T14" fmla="*/ 184 w 384"/>
                <a:gd name="T15" fmla="*/ 0 h 615"/>
                <a:gd name="T16" fmla="*/ 211 w 384"/>
                <a:gd name="T17" fmla="*/ 1 h 615"/>
                <a:gd name="T18" fmla="*/ 236 w 384"/>
                <a:gd name="T19" fmla="*/ 6 h 615"/>
                <a:gd name="T20" fmla="*/ 258 w 384"/>
                <a:gd name="T21" fmla="*/ 17 h 615"/>
                <a:gd name="T22" fmla="*/ 303 w 384"/>
                <a:gd name="T23" fmla="*/ 53 h 615"/>
                <a:gd name="T24" fmla="*/ 333 w 384"/>
                <a:gd name="T25" fmla="*/ 92 h 615"/>
                <a:gd name="T26" fmla="*/ 352 w 384"/>
                <a:gd name="T27" fmla="*/ 129 h 615"/>
                <a:gd name="T28" fmla="*/ 367 w 384"/>
                <a:gd name="T29" fmla="*/ 170 h 615"/>
                <a:gd name="T30" fmla="*/ 377 w 384"/>
                <a:gd name="T31" fmla="*/ 217 h 615"/>
                <a:gd name="T32" fmla="*/ 383 w 384"/>
                <a:gd name="T33" fmla="*/ 266 h 615"/>
                <a:gd name="T34" fmla="*/ 383 w 384"/>
                <a:gd name="T35" fmla="*/ 328 h 615"/>
                <a:gd name="T36" fmla="*/ 377 w 384"/>
                <a:gd name="T37" fmla="*/ 399 h 615"/>
                <a:gd name="T38" fmla="*/ 361 w 384"/>
                <a:gd name="T39" fmla="*/ 460 h 615"/>
                <a:gd name="T40" fmla="*/ 339 w 384"/>
                <a:gd name="T41" fmla="*/ 512 h 615"/>
                <a:gd name="T42" fmla="*/ 311 w 384"/>
                <a:gd name="T43" fmla="*/ 552 h 615"/>
                <a:gd name="T44" fmla="*/ 279 w 384"/>
                <a:gd name="T45" fmla="*/ 582 h 615"/>
                <a:gd name="T46" fmla="*/ 245 w 384"/>
                <a:gd name="T47" fmla="*/ 603 h 615"/>
                <a:gd name="T48" fmla="*/ 211 w 384"/>
                <a:gd name="T49" fmla="*/ 613 h 615"/>
                <a:gd name="T50" fmla="*/ 179 w 384"/>
                <a:gd name="T51" fmla="*/ 615 h 615"/>
                <a:gd name="T52" fmla="*/ 149 w 384"/>
                <a:gd name="T53" fmla="*/ 609 h 615"/>
                <a:gd name="T54" fmla="*/ 121 w 384"/>
                <a:gd name="T55" fmla="*/ 596 h 615"/>
                <a:gd name="T56" fmla="*/ 94 w 384"/>
                <a:gd name="T57" fmla="*/ 576 h 615"/>
                <a:gd name="T58" fmla="*/ 70 w 384"/>
                <a:gd name="T59" fmla="*/ 549 h 615"/>
                <a:gd name="T60" fmla="*/ 49 w 384"/>
                <a:gd name="T61" fmla="*/ 515 h 615"/>
                <a:gd name="T62" fmla="*/ 19 w 384"/>
                <a:gd name="T63" fmla="*/ 447 h 615"/>
                <a:gd name="T64" fmla="*/ 3 w 384"/>
                <a:gd name="T65" fmla="*/ 369 h 615"/>
                <a:gd name="T66" fmla="*/ 86 w 384"/>
                <a:gd name="T67" fmla="*/ 323 h 615"/>
                <a:gd name="T68" fmla="*/ 91 w 384"/>
                <a:gd name="T69" fmla="*/ 408 h 615"/>
                <a:gd name="T70" fmla="*/ 103 w 384"/>
                <a:gd name="T71" fmla="*/ 481 h 615"/>
                <a:gd name="T72" fmla="*/ 123 w 384"/>
                <a:gd name="T73" fmla="*/ 538 h 615"/>
                <a:gd name="T74" fmla="*/ 148 w 384"/>
                <a:gd name="T75" fmla="*/ 572 h 615"/>
                <a:gd name="T76" fmla="*/ 162 w 384"/>
                <a:gd name="T77" fmla="*/ 581 h 615"/>
                <a:gd name="T78" fmla="*/ 179 w 384"/>
                <a:gd name="T79" fmla="*/ 587 h 615"/>
                <a:gd name="T80" fmla="*/ 196 w 384"/>
                <a:gd name="T81" fmla="*/ 588 h 615"/>
                <a:gd name="T82" fmla="*/ 215 w 384"/>
                <a:gd name="T83" fmla="*/ 582 h 615"/>
                <a:gd name="T84" fmla="*/ 233 w 384"/>
                <a:gd name="T85" fmla="*/ 572 h 615"/>
                <a:gd name="T86" fmla="*/ 252 w 384"/>
                <a:gd name="T87" fmla="*/ 555 h 615"/>
                <a:gd name="T88" fmla="*/ 266 w 384"/>
                <a:gd name="T89" fmla="*/ 529 h 615"/>
                <a:gd name="T90" fmla="*/ 278 w 384"/>
                <a:gd name="T91" fmla="*/ 496 h 615"/>
                <a:gd name="T92" fmla="*/ 290 w 384"/>
                <a:gd name="T93" fmla="*/ 431 h 615"/>
                <a:gd name="T94" fmla="*/ 297 w 384"/>
                <a:gd name="T95" fmla="*/ 348 h 615"/>
                <a:gd name="T96" fmla="*/ 299 w 384"/>
                <a:gd name="T97" fmla="*/ 258 h 615"/>
                <a:gd name="T98" fmla="*/ 293 w 384"/>
                <a:gd name="T99" fmla="*/ 190 h 615"/>
                <a:gd name="T100" fmla="*/ 282 w 384"/>
                <a:gd name="T101" fmla="*/ 132 h 615"/>
                <a:gd name="T102" fmla="*/ 269 w 384"/>
                <a:gd name="T103" fmla="*/ 91 h 615"/>
                <a:gd name="T104" fmla="*/ 254 w 384"/>
                <a:gd name="T105" fmla="*/ 63 h 615"/>
                <a:gd name="T106" fmla="*/ 237 w 384"/>
                <a:gd name="T107" fmla="*/ 42 h 615"/>
                <a:gd name="T108" fmla="*/ 206 w 384"/>
                <a:gd name="T109" fmla="*/ 29 h 615"/>
                <a:gd name="T110" fmla="*/ 179 w 384"/>
                <a:gd name="T111" fmla="*/ 30 h 615"/>
                <a:gd name="T112" fmla="*/ 159 w 384"/>
                <a:gd name="T113" fmla="*/ 39 h 615"/>
                <a:gd name="T114" fmla="*/ 141 w 384"/>
                <a:gd name="T115" fmla="*/ 55 h 615"/>
                <a:gd name="T116" fmla="*/ 120 w 384"/>
                <a:gd name="T117" fmla="*/ 88 h 615"/>
                <a:gd name="T118" fmla="*/ 104 w 384"/>
                <a:gd name="T119" fmla="*/ 133 h 615"/>
                <a:gd name="T120" fmla="*/ 93 w 384"/>
                <a:gd name="T121" fmla="*/ 208 h 615"/>
                <a:gd name="T122" fmla="*/ 86 w 384"/>
                <a:gd name="T123" fmla="*/ 323 h 6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4"/>
                <a:gd name="T187" fmla="*/ 0 h 615"/>
                <a:gd name="T188" fmla="*/ 384 w 384"/>
                <a:gd name="T189" fmla="*/ 615 h 6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4" h="615">
                  <a:moveTo>
                    <a:pt x="0" y="312"/>
                  </a:moveTo>
                  <a:lnTo>
                    <a:pt x="1" y="287"/>
                  </a:lnTo>
                  <a:lnTo>
                    <a:pt x="2" y="263"/>
                  </a:lnTo>
                  <a:lnTo>
                    <a:pt x="5" y="240"/>
                  </a:lnTo>
                  <a:lnTo>
                    <a:pt x="8" y="218"/>
                  </a:lnTo>
                  <a:lnTo>
                    <a:pt x="12" y="196"/>
                  </a:lnTo>
                  <a:lnTo>
                    <a:pt x="18" y="176"/>
                  </a:lnTo>
                  <a:lnTo>
                    <a:pt x="24" y="156"/>
                  </a:lnTo>
                  <a:lnTo>
                    <a:pt x="31" y="137"/>
                  </a:lnTo>
                  <a:lnTo>
                    <a:pt x="39" y="120"/>
                  </a:lnTo>
                  <a:lnTo>
                    <a:pt x="48" y="103"/>
                  </a:lnTo>
                  <a:lnTo>
                    <a:pt x="57" y="88"/>
                  </a:lnTo>
                  <a:lnTo>
                    <a:pt x="67" y="73"/>
                  </a:lnTo>
                  <a:lnTo>
                    <a:pt x="78" y="60"/>
                  </a:lnTo>
                  <a:lnTo>
                    <a:pt x="89" y="49"/>
                  </a:lnTo>
                  <a:lnTo>
                    <a:pt x="100" y="37"/>
                  </a:lnTo>
                  <a:lnTo>
                    <a:pt x="113" y="28"/>
                  </a:lnTo>
                  <a:lnTo>
                    <a:pt x="122" y="22"/>
                  </a:lnTo>
                  <a:lnTo>
                    <a:pt x="132" y="16"/>
                  </a:lnTo>
                  <a:lnTo>
                    <a:pt x="143" y="10"/>
                  </a:lnTo>
                  <a:lnTo>
                    <a:pt x="153" y="6"/>
                  </a:lnTo>
                  <a:lnTo>
                    <a:pt x="162" y="3"/>
                  </a:lnTo>
                  <a:lnTo>
                    <a:pt x="173" y="1"/>
                  </a:lnTo>
                  <a:lnTo>
                    <a:pt x="184" y="0"/>
                  </a:lnTo>
                  <a:lnTo>
                    <a:pt x="194" y="0"/>
                  </a:lnTo>
                  <a:lnTo>
                    <a:pt x="202" y="0"/>
                  </a:lnTo>
                  <a:lnTo>
                    <a:pt x="211" y="1"/>
                  </a:lnTo>
                  <a:lnTo>
                    <a:pt x="219" y="2"/>
                  </a:lnTo>
                  <a:lnTo>
                    <a:pt x="227" y="4"/>
                  </a:lnTo>
                  <a:lnTo>
                    <a:pt x="236" y="6"/>
                  </a:lnTo>
                  <a:lnTo>
                    <a:pt x="243" y="9"/>
                  </a:lnTo>
                  <a:lnTo>
                    <a:pt x="251" y="12"/>
                  </a:lnTo>
                  <a:lnTo>
                    <a:pt x="258" y="17"/>
                  </a:lnTo>
                  <a:lnTo>
                    <a:pt x="274" y="27"/>
                  </a:lnTo>
                  <a:lnTo>
                    <a:pt x="288" y="38"/>
                  </a:lnTo>
                  <a:lnTo>
                    <a:pt x="303" y="53"/>
                  </a:lnTo>
                  <a:lnTo>
                    <a:pt x="316" y="69"/>
                  </a:lnTo>
                  <a:lnTo>
                    <a:pt x="324" y="81"/>
                  </a:lnTo>
                  <a:lnTo>
                    <a:pt x="333" y="92"/>
                  </a:lnTo>
                  <a:lnTo>
                    <a:pt x="340" y="103"/>
                  </a:lnTo>
                  <a:lnTo>
                    <a:pt x="346" y="116"/>
                  </a:lnTo>
                  <a:lnTo>
                    <a:pt x="352" y="129"/>
                  </a:lnTo>
                  <a:lnTo>
                    <a:pt x="357" y="143"/>
                  </a:lnTo>
                  <a:lnTo>
                    <a:pt x="363" y="156"/>
                  </a:lnTo>
                  <a:lnTo>
                    <a:pt x="367" y="170"/>
                  </a:lnTo>
                  <a:lnTo>
                    <a:pt x="371" y="186"/>
                  </a:lnTo>
                  <a:lnTo>
                    <a:pt x="375" y="200"/>
                  </a:lnTo>
                  <a:lnTo>
                    <a:pt x="377" y="217"/>
                  </a:lnTo>
                  <a:lnTo>
                    <a:pt x="380" y="232"/>
                  </a:lnTo>
                  <a:lnTo>
                    <a:pt x="382" y="250"/>
                  </a:lnTo>
                  <a:lnTo>
                    <a:pt x="383" y="266"/>
                  </a:lnTo>
                  <a:lnTo>
                    <a:pt x="384" y="285"/>
                  </a:lnTo>
                  <a:lnTo>
                    <a:pt x="384" y="303"/>
                  </a:lnTo>
                  <a:lnTo>
                    <a:pt x="383" y="328"/>
                  </a:lnTo>
                  <a:lnTo>
                    <a:pt x="382" y="352"/>
                  </a:lnTo>
                  <a:lnTo>
                    <a:pt x="380" y="376"/>
                  </a:lnTo>
                  <a:lnTo>
                    <a:pt x="377" y="399"/>
                  </a:lnTo>
                  <a:lnTo>
                    <a:pt x="373" y="419"/>
                  </a:lnTo>
                  <a:lnTo>
                    <a:pt x="368" y="440"/>
                  </a:lnTo>
                  <a:lnTo>
                    <a:pt x="361" y="460"/>
                  </a:lnTo>
                  <a:lnTo>
                    <a:pt x="354" y="478"/>
                  </a:lnTo>
                  <a:lnTo>
                    <a:pt x="347" y="496"/>
                  </a:lnTo>
                  <a:lnTo>
                    <a:pt x="339" y="512"/>
                  </a:lnTo>
                  <a:lnTo>
                    <a:pt x="329" y="527"/>
                  </a:lnTo>
                  <a:lnTo>
                    <a:pt x="320" y="540"/>
                  </a:lnTo>
                  <a:lnTo>
                    <a:pt x="311" y="552"/>
                  </a:lnTo>
                  <a:lnTo>
                    <a:pt x="301" y="564"/>
                  </a:lnTo>
                  <a:lnTo>
                    <a:pt x="290" y="574"/>
                  </a:lnTo>
                  <a:lnTo>
                    <a:pt x="279" y="582"/>
                  </a:lnTo>
                  <a:lnTo>
                    <a:pt x="268" y="591"/>
                  </a:lnTo>
                  <a:lnTo>
                    <a:pt x="256" y="597"/>
                  </a:lnTo>
                  <a:lnTo>
                    <a:pt x="245" y="603"/>
                  </a:lnTo>
                  <a:lnTo>
                    <a:pt x="233" y="607"/>
                  </a:lnTo>
                  <a:lnTo>
                    <a:pt x="222" y="611"/>
                  </a:lnTo>
                  <a:lnTo>
                    <a:pt x="211" y="613"/>
                  </a:lnTo>
                  <a:lnTo>
                    <a:pt x="200" y="614"/>
                  </a:lnTo>
                  <a:lnTo>
                    <a:pt x="189" y="615"/>
                  </a:lnTo>
                  <a:lnTo>
                    <a:pt x="179" y="615"/>
                  </a:lnTo>
                  <a:lnTo>
                    <a:pt x="168" y="613"/>
                  </a:lnTo>
                  <a:lnTo>
                    <a:pt x="159" y="612"/>
                  </a:lnTo>
                  <a:lnTo>
                    <a:pt x="149" y="609"/>
                  </a:lnTo>
                  <a:lnTo>
                    <a:pt x="139" y="605"/>
                  </a:lnTo>
                  <a:lnTo>
                    <a:pt x="130" y="601"/>
                  </a:lnTo>
                  <a:lnTo>
                    <a:pt x="121" y="596"/>
                  </a:lnTo>
                  <a:lnTo>
                    <a:pt x="112" y="591"/>
                  </a:lnTo>
                  <a:lnTo>
                    <a:pt x="103" y="583"/>
                  </a:lnTo>
                  <a:lnTo>
                    <a:pt x="94" y="576"/>
                  </a:lnTo>
                  <a:lnTo>
                    <a:pt x="86" y="568"/>
                  </a:lnTo>
                  <a:lnTo>
                    <a:pt x="79" y="559"/>
                  </a:lnTo>
                  <a:lnTo>
                    <a:pt x="70" y="549"/>
                  </a:lnTo>
                  <a:lnTo>
                    <a:pt x="63" y="539"/>
                  </a:lnTo>
                  <a:lnTo>
                    <a:pt x="55" y="528"/>
                  </a:lnTo>
                  <a:lnTo>
                    <a:pt x="49" y="515"/>
                  </a:lnTo>
                  <a:lnTo>
                    <a:pt x="37" y="494"/>
                  </a:lnTo>
                  <a:lnTo>
                    <a:pt x="27" y="471"/>
                  </a:lnTo>
                  <a:lnTo>
                    <a:pt x="19" y="447"/>
                  </a:lnTo>
                  <a:lnTo>
                    <a:pt x="12" y="422"/>
                  </a:lnTo>
                  <a:lnTo>
                    <a:pt x="7" y="397"/>
                  </a:lnTo>
                  <a:lnTo>
                    <a:pt x="3" y="369"/>
                  </a:lnTo>
                  <a:lnTo>
                    <a:pt x="1" y="341"/>
                  </a:lnTo>
                  <a:lnTo>
                    <a:pt x="0" y="312"/>
                  </a:lnTo>
                  <a:close/>
                  <a:moveTo>
                    <a:pt x="86" y="323"/>
                  </a:moveTo>
                  <a:lnTo>
                    <a:pt x="87" y="353"/>
                  </a:lnTo>
                  <a:lnTo>
                    <a:pt x="88" y="381"/>
                  </a:lnTo>
                  <a:lnTo>
                    <a:pt x="91" y="408"/>
                  </a:lnTo>
                  <a:lnTo>
                    <a:pt x="94" y="434"/>
                  </a:lnTo>
                  <a:lnTo>
                    <a:pt x="98" y="459"/>
                  </a:lnTo>
                  <a:lnTo>
                    <a:pt x="103" y="481"/>
                  </a:lnTo>
                  <a:lnTo>
                    <a:pt x="110" y="503"/>
                  </a:lnTo>
                  <a:lnTo>
                    <a:pt x="117" y="523"/>
                  </a:lnTo>
                  <a:lnTo>
                    <a:pt x="123" y="538"/>
                  </a:lnTo>
                  <a:lnTo>
                    <a:pt x="130" y="551"/>
                  </a:lnTo>
                  <a:lnTo>
                    <a:pt x="138" y="563"/>
                  </a:lnTo>
                  <a:lnTo>
                    <a:pt x="148" y="572"/>
                  </a:lnTo>
                  <a:lnTo>
                    <a:pt x="152" y="575"/>
                  </a:lnTo>
                  <a:lnTo>
                    <a:pt x="157" y="578"/>
                  </a:lnTo>
                  <a:lnTo>
                    <a:pt x="162" y="581"/>
                  </a:lnTo>
                  <a:lnTo>
                    <a:pt x="167" y="583"/>
                  </a:lnTo>
                  <a:lnTo>
                    <a:pt x="174" y="586"/>
                  </a:lnTo>
                  <a:lnTo>
                    <a:pt x="179" y="587"/>
                  </a:lnTo>
                  <a:lnTo>
                    <a:pt x="185" y="588"/>
                  </a:lnTo>
                  <a:lnTo>
                    <a:pt x="191" y="588"/>
                  </a:lnTo>
                  <a:lnTo>
                    <a:pt x="196" y="588"/>
                  </a:lnTo>
                  <a:lnTo>
                    <a:pt x="202" y="587"/>
                  </a:lnTo>
                  <a:lnTo>
                    <a:pt x="209" y="584"/>
                  </a:lnTo>
                  <a:lnTo>
                    <a:pt x="215" y="582"/>
                  </a:lnTo>
                  <a:lnTo>
                    <a:pt x="221" y="579"/>
                  </a:lnTo>
                  <a:lnTo>
                    <a:pt x="227" y="576"/>
                  </a:lnTo>
                  <a:lnTo>
                    <a:pt x="233" y="572"/>
                  </a:lnTo>
                  <a:lnTo>
                    <a:pt x="240" y="567"/>
                  </a:lnTo>
                  <a:lnTo>
                    <a:pt x="246" y="561"/>
                  </a:lnTo>
                  <a:lnTo>
                    <a:pt x="252" y="555"/>
                  </a:lnTo>
                  <a:lnTo>
                    <a:pt x="257" y="546"/>
                  </a:lnTo>
                  <a:lnTo>
                    <a:pt x="262" y="538"/>
                  </a:lnTo>
                  <a:lnTo>
                    <a:pt x="266" y="529"/>
                  </a:lnTo>
                  <a:lnTo>
                    <a:pt x="271" y="518"/>
                  </a:lnTo>
                  <a:lnTo>
                    <a:pt x="275" y="508"/>
                  </a:lnTo>
                  <a:lnTo>
                    <a:pt x="278" y="496"/>
                  </a:lnTo>
                  <a:lnTo>
                    <a:pt x="283" y="476"/>
                  </a:lnTo>
                  <a:lnTo>
                    <a:pt x="287" y="454"/>
                  </a:lnTo>
                  <a:lnTo>
                    <a:pt x="290" y="431"/>
                  </a:lnTo>
                  <a:lnTo>
                    <a:pt x="293" y="405"/>
                  </a:lnTo>
                  <a:lnTo>
                    <a:pt x="295" y="378"/>
                  </a:lnTo>
                  <a:lnTo>
                    <a:pt x="297" y="348"/>
                  </a:lnTo>
                  <a:lnTo>
                    <a:pt x="299" y="317"/>
                  </a:lnTo>
                  <a:lnTo>
                    <a:pt x="299" y="284"/>
                  </a:lnTo>
                  <a:lnTo>
                    <a:pt x="299" y="258"/>
                  </a:lnTo>
                  <a:lnTo>
                    <a:pt x="297" y="234"/>
                  </a:lnTo>
                  <a:lnTo>
                    <a:pt x="295" y="212"/>
                  </a:lnTo>
                  <a:lnTo>
                    <a:pt x="293" y="190"/>
                  </a:lnTo>
                  <a:lnTo>
                    <a:pt x="290" y="169"/>
                  </a:lnTo>
                  <a:lnTo>
                    <a:pt x="286" y="150"/>
                  </a:lnTo>
                  <a:lnTo>
                    <a:pt x="282" y="132"/>
                  </a:lnTo>
                  <a:lnTo>
                    <a:pt x="278" y="115"/>
                  </a:lnTo>
                  <a:lnTo>
                    <a:pt x="274" y="102"/>
                  </a:lnTo>
                  <a:lnTo>
                    <a:pt x="269" y="91"/>
                  </a:lnTo>
                  <a:lnTo>
                    <a:pt x="264" y="81"/>
                  </a:lnTo>
                  <a:lnTo>
                    <a:pt x="259" y="71"/>
                  </a:lnTo>
                  <a:lnTo>
                    <a:pt x="254" y="63"/>
                  </a:lnTo>
                  <a:lnTo>
                    <a:pt x="249" y="55"/>
                  </a:lnTo>
                  <a:lnTo>
                    <a:pt x="243" y="49"/>
                  </a:lnTo>
                  <a:lnTo>
                    <a:pt x="237" y="42"/>
                  </a:lnTo>
                  <a:lnTo>
                    <a:pt x="227" y="36"/>
                  </a:lnTo>
                  <a:lnTo>
                    <a:pt x="217" y="32"/>
                  </a:lnTo>
                  <a:lnTo>
                    <a:pt x="206" y="29"/>
                  </a:lnTo>
                  <a:lnTo>
                    <a:pt x="193" y="29"/>
                  </a:lnTo>
                  <a:lnTo>
                    <a:pt x="186" y="29"/>
                  </a:lnTo>
                  <a:lnTo>
                    <a:pt x="179" y="30"/>
                  </a:lnTo>
                  <a:lnTo>
                    <a:pt x="173" y="32"/>
                  </a:lnTo>
                  <a:lnTo>
                    <a:pt x="165" y="35"/>
                  </a:lnTo>
                  <a:lnTo>
                    <a:pt x="159" y="39"/>
                  </a:lnTo>
                  <a:lnTo>
                    <a:pt x="153" y="43"/>
                  </a:lnTo>
                  <a:lnTo>
                    <a:pt x="147" y="49"/>
                  </a:lnTo>
                  <a:lnTo>
                    <a:pt x="141" y="55"/>
                  </a:lnTo>
                  <a:lnTo>
                    <a:pt x="133" y="65"/>
                  </a:lnTo>
                  <a:lnTo>
                    <a:pt x="126" y="75"/>
                  </a:lnTo>
                  <a:lnTo>
                    <a:pt x="120" y="88"/>
                  </a:lnTo>
                  <a:lnTo>
                    <a:pt x="114" y="102"/>
                  </a:lnTo>
                  <a:lnTo>
                    <a:pt x="109" y="117"/>
                  </a:lnTo>
                  <a:lnTo>
                    <a:pt x="104" y="133"/>
                  </a:lnTo>
                  <a:lnTo>
                    <a:pt x="100" y="151"/>
                  </a:lnTo>
                  <a:lnTo>
                    <a:pt x="97" y="169"/>
                  </a:lnTo>
                  <a:lnTo>
                    <a:pt x="93" y="208"/>
                  </a:lnTo>
                  <a:lnTo>
                    <a:pt x="89" y="247"/>
                  </a:lnTo>
                  <a:lnTo>
                    <a:pt x="87" y="285"/>
                  </a:lnTo>
                  <a:lnTo>
                    <a:pt x="86" y="323"/>
                  </a:lnTo>
                  <a:close/>
                </a:path>
              </a:pathLst>
            </a:custGeom>
            <a:solidFill>
              <a:srgbClr val="131516"/>
            </a:solidFill>
            <a:ln w="9525">
              <a:noFill/>
              <a:round/>
              <a:headEnd/>
              <a:tailEnd/>
            </a:ln>
          </p:spPr>
          <p:txBody>
            <a:bodyPr>
              <a:prstTxWarp prst="textNoShape">
                <a:avLst/>
              </a:prstTxWarp>
            </a:bodyPr>
            <a:lstStyle/>
            <a:p>
              <a:endParaRPr lang="de-DE"/>
            </a:p>
          </p:txBody>
        </p:sp>
        <p:sp>
          <p:nvSpPr>
            <p:cNvPr id="260" name="Freeform 261"/>
            <p:cNvSpPr>
              <a:spLocks/>
            </p:cNvSpPr>
            <p:nvPr/>
          </p:nvSpPr>
          <p:spPr bwMode="auto">
            <a:xfrm>
              <a:off x="3255" y="3251"/>
              <a:ext cx="49" cy="86"/>
            </a:xfrm>
            <a:custGeom>
              <a:avLst/>
              <a:gdLst>
                <a:gd name="T0" fmla="*/ 312 w 346"/>
                <a:gd name="T1" fmla="*/ 75 h 604"/>
                <a:gd name="T2" fmla="*/ 94 w 346"/>
                <a:gd name="T3" fmla="*/ 155 h 604"/>
                <a:gd name="T4" fmla="*/ 150 w 346"/>
                <a:gd name="T5" fmla="*/ 167 h 604"/>
                <a:gd name="T6" fmla="*/ 199 w 346"/>
                <a:gd name="T7" fmla="*/ 185 h 604"/>
                <a:gd name="T8" fmla="*/ 220 w 346"/>
                <a:gd name="T9" fmla="*/ 197 h 604"/>
                <a:gd name="T10" fmla="*/ 241 w 346"/>
                <a:gd name="T11" fmla="*/ 210 h 604"/>
                <a:gd name="T12" fmla="*/ 261 w 346"/>
                <a:gd name="T13" fmla="*/ 224 h 604"/>
                <a:gd name="T14" fmla="*/ 278 w 346"/>
                <a:gd name="T15" fmla="*/ 241 h 604"/>
                <a:gd name="T16" fmla="*/ 304 w 346"/>
                <a:gd name="T17" fmla="*/ 272 h 604"/>
                <a:gd name="T18" fmla="*/ 321 w 346"/>
                <a:gd name="T19" fmla="*/ 306 h 604"/>
                <a:gd name="T20" fmla="*/ 333 w 346"/>
                <a:gd name="T21" fmla="*/ 342 h 604"/>
                <a:gd name="T22" fmla="*/ 337 w 346"/>
                <a:gd name="T23" fmla="*/ 380 h 604"/>
                <a:gd name="T24" fmla="*/ 335 w 346"/>
                <a:gd name="T25" fmla="*/ 404 h 604"/>
                <a:gd name="T26" fmla="*/ 332 w 346"/>
                <a:gd name="T27" fmla="*/ 426 h 604"/>
                <a:gd name="T28" fmla="*/ 326 w 346"/>
                <a:gd name="T29" fmla="*/ 448 h 604"/>
                <a:gd name="T30" fmla="*/ 317 w 346"/>
                <a:gd name="T31" fmla="*/ 467 h 604"/>
                <a:gd name="T32" fmla="*/ 296 w 346"/>
                <a:gd name="T33" fmla="*/ 504 h 604"/>
                <a:gd name="T34" fmla="*/ 270 w 346"/>
                <a:gd name="T35" fmla="*/ 535 h 604"/>
                <a:gd name="T36" fmla="*/ 239 w 346"/>
                <a:gd name="T37" fmla="*/ 560 h 604"/>
                <a:gd name="T38" fmla="*/ 206 w 346"/>
                <a:gd name="T39" fmla="*/ 581 h 604"/>
                <a:gd name="T40" fmla="*/ 180 w 346"/>
                <a:gd name="T41" fmla="*/ 591 h 604"/>
                <a:gd name="T42" fmla="*/ 154 w 346"/>
                <a:gd name="T43" fmla="*/ 598 h 604"/>
                <a:gd name="T44" fmla="*/ 128 w 346"/>
                <a:gd name="T45" fmla="*/ 602 h 604"/>
                <a:gd name="T46" fmla="*/ 103 w 346"/>
                <a:gd name="T47" fmla="*/ 604 h 604"/>
                <a:gd name="T48" fmla="*/ 77 w 346"/>
                <a:gd name="T49" fmla="*/ 603 h 604"/>
                <a:gd name="T50" fmla="*/ 56 w 346"/>
                <a:gd name="T51" fmla="*/ 600 h 604"/>
                <a:gd name="T52" fmla="*/ 39 w 346"/>
                <a:gd name="T53" fmla="*/ 594 h 604"/>
                <a:gd name="T54" fmla="*/ 24 w 346"/>
                <a:gd name="T55" fmla="*/ 586 h 604"/>
                <a:gd name="T56" fmla="*/ 14 w 346"/>
                <a:gd name="T57" fmla="*/ 577 h 604"/>
                <a:gd name="T58" fmla="*/ 7 w 346"/>
                <a:gd name="T59" fmla="*/ 567 h 604"/>
                <a:gd name="T60" fmla="*/ 1 w 346"/>
                <a:gd name="T61" fmla="*/ 557 h 604"/>
                <a:gd name="T62" fmla="*/ 0 w 346"/>
                <a:gd name="T63" fmla="*/ 547 h 604"/>
                <a:gd name="T64" fmla="*/ 2 w 346"/>
                <a:gd name="T65" fmla="*/ 534 h 604"/>
                <a:gd name="T66" fmla="*/ 11 w 346"/>
                <a:gd name="T67" fmla="*/ 525 h 604"/>
                <a:gd name="T68" fmla="*/ 22 w 346"/>
                <a:gd name="T69" fmla="*/ 518 h 604"/>
                <a:gd name="T70" fmla="*/ 35 w 346"/>
                <a:gd name="T71" fmla="*/ 516 h 604"/>
                <a:gd name="T72" fmla="*/ 55 w 346"/>
                <a:gd name="T73" fmla="*/ 519 h 604"/>
                <a:gd name="T74" fmla="*/ 85 w 346"/>
                <a:gd name="T75" fmla="*/ 536 h 604"/>
                <a:gd name="T76" fmla="*/ 102 w 346"/>
                <a:gd name="T77" fmla="*/ 547 h 604"/>
                <a:gd name="T78" fmla="*/ 118 w 346"/>
                <a:gd name="T79" fmla="*/ 554 h 604"/>
                <a:gd name="T80" fmla="*/ 135 w 346"/>
                <a:gd name="T81" fmla="*/ 558 h 604"/>
                <a:gd name="T82" fmla="*/ 151 w 346"/>
                <a:gd name="T83" fmla="*/ 559 h 604"/>
                <a:gd name="T84" fmla="*/ 176 w 346"/>
                <a:gd name="T85" fmla="*/ 557 h 604"/>
                <a:gd name="T86" fmla="*/ 200 w 346"/>
                <a:gd name="T87" fmla="*/ 550 h 604"/>
                <a:gd name="T88" fmla="*/ 221 w 346"/>
                <a:gd name="T89" fmla="*/ 537 h 604"/>
                <a:gd name="T90" fmla="*/ 241 w 346"/>
                <a:gd name="T91" fmla="*/ 521 h 604"/>
                <a:gd name="T92" fmla="*/ 257 w 346"/>
                <a:gd name="T93" fmla="*/ 500 h 604"/>
                <a:gd name="T94" fmla="*/ 270 w 346"/>
                <a:gd name="T95" fmla="*/ 477 h 604"/>
                <a:gd name="T96" fmla="*/ 277 w 346"/>
                <a:gd name="T97" fmla="*/ 453 h 604"/>
                <a:gd name="T98" fmla="*/ 279 w 346"/>
                <a:gd name="T99" fmla="*/ 427 h 604"/>
                <a:gd name="T100" fmla="*/ 277 w 346"/>
                <a:gd name="T101" fmla="*/ 400 h 604"/>
                <a:gd name="T102" fmla="*/ 271 w 346"/>
                <a:gd name="T103" fmla="*/ 374 h 604"/>
                <a:gd name="T104" fmla="*/ 261 w 346"/>
                <a:gd name="T105" fmla="*/ 349 h 604"/>
                <a:gd name="T106" fmla="*/ 245 w 346"/>
                <a:gd name="T107" fmla="*/ 326 h 604"/>
                <a:gd name="T108" fmla="*/ 226 w 346"/>
                <a:gd name="T109" fmla="*/ 304 h 604"/>
                <a:gd name="T110" fmla="*/ 204 w 346"/>
                <a:gd name="T111" fmla="*/ 284 h 604"/>
                <a:gd name="T112" fmla="*/ 179 w 346"/>
                <a:gd name="T113" fmla="*/ 268 h 604"/>
                <a:gd name="T114" fmla="*/ 150 w 346"/>
                <a:gd name="T115" fmla="*/ 254 h 604"/>
                <a:gd name="T116" fmla="*/ 124 w 346"/>
                <a:gd name="T117" fmla="*/ 245 h 604"/>
                <a:gd name="T118" fmla="*/ 93 w 346"/>
                <a:gd name="T119" fmla="*/ 239 h 604"/>
                <a:gd name="T120" fmla="*/ 59 w 346"/>
                <a:gd name="T121" fmla="*/ 234 h 604"/>
                <a:gd name="T122" fmla="*/ 20 w 346"/>
                <a:gd name="T123" fmla="*/ 232 h 604"/>
                <a:gd name="T124" fmla="*/ 346 w 346"/>
                <a:gd name="T125" fmla="*/ 0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6"/>
                <a:gd name="T190" fmla="*/ 0 h 604"/>
                <a:gd name="T191" fmla="*/ 346 w 346"/>
                <a:gd name="T192" fmla="*/ 604 h 6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6" h="604">
                  <a:moveTo>
                    <a:pt x="346" y="0"/>
                  </a:moveTo>
                  <a:lnTo>
                    <a:pt x="312" y="75"/>
                  </a:lnTo>
                  <a:lnTo>
                    <a:pt x="134" y="75"/>
                  </a:lnTo>
                  <a:lnTo>
                    <a:pt x="94" y="155"/>
                  </a:lnTo>
                  <a:lnTo>
                    <a:pt x="123" y="160"/>
                  </a:lnTo>
                  <a:lnTo>
                    <a:pt x="150" y="167"/>
                  </a:lnTo>
                  <a:lnTo>
                    <a:pt x="175" y="175"/>
                  </a:lnTo>
                  <a:lnTo>
                    <a:pt x="199" y="185"/>
                  </a:lnTo>
                  <a:lnTo>
                    <a:pt x="210" y="190"/>
                  </a:lnTo>
                  <a:lnTo>
                    <a:pt x="220" y="197"/>
                  </a:lnTo>
                  <a:lnTo>
                    <a:pt x="232" y="203"/>
                  </a:lnTo>
                  <a:lnTo>
                    <a:pt x="241" y="210"/>
                  </a:lnTo>
                  <a:lnTo>
                    <a:pt x="251" y="217"/>
                  </a:lnTo>
                  <a:lnTo>
                    <a:pt x="261" y="224"/>
                  </a:lnTo>
                  <a:lnTo>
                    <a:pt x="270" y="233"/>
                  </a:lnTo>
                  <a:lnTo>
                    <a:pt x="278" y="241"/>
                  </a:lnTo>
                  <a:lnTo>
                    <a:pt x="292" y="256"/>
                  </a:lnTo>
                  <a:lnTo>
                    <a:pt x="304" y="272"/>
                  </a:lnTo>
                  <a:lnTo>
                    <a:pt x="314" y="289"/>
                  </a:lnTo>
                  <a:lnTo>
                    <a:pt x="321" y="306"/>
                  </a:lnTo>
                  <a:lnTo>
                    <a:pt x="329" y="324"/>
                  </a:lnTo>
                  <a:lnTo>
                    <a:pt x="333" y="342"/>
                  </a:lnTo>
                  <a:lnTo>
                    <a:pt x="336" y="361"/>
                  </a:lnTo>
                  <a:lnTo>
                    <a:pt x="337" y="380"/>
                  </a:lnTo>
                  <a:lnTo>
                    <a:pt x="336" y="393"/>
                  </a:lnTo>
                  <a:lnTo>
                    <a:pt x="335" y="404"/>
                  </a:lnTo>
                  <a:lnTo>
                    <a:pt x="334" y="416"/>
                  </a:lnTo>
                  <a:lnTo>
                    <a:pt x="332" y="426"/>
                  </a:lnTo>
                  <a:lnTo>
                    <a:pt x="329" y="437"/>
                  </a:lnTo>
                  <a:lnTo>
                    <a:pt x="326" y="448"/>
                  </a:lnTo>
                  <a:lnTo>
                    <a:pt x="322" y="458"/>
                  </a:lnTo>
                  <a:lnTo>
                    <a:pt x="317" y="467"/>
                  </a:lnTo>
                  <a:lnTo>
                    <a:pt x="307" y="487"/>
                  </a:lnTo>
                  <a:lnTo>
                    <a:pt x="296" y="504"/>
                  </a:lnTo>
                  <a:lnTo>
                    <a:pt x="283" y="521"/>
                  </a:lnTo>
                  <a:lnTo>
                    <a:pt x="270" y="535"/>
                  </a:lnTo>
                  <a:lnTo>
                    <a:pt x="254" y="549"/>
                  </a:lnTo>
                  <a:lnTo>
                    <a:pt x="239" y="560"/>
                  </a:lnTo>
                  <a:lnTo>
                    <a:pt x="222" y="571"/>
                  </a:lnTo>
                  <a:lnTo>
                    <a:pt x="206" y="581"/>
                  </a:lnTo>
                  <a:lnTo>
                    <a:pt x="192" y="586"/>
                  </a:lnTo>
                  <a:lnTo>
                    <a:pt x="180" y="591"/>
                  </a:lnTo>
                  <a:lnTo>
                    <a:pt x="168" y="595"/>
                  </a:lnTo>
                  <a:lnTo>
                    <a:pt x="154" y="598"/>
                  </a:lnTo>
                  <a:lnTo>
                    <a:pt x="142" y="601"/>
                  </a:lnTo>
                  <a:lnTo>
                    <a:pt x="128" y="602"/>
                  </a:lnTo>
                  <a:lnTo>
                    <a:pt x="115" y="604"/>
                  </a:lnTo>
                  <a:lnTo>
                    <a:pt x="103" y="604"/>
                  </a:lnTo>
                  <a:lnTo>
                    <a:pt x="89" y="604"/>
                  </a:lnTo>
                  <a:lnTo>
                    <a:pt x="77" y="603"/>
                  </a:lnTo>
                  <a:lnTo>
                    <a:pt x="66" y="601"/>
                  </a:lnTo>
                  <a:lnTo>
                    <a:pt x="56" y="600"/>
                  </a:lnTo>
                  <a:lnTo>
                    <a:pt x="47" y="597"/>
                  </a:lnTo>
                  <a:lnTo>
                    <a:pt x="39" y="594"/>
                  </a:lnTo>
                  <a:lnTo>
                    <a:pt x="31" y="591"/>
                  </a:lnTo>
                  <a:lnTo>
                    <a:pt x="24" y="586"/>
                  </a:lnTo>
                  <a:lnTo>
                    <a:pt x="19" y="582"/>
                  </a:lnTo>
                  <a:lnTo>
                    <a:pt x="14" y="577"/>
                  </a:lnTo>
                  <a:lnTo>
                    <a:pt x="10" y="572"/>
                  </a:lnTo>
                  <a:lnTo>
                    <a:pt x="7" y="567"/>
                  </a:lnTo>
                  <a:lnTo>
                    <a:pt x="3" y="562"/>
                  </a:lnTo>
                  <a:lnTo>
                    <a:pt x="1" y="557"/>
                  </a:lnTo>
                  <a:lnTo>
                    <a:pt x="0" y="552"/>
                  </a:lnTo>
                  <a:lnTo>
                    <a:pt x="0" y="547"/>
                  </a:lnTo>
                  <a:lnTo>
                    <a:pt x="0" y="540"/>
                  </a:lnTo>
                  <a:lnTo>
                    <a:pt x="2" y="534"/>
                  </a:lnTo>
                  <a:lnTo>
                    <a:pt x="5" y="529"/>
                  </a:lnTo>
                  <a:lnTo>
                    <a:pt x="11" y="525"/>
                  </a:lnTo>
                  <a:lnTo>
                    <a:pt x="16" y="521"/>
                  </a:lnTo>
                  <a:lnTo>
                    <a:pt x="22" y="518"/>
                  </a:lnTo>
                  <a:lnTo>
                    <a:pt x="28" y="516"/>
                  </a:lnTo>
                  <a:lnTo>
                    <a:pt x="35" y="516"/>
                  </a:lnTo>
                  <a:lnTo>
                    <a:pt x="46" y="516"/>
                  </a:lnTo>
                  <a:lnTo>
                    <a:pt x="55" y="519"/>
                  </a:lnTo>
                  <a:lnTo>
                    <a:pt x="67" y="525"/>
                  </a:lnTo>
                  <a:lnTo>
                    <a:pt x="85" y="536"/>
                  </a:lnTo>
                  <a:lnTo>
                    <a:pt x="93" y="541"/>
                  </a:lnTo>
                  <a:lnTo>
                    <a:pt x="102" y="547"/>
                  </a:lnTo>
                  <a:lnTo>
                    <a:pt x="110" y="551"/>
                  </a:lnTo>
                  <a:lnTo>
                    <a:pt x="118" y="554"/>
                  </a:lnTo>
                  <a:lnTo>
                    <a:pt x="126" y="556"/>
                  </a:lnTo>
                  <a:lnTo>
                    <a:pt x="135" y="558"/>
                  </a:lnTo>
                  <a:lnTo>
                    <a:pt x="143" y="559"/>
                  </a:lnTo>
                  <a:lnTo>
                    <a:pt x="151" y="559"/>
                  </a:lnTo>
                  <a:lnTo>
                    <a:pt x="163" y="559"/>
                  </a:lnTo>
                  <a:lnTo>
                    <a:pt x="176" y="557"/>
                  </a:lnTo>
                  <a:lnTo>
                    <a:pt x="187" y="554"/>
                  </a:lnTo>
                  <a:lnTo>
                    <a:pt x="200" y="550"/>
                  </a:lnTo>
                  <a:lnTo>
                    <a:pt x="210" y="545"/>
                  </a:lnTo>
                  <a:lnTo>
                    <a:pt x="221" y="537"/>
                  </a:lnTo>
                  <a:lnTo>
                    <a:pt x="231" y="530"/>
                  </a:lnTo>
                  <a:lnTo>
                    <a:pt x="241" y="521"/>
                  </a:lnTo>
                  <a:lnTo>
                    <a:pt x="250" y="510"/>
                  </a:lnTo>
                  <a:lnTo>
                    <a:pt x="257" y="500"/>
                  </a:lnTo>
                  <a:lnTo>
                    <a:pt x="265" y="489"/>
                  </a:lnTo>
                  <a:lnTo>
                    <a:pt x="270" y="477"/>
                  </a:lnTo>
                  <a:lnTo>
                    <a:pt x="274" y="466"/>
                  </a:lnTo>
                  <a:lnTo>
                    <a:pt x="277" y="453"/>
                  </a:lnTo>
                  <a:lnTo>
                    <a:pt x="279" y="440"/>
                  </a:lnTo>
                  <a:lnTo>
                    <a:pt x="279" y="427"/>
                  </a:lnTo>
                  <a:lnTo>
                    <a:pt x="279" y="413"/>
                  </a:lnTo>
                  <a:lnTo>
                    <a:pt x="277" y="400"/>
                  </a:lnTo>
                  <a:lnTo>
                    <a:pt x="275" y="388"/>
                  </a:lnTo>
                  <a:lnTo>
                    <a:pt x="271" y="374"/>
                  </a:lnTo>
                  <a:lnTo>
                    <a:pt x="266" y="362"/>
                  </a:lnTo>
                  <a:lnTo>
                    <a:pt x="261" y="349"/>
                  </a:lnTo>
                  <a:lnTo>
                    <a:pt x="253" y="338"/>
                  </a:lnTo>
                  <a:lnTo>
                    <a:pt x="245" y="326"/>
                  </a:lnTo>
                  <a:lnTo>
                    <a:pt x="236" y="314"/>
                  </a:lnTo>
                  <a:lnTo>
                    <a:pt x="226" y="304"/>
                  </a:lnTo>
                  <a:lnTo>
                    <a:pt x="215" y="294"/>
                  </a:lnTo>
                  <a:lnTo>
                    <a:pt x="204" y="284"/>
                  </a:lnTo>
                  <a:lnTo>
                    <a:pt x="191" y="276"/>
                  </a:lnTo>
                  <a:lnTo>
                    <a:pt x="179" y="268"/>
                  </a:lnTo>
                  <a:lnTo>
                    <a:pt x="164" y="261"/>
                  </a:lnTo>
                  <a:lnTo>
                    <a:pt x="150" y="254"/>
                  </a:lnTo>
                  <a:lnTo>
                    <a:pt x="138" y="249"/>
                  </a:lnTo>
                  <a:lnTo>
                    <a:pt x="124" y="245"/>
                  </a:lnTo>
                  <a:lnTo>
                    <a:pt x="109" y="242"/>
                  </a:lnTo>
                  <a:lnTo>
                    <a:pt x="93" y="239"/>
                  </a:lnTo>
                  <a:lnTo>
                    <a:pt x="77" y="236"/>
                  </a:lnTo>
                  <a:lnTo>
                    <a:pt x="59" y="234"/>
                  </a:lnTo>
                  <a:lnTo>
                    <a:pt x="40" y="233"/>
                  </a:lnTo>
                  <a:lnTo>
                    <a:pt x="20" y="232"/>
                  </a:lnTo>
                  <a:lnTo>
                    <a:pt x="134" y="0"/>
                  </a:lnTo>
                  <a:lnTo>
                    <a:pt x="346" y="0"/>
                  </a:lnTo>
                </a:path>
              </a:pathLst>
            </a:custGeom>
            <a:noFill/>
            <a:ln w="7938">
              <a:solidFill>
                <a:srgbClr val="131516"/>
              </a:solidFill>
              <a:round/>
              <a:headEnd/>
              <a:tailEnd/>
            </a:ln>
          </p:spPr>
          <p:txBody>
            <a:bodyPr>
              <a:prstTxWarp prst="textNoShape">
                <a:avLst/>
              </a:prstTxWarp>
            </a:bodyPr>
            <a:lstStyle/>
            <a:p>
              <a:endParaRPr lang="de-DE"/>
            </a:p>
          </p:txBody>
        </p:sp>
        <p:sp>
          <p:nvSpPr>
            <p:cNvPr id="261" name="Freeform 262"/>
            <p:cNvSpPr>
              <a:spLocks/>
            </p:cNvSpPr>
            <p:nvPr/>
          </p:nvSpPr>
          <p:spPr bwMode="auto">
            <a:xfrm>
              <a:off x="3317" y="3250"/>
              <a:ext cx="55" cy="87"/>
            </a:xfrm>
            <a:custGeom>
              <a:avLst/>
              <a:gdLst>
                <a:gd name="T0" fmla="*/ 1 w 384"/>
                <a:gd name="T1" fmla="*/ 287 h 615"/>
                <a:gd name="T2" fmla="*/ 5 w 384"/>
                <a:gd name="T3" fmla="*/ 240 h 615"/>
                <a:gd name="T4" fmla="*/ 12 w 384"/>
                <a:gd name="T5" fmla="*/ 196 h 615"/>
                <a:gd name="T6" fmla="*/ 24 w 384"/>
                <a:gd name="T7" fmla="*/ 156 h 615"/>
                <a:gd name="T8" fmla="*/ 39 w 384"/>
                <a:gd name="T9" fmla="*/ 120 h 615"/>
                <a:gd name="T10" fmla="*/ 57 w 384"/>
                <a:gd name="T11" fmla="*/ 88 h 615"/>
                <a:gd name="T12" fmla="*/ 78 w 384"/>
                <a:gd name="T13" fmla="*/ 60 h 615"/>
                <a:gd name="T14" fmla="*/ 100 w 384"/>
                <a:gd name="T15" fmla="*/ 37 h 615"/>
                <a:gd name="T16" fmla="*/ 122 w 384"/>
                <a:gd name="T17" fmla="*/ 22 h 615"/>
                <a:gd name="T18" fmla="*/ 143 w 384"/>
                <a:gd name="T19" fmla="*/ 10 h 615"/>
                <a:gd name="T20" fmla="*/ 162 w 384"/>
                <a:gd name="T21" fmla="*/ 3 h 615"/>
                <a:gd name="T22" fmla="*/ 184 w 384"/>
                <a:gd name="T23" fmla="*/ 0 h 615"/>
                <a:gd name="T24" fmla="*/ 202 w 384"/>
                <a:gd name="T25" fmla="*/ 0 h 615"/>
                <a:gd name="T26" fmla="*/ 219 w 384"/>
                <a:gd name="T27" fmla="*/ 2 h 615"/>
                <a:gd name="T28" fmla="*/ 236 w 384"/>
                <a:gd name="T29" fmla="*/ 6 h 615"/>
                <a:gd name="T30" fmla="*/ 251 w 384"/>
                <a:gd name="T31" fmla="*/ 12 h 615"/>
                <a:gd name="T32" fmla="*/ 274 w 384"/>
                <a:gd name="T33" fmla="*/ 27 h 615"/>
                <a:gd name="T34" fmla="*/ 303 w 384"/>
                <a:gd name="T35" fmla="*/ 53 h 615"/>
                <a:gd name="T36" fmla="*/ 324 w 384"/>
                <a:gd name="T37" fmla="*/ 81 h 615"/>
                <a:gd name="T38" fmla="*/ 340 w 384"/>
                <a:gd name="T39" fmla="*/ 103 h 615"/>
                <a:gd name="T40" fmla="*/ 352 w 384"/>
                <a:gd name="T41" fmla="*/ 129 h 615"/>
                <a:gd name="T42" fmla="*/ 363 w 384"/>
                <a:gd name="T43" fmla="*/ 156 h 615"/>
                <a:gd name="T44" fmla="*/ 371 w 384"/>
                <a:gd name="T45" fmla="*/ 186 h 615"/>
                <a:gd name="T46" fmla="*/ 377 w 384"/>
                <a:gd name="T47" fmla="*/ 217 h 615"/>
                <a:gd name="T48" fmla="*/ 382 w 384"/>
                <a:gd name="T49" fmla="*/ 250 h 615"/>
                <a:gd name="T50" fmla="*/ 384 w 384"/>
                <a:gd name="T51" fmla="*/ 285 h 615"/>
                <a:gd name="T52" fmla="*/ 383 w 384"/>
                <a:gd name="T53" fmla="*/ 328 h 615"/>
                <a:gd name="T54" fmla="*/ 380 w 384"/>
                <a:gd name="T55" fmla="*/ 376 h 615"/>
                <a:gd name="T56" fmla="*/ 373 w 384"/>
                <a:gd name="T57" fmla="*/ 419 h 615"/>
                <a:gd name="T58" fmla="*/ 361 w 384"/>
                <a:gd name="T59" fmla="*/ 460 h 615"/>
                <a:gd name="T60" fmla="*/ 347 w 384"/>
                <a:gd name="T61" fmla="*/ 496 h 615"/>
                <a:gd name="T62" fmla="*/ 329 w 384"/>
                <a:gd name="T63" fmla="*/ 527 h 615"/>
                <a:gd name="T64" fmla="*/ 311 w 384"/>
                <a:gd name="T65" fmla="*/ 552 h 615"/>
                <a:gd name="T66" fmla="*/ 290 w 384"/>
                <a:gd name="T67" fmla="*/ 574 h 615"/>
                <a:gd name="T68" fmla="*/ 268 w 384"/>
                <a:gd name="T69" fmla="*/ 591 h 615"/>
                <a:gd name="T70" fmla="*/ 245 w 384"/>
                <a:gd name="T71" fmla="*/ 603 h 615"/>
                <a:gd name="T72" fmla="*/ 222 w 384"/>
                <a:gd name="T73" fmla="*/ 611 h 615"/>
                <a:gd name="T74" fmla="*/ 200 w 384"/>
                <a:gd name="T75" fmla="*/ 614 h 615"/>
                <a:gd name="T76" fmla="*/ 179 w 384"/>
                <a:gd name="T77" fmla="*/ 615 h 615"/>
                <a:gd name="T78" fmla="*/ 159 w 384"/>
                <a:gd name="T79" fmla="*/ 612 h 615"/>
                <a:gd name="T80" fmla="*/ 139 w 384"/>
                <a:gd name="T81" fmla="*/ 605 h 615"/>
                <a:gd name="T82" fmla="*/ 121 w 384"/>
                <a:gd name="T83" fmla="*/ 596 h 615"/>
                <a:gd name="T84" fmla="*/ 103 w 384"/>
                <a:gd name="T85" fmla="*/ 583 h 615"/>
                <a:gd name="T86" fmla="*/ 86 w 384"/>
                <a:gd name="T87" fmla="*/ 568 h 615"/>
                <a:gd name="T88" fmla="*/ 70 w 384"/>
                <a:gd name="T89" fmla="*/ 549 h 615"/>
                <a:gd name="T90" fmla="*/ 55 w 384"/>
                <a:gd name="T91" fmla="*/ 528 h 615"/>
                <a:gd name="T92" fmla="*/ 37 w 384"/>
                <a:gd name="T93" fmla="*/ 494 h 615"/>
                <a:gd name="T94" fmla="*/ 19 w 384"/>
                <a:gd name="T95" fmla="*/ 447 h 615"/>
                <a:gd name="T96" fmla="*/ 7 w 384"/>
                <a:gd name="T97" fmla="*/ 397 h 615"/>
                <a:gd name="T98" fmla="*/ 1 w 384"/>
                <a:gd name="T99" fmla="*/ 341 h 6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4"/>
                <a:gd name="T151" fmla="*/ 0 h 615"/>
                <a:gd name="T152" fmla="*/ 384 w 384"/>
                <a:gd name="T153" fmla="*/ 615 h 6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4" h="615">
                  <a:moveTo>
                    <a:pt x="0" y="312"/>
                  </a:moveTo>
                  <a:lnTo>
                    <a:pt x="1" y="287"/>
                  </a:lnTo>
                  <a:lnTo>
                    <a:pt x="2" y="263"/>
                  </a:lnTo>
                  <a:lnTo>
                    <a:pt x="5" y="240"/>
                  </a:lnTo>
                  <a:lnTo>
                    <a:pt x="8" y="218"/>
                  </a:lnTo>
                  <a:lnTo>
                    <a:pt x="12" y="196"/>
                  </a:lnTo>
                  <a:lnTo>
                    <a:pt x="18" y="176"/>
                  </a:lnTo>
                  <a:lnTo>
                    <a:pt x="24" y="156"/>
                  </a:lnTo>
                  <a:lnTo>
                    <a:pt x="31" y="137"/>
                  </a:lnTo>
                  <a:lnTo>
                    <a:pt x="39" y="120"/>
                  </a:lnTo>
                  <a:lnTo>
                    <a:pt x="48" y="103"/>
                  </a:lnTo>
                  <a:lnTo>
                    <a:pt x="57" y="88"/>
                  </a:lnTo>
                  <a:lnTo>
                    <a:pt x="67" y="73"/>
                  </a:lnTo>
                  <a:lnTo>
                    <a:pt x="78" y="60"/>
                  </a:lnTo>
                  <a:lnTo>
                    <a:pt x="89" y="49"/>
                  </a:lnTo>
                  <a:lnTo>
                    <a:pt x="100" y="37"/>
                  </a:lnTo>
                  <a:lnTo>
                    <a:pt x="113" y="28"/>
                  </a:lnTo>
                  <a:lnTo>
                    <a:pt x="122" y="22"/>
                  </a:lnTo>
                  <a:lnTo>
                    <a:pt x="132" y="16"/>
                  </a:lnTo>
                  <a:lnTo>
                    <a:pt x="143" y="10"/>
                  </a:lnTo>
                  <a:lnTo>
                    <a:pt x="153" y="6"/>
                  </a:lnTo>
                  <a:lnTo>
                    <a:pt x="162" y="3"/>
                  </a:lnTo>
                  <a:lnTo>
                    <a:pt x="173" y="1"/>
                  </a:lnTo>
                  <a:lnTo>
                    <a:pt x="184" y="0"/>
                  </a:lnTo>
                  <a:lnTo>
                    <a:pt x="194" y="0"/>
                  </a:lnTo>
                  <a:lnTo>
                    <a:pt x="202" y="0"/>
                  </a:lnTo>
                  <a:lnTo>
                    <a:pt x="211" y="1"/>
                  </a:lnTo>
                  <a:lnTo>
                    <a:pt x="219" y="2"/>
                  </a:lnTo>
                  <a:lnTo>
                    <a:pt x="227" y="4"/>
                  </a:lnTo>
                  <a:lnTo>
                    <a:pt x="236" y="6"/>
                  </a:lnTo>
                  <a:lnTo>
                    <a:pt x="243" y="9"/>
                  </a:lnTo>
                  <a:lnTo>
                    <a:pt x="251" y="12"/>
                  </a:lnTo>
                  <a:lnTo>
                    <a:pt x="258" y="17"/>
                  </a:lnTo>
                  <a:lnTo>
                    <a:pt x="274" y="27"/>
                  </a:lnTo>
                  <a:lnTo>
                    <a:pt x="288" y="38"/>
                  </a:lnTo>
                  <a:lnTo>
                    <a:pt x="303" y="53"/>
                  </a:lnTo>
                  <a:lnTo>
                    <a:pt x="316" y="69"/>
                  </a:lnTo>
                  <a:lnTo>
                    <a:pt x="324" y="81"/>
                  </a:lnTo>
                  <a:lnTo>
                    <a:pt x="333" y="92"/>
                  </a:lnTo>
                  <a:lnTo>
                    <a:pt x="340" y="103"/>
                  </a:lnTo>
                  <a:lnTo>
                    <a:pt x="346" y="116"/>
                  </a:lnTo>
                  <a:lnTo>
                    <a:pt x="352" y="129"/>
                  </a:lnTo>
                  <a:lnTo>
                    <a:pt x="357" y="143"/>
                  </a:lnTo>
                  <a:lnTo>
                    <a:pt x="363" y="156"/>
                  </a:lnTo>
                  <a:lnTo>
                    <a:pt x="367" y="170"/>
                  </a:lnTo>
                  <a:lnTo>
                    <a:pt x="371" y="186"/>
                  </a:lnTo>
                  <a:lnTo>
                    <a:pt x="375" y="200"/>
                  </a:lnTo>
                  <a:lnTo>
                    <a:pt x="377" y="217"/>
                  </a:lnTo>
                  <a:lnTo>
                    <a:pt x="380" y="232"/>
                  </a:lnTo>
                  <a:lnTo>
                    <a:pt x="382" y="250"/>
                  </a:lnTo>
                  <a:lnTo>
                    <a:pt x="383" y="266"/>
                  </a:lnTo>
                  <a:lnTo>
                    <a:pt x="384" y="285"/>
                  </a:lnTo>
                  <a:lnTo>
                    <a:pt x="384" y="303"/>
                  </a:lnTo>
                  <a:lnTo>
                    <a:pt x="383" y="328"/>
                  </a:lnTo>
                  <a:lnTo>
                    <a:pt x="382" y="352"/>
                  </a:lnTo>
                  <a:lnTo>
                    <a:pt x="380" y="376"/>
                  </a:lnTo>
                  <a:lnTo>
                    <a:pt x="377" y="399"/>
                  </a:lnTo>
                  <a:lnTo>
                    <a:pt x="373" y="419"/>
                  </a:lnTo>
                  <a:lnTo>
                    <a:pt x="368" y="440"/>
                  </a:lnTo>
                  <a:lnTo>
                    <a:pt x="361" y="460"/>
                  </a:lnTo>
                  <a:lnTo>
                    <a:pt x="354" y="478"/>
                  </a:lnTo>
                  <a:lnTo>
                    <a:pt x="347" y="496"/>
                  </a:lnTo>
                  <a:lnTo>
                    <a:pt x="339" y="512"/>
                  </a:lnTo>
                  <a:lnTo>
                    <a:pt x="329" y="527"/>
                  </a:lnTo>
                  <a:lnTo>
                    <a:pt x="320" y="540"/>
                  </a:lnTo>
                  <a:lnTo>
                    <a:pt x="311" y="552"/>
                  </a:lnTo>
                  <a:lnTo>
                    <a:pt x="301" y="564"/>
                  </a:lnTo>
                  <a:lnTo>
                    <a:pt x="290" y="574"/>
                  </a:lnTo>
                  <a:lnTo>
                    <a:pt x="279" y="582"/>
                  </a:lnTo>
                  <a:lnTo>
                    <a:pt x="268" y="591"/>
                  </a:lnTo>
                  <a:lnTo>
                    <a:pt x="256" y="597"/>
                  </a:lnTo>
                  <a:lnTo>
                    <a:pt x="245" y="603"/>
                  </a:lnTo>
                  <a:lnTo>
                    <a:pt x="233" y="607"/>
                  </a:lnTo>
                  <a:lnTo>
                    <a:pt x="222" y="611"/>
                  </a:lnTo>
                  <a:lnTo>
                    <a:pt x="211" y="613"/>
                  </a:lnTo>
                  <a:lnTo>
                    <a:pt x="200" y="614"/>
                  </a:lnTo>
                  <a:lnTo>
                    <a:pt x="189" y="615"/>
                  </a:lnTo>
                  <a:lnTo>
                    <a:pt x="179" y="615"/>
                  </a:lnTo>
                  <a:lnTo>
                    <a:pt x="168" y="613"/>
                  </a:lnTo>
                  <a:lnTo>
                    <a:pt x="159" y="612"/>
                  </a:lnTo>
                  <a:lnTo>
                    <a:pt x="149" y="609"/>
                  </a:lnTo>
                  <a:lnTo>
                    <a:pt x="139" y="605"/>
                  </a:lnTo>
                  <a:lnTo>
                    <a:pt x="130" y="601"/>
                  </a:lnTo>
                  <a:lnTo>
                    <a:pt x="121" y="596"/>
                  </a:lnTo>
                  <a:lnTo>
                    <a:pt x="112" y="591"/>
                  </a:lnTo>
                  <a:lnTo>
                    <a:pt x="103" y="583"/>
                  </a:lnTo>
                  <a:lnTo>
                    <a:pt x="94" y="576"/>
                  </a:lnTo>
                  <a:lnTo>
                    <a:pt x="86" y="568"/>
                  </a:lnTo>
                  <a:lnTo>
                    <a:pt x="79" y="559"/>
                  </a:lnTo>
                  <a:lnTo>
                    <a:pt x="70" y="549"/>
                  </a:lnTo>
                  <a:lnTo>
                    <a:pt x="63" y="539"/>
                  </a:lnTo>
                  <a:lnTo>
                    <a:pt x="55" y="528"/>
                  </a:lnTo>
                  <a:lnTo>
                    <a:pt x="49" y="515"/>
                  </a:lnTo>
                  <a:lnTo>
                    <a:pt x="37" y="494"/>
                  </a:lnTo>
                  <a:lnTo>
                    <a:pt x="27" y="471"/>
                  </a:lnTo>
                  <a:lnTo>
                    <a:pt x="19" y="447"/>
                  </a:lnTo>
                  <a:lnTo>
                    <a:pt x="12" y="422"/>
                  </a:lnTo>
                  <a:lnTo>
                    <a:pt x="7" y="397"/>
                  </a:lnTo>
                  <a:lnTo>
                    <a:pt x="3" y="369"/>
                  </a:lnTo>
                  <a:lnTo>
                    <a:pt x="1" y="341"/>
                  </a:lnTo>
                  <a:lnTo>
                    <a:pt x="0" y="312"/>
                  </a:lnTo>
                </a:path>
              </a:pathLst>
            </a:custGeom>
            <a:noFill/>
            <a:ln w="7938">
              <a:solidFill>
                <a:srgbClr val="131516"/>
              </a:solidFill>
              <a:round/>
              <a:headEnd/>
              <a:tailEnd/>
            </a:ln>
          </p:spPr>
          <p:txBody>
            <a:bodyPr>
              <a:prstTxWarp prst="textNoShape">
                <a:avLst/>
              </a:prstTxWarp>
            </a:bodyPr>
            <a:lstStyle/>
            <a:p>
              <a:endParaRPr lang="de-DE"/>
            </a:p>
          </p:txBody>
        </p:sp>
        <p:sp>
          <p:nvSpPr>
            <p:cNvPr id="262" name="Freeform 263"/>
            <p:cNvSpPr>
              <a:spLocks/>
            </p:cNvSpPr>
            <p:nvPr/>
          </p:nvSpPr>
          <p:spPr bwMode="auto">
            <a:xfrm>
              <a:off x="3330" y="3254"/>
              <a:ext cx="30" cy="80"/>
            </a:xfrm>
            <a:custGeom>
              <a:avLst/>
              <a:gdLst>
                <a:gd name="T0" fmla="*/ 1 w 213"/>
                <a:gd name="T1" fmla="*/ 324 h 559"/>
                <a:gd name="T2" fmla="*/ 5 w 213"/>
                <a:gd name="T3" fmla="*/ 379 h 559"/>
                <a:gd name="T4" fmla="*/ 12 w 213"/>
                <a:gd name="T5" fmla="*/ 430 h 559"/>
                <a:gd name="T6" fmla="*/ 24 w 213"/>
                <a:gd name="T7" fmla="*/ 474 h 559"/>
                <a:gd name="T8" fmla="*/ 37 w 213"/>
                <a:gd name="T9" fmla="*/ 509 h 559"/>
                <a:gd name="T10" fmla="*/ 52 w 213"/>
                <a:gd name="T11" fmla="*/ 534 h 559"/>
                <a:gd name="T12" fmla="*/ 66 w 213"/>
                <a:gd name="T13" fmla="*/ 546 h 559"/>
                <a:gd name="T14" fmla="*/ 76 w 213"/>
                <a:gd name="T15" fmla="*/ 552 h 559"/>
                <a:gd name="T16" fmla="*/ 88 w 213"/>
                <a:gd name="T17" fmla="*/ 557 h 559"/>
                <a:gd name="T18" fmla="*/ 99 w 213"/>
                <a:gd name="T19" fmla="*/ 559 h 559"/>
                <a:gd name="T20" fmla="*/ 110 w 213"/>
                <a:gd name="T21" fmla="*/ 559 h 559"/>
                <a:gd name="T22" fmla="*/ 123 w 213"/>
                <a:gd name="T23" fmla="*/ 555 h 559"/>
                <a:gd name="T24" fmla="*/ 135 w 213"/>
                <a:gd name="T25" fmla="*/ 550 h 559"/>
                <a:gd name="T26" fmla="*/ 147 w 213"/>
                <a:gd name="T27" fmla="*/ 543 h 559"/>
                <a:gd name="T28" fmla="*/ 160 w 213"/>
                <a:gd name="T29" fmla="*/ 532 h 559"/>
                <a:gd name="T30" fmla="*/ 171 w 213"/>
                <a:gd name="T31" fmla="*/ 517 h 559"/>
                <a:gd name="T32" fmla="*/ 180 w 213"/>
                <a:gd name="T33" fmla="*/ 500 h 559"/>
                <a:gd name="T34" fmla="*/ 189 w 213"/>
                <a:gd name="T35" fmla="*/ 479 h 559"/>
                <a:gd name="T36" fmla="*/ 197 w 213"/>
                <a:gd name="T37" fmla="*/ 447 h 559"/>
                <a:gd name="T38" fmla="*/ 204 w 213"/>
                <a:gd name="T39" fmla="*/ 402 h 559"/>
                <a:gd name="T40" fmla="*/ 209 w 213"/>
                <a:gd name="T41" fmla="*/ 349 h 559"/>
                <a:gd name="T42" fmla="*/ 213 w 213"/>
                <a:gd name="T43" fmla="*/ 288 h 559"/>
                <a:gd name="T44" fmla="*/ 213 w 213"/>
                <a:gd name="T45" fmla="*/ 229 h 559"/>
                <a:gd name="T46" fmla="*/ 209 w 213"/>
                <a:gd name="T47" fmla="*/ 183 h 559"/>
                <a:gd name="T48" fmla="*/ 204 w 213"/>
                <a:gd name="T49" fmla="*/ 140 h 559"/>
                <a:gd name="T50" fmla="*/ 196 w 213"/>
                <a:gd name="T51" fmla="*/ 103 h 559"/>
                <a:gd name="T52" fmla="*/ 188 w 213"/>
                <a:gd name="T53" fmla="*/ 73 h 559"/>
                <a:gd name="T54" fmla="*/ 178 w 213"/>
                <a:gd name="T55" fmla="*/ 52 h 559"/>
                <a:gd name="T56" fmla="*/ 168 w 213"/>
                <a:gd name="T57" fmla="*/ 34 h 559"/>
                <a:gd name="T58" fmla="*/ 157 w 213"/>
                <a:gd name="T59" fmla="*/ 20 h 559"/>
                <a:gd name="T60" fmla="*/ 141 w 213"/>
                <a:gd name="T61" fmla="*/ 7 h 559"/>
                <a:gd name="T62" fmla="*/ 120 w 213"/>
                <a:gd name="T63" fmla="*/ 0 h 559"/>
                <a:gd name="T64" fmla="*/ 100 w 213"/>
                <a:gd name="T65" fmla="*/ 0 h 559"/>
                <a:gd name="T66" fmla="*/ 87 w 213"/>
                <a:gd name="T67" fmla="*/ 3 h 559"/>
                <a:gd name="T68" fmla="*/ 73 w 213"/>
                <a:gd name="T69" fmla="*/ 10 h 559"/>
                <a:gd name="T70" fmla="*/ 61 w 213"/>
                <a:gd name="T71" fmla="*/ 20 h 559"/>
                <a:gd name="T72" fmla="*/ 47 w 213"/>
                <a:gd name="T73" fmla="*/ 36 h 559"/>
                <a:gd name="T74" fmla="*/ 34 w 213"/>
                <a:gd name="T75" fmla="*/ 59 h 559"/>
                <a:gd name="T76" fmla="*/ 23 w 213"/>
                <a:gd name="T77" fmla="*/ 88 h 559"/>
                <a:gd name="T78" fmla="*/ 14 w 213"/>
                <a:gd name="T79" fmla="*/ 122 h 559"/>
                <a:gd name="T80" fmla="*/ 7 w 213"/>
                <a:gd name="T81" fmla="*/ 179 h 559"/>
                <a:gd name="T82" fmla="*/ 1 w 213"/>
                <a:gd name="T83" fmla="*/ 256 h 5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3"/>
                <a:gd name="T127" fmla="*/ 0 h 559"/>
                <a:gd name="T128" fmla="*/ 213 w 213"/>
                <a:gd name="T129" fmla="*/ 559 h 5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3" h="559">
                  <a:moveTo>
                    <a:pt x="0" y="294"/>
                  </a:moveTo>
                  <a:lnTo>
                    <a:pt x="1" y="324"/>
                  </a:lnTo>
                  <a:lnTo>
                    <a:pt x="2" y="352"/>
                  </a:lnTo>
                  <a:lnTo>
                    <a:pt x="5" y="379"/>
                  </a:lnTo>
                  <a:lnTo>
                    <a:pt x="8" y="405"/>
                  </a:lnTo>
                  <a:lnTo>
                    <a:pt x="12" y="430"/>
                  </a:lnTo>
                  <a:lnTo>
                    <a:pt x="17" y="452"/>
                  </a:lnTo>
                  <a:lnTo>
                    <a:pt x="24" y="474"/>
                  </a:lnTo>
                  <a:lnTo>
                    <a:pt x="31" y="494"/>
                  </a:lnTo>
                  <a:lnTo>
                    <a:pt x="37" y="509"/>
                  </a:lnTo>
                  <a:lnTo>
                    <a:pt x="44" y="522"/>
                  </a:lnTo>
                  <a:lnTo>
                    <a:pt x="52" y="534"/>
                  </a:lnTo>
                  <a:lnTo>
                    <a:pt x="62" y="543"/>
                  </a:lnTo>
                  <a:lnTo>
                    <a:pt x="66" y="546"/>
                  </a:lnTo>
                  <a:lnTo>
                    <a:pt x="71" y="549"/>
                  </a:lnTo>
                  <a:lnTo>
                    <a:pt x="76" y="552"/>
                  </a:lnTo>
                  <a:lnTo>
                    <a:pt x="81" y="554"/>
                  </a:lnTo>
                  <a:lnTo>
                    <a:pt x="88" y="557"/>
                  </a:lnTo>
                  <a:lnTo>
                    <a:pt x="93" y="558"/>
                  </a:lnTo>
                  <a:lnTo>
                    <a:pt x="99" y="559"/>
                  </a:lnTo>
                  <a:lnTo>
                    <a:pt x="105" y="559"/>
                  </a:lnTo>
                  <a:lnTo>
                    <a:pt x="110" y="559"/>
                  </a:lnTo>
                  <a:lnTo>
                    <a:pt x="116" y="558"/>
                  </a:lnTo>
                  <a:lnTo>
                    <a:pt x="123" y="555"/>
                  </a:lnTo>
                  <a:lnTo>
                    <a:pt x="129" y="553"/>
                  </a:lnTo>
                  <a:lnTo>
                    <a:pt x="135" y="550"/>
                  </a:lnTo>
                  <a:lnTo>
                    <a:pt x="141" y="547"/>
                  </a:lnTo>
                  <a:lnTo>
                    <a:pt x="147" y="543"/>
                  </a:lnTo>
                  <a:lnTo>
                    <a:pt x="154" y="538"/>
                  </a:lnTo>
                  <a:lnTo>
                    <a:pt x="160" y="532"/>
                  </a:lnTo>
                  <a:lnTo>
                    <a:pt x="166" y="526"/>
                  </a:lnTo>
                  <a:lnTo>
                    <a:pt x="171" y="517"/>
                  </a:lnTo>
                  <a:lnTo>
                    <a:pt x="176" y="509"/>
                  </a:lnTo>
                  <a:lnTo>
                    <a:pt x="180" y="500"/>
                  </a:lnTo>
                  <a:lnTo>
                    <a:pt x="185" y="489"/>
                  </a:lnTo>
                  <a:lnTo>
                    <a:pt x="189" y="479"/>
                  </a:lnTo>
                  <a:lnTo>
                    <a:pt x="192" y="467"/>
                  </a:lnTo>
                  <a:lnTo>
                    <a:pt x="197" y="447"/>
                  </a:lnTo>
                  <a:lnTo>
                    <a:pt x="201" y="425"/>
                  </a:lnTo>
                  <a:lnTo>
                    <a:pt x="204" y="402"/>
                  </a:lnTo>
                  <a:lnTo>
                    <a:pt x="207" y="376"/>
                  </a:lnTo>
                  <a:lnTo>
                    <a:pt x="209" y="349"/>
                  </a:lnTo>
                  <a:lnTo>
                    <a:pt x="211" y="319"/>
                  </a:lnTo>
                  <a:lnTo>
                    <a:pt x="213" y="288"/>
                  </a:lnTo>
                  <a:lnTo>
                    <a:pt x="213" y="255"/>
                  </a:lnTo>
                  <a:lnTo>
                    <a:pt x="213" y="229"/>
                  </a:lnTo>
                  <a:lnTo>
                    <a:pt x="211" y="205"/>
                  </a:lnTo>
                  <a:lnTo>
                    <a:pt x="209" y="183"/>
                  </a:lnTo>
                  <a:lnTo>
                    <a:pt x="207" y="161"/>
                  </a:lnTo>
                  <a:lnTo>
                    <a:pt x="204" y="140"/>
                  </a:lnTo>
                  <a:lnTo>
                    <a:pt x="200" y="121"/>
                  </a:lnTo>
                  <a:lnTo>
                    <a:pt x="196" y="103"/>
                  </a:lnTo>
                  <a:lnTo>
                    <a:pt x="192" y="86"/>
                  </a:lnTo>
                  <a:lnTo>
                    <a:pt x="188" y="73"/>
                  </a:lnTo>
                  <a:lnTo>
                    <a:pt x="183" y="62"/>
                  </a:lnTo>
                  <a:lnTo>
                    <a:pt x="178" y="52"/>
                  </a:lnTo>
                  <a:lnTo>
                    <a:pt x="173" y="42"/>
                  </a:lnTo>
                  <a:lnTo>
                    <a:pt x="168" y="34"/>
                  </a:lnTo>
                  <a:lnTo>
                    <a:pt x="163" y="26"/>
                  </a:lnTo>
                  <a:lnTo>
                    <a:pt x="157" y="20"/>
                  </a:lnTo>
                  <a:lnTo>
                    <a:pt x="151" y="13"/>
                  </a:lnTo>
                  <a:lnTo>
                    <a:pt x="141" y="7"/>
                  </a:lnTo>
                  <a:lnTo>
                    <a:pt x="131" y="3"/>
                  </a:lnTo>
                  <a:lnTo>
                    <a:pt x="120" y="0"/>
                  </a:lnTo>
                  <a:lnTo>
                    <a:pt x="107" y="0"/>
                  </a:lnTo>
                  <a:lnTo>
                    <a:pt x="100" y="0"/>
                  </a:lnTo>
                  <a:lnTo>
                    <a:pt x="93" y="1"/>
                  </a:lnTo>
                  <a:lnTo>
                    <a:pt x="87" y="3"/>
                  </a:lnTo>
                  <a:lnTo>
                    <a:pt x="79" y="6"/>
                  </a:lnTo>
                  <a:lnTo>
                    <a:pt x="73" y="10"/>
                  </a:lnTo>
                  <a:lnTo>
                    <a:pt x="67" y="14"/>
                  </a:lnTo>
                  <a:lnTo>
                    <a:pt x="61" y="20"/>
                  </a:lnTo>
                  <a:lnTo>
                    <a:pt x="55" y="26"/>
                  </a:lnTo>
                  <a:lnTo>
                    <a:pt x="47" y="36"/>
                  </a:lnTo>
                  <a:lnTo>
                    <a:pt x="40" y="46"/>
                  </a:lnTo>
                  <a:lnTo>
                    <a:pt x="34" y="59"/>
                  </a:lnTo>
                  <a:lnTo>
                    <a:pt x="28" y="73"/>
                  </a:lnTo>
                  <a:lnTo>
                    <a:pt x="23" y="88"/>
                  </a:lnTo>
                  <a:lnTo>
                    <a:pt x="18" y="104"/>
                  </a:lnTo>
                  <a:lnTo>
                    <a:pt x="14" y="122"/>
                  </a:lnTo>
                  <a:lnTo>
                    <a:pt x="11" y="140"/>
                  </a:lnTo>
                  <a:lnTo>
                    <a:pt x="7" y="179"/>
                  </a:lnTo>
                  <a:lnTo>
                    <a:pt x="3" y="218"/>
                  </a:lnTo>
                  <a:lnTo>
                    <a:pt x="1" y="256"/>
                  </a:lnTo>
                  <a:lnTo>
                    <a:pt x="0" y="294"/>
                  </a:lnTo>
                </a:path>
              </a:pathLst>
            </a:custGeom>
            <a:noFill/>
            <a:ln w="7938">
              <a:solidFill>
                <a:srgbClr val="131516"/>
              </a:solidFill>
              <a:round/>
              <a:headEnd/>
              <a:tailEnd/>
            </a:ln>
          </p:spPr>
          <p:txBody>
            <a:bodyPr>
              <a:prstTxWarp prst="textNoShape">
                <a:avLst/>
              </a:prstTxWarp>
            </a:bodyPr>
            <a:lstStyle/>
            <a:p>
              <a:endParaRPr lang="de-DE"/>
            </a:p>
          </p:txBody>
        </p:sp>
        <p:sp>
          <p:nvSpPr>
            <p:cNvPr id="263" name="Freeform 264"/>
            <p:cNvSpPr>
              <a:spLocks/>
            </p:cNvSpPr>
            <p:nvPr/>
          </p:nvSpPr>
          <p:spPr bwMode="auto">
            <a:xfrm>
              <a:off x="3525" y="3251"/>
              <a:ext cx="54" cy="87"/>
            </a:xfrm>
            <a:custGeom>
              <a:avLst/>
              <a:gdLst>
                <a:gd name="T0" fmla="*/ 57 w 375"/>
                <a:gd name="T1" fmla="*/ 0 h 607"/>
                <a:gd name="T2" fmla="*/ 375 w 375"/>
                <a:gd name="T3" fmla="*/ 0 h 607"/>
                <a:gd name="T4" fmla="*/ 375 w 375"/>
                <a:gd name="T5" fmla="*/ 18 h 607"/>
                <a:gd name="T6" fmla="*/ 177 w 375"/>
                <a:gd name="T7" fmla="*/ 607 h 607"/>
                <a:gd name="T8" fmla="*/ 128 w 375"/>
                <a:gd name="T9" fmla="*/ 607 h 607"/>
                <a:gd name="T10" fmla="*/ 305 w 375"/>
                <a:gd name="T11" fmla="*/ 72 h 607"/>
                <a:gd name="T12" fmla="*/ 141 w 375"/>
                <a:gd name="T13" fmla="*/ 72 h 607"/>
                <a:gd name="T14" fmla="*/ 119 w 375"/>
                <a:gd name="T15" fmla="*/ 73 h 607"/>
                <a:gd name="T16" fmla="*/ 99 w 375"/>
                <a:gd name="T17" fmla="*/ 75 h 607"/>
                <a:gd name="T18" fmla="*/ 91 w 375"/>
                <a:gd name="T19" fmla="*/ 77 h 607"/>
                <a:gd name="T20" fmla="*/ 84 w 375"/>
                <a:gd name="T21" fmla="*/ 79 h 607"/>
                <a:gd name="T22" fmla="*/ 77 w 375"/>
                <a:gd name="T23" fmla="*/ 81 h 607"/>
                <a:gd name="T24" fmla="*/ 71 w 375"/>
                <a:gd name="T25" fmla="*/ 84 h 607"/>
                <a:gd name="T26" fmla="*/ 62 w 375"/>
                <a:gd name="T27" fmla="*/ 89 h 607"/>
                <a:gd name="T28" fmla="*/ 54 w 375"/>
                <a:gd name="T29" fmla="*/ 95 h 607"/>
                <a:gd name="T30" fmla="*/ 45 w 375"/>
                <a:gd name="T31" fmla="*/ 103 h 607"/>
                <a:gd name="T32" fmla="*/ 38 w 375"/>
                <a:gd name="T33" fmla="*/ 110 h 607"/>
                <a:gd name="T34" fmla="*/ 31 w 375"/>
                <a:gd name="T35" fmla="*/ 118 h 607"/>
                <a:gd name="T36" fmla="*/ 25 w 375"/>
                <a:gd name="T37" fmla="*/ 126 h 607"/>
                <a:gd name="T38" fmla="*/ 19 w 375"/>
                <a:gd name="T39" fmla="*/ 136 h 607"/>
                <a:gd name="T40" fmla="*/ 12 w 375"/>
                <a:gd name="T41" fmla="*/ 146 h 607"/>
                <a:gd name="T42" fmla="*/ 0 w 375"/>
                <a:gd name="T43" fmla="*/ 141 h 607"/>
                <a:gd name="T44" fmla="*/ 57 w 375"/>
                <a:gd name="T45" fmla="*/ 0 h 6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5"/>
                <a:gd name="T70" fmla="*/ 0 h 607"/>
                <a:gd name="T71" fmla="*/ 375 w 375"/>
                <a:gd name="T72" fmla="*/ 607 h 6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5" h="607">
                  <a:moveTo>
                    <a:pt x="57" y="0"/>
                  </a:moveTo>
                  <a:lnTo>
                    <a:pt x="375" y="0"/>
                  </a:lnTo>
                  <a:lnTo>
                    <a:pt x="375" y="18"/>
                  </a:lnTo>
                  <a:lnTo>
                    <a:pt x="177" y="607"/>
                  </a:lnTo>
                  <a:lnTo>
                    <a:pt x="128" y="607"/>
                  </a:lnTo>
                  <a:lnTo>
                    <a:pt x="305" y="72"/>
                  </a:lnTo>
                  <a:lnTo>
                    <a:pt x="141" y="72"/>
                  </a:lnTo>
                  <a:lnTo>
                    <a:pt x="119" y="73"/>
                  </a:lnTo>
                  <a:lnTo>
                    <a:pt x="99" y="75"/>
                  </a:lnTo>
                  <a:lnTo>
                    <a:pt x="91" y="77"/>
                  </a:lnTo>
                  <a:lnTo>
                    <a:pt x="84" y="79"/>
                  </a:lnTo>
                  <a:lnTo>
                    <a:pt x="77" y="81"/>
                  </a:lnTo>
                  <a:lnTo>
                    <a:pt x="71" y="84"/>
                  </a:lnTo>
                  <a:lnTo>
                    <a:pt x="62" y="89"/>
                  </a:lnTo>
                  <a:lnTo>
                    <a:pt x="54" y="95"/>
                  </a:lnTo>
                  <a:lnTo>
                    <a:pt x="45" y="103"/>
                  </a:lnTo>
                  <a:lnTo>
                    <a:pt x="38" y="110"/>
                  </a:lnTo>
                  <a:lnTo>
                    <a:pt x="31" y="118"/>
                  </a:lnTo>
                  <a:lnTo>
                    <a:pt x="25" y="126"/>
                  </a:lnTo>
                  <a:lnTo>
                    <a:pt x="19" y="136"/>
                  </a:lnTo>
                  <a:lnTo>
                    <a:pt x="12" y="146"/>
                  </a:lnTo>
                  <a:lnTo>
                    <a:pt x="0" y="141"/>
                  </a:lnTo>
                  <a:lnTo>
                    <a:pt x="57" y="0"/>
                  </a:lnTo>
                  <a:close/>
                </a:path>
              </a:pathLst>
            </a:custGeom>
            <a:solidFill>
              <a:srgbClr val="131516"/>
            </a:solidFill>
            <a:ln w="9525">
              <a:noFill/>
              <a:round/>
              <a:headEnd/>
              <a:tailEnd/>
            </a:ln>
          </p:spPr>
          <p:txBody>
            <a:bodyPr>
              <a:prstTxWarp prst="textNoShape">
                <a:avLst/>
              </a:prstTxWarp>
            </a:bodyPr>
            <a:lstStyle/>
            <a:p>
              <a:endParaRPr lang="de-DE"/>
            </a:p>
          </p:txBody>
        </p:sp>
        <p:sp>
          <p:nvSpPr>
            <p:cNvPr id="264" name="Freeform 265"/>
            <p:cNvSpPr>
              <a:spLocks noEditPoints="1"/>
            </p:cNvSpPr>
            <p:nvPr/>
          </p:nvSpPr>
          <p:spPr bwMode="auto">
            <a:xfrm>
              <a:off x="3589" y="3250"/>
              <a:ext cx="55" cy="87"/>
            </a:xfrm>
            <a:custGeom>
              <a:avLst/>
              <a:gdLst>
                <a:gd name="T0" fmla="*/ 1 w 383"/>
                <a:gd name="T1" fmla="*/ 263 h 615"/>
                <a:gd name="T2" fmla="*/ 11 w 383"/>
                <a:gd name="T3" fmla="*/ 196 h 615"/>
                <a:gd name="T4" fmla="*/ 30 w 383"/>
                <a:gd name="T5" fmla="*/ 137 h 615"/>
                <a:gd name="T6" fmla="*/ 56 w 383"/>
                <a:gd name="T7" fmla="*/ 88 h 615"/>
                <a:gd name="T8" fmla="*/ 88 w 383"/>
                <a:gd name="T9" fmla="*/ 49 h 615"/>
                <a:gd name="T10" fmla="*/ 122 w 383"/>
                <a:gd name="T11" fmla="*/ 22 h 615"/>
                <a:gd name="T12" fmla="*/ 152 w 383"/>
                <a:gd name="T13" fmla="*/ 6 h 615"/>
                <a:gd name="T14" fmla="*/ 183 w 383"/>
                <a:gd name="T15" fmla="*/ 0 h 615"/>
                <a:gd name="T16" fmla="*/ 210 w 383"/>
                <a:gd name="T17" fmla="*/ 1 h 615"/>
                <a:gd name="T18" fmla="*/ 235 w 383"/>
                <a:gd name="T19" fmla="*/ 6 h 615"/>
                <a:gd name="T20" fmla="*/ 257 w 383"/>
                <a:gd name="T21" fmla="*/ 17 h 615"/>
                <a:gd name="T22" fmla="*/ 302 w 383"/>
                <a:gd name="T23" fmla="*/ 53 h 615"/>
                <a:gd name="T24" fmla="*/ 332 w 383"/>
                <a:gd name="T25" fmla="*/ 92 h 615"/>
                <a:gd name="T26" fmla="*/ 351 w 383"/>
                <a:gd name="T27" fmla="*/ 129 h 615"/>
                <a:gd name="T28" fmla="*/ 367 w 383"/>
                <a:gd name="T29" fmla="*/ 170 h 615"/>
                <a:gd name="T30" fmla="*/ 377 w 383"/>
                <a:gd name="T31" fmla="*/ 217 h 615"/>
                <a:gd name="T32" fmla="*/ 382 w 383"/>
                <a:gd name="T33" fmla="*/ 266 h 615"/>
                <a:gd name="T34" fmla="*/ 383 w 383"/>
                <a:gd name="T35" fmla="*/ 328 h 615"/>
                <a:gd name="T36" fmla="*/ 376 w 383"/>
                <a:gd name="T37" fmla="*/ 399 h 615"/>
                <a:gd name="T38" fmla="*/ 360 w 383"/>
                <a:gd name="T39" fmla="*/ 460 h 615"/>
                <a:gd name="T40" fmla="*/ 338 w 383"/>
                <a:gd name="T41" fmla="*/ 512 h 615"/>
                <a:gd name="T42" fmla="*/ 310 w 383"/>
                <a:gd name="T43" fmla="*/ 552 h 615"/>
                <a:gd name="T44" fmla="*/ 278 w 383"/>
                <a:gd name="T45" fmla="*/ 582 h 615"/>
                <a:gd name="T46" fmla="*/ 244 w 383"/>
                <a:gd name="T47" fmla="*/ 603 h 615"/>
                <a:gd name="T48" fmla="*/ 210 w 383"/>
                <a:gd name="T49" fmla="*/ 613 h 615"/>
                <a:gd name="T50" fmla="*/ 178 w 383"/>
                <a:gd name="T51" fmla="*/ 615 h 615"/>
                <a:gd name="T52" fmla="*/ 148 w 383"/>
                <a:gd name="T53" fmla="*/ 609 h 615"/>
                <a:gd name="T54" fmla="*/ 120 w 383"/>
                <a:gd name="T55" fmla="*/ 596 h 615"/>
                <a:gd name="T56" fmla="*/ 94 w 383"/>
                <a:gd name="T57" fmla="*/ 576 h 615"/>
                <a:gd name="T58" fmla="*/ 69 w 383"/>
                <a:gd name="T59" fmla="*/ 549 h 615"/>
                <a:gd name="T60" fmla="*/ 48 w 383"/>
                <a:gd name="T61" fmla="*/ 515 h 615"/>
                <a:gd name="T62" fmla="*/ 19 w 383"/>
                <a:gd name="T63" fmla="*/ 447 h 615"/>
                <a:gd name="T64" fmla="*/ 2 w 383"/>
                <a:gd name="T65" fmla="*/ 369 h 615"/>
                <a:gd name="T66" fmla="*/ 86 w 383"/>
                <a:gd name="T67" fmla="*/ 323 h 615"/>
                <a:gd name="T68" fmla="*/ 90 w 383"/>
                <a:gd name="T69" fmla="*/ 408 h 615"/>
                <a:gd name="T70" fmla="*/ 102 w 383"/>
                <a:gd name="T71" fmla="*/ 481 h 615"/>
                <a:gd name="T72" fmla="*/ 122 w 383"/>
                <a:gd name="T73" fmla="*/ 538 h 615"/>
                <a:gd name="T74" fmla="*/ 147 w 383"/>
                <a:gd name="T75" fmla="*/ 572 h 615"/>
                <a:gd name="T76" fmla="*/ 161 w 383"/>
                <a:gd name="T77" fmla="*/ 581 h 615"/>
                <a:gd name="T78" fmla="*/ 178 w 383"/>
                <a:gd name="T79" fmla="*/ 587 h 615"/>
                <a:gd name="T80" fmla="*/ 196 w 383"/>
                <a:gd name="T81" fmla="*/ 588 h 615"/>
                <a:gd name="T82" fmla="*/ 214 w 383"/>
                <a:gd name="T83" fmla="*/ 582 h 615"/>
                <a:gd name="T84" fmla="*/ 232 w 383"/>
                <a:gd name="T85" fmla="*/ 572 h 615"/>
                <a:gd name="T86" fmla="*/ 251 w 383"/>
                <a:gd name="T87" fmla="*/ 555 h 615"/>
                <a:gd name="T88" fmla="*/ 265 w 383"/>
                <a:gd name="T89" fmla="*/ 529 h 615"/>
                <a:gd name="T90" fmla="*/ 277 w 383"/>
                <a:gd name="T91" fmla="*/ 496 h 615"/>
                <a:gd name="T92" fmla="*/ 289 w 383"/>
                <a:gd name="T93" fmla="*/ 431 h 615"/>
                <a:gd name="T94" fmla="*/ 296 w 383"/>
                <a:gd name="T95" fmla="*/ 348 h 615"/>
                <a:gd name="T96" fmla="*/ 298 w 383"/>
                <a:gd name="T97" fmla="*/ 258 h 615"/>
                <a:gd name="T98" fmla="*/ 292 w 383"/>
                <a:gd name="T99" fmla="*/ 190 h 615"/>
                <a:gd name="T100" fmla="*/ 281 w 383"/>
                <a:gd name="T101" fmla="*/ 132 h 615"/>
                <a:gd name="T102" fmla="*/ 268 w 383"/>
                <a:gd name="T103" fmla="*/ 91 h 615"/>
                <a:gd name="T104" fmla="*/ 253 w 383"/>
                <a:gd name="T105" fmla="*/ 63 h 615"/>
                <a:gd name="T106" fmla="*/ 236 w 383"/>
                <a:gd name="T107" fmla="*/ 42 h 615"/>
                <a:gd name="T108" fmla="*/ 205 w 383"/>
                <a:gd name="T109" fmla="*/ 29 h 615"/>
                <a:gd name="T110" fmla="*/ 178 w 383"/>
                <a:gd name="T111" fmla="*/ 30 h 615"/>
                <a:gd name="T112" fmla="*/ 158 w 383"/>
                <a:gd name="T113" fmla="*/ 39 h 615"/>
                <a:gd name="T114" fmla="*/ 140 w 383"/>
                <a:gd name="T115" fmla="*/ 55 h 615"/>
                <a:gd name="T116" fmla="*/ 119 w 383"/>
                <a:gd name="T117" fmla="*/ 88 h 615"/>
                <a:gd name="T118" fmla="*/ 103 w 383"/>
                <a:gd name="T119" fmla="*/ 133 h 615"/>
                <a:gd name="T120" fmla="*/ 92 w 383"/>
                <a:gd name="T121" fmla="*/ 208 h 615"/>
                <a:gd name="T122" fmla="*/ 86 w 383"/>
                <a:gd name="T123" fmla="*/ 323 h 6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3"/>
                <a:gd name="T187" fmla="*/ 0 h 615"/>
                <a:gd name="T188" fmla="*/ 383 w 383"/>
                <a:gd name="T189" fmla="*/ 615 h 6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3" h="615">
                  <a:moveTo>
                    <a:pt x="0" y="312"/>
                  </a:moveTo>
                  <a:lnTo>
                    <a:pt x="0" y="287"/>
                  </a:lnTo>
                  <a:lnTo>
                    <a:pt x="1" y="263"/>
                  </a:lnTo>
                  <a:lnTo>
                    <a:pt x="4" y="240"/>
                  </a:lnTo>
                  <a:lnTo>
                    <a:pt x="7" y="218"/>
                  </a:lnTo>
                  <a:lnTo>
                    <a:pt x="11" y="196"/>
                  </a:lnTo>
                  <a:lnTo>
                    <a:pt x="17" y="176"/>
                  </a:lnTo>
                  <a:lnTo>
                    <a:pt x="23" y="156"/>
                  </a:lnTo>
                  <a:lnTo>
                    <a:pt x="30" y="137"/>
                  </a:lnTo>
                  <a:lnTo>
                    <a:pt x="38" y="120"/>
                  </a:lnTo>
                  <a:lnTo>
                    <a:pt x="47" y="103"/>
                  </a:lnTo>
                  <a:lnTo>
                    <a:pt x="56" y="88"/>
                  </a:lnTo>
                  <a:lnTo>
                    <a:pt x="66" y="73"/>
                  </a:lnTo>
                  <a:lnTo>
                    <a:pt x="77" y="60"/>
                  </a:lnTo>
                  <a:lnTo>
                    <a:pt x="88" y="49"/>
                  </a:lnTo>
                  <a:lnTo>
                    <a:pt x="99" y="37"/>
                  </a:lnTo>
                  <a:lnTo>
                    <a:pt x="112" y="28"/>
                  </a:lnTo>
                  <a:lnTo>
                    <a:pt x="122" y="22"/>
                  </a:lnTo>
                  <a:lnTo>
                    <a:pt x="131" y="16"/>
                  </a:lnTo>
                  <a:lnTo>
                    <a:pt x="142" y="10"/>
                  </a:lnTo>
                  <a:lnTo>
                    <a:pt x="152" y="6"/>
                  </a:lnTo>
                  <a:lnTo>
                    <a:pt x="162" y="3"/>
                  </a:lnTo>
                  <a:lnTo>
                    <a:pt x="173" y="1"/>
                  </a:lnTo>
                  <a:lnTo>
                    <a:pt x="183" y="0"/>
                  </a:lnTo>
                  <a:lnTo>
                    <a:pt x="193" y="0"/>
                  </a:lnTo>
                  <a:lnTo>
                    <a:pt x="201" y="0"/>
                  </a:lnTo>
                  <a:lnTo>
                    <a:pt x="210" y="1"/>
                  </a:lnTo>
                  <a:lnTo>
                    <a:pt x="218" y="2"/>
                  </a:lnTo>
                  <a:lnTo>
                    <a:pt x="226" y="4"/>
                  </a:lnTo>
                  <a:lnTo>
                    <a:pt x="235" y="6"/>
                  </a:lnTo>
                  <a:lnTo>
                    <a:pt x="242" y="9"/>
                  </a:lnTo>
                  <a:lnTo>
                    <a:pt x="250" y="12"/>
                  </a:lnTo>
                  <a:lnTo>
                    <a:pt x="257" y="17"/>
                  </a:lnTo>
                  <a:lnTo>
                    <a:pt x="273" y="27"/>
                  </a:lnTo>
                  <a:lnTo>
                    <a:pt x="287" y="38"/>
                  </a:lnTo>
                  <a:lnTo>
                    <a:pt x="302" y="53"/>
                  </a:lnTo>
                  <a:lnTo>
                    <a:pt x="315" y="69"/>
                  </a:lnTo>
                  <a:lnTo>
                    <a:pt x="323" y="81"/>
                  </a:lnTo>
                  <a:lnTo>
                    <a:pt x="332" y="92"/>
                  </a:lnTo>
                  <a:lnTo>
                    <a:pt x="339" y="103"/>
                  </a:lnTo>
                  <a:lnTo>
                    <a:pt x="345" y="116"/>
                  </a:lnTo>
                  <a:lnTo>
                    <a:pt x="351" y="129"/>
                  </a:lnTo>
                  <a:lnTo>
                    <a:pt x="356" y="143"/>
                  </a:lnTo>
                  <a:lnTo>
                    <a:pt x="362" y="156"/>
                  </a:lnTo>
                  <a:lnTo>
                    <a:pt x="367" y="170"/>
                  </a:lnTo>
                  <a:lnTo>
                    <a:pt x="370" y="186"/>
                  </a:lnTo>
                  <a:lnTo>
                    <a:pt x="374" y="200"/>
                  </a:lnTo>
                  <a:lnTo>
                    <a:pt x="377" y="217"/>
                  </a:lnTo>
                  <a:lnTo>
                    <a:pt x="379" y="232"/>
                  </a:lnTo>
                  <a:lnTo>
                    <a:pt x="381" y="250"/>
                  </a:lnTo>
                  <a:lnTo>
                    <a:pt x="382" y="266"/>
                  </a:lnTo>
                  <a:lnTo>
                    <a:pt x="383" y="285"/>
                  </a:lnTo>
                  <a:lnTo>
                    <a:pt x="383" y="303"/>
                  </a:lnTo>
                  <a:lnTo>
                    <a:pt x="383" y="328"/>
                  </a:lnTo>
                  <a:lnTo>
                    <a:pt x="381" y="352"/>
                  </a:lnTo>
                  <a:lnTo>
                    <a:pt x="379" y="376"/>
                  </a:lnTo>
                  <a:lnTo>
                    <a:pt x="376" y="399"/>
                  </a:lnTo>
                  <a:lnTo>
                    <a:pt x="372" y="419"/>
                  </a:lnTo>
                  <a:lnTo>
                    <a:pt x="367" y="440"/>
                  </a:lnTo>
                  <a:lnTo>
                    <a:pt x="360" y="460"/>
                  </a:lnTo>
                  <a:lnTo>
                    <a:pt x="353" y="478"/>
                  </a:lnTo>
                  <a:lnTo>
                    <a:pt x="346" y="496"/>
                  </a:lnTo>
                  <a:lnTo>
                    <a:pt x="338" y="512"/>
                  </a:lnTo>
                  <a:lnTo>
                    <a:pt x="328" y="527"/>
                  </a:lnTo>
                  <a:lnTo>
                    <a:pt x="319" y="540"/>
                  </a:lnTo>
                  <a:lnTo>
                    <a:pt x="310" y="552"/>
                  </a:lnTo>
                  <a:lnTo>
                    <a:pt x="300" y="564"/>
                  </a:lnTo>
                  <a:lnTo>
                    <a:pt x="289" y="574"/>
                  </a:lnTo>
                  <a:lnTo>
                    <a:pt x="278" y="582"/>
                  </a:lnTo>
                  <a:lnTo>
                    <a:pt x="267" y="591"/>
                  </a:lnTo>
                  <a:lnTo>
                    <a:pt x="255" y="597"/>
                  </a:lnTo>
                  <a:lnTo>
                    <a:pt x="244" y="603"/>
                  </a:lnTo>
                  <a:lnTo>
                    <a:pt x="232" y="607"/>
                  </a:lnTo>
                  <a:lnTo>
                    <a:pt x="221" y="611"/>
                  </a:lnTo>
                  <a:lnTo>
                    <a:pt x="210" y="613"/>
                  </a:lnTo>
                  <a:lnTo>
                    <a:pt x="199" y="614"/>
                  </a:lnTo>
                  <a:lnTo>
                    <a:pt x="188" y="615"/>
                  </a:lnTo>
                  <a:lnTo>
                    <a:pt x="178" y="615"/>
                  </a:lnTo>
                  <a:lnTo>
                    <a:pt x="167" y="613"/>
                  </a:lnTo>
                  <a:lnTo>
                    <a:pt x="158" y="612"/>
                  </a:lnTo>
                  <a:lnTo>
                    <a:pt x="148" y="609"/>
                  </a:lnTo>
                  <a:lnTo>
                    <a:pt x="138" y="605"/>
                  </a:lnTo>
                  <a:lnTo>
                    <a:pt x="129" y="601"/>
                  </a:lnTo>
                  <a:lnTo>
                    <a:pt x="120" y="596"/>
                  </a:lnTo>
                  <a:lnTo>
                    <a:pt x="111" y="591"/>
                  </a:lnTo>
                  <a:lnTo>
                    <a:pt x="102" y="583"/>
                  </a:lnTo>
                  <a:lnTo>
                    <a:pt x="94" y="576"/>
                  </a:lnTo>
                  <a:lnTo>
                    <a:pt x="86" y="568"/>
                  </a:lnTo>
                  <a:lnTo>
                    <a:pt x="78" y="559"/>
                  </a:lnTo>
                  <a:lnTo>
                    <a:pt x="69" y="549"/>
                  </a:lnTo>
                  <a:lnTo>
                    <a:pt x="62" y="539"/>
                  </a:lnTo>
                  <a:lnTo>
                    <a:pt x="55" y="528"/>
                  </a:lnTo>
                  <a:lnTo>
                    <a:pt x="48" y="515"/>
                  </a:lnTo>
                  <a:lnTo>
                    <a:pt x="36" y="494"/>
                  </a:lnTo>
                  <a:lnTo>
                    <a:pt x="26" y="471"/>
                  </a:lnTo>
                  <a:lnTo>
                    <a:pt x="19" y="447"/>
                  </a:lnTo>
                  <a:lnTo>
                    <a:pt x="11" y="422"/>
                  </a:lnTo>
                  <a:lnTo>
                    <a:pt x="6" y="397"/>
                  </a:lnTo>
                  <a:lnTo>
                    <a:pt x="2" y="369"/>
                  </a:lnTo>
                  <a:lnTo>
                    <a:pt x="0" y="341"/>
                  </a:lnTo>
                  <a:lnTo>
                    <a:pt x="0" y="312"/>
                  </a:lnTo>
                  <a:close/>
                  <a:moveTo>
                    <a:pt x="86" y="323"/>
                  </a:moveTo>
                  <a:lnTo>
                    <a:pt x="86" y="353"/>
                  </a:lnTo>
                  <a:lnTo>
                    <a:pt x="87" y="381"/>
                  </a:lnTo>
                  <a:lnTo>
                    <a:pt x="90" y="408"/>
                  </a:lnTo>
                  <a:lnTo>
                    <a:pt x="93" y="434"/>
                  </a:lnTo>
                  <a:lnTo>
                    <a:pt x="97" y="459"/>
                  </a:lnTo>
                  <a:lnTo>
                    <a:pt x="102" y="481"/>
                  </a:lnTo>
                  <a:lnTo>
                    <a:pt x="109" y="503"/>
                  </a:lnTo>
                  <a:lnTo>
                    <a:pt x="116" y="523"/>
                  </a:lnTo>
                  <a:lnTo>
                    <a:pt x="122" y="538"/>
                  </a:lnTo>
                  <a:lnTo>
                    <a:pt x="129" y="551"/>
                  </a:lnTo>
                  <a:lnTo>
                    <a:pt x="137" y="563"/>
                  </a:lnTo>
                  <a:lnTo>
                    <a:pt x="147" y="572"/>
                  </a:lnTo>
                  <a:lnTo>
                    <a:pt x="151" y="575"/>
                  </a:lnTo>
                  <a:lnTo>
                    <a:pt x="156" y="578"/>
                  </a:lnTo>
                  <a:lnTo>
                    <a:pt x="161" y="581"/>
                  </a:lnTo>
                  <a:lnTo>
                    <a:pt x="166" y="583"/>
                  </a:lnTo>
                  <a:lnTo>
                    <a:pt x="173" y="586"/>
                  </a:lnTo>
                  <a:lnTo>
                    <a:pt x="178" y="587"/>
                  </a:lnTo>
                  <a:lnTo>
                    <a:pt x="184" y="588"/>
                  </a:lnTo>
                  <a:lnTo>
                    <a:pt x="190" y="588"/>
                  </a:lnTo>
                  <a:lnTo>
                    <a:pt x="196" y="588"/>
                  </a:lnTo>
                  <a:lnTo>
                    <a:pt x="201" y="587"/>
                  </a:lnTo>
                  <a:lnTo>
                    <a:pt x="208" y="584"/>
                  </a:lnTo>
                  <a:lnTo>
                    <a:pt x="214" y="582"/>
                  </a:lnTo>
                  <a:lnTo>
                    <a:pt x="220" y="579"/>
                  </a:lnTo>
                  <a:lnTo>
                    <a:pt x="226" y="576"/>
                  </a:lnTo>
                  <a:lnTo>
                    <a:pt x="232" y="572"/>
                  </a:lnTo>
                  <a:lnTo>
                    <a:pt x="239" y="567"/>
                  </a:lnTo>
                  <a:lnTo>
                    <a:pt x="245" y="561"/>
                  </a:lnTo>
                  <a:lnTo>
                    <a:pt x="251" y="555"/>
                  </a:lnTo>
                  <a:lnTo>
                    <a:pt x="256" y="546"/>
                  </a:lnTo>
                  <a:lnTo>
                    <a:pt x="261" y="538"/>
                  </a:lnTo>
                  <a:lnTo>
                    <a:pt x="265" y="529"/>
                  </a:lnTo>
                  <a:lnTo>
                    <a:pt x="270" y="518"/>
                  </a:lnTo>
                  <a:lnTo>
                    <a:pt x="274" y="508"/>
                  </a:lnTo>
                  <a:lnTo>
                    <a:pt x="277" y="496"/>
                  </a:lnTo>
                  <a:lnTo>
                    <a:pt x="282" y="476"/>
                  </a:lnTo>
                  <a:lnTo>
                    <a:pt x="286" y="454"/>
                  </a:lnTo>
                  <a:lnTo>
                    <a:pt x="289" y="431"/>
                  </a:lnTo>
                  <a:lnTo>
                    <a:pt x="292" y="405"/>
                  </a:lnTo>
                  <a:lnTo>
                    <a:pt x="294" y="378"/>
                  </a:lnTo>
                  <a:lnTo>
                    <a:pt x="296" y="348"/>
                  </a:lnTo>
                  <a:lnTo>
                    <a:pt x="298" y="317"/>
                  </a:lnTo>
                  <a:lnTo>
                    <a:pt x="298" y="284"/>
                  </a:lnTo>
                  <a:lnTo>
                    <a:pt x="298" y="258"/>
                  </a:lnTo>
                  <a:lnTo>
                    <a:pt x="296" y="234"/>
                  </a:lnTo>
                  <a:lnTo>
                    <a:pt x="294" y="212"/>
                  </a:lnTo>
                  <a:lnTo>
                    <a:pt x="292" y="190"/>
                  </a:lnTo>
                  <a:lnTo>
                    <a:pt x="289" y="169"/>
                  </a:lnTo>
                  <a:lnTo>
                    <a:pt x="286" y="150"/>
                  </a:lnTo>
                  <a:lnTo>
                    <a:pt x="281" y="132"/>
                  </a:lnTo>
                  <a:lnTo>
                    <a:pt x="277" y="115"/>
                  </a:lnTo>
                  <a:lnTo>
                    <a:pt x="273" y="102"/>
                  </a:lnTo>
                  <a:lnTo>
                    <a:pt x="268" y="91"/>
                  </a:lnTo>
                  <a:lnTo>
                    <a:pt x="263" y="81"/>
                  </a:lnTo>
                  <a:lnTo>
                    <a:pt x="258" y="71"/>
                  </a:lnTo>
                  <a:lnTo>
                    <a:pt x="253" y="63"/>
                  </a:lnTo>
                  <a:lnTo>
                    <a:pt x="248" y="55"/>
                  </a:lnTo>
                  <a:lnTo>
                    <a:pt x="242" y="49"/>
                  </a:lnTo>
                  <a:lnTo>
                    <a:pt x="236" y="42"/>
                  </a:lnTo>
                  <a:lnTo>
                    <a:pt x="226" y="36"/>
                  </a:lnTo>
                  <a:lnTo>
                    <a:pt x="216" y="32"/>
                  </a:lnTo>
                  <a:lnTo>
                    <a:pt x="205" y="29"/>
                  </a:lnTo>
                  <a:lnTo>
                    <a:pt x="192" y="29"/>
                  </a:lnTo>
                  <a:lnTo>
                    <a:pt x="185" y="29"/>
                  </a:lnTo>
                  <a:lnTo>
                    <a:pt x="178" y="30"/>
                  </a:lnTo>
                  <a:lnTo>
                    <a:pt x="172" y="32"/>
                  </a:lnTo>
                  <a:lnTo>
                    <a:pt x="164" y="35"/>
                  </a:lnTo>
                  <a:lnTo>
                    <a:pt x="158" y="39"/>
                  </a:lnTo>
                  <a:lnTo>
                    <a:pt x="152" y="43"/>
                  </a:lnTo>
                  <a:lnTo>
                    <a:pt x="146" y="49"/>
                  </a:lnTo>
                  <a:lnTo>
                    <a:pt x="140" y="55"/>
                  </a:lnTo>
                  <a:lnTo>
                    <a:pt x="132" y="65"/>
                  </a:lnTo>
                  <a:lnTo>
                    <a:pt x="125" y="75"/>
                  </a:lnTo>
                  <a:lnTo>
                    <a:pt x="119" y="88"/>
                  </a:lnTo>
                  <a:lnTo>
                    <a:pt x="113" y="102"/>
                  </a:lnTo>
                  <a:lnTo>
                    <a:pt x="109" y="117"/>
                  </a:lnTo>
                  <a:lnTo>
                    <a:pt x="103" y="133"/>
                  </a:lnTo>
                  <a:lnTo>
                    <a:pt x="100" y="151"/>
                  </a:lnTo>
                  <a:lnTo>
                    <a:pt x="97" y="169"/>
                  </a:lnTo>
                  <a:lnTo>
                    <a:pt x="92" y="208"/>
                  </a:lnTo>
                  <a:lnTo>
                    <a:pt x="88" y="247"/>
                  </a:lnTo>
                  <a:lnTo>
                    <a:pt x="86" y="285"/>
                  </a:lnTo>
                  <a:lnTo>
                    <a:pt x="86" y="323"/>
                  </a:lnTo>
                  <a:close/>
                </a:path>
              </a:pathLst>
            </a:custGeom>
            <a:solidFill>
              <a:srgbClr val="131516"/>
            </a:solidFill>
            <a:ln w="9525">
              <a:noFill/>
              <a:round/>
              <a:headEnd/>
              <a:tailEnd/>
            </a:ln>
          </p:spPr>
          <p:txBody>
            <a:bodyPr>
              <a:prstTxWarp prst="textNoShape">
                <a:avLst/>
              </a:prstTxWarp>
            </a:bodyPr>
            <a:lstStyle/>
            <a:p>
              <a:endParaRPr lang="de-DE"/>
            </a:p>
          </p:txBody>
        </p:sp>
        <p:sp>
          <p:nvSpPr>
            <p:cNvPr id="265" name="Freeform 266"/>
            <p:cNvSpPr>
              <a:spLocks/>
            </p:cNvSpPr>
            <p:nvPr/>
          </p:nvSpPr>
          <p:spPr bwMode="auto">
            <a:xfrm>
              <a:off x="3525" y="3251"/>
              <a:ext cx="54" cy="87"/>
            </a:xfrm>
            <a:custGeom>
              <a:avLst/>
              <a:gdLst>
                <a:gd name="T0" fmla="*/ 57 w 375"/>
                <a:gd name="T1" fmla="*/ 0 h 607"/>
                <a:gd name="T2" fmla="*/ 375 w 375"/>
                <a:gd name="T3" fmla="*/ 0 h 607"/>
                <a:gd name="T4" fmla="*/ 375 w 375"/>
                <a:gd name="T5" fmla="*/ 18 h 607"/>
                <a:gd name="T6" fmla="*/ 177 w 375"/>
                <a:gd name="T7" fmla="*/ 607 h 607"/>
                <a:gd name="T8" fmla="*/ 128 w 375"/>
                <a:gd name="T9" fmla="*/ 607 h 607"/>
                <a:gd name="T10" fmla="*/ 305 w 375"/>
                <a:gd name="T11" fmla="*/ 72 h 607"/>
                <a:gd name="T12" fmla="*/ 141 w 375"/>
                <a:gd name="T13" fmla="*/ 72 h 607"/>
                <a:gd name="T14" fmla="*/ 119 w 375"/>
                <a:gd name="T15" fmla="*/ 73 h 607"/>
                <a:gd name="T16" fmla="*/ 99 w 375"/>
                <a:gd name="T17" fmla="*/ 75 h 607"/>
                <a:gd name="T18" fmla="*/ 91 w 375"/>
                <a:gd name="T19" fmla="*/ 77 h 607"/>
                <a:gd name="T20" fmla="*/ 84 w 375"/>
                <a:gd name="T21" fmla="*/ 79 h 607"/>
                <a:gd name="T22" fmla="*/ 77 w 375"/>
                <a:gd name="T23" fmla="*/ 81 h 607"/>
                <a:gd name="T24" fmla="*/ 71 w 375"/>
                <a:gd name="T25" fmla="*/ 84 h 607"/>
                <a:gd name="T26" fmla="*/ 62 w 375"/>
                <a:gd name="T27" fmla="*/ 89 h 607"/>
                <a:gd name="T28" fmla="*/ 54 w 375"/>
                <a:gd name="T29" fmla="*/ 95 h 607"/>
                <a:gd name="T30" fmla="*/ 45 w 375"/>
                <a:gd name="T31" fmla="*/ 103 h 607"/>
                <a:gd name="T32" fmla="*/ 38 w 375"/>
                <a:gd name="T33" fmla="*/ 110 h 607"/>
                <a:gd name="T34" fmla="*/ 31 w 375"/>
                <a:gd name="T35" fmla="*/ 118 h 607"/>
                <a:gd name="T36" fmla="*/ 25 w 375"/>
                <a:gd name="T37" fmla="*/ 126 h 607"/>
                <a:gd name="T38" fmla="*/ 19 w 375"/>
                <a:gd name="T39" fmla="*/ 136 h 607"/>
                <a:gd name="T40" fmla="*/ 12 w 375"/>
                <a:gd name="T41" fmla="*/ 146 h 607"/>
                <a:gd name="T42" fmla="*/ 0 w 375"/>
                <a:gd name="T43" fmla="*/ 141 h 607"/>
                <a:gd name="T44" fmla="*/ 57 w 375"/>
                <a:gd name="T45" fmla="*/ 0 h 6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5"/>
                <a:gd name="T70" fmla="*/ 0 h 607"/>
                <a:gd name="T71" fmla="*/ 375 w 375"/>
                <a:gd name="T72" fmla="*/ 607 h 60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5" h="607">
                  <a:moveTo>
                    <a:pt x="57" y="0"/>
                  </a:moveTo>
                  <a:lnTo>
                    <a:pt x="375" y="0"/>
                  </a:lnTo>
                  <a:lnTo>
                    <a:pt x="375" y="18"/>
                  </a:lnTo>
                  <a:lnTo>
                    <a:pt x="177" y="607"/>
                  </a:lnTo>
                  <a:lnTo>
                    <a:pt x="128" y="607"/>
                  </a:lnTo>
                  <a:lnTo>
                    <a:pt x="305" y="72"/>
                  </a:lnTo>
                  <a:lnTo>
                    <a:pt x="141" y="72"/>
                  </a:lnTo>
                  <a:lnTo>
                    <a:pt x="119" y="73"/>
                  </a:lnTo>
                  <a:lnTo>
                    <a:pt x="99" y="75"/>
                  </a:lnTo>
                  <a:lnTo>
                    <a:pt x="91" y="77"/>
                  </a:lnTo>
                  <a:lnTo>
                    <a:pt x="84" y="79"/>
                  </a:lnTo>
                  <a:lnTo>
                    <a:pt x="77" y="81"/>
                  </a:lnTo>
                  <a:lnTo>
                    <a:pt x="71" y="84"/>
                  </a:lnTo>
                  <a:lnTo>
                    <a:pt x="62" y="89"/>
                  </a:lnTo>
                  <a:lnTo>
                    <a:pt x="54" y="95"/>
                  </a:lnTo>
                  <a:lnTo>
                    <a:pt x="45" y="103"/>
                  </a:lnTo>
                  <a:lnTo>
                    <a:pt x="38" y="110"/>
                  </a:lnTo>
                  <a:lnTo>
                    <a:pt x="31" y="118"/>
                  </a:lnTo>
                  <a:lnTo>
                    <a:pt x="25" y="126"/>
                  </a:lnTo>
                  <a:lnTo>
                    <a:pt x="19" y="136"/>
                  </a:lnTo>
                  <a:lnTo>
                    <a:pt x="12" y="146"/>
                  </a:lnTo>
                  <a:lnTo>
                    <a:pt x="0" y="141"/>
                  </a:lnTo>
                  <a:lnTo>
                    <a:pt x="57" y="0"/>
                  </a:lnTo>
                </a:path>
              </a:pathLst>
            </a:custGeom>
            <a:noFill/>
            <a:ln w="7938">
              <a:solidFill>
                <a:srgbClr val="131516"/>
              </a:solidFill>
              <a:round/>
              <a:headEnd/>
              <a:tailEnd/>
            </a:ln>
          </p:spPr>
          <p:txBody>
            <a:bodyPr>
              <a:prstTxWarp prst="textNoShape">
                <a:avLst/>
              </a:prstTxWarp>
            </a:bodyPr>
            <a:lstStyle/>
            <a:p>
              <a:endParaRPr lang="de-DE"/>
            </a:p>
          </p:txBody>
        </p:sp>
        <p:sp>
          <p:nvSpPr>
            <p:cNvPr id="266" name="Freeform 267"/>
            <p:cNvSpPr>
              <a:spLocks/>
            </p:cNvSpPr>
            <p:nvPr/>
          </p:nvSpPr>
          <p:spPr bwMode="auto">
            <a:xfrm>
              <a:off x="3589" y="3250"/>
              <a:ext cx="55" cy="87"/>
            </a:xfrm>
            <a:custGeom>
              <a:avLst/>
              <a:gdLst>
                <a:gd name="T0" fmla="*/ 0 w 383"/>
                <a:gd name="T1" fmla="*/ 287 h 615"/>
                <a:gd name="T2" fmla="*/ 4 w 383"/>
                <a:gd name="T3" fmla="*/ 240 h 615"/>
                <a:gd name="T4" fmla="*/ 11 w 383"/>
                <a:gd name="T5" fmla="*/ 196 h 615"/>
                <a:gd name="T6" fmla="*/ 23 w 383"/>
                <a:gd name="T7" fmla="*/ 156 h 615"/>
                <a:gd name="T8" fmla="*/ 38 w 383"/>
                <a:gd name="T9" fmla="*/ 120 h 615"/>
                <a:gd name="T10" fmla="*/ 56 w 383"/>
                <a:gd name="T11" fmla="*/ 88 h 615"/>
                <a:gd name="T12" fmla="*/ 77 w 383"/>
                <a:gd name="T13" fmla="*/ 60 h 615"/>
                <a:gd name="T14" fmla="*/ 99 w 383"/>
                <a:gd name="T15" fmla="*/ 37 h 615"/>
                <a:gd name="T16" fmla="*/ 122 w 383"/>
                <a:gd name="T17" fmla="*/ 22 h 615"/>
                <a:gd name="T18" fmla="*/ 142 w 383"/>
                <a:gd name="T19" fmla="*/ 10 h 615"/>
                <a:gd name="T20" fmla="*/ 162 w 383"/>
                <a:gd name="T21" fmla="*/ 3 h 615"/>
                <a:gd name="T22" fmla="*/ 183 w 383"/>
                <a:gd name="T23" fmla="*/ 0 h 615"/>
                <a:gd name="T24" fmla="*/ 201 w 383"/>
                <a:gd name="T25" fmla="*/ 0 h 615"/>
                <a:gd name="T26" fmla="*/ 218 w 383"/>
                <a:gd name="T27" fmla="*/ 2 h 615"/>
                <a:gd name="T28" fmla="*/ 235 w 383"/>
                <a:gd name="T29" fmla="*/ 6 h 615"/>
                <a:gd name="T30" fmla="*/ 250 w 383"/>
                <a:gd name="T31" fmla="*/ 12 h 615"/>
                <a:gd name="T32" fmla="*/ 273 w 383"/>
                <a:gd name="T33" fmla="*/ 27 h 615"/>
                <a:gd name="T34" fmla="*/ 302 w 383"/>
                <a:gd name="T35" fmla="*/ 53 h 615"/>
                <a:gd name="T36" fmla="*/ 323 w 383"/>
                <a:gd name="T37" fmla="*/ 81 h 615"/>
                <a:gd name="T38" fmla="*/ 339 w 383"/>
                <a:gd name="T39" fmla="*/ 103 h 615"/>
                <a:gd name="T40" fmla="*/ 351 w 383"/>
                <a:gd name="T41" fmla="*/ 129 h 615"/>
                <a:gd name="T42" fmla="*/ 362 w 383"/>
                <a:gd name="T43" fmla="*/ 156 h 615"/>
                <a:gd name="T44" fmla="*/ 370 w 383"/>
                <a:gd name="T45" fmla="*/ 186 h 615"/>
                <a:gd name="T46" fmla="*/ 377 w 383"/>
                <a:gd name="T47" fmla="*/ 217 h 615"/>
                <a:gd name="T48" fmla="*/ 381 w 383"/>
                <a:gd name="T49" fmla="*/ 250 h 615"/>
                <a:gd name="T50" fmla="*/ 383 w 383"/>
                <a:gd name="T51" fmla="*/ 285 h 615"/>
                <a:gd name="T52" fmla="*/ 383 w 383"/>
                <a:gd name="T53" fmla="*/ 328 h 615"/>
                <a:gd name="T54" fmla="*/ 379 w 383"/>
                <a:gd name="T55" fmla="*/ 376 h 615"/>
                <a:gd name="T56" fmla="*/ 372 w 383"/>
                <a:gd name="T57" fmla="*/ 419 h 615"/>
                <a:gd name="T58" fmla="*/ 360 w 383"/>
                <a:gd name="T59" fmla="*/ 460 h 615"/>
                <a:gd name="T60" fmla="*/ 346 w 383"/>
                <a:gd name="T61" fmla="*/ 496 h 615"/>
                <a:gd name="T62" fmla="*/ 328 w 383"/>
                <a:gd name="T63" fmla="*/ 527 h 615"/>
                <a:gd name="T64" fmla="*/ 310 w 383"/>
                <a:gd name="T65" fmla="*/ 552 h 615"/>
                <a:gd name="T66" fmla="*/ 289 w 383"/>
                <a:gd name="T67" fmla="*/ 574 h 615"/>
                <a:gd name="T68" fmla="*/ 267 w 383"/>
                <a:gd name="T69" fmla="*/ 591 h 615"/>
                <a:gd name="T70" fmla="*/ 244 w 383"/>
                <a:gd name="T71" fmla="*/ 603 h 615"/>
                <a:gd name="T72" fmla="*/ 221 w 383"/>
                <a:gd name="T73" fmla="*/ 611 h 615"/>
                <a:gd name="T74" fmla="*/ 199 w 383"/>
                <a:gd name="T75" fmla="*/ 614 h 615"/>
                <a:gd name="T76" fmla="*/ 178 w 383"/>
                <a:gd name="T77" fmla="*/ 615 h 615"/>
                <a:gd name="T78" fmla="*/ 158 w 383"/>
                <a:gd name="T79" fmla="*/ 612 h 615"/>
                <a:gd name="T80" fmla="*/ 138 w 383"/>
                <a:gd name="T81" fmla="*/ 605 h 615"/>
                <a:gd name="T82" fmla="*/ 120 w 383"/>
                <a:gd name="T83" fmla="*/ 596 h 615"/>
                <a:gd name="T84" fmla="*/ 102 w 383"/>
                <a:gd name="T85" fmla="*/ 583 h 615"/>
                <a:gd name="T86" fmla="*/ 86 w 383"/>
                <a:gd name="T87" fmla="*/ 568 h 615"/>
                <a:gd name="T88" fmla="*/ 69 w 383"/>
                <a:gd name="T89" fmla="*/ 549 h 615"/>
                <a:gd name="T90" fmla="*/ 55 w 383"/>
                <a:gd name="T91" fmla="*/ 528 h 615"/>
                <a:gd name="T92" fmla="*/ 36 w 383"/>
                <a:gd name="T93" fmla="*/ 494 h 615"/>
                <a:gd name="T94" fmla="*/ 19 w 383"/>
                <a:gd name="T95" fmla="*/ 447 h 615"/>
                <a:gd name="T96" fmla="*/ 6 w 383"/>
                <a:gd name="T97" fmla="*/ 397 h 615"/>
                <a:gd name="T98" fmla="*/ 0 w 383"/>
                <a:gd name="T99" fmla="*/ 341 h 6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3"/>
                <a:gd name="T151" fmla="*/ 0 h 615"/>
                <a:gd name="T152" fmla="*/ 383 w 383"/>
                <a:gd name="T153" fmla="*/ 615 h 6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3" h="615">
                  <a:moveTo>
                    <a:pt x="0" y="312"/>
                  </a:moveTo>
                  <a:lnTo>
                    <a:pt x="0" y="287"/>
                  </a:lnTo>
                  <a:lnTo>
                    <a:pt x="1" y="263"/>
                  </a:lnTo>
                  <a:lnTo>
                    <a:pt x="4" y="240"/>
                  </a:lnTo>
                  <a:lnTo>
                    <a:pt x="7" y="218"/>
                  </a:lnTo>
                  <a:lnTo>
                    <a:pt x="11" y="196"/>
                  </a:lnTo>
                  <a:lnTo>
                    <a:pt x="17" y="176"/>
                  </a:lnTo>
                  <a:lnTo>
                    <a:pt x="23" y="156"/>
                  </a:lnTo>
                  <a:lnTo>
                    <a:pt x="30" y="137"/>
                  </a:lnTo>
                  <a:lnTo>
                    <a:pt x="38" y="120"/>
                  </a:lnTo>
                  <a:lnTo>
                    <a:pt x="47" y="103"/>
                  </a:lnTo>
                  <a:lnTo>
                    <a:pt x="56" y="88"/>
                  </a:lnTo>
                  <a:lnTo>
                    <a:pt x="66" y="73"/>
                  </a:lnTo>
                  <a:lnTo>
                    <a:pt x="77" y="60"/>
                  </a:lnTo>
                  <a:lnTo>
                    <a:pt x="88" y="49"/>
                  </a:lnTo>
                  <a:lnTo>
                    <a:pt x="99" y="37"/>
                  </a:lnTo>
                  <a:lnTo>
                    <a:pt x="112" y="28"/>
                  </a:lnTo>
                  <a:lnTo>
                    <a:pt x="122" y="22"/>
                  </a:lnTo>
                  <a:lnTo>
                    <a:pt x="131" y="16"/>
                  </a:lnTo>
                  <a:lnTo>
                    <a:pt x="142" y="10"/>
                  </a:lnTo>
                  <a:lnTo>
                    <a:pt x="152" y="6"/>
                  </a:lnTo>
                  <a:lnTo>
                    <a:pt x="162" y="3"/>
                  </a:lnTo>
                  <a:lnTo>
                    <a:pt x="173" y="1"/>
                  </a:lnTo>
                  <a:lnTo>
                    <a:pt x="183" y="0"/>
                  </a:lnTo>
                  <a:lnTo>
                    <a:pt x="193" y="0"/>
                  </a:lnTo>
                  <a:lnTo>
                    <a:pt x="201" y="0"/>
                  </a:lnTo>
                  <a:lnTo>
                    <a:pt x="210" y="1"/>
                  </a:lnTo>
                  <a:lnTo>
                    <a:pt x="218" y="2"/>
                  </a:lnTo>
                  <a:lnTo>
                    <a:pt x="226" y="4"/>
                  </a:lnTo>
                  <a:lnTo>
                    <a:pt x="235" y="6"/>
                  </a:lnTo>
                  <a:lnTo>
                    <a:pt x="242" y="9"/>
                  </a:lnTo>
                  <a:lnTo>
                    <a:pt x="250" y="12"/>
                  </a:lnTo>
                  <a:lnTo>
                    <a:pt x="257" y="17"/>
                  </a:lnTo>
                  <a:lnTo>
                    <a:pt x="273" y="27"/>
                  </a:lnTo>
                  <a:lnTo>
                    <a:pt x="287" y="38"/>
                  </a:lnTo>
                  <a:lnTo>
                    <a:pt x="302" y="53"/>
                  </a:lnTo>
                  <a:lnTo>
                    <a:pt x="315" y="69"/>
                  </a:lnTo>
                  <a:lnTo>
                    <a:pt x="323" y="81"/>
                  </a:lnTo>
                  <a:lnTo>
                    <a:pt x="332" y="92"/>
                  </a:lnTo>
                  <a:lnTo>
                    <a:pt x="339" y="103"/>
                  </a:lnTo>
                  <a:lnTo>
                    <a:pt x="345" y="116"/>
                  </a:lnTo>
                  <a:lnTo>
                    <a:pt x="351" y="129"/>
                  </a:lnTo>
                  <a:lnTo>
                    <a:pt x="356" y="143"/>
                  </a:lnTo>
                  <a:lnTo>
                    <a:pt x="362" y="156"/>
                  </a:lnTo>
                  <a:lnTo>
                    <a:pt x="367" y="170"/>
                  </a:lnTo>
                  <a:lnTo>
                    <a:pt x="370" y="186"/>
                  </a:lnTo>
                  <a:lnTo>
                    <a:pt x="374" y="200"/>
                  </a:lnTo>
                  <a:lnTo>
                    <a:pt x="377" y="217"/>
                  </a:lnTo>
                  <a:lnTo>
                    <a:pt x="379" y="232"/>
                  </a:lnTo>
                  <a:lnTo>
                    <a:pt x="381" y="250"/>
                  </a:lnTo>
                  <a:lnTo>
                    <a:pt x="382" y="266"/>
                  </a:lnTo>
                  <a:lnTo>
                    <a:pt x="383" y="285"/>
                  </a:lnTo>
                  <a:lnTo>
                    <a:pt x="383" y="303"/>
                  </a:lnTo>
                  <a:lnTo>
                    <a:pt x="383" y="328"/>
                  </a:lnTo>
                  <a:lnTo>
                    <a:pt x="381" y="352"/>
                  </a:lnTo>
                  <a:lnTo>
                    <a:pt x="379" y="376"/>
                  </a:lnTo>
                  <a:lnTo>
                    <a:pt x="376" y="399"/>
                  </a:lnTo>
                  <a:lnTo>
                    <a:pt x="372" y="419"/>
                  </a:lnTo>
                  <a:lnTo>
                    <a:pt x="367" y="440"/>
                  </a:lnTo>
                  <a:lnTo>
                    <a:pt x="360" y="460"/>
                  </a:lnTo>
                  <a:lnTo>
                    <a:pt x="353" y="478"/>
                  </a:lnTo>
                  <a:lnTo>
                    <a:pt x="346" y="496"/>
                  </a:lnTo>
                  <a:lnTo>
                    <a:pt x="338" y="512"/>
                  </a:lnTo>
                  <a:lnTo>
                    <a:pt x="328" y="527"/>
                  </a:lnTo>
                  <a:lnTo>
                    <a:pt x="319" y="540"/>
                  </a:lnTo>
                  <a:lnTo>
                    <a:pt x="310" y="552"/>
                  </a:lnTo>
                  <a:lnTo>
                    <a:pt x="300" y="564"/>
                  </a:lnTo>
                  <a:lnTo>
                    <a:pt x="289" y="574"/>
                  </a:lnTo>
                  <a:lnTo>
                    <a:pt x="278" y="582"/>
                  </a:lnTo>
                  <a:lnTo>
                    <a:pt x="267" y="591"/>
                  </a:lnTo>
                  <a:lnTo>
                    <a:pt x="255" y="597"/>
                  </a:lnTo>
                  <a:lnTo>
                    <a:pt x="244" y="603"/>
                  </a:lnTo>
                  <a:lnTo>
                    <a:pt x="232" y="607"/>
                  </a:lnTo>
                  <a:lnTo>
                    <a:pt x="221" y="611"/>
                  </a:lnTo>
                  <a:lnTo>
                    <a:pt x="210" y="613"/>
                  </a:lnTo>
                  <a:lnTo>
                    <a:pt x="199" y="614"/>
                  </a:lnTo>
                  <a:lnTo>
                    <a:pt x="188" y="615"/>
                  </a:lnTo>
                  <a:lnTo>
                    <a:pt x="178" y="615"/>
                  </a:lnTo>
                  <a:lnTo>
                    <a:pt x="167" y="613"/>
                  </a:lnTo>
                  <a:lnTo>
                    <a:pt x="158" y="612"/>
                  </a:lnTo>
                  <a:lnTo>
                    <a:pt x="148" y="609"/>
                  </a:lnTo>
                  <a:lnTo>
                    <a:pt x="138" y="605"/>
                  </a:lnTo>
                  <a:lnTo>
                    <a:pt x="129" y="601"/>
                  </a:lnTo>
                  <a:lnTo>
                    <a:pt x="120" y="596"/>
                  </a:lnTo>
                  <a:lnTo>
                    <a:pt x="111" y="591"/>
                  </a:lnTo>
                  <a:lnTo>
                    <a:pt x="102" y="583"/>
                  </a:lnTo>
                  <a:lnTo>
                    <a:pt x="94" y="576"/>
                  </a:lnTo>
                  <a:lnTo>
                    <a:pt x="86" y="568"/>
                  </a:lnTo>
                  <a:lnTo>
                    <a:pt x="78" y="559"/>
                  </a:lnTo>
                  <a:lnTo>
                    <a:pt x="69" y="549"/>
                  </a:lnTo>
                  <a:lnTo>
                    <a:pt x="62" y="539"/>
                  </a:lnTo>
                  <a:lnTo>
                    <a:pt x="55" y="528"/>
                  </a:lnTo>
                  <a:lnTo>
                    <a:pt x="48" y="515"/>
                  </a:lnTo>
                  <a:lnTo>
                    <a:pt x="36" y="494"/>
                  </a:lnTo>
                  <a:lnTo>
                    <a:pt x="26" y="471"/>
                  </a:lnTo>
                  <a:lnTo>
                    <a:pt x="19" y="447"/>
                  </a:lnTo>
                  <a:lnTo>
                    <a:pt x="11" y="422"/>
                  </a:lnTo>
                  <a:lnTo>
                    <a:pt x="6" y="397"/>
                  </a:lnTo>
                  <a:lnTo>
                    <a:pt x="2" y="369"/>
                  </a:lnTo>
                  <a:lnTo>
                    <a:pt x="0" y="341"/>
                  </a:lnTo>
                  <a:lnTo>
                    <a:pt x="0" y="312"/>
                  </a:lnTo>
                </a:path>
              </a:pathLst>
            </a:custGeom>
            <a:noFill/>
            <a:ln w="7938">
              <a:solidFill>
                <a:srgbClr val="131516"/>
              </a:solidFill>
              <a:round/>
              <a:headEnd/>
              <a:tailEnd/>
            </a:ln>
          </p:spPr>
          <p:txBody>
            <a:bodyPr>
              <a:prstTxWarp prst="textNoShape">
                <a:avLst/>
              </a:prstTxWarp>
            </a:bodyPr>
            <a:lstStyle/>
            <a:p>
              <a:endParaRPr lang="de-DE"/>
            </a:p>
          </p:txBody>
        </p:sp>
        <p:sp>
          <p:nvSpPr>
            <p:cNvPr id="267" name="Freeform 268"/>
            <p:cNvSpPr>
              <a:spLocks/>
            </p:cNvSpPr>
            <p:nvPr/>
          </p:nvSpPr>
          <p:spPr bwMode="auto">
            <a:xfrm>
              <a:off x="3602" y="3254"/>
              <a:ext cx="30" cy="80"/>
            </a:xfrm>
            <a:custGeom>
              <a:avLst/>
              <a:gdLst>
                <a:gd name="T0" fmla="*/ 0 w 212"/>
                <a:gd name="T1" fmla="*/ 324 h 559"/>
                <a:gd name="T2" fmla="*/ 4 w 212"/>
                <a:gd name="T3" fmla="*/ 379 h 559"/>
                <a:gd name="T4" fmla="*/ 11 w 212"/>
                <a:gd name="T5" fmla="*/ 430 h 559"/>
                <a:gd name="T6" fmla="*/ 23 w 212"/>
                <a:gd name="T7" fmla="*/ 474 h 559"/>
                <a:gd name="T8" fmla="*/ 36 w 212"/>
                <a:gd name="T9" fmla="*/ 509 h 559"/>
                <a:gd name="T10" fmla="*/ 51 w 212"/>
                <a:gd name="T11" fmla="*/ 534 h 559"/>
                <a:gd name="T12" fmla="*/ 65 w 212"/>
                <a:gd name="T13" fmla="*/ 546 h 559"/>
                <a:gd name="T14" fmla="*/ 75 w 212"/>
                <a:gd name="T15" fmla="*/ 552 h 559"/>
                <a:gd name="T16" fmla="*/ 87 w 212"/>
                <a:gd name="T17" fmla="*/ 557 h 559"/>
                <a:gd name="T18" fmla="*/ 98 w 212"/>
                <a:gd name="T19" fmla="*/ 559 h 559"/>
                <a:gd name="T20" fmla="*/ 110 w 212"/>
                <a:gd name="T21" fmla="*/ 559 h 559"/>
                <a:gd name="T22" fmla="*/ 122 w 212"/>
                <a:gd name="T23" fmla="*/ 555 h 559"/>
                <a:gd name="T24" fmla="*/ 134 w 212"/>
                <a:gd name="T25" fmla="*/ 550 h 559"/>
                <a:gd name="T26" fmla="*/ 146 w 212"/>
                <a:gd name="T27" fmla="*/ 543 h 559"/>
                <a:gd name="T28" fmla="*/ 159 w 212"/>
                <a:gd name="T29" fmla="*/ 532 h 559"/>
                <a:gd name="T30" fmla="*/ 170 w 212"/>
                <a:gd name="T31" fmla="*/ 517 h 559"/>
                <a:gd name="T32" fmla="*/ 179 w 212"/>
                <a:gd name="T33" fmla="*/ 500 h 559"/>
                <a:gd name="T34" fmla="*/ 188 w 212"/>
                <a:gd name="T35" fmla="*/ 479 h 559"/>
                <a:gd name="T36" fmla="*/ 196 w 212"/>
                <a:gd name="T37" fmla="*/ 447 h 559"/>
                <a:gd name="T38" fmla="*/ 203 w 212"/>
                <a:gd name="T39" fmla="*/ 402 h 559"/>
                <a:gd name="T40" fmla="*/ 208 w 212"/>
                <a:gd name="T41" fmla="*/ 349 h 559"/>
                <a:gd name="T42" fmla="*/ 212 w 212"/>
                <a:gd name="T43" fmla="*/ 288 h 559"/>
                <a:gd name="T44" fmla="*/ 212 w 212"/>
                <a:gd name="T45" fmla="*/ 229 h 559"/>
                <a:gd name="T46" fmla="*/ 208 w 212"/>
                <a:gd name="T47" fmla="*/ 183 h 559"/>
                <a:gd name="T48" fmla="*/ 203 w 212"/>
                <a:gd name="T49" fmla="*/ 140 h 559"/>
                <a:gd name="T50" fmla="*/ 195 w 212"/>
                <a:gd name="T51" fmla="*/ 103 h 559"/>
                <a:gd name="T52" fmla="*/ 187 w 212"/>
                <a:gd name="T53" fmla="*/ 73 h 559"/>
                <a:gd name="T54" fmla="*/ 177 w 212"/>
                <a:gd name="T55" fmla="*/ 52 h 559"/>
                <a:gd name="T56" fmla="*/ 167 w 212"/>
                <a:gd name="T57" fmla="*/ 34 h 559"/>
                <a:gd name="T58" fmla="*/ 156 w 212"/>
                <a:gd name="T59" fmla="*/ 20 h 559"/>
                <a:gd name="T60" fmla="*/ 140 w 212"/>
                <a:gd name="T61" fmla="*/ 7 h 559"/>
                <a:gd name="T62" fmla="*/ 119 w 212"/>
                <a:gd name="T63" fmla="*/ 0 h 559"/>
                <a:gd name="T64" fmla="*/ 99 w 212"/>
                <a:gd name="T65" fmla="*/ 0 h 559"/>
                <a:gd name="T66" fmla="*/ 86 w 212"/>
                <a:gd name="T67" fmla="*/ 3 h 559"/>
                <a:gd name="T68" fmla="*/ 72 w 212"/>
                <a:gd name="T69" fmla="*/ 10 h 559"/>
                <a:gd name="T70" fmla="*/ 60 w 212"/>
                <a:gd name="T71" fmla="*/ 20 h 559"/>
                <a:gd name="T72" fmla="*/ 46 w 212"/>
                <a:gd name="T73" fmla="*/ 36 h 559"/>
                <a:gd name="T74" fmla="*/ 33 w 212"/>
                <a:gd name="T75" fmla="*/ 59 h 559"/>
                <a:gd name="T76" fmla="*/ 23 w 212"/>
                <a:gd name="T77" fmla="*/ 88 h 559"/>
                <a:gd name="T78" fmla="*/ 14 w 212"/>
                <a:gd name="T79" fmla="*/ 122 h 559"/>
                <a:gd name="T80" fmla="*/ 6 w 212"/>
                <a:gd name="T81" fmla="*/ 179 h 559"/>
                <a:gd name="T82" fmla="*/ 0 w 212"/>
                <a:gd name="T83" fmla="*/ 256 h 5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2"/>
                <a:gd name="T127" fmla="*/ 0 h 559"/>
                <a:gd name="T128" fmla="*/ 212 w 212"/>
                <a:gd name="T129" fmla="*/ 559 h 5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2" h="559">
                  <a:moveTo>
                    <a:pt x="0" y="294"/>
                  </a:moveTo>
                  <a:lnTo>
                    <a:pt x="0" y="324"/>
                  </a:lnTo>
                  <a:lnTo>
                    <a:pt x="1" y="352"/>
                  </a:lnTo>
                  <a:lnTo>
                    <a:pt x="4" y="379"/>
                  </a:lnTo>
                  <a:lnTo>
                    <a:pt x="7" y="405"/>
                  </a:lnTo>
                  <a:lnTo>
                    <a:pt x="11" y="430"/>
                  </a:lnTo>
                  <a:lnTo>
                    <a:pt x="16" y="452"/>
                  </a:lnTo>
                  <a:lnTo>
                    <a:pt x="23" y="474"/>
                  </a:lnTo>
                  <a:lnTo>
                    <a:pt x="30" y="494"/>
                  </a:lnTo>
                  <a:lnTo>
                    <a:pt x="36" y="509"/>
                  </a:lnTo>
                  <a:lnTo>
                    <a:pt x="43" y="522"/>
                  </a:lnTo>
                  <a:lnTo>
                    <a:pt x="51" y="534"/>
                  </a:lnTo>
                  <a:lnTo>
                    <a:pt x="61" y="543"/>
                  </a:lnTo>
                  <a:lnTo>
                    <a:pt x="65" y="546"/>
                  </a:lnTo>
                  <a:lnTo>
                    <a:pt x="70" y="549"/>
                  </a:lnTo>
                  <a:lnTo>
                    <a:pt x="75" y="552"/>
                  </a:lnTo>
                  <a:lnTo>
                    <a:pt x="80" y="554"/>
                  </a:lnTo>
                  <a:lnTo>
                    <a:pt x="87" y="557"/>
                  </a:lnTo>
                  <a:lnTo>
                    <a:pt x="92" y="558"/>
                  </a:lnTo>
                  <a:lnTo>
                    <a:pt x="98" y="559"/>
                  </a:lnTo>
                  <a:lnTo>
                    <a:pt x="104" y="559"/>
                  </a:lnTo>
                  <a:lnTo>
                    <a:pt x="110" y="559"/>
                  </a:lnTo>
                  <a:lnTo>
                    <a:pt x="115" y="558"/>
                  </a:lnTo>
                  <a:lnTo>
                    <a:pt x="122" y="555"/>
                  </a:lnTo>
                  <a:lnTo>
                    <a:pt x="128" y="553"/>
                  </a:lnTo>
                  <a:lnTo>
                    <a:pt x="134" y="550"/>
                  </a:lnTo>
                  <a:lnTo>
                    <a:pt x="140" y="547"/>
                  </a:lnTo>
                  <a:lnTo>
                    <a:pt x="146" y="543"/>
                  </a:lnTo>
                  <a:lnTo>
                    <a:pt x="153" y="538"/>
                  </a:lnTo>
                  <a:lnTo>
                    <a:pt x="159" y="532"/>
                  </a:lnTo>
                  <a:lnTo>
                    <a:pt x="165" y="526"/>
                  </a:lnTo>
                  <a:lnTo>
                    <a:pt x="170" y="517"/>
                  </a:lnTo>
                  <a:lnTo>
                    <a:pt x="175" y="509"/>
                  </a:lnTo>
                  <a:lnTo>
                    <a:pt x="179" y="500"/>
                  </a:lnTo>
                  <a:lnTo>
                    <a:pt x="184" y="489"/>
                  </a:lnTo>
                  <a:lnTo>
                    <a:pt x="188" y="479"/>
                  </a:lnTo>
                  <a:lnTo>
                    <a:pt x="191" y="467"/>
                  </a:lnTo>
                  <a:lnTo>
                    <a:pt x="196" y="447"/>
                  </a:lnTo>
                  <a:lnTo>
                    <a:pt x="200" y="425"/>
                  </a:lnTo>
                  <a:lnTo>
                    <a:pt x="203" y="402"/>
                  </a:lnTo>
                  <a:lnTo>
                    <a:pt x="206" y="376"/>
                  </a:lnTo>
                  <a:lnTo>
                    <a:pt x="208" y="349"/>
                  </a:lnTo>
                  <a:lnTo>
                    <a:pt x="210" y="319"/>
                  </a:lnTo>
                  <a:lnTo>
                    <a:pt x="212" y="288"/>
                  </a:lnTo>
                  <a:lnTo>
                    <a:pt x="212" y="255"/>
                  </a:lnTo>
                  <a:lnTo>
                    <a:pt x="212" y="229"/>
                  </a:lnTo>
                  <a:lnTo>
                    <a:pt x="210" y="205"/>
                  </a:lnTo>
                  <a:lnTo>
                    <a:pt x="208" y="183"/>
                  </a:lnTo>
                  <a:lnTo>
                    <a:pt x="206" y="161"/>
                  </a:lnTo>
                  <a:lnTo>
                    <a:pt x="203" y="140"/>
                  </a:lnTo>
                  <a:lnTo>
                    <a:pt x="200" y="121"/>
                  </a:lnTo>
                  <a:lnTo>
                    <a:pt x="195" y="103"/>
                  </a:lnTo>
                  <a:lnTo>
                    <a:pt x="191" y="86"/>
                  </a:lnTo>
                  <a:lnTo>
                    <a:pt x="187" y="73"/>
                  </a:lnTo>
                  <a:lnTo>
                    <a:pt x="182" y="62"/>
                  </a:lnTo>
                  <a:lnTo>
                    <a:pt x="177" y="52"/>
                  </a:lnTo>
                  <a:lnTo>
                    <a:pt x="172" y="42"/>
                  </a:lnTo>
                  <a:lnTo>
                    <a:pt x="167" y="34"/>
                  </a:lnTo>
                  <a:lnTo>
                    <a:pt x="162" y="26"/>
                  </a:lnTo>
                  <a:lnTo>
                    <a:pt x="156" y="20"/>
                  </a:lnTo>
                  <a:lnTo>
                    <a:pt x="150" y="13"/>
                  </a:lnTo>
                  <a:lnTo>
                    <a:pt x="140" y="7"/>
                  </a:lnTo>
                  <a:lnTo>
                    <a:pt x="130" y="3"/>
                  </a:lnTo>
                  <a:lnTo>
                    <a:pt x="119" y="0"/>
                  </a:lnTo>
                  <a:lnTo>
                    <a:pt x="106" y="0"/>
                  </a:lnTo>
                  <a:lnTo>
                    <a:pt x="99" y="0"/>
                  </a:lnTo>
                  <a:lnTo>
                    <a:pt x="92" y="1"/>
                  </a:lnTo>
                  <a:lnTo>
                    <a:pt x="86" y="3"/>
                  </a:lnTo>
                  <a:lnTo>
                    <a:pt x="78" y="6"/>
                  </a:lnTo>
                  <a:lnTo>
                    <a:pt x="72" y="10"/>
                  </a:lnTo>
                  <a:lnTo>
                    <a:pt x="66" y="14"/>
                  </a:lnTo>
                  <a:lnTo>
                    <a:pt x="60" y="20"/>
                  </a:lnTo>
                  <a:lnTo>
                    <a:pt x="54" y="26"/>
                  </a:lnTo>
                  <a:lnTo>
                    <a:pt x="46" y="36"/>
                  </a:lnTo>
                  <a:lnTo>
                    <a:pt x="39" y="46"/>
                  </a:lnTo>
                  <a:lnTo>
                    <a:pt x="33" y="59"/>
                  </a:lnTo>
                  <a:lnTo>
                    <a:pt x="27" y="73"/>
                  </a:lnTo>
                  <a:lnTo>
                    <a:pt x="23" y="88"/>
                  </a:lnTo>
                  <a:lnTo>
                    <a:pt x="17" y="104"/>
                  </a:lnTo>
                  <a:lnTo>
                    <a:pt x="14" y="122"/>
                  </a:lnTo>
                  <a:lnTo>
                    <a:pt x="11" y="140"/>
                  </a:lnTo>
                  <a:lnTo>
                    <a:pt x="6" y="179"/>
                  </a:lnTo>
                  <a:lnTo>
                    <a:pt x="2" y="218"/>
                  </a:lnTo>
                  <a:lnTo>
                    <a:pt x="0" y="256"/>
                  </a:lnTo>
                  <a:lnTo>
                    <a:pt x="0" y="294"/>
                  </a:lnTo>
                </a:path>
              </a:pathLst>
            </a:custGeom>
            <a:noFill/>
            <a:ln w="7938">
              <a:solidFill>
                <a:srgbClr val="131516"/>
              </a:solidFill>
              <a:round/>
              <a:headEnd/>
              <a:tailEnd/>
            </a:ln>
          </p:spPr>
          <p:txBody>
            <a:bodyPr>
              <a:prstTxWarp prst="textNoShape">
                <a:avLst/>
              </a:prstTxWarp>
            </a:bodyPr>
            <a:lstStyle/>
            <a:p>
              <a:endParaRPr lang="de-DE"/>
            </a:p>
          </p:txBody>
        </p:sp>
        <p:sp>
          <p:nvSpPr>
            <p:cNvPr id="268" name="Freeform 269"/>
            <p:cNvSpPr>
              <a:spLocks noEditPoints="1"/>
            </p:cNvSpPr>
            <p:nvPr/>
          </p:nvSpPr>
          <p:spPr bwMode="auto">
            <a:xfrm>
              <a:off x="3842" y="3250"/>
              <a:ext cx="54" cy="88"/>
            </a:xfrm>
            <a:custGeom>
              <a:avLst/>
              <a:gdLst>
                <a:gd name="T0" fmla="*/ 26 w 374"/>
                <a:gd name="T1" fmla="*/ 600 h 618"/>
                <a:gd name="T2" fmla="*/ 67 w 374"/>
                <a:gd name="T3" fmla="*/ 594 h 618"/>
                <a:gd name="T4" fmla="*/ 105 w 374"/>
                <a:gd name="T5" fmla="*/ 580 h 618"/>
                <a:gd name="T6" fmla="*/ 142 w 374"/>
                <a:gd name="T7" fmla="*/ 560 h 618"/>
                <a:gd name="T8" fmla="*/ 178 w 374"/>
                <a:gd name="T9" fmla="*/ 528 h 618"/>
                <a:gd name="T10" fmla="*/ 213 w 374"/>
                <a:gd name="T11" fmla="*/ 485 h 618"/>
                <a:gd name="T12" fmla="*/ 243 w 374"/>
                <a:gd name="T13" fmla="*/ 436 h 618"/>
                <a:gd name="T14" fmla="*/ 265 w 374"/>
                <a:gd name="T15" fmla="*/ 382 h 618"/>
                <a:gd name="T16" fmla="*/ 259 w 374"/>
                <a:gd name="T17" fmla="*/ 355 h 618"/>
                <a:gd name="T18" fmla="*/ 211 w 374"/>
                <a:gd name="T19" fmla="*/ 378 h 618"/>
                <a:gd name="T20" fmla="*/ 166 w 374"/>
                <a:gd name="T21" fmla="*/ 388 h 618"/>
                <a:gd name="T22" fmla="*/ 122 w 374"/>
                <a:gd name="T23" fmla="*/ 386 h 618"/>
                <a:gd name="T24" fmla="*/ 80 w 374"/>
                <a:gd name="T25" fmla="*/ 370 h 618"/>
                <a:gd name="T26" fmla="*/ 44 w 374"/>
                <a:gd name="T27" fmla="*/ 341 h 618"/>
                <a:gd name="T28" fmla="*/ 18 w 374"/>
                <a:gd name="T29" fmla="*/ 300 h 618"/>
                <a:gd name="T30" fmla="*/ 3 w 374"/>
                <a:gd name="T31" fmla="*/ 250 h 618"/>
                <a:gd name="T32" fmla="*/ 1 w 374"/>
                <a:gd name="T33" fmla="*/ 193 h 618"/>
                <a:gd name="T34" fmla="*/ 11 w 374"/>
                <a:gd name="T35" fmla="*/ 138 h 618"/>
                <a:gd name="T36" fmla="*/ 34 w 374"/>
                <a:gd name="T37" fmla="*/ 89 h 618"/>
                <a:gd name="T38" fmla="*/ 59 w 374"/>
                <a:gd name="T39" fmla="*/ 56 h 618"/>
                <a:gd name="T40" fmla="*/ 82 w 374"/>
                <a:gd name="T41" fmla="*/ 34 h 618"/>
                <a:gd name="T42" fmla="*/ 107 w 374"/>
                <a:gd name="T43" fmla="*/ 18 h 618"/>
                <a:gd name="T44" fmla="*/ 134 w 374"/>
                <a:gd name="T45" fmla="*/ 7 h 618"/>
                <a:gd name="T46" fmla="*/ 164 w 374"/>
                <a:gd name="T47" fmla="*/ 1 h 618"/>
                <a:gd name="T48" fmla="*/ 203 w 374"/>
                <a:gd name="T49" fmla="*/ 0 h 618"/>
                <a:gd name="T50" fmla="*/ 253 w 374"/>
                <a:gd name="T51" fmla="*/ 15 h 618"/>
                <a:gd name="T52" fmla="*/ 297 w 374"/>
                <a:gd name="T53" fmla="*/ 46 h 618"/>
                <a:gd name="T54" fmla="*/ 325 w 374"/>
                <a:gd name="T55" fmla="*/ 80 h 618"/>
                <a:gd name="T56" fmla="*/ 344 w 374"/>
                <a:gd name="T57" fmla="*/ 111 h 618"/>
                <a:gd name="T58" fmla="*/ 358 w 374"/>
                <a:gd name="T59" fmla="*/ 144 h 618"/>
                <a:gd name="T60" fmla="*/ 368 w 374"/>
                <a:gd name="T61" fmla="*/ 180 h 618"/>
                <a:gd name="T62" fmla="*/ 373 w 374"/>
                <a:gd name="T63" fmla="*/ 218 h 618"/>
                <a:gd name="T64" fmla="*/ 374 w 374"/>
                <a:gd name="T65" fmla="*/ 269 h 618"/>
                <a:gd name="T66" fmla="*/ 362 w 374"/>
                <a:gd name="T67" fmla="*/ 340 h 618"/>
                <a:gd name="T68" fmla="*/ 337 w 374"/>
                <a:gd name="T69" fmla="*/ 407 h 618"/>
                <a:gd name="T70" fmla="*/ 299 w 374"/>
                <a:gd name="T71" fmla="*/ 470 h 618"/>
                <a:gd name="T72" fmla="*/ 250 w 374"/>
                <a:gd name="T73" fmla="*/ 525 h 618"/>
                <a:gd name="T74" fmla="*/ 191 w 374"/>
                <a:gd name="T75" fmla="*/ 571 h 618"/>
                <a:gd name="T76" fmla="*/ 136 w 374"/>
                <a:gd name="T77" fmla="*/ 599 h 618"/>
                <a:gd name="T78" fmla="*/ 77 w 374"/>
                <a:gd name="T79" fmla="*/ 614 h 618"/>
                <a:gd name="T80" fmla="*/ 12 w 374"/>
                <a:gd name="T81" fmla="*/ 618 h 618"/>
                <a:gd name="T82" fmla="*/ 289 w 374"/>
                <a:gd name="T83" fmla="*/ 261 h 618"/>
                <a:gd name="T84" fmla="*/ 290 w 374"/>
                <a:gd name="T85" fmla="*/ 199 h 618"/>
                <a:gd name="T86" fmla="*/ 277 w 374"/>
                <a:gd name="T87" fmla="*/ 130 h 618"/>
                <a:gd name="T88" fmla="*/ 264 w 374"/>
                <a:gd name="T89" fmla="*/ 96 h 618"/>
                <a:gd name="T90" fmla="*/ 248 w 374"/>
                <a:gd name="T91" fmla="*/ 69 h 618"/>
                <a:gd name="T92" fmla="*/ 229 w 374"/>
                <a:gd name="T93" fmla="*/ 49 h 618"/>
                <a:gd name="T94" fmla="*/ 208 w 374"/>
                <a:gd name="T95" fmla="*/ 34 h 618"/>
                <a:gd name="T96" fmla="*/ 184 w 374"/>
                <a:gd name="T97" fmla="*/ 29 h 618"/>
                <a:gd name="T98" fmla="*/ 157 w 374"/>
                <a:gd name="T99" fmla="*/ 30 h 618"/>
                <a:gd name="T100" fmla="*/ 131 w 374"/>
                <a:gd name="T101" fmla="*/ 41 h 618"/>
                <a:gd name="T102" fmla="*/ 107 w 374"/>
                <a:gd name="T103" fmla="*/ 63 h 618"/>
                <a:gd name="T104" fmla="*/ 90 w 374"/>
                <a:gd name="T105" fmla="*/ 94 h 618"/>
                <a:gd name="T106" fmla="*/ 79 w 374"/>
                <a:gd name="T107" fmla="*/ 134 h 618"/>
                <a:gd name="T108" fmla="*/ 78 w 374"/>
                <a:gd name="T109" fmla="*/ 189 h 618"/>
                <a:gd name="T110" fmla="*/ 88 w 374"/>
                <a:gd name="T111" fmla="*/ 249 h 618"/>
                <a:gd name="T112" fmla="*/ 108 w 374"/>
                <a:gd name="T113" fmla="*/ 297 h 618"/>
                <a:gd name="T114" fmla="*/ 132 w 374"/>
                <a:gd name="T115" fmla="*/ 328 h 618"/>
                <a:gd name="T116" fmla="*/ 158 w 374"/>
                <a:gd name="T117" fmla="*/ 344 h 618"/>
                <a:gd name="T118" fmla="*/ 187 w 374"/>
                <a:gd name="T119" fmla="*/ 349 h 618"/>
                <a:gd name="T120" fmla="*/ 221 w 374"/>
                <a:gd name="T121" fmla="*/ 344 h 618"/>
                <a:gd name="T122" fmla="*/ 260 w 374"/>
                <a:gd name="T123" fmla="*/ 327 h 6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4"/>
                <a:gd name="T187" fmla="*/ 0 h 618"/>
                <a:gd name="T188" fmla="*/ 374 w 374"/>
                <a:gd name="T189" fmla="*/ 618 h 6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4" h="618">
                  <a:moveTo>
                    <a:pt x="12" y="618"/>
                  </a:moveTo>
                  <a:lnTo>
                    <a:pt x="12" y="601"/>
                  </a:lnTo>
                  <a:lnTo>
                    <a:pt x="26" y="600"/>
                  </a:lnTo>
                  <a:lnTo>
                    <a:pt x="40" y="599"/>
                  </a:lnTo>
                  <a:lnTo>
                    <a:pt x="54" y="597"/>
                  </a:lnTo>
                  <a:lnTo>
                    <a:pt x="67" y="594"/>
                  </a:lnTo>
                  <a:lnTo>
                    <a:pt x="80" y="591"/>
                  </a:lnTo>
                  <a:lnTo>
                    <a:pt x="93" y="586"/>
                  </a:lnTo>
                  <a:lnTo>
                    <a:pt x="105" y="580"/>
                  </a:lnTo>
                  <a:lnTo>
                    <a:pt x="118" y="574"/>
                  </a:lnTo>
                  <a:lnTo>
                    <a:pt x="130" y="568"/>
                  </a:lnTo>
                  <a:lnTo>
                    <a:pt x="142" y="560"/>
                  </a:lnTo>
                  <a:lnTo>
                    <a:pt x="154" y="550"/>
                  </a:lnTo>
                  <a:lnTo>
                    <a:pt x="166" y="539"/>
                  </a:lnTo>
                  <a:lnTo>
                    <a:pt x="178" y="528"/>
                  </a:lnTo>
                  <a:lnTo>
                    <a:pt x="190" y="514"/>
                  </a:lnTo>
                  <a:lnTo>
                    <a:pt x="201" y="501"/>
                  </a:lnTo>
                  <a:lnTo>
                    <a:pt x="213" y="485"/>
                  </a:lnTo>
                  <a:lnTo>
                    <a:pt x="224" y="469"/>
                  </a:lnTo>
                  <a:lnTo>
                    <a:pt x="233" y="452"/>
                  </a:lnTo>
                  <a:lnTo>
                    <a:pt x="243" y="436"/>
                  </a:lnTo>
                  <a:lnTo>
                    <a:pt x="252" y="418"/>
                  </a:lnTo>
                  <a:lnTo>
                    <a:pt x="259" y="401"/>
                  </a:lnTo>
                  <a:lnTo>
                    <a:pt x="265" y="382"/>
                  </a:lnTo>
                  <a:lnTo>
                    <a:pt x="272" y="364"/>
                  </a:lnTo>
                  <a:lnTo>
                    <a:pt x="277" y="345"/>
                  </a:lnTo>
                  <a:lnTo>
                    <a:pt x="259" y="355"/>
                  </a:lnTo>
                  <a:lnTo>
                    <a:pt x="243" y="365"/>
                  </a:lnTo>
                  <a:lnTo>
                    <a:pt x="226" y="372"/>
                  </a:lnTo>
                  <a:lnTo>
                    <a:pt x="211" y="378"/>
                  </a:lnTo>
                  <a:lnTo>
                    <a:pt x="195" y="383"/>
                  </a:lnTo>
                  <a:lnTo>
                    <a:pt x="181" y="386"/>
                  </a:lnTo>
                  <a:lnTo>
                    <a:pt x="166" y="388"/>
                  </a:lnTo>
                  <a:lnTo>
                    <a:pt x="152" y="389"/>
                  </a:lnTo>
                  <a:lnTo>
                    <a:pt x="136" y="388"/>
                  </a:lnTo>
                  <a:lnTo>
                    <a:pt x="122" y="386"/>
                  </a:lnTo>
                  <a:lnTo>
                    <a:pt x="107" y="382"/>
                  </a:lnTo>
                  <a:lnTo>
                    <a:pt x="94" y="377"/>
                  </a:lnTo>
                  <a:lnTo>
                    <a:pt x="80" y="370"/>
                  </a:lnTo>
                  <a:lnTo>
                    <a:pt x="68" y="361"/>
                  </a:lnTo>
                  <a:lnTo>
                    <a:pt x="57" y="352"/>
                  </a:lnTo>
                  <a:lnTo>
                    <a:pt x="44" y="341"/>
                  </a:lnTo>
                  <a:lnTo>
                    <a:pt x="34" y="328"/>
                  </a:lnTo>
                  <a:lnTo>
                    <a:pt x="26" y="314"/>
                  </a:lnTo>
                  <a:lnTo>
                    <a:pt x="18" y="300"/>
                  </a:lnTo>
                  <a:lnTo>
                    <a:pt x="11" y="284"/>
                  </a:lnTo>
                  <a:lnTo>
                    <a:pt x="6" y="267"/>
                  </a:lnTo>
                  <a:lnTo>
                    <a:pt x="3" y="250"/>
                  </a:lnTo>
                  <a:lnTo>
                    <a:pt x="1" y="231"/>
                  </a:lnTo>
                  <a:lnTo>
                    <a:pt x="0" y="212"/>
                  </a:lnTo>
                  <a:lnTo>
                    <a:pt x="1" y="193"/>
                  </a:lnTo>
                  <a:lnTo>
                    <a:pt x="3" y="175"/>
                  </a:lnTo>
                  <a:lnTo>
                    <a:pt x="6" y="156"/>
                  </a:lnTo>
                  <a:lnTo>
                    <a:pt x="11" y="138"/>
                  </a:lnTo>
                  <a:lnTo>
                    <a:pt x="18" y="122"/>
                  </a:lnTo>
                  <a:lnTo>
                    <a:pt x="26" y="105"/>
                  </a:lnTo>
                  <a:lnTo>
                    <a:pt x="34" y="89"/>
                  </a:lnTo>
                  <a:lnTo>
                    <a:pt x="44" y="73"/>
                  </a:lnTo>
                  <a:lnTo>
                    <a:pt x="52" y="64"/>
                  </a:lnTo>
                  <a:lnTo>
                    <a:pt x="59" y="56"/>
                  </a:lnTo>
                  <a:lnTo>
                    <a:pt x="66" y="49"/>
                  </a:lnTo>
                  <a:lnTo>
                    <a:pt x="74" y="41"/>
                  </a:lnTo>
                  <a:lnTo>
                    <a:pt x="82" y="34"/>
                  </a:lnTo>
                  <a:lnTo>
                    <a:pt x="90" y="28"/>
                  </a:lnTo>
                  <a:lnTo>
                    <a:pt x="98" y="23"/>
                  </a:lnTo>
                  <a:lnTo>
                    <a:pt x="107" y="18"/>
                  </a:lnTo>
                  <a:lnTo>
                    <a:pt x="116" y="14"/>
                  </a:lnTo>
                  <a:lnTo>
                    <a:pt x="125" y="10"/>
                  </a:lnTo>
                  <a:lnTo>
                    <a:pt x="134" y="7"/>
                  </a:lnTo>
                  <a:lnTo>
                    <a:pt x="145" y="4"/>
                  </a:lnTo>
                  <a:lnTo>
                    <a:pt x="154" y="2"/>
                  </a:lnTo>
                  <a:lnTo>
                    <a:pt x="164" y="1"/>
                  </a:lnTo>
                  <a:lnTo>
                    <a:pt x="174" y="0"/>
                  </a:lnTo>
                  <a:lnTo>
                    <a:pt x="186" y="0"/>
                  </a:lnTo>
                  <a:lnTo>
                    <a:pt x="203" y="0"/>
                  </a:lnTo>
                  <a:lnTo>
                    <a:pt x="221" y="3"/>
                  </a:lnTo>
                  <a:lnTo>
                    <a:pt x="237" y="8"/>
                  </a:lnTo>
                  <a:lnTo>
                    <a:pt x="253" y="15"/>
                  </a:lnTo>
                  <a:lnTo>
                    <a:pt x="268" y="23"/>
                  </a:lnTo>
                  <a:lnTo>
                    <a:pt x="283" y="33"/>
                  </a:lnTo>
                  <a:lnTo>
                    <a:pt x="297" y="46"/>
                  </a:lnTo>
                  <a:lnTo>
                    <a:pt x="311" y="60"/>
                  </a:lnTo>
                  <a:lnTo>
                    <a:pt x="318" y="69"/>
                  </a:lnTo>
                  <a:lnTo>
                    <a:pt x="325" y="80"/>
                  </a:lnTo>
                  <a:lnTo>
                    <a:pt x="332" y="89"/>
                  </a:lnTo>
                  <a:lnTo>
                    <a:pt x="339" y="99"/>
                  </a:lnTo>
                  <a:lnTo>
                    <a:pt x="344" y="111"/>
                  </a:lnTo>
                  <a:lnTo>
                    <a:pt x="349" y="121"/>
                  </a:lnTo>
                  <a:lnTo>
                    <a:pt x="354" y="132"/>
                  </a:lnTo>
                  <a:lnTo>
                    <a:pt x="358" y="144"/>
                  </a:lnTo>
                  <a:lnTo>
                    <a:pt x="362" y="155"/>
                  </a:lnTo>
                  <a:lnTo>
                    <a:pt x="365" y="167"/>
                  </a:lnTo>
                  <a:lnTo>
                    <a:pt x="368" y="180"/>
                  </a:lnTo>
                  <a:lnTo>
                    <a:pt x="371" y="192"/>
                  </a:lnTo>
                  <a:lnTo>
                    <a:pt x="372" y="205"/>
                  </a:lnTo>
                  <a:lnTo>
                    <a:pt x="373" y="218"/>
                  </a:lnTo>
                  <a:lnTo>
                    <a:pt x="374" y="231"/>
                  </a:lnTo>
                  <a:lnTo>
                    <a:pt x="374" y="245"/>
                  </a:lnTo>
                  <a:lnTo>
                    <a:pt x="374" y="269"/>
                  </a:lnTo>
                  <a:lnTo>
                    <a:pt x="371" y="293"/>
                  </a:lnTo>
                  <a:lnTo>
                    <a:pt x="368" y="317"/>
                  </a:lnTo>
                  <a:lnTo>
                    <a:pt x="362" y="340"/>
                  </a:lnTo>
                  <a:lnTo>
                    <a:pt x="355" y="362"/>
                  </a:lnTo>
                  <a:lnTo>
                    <a:pt x="347" y="385"/>
                  </a:lnTo>
                  <a:lnTo>
                    <a:pt x="337" y="407"/>
                  </a:lnTo>
                  <a:lnTo>
                    <a:pt x="325" y="429"/>
                  </a:lnTo>
                  <a:lnTo>
                    <a:pt x="313" y="450"/>
                  </a:lnTo>
                  <a:lnTo>
                    <a:pt x="299" y="470"/>
                  </a:lnTo>
                  <a:lnTo>
                    <a:pt x="284" y="489"/>
                  </a:lnTo>
                  <a:lnTo>
                    <a:pt x="267" y="507"/>
                  </a:lnTo>
                  <a:lnTo>
                    <a:pt x="250" y="525"/>
                  </a:lnTo>
                  <a:lnTo>
                    <a:pt x="231" y="541"/>
                  </a:lnTo>
                  <a:lnTo>
                    <a:pt x="212" y="557"/>
                  </a:lnTo>
                  <a:lnTo>
                    <a:pt x="191" y="571"/>
                  </a:lnTo>
                  <a:lnTo>
                    <a:pt x="172" y="581"/>
                  </a:lnTo>
                  <a:lnTo>
                    <a:pt x="155" y="591"/>
                  </a:lnTo>
                  <a:lnTo>
                    <a:pt x="136" y="599"/>
                  </a:lnTo>
                  <a:lnTo>
                    <a:pt x="117" y="605"/>
                  </a:lnTo>
                  <a:lnTo>
                    <a:pt x="97" y="610"/>
                  </a:lnTo>
                  <a:lnTo>
                    <a:pt x="77" y="614"/>
                  </a:lnTo>
                  <a:lnTo>
                    <a:pt x="58" y="616"/>
                  </a:lnTo>
                  <a:lnTo>
                    <a:pt x="37" y="618"/>
                  </a:lnTo>
                  <a:lnTo>
                    <a:pt x="12" y="618"/>
                  </a:lnTo>
                  <a:close/>
                  <a:moveTo>
                    <a:pt x="283" y="312"/>
                  </a:moveTo>
                  <a:lnTo>
                    <a:pt x="287" y="285"/>
                  </a:lnTo>
                  <a:lnTo>
                    <a:pt x="289" y="261"/>
                  </a:lnTo>
                  <a:lnTo>
                    <a:pt x="291" y="240"/>
                  </a:lnTo>
                  <a:lnTo>
                    <a:pt x="291" y="221"/>
                  </a:lnTo>
                  <a:lnTo>
                    <a:pt x="290" y="199"/>
                  </a:lnTo>
                  <a:lnTo>
                    <a:pt x="287" y="178"/>
                  </a:lnTo>
                  <a:lnTo>
                    <a:pt x="283" y="154"/>
                  </a:lnTo>
                  <a:lnTo>
                    <a:pt x="277" y="130"/>
                  </a:lnTo>
                  <a:lnTo>
                    <a:pt x="273" y="118"/>
                  </a:lnTo>
                  <a:lnTo>
                    <a:pt x="268" y="106"/>
                  </a:lnTo>
                  <a:lnTo>
                    <a:pt x="264" y="96"/>
                  </a:lnTo>
                  <a:lnTo>
                    <a:pt x="259" y="87"/>
                  </a:lnTo>
                  <a:lnTo>
                    <a:pt x="254" y="78"/>
                  </a:lnTo>
                  <a:lnTo>
                    <a:pt x="248" y="69"/>
                  </a:lnTo>
                  <a:lnTo>
                    <a:pt x="243" y="61"/>
                  </a:lnTo>
                  <a:lnTo>
                    <a:pt x="235" y="55"/>
                  </a:lnTo>
                  <a:lnTo>
                    <a:pt x="229" y="49"/>
                  </a:lnTo>
                  <a:lnTo>
                    <a:pt x="222" y="42"/>
                  </a:lnTo>
                  <a:lnTo>
                    <a:pt x="215" y="38"/>
                  </a:lnTo>
                  <a:lnTo>
                    <a:pt x="208" y="34"/>
                  </a:lnTo>
                  <a:lnTo>
                    <a:pt x="200" y="32"/>
                  </a:lnTo>
                  <a:lnTo>
                    <a:pt x="192" y="30"/>
                  </a:lnTo>
                  <a:lnTo>
                    <a:pt x="184" y="29"/>
                  </a:lnTo>
                  <a:lnTo>
                    <a:pt x="175" y="28"/>
                  </a:lnTo>
                  <a:lnTo>
                    <a:pt x="166" y="29"/>
                  </a:lnTo>
                  <a:lnTo>
                    <a:pt x="157" y="30"/>
                  </a:lnTo>
                  <a:lnTo>
                    <a:pt x="148" y="33"/>
                  </a:lnTo>
                  <a:lnTo>
                    <a:pt x="139" y="37"/>
                  </a:lnTo>
                  <a:lnTo>
                    <a:pt x="131" y="41"/>
                  </a:lnTo>
                  <a:lnTo>
                    <a:pt x="123" y="48"/>
                  </a:lnTo>
                  <a:lnTo>
                    <a:pt x="115" y="55"/>
                  </a:lnTo>
                  <a:lnTo>
                    <a:pt x="107" y="63"/>
                  </a:lnTo>
                  <a:lnTo>
                    <a:pt x="100" y="72"/>
                  </a:lnTo>
                  <a:lnTo>
                    <a:pt x="95" y="83"/>
                  </a:lnTo>
                  <a:lnTo>
                    <a:pt x="90" y="94"/>
                  </a:lnTo>
                  <a:lnTo>
                    <a:pt x="86" y="106"/>
                  </a:lnTo>
                  <a:lnTo>
                    <a:pt x="83" y="120"/>
                  </a:lnTo>
                  <a:lnTo>
                    <a:pt x="79" y="134"/>
                  </a:lnTo>
                  <a:lnTo>
                    <a:pt x="78" y="151"/>
                  </a:lnTo>
                  <a:lnTo>
                    <a:pt x="78" y="167"/>
                  </a:lnTo>
                  <a:lnTo>
                    <a:pt x="78" y="189"/>
                  </a:lnTo>
                  <a:lnTo>
                    <a:pt x="80" y="211"/>
                  </a:lnTo>
                  <a:lnTo>
                    <a:pt x="84" y="230"/>
                  </a:lnTo>
                  <a:lnTo>
                    <a:pt x="88" y="249"/>
                  </a:lnTo>
                  <a:lnTo>
                    <a:pt x="93" y="266"/>
                  </a:lnTo>
                  <a:lnTo>
                    <a:pt x="100" y="283"/>
                  </a:lnTo>
                  <a:lnTo>
                    <a:pt x="108" y="297"/>
                  </a:lnTo>
                  <a:lnTo>
                    <a:pt x="117" y="312"/>
                  </a:lnTo>
                  <a:lnTo>
                    <a:pt x="124" y="320"/>
                  </a:lnTo>
                  <a:lnTo>
                    <a:pt x="132" y="328"/>
                  </a:lnTo>
                  <a:lnTo>
                    <a:pt x="140" y="335"/>
                  </a:lnTo>
                  <a:lnTo>
                    <a:pt x="149" y="340"/>
                  </a:lnTo>
                  <a:lnTo>
                    <a:pt x="158" y="344"/>
                  </a:lnTo>
                  <a:lnTo>
                    <a:pt x="167" y="347"/>
                  </a:lnTo>
                  <a:lnTo>
                    <a:pt x="177" y="348"/>
                  </a:lnTo>
                  <a:lnTo>
                    <a:pt x="187" y="349"/>
                  </a:lnTo>
                  <a:lnTo>
                    <a:pt x="197" y="348"/>
                  </a:lnTo>
                  <a:lnTo>
                    <a:pt x="209" y="347"/>
                  </a:lnTo>
                  <a:lnTo>
                    <a:pt x="221" y="344"/>
                  </a:lnTo>
                  <a:lnTo>
                    <a:pt x="234" y="340"/>
                  </a:lnTo>
                  <a:lnTo>
                    <a:pt x="248" y="335"/>
                  </a:lnTo>
                  <a:lnTo>
                    <a:pt x="260" y="327"/>
                  </a:lnTo>
                  <a:lnTo>
                    <a:pt x="273" y="320"/>
                  </a:lnTo>
                  <a:lnTo>
                    <a:pt x="283" y="312"/>
                  </a:lnTo>
                  <a:close/>
                </a:path>
              </a:pathLst>
            </a:custGeom>
            <a:solidFill>
              <a:srgbClr val="131516"/>
            </a:solidFill>
            <a:ln w="9525">
              <a:noFill/>
              <a:round/>
              <a:headEnd/>
              <a:tailEnd/>
            </a:ln>
          </p:spPr>
          <p:txBody>
            <a:bodyPr>
              <a:prstTxWarp prst="textNoShape">
                <a:avLst/>
              </a:prstTxWarp>
            </a:bodyPr>
            <a:lstStyle/>
            <a:p>
              <a:endParaRPr lang="de-DE"/>
            </a:p>
          </p:txBody>
        </p:sp>
        <p:sp>
          <p:nvSpPr>
            <p:cNvPr id="269" name="Freeform 270"/>
            <p:cNvSpPr>
              <a:spLocks noEditPoints="1"/>
            </p:cNvSpPr>
            <p:nvPr/>
          </p:nvSpPr>
          <p:spPr bwMode="auto">
            <a:xfrm>
              <a:off x="3906" y="3250"/>
              <a:ext cx="55" cy="87"/>
            </a:xfrm>
            <a:custGeom>
              <a:avLst/>
              <a:gdLst>
                <a:gd name="T0" fmla="*/ 2 w 384"/>
                <a:gd name="T1" fmla="*/ 263 h 615"/>
                <a:gd name="T2" fmla="*/ 12 w 384"/>
                <a:gd name="T3" fmla="*/ 196 h 615"/>
                <a:gd name="T4" fmla="*/ 31 w 384"/>
                <a:gd name="T5" fmla="*/ 137 h 615"/>
                <a:gd name="T6" fmla="*/ 57 w 384"/>
                <a:gd name="T7" fmla="*/ 88 h 615"/>
                <a:gd name="T8" fmla="*/ 88 w 384"/>
                <a:gd name="T9" fmla="*/ 49 h 615"/>
                <a:gd name="T10" fmla="*/ 122 w 384"/>
                <a:gd name="T11" fmla="*/ 22 h 615"/>
                <a:gd name="T12" fmla="*/ 152 w 384"/>
                <a:gd name="T13" fmla="*/ 6 h 615"/>
                <a:gd name="T14" fmla="*/ 183 w 384"/>
                <a:gd name="T15" fmla="*/ 0 h 615"/>
                <a:gd name="T16" fmla="*/ 211 w 384"/>
                <a:gd name="T17" fmla="*/ 1 h 615"/>
                <a:gd name="T18" fmla="*/ 234 w 384"/>
                <a:gd name="T19" fmla="*/ 6 h 615"/>
                <a:gd name="T20" fmla="*/ 258 w 384"/>
                <a:gd name="T21" fmla="*/ 17 h 615"/>
                <a:gd name="T22" fmla="*/ 303 w 384"/>
                <a:gd name="T23" fmla="*/ 53 h 615"/>
                <a:gd name="T24" fmla="*/ 331 w 384"/>
                <a:gd name="T25" fmla="*/ 92 h 615"/>
                <a:gd name="T26" fmla="*/ 351 w 384"/>
                <a:gd name="T27" fmla="*/ 129 h 615"/>
                <a:gd name="T28" fmla="*/ 367 w 384"/>
                <a:gd name="T29" fmla="*/ 170 h 615"/>
                <a:gd name="T30" fmla="*/ 377 w 384"/>
                <a:gd name="T31" fmla="*/ 217 h 615"/>
                <a:gd name="T32" fmla="*/ 382 w 384"/>
                <a:gd name="T33" fmla="*/ 266 h 615"/>
                <a:gd name="T34" fmla="*/ 383 w 384"/>
                <a:gd name="T35" fmla="*/ 328 h 615"/>
                <a:gd name="T36" fmla="*/ 376 w 384"/>
                <a:gd name="T37" fmla="*/ 399 h 615"/>
                <a:gd name="T38" fmla="*/ 360 w 384"/>
                <a:gd name="T39" fmla="*/ 460 h 615"/>
                <a:gd name="T40" fmla="*/ 338 w 384"/>
                <a:gd name="T41" fmla="*/ 512 h 615"/>
                <a:gd name="T42" fmla="*/ 311 w 384"/>
                <a:gd name="T43" fmla="*/ 552 h 615"/>
                <a:gd name="T44" fmla="*/ 278 w 384"/>
                <a:gd name="T45" fmla="*/ 582 h 615"/>
                <a:gd name="T46" fmla="*/ 244 w 384"/>
                <a:gd name="T47" fmla="*/ 603 h 615"/>
                <a:gd name="T48" fmla="*/ 211 w 384"/>
                <a:gd name="T49" fmla="*/ 613 h 615"/>
                <a:gd name="T50" fmla="*/ 179 w 384"/>
                <a:gd name="T51" fmla="*/ 615 h 615"/>
                <a:gd name="T52" fmla="*/ 149 w 384"/>
                <a:gd name="T53" fmla="*/ 609 h 615"/>
                <a:gd name="T54" fmla="*/ 120 w 384"/>
                <a:gd name="T55" fmla="*/ 596 h 615"/>
                <a:gd name="T56" fmla="*/ 94 w 384"/>
                <a:gd name="T57" fmla="*/ 576 h 615"/>
                <a:gd name="T58" fmla="*/ 70 w 384"/>
                <a:gd name="T59" fmla="*/ 549 h 615"/>
                <a:gd name="T60" fmla="*/ 47 w 384"/>
                <a:gd name="T61" fmla="*/ 515 h 615"/>
                <a:gd name="T62" fmla="*/ 19 w 384"/>
                <a:gd name="T63" fmla="*/ 447 h 615"/>
                <a:gd name="T64" fmla="*/ 3 w 384"/>
                <a:gd name="T65" fmla="*/ 369 h 615"/>
                <a:gd name="T66" fmla="*/ 86 w 384"/>
                <a:gd name="T67" fmla="*/ 323 h 615"/>
                <a:gd name="T68" fmla="*/ 90 w 384"/>
                <a:gd name="T69" fmla="*/ 408 h 615"/>
                <a:gd name="T70" fmla="*/ 102 w 384"/>
                <a:gd name="T71" fmla="*/ 481 h 615"/>
                <a:gd name="T72" fmla="*/ 123 w 384"/>
                <a:gd name="T73" fmla="*/ 538 h 615"/>
                <a:gd name="T74" fmla="*/ 147 w 384"/>
                <a:gd name="T75" fmla="*/ 572 h 615"/>
                <a:gd name="T76" fmla="*/ 162 w 384"/>
                <a:gd name="T77" fmla="*/ 581 h 615"/>
                <a:gd name="T78" fmla="*/ 179 w 384"/>
                <a:gd name="T79" fmla="*/ 587 h 615"/>
                <a:gd name="T80" fmla="*/ 196 w 384"/>
                <a:gd name="T81" fmla="*/ 588 h 615"/>
                <a:gd name="T82" fmla="*/ 215 w 384"/>
                <a:gd name="T83" fmla="*/ 582 h 615"/>
                <a:gd name="T84" fmla="*/ 233 w 384"/>
                <a:gd name="T85" fmla="*/ 572 h 615"/>
                <a:gd name="T86" fmla="*/ 251 w 384"/>
                <a:gd name="T87" fmla="*/ 555 h 615"/>
                <a:gd name="T88" fmla="*/ 266 w 384"/>
                <a:gd name="T89" fmla="*/ 529 h 615"/>
                <a:gd name="T90" fmla="*/ 278 w 384"/>
                <a:gd name="T91" fmla="*/ 496 h 615"/>
                <a:gd name="T92" fmla="*/ 290 w 384"/>
                <a:gd name="T93" fmla="*/ 431 h 615"/>
                <a:gd name="T94" fmla="*/ 296 w 384"/>
                <a:gd name="T95" fmla="*/ 348 h 615"/>
                <a:gd name="T96" fmla="*/ 297 w 384"/>
                <a:gd name="T97" fmla="*/ 258 h 615"/>
                <a:gd name="T98" fmla="*/ 292 w 384"/>
                <a:gd name="T99" fmla="*/ 190 h 615"/>
                <a:gd name="T100" fmla="*/ 282 w 384"/>
                <a:gd name="T101" fmla="*/ 132 h 615"/>
                <a:gd name="T102" fmla="*/ 268 w 384"/>
                <a:gd name="T103" fmla="*/ 91 h 615"/>
                <a:gd name="T104" fmla="*/ 254 w 384"/>
                <a:gd name="T105" fmla="*/ 63 h 615"/>
                <a:gd name="T106" fmla="*/ 236 w 384"/>
                <a:gd name="T107" fmla="*/ 42 h 615"/>
                <a:gd name="T108" fmla="*/ 205 w 384"/>
                <a:gd name="T109" fmla="*/ 29 h 615"/>
                <a:gd name="T110" fmla="*/ 179 w 384"/>
                <a:gd name="T111" fmla="*/ 30 h 615"/>
                <a:gd name="T112" fmla="*/ 158 w 384"/>
                <a:gd name="T113" fmla="*/ 39 h 615"/>
                <a:gd name="T114" fmla="*/ 140 w 384"/>
                <a:gd name="T115" fmla="*/ 55 h 615"/>
                <a:gd name="T116" fmla="*/ 119 w 384"/>
                <a:gd name="T117" fmla="*/ 88 h 615"/>
                <a:gd name="T118" fmla="*/ 104 w 384"/>
                <a:gd name="T119" fmla="*/ 133 h 615"/>
                <a:gd name="T120" fmla="*/ 92 w 384"/>
                <a:gd name="T121" fmla="*/ 208 h 615"/>
                <a:gd name="T122" fmla="*/ 86 w 384"/>
                <a:gd name="T123" fmla="*/ 323 h 6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4"/>
                <a:gd name="T187" fmla="*/ 0 h 615"/>
                <a:gd name="T188" fmla="*/ 384 w 384"/>
                <a:gd name="T189" fmla="*/ 615 h 61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4" h="615">
                  <a:moveTo>
                    <a:pt x="0" y="312"/>
                  </a:moveTo>
                  <a:lnTo>
                    <a:pt x="1" y="287"/>
                  </a:lnTo>
                  <a:lnTo>
                    <a:pt x="2" y="263"/>
                  </a:lnTo>
                  <a:lnTo>
                    <a:pt x="4" y="240"/>
                  </a:lnTo>
                  <a:lnTo>
                    <a:pt x="7" y="218"/>
                  </a:lnTo>
                  <a:lnTo>
                    <a:pt x="12" y="196"/>
                  </a:lnTo>
                  <a:lnTo>
                    <a:pt x="18" y="176"/>
                  </a:lnTo>
                  <a:lnTo>
                    <a:pt x="24" y="156"/>
                  </a:lnTo>
                  <a:lnTo>
                    <a:pt x="31" y="137"/>
                  </a:lnTo>
                  <a:lnTo>
                    <a:pt x="38" y="120"/>
                  </a:lnTo>
                  <a:lnTo>
                    <a:pt x="47" y="103"/>
                  </a:lnTo>
                  <a:lnTo>
                    <a:pt x="57" y="88"/>
                  </a:lnTo>
                  <a:lnTo>
                    <a:pt x="66" y="73"/>
                  </a:lnTo>
                  <a:lnTo>
                    <a:pt x="76" y="60"/>
                  </a:lnTo>
                  <a:lnTo>
                    <a:pt x="88" y="49"/>
                  </a:lnTo>
                  <a:lnTo>
                    <a:pt x="100" y="37"/>
                  </a:lnTo>
                  <a:lnTo>
                    <a:pt x="113" y="28"/>
                  </a:lnTo>
                  <a:lnTo>
                    <a:pt x="122" y="22"/>
                  </a:lnTo>
                  <a:lnTo>
                    <a:pt x="132" y="16"/>
                  </a:lnTo>
                  <a:lnTo>
                    <a:pt x="141" y="10"/>
                  </a:lnTo>
                  <a:lnTo>
                    <a:pt x="152" y="6"/>
                  </a:lnTo>
                  <a:lnTo>
                    <a:pt x="162" y="3"/>
                  </a:lnTo>
                  <a:lnTo>
                    <a:pt x="172" y="1"/>
                  </a:lnTo>
                  <a:lnTo>
                    <a:pt x="183" y="0"/>
                  </a:lnTo>
                  <a:lnTo>
                    <a:pt x="193" y="0"/>
                  </a:lnTo>
                  <a:lnTo>
                    <a:pt x="201" y="0"/>
                  </a:lnTo>
                  <a:lnTo>
                    <a:pt x="211" y="1"/>
                  </a:lnTo>
                  <a:lnTo>
                    <a:pt x="219" y="2"/>
                  </a:lnTo>
                  <a:lnTo>
                    <a:pt x="226" y="4"/>
                  </a:lnTo>
                  <a:lnTo>
                    <a:pt x="234" y="6"/>
                  </a:lnTo>
                  <a:lnTo>
                    <a:pt x="243" y="9"/>
                  </a:lnTo>
                  <a:lnTo>
                    <a:pt x="250" y="12"/>
                  </a:lnTo>
                  <a:lnTo>
                    <a:pt x="258" y="17"/>
                  </a:lnTo>
                  <a:lnTo>
                    <a:pt x="274" y="27"/>
                  </a:lnTo>
                  <a:lnTo>
                    <a:pt x="288" y="38"/>
                  </a:lnTo>
                  <a:lnTo>
                    <a:pt x="303" y="53"/>
                  </a:lnTo>
                  <a:lnTo>
                    <a:pt x="316" y="69"/>
                  </a:lnTo>
                  <a:lnTo>
                    <a:pt x="324" y="81"/>
                  </a:lnTo>
                  <a:lnTo>
                    <a:pt x="331" y="92"/>
                  </a:lnTo>
                  <a:lnTo>
                    <a:pt x="339" y="103"/>
                  </a:lnTo>
                  <a:lnTo>
                    <a:pt x="346" y="116"/>
                  </a:lnTo>
                  <a:lnTo>
                    <a:pt x="351" y="129"/>
                  </a:lnTo>
                  <a:lnTo>
                    <a:pt x="357" y="143"/>
                  </a:lnTo>
                  <a:lnTo>
                    <a:pt x="362" y="156"/>
                  </a:lnTo>
                  <a:lnTo>
                    <a:pt x="367" y="170"/>
                  </a:lnTo>
                  <a:lnTo>
                    <a:pt x="371" y="186"/>
                  </a:lnTo>
                  <a:lnTo>
                    <a:pt x="374" y="200"/>
                  </a:lnTo>
                  <a:lnTo>
                    <a:pt x="377" y="217"/>
                  </a:lnTo>
                  <a:lnTo>
                    <a:pt x="379" y="232"/>
                  </a:lnTo>
                  <a:lnTo>
                    <a:pt x="381" y="250"/>
                  </a:lnTo>
                  <a:lnTo>
                    <a:pt x="382" y="266"/>
                  </a:lnTo>
                  <a:lnTo>
                    <a:pt x="383" y="285"/>
                  </a:lnTo>
                  <a:lnTo>
                    <a:pt x="384" y="303"/>
                  </a:lnTo>
                  <a:lnTo>
                    <a:pt x="383" y="328"/>
                  </a:lnTo>
                  <a:lnTo>
                    <a:pt x="382" y="352"/>
                  </a:lnTo>
                  <a:lnTo>
                    <a:pt x="379" y="376"/>
                  </a:lnTo>
                  <a:lnTo>
                    <a:pt x="376" y="399"/>
                  </a:lnTo>
                  <a:lnTo>
                    <a:pt x="372" y="419"/>
                  </a:lnTo>
                  <a:lnTo>
                    <a:pt x="367" y="440"/>
                  </a:lnTo>
                  <a:lnTo>
                    <a:pt x="360" y="460"/>
                  </a:lnTo>
                  <a:lnTo>
                    <a:pt x="354" y="478"/>
                  </a:lnTo>
                  <a:lnTo>
                    <a:pt x="346" y="496"/>
                  </a:lnTo>
                  <a:lnTo>
                    <a:pt x="338" y="512"/>
                  </a:lnTo>
                  <a:lnTo>
                    <a:pt x="329" y="527"/>
                  </a:lnTo>
                  <a:lnTo>
                    <a:pt x="320" y="540"/>
                  </a:lnTo>
                  <a:lnTo>
                    <a:pt x="311" y="552"/>
                  </a:lnTo>
                  <a:lnTo>
                    <a:pt x="300" y="564"/>
                  </a:lnTo>
                  <a:lnTo>
                    <a:pt x="289" y="574"/>
                  </a:lnTo>
                  <a:lnTo>
                    <a:pt x="278" y="582"/>
                  </a:lnTo>
                  <a:lnTo>
                    <a:pt x="266" y="591"/>
                  </a:lnTo>
                  <a:lnTo>
                    <a:pt x="255" y="597"/>
                  </a:lnTo>
                  <a:lnTo>
                    <a:pt x="244" y="603"/>
                  </a:lnTo>
                  <a:lnTo>
                    <a:pt x="232" y="607"/>
                  </a:lnTo>
                  <a:lnTo>
                    <a:pt x="222" y="611"/>
                  </a:lnTo>
                  <a:lnTo>
                    <a:pt x="211" y="613"/>
                  </a:lnTo>
                  <a:lnTo>
                    <a:pt x="199" y="614"/>
                  </a:lnTo>
                  <a:lnTo>
                    <a:pt x="189" y="615"/>
                  </a:lnTo>
                  <a:lnTo>
                    <a:pt x="179" y="615"/>
                  </a:lnTo>
                  <a:lnTo>
                    <a:pt x="168" y="613"/>
                  </a:lnTo>
                  <a:lnTo>
                    <a:pt x="158" y="612"/>
                  </a:lnTo>
                  <a:lnTo>
                    <a:pt x="149" y="609"/>
                  </a:lnTo>
                  <a:lnTo>
                    <a:pt x="138" y="605"/>
                  </a:lnTo>
                  <a:lnTo>
                    <a:pt x="129" y="601"/>
                  </a:lnTo>
                  <a:lnTo>
                    <a:pt x="120" y="596"/>
                  </a:lnTo>
                  <a:lnTo>
                    <a:pt x="112" y="591"/>
                  </a:lnTo>
                  <a:lnTo>
                    <a:pt x="102" y="583"/>
                  </a:lnTo>
                  <a:lnTo>
                    <a:pt x="94" y="576"/>
                  </a:lnTo>
                  <a:lnTo>
                    <a:pt x="86" y="568"/>
                  </a:lnTo>
                  <a:lnTo>
                    <a:pt x="77" y="559"/>
                  </a:lnTo>
                  <a:lnTo>
                    <a:pt x="70" y="549"/>
                  </a:lnTo>
                  <a:lnTo>
                    <a:pt x="62" y="539"/>
                  </a:lnTo>
                  <a:lnTo>
                    <a:pt x="55" y="528"/>
                  </a:lnTo>
                  <a:lnTo>
                    <a:pt x="47" y="515"/>
                  </a:lnTo>
                  <a:lnTo>
                    <a:pt x="36" y="494"/>
                  </a:lnTo>
                  <a:lnTo>
                    <a:pt x="27" y="471"/>
                  </a:lnTo>
                  <a:lnTo>
                    <a:pt x="19" y="447"/>
                  </a:lnTo>
                  <a:lnTo>
                    <a:pt x="12" y="422"/>
                  </a:lnTo>
                  <a:lnTo>
                    <a:pt x="7" y="397"/>
                  </a:lnTo>
                  <a:lnTo>
                    <a:pt x="3" y="369"/>
                  </a:lnTo>
                  <a:lnTo>
                    <a:pt x="1" y="341"/>
                  </a:lnTo>
                  <a:lnTo>
                    <a:pt x="0" y="312"/>
                  </a:lnTo>
                  <a:close/>
                  <a:moveTo>
                    <a:pt x="86" y="323"/>
                  </a:moveTo>
                  <a:lnTo>
                    <a:pt x="87" y="353"/>
                  </a:lnTo>
                  <a:lnTo>
                    <a:pt x="88" y="381"/>
                  </a:lnTo>
                  <a:lnTo>
                    <a:pt x="90" y="408"/>
                  </a:lnTo>
                  <a:lnTo>
                    <a:pt x="93" y="434"/>
                  </a:lnTo>
                  <a:lnTo>
                    <a:pt x="97" y="459"/>
                  </a:lnTo>
                  <a:lnTo>
                    <a:pt x="102" y="481"/>
                  </a:lnTo>
                  <a:lnTo>
                    <a:pt x="108" y="503"/>
                  </a:lnTo>
                  <a:lnTo>
                    <a:pt x="116" y="523"/>
                  </a:lnTo>
                  <a:lnTo>
                    <a:pt x="123" y="538"/>
                  </a:lnTo>
                  <a:lnTo>
                    <a:pt x="130" y="551"/>
                  </a:lnTo>
                  <a:lnTo>
                    <a:pt x="138" y="563"/>
                  </a:lnTo>
                  <a:lnTo>
                    <a:pt x="147" y="572"/>
                  </a:lnTo>
                  <a:lnTo>
                    <a:pt x="152" y="575"/>
                  </a:lnTo>
                  <a:lnTo>
                    <a:pt x="157" y="578"/>
                  </a:lnTo>
                  <a:lnTo>
                    <a:pt x="162" y="581"/>
                  </a:lnTo>
                  <a:lnTo>
                    <a:pt x="167" y="583"/>
                  </a:lnTo>
                  <a:lnTo>
                    <a:pt x="172" y="586"/>
                  </a:lnTo>
                  <a:lnTo>
                    <a:pt x="179" y="587"/>
                  </a:lnTo>
                  <a:lnTo>
                    <a:pt x="184" y="588"/>
                  </a:lnTo>
                  <a:lnTo>
                    <a:pt x="190" y="588"/>
                  </a:lnTo>
                  <a:lnTo>
                    <a:pt x="196" y="588"/>
                  </a:lnTo>
                  <a:lnTo>
                    <a:pt x="202" y="587"/>
                  </a:lnTo>
                  <a:lnTo>
                    <a:pt x="209" y="584"/>
                  </a:lnTo>
                  <a:lnTo>
                    <a:pt x="215" y="582"/>
                  </a:lnTo>
                  <a:lnTo>
                    <a:pt x="221" y="579"/>
                  </a:lnTo>
                  <a:lnTo>
                    <a:pt x="227" y="576"/>
                  </a:lnTo>
                  <a:lnTo>
                    <a:pt x="233" y="572"/>
                  </a:lnTo>
                  <a:lnTo>
                    <a:pt x="240" y="567"/>
                  </a:lnTo>
                  <a:lnTo>
                    <a:pt x="246" y="561"/>
                  </a:lnTo>
                  <a:lnTo>
                    <a:pt x="251" y="555"/>
                  </a:lnTo>
                  <a:lnTo>
                    <a:pt x="257" y="546"/>
                  </a:lnTo>
                  <a:lnTo>
                    <a:pt x="261" y="538"/>
                  </a:lnTo>
                  <a:lnTo>
                    <a:pt x="266" y="529"/>
                  </a:lnTo>
                  <a:lnTo>
                    <a:pt x="271" y="518"/>
                  </a:lnTo>
                  <a:lnTo>
                    <a:pt x="275" y="508"/>
                  </a:lnTo>
                  <a:lnTo>
                    <a:pt x="278" y="496"/>
                  </a:lnTo>
                  <a:lnTo>
                    <a:pt x="283" y="476"/>
                  </a:lnTo>
                  <a:lnTo>
                    <a:pt x="287" y="454"/>
                  </a:lnTo>
                  <a:lnTo>
                    <a:pt x="290" y="431"/>
                  </a:lnTo>
                  <a:lnTo>
                    <a:pt x="293" y="405"/>
                  </a:lnTo>
                  <a:lnTo>
                    <a:pt x="295" y="378"/>
                  </a:lnTo>
                  <a:lnTo>
                    <a:pt x="296" y="348"/>
                  </a:lnTo>
                  <a:lnTo>
                    <a:pt x="297" y="317"/>
                  </a:lnTo>
                  <a:lnTo>
                    <a:pt x="298" y="284"/>
                  </a:lnTo>
                  <a:lnTo>
                    <a:pt x="297" y="258"/>
                  </a:lnTo>
                  <a:lnTo>
                    <a:pt x="296" y="234"/>
                  </a:lnTo>
                  <a:lnTo>
                    <a:pt x="295" y="212"/>
                  </a:lnTo>
                  <a:lnTo>
                    <a:pt x="292" y="190"/>
                  </a:lnTo>
                  <a:lnTo>
                    <a:pt x="290" y="169"/>
                  </a:lnTo>
                  <a:lnTo>
                    <a:pt x="286" y="150"/>
                  </a:lnTo>
                  <a:lnTo>
                    <a:pt x="282" y="132"/>
                  </a:lnTo>
                  <a:lnTo>
                    <a:pt x="277" y="115"/>
                  </a:lnTo>
                  <a:lnTo>
                    <a:pt x="273" y="102"/>
                  </a:lnTo>
                  <a:lnTo>
                    <a:pt x="268" y="91"/>
                  </a:lnTo>
                  <a:lnTo>
                    <a:pt x="263" y="81"/>
                  </a:lnTo>
                  <a:lnTo>
                    <a:pt x="259" y="71"/>
                  </a:lnTo>
                  <a:lnTo>
                    <a:pt x="254" y="63"/>
                  </a:lnTo>
                  <a:lnTo>
                    <a:pt x="248" y="55"/>
                  </a:lnTo>
                  <a:lnTo>
                    <a:pt x="243" y="49"/>
                  </a:lnTo>
                  <a:lnTo>
                    <a:pt x="236" y="42"/>
                  </a:lnTo>
                  <a:lnTo>
                    <a:pt x="227" y="36"/>
                  </a:lnTo>
                  <a:lnTo>
                    <a:pt x="217" y="32"/>
                  </a:lnTo>
                  <a:lnTo>
                    <a:pt x="205" y="29"/>
                  </a:lnTo>
                  <a:lnTo>
                    <a:pt x="193" y="29"/>
                  </a:lnTo>
                  <a:lnTo>
                    <a:pt x="186" y="29"/>
                  </a:lnTo>
                  <a:lnTo>
                    <a:pt x="179" y="30"/>
                  </a:lnTo>
                  <a:lnTo>
                    <a:pt x="171" y="32"/>
                  </a:lnTo>
                  <a:lnTo>
                    <a:pt x="165" y="35"/>
                  </a:lnTo>
                  <a:lnTo>
                    <a:pt x="158" y="39"/>
                  </a:lnTo>
                  <a:lnTo>
                    <a:pt x="152" y="43"/>
                  </a:lnTo>
                  <a:lnTo>
                    <a:pt x="146" y="49"/>
                  </a:lnTo>
                  <a:lnTo>
                    <a:pt x="140" y="55"/>
                  </a:lnTo>
                  <a:lnTo>
                    <a:pt x="132" y="65"/>
                  </a:lnTo>
                  <a:lnTo>
                    <a:pt x="126" y="75"/>
                  </a:lnTo>
                  <a:lnTo>
                    <a:pt x="119" y="88"/>
                  </a:lnTo>
                  <a:lnTo>
                    <a:pt x="114" y="102"/>
                  </a:lnTo>
                  <a:lnTo>
                    <a:pt x="108" y="117"/>
                  </a:lnTo>
                  <a:lnTo>
                    <a:pt x="104" y="133"/>
                  </a:lnTo>
                  <a:lnTo>
                    <a:pt x="100" y="151"/>
                  </a:lnTo>
                  <a:lnTo>
                    <a:pt x="97" y="169"/>
                  </a:lnTo>
                  <a:lnTo>
                    <a:pt x="92" y="208"/>
                  </a:lnTo>
                  <a:lnTo>
                    <a:pt x="89" y="247"/>
                  </a:lnTo>
                  <a:lnTo>
                    <a:pt x="87" y="285"/>
                  </a:lnTo>
                  <a:lnTo>
                    <a:pt x="86" y="323"/>
                  </a:lnTo>
                  <a:close/>
                </a:path>
              </a:pathLst>
            </a:custGeom>
            <a:solidFill>
              <a:srgbClr val="131516"/>
            </a:solidFill>
            <a:ln w="9525">
              <a:noFill/>
              <a:round/>
              <a:headEnd/>
              <a:tailEnd/>
            </a:ln>
          </p:spPr>
          <p:txBody>
            <a:bodyPr>
              <a:prstTxWarp prst="textNoShape">
                <a:avLst/>
              </a:prstTxWarp>
            </a:bodyPr>
            <a:lstStyle/>
            <a:p>
              <a:endParaRPr lang="de-DE"/>
            </a:p>
          </p:txBody>
        </p:sp>
        <p:sp>
          <p:nvSpPr>
            <p:cNvPr id="270" name="Freeform 271"/>
            <p:cNvSpPr>
              <a:spLocks/>
            </p:cNvSpPr>
            <p:nvPr/>
          </p:nvSpPr>
          <p:spPr bwMode="auto">
            <a:xfrm>
              <a:off x="3842" y="3250"/>
              <a:ext cx="54" cy="88"/>
            </a:xfrm>
            <a:custGeom>
              <a:avLst/>
              <a:gdLst>
                <a:gd name="T0" fmla="*/ 12 w 374"/>
                <a:gd name="T1" fmla="*/ 601 h 618"/>
                <a:gd name="T2" fmla="*/ 40 w 374"/>
                <a:gd name="T3" fmla="*/ 599 h 618"/>
                <a:gd name="T4" fmla="*/ 67 w 374"/>
                <a:gd name="T5" fmla="*/ 594 h 618"/>
                <a:gd name="T6" fmla="*/ 93 w 374"/>
                <a:gd name="T7" fmla="*/ 586 h 618"/>
                <a:gd name="T8" fmla="*/ 118 w 374"/>
                <a:gd name="T9" fmla="*/ 574 h 618"/>
                <a:gd name="T10" fmla="*/ 142 w 374"/>
                <a:gd name="T11" fmla="*/ 560 h 618"/>
                <a:gd name="T12" fmla="*/ 166 w 374"/>
                <a:gd name="T13" fmla="*/ 539 h 618"/>
                <a:gd name="T14" fmla="*/ 190 w 374"/>
                <a:gd name="T15" fmla="*/ 514 h 618"/>
                <a:gd name="T16" fmla="*/ 213 w 374"/>
                <a:gd name="T17" fmla="*/ 485 h 618"/>
                <a:gd name="T18" fmla="*/ 233 w 374"/>
                <a:gd name="T19" fmla="*/ 452 h 618"/>
                <a:gd name="T20" fmla="*/ 252 w 374"/>
                <a:gd name="T21" fmla="*/ 418 h 618"/>
                <a:gd name="T22" fmla="*/ 265 w 374"/>
                <a:gd name="T23" fmla="*/ 382 h 618"/>
                <a:gd name="T24" fmla="*/ 277 w 374"/>
                <a:gd name="T25" fmla="*/ 345 h 618"/>
                <a:gd name="T26" fmla="*/ 243 w 374"/>
                <a:gd name="T27" fmla="*/ 365 h 618"/>
                <a:gd name="T28" fmla="*/ 211 w 374"/>
                <a:gd name="T29" fmla="*/ 378 h 618"/>
                <a:gd name="T30" fmla="*/ 181 w 374"/>
                <a:gd name="T31" fmla="*/ 386 h 618"/>
                <a:gd name="T32" fmla="*/ 152 w 374"/>
                <a:gd name="T33" fmla="*/ 389 h 618"/>
                <a:gd name="T34" fmla="*/ 122 w 374"/>
                <a:gd name="T35" fmla="*/ 386 h 618"/>
                <a:gd name="T36" fmla="*/ 94 w 374"/>
                <a:gd name="T37" fmla="*/ 377 h 618"/>
                <a:gd name="T38" fmla="*/ 68 w 374"/>
                <a:gd name="T39" fmla="*/ 361 h 618"/>
                <a:gd name="T40" fmla="*/ 44 w 374"/>
                <a:gd name="T41" fmla="*/ 341 h 618"/>
                <a:gd name="T42" fmla="*/ 26 w 374"/>
                <a:gd name="T43" fmla="*/ 314 h 618"/>
                <a:gd name="T44" fmla="*/ 11 w 374"/>
                <a:gd name="T45" fmla="*/ 284 h 618"/>
                <a:gd name="T46" fmla="*/ 3 w 374"/>
                <a:gd name="T47" fmla="*/ 250 h 618"/>
                <a:gd name="T48" fmla="*/ 0 w 374"/>
                <a:gd name="T49" fmla="*/ 212 h 618"/>
                <a:gd name="T50" fmla="*/ 3 w 374"/>
                <a:gd name="T51" fmla="*/ 175 h 618"/>
                <a:gd name="T52" fmla="*/ 11 w 374"/>
                <a:gd name="T53" fmla="*/ 138 h 618"/>
                <a:gd name="T54" fmla="*/ 26 w 374"/>
                <a:gd name="T55" fmla="*/ 105 h 618"/>
                <a:gd name="T56" fmla="*/ 44 w 374"/>
                <a:gd name="T57" fmla="*/ 73 h 618"/>
                <a:gd name="T58" fmla="*/ 59 w 374"/>
                <a:gd name="T59" fmla="*/ 56 h 618"/>
                <a:gd name="T60" fmla="*/ 74 w 374"/>
                <a:gd name="T61" fmla="*/ 41 h 618"/>
                <a:gd name="T62" fmla="*/ 90 w 374"/>
                <a:gd name="T63" fmla="*/ 28 h 618"/>
                <a:gd name="T64" fmla="*/ 107 w 374"/>
                <a:gd name="T65" fmla="*/ 18 h 618"/>
                <a:gd name="T66" fmla="*/ 125 w 374"/>
                <a:gd name="T67" fmla="*/ 10 h 618"/>
                <a:gd name="T68" fmla="*/ 145 w 374"/>
                <a:gd name="T69" fmla="*/ 4 h 618"/>
                <a:gd name="T70" fmla="*/ 164 w 374"/>
                <a:gd name="T71" fmla="*/ 1 h 618"/>
                <a:gd name="T72" fmla="*/ 186 w 374"/>
                <a:gd name="T73" fmla="*/ 0 h 618"/>
                <a:gd name="T74" fmla="*/ 221 w 374"/>
                <a:gd name="T75" fmla="*/ 3 h 618"/>
                <a:gd name="T76" fmla="*/ 253 w 374"/>
                <a:gd name="T77" fmla="*/ 15 h 618"/>
                <a:gd name="T78" fmla="*/ 283 w 374"/>
                <a:gd name="T79" fmla="*/ 33 h 618"/>
                <a:gd name="T80" fmla="*/ 311 w 374"/>
                <a:gd name="T81" fmla="*/ 60 h 618"/>
                <a:gd name="T82" fmla="*/ 325 w 374"/>
                <a:gd name="T83" fmla="*/ 80 h 618"/>
                <a:gd name="T84" fmla="*/ 339 w 374"/>
                <a:gd name="T85" fmla="*/ 99 h 618"/>
                <a:gd name="T86" fmla="*/ 349 w 374"/>
                <a:gd name="T87" fmla="*/ 121 h 618"/>
                <a:gd name="T88" fmla="*/ 358 w 374"/>
                <a:gd name="T89" fmla="*/ 144 h 618"/>
                <a:gd name="T90" fmla="*/ 365 w 374"/>
                <a:gd name="T91" fmla="*/ 167 h 618"/>
                <a:gd name="T92" fmla="*/ 371 w 374"/>
                <a:gd name="T93" fmla="*/ 192 h 618"/>
                <a:gd name="T94" fmla="*/ 373 w 374"/>
                <a:gd name="T95" fmla="*/ 218 h 618"/>
                <a:gd name="T96" fmla="*/ 374 w 374"/>
                <a:gd name="T97" fmla="*/ 245 h 618"/>
                <a:gd name="T98" fmla="*/ 371 w 374"/>
                <a:gd name="T99" fmla="*/ 293 h 618"/>
                <a:gd name="T100" fmla="*/ 362 w 374"/>
                <a:gd name="T101" fmla="*/ 340 h 618"/>
                <a:gd name="T102" fmla="*/ 347 w 374"/>
                <a:gd name="T103" fmla="*/ 385 h 618"/>
                <a:gd name="T104" fmla="*/ 325 w 374"/>
                <a:gd name="T105" fmla="*/ 429 h 618"/>
                <a:gd name="T106" fmla="*/ 299 w 374"/>
                <a:gd name="T107" fmla="*/ 470 h 618"/>
                <a:gd name="T108" fmla="*/ 267 w 374"/>
                <a:gd name="T109" fmla="*/ 507 h 618"/>
                <a:gd name="T110" fmla="*/ 231 w 374"/>
                <a:gd name="T111" fmla="*/ 541 h 618"/>
                <a:gd name="T112" fmla="*/ 191 w 374"/>
                <a:gd name="T113" fmla="*/ 571 h 618"/>
                <a:gd name="T114" fmla="*/ 155 w 374"/>
                <a:gd name="T115" fmla="*/ 591 h 618"/>
                <a:gd name="T116" fmla="*/ 117 w 374"/>
                <a:gd name="T117" fmla="*/ 605 h 618"/>
                <a:gd name="T118" fmla="*/ 77 w 374"/>
                <a:gd name="T119" fmla="*/ 614 h 618"/>
                <a:gd name="T120" fmla="*/ 37 w 374"/>
                <a:gd name="T121" fmla="*/ 618 h 6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4"/>
                <a:gd name="T184" fmla="*/ 0 h 618"/>
                <a:gd name="T185" fmla="*/ 374 w 374"/>
                <a:gd name="T186" fmla="*/ 618 h 6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4" h="618">
                  <a:moveTo>
                    <a:pt x="12" y="618"/>
                  </a:moveTo>
                  <a:lnTo>
                    <a:pt x="12" y="601"/>
                  </a:lnTo>
                  <a:lnTo>
                    <a:pt x="26" y="600"/>
                  </a:lnTo>
                  <a:lnTo>
                    <a:pt x="40" y="599"/>
                  </a:lnTo>
                  <a:lnTo>
                    <a:pt x="54" y="597"/>
                  </a:lnTo>
                  <a:lnTo>
                    <a:pt x="67" y="594"/>
                  </a:lnTo>
                  <a:lnTo>
                    <a:pt x="80" y="591"/>
                  </a:lnTo>
                  <a:lnTo>
                    <a:pt x="93" y="586"/>
                  </a:lnTo>
                  <a:lnTo>
                    <a:pt x="105" y="580"/>
                  </a:lnTo>
                  <a:lnTo>
                    <a:pt x="118" y="574"/>
                  </a:lnTo>
                  <a:lnTo>
                    <a:pt x="130" y="568"/>
                  </a:lnTo>
                  <a:lnTo>
                    <a:pt x="142" y="560"/>
                  </a:lnTo>
                  <a:lnTo>
                    <a:pt x="154" y="550"/>
                  </a:lnTo>
                  <a:lnTo>
                    <a:pt x="166" y="539"/>
                  </a:lnTo>
                  <a:lnTo>
                    <a:pt x="178" y="528"/>
                  </a:lnTo>
                  <a:lnTo>
                    <a:pt x="190" y="514"/>
                  </a:lnTo>
                  <a:lnTo>
                    <a:pt x="201" y="501"/>
                  </a:lnTo>
                  <a:lnTo>
                    <a:pt x="213" y="485"/>
                  </a:lnTo>
                  <a:lnTo>
                    <a:pt x="224" y="469"/>
                  </a:lnTo>
                  <a:lnTo>
                    <a:pt x="233" y="452"/>
                  </a:lnTo>
                  <a:lnTo>
                    <a:pt x="243" y="436"/>
                  </a:lnTo>
                  <a:lnTo>
                    <a:pt x="252" y="418"/>
                  </a:lnTo>
                  <a:lnTo>
                    <a:pt x="259" y="401"/>
                  </a:lnTo>
                  <a:lnTo>
                    <a:pt x="265" y="382"/>
                  </a:lnTo>
                  <a:lnTo>
                    <a:pt x="272" y="364"/>
                  </a:lnTo>
                  <a:lnTo>
                    <a:pt x="277" y="345"/>
                  </a:lnTo>
                  <a:lnTo>
                    <a:pt x="259" y="355"/>
                  </a:lnTo>
                  <a:lnTo>
                    <a:pt x="243" y="365"/>
                  </a:lnTo>
                  <a:lnTo>
                    <a:pt x="226" y="372"/>
                  </a:lnTo>
                  <a:lnTo>
                    <a:pt x="211" y="378"/>
                  </a:lnTo>
                  <a:lnTo>
                    <a:pt x="195" y="383"/>
                  </a:lnTo>
                  <a:lnTo>
                    <a:pt x="181" y="386"/>
                  </a:lnTo>
                  <a:lnTo>
                    <a:pt x="166" y="388"/>
                  </a:lnTo>
                  <a:lnTo>
                    <a:pt x="152" y="389"/>
                  </a:lnTo>
                  <a:lnTo>
                    <a:pt x="136" y="388"/>
                  </a:lnTo>
                  <a:lnTo>
                    <a:pt x="122" y="386"/>
                  </a:lnTo>
                  <a:lnTo>
                    <a:pt x="107" y="382"/>
                  </a:lnTo>
                  <a:lnTo>
                    <a:pt x="94" y="377"/>
                  </a:lnTo>
                  <a:lnTo>
                    <a:pt x="80" y="370"/>
                  </a:lnTo>
                  <a:lnTo>
                    <a:pt x="68" y="361"/>
                  </a:lnTo>
                  <a:lnTo>
                    <a:pt x="57" y="352"/>
                  </a:lnTo>
                  <a:lnTo>
                    <a:pt x="44" y="341"/>
                  </a:lnTo>
                  <a:lnTo>
                    <a:pt x="34" y="328"/>
                  </a:lnTo>
                  <a:lnTo>
                    <a:pt x="26" y="314"/>
                  </a:lnTo>
                  <a:lnTo>
                    <a:pt x="18" y="300"/>
                  </a:lnTo>
                  <a:lnTo>
                    <a:pt x="11" y="284"/>
                  </a:lnTo>
                  <a:lnTo>
                    <a:pt x="6" y="267"/>
                  </a:lnTo>
                  <a:lnTo>
                    <a:pt x="3" y="250"/>
                  </a:lnTo>
                  <a:lnTo>
                    <a:pt x="1" y="231"/>
                  </a:lnTo>
                  <a:lnTo>
                    <a:pt x="0" y="212"/>
                  </a:lnTo>
                  <a:lnTo>
                    <a:pt x="1" y="193"/>
                  </a:lnTo>
                  <a:lnTo>
                    <a:pt x="3" y="175"/>
                  </a:lnTo>
                  <a:lnTo>
                    <a:pt x="6" y="156"/>
                  </a:lnTo>
                  <a:lnTo>
                    <a:pt x="11" y="138"/>
                  </a:lnTo>
                  <a:lnTo>
                    <a:pt x="18" y="122"/>
                  </a:lnTo>
                  <a:lnTo>
                    <a:pt x="26" y="105"/>
                  </a:lnTo>
                  <a:lnTo>
                    <a:pt x="34" y="89"/>
                  </a:lnTo>
                  <a:lnTo>
                    <a:pt x="44" y="73"/>
                  </a:lnTo>
                  <a:lnTo>
                    <a:pt x="52" y="64"/>
                  </a:lnTo>
                  <a:lnTo>
                    <a:pt x="59" y="56"/>
                  </a:lnTo>
                  <a:lnTo>
                    <a:pt x="66" y="49"/>
                  </a:lnTo>
                  <a:lnTo>
                    <a:pt x="74" y="41"/>
                  </a:lnTo>
                  <a:lnTo>
                    <a:pt x="82" y="34"/>
                  </a:lnTo>
                  <a:lnTo>
                    <a:pt x="90" y="28"/>
                  </a:lnTo>
                  <a:lnTo>
                    <a:pt x="98" y="23"/>
                  </a:lnTo>
                  <a:lnTo>
                    <a:pt x="107" y="18"/>
                  </a:lnTo>
                  <a:lnTo>
                    <a:pt x="116" y="14"/>
                  </a:lnTo>
                  <a:lnTo>
                    <a:pt x="125" y="10"/>
                  </a:lnTo>
                  <a:lnTo>
                    <a:pt x="134" y="7"/>
                  </a:lnTo>
                  <a:lnTo>
                    <a:pt x="145" y="4"/>
                  </a:lnTo>
                  <a:lnTo>
                    <a:pt x="154" y="2"/>
                  </a:lnTo>
                  <a:lnTo>
                    <a:pt x="164" y="1"/>
                  </a:lnTo>
                  <a:lnTo>
                    <a:pt x="174" y="0"/>
                  </a:lnTo>
                  <a:lnTo>
                    <a:pt x="186" y="0"/>
                  </a:lnTo>
                  <a:lnTo>
                    <a:pt x="203" y="0"/>
                  </a:lnTo>
                  <a:lnTo>
                    <a:pt x="221" y="3"/>
                  </a:lnTo>
                  <a:lnTo>
                    <a:pt x="237" y="8"/>
                  </a:lnTo>
                  <a:lnTo>
                    <a:pt x="253" y="15"/>
                  </a:lnTo>
                  <a:lnTo>
                    <a:pt x="268" y="23"/>
                  </a:lnTo>
                  <a:lnTo>
                    <a:pt x="283" y="33"/>
                  </a:lnTo>
                  <a:lnTo>
                    <a:pt x="297" y="46"/>
                  </a:lnTo>
                  <a:lnTo>
                    <a:pt x="311" y="60"/>
                  </a:lnTo>
                  <a:lnTo>
                    <a:pt x="318" y="69"/>
                  </a:lnTo>
                  <a:lnTo>
                    <a:pt x="325" y="80"/>
                  </a:lnTo>
                  <a:lnTo>
                    <a:pt x="332" y="89"/>
                  </a:lnTo>
                  <a:lnTo>
                    <a:pt x="339" y="99"/>
                  </a:lnTo>
                  <a:lnTo>
                    <a:pt x="344" y="111"/>
                  </a:lnTo>
                  <a:lnTo>
                    <a:pt x="349" y="121"/>
                  </a:lnTo>
                  <a:lnTo>
                    <a:pt x="354" y="132"/>
                  </a:lnTo>
                  <a:lnTo>
                    <a:pt x="358" y="144"/>
                  </a:lnTo>
                  <a:lnTo>
                    <a:pt x="362" y="155"/>
                  </a:lnTo>
                  <a:lnTo>
                    <a:pt x="365" y="167"/>
                  </a:lnTo>
                  <a:lnTo>
                    <a:pt x="368" y="180"/>
                  </a:lnTo>
                  <a:lnTo>
                    <a:pt x="371" y="192"/>
                  </a:lnTo>
                  <a:lnTo>
                    <a:pt x="372" y="205"/>
                  </a:lnTo>
                  <a:lnTo>
                    <a:pt x="373" y="218"/>
                  </a:lnTo>
                  <a:lnTo>
                    <a:pt x="374" y="231"/>
                  </a:lnTo>
                  <a:lnTo>
                    <a:pt x="374" y="245"/>
                  </a:lnTo>
                  <a:lnTo>
                    <a:pt x="374" y="269"/>
                  </a:lnTo>
                  <a:lnTo>
                    <a:pt x="371" y="293"/>
                  </a:lnTo>
                  <a:lnTo>
                    <a:pt x="368" y="317"/>
                  </a:lnTo>
                  <a:lnTo>
                    <a:pt x="362" y="340"/>
                  </a:lnTo>
                  <a:lnTo>
                    <a:pt x="355" y="362"/>
                  </a:lnTo>
                  <a:lnTo>
                    <a:pt x="347" y="385"/>
                  </a:lnTo>
                  <a:lnTo>
                    <a:pt x="337" y="407"/>
                  </a:lnTo>
                  <a:lnTo>
                    <a:pt x="325" y="429"/>
                  </a:lnTo>
                  <a:lnTo>
                    <a:pt x="313" y="450"/>
                  </a:lnTo>
                  <a:lnTo>
                    <a:pt x="299" y="470"/>
                  </a:lnTo>
                  <a:lnTo>
                    <a:pt x="284" y="489"/>
                  </a:lnTo>
                  <a:lnTo>
                    <a:pt x="267" y="507"/>
                  </a:lnTo>
                  <a:lnTo>
                    <a:pt x="250" y="525"/>
                  </a:lnTo>
                  <a:lnTo>
                    <a:pt x="231" y="541"/>
                  </a:lnTo>
                  <a:lnTo>
                    <a:pt x="212" y="557"/>
                  </a:lnTo>
                  <a:lnTo>
                    <a:pt x="191" y="571"/>
                  </a:lnTo>
                  <a:lnTo>
                    <a:pt x="172" y="581"/>
                  </a:lnTo>
                  <a:lnTo>
                    <a:pt x="155" y="591"/>
                  </a:lnTo>
                  <a:lnTo>
                    <a:pt x="136" y="599"/>
                  </a:lnTo>
                  <a:lnTo>
                    <a:pt x="117" y="605"/>
                  </a:lnTo>
                  <a:lnTo>
                    <a:pt x="97" y="610"/>
                  </a:lnTo>
                  <a:lnTo>
                    <a:pt x="77" y="614"/>
                  </a:lnTo>
                  <a:lnTo>
                    <a:pt x="58" y="616"/>
                  </a:lnTo>
                  <a:lnTo>
                    <a:pt x="37" y="618"/>
                  </a:lnTo>
                  <a:lnTo>
                    <a:pt x="12" y="618"/>
                  </a:lnTo>
                </a:path>
              </a:pathLst>
            </a:custGeom>
            <a:noFill/>
            <a:ln w="7938">
              <a:solidFill>
                <a:srgbClr val="131516"/>
              </a:solidFill>
              <a:round/>
              <a:headEnd/>
              <a:tailEnd/>
            </a:ln>
          </p:spPr>
          <p:txBody>
            <a:bodyPr>
              <a:prstTxWarp prst="textNoShape">
                <a:avLst/>
              </a:prstTxWarp>
            </a:bodyPr>
            <a:lstStyle/>
            <a:p>
              <a:endParaRPr lang="de-DE"/>
            </a:p>
          </p:txBody>
        </p:sp>
        <p:sp>
          <p:nvSpPr>
            <p:cNvPr id="271" name="Freeform 272"/>
            <p:cNvSpPr>
              <a:spLocks/>
            </p:cNvSpPr>
            <p:nvPr/>
          </p:nvSpPr>
          <p:spPr bwMode="auto">
            <a:xfrm>
              <a:off x="3853" y="3254"/>
              <a:ext cx="31" cy="45"/>
            </a:xfrm>
            <a:custGeom>
              <a:avLst/>
              <a:gdLst>
                <a:gd name="T0" fmla="*/ 209 w 213"/>
                <a:gd name="T1" fmla="*/ 257 h 321"/>
                <a:gd name="T2" fmla="*/ 213 w 213"/>
                <a:gd name="T3" fmla="*/ 212 h 321"/>
                <a:gd name="T4" fmla="*/ 212 w 213"/>
                <a:gd name="T5" fmla="*/ 171 h 321"/>
                <a:gd name="T6" fmla="*/ 205 w 213"/>
                <a:gd name="T7" fmla="*/ 126 h 321"/>
                <a:gd name="T8" fmla="*/ 195 w 213"/>
                <a:gd name="T9" fmla="*/ 90 h 321"/>
                <a:gd name="T10" fmla="*/ 186 w 213"/>
                <a:gd name="T11" fmla="*/ 68 h 321"/>
                <a:gd name="T12" fmla="*/ 176 w 213"/>
                <a:gd name="T13" fmla="*/ 50 h 321"/>
                <a:gd name="T14" fmla="*/ 165 w 213"/>
                <a:gd name="T15" fmla="*/ 33 h 321"/>
                <a:gd name="T16" fmla="*/ 151 w 213"/>
                <a:gd name="T17" fmla="*/ 21 h 321"/>
                <a:gd name="T18" fmla="*/ 137 w 213"/>
                <a:gd name="T19" fmla="*/ 10 h 321"/>
                <a:gd name="T20" fmla="*/ 122 w 213"/>
                <a:gd name="T21" fmla="*/ 4 h 321"/>
                <a:gd name="T22" fmla="*/ 106 w 213"/>
                <a:gd name="T23" fmla="*/ 1 h 321"/>
                <a:gd name="T24" fmla="*/ 88 w 213"/>
                <a:gd name="T25" fmla="*/ 1 h 321"/>
                <a:gd name="T26" fmla="*/ 70 w 213"/>
                <a:gd name="T27" fmla="*/ 5 h 321"/>
                <a:gd name="T28" fmla="*/ 53 w 213"/>
                <a:gd name="T29" fmla="*/ 13 h 321"/>
                <a:gd name="T30" fmla="*/ 37 w 213"/>
                <a:gd name="T31" fmla="*/ 27 h 321"/>
                <a:gd name="T32" fmla="*/ 22 w 213"/>
                <a:gd name="T33" fmla="*/ 44 h 321"/>
                <a:gd name="T34" fmla="*/ 12 w 213"/>
                <a:gd name="T35" fmla="*/ 66 h 321"/>
                <a:gd name="T36" fmla="*/ 5 w 213"/>
                <a:gd name="T37" fmla="*/ 92 h 321"/>
                <a:gd name="T38" fmla="*/ 0 w 213"/>
                <a:gd name="T39" fmla="*/ 123 h 321"/>
                <a:gd name="T40" fmla="*/ 0 w 213"/>
                <a:gd name="T41" fmla="*/ 161 h 321"/>
                <a:gd name="T42" fmla="*/ 6 w 213"/>
                <a:gd name="T43" fmla="*/ 202 h 321"/>
                <a:gd name="T44" fmla="*/ 15 w 213"/>
                <a:gd name="T45" fmla="*/ 238 h 321"/>
                <a:gd name="T46" fmla="*/ 30 w 213"/>
                <a:gd name="T47" fmla="*/ 269 h 321"/>
                <a:gd name="T48" fmla="*/ 46 w 213"/>
                <a:gd name="T49" fmla="*/ 292 h 321"/>
                <a:gd name="T50" fmla="*/ 62 w 213"/>
                <a:gd name="T51" fmla="*/ 307 h 321"/>
                <a:gd name="T52" fmla="*/ 80 w 213"/>
                <a:gd name="T53" fmla="*/ 316 h 321"/>
                <a:gd name="T54" fmla="*/ 99 w 213"/>
                <a:gd name="T55" fmla="*/ 320 h 321"/>
                <a:gd name="T56" fmla="*/ 119 w 213"/>
                <a:gd name="T57" fmla="*/ 320 h 321"/>
                <a:gd name="T58" fmla="*/ 143 w 213"/>
                <a:gd name="T59" fmla="*/ 316 h 321"/>
                <a:gd name="T60" fmla="*/ 170 w 213"/>
                <a:gd name="T61" fmla="*/ 307 h 321"/>
                <a:gd name="T62" fmla="*/ 195 w 213"/>
                <a:gd name="T63" fmla="*/ 292 h 3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3"/>
                <a:gd name="T97" fmla="*/ 0 h 321"/>
                <a:gd name="T98" fmla="*/ 213 w 213"/>
                <a:gd name="T99" fmla="*/ 321 h 3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3" h="321">
                  <a:moveTo>
                    <a:pt x="205" y="284"/>
                  </a:moveTo>
                  <a:lnTo>
                    <a:pt x="209" y="257"/>
                  </a:lnTo>
                  <a:lnTo>
                    <a:pt x="211" y="233"/>
                  </a:lnTo>
                  <a:lnTo>
                    <a:pt x="213" y="212"/>
                  </a:lnTo>
                  <a:lnTo>
                    <a:pt x="213" y="193"/>
                  </a:lnTo>
                  <a:lnTo>
                    <a:pt x="212" y="171"/>
                  </a:lnTo>
                  <a:lnTo>
                    <a:pt x="209" y="150"/>
                  </a:lnTo>
                  <a:lnTo>
                    <a:pt x="205" y="126"/>
                  </a:lnTo>
                  <a:lnTo>
                    <a:pt x="199" y="102"/>
                  </a:lnTo>
                  <a:lnTo>
                    <a:pt x="195" y="90"/>
                  </a:lnTo>
                  <a:lnTo>
                    <a:pt x="190" y="78"/>
                  </a:lnTo>
                  <a:lnTo>
                    <a:pt x="186" y="68"/>
                  </a:lnTo>
                  <a:lnTo>
                    <a:pt x="181" y="59"/>
                  </a:lnTo>
                  <a:lnTo>
                    <a:pt x="176" y="50"/>
                  </a:lnTo>
                  <a:lnTo>
                    <a:pt x="170" y="41"/>
                  </a:lnTo>
                  <a:lnTo>
                    <a:pt x="165" y="33"/>
                  </a:lnTo>
                  <a:lnTo>
                    <a:pt x="157" y="27"/>
                  </a:lnTo>
                  <a:lnTo>
                    <a:pt x="151" y="21"/>
                  </a:lnTo>
                  <a:lnTo>
                    <a:pt x="144" y="14"/>
                  </a:lnTo>
                  <a:lnTo>
                    <a:pt x="137" y="10"/>
                  </a:lnTo>
                  <a:lnTo>
                    <a:pt x="130" y="6"/>
                  </a:lnTo>
                  <a:lnTo>
                    <a:pt x="122" y="4"/>
                  </a:lnTo>
                  <a:lnTo>
                    <a:pt x="114" y="2"/>
                  </a:lnTo>
                  <a:lnTo>
                    <a:pt x="106" y="1"/>
                  </a:lnTo>
                  <a:lnTo>
                    <a:pt x="97" y="0"/>
                  </a:lnTo>
                  <a:lnTo>
                    <a:pt x="88" y="1"/>
                  </a:lnTo>
                  <a:lnTo>
                    <a:pt x="79" y="2"/>
                  </a:lnTo>
                  <a:lnTo>
                    <a:pt x="70" y="5"/>
                  </a:lnTo>
                  <a:lnTo>
                    <a:pt x="61" y="9"/>
                  </a:lnTo>
                  <a:lnTo>
                    <a:pt x="53" y="13"/>
                  </a:lnTo>
                  <a:lnTo>
                    <a:pt x="45" y="20"/>
                  </a:lnTo>
                  <a:lnTo>
                    <a:pt x="37" y="27"/>
                  </a:lnTo>
                  <a:lnTo>
                    <a:pt x="29" y="35"/>
                  </a:lnTo>
                  <a:lnTo>
                    <a:pt x="22" y="44"/>
                  </a:lnTo>
                  <a:lnTo>
                    <a:pt x="17" y="55"/>
                  </a:lnTo>
                  <a:lnTo>
                    <a:pt x="12" y="66"/>
                  </a:lnTo>
                  <a:lnTo>
                    <a:pt x="8" y="78"/>
                  </a:lnTo>
                  <a:lnTo>
                    <a:pt x="5" y="92"/>
                  </a:lnTo>
                  <a:lnTo>
                    <a:pt x="1" y="106"/>
                  </a:lnTo>
                  <a:lnTo>
                    <a:pt x="0" y="123"/>
                  </a:lnTo>
                  <a:lnTo>
                    <a:pt x="0" y="139"/>
                  </a:lnTo>
                  <a:lnTo>
                    <a:pt x="0" y="161"/>
                  </a:lnTo>
                  <a:lnTo>
                    <a:pt x="2" y="183"/>
                  </a:lnTo>
                  <a:lnTo>
                    <a:pt x="6" y="202"/>
                  </a:lnTo>
                  <a:lnTo>
                    <a:pt x="10" y="221"/>
                  </a:lnTo>
                  <a:lnTo>
                    <a:pt x="15" y="238"/>
                  </a:lnTo>
                  <a:lnTo>
                    <a:pt x="22" y="255"/>
                  </a:lnTo>
                  <a:lnTo>
                    <a:pt x="30" y="269"/>
                  </a:lnTo>
                  <a:lnTo>
                    <a:pt x="39" y="284"/>
                  </a:lnTo>
                  <a:lnTo>
                    <a:pt x="46" y="292"/>
                  </a:lnTo>
                  <a:lnTo>
                    <a:pt x="54" y="300"/>
                  </a:lnTo>
                  <a:lnTo>
                    <a:pt x="62" y="307"/>
                  </a:lnTo>
                  <a:lnTo>
                    <a:pt x="71" y="312"/>
                  </a:lnTo>
                  <a:lnTo>
                    <a:pt x="80" y="316"/>
                  </a:lnTo>
                  <a:lnTo>
                    <a:pt x="89" y="319"/>
                  </a:lnTo>
                  <a:lnTo>
                    <a:pt x="99" y="320"/>
                  </a:lnTo>
                  <a:lnTo>
                    <a:pt x="109" y="321"/>
                  </a:lnTo>
                  <a:lnTo>
                    <a:pt x="119" y="320"/>
                  </a:lnTo>
                  <a:lnTo>
                    <a:pt x="131" y="319"/>
                  </a:lnTo>
                  <a:lnTo>
                    <a:pt x="143" y="316"/>
                  </a:lnTo>
                  <a:lnTo>
                    <a:pt x="156" y="312"/>
                  </a:lnTo>
                  <a:lnTo>
                    <a:pt x="170" y="307"/>
                  </a:lnTo>
                  <a:lnTo>
                    <a:pt x="182" y="299"/>
                  </a:lnTo>
                  <a:lnTo>
                    <a:pt x="195" y="292"/>
                  </a:lnTo>
                  <a:lnTo>
                    <a:pt x="205" y="284"/>
                  </a:lnTo>
                </a:path>
              </a:pathLst>
            </a:custGeom>
            <a:noFill/>
            <a:ln w="7938">
              <a:solidFill>
                <a:srgbClr val="131516"/>
              </a:solidFill>
              <a:round/>
              <a:headEnd/>
              <a:tailEnd/>
            </a:ln>
          </p:spPr>
          <p:txBody>
            <a:bodyPr>
              <a:prstTxWarp prst="textNoShape">
                <a:avLst/>
              </a:prstTxWarp>
            </a:bodyPr>
            <a:lstStyle/>
            <a:p>
              <a:endParaRPr lang="de-DE"/>
            </a:p>
          </p:txBody>
        </p:sp>
        <p:sp>
          <p:nvSpPr>
            <p:cNvPr id="272" name="Freeform 273"/>
            <p:cNvSpPr>
              <a:spLocks/>
            </p:cNvSpPr>
            <p:nvPr/>
          </p:nvSpPr>
          <p:spPr bwMode="auto">
            <a:xfrm>
              <a:off x="3906" y="3250"/>
              <a:ext cx="55" cy="87"/>
            </a:xfrm>
            <a:custGeom>
              <a:avLst/>
              <a:gdLst>
                <a:gd name="T0" fmla="*/ 1 w 384"/>
                <a:gd name="T1" fmla="*/ 287 h 615"/>
                <a:gd name="T2" fmla="*/ 4 w 384"/>
                <a:gd name="T3" fmla="*/ 240 h 615"/>
                <a:gd name="T4" fmla="*/ 12 w 384"/>
                <a:gd name="T5" fmla="*/ 196 h 615"/>
                <a:gd name="T6" fmla="*/ 24 w 384"/>
                <a:gd name="T7" fmla="*/ 156 h 615"/>
                <a:gd name="T8" fmla="*/ 38 w 384"/>
                <a:gd name="T9" fmla="*/ 120 h 615"/>
                <a:gd name="T10" fmla="*/ 57 w 384"/>
                <a:gd name="T11" fmla="*/ 88 h 615"/>
                <a:gd name="T12" fmla="*/ 76 w 384"/>
                <a:gd name="T13" fmla="*/ 60 h 615"/>
                <a:gd name="T14" fmla="*/ 100 w 384"/>
                <a:gd name="T15" fmla="*/ 37 h 615"/>
                <a:gd name="T16" fmla="*/ 122 w 384"/>
                <a:gd name="T17" fmla="*/ 22 h 615"/>
                <a:gd name="T18" fmla="*/ 141 w 384"/>
                <a:gd name="T19" fmla="*/ 10 h 615"/>
                <a:gd name="T20" fmla="*/ 162 w 384"/>
                <a:gd name="T21" fmla="*/ 3 h 615"/>
                <a:gd name="T22" fmla="*/ 183 w 384"/>
                <a:gd name="T23" fmla="*/ 0 h 615"/>
                <a:gd name="T24" fmla="*/ 201 w 384"/>
                <a:gd name="T25" fmla="*/ 0 h 615"/>
                <a:gd name="T26" fmla="*/ 219 w 384"/>
                <a:gd name="T27" fmla="*/ 2 h 615"/>
                <a:gd name="T28" fmla="*/ 234 w 384"/>
                <a:gd name="T29" fmla="*/ 6 h 615"/>
                <a:gd name="T30" fmla="*/ 250 w 384"/>
                <a:gd name="T31" fmla="*/ 12 h 615"/>
                <a:gd name="T32" fmla="*/ 274 w 384"/>
                <a:gd name="T33" fmla="*/ 27 h 615"/>
                <a:gd name="T34" fmla="*/ 303 w 384"/>
                <a:gd name="T35" fmla="*/ 53 h 615"/>
                <a:gd name="T36" fmla="*/ 324 w 384"/>
                <a:gd name="T37" fmla="*/ 81 h 615"/>
                <a:gd name="T38" fmla="*/ 339 w 384"/>
                <a:gd name="T39" fmla="*/ 103 h 615"/>
                <a:gd name="T40" fmla="*/ 351 w 384"/>
                <a:gd name="T41" fmla="*/ 129 h 615"/>
                <a:gd name="T42" fmla="*/ 362 w 384"/>
                <a:gd name="T43" fmla="*/ 156 h 615"/>
                <a:gd name="T44" fmla="*/ 371 w 384"/>
                <a:gd name="T45" fmla="*/ 186 h 615"/>
                <a:gd name="T46" fmla="*/ 377 w 384"/>
                <a:gd name="T47" fmla="*/ 217 h 615"/>
                <a:gd name="T48" fmla="*/ 381 w 384"/>
                <a:gd name="T49" fmla="*/ 250 h 615"/>
                <a:gd name="T50" fmla="*/ 383 w 384"/>
                <a:gd name="T51" fmla="*/ 285 h 615"/>
                <a:gd name="T52" fmla="*/ 383 w 384"/>
                <a:gd name="T53" fmla="*/ 328 h 615"/>
                <a:gd name="T54" fmla="*/ 379 w 384"/>
                <a:gd name="T55" fmla="*/ 376 h 615"/>
                <a:gd name="T56" fmla="*/ 372 w 384"/>
                <a:gd name="T57" fmla="*/ 419 h 615"/>
                <a:gd name="T58" fmla="*/ 360 w 384"/>
                <a:gd name="T59" fmla="*/ 460 h 615"/>
                <a:gd name="T60" fmla="*/ 346 w 384"/>
                <a:gd name="T61" fmla="*/ 496 h 615"/>
                <a:gd name="T62" fmla="*/ 329 w 384"/>
                <a:gd name="T63" fmla="*/ 527 h 615"/>
                <a:gd name="T64" fmla="*/ 311 w 384"/>
                <a:gd name="T65" fmla="*/ 552 h 615"/>
                <a:gd name="T66" fmla="*/ 289 w 384"/>
                <a:gd name="T67" fmla="*/ 574 h 615"/>
                <a:gd name="T68" fmla="*/ 266 w 384"/>
                <a:gd name="T69" fmla="*/ 591 h 615"/>
                <a:gd name="T70" fmla="*/ 244 w 384"/>
                <a:gd name="T71" fmla="*/ 603 h 615"/>
                <a:gd name="T72" fmla="*/ 222 w 384"/>
                <a:gd name="T73" fmla="*/ 611 h 615"/>
                <a:gd name="T74" fmla="*/ 199 w 384"/>
                <a:gd name="T75" fmla="*/ 614 h 615"/>
                <a:gd name="T76" fmla="*/ 179 w 384"/>
                <a:gd name="T77" fmla="*/ 615 h 615"/>
                <a:gd name="T78" fmla="*/ 158 w 384"/>
                <a:gd name="T79" fmla="*/ 612 h 615"/>
                <a:gd name="T80" fmla="*/ 138 w 384"/>
                <a:gd name="T81" fmla="*/ 605 h 615"/>
                <a:gd name="T82" fmla="*/ 120 w 384"/>
                <a:gd name="T83" fmla="*/ 596 h 615"/>
                <a:gd name="T84" fmla="*/ 102 w 384"/>
                <a:gd name="T85" fmla="*/ 583 h 615"/>
                <a:gd name="T86" fmla="*/ 86 w 384"/>
                <a:gd name="T87" fmla="*/ 568 h 615"/>
                <a:gd name="T88" fmla="*/ 70 w 384"/>
                <a:gd name="T89" fmla="*/ 549 h 615"/>
                <a:gd name="T90" fmla="*/ 55 w 384"/>
                <a:gd name="T91" fmla="*/ 528 h 615"/>
                <a:gd name="T92" fmla="*/ 36 w 384"/>
                <a:gd name="T93" fmla="*/ 494 h 615"/>
                <a:gd name="T94" fmla="*/ 19 w 384"/>
                <a:gd name="T95" fmla="*/ 447 h 615"/>
                <a:gd name="T96" fmla="*/ 7 w 384"/>
                <a:gd name="T97" fmla="*/ 397 h 615"/>
                <a:gd name="T98" fmla="*/ 1 w 384"/>
                <a:gd name="T99" fmla="*/ 341 h 61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4"/>
                <a:gd name="T151" fmla="*/ 0 h 615"/>
                <a:gd name="T152" fmla="*/ 384 w 384"/>
                <a:gd name="T153" fmla="*/ 615 h 61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4" h="615">
                  <a:moveTo>
                    <a:pt x="0" y="312"/>
                  </a:moveTo>
                  <a:lnTo>
                    <a:pt x="1" y="287"/>
                  </a:lnTo>
                  <a:lnTo>
                    <a:pt x="2" y="263"/>
                  </a:lnTo>
                  <a:lnTo>
                    <a:pt x="4" y="240"/>
                  </a:lnTo>
                  <a:lnTo>
                    <a:pt x="7" y="218"/>
                  </a:lnTo>
                  <a:lnTo>
                    <a:pt x="12" y="196"/>
                  </a:lnTo>
                  <a:lnTo>
                    <a:pt x="18" y="176"/>
                  </a:lnTo>
                  <a:lnTo>
                    <a:pt x="24" y="156"/>
                  </a:lnTo>
                  <a:lnTo>
                    <a:pt x="31" y="137"/>
                  </a:lnTo>
                  <a:lnTo>
                    <a:pt x="38" y="120"/>
                  </a:lnTo>
                  <a:lnTo>
                    <a:pt x="47" y="103"/>
                  </a:lnTo>
                  <a:lnTo>
                    <a:pt x="57" y="88"/>
                  </a:lnTo>
                  <a:lnTo>
                    <a:pt x="66" y="73"/>
                  </a:lnTo>
                  <a:lnTo>
                    <a:pt x="76" y="60"/>
                  </a:lnTo>
                  <a:lnTo>
                    <a:pt x="88" y="49"/>
                  </a:lnTo>
                  <a:lnTo>
                    <a:pt x="100" y="37"/>
                  </a:lnTo>
                  <a:lnTo>
                    <a:pt x="113" y="28"/>
                  </a:lnTo>
                  <a:lnTo>
                    <a:pt x="122" y="22"/>
                  </a:lnTo>
                  <a:lnTo>
                    <a:pt x="132" y="16"/>
                  </a:lnTo>
                  <a:lnTo>
                    <a:pt x="141" y="10"/>
                  </a:lnTo>
                  <a:lnTo>
                    <a:pt x="152" y="6"/>
                  </a:lnTo>
                  <a:lnTo>
                    <a:pt x="162" y="3"/>
                  </a:lnTo>
                  <a:lnTo>
                    <a:pt x="172" y="1"/>
                  </a:lnTo>
                  <a:lnTo>
                    <a:pt x="183" y="0"/>
                  </a:lnTo>
                  <a:lnTo>
                    <a:pt x="193" y="0"/>
                  </a:lnTo>
                  <a:lnTo>
                    <a:pt x="201" y="0"/>
                  </a:lnTo>
                  <a:lnTo>
                    <a:pt x="211" y="1"/>
                  </a:lnTo>
                  <a:lnTo>
                    <a:pt x="219" y="2"/>
                  </a:lnTo>
                  <a:lnTo>
                    <a:pt x="226" y="4"/>
                  </a:lnTo>
                  <a:lnTo>
                    <a:pt x="234" y="6"/>
                  </a:lnTo>
                  <a:lnTo>
                    <a:pt x="243" y="9"/>
                  </a:lnTo>
                  <a:lnTo>
                    <a:pt x="250" y="12"/>
                  </a:lnTo>
                  <a:lnTo>
                    <a:pt x="258" y="17"/>
                  </a:lnTo>
                  <a:lnTo>
                    <a:pt x="274" y="27"/>
                  </a:lnTo>
                  <a:lnTo>
                    <a:pt x="288" y="38"/>
                  </a:lnTo>
                  <a:lnTo>
                    <a:pt x="303" y="53"/>
                  </a:lnTo>
                  <a:lnTo>
                    <a:pt x="316" y="69"/>
                  </a:lnTo>
                  <a:lnTo>
                    <a:pt x="324" y="81"/>
                  </a:lnTo>
                  <a:lnTo>
                    <a:pt x="331" y="92"/>
                  </a:lnTo>
                  <a:lnTo>
                    <a:pt x="339" y="103"/>
                  </a:lnTo>
                  <a:lnTo>
                    <a:pt x="346" y="116"/>
                  </a:lnTo>
                  <a:lnTo>
                    <a:pt x="351" y="129"/>
                  </a:lnTo>
                  <a:lnTo>
                    <a:pt x="357" y="143"/>
                  </a:lnTo>
                  <a:lnTo>
                    <a:pt x="362" y="156"/>
                  </a:lnTo>
                  <a:lnTo>
                    <a:pt x="367" y="170"/>
                  </a:lnTo>
                  <a:lnTo>
                    <a:pt x="371" y="186"/>
                  </a:lnTo>
                  <a:lnTo>
                    <a:pt x="374" y="200"/>
                  </a:lnTo>
                  <a:lnTo>
                    <a:pt x="377" y="217"/>
                  </a:lnTo>
                  <a:lnTo>
                    <a:pt x="379" y="232"/>
                  </a:lnTo>
                  <a:lnTo>
                    <a:pt x="381" y="250"/>
                  </a:lnTo>
                  <a:lnTo>
                    <a:pt x="382" y="266"/>
                  </a:lnTo>
                  <a:lnTo>
                    <a:pt x="383" y="285"/>
                  </a:lnTo>
                  <a:lnTo>
                    <a:pt x="384" y="303"/>
                  </a:lnTo>
                  <a:lnTo>
                    <a:pt x="383" y="328"/>
                  </a:lnTo>
                  <a:lnTo>
                    <a:pt x="382" y="352"/>
                  </a:lnTo>
                  <a:lnTo>
                    <a:pt x="379" y="376"/>
                  </a:lnTo>
                  <a:lnTo>
                    <a:pt x="376" y="399"/>
                  </a:lnTo>
                  <a:lnTo>
                    <a:pt x="372" y="419"/>
                  </a:lnTo>
                  <a:lnTo>
                    <a:pt x="367" y="440"/>
                  </a:lnTo>
                  <a:lnTo>
                    <a:pt x="360" y="460"/>
                  </a:lnTo>
                  <a:lnTo>
                    <a:pt x="354" y="478"/>
                  </a:lnTo>
                  <a:lnTo>
                    <a:pt x="346" y="496"/>
                  </a:lnTo>
                  <a:lnTo>
                    <a:pt x="338" y="512"/>
                  </a:lnTo>
                  <a:lnTo>
                    <a:pt x="329" y="527"/>
                  </a:lnTo>
                  <a:lnTo>
                    <a:pt x="320" y="540"/>
                  </a:lnTo>
                  <a:lnTo>
                    <a:pt x="311" y="552"/>
                  </a:lnTo>
                  <a:lnTo>
                    <a:pt x="300" y="564"/>
                  </a:lnTo>
                  <a:lnTo>
                    <a:pt x="289" y="574"/>
                  </a:lnTo>
                  <a:lnTo>
                    <a:pt x="278" y="582"/>
                  </a:lnTo>
                  <a:lnTo>
                    <a:pt x="266" y="591"/>
                  </a:lnTo>
                  <a:lnTo>
                    <a:pt x="255" y="597"/>
                  </a:lnTo>
                  <a:lnTo>
                    <a:pt x="244" y="603"/>
                  </a:lnTo>
                  <a:lnTo>
                    <a:pt x="232" y="607"/>
                  </a:lnTo>
                  <a:lnTo>
                    <a:pt x="222" y="611"/>
                  </a:lnTo>
                  <a:lnTo>
                    <a:pt x="211" y="613"/>
                  </a:lnTo>
                  <a:lnTo>
                    <a:pt x="199" y="614"/>
                  </a:lnTo>
                  <a:lnTo>
                    <a:pt x="189" y="615"/>
                  </a:lnTo>
                  <a:lnTo>
                    <a:pt x="179" y="615"/>
                  </a:lnTo>
                  <a:lnTo>
                    <a:pt x="168" y="613"/>
                  </a:lnTo>
                  <a:lnTo>
                    <a:pt x="158" y="612"/>
                  </a:lnTo>
                  <a:lnTo>
                    <a:pt x="149" y="609"/>
                  </a:lnTo>
                  <a:lnTo>
                    <a:pt x="138" y="605"/>
                  </a:lnTo>
                  <a:lnTo>
                    <a:pt x="129" y="601"/>
                  </a:lnTo>
                  <a:lnTo>
                    <a:pt x="120" y="596"/>
                  </a:lnTo>
                  <a:lnTo>
                    <a:pt x="112" y="591"/>
                  </a:lnTo>
                  <a:lnTo>
                    <a:pt x="102" y="583"/>
                  </a:lnTo>
                  <a:lnTo>
                    <a:pt x="94" y="576"/>
                  </a:lnTo>
                  <a:lnTo>
                    <a:pt x="86" y="568"/>
                  </a:lnTo>
                  <a:lnTo>
                    <a:pt x="77" y="559"/>
                  </a:lnTo>
                  <a:lnTo>
                    <a:pt x="70" y="549"/>
                  </a:lnTo>
                  <a:lnTo>
                    <a:pt x="62" y="539"/>
                  </a:lnTo>
                  <a:lnTo>
                    <a:pt x="55" y="528"/>
                  </a:lnTo>
                  <a:lnTo>
                    <a:pt x="47" y="515"/>
                  </a:lnTo>
                  <a:lnTo>
                    <a:pt x="36" y="494"/>
                  </a:lnTo>
                  <a:lnTo>
                    <a:pt x="27" y="471"/>
                  </a:lnTo>
                  <a:lnTo>
                    <a:pt x="19" y="447"/>
                  </a:lnTo>
                  <a:lnTo>
                    <a:pt x="12" y="422"/>
                  </a:lnTo>
                  <a:lnTo>
                    <a:pt x="7" y="397"/>
                  </a:lnTo>
                  <a:lnTo>
                    <a:pt x="3" y="369"/>
                  </a:lnTo>
                  <a:lnTo>
                    <a:pt x="1" y="341"/>
                  </a:lnTo>
                  <a:lnTo>
                    <a:pt x="0" y="312"/>
                  </a:lnTo>
                </a:path>
              </a:pathLst>
            </a:custGeom>
            <a:noFill/>
            <a:ln w="7938">
              <a:solidFill>
                <a:srgbClr val="131516"/>
              </a:solidFill>
              <a:round/>
              <a:headEnd/>
              <a:tailEnd/>
            </a:ln>
          </p:spPr>
          <p:txBody>
            <a:bodyPr>
              <a:prstTxWarp prst="textNoShape">
                <a:avLst/>
              </a:prstTxWarp>
            </a:bodyPr>
            <a:lstStyle/>
            <a:p>
              <a:endParaRPr lang="de-DE"/>
            </a:p>
          </p:txBody>
        </p:sp>
        <p:sp>
          <p:nvSpPr>
            <p:cNvPr id="273" name="Freeform 274"/>
            <p:cNvSpPr>
              <a:spLocks/>
            </p:cNvSpPr>
            <p:nvPr/>
          </p:nvSpPr>
          <p:spPr bwMode="auto">
            <a:xfrm>
              <a:off x="3918" y="3254"/>
              <a:ext cx="30" cy="80"/>
            </a:xfrm>
            <a:custGeom>
              <a:avLst/>
              <a:gdLst>
                <a:gd name="T0" fmla="*/ 1 w 212"/>
                <a:gd name="T1" fmla="*/ 324 h 559"/>
                <a:gd name="T2" fmla="*/ 4 w 212"/>
                <a:gd name="T3" fmla="*/ 379 h 559"/>
                <a:gd name="T4" fmla="*/ 11 w 212"/>
                <a:gd name="T5" fmla="*/ 430 h 559"/>
                <a:gd name="T6" fmla="*/ 22 w 212"/>
                <a:gd name="T7" fmla="*/ 474 h 559"/>
                <a:gd name="T8" fmla="*/ 37 w 212"/>
                <a:gd name="T9" fmla="*/ 509 h 559"/>
                <a:gd name="T10" fmla="*/ 52 w 212"/>
                <a:gd name="T11" fmla="*/ 534 h 559"/>
                <a:gd name="T12" fmla="*/ 66 w 212"/>
                <a:gd name="T13" fmla="*/ 546 h 559"/>
                <a:gd name="T14" fmla="*/ 76 w 212"/>
                <a:gd name="T15" fmla="*/ 552 h 559"/>
                <a:gd name="T16" fmla="*/ 86 w 212"/>
                <a:gd name="T17" fmla="*/ 557 h 559"/>
                <a:gd name="T18" fmla="*/ 98 w 212"/>
                <a:gd name="T19" fmla="*/ 559 h 559"/>
                <a:gd name="T20" fmla="*/ 110 w 212"/>
                <a:gd name="T21" fmla="*/ 559 h 559"/>
                <a:gd name="T22" fmla="*/ 123 w 212"/>
                <a:gd name="T23" fmla="*/ 555 h 559"/>
                <a:gd name="T24" fmla="*/ 135 w 212"/>
                <a:gd name="T25" fmla="*/ 550 h 559"/>
                <a:gd name="T26" fmla="*/ 147 w 212"/>
                <a:gd name="T27" fmla="*/ 543 h 559"/>
                <a:gd name="T28" fmla="*/ 160 w 212"/>
                <a:gd name="T29" fmla="*/ 532 h 559"/>
                <a:gd name="T30" fmla="*/ 171 w 212"/>
                <a:gd name="T31" fmla="*/ 517 h 559"/>
                <a:gd name="T32" fmla="*/ 180 w 212"/>
                <a:gd name="T33" fmla="*/ 500 h 559"/>
                <a:gd name="T34" fmla="*/ 189 w 212"/>
                <a:gd name="T35" fmla="*/ 479 h 559"/>
                <a:gd name="T36" fmla="*/ 197 w 212"/>
                <a:gd name="T37" fmla="*/ 447 h 559"/>
                <a:gd name="T38" fmla="*/ 204 w 212"/>
                <a:gd name="T39" fmla="*/ 402 h 559"/>
                <a:gd name="T40" fmla="*/ 209 w 212"/>
                <a:gd name="T41" fmla="*/ 349 h 559"/>
                <a:gd name="T42" fmla="*/ 211 w 212"/>
                <a:gd name="T43" fmla="*/ 288 h 559"/>
                <a:gd name="T44" fmla="*/ 211 w 212"/>
                <a:gd name="T45" fmla="*/ 229 h 559"/>
                <a:gd name="T46" fmla="*/ 209 w 212"/>
                <a:gd name="T47" fmla="*/ 183 h 559"/>
                <a:gd name="T48" fmla="*/ 204 w 212"/>
                <a:gd name="T49" fmla="*/ 140 h 559"/>
                <a:gd name="T50" fmla="*/ 196 w 212"/>
                <a:gd name="T51" fmla="*/ 103 h 559"/>
                <a:gd name="T52" fmla="*/ 187 w 212"/>
                <a:gd name="T53" fmla="*/ 73 h 559"/>
                <a:gd name="T54" fmla="*/ 177 w 212"/>
                <a:gd name="T55" fmla="*/ 52 h 559"/>
                <a:gd name="T56" fmla="*/ 168 w 212"/>
                <a:gd name="T57" fmla="*/ 34 h 559"/>
                <a:gd name="T58" fmla="*/ 157 w 212"/>
                <a:gd name="T59" fmla="*/ 20 h 559"/>
                <a:gd name="T60" fmla="*/ 141 w 212"/>
                <a:gd name="T61" fmla="*/ 7 h 559"/>
                <a:gd name="T62" fmla="*/ 119 w 212"/>
                <a:gd name="T63" fmla="*/ 0 h 559"/>
                <a:gd name="T64" fmla="*/ 100 w 212"/>
                <a:gd name="T65" fmla="*/ 0 h 559"/>
                <a:gd name="T66" fmla="*/ 85 w 212"/>
                <a:gd name="T67" fmla="*/ 3 h 559"/>
                <a:gd name="T68" fmla="*/ 72 w 212"/>
                <a:gd name="T69" fmla="*/ 10 h 559"/>
                <a:gd name="T70" fmla="*/ 60 w 212"/>
                <a:gd name="T71" fmla="*/ 20 h 559"/>
                <a:gd name="T72" fmla="*/ 46 w 212"/>
                <a:gd name="T73" fmla="*/ 36 h 559"/>
                <a:gd name="T74" fmla="*/ 33 w 212"/>
                <a:gd name="T75" fmla="*/ 59 h 559"/>
                <a:gd name="T76" fmla="*/ 22 w 212"/>
                <a:gd name="T77" fmla="*/ 88 h 559"/>
                <a:gd name="T78" fmla="*/ 14 w 212"/>
                <a:gd name="T79" fmla="*/ 122 h 559"/>
                <a:gd name="T80" fmla="*/ 6 w 212"/>
                <a:gd name="T81" fmla="*/ 179 h 559"/>
                <a:gd name="T82" fmla="*/ 1 w 212"/>
                <a:gd name="T83" fmla="*/ 256 h 5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2"/>
                <a:gd name="T127" fmla="*/ 0 h 559"/>
                <a:gd name="T128" fmla="*/ 212 w 212"/>
                <a:gd name="T129" fmla="*/ 559 h 5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2" h="559">
                  <a:moveTo>
                    <a:pt x="0" y="294"/>
                  </a:moveTo>
                  <a:lnTo>
                    <a:pt x="1" y="324"/>
                  </a:lnTo>
                  <a:lnTo>
                    <a:pt x="2" y="352"/>
                  </a:lnTo>
                  <a:lnTo>
                    <a:pt x="4" y="379"/>
                  </a:lnTo>
                  <a:lnTo>
                    <a:pt x="7" y="405"/>
                  </a:lnTo>
                  <a:lnTo>
                    <a:pt x="11" y="430"/>
                  </a:lnTo>
                  <a:lnTo>
                    <a:pt x="16" y="452"/>
                  </a:lnTo>
                  <a:lnTo>
                    <a:pt x="22" y="474"/>
                  </a:lnTo>
                  <a:lnTo>
                    <a:pt x="30" y="494"/>
                  </a:lnTo>
                  <a:lnTo>
                    <a:pt x="37" y="509"/>
                  </a:lnTo>
                  <a:lnTo>
                    <a:pt x="44" y="522"/>
                  </a:lnTo>
                  <a:lnTo>
                    <a:pt x="52" y="534"/>
                  </a:lnTo>
                  <a:lnTo>
                    <a:pt x="61" y="543"/>
                  </a:lnTo>
                  <a:lnTo>
                    <a:pt x="66" y="546"/>
                  </a:lnTo>
                  <a:lnTo>
                    <a:pt x="71" y="549"/>
                  </a:lnTo>
                  <a:lnTo>
                    <a:pt x="76" y="552"/>
                  </a:lnTo>
                  <a:lnTo>
                    <a:pt x="81" y="554"/>
                  </a:lnTo>
                  <a:lnTo>
                    <a:pt x="86" y="557"/>
                  </a:lnTo>
                  <a:lnTo>
                    <a:pt x="93" y="558"/>
                  </a:lnTo>
                  <a:lnTo>
                    <a:pt x="98" y="559"/>
                  </a:lnTo>
                  <a:lnTo>
                    <a:pt x="104" y="559"/>
                  </a:lnTo>
                  <a:lnTo>
                    <a:pt x="110" y="559"/>
                  </a:lnTo>
                  <a:lnTo>
                    <a:pt x="116" y="558"/>
                  </a:lnTo>
                  <a:lnTo>
                    <a:pt x="123" y="555"/>
                  </a:lnTo>
                  <a:lnTo>
                    <a:pt x="129" y="553"/>
                  </a:lnTo>
                  <a:lnTo>
                    <a:pt x="135" y="550"/>
                  </a:lnTo>
                  <a:lnTo>
                    <a:pt x="141" y="547"/>
                  </a:lnTo>
                  <a:lnTo>
                    <a:pt x="147" y="543"/>
                  </a:lnTo>
                  <a:lnTo>
                    <a:pt x="154" y="538"/>
                  </a:lnTo>
                  <a:lnTo>
                    <a:pt x="160" y="532"/>
                  </a:lnTo>
                  <a:lnTo>
                    <a:pt x="165" y="526"/>
                  </a:lnTo>
                  <a:lnTo>
                    <a:pt x="171" y="517"/>
                  </a:lnTo>
                  <a:lnTo>
                    <a:pt x="175" y="509"/>
                  </a:lnTo>
                  <a:lnTo>
                    <a:pt x="180" y="500"/>
                  </a:lnTo>
                  <a:lnTo>
                    <a:pt x="185" y="489"/>
                  </a:lnTo>
                  <a:lnTo>
                    <a:pt x="189" y="479"/>
                  </a:lnTo>
                  <a:lnTo>
                    <a:pt x="192" y="467"/>
                  </a:lnTo>
                  <a:lnTo>
                    <a:pt x="197" y="447"/>
                  </a:lnTo>
                  <a:lnTo>
                    <a:pt x="201" y="425"/>
                  </a:lnTo>
                  <a:lnTo>
                    <a:pt x="204" y="402"/>
                  </a:lnTo>
                  <a:lnTo>
                    <a:pt x="207" y="376"/>
                  </a:lnTo>
                  <a:lnTo>
                    <a:pt x="209" y="349"/>
                  </a:lnTo>
                  <a:lnTo>
                    <a:pt x="210" y="319"/>
                  </a:lnTo>
                  <a:lnTo>
                    <a:pt x="211" y="288"/>
                  </a:lnTo>
                  <a:lnTo>
                    <a:pt x="212" y="255"/>
                  </a:lnTo>
                  <a:lnTo>
                    <a:pt x="211" y="229"/>
                  </a:lnTo>
                  <a:lnTo>
                    <a:pt x="210" y="205"/>
                  </a:lnTo>
                  <a:lnTo>
                    <a:pt x="209" y="183"/>
                  </a:lnTo>
                  <a:lnTo>
                    <a:pt x="206" y="161"/>
                  </a:lnTo>
                  <a:lnTo>
                    <a:pt x="204" y="140"/>
                  </a:lnTo>
                  <a:lnTo>
                    <a:pt x="200" y="121"/>
                  </a:lnTo>
                  <a:lnTo>
                    <a:pt x="196" y="103"/>
                  </a:lnTo>
                  <a:lnTo>
                    <a:pt x="191" y="86"/>
                  </a:lnTo>
                  <a:lnTo>
                    <a:pt x="187" y="73"/>
                  </a:lnTo>
                  <a:lnTo>
                    <a:pt x="182" y="62"/>
                  </a:lnTo>
                  <a:lnTo>
                    <a:pt x="177" y="52"/>
                  </a:lnTo>
                  <a:lnTo>
                    <a:pt x="173" y="42"/>
                  </a:lnTo>
                  <a:lnTo>
                    <a:pt x="168" y="34"/>
                  </a:lnTo>
                  <a:lnTo>
                    <a:pt x="162" y="26"/>
                  </a:lnTo>
                  <a:lnTo>
                    <a:pt x="157" y="20"/>
                  </a:lnTo>
                  <a:lnTo>
                    <a:pt x="150" y="13"/>
                  </a:lnTo>
                  <a:lnTo>
                    <a:pt x="141" y="7"/>
                  </a:lnTo>
                  <a:lnTo>
                    <a:pt x="131" y="3"/>
                  </a:lnTo>
                  <a:lnTo>
                    <a:pt x="119" y="0"/>
                  </a:lnTo>
                  <a:lnTo>
                    <a:pt x="107" y="0"/>
                  </a:lnTo>
                  <a:lnTo>
                    <a:pt x="100" y="0"/>
                  </a:lnTo>
                  <a:lnTo>
                    <a:pt x="93" y="1"/>
                  </a:lnTo>
                  <a:lnTo>
                    <a:pt x="85" y="3"/>
                  </a:lnTo>
                  <a:lnTo>
                    <a:pt x="79" y="6"/>
                  </a:lnTo>
                  <a:lnTo>
                    <a:pt x="72" y="10"/>
                  </a:lnTo>
                  <a:lnTo>
                    <a:pt x="66" y="14"/>
                  </a:lnTo>
                  <a:lnTo>
                    <a:pt x="60" y="20"/>
                  </a:lnTo>
                  <a:lnTo>
                    <a:pt x="54" y="26"/>
                  </a:lnTo>
                  <a:lnTo>
                    <a:pt x="46" y="36"/>
                  </a:lnTo>
                  <a:lnTo>
                    <a:pt x="40" y="46"/>
                  </a:lnTo>
                  <a:lnTo>
                    <a:pt x="33" y="59"/>
                  </a:lnTo>
                  <a:lnTo>
                    <a:pt x="28" y="73"/>
                  </a:lnTo>
                  <a:lnTo>
                    <a:pt x="22" y="88"/>
                  </a:lnTo>
                  <a:lnTo>
                    <a:pt x="18" y="104"/>
                  </a:lnTo>
                  <a:lnTo>
                    <a:pt x="14" y="122"/>
                  </a:lnTo>
                  <a:lnTo>
                    <a:pt x="11" y="140"/>
                  </a:lnTo>
                  <a:lnTo>
                    <a:pt x="6" y="179"/>
                  </a:lnTo>
                  <a:lnTo>
                    <a:pt x="3" y="218"/>
                  </a:lnTo>
                  <a:lnTo>
                    <a:pt x="1" y="256"/>
                  </a:lnTo>
                  <a:lnTo>
                    <a:pt x="0" y="294"/>
                  </a:lnTo>
                </a:path>
              </a:pathLst>
            </a:custGeom>
            <a:noFill/>
            <a:ln w="7938">
              <a:solidFill>
                <a:srgbClr val="131516"/>
              </a:solidFill>
              <a:round/>
              <a:headEnd/>
              <a:tailEnd/>
            </a:ln>
          </p:spPr>
          <p:txBody>
            <a:bodyPr>
              <a:prstTxWarp prst="textNoShape">
                <a:avLst/>
              </a:prstTxWarp>
            </a:bodyPr>
            <a:lstStyle/>
            <a:p>
              <a:endParaRPr lang="de-DE"/>
            </a:p>
          </p:txBody>
        </p:sp>
        <p:sp>
          <p:nvSpPr>
            <p:cNvPr id="274" name="Freeform 275"/>
            <p:cNvSpPr>
              <a:spLocks noEditPoints="1"/>
            </p:cNvSpPr>
            <p:nvPr/>
          </p:nvSpPr>
          <p:spPr bwMode="auto">
            <a:xfrm>
              <a:off x="1738" y="2294"/>
              <a:ext cx="85" cy="76"/>
            </a:xfrm>
            <a:custGeom>
              <a:avLst/>
              <a:gdLst>
                <a:gd name="T0" fmla="*/ 303 w 594"/>
                <a:gd name="T1" fmla="*/ 93 h 534"/>
                <a:gd name="T2" fmla="*/ 326 w 594"/>
                <a:gd name="T3" fmla="*/ 51 h 534"/>
                <a:gd name="T4" fmla="*/ 366 w 594"/>
                <a:gd name="T5" fmla="*/ 17 h 534"/>
                <a:gd name="T6" fmla="*/ 418 w 594"/>
                <a:gd name="T7" fmla="*/ 1 h 534"/>
                <a:gd name="T8" fmla="*/ 464 w 594"/>
                <a:gd name="T9" fmla="*/ 5 h 534"/>
                <a:gd name="T10" fmla="*/ 506 w 594"/>
                <a:gd name="T11" fmla="*/ 22 h 534"/>
                <a:gd name="T12" fmla="*/ 544 w 594"/>
                <a:gd name="T13" fmla="*/ 53 h 534"/>
                <a:gd name="T14" fmla="*/ 570 w 594"/>
                <a:gd name="T15" fmla="*/ 93 h 534"/>
                <a:gd name="T16" fmla="*/ 587 w 594"/>
                <a:gd name="T17" fmla="*/ 149 h 534"/>
                <a:gd name="T18" fmla="*/ 593 w 594"/>
                <a:gd name="T19" fmla="*/ 231 h 534"/>
                <a:gd name="T20" fmla="*/ 578 w 594"/>
                <a:gd name="T21" fmla="*/ 513 h 534"/>
                <a:gd name="T22" fmla="*/ 571 w 594"/>
                <a:gd name="T23" fmla="*/ 481 h 534"/>
                <a:gd name="T24" fmla="*/ 554 w 594"/>
                <a:gd name="T25" fmla="*/ 459 h 534"/>
                <a:gd name="T26" fmla="*/ 530 w 594"/>
                <a:gd name="T27" fmla="*/ 452 h 534"/>
                <a:gd name="T28" fmla="*/ 81 w 594"/>
                <a:gd name="T29" fmla="*/ 450 h 534"/>
                <a:gd name="T30" fmla="*/ 41 w 594"/>
                <a:gd name="T31" fmla="*/ 459 h 534"/>
                <a:gd name="T32" fmla="*/ 24 w 594"/>
                <a:gd name="T33" fmla="*/ 476 h 534"/>
                <a:gd name="T34" fmla="*/ 17 w 594"/>
                <a:gd name="T35" fmla="*/ 504 h 534"/>
                <a:gd name="T36" fmla="*/ 0 w 594"/>
                <a:gd name="T37" fmla="*/ 278 h 534"/>
                <a:gd name="T38" fmla="*/ 12 w 594"/>
                <a:gd name="T39" fmla="*/ 164 h 534"/>
                <a:gd name="T40" fmla="*/ 33 w 594"/>
                <a:gd name="T41" fmla="*/ 106 h 534"/>
                <a:gd name="T42" fmla="*/ 66 w 594"/>
                <a:gd name="T43" fmla="*/ 63 h 534"/>
                <a:gd name="T44" fmla="*/ 110 w 594"/>
                <a:gd name="T45" fmla="*/ 38 h 534"/>
                <a:gd name="T46" fmla="*/ 159 w 594"/>
                <a:gd name="T47" fmla="*/ 28 h 534"/>
                <a:gd name="T48" fmla="*/ 202 w 594"/>
                <a:gd name="T49" fmla="*/ 36 h 534"/>
                <a:gd name="T50" fmla="*/ 239 w 594"/>
                <a:gd name="T51" fmla="*/ 55 h 534"/>
                <a:gd name="T52" fmla="*/ 270 w 594"/>
                <a:gd name="T53" fmla="*/ 89 h 534"/>
                <a:gd name="T54" fmla="*/ 292 w 594"/>
                <a:gd name="T55" fmla="*/ 136 h 534"/>
                <a:gd name="T56" fmla="*/ 271 w 594"/>
                <a:gd name="T57" fmla="*/ 338 h 534"/>
                <a:gd name="T58" fmla="*/ 273 w 594"/>
                <a:gd name="T59" fmla="*/ 295 h 534"/>
                <a:gd name="T60" fmla="*/ 268 w 594"/>
                <a:gd name="T61" fmla="*/ 215 h 534"/>
                <a:gd name="T62" fmla="*/ 256 w 594"/>
                <a:gd name="T63" fmla="*/ 178 h 534"/>
                <a:gd name="T64" fmla="*/ 237 w 594"/>
                <a:gd name="T65" fmla="*/ 152 h 534"/>
                <a:gd name="T66" fmla="*/ 210 w 594"/>
                <a:gd name="T67" fmla="*/ 133 h 534"/>
                <a:gd name="T68" fmla="*/ 180 w 594"/>
                <a:gd name="T69" fmla="*/ 122 h 534"/>
                <a:gd name="T70" fmla="*/ 143 w 594"/>
                <a:gd name="T71" fmla="*/ 120 h 534"/>
                <a:gd name="T72" fmla="*/ 96 w 594"/>
                <a:gd name="T73" fmla="*/ 137 h 534"/>
                <a:gd name="T74" fmla="*/ 58 w 594"/>
                <a:gd name="T75" fmla="*/ 174 h 534"/>
                <a:gd name="T76" fmla="*/ 36 w 594"/>
                <a:gd name="T77" fmla="*/ 231 h 534"/>
                <a:gd name="T78" fmla="*/ 30 w 594"/>
                <a:gd name="T79" fmla="*/ 307 h 534"/>
                <a:gd name="T80" fmla="*/ 268 w 594"/>
                <a:gd name="T81" fmla="*/ 365 h 534"/>
                <a:gd name="T82" fmla="*/ 562 w 594"/>
                <a:gd name="T83" fmla="*/ 290 h 534"/>
                <a:gd name="T84" fmla="*/ 558 w 594"/>
                <a:gd name="T85" fmla="*/ 211 h 534"/>
                <a:gd name="T86" fmla="*/ 535 w 594"/>
                <a:gd name="T87" fmla="*/ 155 h 534"/>
                <a:gd name="T88" fmla="*/ 498 w 594"/>
                <a:gd name="T89" fmla="*/ 118 h 534"/>
                <a:gd name="T90" fmla="*/ 452 w 594"/>
                <a:gd name="T91" fmla="*/ 103 h 534"/>
                <a:gd name="T92" fmla="*/ 413 w 594"/>
                <a:gd name="T93" fmla="*/ 105 h 534"/>
                <a:gd name="T94" fmla="*/ 380 w 594"/>
                <a:gd name="T95" fmla="*/ 117 h 534"/>
                <a:gd name="T96" fmla="*/ 350 w 594"/>
                <a:gd name="T97" fmla="*/ 139 h 534"/>
                <a:gd name="T98" fmla="*/ 327 w 594"/>
                <a:gd name="T99" fmla="*/ 172 h 534"/>
                <a:gd name="T100" fmla="*/ 311 w 594"/>
                <a:gd name="T101" fmla="*/ 217 h 534"/>
                <a:gd name="T102" fmla="*/ 304 w 594"/>
                <a:gd name="T103" fmla="*/ 272 h 534"/>
                <a:gd name="T104" fmla="*/ 304 w 594"/>
                <a:gd name="T105" fmla="*/ 324 h 534"/>
                <a:gd name="T106" fmla="*/ 307 w 594"/>
                <a:gd name="T107" fmla="*/ 359 h 5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4"/>
                <a:gd name="T163" fmla="*/ 0 h 534"/>
                <a:gd name="T164" fmla="*/ 594 w 594"/>
                <a:gd name="T165" fmla="*/ 534 h 5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4" h="534">
                  <a:moveTo>
                    <a:pt x="292" y="136"/>
                  </a:moveTo>
                  <a:lnTo>
                    <a:pt x="295" y="121"/>
                  </a:lnTo>
                  <a:lnTo>
                    <a:pt x="299" y="107"/>
                  </a:lnTo>
                  <a:lnTo>
                    <a:pt x="303" y="93"/>
                  </a:lnTo>
                  <a:lnTo>
                    <a:pt x="308" y="82"/>
                  </a:lnTo>
                  <a:lnTo>
                    <a:pt x="313" y="71"/>
                  </a:lnTo>
                  <a:lnTo>
                    <a:pt x="319" y="60"/>
                  </a:lnTo>
                  <a:lnTo>
                    <a:pt x="326" y="51"/>
                  </a:lnTo>
                  <a:lnTo>
                    <a:pt x="333" y="43"/>
                  </a:lnTo>
                  <a:lnTo>
                    <a:pt x="343" y="33"/>
                  </a:lnTo>
                  <a:lnTo>
                    <a:pt x="355" y="25"/>
                  </a:lnTo>
                  <a:lnTo>
                    <a:pt x="366" y="17"/>
                  </a:lnTo>
                  <a:lnTo>
                    <a:pt x="378" y="12"/>
                  </a:lnTo>
                  <a:lnTo>
                    <a:pt x="391" y="7"/>
                  </a:lnTo>
                  <a:lnTo>
                    <a:pt x="403" y="4"/>
                  </a:lnTo>
                  <a:lnTo>
                    <a:pt x="418" y="1"/>
                  </a:lnTo>
                  <a:lnTo>
                    <a:pt x="432" y="0"/>
                  </a:lnTo>
                  <a:lnTo>
                    <a:pt x="442" y="1"/>
                  </a:lnTo>
                  <a:lnTo>
                    <a:pt x="454" y="3"/>
                  </a:lnTo>
                  <a:lnTo>
                    <a:pt x="464" y="5"/>
                  </a:lnTo>
                  <a:lnTo>
                    <a:pt x="474" y="8"/>
                  </a:lnTo>
                  <a:lnTo>
                    <a:pt x="486" y="12"/>
                  </a:lnTo>
                  <a:lnTo>
                    <a:pt x="496" y="17"/>
                  </a:lnTo>
                  <a:lnTo>
                    <a:pt x="506" y="22"/>
                  </a:lnTo>
                  <a:lnTo>
                    <a:pt x="516" y="29"/>
                  </a:lnTo>
                  <a:lnTo>
                    <a:pt x="526" y="37"/>
                  </a:lnTo>
                  <a:lnTo>
                    <a:pt x="535" y="44"/>
                  </a:lnTo>
                  <a:lnTo>
                    <a:pt x="544" y="53"/>
                  </a:lnTo>
                  <a:lnTo>
                    <a:pt x="551" y="62"/>
                  </a:lnTo>
                  <a:lnTo>
                    <a:pt x="558" y="72"/>
                  </a:lnTo>
                  <a:lnTo>
                    <a:pt x="564" y="83"/>
                  </a:lnTo>
                  <a:lnTo>
                    <a:pt x="570" y="93"/>
                  </a:lnTo>
                  <a:lnTo>
                    <a:pt x="576" y="106"/>
                  </a:lnTo>
                  <a:lnTo>
                    <a:pt x="580" y="119"/>
                  </a:lnTo>
                  <a:lnTo>
                    <a:pt x="583" y="134"/>
                  </a:lnTo>
                  <a:lnTo>
                    <a:pt x="587" y="149"/>
                  </a:lnTo>
                  <a:lnTo>
                    <a:pt x="589" y="168"/>
                  </a:lnTo>
                  <a:lnTo>
                    <a:pt x="591" y="186"/>
                  </a:lnTo>
                  <a:lnTo>
                    <a:pt x="593" y="208"/>
                  </a:lnTo>
                  <a:lnTo>
                    <a:pt x="593" y="231"/>
                  </a:lnTo>
                  <a:lnTo>
                    <a:pt x="594" y="254"/>
                  </a:lnTo>
                  <a:lnTo>
                    <a:pt x="594" y="534"/>
                  </a:lnTo>
                  <a:lnTo>
                    <a:pt x="578" y="534"/>
                  </a:lnTo>
                  <a:lnTo>
                    <a:pt x="578" y="513"/>
                  </a:lnTo>
                  <a:lnTo>
                    <a:pt x="578" y="503"/>
                  </a:lnTo>
                  <a:lnTo>
                    <a:pt x="577" y="495"/>
                  </a:lnTo>
                  <a:lnTo>
                    <a:pt x="575" y="487"/>
                  </a:lnTo>
                  <a:lnTo>
                    <a:pt x="571" y="481"/>
                  </a:lnTo>
                  <a:lnTo>
                    <a:pt x="568" y="474"/>
                  </a:lnTo>
                  <a:lnTo>
                    <a:pt x="564" y="468"/>
                  </a:lnTo>
                  <a:lnTo>
                    <a:pt x="559" y="463"/>
                  </a:lnTo>
                  <a:lnTo>
                    <a:pt x="554" y="459"/>
                  </a:lnTo>
                  <a:lnTo>
                    <a:pt x="550" y="457"/>
                  </a:lnTo>
                  <a:lnTo>
                    <a:pt x="545" y="455"/>
                  </a:lnTo>
                  <a:lnTo>
                    <a:pt x="537" y="453"/>
                  </a:lnTo>
                  <a:lnTo>
                    <a:pt x="530" y="452"/>
                  </a:lnTo>
                  <a:lnTo>
                    <a:pt x="512" y="450"/>
                  </a:lnTo>
                  <a:lnTo>
                    <a:pt x="489" y="449"/>
                  </a:lnTo>
                  <a:lnTo>
                    <a:pt x="106" y="449"/>
                  </a:lnTo>
                  <a:lnTo>
                    <a:pt x="81" y="450"/>
                  </a:lnTo>
                  <a:lnTo>
                    <a:pt x="60" y="452"/>
                  </a:lnTo>
                  <a:lnTo>
                    <a:pt x="53" y="454"/>
                  </a:lnTo>
                  <a:lnTo>
                    <a:pt x="46" y="456"/>
                  </a:lnTo>
                  <a:lnTo>
                    <a:pt x="41" y="459"/>
                  </a:lnTo>
                  <a:lnTo>
                    <a:pt x="37" y="461"/>
                  </a:lnTo>
                  <a:lnTo>
                    <a:pt x="31" y="466"/>
                  </a:lnTo>
                  <a:lnTo>
                    <a:pt x="28" y="471"/>
                  </a:lnTo>
                  <a:lnTo>
                    <a:pt x="24" y="476"/>
                  </a:lnTo>
                  <a:lnTo>
                    <a:pt x="22" y="483"/>
                  </a:lnTo>
                  <a:lnTo>
                    <a:pt x="20" y="489"/>
                  </a:lnTo>
                  <a:lnTo>
                    <a:pt x="18" y="496"/>
                  </a:lnTo>
                  <a:lnTo>
                    <a:pt x="17" y="504"/>
                  </a:lnTo>
                  <a:lnTo>
                    <a:pt x="17" y="513"/>
                  </a:lnTo>
                  <a:lnTo>
                    <a:pt x="17" y="534"/>
                  </a:lnTo>
                  <a:lnTo>
                    <a:pt x="0" y="534"/>
                  </a:lnTo>
                  <a:lnTo>
                    <a:pt x="0" y="278"/>
                  </a:lnTo>
                  <a:lnTo>
                    <a:pt x="1" y="244"/>
                  </a:lnTo>
                  <a:lnTo>
                    <a:pt x="3" y="213"/>
                  </a:lnTo>
                  <a:lnTo>
                    <a:pt x="7" y="186"/>
                  </a:lnTo>
                  <a:lnTo>
                    <a:pt x="12" y="164"/>
                  </a:lnTo>
                  <a:lnTo>
                    <a:pt x="16" y="147"/>
                  </a:lnTo>
                  <a:lnTo>
                    <a:pt x="21" y="133"/>
                  </a:lnTo>
                  <a:lnTo>
                    <a:pt x="26" y="118"/>
                  </a:lnTo>
                  <a:lnTo>
                    <a:pt x="33" y="106"/>
                  </a:lnTo>
                  <a:lnTo>
                    <a:pt x="41" y="93"/>
                  </a:lnTo>
                  <a:lnTo>
                    <a:pt x="49" y="82"/>
                  </a:lnTo>
                  <a:lnTo>
                    <a:pt x="57" y="72"/>
                  </a:lnTo>
                  <a:lnTo>
                    <a:pt x="66" y="63"/>
                  </a:lnTo>
                  <a:lnTo>
                    <a:pt x="77" y="55"/>
                  </a:lnTo>
                  <a:lnTo>
                    <a:pt x="88" y="48"/>
                  </a:lnTo>
                  <a:lnTo>
                    <a:pt x="98" y="42"/>
                  </a:lnTo>
                  <a:lnTo>
                    <a:pt x="110" y="38"/>
                  </a:lnTo>
                  <a:lnTo>
                    <a:pt x="121" y="33"/>
                  </a:lnTo>
                  <a:lnTo>
                    <a:pt x="134" y="30"/>
                  </a:lnTo>
                  <a:lnTo>
                    <a:pt x="146" y="29"/>
                  </a:lnTo>
                  <a:lnTo>
                    <a:pt x="159" y="28"/>
                  </a:lnTo>
                  <a:lnTo>
                    <a:pt x="170" y="29"/>
                  </a:lnTo>
                  <a:lnTo>
                    <a:pt x="181" y="30"/>
                  </a:lnTo>
                  <a:lnTo>
                    <a:pt x="191" y="32"/>
                  </a:lnTo>
                  <a:lnTo>
                    <a:pt x="202" y="36"/>
                  </a:lnTo>
                  <a:lnTo>
                    <a:pt x="211" y="39"/>
                  </a:lnTo>
                  <a:lnTo>
                    <a:pt x="220" y="44"/>
                  </a:lnTo>
                  <a:lnTo>
                    <a:pt x="230" y="49"/>
                  </a:lnTo>
                  <a:lnTo>
                    <a:pt x="239" y="55"/>
                  </a:lnTo>
                  <a:lnTo>
                    <a:pt x="247" y="62"/>
                  </a:lnTo>
                  <a:lnTo>
                    <a:pt x="255" y="71"/>
                  </a:lnTo>
                  <a:lnTo>
                    <a:pt x="263" y="80"/>
                  </a:lnTo>
                  <a:lnTo>
                    <a:pt x="270" y="89"/>
                  </a:lnTo>
                  <a:lnTo>
                    <a:pt x="276" y="100"/>
                  </a:lnTo>
                  <a:lnTo>
                    <a:pt x="281" y="111"/>
                  </a:lnTo>
                  <a:lnTo>
                    <a:pt x="286" y="123"/>
                  </a:lnTo>
                  <a:lnTo>
                    <a:pt x="292" y="136"/>
                  </a:lnTo>
                  <a:close/>
                  <a:moveTo>
                    <a:pt x="268" y="365"/>
                  </a:moveTo>
                  <a:lnTo>
                    <a:pt x="269" y="357"/>
                  </a:lnTo>
                  <a:lnTo>
                    <a:pt x="270" y="347"/>
                  </a:lnTo>
                  <a:lnTo>
                    <a:pt x="271" y="338"/>
                  </a:lnTo>
                  <a:lnTo>
                    <a:pt x="272" y="328"/>
                  </a:lnTo>
                  <a:lnTo>
                    <a:pt x="273" y="317"/>
                  </a:lnTo>
                  <a:lnTo>
                    <a:pt x="273" y="306"/>
                  </a:lnTo>
                  <a:lnTo>
                    <a:pt x="273" y="295"/>
                  </a:lnTo>
                  <a:lnTo>
                    <a:pt x="274" y="282"/>
                  </a:lnTo>
                  <a:lnTo>
                    <a:pt x="273" y="252"/>
                  </a:lnTo>
                  <a:lnTo>
                    <a:pt x="270" y="227"/>
                  </a:lnTo>
                  <a:lnTo>
                    <a:pt x="268" y="215"/>
                  </a:lnTo>
                  <a:lnTo>
                    <a:pt x="266" y="204"/>
                  </a:lnTo>
                  <a:lnTo>
                    <a:pt x="263" y="195"/>
                  </a:lnTo>
                  <a:lnTo>
                    <a:pt x="260" y="186"/>
                  </a:lnTo>
                  <a:lnTo>
                    <a:pt x="256" y="178"/>
                  </a:lnTo>
                  <a:lnTo>
                    <a:pt x="252" y="171"/>
                  </a:lnTo>
                  <a:lnTo>
                    <a:pt x="247" y="165"/>
                  </a:lnTo>
                  <a:lnTo>
                    <a:pt x="242" y="157"/>
                  </a:lnTo>
                  <a:lnTo>
                    <a:pt x="237" y="152"/>
                  </a:lnTo>
                  <a:lnTo>
                    <a:pt x="231" y="146"/>
                  </a:lnTo>
                  <a:lnTo>
                    <a:pt x="224" y="142"/>
                  </a:lnTo>
                  <a:lnTo>
                    <a:pt x="217" y="137"/>
                  </a:lnTo>
                  <a:lnTo>
                    <a:pt x="210" y="133"/>
                  </a:lnTo>
                  <a:lnTo>
                    <a:pt x="203" y="130"/>
                  </a:lnTo>
                  <a:lnTo>
                    <a:pt x="196" y="126"/>
                  </a:lnTo>
                  <a:lnTo>
                    <a:pt x="188" y="124"/>
                  </a:lnTo>
                  <a:lnTo>
                    <a:pt x="180" y="122"/>
                  </a:lnTo>
                  <a:lnTo>
                    <a:pt x="172" y="121"/>
                  </a:lnTo>
                  <a:lnTo>
                    <a:pt x="164" y="120"/>
                  </a:lnTo>
                  <a:lnTo>
                    <a:pt x="155" y="120"/>
                  </a:lnTo>
                  <a:lnTo>
                    <a:pt x="143" y="120"/>
                  </a:lnTo>
                  <a:lnTo>
                    <a:pt x="131" y="122"/>
                  </a:lnTo>
                  <a:lnTo>
                    <a:pt x="119" y="125"/>
                  </a:lnTo>
                  <a:lnTo>
                    <a:pt x="108" y="131"/>
                  </a:lnTo>
                  <a:lnTo>
                    <a:pt x="96" y="137"/>
                  </a:lnTo>
                  <a:lnTo>
                    <a:pt x="86" y="144"/>
                  </a:lnTo>
                  <a:lnTo>
                    <a:pt x="76" y="152"/>
                  </a:lnTo>
                  <a:lnTo>
                    <a:pt x="66" y="163"/>
                  </a:lnTo>
                  <a:lnTo>
                    <a:pt x="58" y="174"/>
                  </a:lnTo>
                  <a:lnTo>
                    <a:pt x="51" y="186"/>
                  </a:lnTo>
                  <a:lnTo>
                    <a:pt x="45" y="200"/>
                  </a:lnTo>
                  <a:lnTo>
                    <a:pt x="40" y="214"/>
                  </a:lnTo>
                  <a:lnTo>
                    <a:pt x="36" y="231"/>
                  </a:lnTo>
                  <a:lnTo>
                    <a:pt x="32" y="248"/>
                  </a:lnTo>
                  <a:lnTo>
                    <a:pt x="30" y="266"/>
                  </a:lnTo>
                  <a:lnTo>
                    <a:pt x="30" y="286"/>
                  </a:lnTo>
                  <a:lnTo>
                    <a:pt x="30" y="307"/>
                  </a:lnTo>
                  <a:lnTo>
                    <a:pt x="32" y="328"/>
                  </a:lnTo>
                  <a:lnTo>
                    <a:pt x="36" y="346"/>
                  </a:lnTo>
                  <a:lnTo>
                    <a:pt x="40" y="365"/>
                  </a:lnTo>
                  <a:lnTo>
                    <a:pt x="268" y="365"/>
                  </a:lnTo>
                  <a:close/>
                  <a:moveTo>
                    <a:pt x="551" y="365"/>
                  </a:moveTo>
                  <a:lnTo>
                    <a:pt x="556" y="339"/>
                  </a:lnTo>
                  <a:lnTo>
                    <a:pt x="560" y="314"/>
                  </a:lnTo>
                  <a:lnTo>
                    <a:pt x="562" y="290"/>
                  </a:lnTo>
                  <a:lnTo>
                    <a:pt x="563" y="265"/>
                  </a:lnTo>
                  <a:lnTo>
                    <a:pt x="562" y="245"/>
                  </a:lnTo>
                  <a:lnTo>
                    <a:pt x="560" y="228"/>
                  </a:lnTo>
                  <a:lnTo>
                    <a:pt x="558" y="211"/>
                  </a:lnTo>
                  <a:lnTo>
                    <a:pt x="554" y="195"/>
                  </a:lnTo>
                  <a:lnTo>
                    <a:pt x="549" y="180"/>
                  </a:lnTo>
                  <a:lnTo>
                    <a:pt x="543" y="167"/>
                  </a:lnTo>
                  <a:lnTo>
                    <a:pt x="535" y="155"/>
                  </a:lnTo>
                  <a:lnTo>
                    <a:pt x="527" y="144"/>
                  </a:lnTo>
                  <a:lnTo>
                    <a:pt x="518" y="135"/>
                  </a:lnTo>
                  <a:lnTo>
                    <a:pt x="508" y="125"/>
                  </a:lnTo>
                  <a:lnTo>
                    <a:pt x="498" y="118"/>
                  </a:lnTo>
                  <a:lnTo>
                    <a:pt x="487" y="113"/>
                  </a:lnTo>
                  <a:lnTo>
                    <a:pt x="476" y="108"/>
                  </a:lnTo>
                  <a:lnTo>
                    <a:pt x="464" y="105"/>
                  </a:lnTo>
                  <a:lnTo>
                    <a:pt x="452" y="103"/>
                  </a:lnTo>
                  <a:lnTo>
                    <a:pt x="439" y="103"/>
                  </a:lnTo>
                  <a:lnTo>
                    <a:pt x="430" y="103"/>
                  </a:lnTo>
                  <a:lnTo>
                    <a:pt x="422" y="104"/>
                  </a:lnTo>
                  <a:lnTo>
                    <a:pt x="413" y="105"/>
                  </a:lnTo>
                  <a:lnTo>
                    <a:pt x="405" y="107"/>
                  </a:lnTo>
                  <a:lnTo>
                    <a:pt x="397" y="110"/>
                  </a:lnTo>
                  <a:lnTo>
                    <a:pt x="389" y="113"/>
                  </a:lnTo>
                  <a:lnTo>
                    <a:pt x="380" y="117"/>
                  </a:lnTo>
                  <a:lnTo>
                    <a:pt x="372" y="121"/>
                  </a:lnTo>
                  <a:lnTo>
                    <a:pt x="365" y="126"/>
                  </a:lnTo>
                  <a:lnTo>
                    <a:pt x="358" y="133"/>
                  </a:lnTo>
                  <a:lnTo>
                    <a:pt x="350" y="139"/>
                  </a:lnTo>
                  <a:lnTo>
                    <a:pt x="344" y="146"/>
                  </a:lnTo>
                  <a:lnTo>
                    <a:pt x="338" y="154"/>
                  </a:lnTo>
                  <a:lnTo>
                    <a:pt x="332" y="163"/>
                  </a:lnTo>
                  <a:lnTo>
                    <a:pt x="327" y="172"/>
                  </a:lnTo>
                  <a:lnTo>
                    <a:pt x="323" y="182"/>
                  </a:lnTo>
                  <a:lnTo>
                    <a:pt x="317" y="194"/>
                  </a:lnTo>
                  <a:lnTo>
                    <a:pt x="314" y="205"/>
                  </a:lnTo>
                  <a:lnTo>
                    <a:pt x="311" y="217"/>
                  </a:lnTo>
                  <a:lnTo>
                    <a:pt x="308" y="230"/>
                  </a:lnTo>
                  <a:lnTo>
                    <a:pt x="306" y="243"/>
                  </a:lnTo>
                  <a:lnTo>
                    <a:pt x="305" y="258"/>
                  </a:lnTo>
                  <a:lnTo>
                    <a:pt x="304" y="272"/>
                  </a:lnTo>
                  <a:lnTo>
                    <a:pt x="304" y="287"/>
                  </a:lnTo>
                  <a:lnTo>
                    <a:pt x="304" y="301"/>
                  </a:lnTo>
                  <a:lnTo>
                    <a:pt x="304" y="312"/>
                  </a:lnTo>
                  <a:lnTo>
                    <a:pt x="304" y="324"/>
                  </a:lnTo>
                  <a:lnTo>
                    <a:pt x="305" y="334"/>
                  </a:lnTo>
                  <a:lnTo>
                    <a:pt x="305" y="343"/>
                  </a:lnTo>
                  <a:lnTo>
                    <a:pt x="306" y="351"/>
                  </a:lnTo>
                  <a:lnTo>
                    <a:pt x="307" y="359"/>
                  </a:lnTo>
                  <a:lnTo>
                    <a:pt x="308" y="365"/>
                  </a:lnTo>
                  <a:lnTo>
                    <a:pt x="551" y="365"/>
                  </a:lnTo>
                  <a:close/>
                </a:path>
              </a:pathLst>
            </a:custGeom>
            <a:solidFill>
              <a:srgbClr val="1F1A17"/>
            </a:solidFill>
            <a:ln w="9525">
              <a:noFill/>
              <a:round/>
              <a:headEnd/>
              <a:tailEnd/>
            </a:ln>
          </p:spPr>
          <p:txBody>
            <a:bodyPr>
              <a:prstTxWarp prst="textNoShape">
                <a:avLst/>
              </a:prstTxWarp>
            </a:bodyPr>
            <a:lstStyle/>
            <a:p>
              <a:endParaRPr lang="de-DE"/>
            </a:p>
          </p:txBody>
        </p:sp>
        <p:sp>
          <p:nvSpPr>
            <p:cNvPr id="275" name="Freeform 276"/>
            <p:cNvSpPr>
              <a:spLocks noEditPoints="1"/>
            </p:cNvSpPr>
            <p:nvPr/>
          </p:nvSpPr>
          <p:spPr bwMode="auto">
            <a:xfrm>
              <a:off x="1764" y="2230"/>
              <a:ext cx="60" cy="52"/>
            </a:xfrm>
            <a:custGeom>
              <a:avLst/>
              <a:gdLst>
                <a:gd name="T0" fmla="*/ 404 w 421"/>
                <a:gd name="T1" fmla="*/ 208 h 364"/>
                <a:gd name="T2" fmla="*/ 420 w 421"/>
                <a:gd name="T3" fmla="*/ 255 h 364"/>
                <a:gd name="T4" fmla="*/ 417 w 421"/>
                <a:gd name="T5" fmla="*/ 298 h 364"/>
                <a:gd name="T6" fmla="*/ 400 w 421"/>
                <a:gd name="T7" fmla="*/ 330 h 364"/>
                <a:gd name="T8" fmla="*/ 369 w 421"/>
                <a:gd name="T9" fmla="*/ 354 h 364"/>
                <a:gd name="T10" fmla="*/ 329 w 421"/>
                <a:gd name="T11" fmla="*/ 364 h 364"/>
                <a:gd name="T12" fmla="*/ 278 w 421"/>
                <a:gd name="T13" fmla="*/ 357 h 364"/>
                <a:gd name="T14" fmla="*/ 246 w 421"/>
                <a:gd name="T15" fmla="*/ 334 h 364"/>
                <a:gd name="T16" fmla="*/ 218 w 421"/>
                <a:gd name="T17" fmla="*/ 299 h 364"/>
                <a:gd name="T18" fmla="*/ 165 w 421"/>
                <a:gd name="T19" fmla="*/ 189 h 364"/>
                <a:gd name="T20" fmla="*/ 104 w 421"/>
                <a:gd name="T21" fmla="*/ 142 h 364"/>
                <a:gd name="T22" fmla="*/ 63 w 421"/>
                <a:gd name="T23" fmla="*/ 151 h 364"/>
                <a:gd name="T24" fmla="*/ 39 w 421"/>
                <a:gd name="T25" fmla="*/ 171 h 364"/>
                <a:gd name="T26" fmla="*/ 28 w 421"/>
                <a:gd name="T27" fmla="*/ 199 h 364"/>
                <a:gd name="T28" fmla="*/ 28 w 421"/>
                <a:gd name="T29" fmla="*/ 229 h 364"/>
                <a:gd name="T30" fmla="*/ 35 w 421"/>
                <a:gd name="T31" fmla="*/ 250 h 364"/>
                <a:gd name="T32" fmla="*/ 58 w 421"/>
                <a:gd name="T33" fmla="*/ 271 h 364"/>
                <a:gd name="T34" fmla="*/ 77 w 421"/>
                <a:gd name="T35" fmla="*/ 275 h 364"/>
                <a:gd name="T36" fmla="*/ 126 w 421"/>
                <a:gd name="T37" fmla="*/ 280 h 364"/>
                <a:gd name="T38" fmla="*/ 143 w 421"/>
                <a:gd name="T39" fmla="*/ 304 h 364"/>
                <a:gd name="T40" fmla="*/ 137 w 421"/>
                <a:gd name="T41" fmla="*/ 333 h 364"/>
                <a:gd name="T42" fmla="*/ 111 w 421"/>
                <a:gd name="T43" fmla="*/ 348 h 364"/>
                <a:gd name="T44" fmla="*/ 73 w 421"/>
                <a:gd name="T45" fmla="*/ 343 h 364"/>
                <a:gd name="T46" fmla="*/ 39 w 421"/>
                <a:gd name="T47" fmla="*/ 320 h 364"/>
                <a:gd name="T48" fmla="*/ 12 w 421"/>
                <a:gd name="T49" fmla="*/ 277 h 364"/>
                <a:gd name="T50" fmla="*/ 1 w 421"/>
                <a:gd name="T51" fmla="*/ 219 h 364"/>
                <a:gd name="T52" fmla="*/ 3 w 421"/>
                <a:gd name="T53" fmla="*/ 165 h 364"/>
                <a:gd name="T54" fmla="*/ 14 w 421"/>
                <a:gd name="T55" fmla="*/ 123 h 364"/>
                <a:gd name="T56" fmla="*/ 31 w 421"/>
                <a:gd name="T57" fmla="*/ 98 h 364"/>
                <a:gd name="T58" fmla="*/ 54 w 421"/>
                <a:gd name="T59" fmla="*/ 80 h 364"/>
                <a:gd name="T60" fmla="*/ 111 w 421"/>
                <a:gd name="T61" fmla="*/ 70 h 364"/>
                <a:gd name="T62" fmla="*/ 320 w 421"/>
                <a:gd name="T63" fmla="*/ 69 h 364"/>
                <a:gd name="T64" fmla="*/ 354 w 421"/>
                <a:gd name="T65" fmla="*/ 63 h 364"/>
                <a:gd name="T66" fmla="*/ 365 w 421"/>
                <a:gd name="T67" fmla="*/ 54 h 364"/>
                <a:gd name="T68" fmla="*/ 363 w 421"/>
                <a:gd name="T69" fmla="*/ 36 h 364"/>
                <a:gd name="T70" fmla="*/ 331 w 421"/>
                <a:gd name="T71" fmla="*/ 0 h 364"/>
                <a:gd name="T72" fmla="*/ 395 w 421"/>
                <a:gd name="T73" fmla="*/ 37 h 364"/>
                <a:gd name="T74" fmla="*/ 419 w 421"/>
                <a:gd name="T75" fmla="*/ 82 h 364"/>
                <a:gd name="T76" fmla="*/ 415 w 421"/>
                <a:gd name="T77" fmla="*/ 117 h 364"/>
                <a:gd name="T78" fmla="*/ 402 w 421"/>
                <a:gd name="T79" fmla="*/ 131 h 364"/>
                <a:gd name="T80" fmla="*/ 372 w 421"/>
                <a:gd name="T81" fmla="*/ 140 h 364"/>
                <a:gd name="T82" fmla="*/ 186 w 421"/>
                <a:gd name="T83" fmla="*/ 171 h 364"/>
                <a:gd name="T84" fmla="*/ 221 w 421"/>
                <a:gd name="T85" fmla="*/ 242 h 364"/>
                <a:gd name="T86" fmla="*/ 262 w 421"/>
                <a:gd name="T87" fmla="*/ 282 h 364"/>
                <a:gd name="T88" fmla="*/ 305 w 421"/>
                <a:gd name="T89" fmla="*/ 291 h 364"/>
                <a:gd name="T90" fmla="*/ 333 w 421"/>
                <a:gd name="T91" fmla="*/ 283 h 364"/>
                <a:gd name="T92" fmla="*/ 354 w 421"/>
                <a:gd name="T93" fmla="*/ 267 h 364"/>
                <a:gd name="T94" fmla="*/ 368 w 421"/>
                <a:gd name="T95" fmla="*/ 246 h 364"/>
                <a:gd name="T96" fmla="*/ 370 w 421"/>
                <a:gd name="T97" fmla="*/ 219 h 364"/>
                <a:gd name="T98" fmla="*/ 353 w 421"/>
                <a:gd name="T99" fmla="*/ 179 h 3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1"/>
                <a:gd name="T151" fmla="*/ 0 h 364"/>
                <a:gd name="T152" fmla="*/ 421 w 421"/>
                <a:gd name="T153" fmla="*/ 364 h 3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1" h="364">
                  <a:moveTo>
                    <a:pt x="355" y="141"/>
                  </a:moveTo>
                  <a:lnTo>
                    <a:pt x="376" y="169"/>
                  </a:lnTo>
                  <a:lnTo>
                    <a:pt x="392" y="191"/>
                  </a:lnTo>
                  <a:lnTo>
                    <a:pt x="404" y="208"/>
                  </a:lnTo>
                  <a:lnTo>
                    <a:pt x="410" y="218"/>
                  </a:lnTo>
                  <a:lnTo>
                    <a:pt x="415" y="231"/>
                  </a:lnTo>
                  <a:lnTo>
                    <a:pt x="418" y="243"/>
                  </a:lnTo>
                  <a:lnTo>
                    <a:pt x="420" y="255"/>
                  </a:lnTo>
                  <a:lnTo>
                    <a:pt x="421" y="269"/>
                  </a:lnTo>
                  <a:lnTo>
                    <a:pt x="420" y="279"/>
                  </a:lnTo>
                  <a:lnTo>
                    <a:pt x="419" y="289"/>
                  </a:lnTo>
                  <a:lnTo>
                    <a:pt x="417" y="298"/>
                  </a:lnTo>
                  <a:lnTo>
                    <a:pt x="414" y="306"/>
                  </a:lnTo>
                  <a:lnTo>
                    <a:pt x="410" y="315"/>
                  </a:lnTo>
                  <a:lnTo>
                    <a:pt x="405" y="323"/>
                  </a:lnTo>
                  <a:lnTo>
                    <a:pt x="400" y="330"/>
                  </a:lnTo>
                  <a:lnTo>
                    <a:pt x="392" y="337"/>
                  </a:lnTo>
                  <a:lnTo>
                    <a:pt x="385" y="343"/>
                  </a:lnTo>
                  <a:lnTo>
                    <a:pt x="377" y="348"/>
                  </a:lnTo>
                  <a:lnTo>
                    <a:pt x="369" y="354"/>
                  </a:lnTo>
                  <a:lnTo>
                    <a:pt x="359" y="358"/>
                  </a:lnTo>
                  <a:lnTo>
                    <a:pt x="350" y="360"/>
                  </a:lnTo>
                  <a:lnTo>
                    <a:pt x="340" y="362"/>
                  </a:lnTo>
                  <a:lnTo>
                    <a:pt x="329" y="364"/>
                  </a:lnTo>
                  <a:lnTo>
                    <a:pt x="318" y="364"/>
                  </a:lnTo>
                  <a:lnTo>
                    <a:pt x="304" y="363"/>
                  </a:lnTo>
                  <a:lnTo>
                    <a:pt x="290" y="361"/>
                  </a:lnTo>
                  <a:lnTo>
                    <a:pt x="278" y="357"/>
                  </a:lnTo>
                  <a:lnTo>
                    <a:pt x="268" y="350"/>
                  </a:lnTo>
                  <a:lnTo>
                    <a:pt x="259" y="346"/>
                  </a:lnTo>
                  <a:lnTo>
                    <a:pt x="252" y="340"/>
                  </a:lnTo>
                  <a:lnTo>
                    <a:pt x="246" y="334"/>
                  </a:lnTo>
                  <a:lnTo>
                    <a:pt x="239" y="327"/>
                  </a:lnTo>
                  <a:lnTo>
                    <a:pt x="231" y="318"/>
                  </a:lnTo>
                  <a:lnTo>
                    <a:pt x="224" y="309"/>
                  </a:lnTo>
                  <a:lnTo>
                    <a:pt x="218" y="299"/>
                  </a:lnTo>
                  <a:lnTo>
                    <a:pt x="211" y="289"/>
                  </a:lnTo>
                  <a:lnTo>
                    <a:pt x="197" y="263"/>
                  </a:lnTo>
                  <a:lnTo>
                    <a:pt x="182" y="230"/>
                  </a:lnTo>
                  <a:lnTo>
                    <a:pt x="165" y="189"/>
                  </a:lnTo>
                  <a:lnTo>
                    <a:pt x="148" y="141"/>
                  </a:lnTo>
                  <a:lnTo>
                    <a:pt x="131" y="141"/>
                  </a:lnTo>
                  <a:lnTo>
                    <a:pt x="117" y="141"/>
                  </a:lnTo>
                  <a:lnTo>
                    <a:pt x="104" y="142"/>
                  </a:lnTo>
                  <a:lnTo>
                    <a:pt x="92" y="144"/>
                  </a:lnTo>
                  <a:lnTo>
                    <a:pt x="81" y="146"/>
                  </a:lnTo>
                  <a:lnTo>
                    <a:pt x="71" y="148"/>
                  </a:lnTo>
                  <a:lnTo>
                    <a:pt x="63" y="151"/>
                  </a:lnTo>
                  <a:lnTo>
                    <a:pt x="56" y="155"/>
                  </a:lnTo>
                  <a:lnTo>
                    <a:pt x="50" y="159"/>
                  </a:lnTo>
                  <a:lnTo>
                    <a:pt x="45" y="165"/>
                  </a:lnTo>
                  <a:lnTo>
                    <a:pt x="39" y="171"/>
                  </a:lnTo>
                  <a:lnTo>
                    <a:pt x="36" y="177"/>
                  </a:lnTo>
                  <a:lnTo>
                    <a:pt x="32" y="183"/>
                  </a:lnTo>
                  <a:lnTo>
                    <a:pt x="30" y="190"/>
                  </a:lnTo>
                  <a:lnTo>
                    <a:pt x="28" y="199"/>
                  </a:lnTo>
                  <a:lnTo>
                    <a:pt x="27" y="207"/>
                  </a:lnTo>
                  <a:lnTo>
                    <a:pt x="27" y="215"/>
                  </a:lnTo>
                  <a:lnTo>
                    <a:pt x="27" y="222"/>
                  </a:lnTo>
                  <a:lnTo>
                    <a:pt x="28" y="229"/>
                  </a:lnTo>
                  <a:lnTo>
                    <a:pt x="29" y="235"/>
                  </a:lnTo>
                  <a:lnTo>
                    <a:pt x="31" y="240"/>
                  </a:lnTo>
                  <a:lnTo>
                    <a:pt x="33" y="245"/>
                  </a:lnTo>
                  <a:lnTo>
                    <a:pt x="35" y="250"/>
                  </a:lnTo>
                  <a:lnTo>
                    <a:pt x="38" y="254"/>
                  </a:lnTo>
                  <a:lnTo>
                    <a:pt x="42" y="259"/>
                  </a:lnTo>
                  <a:lnTo>
                    <a:pt x="50" y="266"/>
                  </a:lnTo>
                  <a:lnTo>
                    <a:pt x="58" y="271"/>
                  </a:lnTo>
                  <a:lnTo>
                    <a:pt x="62" y="273"/>
                  </a:lnTo>
                  <a:lnTo>
                    <a:pt x="66" y="274"/>
                  </a:lnTo>
                  <a:lnTo>
                    <a:pt x="71" y="275"/>
                  </a:lnTo>
                  <a:lnTo>
                    <a:pt x="77" y="275"/>
                  </a:lnTo>
                  <a:lnTo>
                    <a:pt x="101" y="275"/>
                  </a:lnTo>
                  <a:lnTo>
                    <a:pt x="111" y="275"/>
                  </a:lnTo>
                  <a:lnTo>
                    <a:pt x="119" y="277"/>
                  </a:lnTo>
                  <a:lnTo>
                    <a:pt x="126" y="280"/>
                  </a:lnTo>
                  <a:lnTo>
                    <a:pt x="132" y="285"/>
                  </a:lnTo>
                  <a:lnTo>
                    <a:pt x="137" y="291"/>
                  </a:lnTo>
                  <a:lnTo>
                    <a:pt x="141" y="297"/>
                  </a:lnTo>
                  <a:lnTo>
                    <a:pt x="143" y="304"/>
                  </a:lnTo>
                  <a:lnTo>
                    <a:pt x="144" y="312"/>
                  </a:lnTo>
                  <a:lnTo>
                    <a:pt x="143" y="320"/>
                  </a:lnTo>
                  <a:lnTo>
                    <a:pt x="141" y="327"/>
                  </a:lnTo>
                  <a:lnTo>
                    <a:pt x="137" y="333"/>
                  </a:lnTo>
                  <a:lnTo>
                    <a:pt x="132" y="338"/>
                  </a:lnTo>
                  <a:lnTo>
                    <a:pt x="126" y="343"/>
                  </a:lnTo>
                  <a:lnTo>
                    <a:pt x="119" y="346"/>
                  </a:lnTo>
                  <a:lnTo>
                    <a:pt x="111" y="348"/>
                  </a:lnTo>
                  <a:lnTo>
                    <a:pt x="101" y="348"/>
                  </a:lnTo>
                  <a:lnTo>
                    <a:pt x="92" y="348"/>
                  </a:lnTo>
                  <a:lnTo>
                    <a:pt x="83" y="346"/>
                  </a:lnTo>
                  <a:lnTo>
                    <a:pt x="73" y="343"/>
                  </a:lnTo>
                  <a:lnTo>
                    <a:pt x="65" y="339"/>
                  </a:lnTo>
                  <a:lnTo>
                    <a:pt x="56" y="334"/>
                  </a:lnTo>
                  <a:lnTo>
                    <a:pt x="48" y="327"/>
                  </a:lnTo>
                  <a:lnTo>
                    <a:pt x="39" y="320"/>
                  </a:lnTo>
                  <a:lnTo>
                    <a:pt x="32" y="310"/>
                  </a:lnTo>
                  <a:lnTo>
                    <a:pt x="25" y="300"/>
                  </a:lnTo>
                  <a:lnTo>
                    <a:pt x="18" y="290"/>
                  </a:lnTo>
                  <a:lnTo>
                    <a:pt x="12" y="277"/>
                  </a:lnTo>
                  <a:lnTo>
                    <a:pt x="8" y="264"/>
                  </a:lnTo>
                  <a:lnTo>
                    <a:pt x="5" y="250"/>
                  </a:lnTo>
                  <a:lnTo>
                    <a:pt x="2" y="235"/>
                  </a:lnTo>
                  <a:lnTo>
                    <a:pt x="1" y="219"/>
                  </a:lnTo>
                  <a:lnTo>
                    <a:pt x="0" y="202"/>
                  </a:lnTo>
                  <a:lnTo>
                    <a:pt x="0" y="189"/>
                  </a:lnTo>
                  <a:lnTo>
                    <a:pt x="1" y="177"/>
                  </a:lnTo>
                  <a:lnTo>
                    <a:pt x="3" y="165"/>
                  </a:lnTo>
                  <a:lnTo>
                    <a:pt x="5" y="153"/>
                  </a:lnTo>
                  <a:lnTo>
                    <a:pt x="7" y="143"/>
                  </a:lnTo>
                  <a:lnTo>
                    <a:pt x="10" y="133"/>
                  </a:lnTo>
                  <a:lnTo>
                    <a:pt x="14" y="123"/>
                  </a:lnTo>
                  <a:lnTo>
                    <a:pt x="19" y="115"/>
                  </a:lnTo>
                  <a:lnTo>
                    <a:pt x="22" y="109"/>
                  </a:lnTo>
                  <a:lnTo>
                    <a:pt x="26" y="103"/>
                  </a:lnTo>
                  <a:lnTo>
                    <a:pt x="31" y="98"/>
                  </a:lnTo>
                  <a:lnTo>
                    <a:pt x="35" y="92"/>
                  </a:lnTo>
                  <a:lnTo>
                    <a:pt x="41" y="88"/>
                  </a:lnTo>
                  <a:lnTo>
                    <a:pt x="48" y="84"/>
                  </a:lnTo>
                  <a:lnTo>
                    <a:pt x="54" y="80"/>
                  </a:lnTo>
                  <a:lnTo>
                    <a:pt x="61" y="77"/>
                  </a:lnTo>
                  <a:lnTo>
                    <a:pt x="72" y="73"/>
                  </a:lnTo>
                  <a:lnTo>
                    <a:pt x="89" y="71"/>
                  </a:lnTo>
                  <a:lnTo>
                    <a:pt x="111" y="70"/>
                  </a:lnTo>
                  <a:lnTo>
                    <a:pt x="137" y="69"/>
                  </a:lnTo>
                  <a:lnTo>
                    <a:pt x="274" y="69"/>
                  </a:lnTo>
                  <a:lnTo>
                    <a:pt x="300" y="69"/>
                  </a:lnTo>
                  <a:lnTo>
                    <a:pt x="320" y="69"/>
                  </a:lnTo>
                  <a:lnTo>
                    <a:pt x="335" y="68"/>
                  </a:lnTo>
                  <a:lnTo>
                    <a:pt x="344" y="67"/>
                  </a:lnTo>
                  <a:lnTo>
                    <a:pt x="350" y="66"/>
                  </a:lnTo>
                  <a:lnTo>
                    <a:pt x="354" y="63"/>
                  </a:lnTo>
                  <a:lnTo>
                    <a:pt x="358" y="61"/>
                  </a:lnTo>
                  <a:lnTo>
                    <a:pt x="362" y="59"/>
                  </a:lnTo>
                  <a:lnTo>
                    <a:pt x="364" y="57"/>
                  </a:lnTo>
                  <a:lnTo>
                    <a:pt x="365" y="54"/>
                  </a:lnTo>
                  <a:lnTo>
                    <a:pt x="366" y="51"/>
                  </a:lnTo>
                  <a:lnTo>
                    <a:pt x="366" y="48"/>
                  </a:lnTo>
                  <a:lnTo>
                    <a:pt x="365" y="41"/>
                  </a:lnTo>
                  <a:lnTo>
                    <a:pt x="363" y="36"/>
                  </a:lnTo>
                  <a:lnTo>
                    <a:pt x="358" y="30"/>
                  </a:lnTo>
                  <a:lnTo>
                    <a:pt x="351" y="22"/>
                  </a:lnTo>
                  <a:lnTo>
                    <a:pt x="342" y="12"/>
                  </a:lnTo>
                  <a:lnTo>
                    <a:pt x="331" y="0"/>
                  </a:lnTo>
                  <a:lnTo>
                    <a:pt x="355" y="0"/>
                  </a:lnTo>
                  <a:lnTo>
                    <a:pt x="371" y="12"/>
                  </a:lnTo>
                  <a:lnTo>
                    <a:pt x="384" y="24"/>
                  </a:lnTo>
                  <a:lnTo>
                    <a:pt x="395" y="37"/>
                  </a:lnTo>
                  <a:lnTo>
                    <a:pt x="404" y="48"/>
                  </a:lnTo>
                  <a:lnTo>
                    <a:pt x="411" y="59"/>
                  </a:lnTo>
                  <a:lnTo>
                    <a:pt x="416" y="71"/>
                  </a:lnTo>
                  <a:lnTo>
                    <a:pt x="419" y="82"/>
                  </a:lnTo>
                  <a:lnTo>
                    <a:pt x="420" y="93"/>
                  </a:lnTo>
                  <a:lnTo>
                    <a:pt x="419" y="104"/>
                  </a:lnTo>
                  <a:lnTo>
                    <a:pt x="417" y="113"/>
                  </a:lnTo>
                  <a:lnTo>
                    <a:pt x="415" y="117"/>
                  </a:lnTo>
                  <a:lnTo>
                    <a:pt x="412" y="121"/>
                  </a:lnTo>
                  <a:lnTo>
                    <a:pt x="409" y="124"/>
                  </a:lnTo>
                  <a:lnTo>
                    <a:pt x="406" y="127"/>
                  </a:lnTo>
                  <a:lnTo>
                    <a:pt x="402" y="131"/>
                  </a:lnTo>
                  <a:lnTo>
                    <a:pt x="397" y="134"/>
                  </a:lnTo>
                  <a:lnTo>
                    <a:pt x="391" y="136"/>
                  </a:lnTo>
                  <a:lnTo>
                    <a:pt x="385" y="138"/>
                  </a:lnTo>
                  <a:lnTo>
                    <a:pt x="372" y="140"/>
                  </a:lnTo>
                  <a:lnTo>
                    <a:pt x="355" y="141"/>
                  </a:lnTo>
                  <a:close/>
                  <a:moveTo>
                    <a:pt x="326" y="141"/>
                  </a:moveTo>
                  <a:lnTo>
                    <a:pt x="174" y="141"/>
                  </a:lnTo>
                  <a:lnTo>
                    <a:pt x="186" y="171"/>
                  </a:lnTo>
                  <a:lnTo>
                    <a:pt x="196" y="196"/>
                  </a:lnTo>
                  <a:lnTo>
                    <a:pt x="205" y="213"/>
                  </a:lnTo>
                  <a:lnTo>
                    <a:pt x="211" y="227"/>
                  </a:lnTo>
                  <a:lnTo>
                    <a:pt x="221" y="242"/>
                  </a:lnTo>
                  <a:lnTo>
                    <a:pt x="230" y="255"/>
                  </a:lnTo>
                  <a:lnTo>
                    <a:pt x="241" y="267"/>
                  </a:lnTo>
                  <a:lnTo>
                    <a:pt x="251" y="275"/>
                  </a:lnTo>
                  <a:lnTo>
                    <a:pt x="262" y="282"/>
                  </a:lnTo>
                  <a:lnTo>
                    <a:pt x="274" y="286"/>
                  </a:lnTo>
                  <a:lnTo>
                    <a:pt x="285" y="290"/>
                  </a:lnTo>
                  <a:lnTo>
                    <a:pt x="297" y="291"/>
                  </a:lnTo>
                  <a:lnTo>
                    <a:pt x="305" y="291"/>
                  </a:lnTo>
                  <a:lnTo>
                    <a:pt x="312" y="290"/>
                  </a:lnTo>
                  <a:lnTo>
                    <a:pt x="319" y="288"/>
                  </a:lnTo>
                  <a:lnTo>
                    <a:pt x="326" y="285"/>
                  </a:lnTo>
                  <a:lnTo>
                    <a:pt x="333" y="283"/>
                  </a:lnTo>
                  <a:lnTo>
                    <a:pt x="339" y="280"/>
                  </a:lnTo>
                  <a:lnTo>
                    <a:pt x="344" y="276"/>
                  </a:lnTo>
                  <a:lnTo>
                    <a:pt x="350" y="272"/>
                  </a:lnTo>
                  <a:lnTo>
                    <a:pt x="354" y="267"/>
                  </a:lnTo>
                  <a:lnTo>
                    <a:pt x="358" y="262"/>
                  </a:lnTo>
                  <a:lnTo>
                    <a:pt x="363" y="257"/>
                  </a:lnTo>
                  <a:lnTo>
                    <a:pt x="366" y="251"/>
                  </a:lnTo>
                  <a:lnTo>
                    <a:pt x="368" y="246"/>
                  </a:lnTo>
                  <a:lnTo>
                    <a:pt x="369" y="240"/>
                  </a:lnTo>
                  <a:lnTo>
                    <a:pt x="370" y="235"/>
                  </a:lnTo>
                  <a:lnTo>
                    <a:pt x="371" y="229"/>
                  </a:lnTo>
                  <a:lnTo>
                    <a:pt x="370" y="219"/>
                  </a:lnTo>
                  <a:lnTo>
                    <a:pt x="368" y="210"/>
                  </a:lnTo>
                  <a:lnTo>
                    <a:pt x="365" y="201"/>
                  </a:lnTo>
                  <a:lnTo>
                    <a:pt x="359" y="189"/>
                  </a:lnTo>
                  <a:lnTo>
                    <a:pt x="353" y="179"/>
                  </a:lnTo>
                  <a:lnTo>
                    <a:pt x="346" y="167"/>
                  </a:lnTo>
                  <a:lnTo>
                    <a:pt x="337" y="154"/>
                  </a:lnTo>
                  <a:lnTo>
                    <a:pt x="326" y="141"/>
                  </a:lnTo>
                  <a:close/>
                </a:path>
              </a:pathLst>
            </a:custGeom>
            <a:solidFill>
              <a:srgbClr val="1F1A17"/>
            </a:solidFill>
            <a:ln w="9525">
              <a:noFill/>
              <a:round/>
              <a:headEnd/>
              <a:tailEnd/>
            </a:ln>
          </p:spPr>
          <p:txBody>
            <a:bodyPr>
              <a:prstTxWarp prst="textNoShape">
                <a:avLst/>
              </a:prstTxWarp>
            </a:bodyPr>
            <a:lstStyle/>
            <a:p>
              <a:endParaRPr lang="de-DE"/>
            </a:p>
          </p:txBody>
        </p:sp>
        <p:sp>
          <p:nvSpPr>
            <p:cNvPr id="276" name="Freeform 277"/>
            <p:cNvSpPr>
              <a:spLocks/>
            </p:cNvSpPr>
            <p:nvPr/>
          </p:nvSpPr>
          <p:spPr bwMode="auto">
            <a:xfrm>
              <a:off x="1764" y="2187"/>
              <a:ext cx="59" cy="42"/>
            </a:xfrm>
            <a:custGeom>
              <a:avLst/>
              <a:gdLst>
                <a:gd name="T0" fmla="*/ 91 w 413"/>
                <a:gd name="T1" fmla="*/ 158 h 297"/>
                <a:gd name="T2" fmla="*/ 51 w 413"/>
                <a:gd name="T3" fmla="*/ 133 h 297"/>
                <a:gd name="T4" fmla="*/ 23 w 413"/>
                <a:gd name="T5" fmla="*/ 107 h 297"/>
                <a:gd name="T6" fmla="*/ 12 w 413"/>
                <a:gd name="T7" fmla="*/ 95 h 297"/>
                <a:gd name="T8" fmla="*/ 6 w 413"/>
                <a:gd name="T9" fmla="*/ 81 h 297"/>
                <a:gd name="T10" fmla="*/ 2 w 413"/>
                <a:gd name="T11" fmla="*/ 68 h 297"/>
                <a:gd name="T12" fmla="*/ 0 w 413"/>
                <a:gd name="T13" fmla="*/ 55 h 297"/>
                <a:gd name="T14" fmla="*/ 4 w 413"/>
                <a:gd name="T15" fmla="*/ 33 h 297"/>
                <a:gd name="T16" fmla="*/ 15 w 413"/>
                <a:gd name="T17" fmla="*/ 15 h 297"/>
                <a:gd name="T18" fmla="*/ 31 w 413"/>
                <a:gd name="T19" fmla="*/ 3 h 297"/>
                <a:gd name="T20" fmla="*/ 49 w 413"/>
                <a:gd name="T21" fmla="*/ 0 h 297"/>
                <a:gd name="T22" fmla="*/ 65 w 413"/>
                <a:gd name="T23" fmla="*/ 2 h 297"/>
                <a:gd name="T24" fmla="*/ 78 w 413"/>
                <a:gd name="T25" fmla="*/ 11 h 297"/>
                <a:gd name="T26" fmla="*/ 87 w 413"/>
                <a:gd name="T27" fmla="*/ 24 h 297"/>
                <a:gd name="T28" fmla="*/ 90 w 413"/>
                <a:gd name="T29" fmla="*/ 38 h 297"/>
                <a:gd name="T30" fmla="*/ 86 w 413"/>
                <a:gd name="T31" fmla="*/ 55 h 297"/>
                <a:gd name="T32" fmla="*/ 74 w 413"/>
                <a:gd name="T33" fmla="*/ 72 h 297"/>
                <a:gd name="T34" fmla="*/ 63 w 413"/>
                <a:gd name="T35" fmla="*/ 89 h 297"/>
                <a:gd name="T36" fmla="*/ 59 w 413"/>
                <a:gd name="T37" fmla="*/ 100 h 297"/>
                <a:gd name="T38" fmla="*/ 62 w 413"/>
                <a:gd name="T39" fmla="*/ 108 h 297"/>
                <a:gd name="T40" fmla="*/ 68 w 413"/>
                <a:gd name="T41" fmla="*/ 118 h 297"/>
                <a:gd name="T42" fmla="*/ 92 w 413"/>
                <a:gd name="T43" fmla="*/ 137 h 297"/>
                <a:gd name="T44" fmla="*/ 127 w 413"/>
                <a:gd name="T45" fmla="*/ 158 h 297"/>
                <a:gd name="T46" fmla="*/ 335 w 413"/>
                <a:gd name="T47" fmla="*/ 158 h 297"/>
                <a:gd name="T48" fmla="*/ 359 w 413"/>
                <a:gd name="T49" fmla="*/ 154 h 297"/>
                <a:gd name="T50" fmla="*/ 375 w 413"/>
                <a:gd name="T51" fmla="*/ 146 h 297"/>
                <a:gd name="T52" fmla="*/ 385 w 413"/>
                <a:gd name="T53" fmla="*/ 136 h 297"/>
                <a:gd name="T54" fmla="*/ 392 w 413"/>
                <a:gd name="T55" fmla="*/ 122 h 297"/>
                <a:gd name="T56" fmla="*/ 397 w 413"/>
                <a:gd name="T57" fmla="*/ 101 h 297"/>
                <a:gd name="T58" fmla="*/ 413 w 413"/>
                <a:gd name="T59" fmla="*/ 89 h 297"/>
                <a:gd name="T60" fmla="*/ 397 w 413"/>
                <a:gd name="T61" fmla="*/ 293 h 297"/>
                <a:gd name="T62" fmla="*/ 395 w 413"/>
                <a:gd name="T63" fmla="*/ 266 h 297"/>
                <a:gd name="T64" fmla="*/ 387 w 413"/>
                <a:gd name="T65" fmla="*/ 248 h 297"/>
                <a:gd name="T66" fmla="*/ 378 w 413"/>
                <a:gd name="T67" fmla="*/ 238 h 297"/>
                <a:gd name="T68" fmla="*/ 366 w 413"/>
                <a:gd name="T69" fmla="*/ 232 h 297"/>
                <a:gd name="T70" fmla="*/ 351 w 413"/>
                <a:gd name="T71" fmla="*/ 231 h 297"/>
                <a:gd name="T72" fmla="*/ 322 w 413"/>
                <a:gd name="T73" fmla="*/ 230 h 297"/>
                <a:gd name="T74" fmla="*/ 136 w 413"/>
                <a:gd name="T75" fmla="*/ 230 h 297"/>
                <a:gd name="T76" fmla="*/ 94 w 413"/>
                <a:gd name="T77" fmla="*/ 232 h 297"/>
                <a:gd name="T78" fmla="*/ 78 w 413"/>
                <a:gd name="T79" fmla="*/ 235 h 297"/>
                <a:gd name="T80" fmla="*/ 68 w 413"/>
                <a:gd name="T81" fmla="*/ 240 h 297"/>
                <a:gd name="T82" fmla="*/ 62 w 413"/>
                <a:gd name="T83" fmla="*/ 248 h 297"/>
                <a:gd name="T84" fmla="*/ 59 w 413"/>
                <a:gd name="T85" fmla="*/ 257 h 297"/>
                <a:gd name="T86" fmla="*/ 59 w 413"/>
                <a:gd name="T87" fmla="*/ 269 h 297"/>
                <a:gd name="T88" fmla="*/ 62 w 413"/>
                <a:gd name="T89" fmla="*/ 285 h 297"/>
                <a:gd name="T90" fmla="*/ 50 w 413"/>
                <a:gd name="T91" fmla="*/ 297 h 297"/>
                <a:gd name="T92" fmla="*/ 0 w 413"/>
                <a:gd name="T93" fmla="*/ 158 h 2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3"/>
                <a:gd name="T142" fmla="*/ 0 h 297"/>
                <a:gd name="T143" fmla="*/ 413 w 413"/>
                <a:gd name="T144" fmla="*/ 297 h 2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3" h="297">
                  <a:moveTo>
                    <a:pt x="0" y="158"/>
                  </a:moveTo>
                  <a:lnTo>
                    <a:pt x="91" y="158"/>
                  </a:lnTo>
                  <a:lnTo>
                    <a:pt x="69" y="145"/>
                  </a:lnTo>
                  <a:lnTo>
                    <a:pt x="51" y="133"/>
                  </a:lnTo>
                  <a:lnTo>
                    <a:pt x="35" y="120"/>
                  </a:lnTo>
                  <a:lnTo>
                    <a:pt x="23" y="107"/>
                  </a:lnTo>
                  <a:lnTo>
                    <a:pt x="18" y="101"/>
                  </a:lnTo>
                  <a:lnTo>
                    <a:pt x="12" y="95"/>
                  </a:lnTo>
                  <a:lnTo>
                    <a:pt x="9" y="88"/>
                  </a:lnTo>
                  <a:lnTo>
                    <a:pt x="6" y="81"/>
                  </a:lnTo>
                  <a:lnTo>
                    <a:pt x="3" y="75"/>
                  </a:lnTo>
                  <a:lnTo>
                    <a:pt x="2" y="68"/>
                  </a:lnTo>
                  <a:lnTo>
                    <a:pt x="1" y="62"/>
                  </a:lnTo>
                  <a:lnTo>
                    <a:pt x="0" y="55"/>
                  </a:lnTo>
                  <a:lnTo>
                    <a:pt x="1" y="43"/>
                  </a:lnTo>
                  <a:lnTo>
                    <a:pt x="4" y="33"/>
                  </a:lnTo>
                  <a:lnTo>
                    <a:pt x="8" y="24"/>
                  </a:lnTo>
                  <a:lnTo>
                    <a:pt x="15" y="15"/>
                  </a:lnTo>
                  <a:lnTo>
                    <a:pt x="23" y="8"/>
                  </a:lnTo>
                  <a:lnTo>
                    <a:pt x="31" y="3"/>
                  </a:lnTo>
                  <a:lnTo>
                    <a:pt x="39" y="1"/>
                  </a:lnTo>
                  <a:lnTo>
                    <a:pt x="49" y="0"/>
                  </a:lnTo>
                  <a:lnTo>
                    <a:pt x="57" y="0"/>
                  </a:lnTo>
                  <a:lnTo>
                    <a:pt x="65" y="2"/>
                  </a:lnTo>
                  <a:lnTo>
                    <a:pt x="71" y="6"/>
                  </a:lnTo>
                  <a:lnTo>
                    <a:pt x="78" y="11"/>
                  </a:lnTo>
                  <a:lnTo>
                    <a:pt x="83" y="16"/>
                  </a:lnTo>
                  <a:lnTo>
                    <a:pt x="87" y="24"/>
                  </a:lnTo>
                  <a:lnTo>
                    <a:pt x="89" y="31"/>
                  </a:lnTo>
                  <a:lnTo>
                    <a:pt x="90" y="38"/>
                  </a:lnTo>
                  <a:lnTo>
                    <a:pt x="89" y="46"/>
                  </a:lnTo>
                  <a:lnTo>
                    <a:pt x="86" y="55"/>
                  </a:lnTo>
                  <a:lnTo>
                    <a:pt x="81" y="63"/>
                  </a:lnTo>
                  <a:lnTo>
                    <a:pt x="74" y="72"/>
                  </a:lnTo>
                  <a:lnTo>
                    <a:pt x="68" y="81"/>
                  </a:lnTo>
                  <a:lnTo>
                    <a:pt x="63" y="89"/>
                  </a:lnTo>
                  <a:lnTo>
                    <a:pt x="60" y="95"/>
                  </a:lnTo>
                  <a:lnTo>
                    <a:pt x="59" y="100"/>
                  </a:lnTo>
                  <a:lnTo>
                    <a:pt x="60" y="104"/>
                  </a:lnTo>
                  <a:lnTo>
                    <a:pt x="62" y="108"/>
                  </a:lnTo>
                  <a:lnTo>
                    <a:pt x="64" y="113"/>
                  </a:lnTo>
                  <a:lnTo>
                    <a:pt x="68" y="118"/>
                  </a:lnTo>
                  <a:lnTo>
                    <a:pt x="79" y="128"/>
                  </a:lnTo>
                  <a:lnTo>
                    <a:pt x="92" y="137"/>
                  </a:lnTo>
                  <a:lnTo>
                    <a:pt x="109" y="147"/>
                  </a:lnTo>
                  <a:lnTo>
                    <a:pt x="127" y="158"/>
                  </a:lnTo>
                  <a:lnTo>
                    <a:pt x="319" y="158"/>
                  </a:lnTo>
                  <a:lnTo>
                    <a:pt x="335" y="158"/>
                  </a:lnTo>
                  <a:lnTo>
                    <a:pt x="348" y="156"/>
                  </a:lnTo>
                  <a:lnTo>
                    <a:pt x="359" y="154"/>
                  </a:lnTo>
                  <a:lnTo>
                    <a:pt x="370" y="150"/>
                  </a:lnTo>
                  <a:lnTo>
                    <a:pt x="375" y="146"/>
                  </a:lnTo>
                  <a:lnTo>
                    <a:pt x="380" y="142"/>
                  </a:lnTo>
                  <a:lnTo>
                    <a:pt x="385" y="136"/>
                  </a:lnTo>
                  <a:lnTo>
                    <a:pt x="389" y="130"/>
                  </a:lnTo>
                  <a:lnTo>
                    <a:pt x="392" y="122"/>
                  </a:lnTo>
                  <a:lnTo>
                    <a:pt x="396" y="112"/>
                  </a:lnTo>
                  <a:lnTo>
                    <a:pt x="397" y="101"/>
                  </a:lnTo>
                  <a:lnTo>
                    <a:pt x="397" y="89"/>
                  </a:lnTo>
                  <a:lnTo>
                    <a:pt x="413" y="89"/>
                  </a:lnTo>
                  <a:lnTo>
                    <a:pt x="413" y="293"/>
                  </a:lnTo>
                  <a:lnTo>
                    <a:pt x="397" y="293"/>
                  </a:lnTo>
                  <a:lnTo>
                    <a:pt x="397" y="279"/>
                  </a:lnTo>
                  <a:lnTo>
                    <a:pt x="395" y="266"/>
                  </a:lnTo>
                  <a:lnTo>
                    <a:pt x="391" y="256"/>
                  </a:lnTo>
                  <a:lnTo>
                    <a:pt x="387" y="248"/>
                  </a:lnTo>
                  <a:lnTo>
                    <a:pt x="383" y="242"/>
                  </a:lnTo>
                  <a:lnTo>
                    <a:pt x="378" y="238"/>
                  </a:lnTo>
                  <a:lnTo>
                    <a:pt x="372" y="235"/>
                  </a:lnTo>
                  <a:lnTo>
                    <a:pt x="366" y="232"/>
                  </a:lnTo>
                  <a:lnTo>
                    <a:pt x="359" y="231"/>
                  </a:lnTo>
                  <a:lnTo>
                    <a:pt x="351" y="231"/>
                  </a:lnTo>
                  <a:lnTo>
                    <a:pt x="339" y="230"/>
                  </a:lnTo>
                  <a:lnTo>
                    <a:pt x="322" y="230"/>
                  </a:lnTo>
                  <a:lnTo>
                    <a:pt x="167" y="230"/>
                  </a:lnTo>
                  <a:lnTo>
                    <a:pt x="136" y="230"/>
                  </a:lnTo>
                  <a:lnTo>
                    <a:pt x="112" y="231"/>
                  </a:lnTo>
                  <a:lnTo>
                    <a:pt x="94" y="232"/>
                  </a:lnTo>
                  <a:lnTo>
                    <a:pt x="84" y="233"/>
                  </a:lnTo>
                  <a:lnTo>
                    <a:pt x="78" y="235"/>
                  </a:lnTo>
                  <a:lnTo>
                    <a:pt x="72" y="237"/>
                  </a:lnTo>
                  <a:lnTo>
                    <a:pt x="68" y="240"/>
                  </a:lnTo>
                  <a:lnTo>
                    <a:pt x="65" y="244"/>
                  </a:lnTo>
                  <a:lnTo>
                    <a:pt x="62" y="248"/>
                  </a:lnTo>
                  <a:lnTo>
                    <a:pt x="60" y="252"/>
                  </a:lnTo>
                  <a:lnTo>
                    <a:pt x="59" y="257"/>
                  </a:lnTo>
                  <a:lnTo>
                    <a:pt x="59" y="263"/>
                  </a:lnTo>
                  <a:lnTo>
                    <a:pt x="59" y="269"/>
                  </a:lnTo>
                  <a:lnTo>
                    <a:pt x="60" y="278"/>
                  </a:lnTo>
                  <a:lnTo>
                    <a:pt x="62" y="285"/>
                  </a:lnTo>
                  <a:lnTo>
                    <a:pt x="65" y="293"/>
                  </a:lnTo>
                  <a:lnTo>
                    <a:pt x="50" y="297"/>
                  </a:lnTo>
                  <a:lnTo>
                    <a:pt x="0" y="176"/>
                  </a:lnTo>
                  <a:lnTo>
                    <a:pt x="0" y="158"/>
                  </a:lnTo>
                  <a:close/>
                </a:path>
              </a:pathLst>
            </a:custGeom>
            <a:solidFill>
              <a:srgbClr val="1F1A17"/>
            </a:solidFill>
            <a:ln w="9525">
              <a:noFill/>
              <a:round/>
              <a:headEnd/>
              <a:tailEnd/>
            </a:ln>
          </p:spPr>
          <p:txBody>
            <a:bodyPr>
              <a:prstTxWarp prst="textNoShape">
                <a:avLst/>
              </a:prstTxWarp>
            </a:bodyPr>
            <a:lstStyle/>
            <a:p>
              <a:endParaRPr lang="de-DE"/>
            </a:p>
          </p:txBody>
        </p:sp>
        <p:sp>
          <p:nvSpPr>
            <p:cNvPr id="277" name="Freeform 278"/>
            <p:cNvSpPr>
              <a:spLocks/>
            </p:cNvSpPr>
            <p:nvPr/>
          </p:nvSpPr>
          <p:spPr bwMode="auto">
            <a:xfrm>
              <a:off x="1734" y="2123"/>
              <a:ext cx="89" cy="63"/>
            </a:xfrm>
            <a:custGeom>
              <a:avLst/>
              <a:gdLst>
                <a:gd name="T0" fmla="*/ 400 w 623"/>
                <a:gd name="T1" fmla="*/ 306 h 446"/>
                <a:gd name="T2" fmla="*/ 293 w 623"/>
                <a:gd name="T3" fmla="*/ 190 h 446"/>
                <a:gd name="T4" fmla="*/ 274 w 623"/>
                <a:gd name="T5" fmla="*/ 171 h 446"/>
                <a:gd name="T6" fmla="*/ 264 w 623"/>
                <a:gd name="T7" fmla="*/ 165 h 446"/>
                <a:gd name="T8" fmla="*/ 255 w 623"/>
                <a:gd name="T9" fmla="*/ 164 h 446"/>
                <a:gd name="T10" fmla="*/ 246 w 623"/>
                <a:gd name="T11" fmla="*/ 168 h 446"/>
                <a:gd name="T12" fmla="*/ 240 w 623"/>
                <a:gd name="T13" fmla="*/ 175 h 446"/>
                <a:gd name="T14" fmla="*/ 237 w 623"/>
                <a:gd name="T15" fmla="*/ 187 h 446"/>
                <a:gd name="T16" fmla="*/ 222 w 623"/>
                <a:gd name="T17" fmla="*/ 195 h 446"/>
                <a:gd name="T18" fmla="*/ 236 w 623"/>
                <a:gd name="T19" fmla="*/ 20 h 446"/>
                <a:gd name="T20" fmla="*/ 239 w 623"/>
                <a:gd name="T21" fmla="*/ 53 h 446"/>
                <a:gd name="T22" fmla="*/ 247 w 623"/>
                <a:gd name="T23" fmla="*/ 80 h 446"/>
                <a:gd name="T24" fmla="*/ 261 w 623"/>
                <a:gd name="T25" fmla="*/ 105 h 446"/>
                <a:gd name="T26" fmla="*/ 283 w 623"/>
                <a:gd name="T27" fmla="*/ 133 h 446"/>
                <a:gd name="T28" fmla="*/ 507 w 623"/>
                <a:gd name="T29" fmla="*/ 133 h 446"/>
                <a:gd name="T30" fmla="*/ 552 w 623"/>
                <a:gd name="T31" fmla="*/ 97 h 446"/>
                <a:gd name="T32" fmla="*/ 576 w 623"/>
                <a:gd name="T33" fmla="*/ 75 h 446"/>
                <a:gd name="T34" fmla="*/ 593 w 623"/>
                <a:gd name="T35" fmla="*/ 56 h 446"/>
                <a:gd name="T36" fmla="*/ 602 w 623"/>
                <a:gd name="T37" fmla="*/ 38 h 446"/>
                <a:gd name="T38" fmla="*/ 606 w 623"/>
                <a:gd name="T39" fmla="*/ 23 h 446"/>
                <a:gd name="T40" fmla="*/ 607 w 623"/>
                <a:gd name="T41" fmla="*/ 0 h 446"/>
                <a:gd name="T42" fmla="*/ 623 w 623"/>
                <a:gd name="T43" fmla="*/ 195 h 446"/>
                <a:gd name="T44" fmla="*/ 607 w 623"/>
                <a:gd name="T45" fmla="*/ 187 h 446"/>
                <a:gd name="T46" fmla="*/ 605 w 623"/>
                <a:gd name="T47" fmla="*/ 176 h 446"/>
                <a:gd name="T48" fmla="*/ 599 w 623"/>
                <a:gd name="T49" fmla="*/ 169 h 446"/>
                <a:gd name="T50" fmla="*/ 593 w 623"/>
                <a:gd name="T51" fmla="*/ 167 h 446"/>
                <a:gd name="T52" fmla="*/ 583 w 623"/>
                <a:gd name="T53" fmla="*/ 167 h 446"/>
                <a:gd name="T54" fmla="*/ 567 w 623"/>
                <a:gd name="T55" fmla="*/ 176 h 446"/>
                <a:gd name="T56" fmla="*/ 400 w 623"/>
                <a:gd name="T57" fmla="*/ 306 h 446"/>
                <a:gd name="T58" fmla="*/ 551 w 623"/>
                <a:gd name="T59" fmla="*/ 306 h 446"/>
                <a:gd name="T60" fmla="*/ 576 w 623"/>
                <a:gd name="T61" fmla="*/ 303 h 446"/>
                <a:gd name="T62" fmla="*/ 589 w 623"/>
                <a:gd name="T63" fmla="*/ 298 h 446"/>
                <a:gd name="T64" fmla="*/ 598 w 623"/>
                <a:gd name="T65" fmla="*/ 291 h 446"/>
                <a:gd name="T66" fmla="*/ 604 w 623"/>
                <a:gd name="T67" fmla="*/ 280 h 446"/>
                <a:gd name="T68" fmla="*/ 607 w 623"/>
                <a:gd name="T69" fmla="*/ 257 h 446"/>
                <a:gd name="T70" fmla="*/ 623 w 623"/>
                <a:gd name="T71" fmla="*/ 242 h 446"/>
                <a:gd name="T72" fmla="*/ 607 w 623"/>
                <a:gd name="T73" fmla="*/ 446 h 446"/>
                <a:gd name="T74" fmla="*/ 606 w 623"/>
                <a:gd name="T75" fmla="*/ 419 h 446"/>
                <a:gd name="T76" fmla="*/ 599 w 623"/>
                <a:gd name="T77" fmla="*/ 400 h 446"/>
                <a:gd name="T78" fmla="*/ 593 w 623"/>
                <a:gd name="T79" fmla="*/ 392 h 446"/>
                <a:gd name="T80" fmla="*/ 585 w 623"/>
                <a:gd name="T81" fmla="*/ 386 h 446"/>
                <a:gd name="T82" fmla="*/ 565 w 623"/>
                <a:gd name="T83" fmla="*/ 381 h 446"/>
                <a:gd name="T84" fmla="*/ 535 w 623"/>
                <a:gd name="T85" fmla="*/ 380 h 446"/>
                <a:gd name="T86" fmla="*/ 139 w 623"/>
                <a:gd name="T87" fmla="*/ 380 h 446"/>
                <a:gd name="T88" fmla="*/ 97 w 623"/>
                <a:gd name="T89" fmla="*/ 381 h 446"/>
                <a:gd name="T90" fmla="*/ 78 w 623"/>
                <a:gd name="T91" fmla="*/ 384 h 446"/>
                <a:gd name="T92" fmla="*/ 68 w 623"/>
                <a:gd name="T93" fmla="*/ 389 h 446"/>
                <a:gd name="T94" fmla="*/ 61 w 623"/>
                <a:gd name="T95" fmla="*/ 396 h 446"/>
                <a:gd name="T96" fmla="*/ 58 w 623"/>
                <a:gd name="T97" fmla="*/ 406 h 446"/>
                <a:gd name="T98" fmla="*/ 58 w 623"/>
                <a:gd name="T99" fmla="*/ 416 h 446"/>
                <a:gd name="T100" fmla="*/ 61 w 623"/>
                <a:gd name="T101" fmla="*/ 429 h 446"/>
                <a:gd name="T102" fmla="*/ 50 w 623"/>
                <a:gd name="T103" fmla="*/ 446 h 446"/>
                <a:gd name="T104" fmla="*/ 0 w 623"/>
                <a:gd name="T105" fmla="*/ 306 h 4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3"/>
                <a:gd name="T160" fmla="*/ 0 h 446"/>
                <a:gd name="T161" fmla="*/ 623 w 623"/>
                <a:gd name="T162" fmla="*/ 446 h 4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3" h="446">
                  <a:moveTo>
                    <a:pt x="0" y="306"/>
                  </a:moveTo>
                  <a:lnTo>
                    <a:pt x="400" y="306"/>
                  </a:lnTo>
                  <a:lnTo>
                    <a:pt x="306" y="205"/>
                  </a:lnTo>
                  <a:lnTo>
                    <a:pt x="293" y="190"/>
                  </a:lnTo>
                  <a:lnTo>
                    <a:pt x="282" y="179"/>
                  </a:lnTo>
                  <a:lnTo>
                    <a:pt x="274" y="171"/>
                  </a:lnTo>
                  <a:lnTo>
                    <a:pt x="269" y="167"/>
                  </a:lnTo>
                  <a:lnTo>
                    <a:pt x="264" y="165"/>
                  </a:lnTo>
                  <a:lnTo>
                    <a:pt x="259" y="164"/>
                  </a:lnTo>
                  <a:lnTo>
                    <a:pt x="255" y="164"/>
                  </a:lnTo>
                  <a:lnTo>
                    <a:pt x="250" y="166"/>
                  </a:lnTo>
                  <a:lnTo>
                    <a:pt x="246" y="168"/>
                  </a:lnTo>
                  <a:lnTo>
                    <a:pt x="243" y="171"/>
                  </a:lnTo>
                  <a:lnTo>
                    <a:pt x="240" y="175"/>
                  </a:lnTo>
                  <a:lnTo>
                    <a:pt x="238" y="180"/>
                  </a:lnTo>
                  <a:lnTo>
                    <a:pt x="237" y="187"/>
                  </a:lnTo>
                  <a:lnTo>
                    <a:pt x="236" y="195"/>
                  </a:lnTo>
                  <a:lnTo>
                    <a:pt x="222" y="195"/>
                  </a:lnTo>
                  <a:lnTo>
                    <a:pt x="222" y="20"/>
                  </a:lnTo>
                  <a:lnTo>
                    <a:pt x="236" y="20"/>
                  </a:lnTo>
                  <a:lnTo>
                    <a:pt x="237" y="38"/>
                  </a:lnTo>
                  <a:lnTo>
                    <a:pt x="239" y="53"/>
                  </a:lnTo>
                  <a:lnTo>
                    <a:pt x="242" y="68"/>
                  </a:lnTo>
                  <a:lnTo>
                    <a:pt x="247" y="80"/>
                  </a:lnTo>
                  <a:lnTo>
                    <a:pt x="253" y="93"/>
                  </a:lnTo>
                  <a:lnTo>
                    <a:pt x="261" y="105"/>
                  </a:lnTo>
                  <a:lnTo>
                    <a:pt x="271" y="118"/>
                  </a:lnTo>
                  <a:lnTo>
                    <a:pt x="283" y="133"/>
                  </a:lnTo>
                  <a:lnTo>
                    <a:pt x="377" y="235"/>
                  </a:lnTo>
                  <a:lnTo>
                    <a:pt x="507" y="133"/>
                  </a:lnTo>
                  <a:lnTo>
                    <a:pt x="532" y="113"/>
                  </a:lnTo>
                  <a:lnTo>
                    <a:pt x="552" y="97"/>
                  </a:lnTo>
                  <a:lnTo>
                    <a:pt x="566" y="84"/>
                  </a:lnTo>
                  <a:lnTo>
                    <a:pt x="576" y="75"/>
                  </a:lnTo>
                  <a:lnTo>
                    <a:pt x="585" y="65"/>
                  </a:lnTo>
                  <a:lnTo>
                    <a:pt x="593" y="56"/>
                  </a:lnTo>
                  <a:lnTo>
                    <a:pt x="598" y="46"/>
                  </a:lnTo>
                  <a:lnTo>
                    <a:pt x="602" y="38"/>
                  </a:lnTo>
                  <a:lnTo>
                    <a:pt x="605" y="32"/>
                  </a:lnTo>
                  <a:lnTo>
                    <a:pt x="606" y="23"/>
                  </a:lnTo>
                  <a:lnTo>
                    <a:pt x="607" y="12"/>
                  </a:lnTo>
                  <a:lnTo>
                    <a:pt x="607" y="0"/>
                  </a:lnTo>
                  <a:lnTo>
                    <a:pt x="623" y="0"/>
                  </a:lnTo>
                  <a:lnTo>
                    <a:pt x="623" y="195"/>
                  </a:lnTo>
                  <a:lnTo>
                    <a:pt x="607" y="195"/>
                  </a:lnTo>
                  <a:lnTo>
                    <a:pt x="607" y="187"/>
                  </a:lnTo>
                  <a:lnTo>
                    <a:pt x="606" y="180"/>
                  </a:lnTo>
                  <a:lnTo>
                    <a:pt x="605" y="176"/>
                  </a:lnTo>
                  <a:lnTo>
                    <a:pt x="602" y="172"/>
                  </a:lnTo>
                  <a:lnTo>
                    <a:pt x="599" y="169"/>
                  </a:lnTo>
                  <a:lnTo>
                    <a:pt x="596" y="168"/>
                  </a:lnTo>
                  <a:lnTo>
                    <a:pt x="593" y="167"/>
                  </a:lnTo>
                  <a:lnTo>
                    <a:pt x="589" y="166"/>
                  </a:lnTo>
                  <a:lnTo>
                    <a:pt x="583" y="167"/>
                  </a:lnTo>
                  <a:lnTo>
                    <a:pt x="576" y="170"/>
                  </a:lnTo>
                  <a:lnTo>
                    <a:pt x="567" y="176"/>
                  </a:lnTo>
                  <a:lnTo>
                    <a:pt x="557" y="184"/>
                  </a:lnTo>
                  <a:lnTo>
                    <a:pt x="400" y="306"/>
                  </a:lnTo>
                  <a:lnTo>
                    <a:pt x="532" y="306"/>
                  </a:lnTo>
                  <a:lnTo>
                    <a:pt x="551" y="306"/>
                  </a:lnTo>
                  <a:lnTo>
                    <a:pt x="565" y="305"/>
                  </a:lnTo>
                  <a:lnTo>
                    <a:pt x="576" y="303"/>
                  </a:lnTo>
                  <a:lnTo>
                    <a:pt x="584" y="301"/>
                  </a:lnTo>
                  <a:lnTo>
                    <a:pt x="589" y="298"/>
                  </a:lnTo>
                  <a:lnTo>
                    <a:pt x="594" y="295"/>
                  </a:lnTo>
                  <a:lnTo>
                    <a:pt x="598" y="291"/>
                  </a:lnTo>
                  <a:lnTo>
                    <a:pt x="601" y="286"/>
                  </a:lnTo>
                  <a:lnTo>
                    <a:pt x="604" y="280"/>
                  </a:lnTo>
                  <a:lnTo>
                    <a:pt x="606" y="269"/>
                  </a:lnTo>
                  <a:lnTo>
                    <a:pt x="607" y="257"/>
                  </a:lnTo>
                  <a:lnTo>
                    <a:pt x="607" y="242"/>
                  </a:lnTo>
                  <a:lnTo>
                    <a:pt x="623" y="242"/>
                  </a:lnTo>
                  <a:lnTo>
                    <a:pt x="623" y="446"/>
                  </a:lnTo>
                  <a:lnTo>
                    <a:pt x="607" y="446"/>
                  </a:lnTo>
                  <a:lnTo>
                    <a:pt x="607" y="431"/>
                  </a:lnTo>
                  <a:lnTo>
                    <a:pt x="606" y="419"/>
                  </a:lnTo>
                  <a:lnTo>
                    <a:pt x="602" y="409"/>
                  </a:lnTo>
                  <a:lnTo>
                    <a:pt x="599" y="400"/>
                  </a:lnTo>
                  <a:lnTo>
                    <a:pt x="597" y="395"/>
                  </a:lnTo>
                  <a:lnTo>
                    <a:pt x="593" y="392"/>
                  </a:lnTo>
                  <a:lnTo>
                    <a:pt x="589" y="389"/>
                  </a:lnTo>
                  <a:lnTo>
                    <a:pt x="585" y="386"/>
                  </a:lnTo>
                  <a:lnTo>
                    <a:pt x="577" y="383"/>
                  </a:lnTo>
                  <a:lnTo>
                    <a:pt x="565" y="381"/>
                  </a:lnTo>
                  <a:lnTo>
                    <a:pt x="551" y="380"/>
                  </a:lnTo>
                  <a:lnTo>
                    <a:pt x="535" y="380"/>
                  </a:lnTo>
                  <a:lnTo>
                    <a:pt x="170" y="380"/>
                  </a:lnTo>
                  <a:lnTo>
                    <a:pt x="139" y="380"/>
                  </a:lnTo>
                  <a:lnTo>
                    <a:pt x="114" y="380"/>
                  </a:lnTo>
                  <a:lnTo>
                    <a:pt x="97" y="381"/>
                  </a:lnTo>
                  <a:lnTo>
                    <a:pt x="85" y="382"/>
                  </a:lnTo>
                  <a:lnTo>
                    <a:pt x="78" y="384"/>
                  </a:lnTo>
                  <a:lnTo>
                    <a:pt x="72" y="386"/>
                  </a:lnTo>
                  <a:lnTo>
                    <a:pt x="68" y="389"/>
                  </a:lnTo>
                  <a:lnTo>
                    <a:pt x="63" y="392"/>
                  </a:lnTo>
                  <a:lnTo>
                    <a:pt x="61" y="396"/>
                  </a:lnTo>
                  <a:lnTo>
                    <a:pt x="59" y="400"/>
                  </a:lnTo>
                  <a:lnTo>
                    <a:pt x="58" y="406"/>
                  </a:lnTo>
                  <a:lnTo>
                    <a:pt x="57" y="411"/>
                  </a:lnTo>
                  <a:lnTo>
                    <a:pt x="58" y="416"/>
                  </a:lnTo>
                  <a:lnTo>
                    <a:pt x="59" y="422"/>
                  </a:lnTo>
                  <a:lnTo>
                    <a:pt x="61" y="429"/>
                  </a:lnTo>
                  <a:lnTo>
                    <a:pt x="66" y="439"/>
                  </a:lnTo>
                  <a:lnTo>
                    <a:pt x="50" y="446"/>
                  </a:lnTo>
                  <a:lnTo>
                    <a:pt x="0" y="327"/>
                  </a:lnTo>
                  <a:lnTo>
                    <a:pt x="0" y="306"/>
                  </a:lnTo>
                  <a:close/>
                </a:path>
              </a:pathLst>
            </a:custGeom>
            <a:solidFill>
              <a:srgbClr val="1F1A17"/>
            </a:solidFill>
            <a:ln w="9525">
              <a:noFill/>
              <a:round/>
              <a:headEnd/>
              <a:tailEnd/>
            </a:ln>
          </p:spPr>
          <p:txBody>
            <a:bodyPr>
              <a:prstTxWarp prst="textNoShape">
                <a:avLst/>
              </a:prstTxWarp>
            </a:bodyPr>
            <a:lstStyle/>
            <a:p>
              <a:endParaRPr lang="de-DE"/>
            </a:p>
          </p:txBody>
        </p:sp>
        <p:sp>
          <p:nvSpPr>
            <p:cNvPr id="278" name="Freeform 279"/>
            <p:cNvSpPr>
              <a:spLocks/>
            </p:cNvSpPr>
            <p:nvPr/>
          </p:nvSpPr>
          <p:spPr bwMode="auto">
            <a:xfrm>
              <a:off x="1738" y="2294"/>
              <a:ext cx="85" cy="76"/>
            </a:xfrm>
            <a:custGeom>
              <a:avLst/>
              <a:gdLst>
                <a:gd name="T0" fmla="*/ 295 w 594"/>
                <a:gd name="T1" fmla="*/ 121 h 534"/>
                <a:gd name="T2" fmla="*/ 303 w 594"/>
                <a:gd name="T3" fmla="*/ 93 h 534"/>
                <a:gd name="T4" fmla="*/ 313 w 594"/>
                <a:gd name="T5" fmla="*/ 71 h 534"/>
                <a:gd name="T6" fmla="*/ 326 w 594"/>
                <a:gd name="T7" fmla="*/ 51 h 534"/>
                <a:gd name="T8" fmla="*/ 343 w 594"/>
                <a:gd name="T9" fmla="*/ 33 h 534"/>
                <a:gd name="T10" fmla="*/ 366 w 594"/>
                <a:gd name="T11" fmla="*/ 17 h 534"/>
                <a:gd name="T12" fmla="*/ 391 w 594"/>
                <a:gd name="T13" fmla="*/ 7 h 534"/>
                <a:gd name="T14" fmla="*/ 418 w 594"/>
                <a:gd name="T15" fmla="*/ 1 h 534"/>
                <a:gd name="T16" fmla="*/ 442 w 594"/>
                <a:gd name="T17" fmla="*/ 1 h 534"/>
                <a:gd name="T18" fmla="*/ 464 w 594"/>
                <a:gd name="T19" fmla="*/ 5 h 534"/>
                <a:gd name="T20" fmla="*/ 486 w 594"/>
                <a:gd name="T21" fmla="*/ 12 h 534"/>
                <a:gd name="T22" fmla="*/ 506 w 594"/>
                <a:gd name="T23" fmla="*/ 22 h 534"/>
                <a:gd name="T24" fmla="*/ 526 w 594"/>
                <a:gd name="T25" fmla="*/ 37 h 534"/>
                <a:gd name="T26" fmla="*/ 544 w 594"/>
                <a:gd name="T27" fmla="*/ 53 h 534"/>
                <a:gd name="T28" fmla="*/ 558 w 594"/>
                <a:gd name="T29" fmla="*/ 72 h 534"/>
                <a:gd name="T30" fmla="*/ 570 w 594"/>
                <a:gd name="T31" fmla="*/ 93 h 534"/>
                <a:gd name="T32" fmla="*/ 580 w 594"/>
                <a:gd name="T33" fmla="*/ 119 h 534"/>
                <a:gd name="T34" fmla="*/ 587 w 594"/>
                <a:gd name="T35" fmla="*/ 149 h 534"/>
                <a:gd name="T36" fmla="*/ 591 w 594"/>
                <a:gd name="T37" fmla="*/ 186 h 534"/>
                <a:gd name="T38" fmla="*/ 593 w 594"/>
                <a:gd name="T39" fmla="*/ 231 h 534"/>
                <a:gd name="T40" fmla="*/ 594 w 594"/>
                <a:gd name="T41" fmla="*/ 534 h 534"/>
                <a:gd name="T42" fmla="*/ 578 w 594"/>
                <a:gd name="T43" fmla="*/ 513 h 534"/>
                <a:gd name="T44" fmla="*/ 577 w 594"/>
                <a:gd name="T45" fmla="*/ 495 h 534"/>
                <a:gd name="T46" fmla="*/ 571 w 594"/>
                <a:gd name="T47" fmla="*/ 481 h 534"/>
                <a:gd name="T48" fmla="*/ 564 w 594"/>
                <a:gd name="T49" fmla="*/ 468 h 534"/>
                <a:gd name="T50" fmla="*/ 554 w 594"/>
                <a:gd name="T51" fmla="*/ 459 h 534"/>
                <a:gd name="T52" fmla="*/ 545 w 594"/>
                <a:gd name="T53" fmla="*/ 455 h 534"/>
                <a:gd name="T54" fmla="*/ 530 w 594"/>
                <a:gd name="T55" fmla="*/ 452 h 534"/>
                <a:gd name="T56" fmla="*/ 489 w 594"/>
                <a:gd name="T57" fmla="*/ 449 h 534"/>
                <a:gd name="T58" fmla="*/ 81 w 594"/>
                <a:gd name="T59" fmla="*/ 450 h 534"/>
                <a:gd name="T60" fmla="*/ 53 w 594"/>
                <a:gd name="T61" fmla="*/ 454 h 534"/>
                <a:gd name="T62" fmla="*/ 41 w 594"/>
                <a:gd name="T63" fmla="*/ 459 h 534"/>
                <a:gd name="T64" fmla="*/ 31 w 594"/>
                <a:gd name="T65" fmla="*/ 466 h 534"/>
                <a:gd name="T66" fmla="*/ 24 w 594"/>
                <a:gd name="T67" fmla="*/ 476 h 534"/>
                <a:gd name="T68" fmla="*/ 20 w 594"/>
                <a:gd name="T69" fmla="*/ 489 h 534"/>
                <a:gd name="T70" fmla="*/ 17 w 594"/>
                <a:gd name="T71" fmla="*/ 504 h 534"/>
                <a:gd name="T72" fmla="*/ 17 w 594"/>
                <a:gd name="T73" fmla="*/ 534 h 534"/>
                <a:gd name="T74" fmla="*/ 0 w 594"/>
                <a:gd name="T75" fmla="*/ 278 h 534"/>
                <a:gd name="T76" fmla="*/ 3 w 594"/>
                <a:gd name="T77" fmla="*/ 213 h 534"/>
                <a:gd name="T78" fmla="*/ 12 w 594"/>
                <a:gd name="T79" fmla="*/ 164 h 534"/>
                <a:gd name="T80" fmla="*/ 21 w 594"/>
                <a:gd name="T81" fmla="*/ 133 h 534"/>
                <a:gd name="T82" fmla="*/ 33 w 594"/>
                <a:gd name="T83" fmla="*/ 106 h 534"/>
                <a:gd name="T84" fmla="*/ 49 w 594"/>
                <a:gd name="T85" fmla="*/ 82 h 534"/>
                <a:gd name="T86" fmla="*/ 66 w 594"/>
                <a:gd name="T87" fmla="*/ 63 h 534"/>
                <a:gd name="T88" fmla="*/ 88 w 594"/>
                <a:gd name="T89" fmla="*/ 48 h 534"/>
                <a:gd name="T90" fmla="*/ 110 w 594"/>
                <a:gd name="T91" fmla="*/ 38 h 534"/>
                <a:gd name="T92" fmla="*/ 134 w 594"/>
                <a:gd name="T93" fmla="*/ 30 h 534"/>
                <a:gd name="T94" fmla="*/ 159 w 594"/>
                <a:gd name="T95" fmla="*/ 28 h 534"/>
                <a:gd name="T96" fmla="*/ 181 w 594"/>
                <a:gd name="T97" fmla="*/ 30 h 534"/>
                <a:gd name="T98" fmla="*/ 202 w 594"/>
                <a:gd name="T99" fmla="*/ 36 h 534"/>
                <a:gd name="T100" fmla="*/ 220 w 594"/>
                <a:gd name="T101" fmla="*/ 44 h 534"/>
                <a:gd name="T102" fmla="*/ 239 w 594"/>
                <a:gd name="T103" fmla="*/ 55 h 534"/>
                <a:gd name="T104" fmla="*/ 255 w 594"/>
                <a:gd name="T105" fmla="*/ 71 h 534"/>
                <a:gd name="T106" fmla="*/ 270 w 594"/>
                <a:gd name="T107" fmla="*/ 89 h 534"/>
                <a:gd name="T108" fmla="*/ 281 w 594"/>
                <a:gd name="T109" fmla="*/ 111 h 534"/>
                <a:gd name="T110" fmla="*/ 292 w 594"/>
                <a:gd name="T111" fmla="*/ 136 h 5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4"/>
                <a:gd name="T169" fmla="*/ 0 h 534"/>
                <a:gd name="T170" fmla="*/ 594 w 594"/>
                <a:gd name="T171" fmla="*/ 534 h 53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4" h="534">
                  <a:moveTo>
                    <a:pt x="292" y="136"/>
                  </a:moveTo>
                  <a:lnTo>
                    <a:pt x="295" y="121"/>
                  </a:lnTo>
                  <a:lnTo>
                    <a:pt x="299" y="107"/>
                  </a:lnTo>
                  <a:lnTo>
                    <a:pt x="303" y="93"/>
                  </a:lnTo>
                  <a:lnTo>
                    <a:pt x="308" y="82"/>
                  </a:lnTo>
                  <a:lnTo>
                    <a:pt x="313" y="71"/>
                  </a:lnTo>
                  <a:lnTo>
                    <a:pt x="319" y="60"/>
                  </a:lnTo>
                  <a:lnTo>
                    <a:pt x="326" y="51"/>
                  </a:lnTo>
                  <a:lnTo>
                    <a:pt x="333" y="43"/>
                  </a:lnTo>
                  <a:lnTo>
                    <a:pt x="343" y="33"/>
                  </a:lnTo>
                  <a:lnTo>
                    <a:pt x="355" y="25"/>
                  </a:lnTo>
                  <a:lnTo>
                    <a:pt x="366" y="17"/>
                  </a:lnTo>
                  <a:lnTo>
                    <a:pt x="378" y="12"/>
                  </a:lnTo>
                  <a:lnTo>
                    <a:pt x="391" y="7"/>
                  </a:lnTo>
                  <a:lnTo>
                    <a:pt x="403" y="4"/>
                  </a:lnTo>
                  <a:lnTo>
                    <a:pt x="418" y="1"/>
                  </a:lnTo>
                  <a:lnTo>
                    <a:pt x="432" y="0"/>
                  </a:lnTo>
                  <a:lnTo>
                    <a:pt x="442" y="1"/>
                  </a:lnTo>
                  <a:lnTo>
                    <a:pt x="454" y="3"/>
                  </a:lnTo>
                  <a:lnTo>
                    <a:pt x="464" y="5"/>
                  </a:lnTo>
                  <a:lnTo>
                    <a:pt x="474" y="8"/>
                  </a:lnTo>
                  <a:lnTo>
                    <a:pt x="486" y="12"/>
                  </a:lnTo>
                  <a:lnTo>
                    <a:pt x="496" y="17"/>
                  </a:lnTo>
                  <a:lnTo>
                    <a:pt x="506" y="22"/>
                  </a:lnTo>
                  <a:lnTo>
                    <a:pt x="516" y="29"/>
                  </a:lnTo>
                  <a:lnTo>
                    <a:pt x="526" y="37"/>
                  </a:lnTo>
                  <a:lnTo>
                    <a:pt x="535" y="44"/>
                  </a:lnTo>
                  <a:lnTo>
                    <a:pt x="544" y="53"/>
                  </a:lnTo>
                  <a:lnTo>
                    <a:pt x="551" y="62"/>
                  </a:lnTo>
                  <a:lnTo>
                    <a:pt x="558" y="72"/>
                  </a:lnTo>
                  <a:lnTo>
                    <a:pt x="564" y="83"/>
                  </a:lnTo>
                  <a:lnTo>
                    <a:pt x="570" y="93"/>
                  </a:lnTo>
                  <a:lnTo>
                    <a:pt x="576" y="106"/>
                  </a:lnTo>
                  <a:lnTo>
                    <a:pt x="580" y="119"/>
                  </a:lnTo>
                  <a:lnTo>
                    <a:pt x="583" y="134"/>
                  </a:lnTo>
                  <a:lnTo>
                    <a:pt x="587" y="149"/>
                  </a:lnTo>
                  <a:lnTo>
                    <a:pt x="589" y="168"/>
                  </a:lnTo>
                  <a:lnTo>
                    <a:pt x="591" y="186"/>
                  </a:lnTo>
                  <a:lnTo>
                    <a:pt x="593" y="208"/>
                  </a:lnTo>
                  <a:lnTo>
                    <a:pt x="593" y="231"/>
                  </a:lnTo>
                  <a:lnTo>
                    <a:pt x="594" y="254"/>
                  </a:lnTo>
                  <a:lnTo>
                    <a:pt x="594" y="534"/>
                  </a:lnTo>
                  <a:lnTo>
                    <a:pt x="578" y="534"/>
                  </a:lnTo>
                  <a:lnTo>
                    <a:pt x="578" y="513"/>
                  </a:lnTo>
                  <a:lnTo>
                    <a:pt x="578" y="503"/>
                  </a:lnTo>
                  <a:lnTo>
                    <a:pt x="577" y="495"/>
                  </a:lnTo>
                  <a:lnTo>
                    <a:pt x="575" y="487"/>
                  </a:lnTo>
                  <a:lnTo>
                    <a:pt x="571" y="481"/>
                  </a:lnTo>
                  <a:lnTo>
                    <a:pt x="568" y="474"/>
                  </a:lnTo>
                  <a:lnTo>
                    <a:pt x="564" y="468"/>
                  </a:lnTo>
                  <a:lnTo>
                    <a:pt x="559" y="463"/>
                  </a:lnTo>
                  <a:lnTo>
                    <a:pt x="554" y="459"/>
                  </a:lnTo>
                  <a:lnTo>
                    <a:pt x="550" y="457"/>
                  </a:lnTo>
                  <a:lnTo>
                    <a:pt x="545" y="455"/>
                  </a:lnTo>
                  <a:lnTo>
                    <a:pt x="537" y="453"/>
                  </a:lnTo>
                  <a:lnTo>
                    <a:pt x="530" y="452"/>
                  </a:lnTo>
                  <a:lnTo>
                    <a:pt x="512" y="450"/>
                  </a:lnTo>
                  <a:lnTo>
                    <a:pt x="489" y="449"/>
                  </a:lnTo>
                  <a:lnTo>
                    <a:pt x="106" y="449"/>
                  </a:lnTo>
                  <a:lnTo>
                    <a:pt x="81" y="450"/>
                  </a:lnTo>
                  <a:lnTo>
                    <a:pt x="60" y="452"/>
                  </a:lnTo>
                  <a:lnTo>
                    <a:pt x="53" y="454"/>
                  </a:lnTo>
                  <a:lnTo>
                    <a:pt x="46" y="456"/>
                  </a:lnTo>
                  <a:lnTo>
                    <a:pt x="41" y="459"/>
                  </a:lnTo>
                  <a:lnTo>
                    <a:pt x="37" y="461"/>
                  </a:lnTo>
                  <a:lnTo>
                    <a:pt x="31" y="466"/>
                  </a:lnTo>
                  <a:lnTo>
                    <a:pt x="28" y="471"/>
                  </a:lnTo>
                  <a:lnTo>
                    <a:pt x="24" y="476"/>
                  </a:lnTo>
                  <a:lnTo>
                    <a:pt x="22" y="483"/>
                  </a:lnTo>
                  <a:lnTo>
                    <a:pt x="20" y="489"/>
                  </a:lnTo>
                  <a:lnTo>
                    <a:pt x="18" y="496"/>
                  </a:lnTo>
                  <a:lnTo>
                    <a:pt x="17" y="504"/>
                  </a:lnTo>
                  <a:lnTo>
                    <a:pt x="17" y="513"/>
                  </a:lnTo>
                  <a:lnTo>
                    <a:pt x="17" y="534"/>
                  </a:lnTo>
                  <a:lnTo>
                    <a:pt x="0" y="534"/>
                  </a:lnTo>
                  <a:lnTo>
                    <a:pt x="0" y="278"/>
                  </a:lnTo>
                  <a:lnTo>
                    <a:pt x="1" y="244"/>
                  </a:lnTo>
                  <a:lnTo>
                    <a:pt x="3" y="213"/>
                  </a:lnTo>
                  <a:lnTo>
                    <a:pt x="7" y="186"/>
                  </a:lnTo>
                  <a:lnTo>
                    <a:pt x="12" y="164"/>
                  </a:lnTo>
                  <a:lnTo>
                    <a:pt x="16" y="147"/>
                  </a:lnTo>
                  <a:lnTo>
                    <a:pt x="21" y="133"/>
                  </a:lnTo>
                  <a:lnTo>
                    <a:pt x="26" y="118"/>
                  </a:lnTo>
                  <a:lnTo>
                    <a:pt x="33" y="106"/>
                  </a:lnTo>
                  <a:lnTo>
                    <a:pt x="41" y="93"/>
                  </a:lnTo>
                  <a:lnTo>
                    <a:pt x="49" y="82"/>
                  </a:lnTo>
                  <a:lnTo>
                    <a:pt x="57" y="72"/>
                  </a:lnTo>
                  <a:lnTo>
                    <a:pt x="66" y="63"/>
                  </a:lnTo>
                  <a:lnTo>
                    <a:pt x="77" y="55"/>
                  </a:lnTo>
                  <a:lnTo>
                    <a:pt x="88" y="48"/>
                  </a:lnTo>
                  <a:lnTo>
                    <a:pt x="98" y="42"/>
                  </a:lnTo>
                  <a:lnTo>
                    <a:pt x="110" y="38"/>
                  </a:lnTo>
                  <a:lnTo>
                    <a:pt x="121" y="33"/>
                  </a:lnTo>
                  <a:lnTo>
                    <a:pt x="134" y="30"/>
                  </a:lnTo>
                  <a:lnTo>
                    <a:pt x="146" y="29"/>
                  </a:lnTo>
                  <a:lnTo>
                    <a:pt x="159" y="28"/>
                  </a:lnTo>
                  <a:lnTo>
                    <a:pt x="170" y="29"/>
                  </a:lnTo>
                  <a:lnTo>
                    <a:pt x="181" y="30"/>
                  </a:lnTo>
                  <a:lnTo>
                    <a:pt x="191" y="32"/>
                  </a:lnTo>
                  <a:lnTo>
                    <a:pt x="202" y="36"/>
                  </a:lnTo>
                  <a:lnTo>
                    <a:pt x="211" y="39"/>
                  </a:lnTo>
                  <a:lnTo>
                    <a:pt x="220" y="44"/>
                  </a:lnTo>
                  <a:lnTo>
                    <a:pt x="230" y="49"/>
                  </a:lnTo>
                  <a:lnTo>
                    <a:pt x="239" y="55"/>
                  </a:lnTo>
                  <a:lnTo>
                    <a:pt x="247" y="62"/>
                  </a:lnTo>
                  <a:lnTo>
                    <a:pt x="255" y="71"/>
                  </a:lnTo>
                  <a:lnTo>
                    <a:pt x="263" y="80"/>
                  </a:lnTo>
                  <a:lnTo>
                    <a:pt x="270" y="89"/>
                  </a:lnTo>
                  <a:lnTo>
                    <a:pt x="276" y="100"/>
                  </a:lnTo>
                  <a:lnTo>
                    <a:pt x="281" y="111"/>
                  </a:lnTo>
                  <a:lnTo>
                    <a:pt x="286" y="123"/>
                  </a:lnTo>
                  <a:lnTo>
                    <a:pt x="292" y="136"/>
                  </a:lnTo>
                </a:path>
              </a:pathLst>
            </a:custGeom>
            <a:noFill/>
            <a:ln w="7938">
              <a:solidFill>
                <a:srgbClr val="1F1A17"/>
              </a:solidFill>
              <a:round/>
              <a:headEnd/>
              <a:tailEnd/>
            </a:ln>
          </p:spPr>
          <p:txBody>
            <a:bodyPr>
              <a:prstTxWarp prst="textNoShape">
                <a:avLst/>
              </a:prstTxWarp>
            </a:bodyPr>
            <a:lstStyle/>
            <a:p>
              <a:endParaRPr lang="de-DE"/>
            </a:p>
          </p:txBody>
        </p:sp>
        <p:sp>
          <p:nvSpPr>
            <p:cNvPr id="279" name="Freeform 280"/>
            <p:cNvSpPr>
              <a:spLocks/>
            </p:cNvSpPr>
            <p:nvPr/>
          </p:nvSpPr>
          <p:spPr bwMode="auto">
            <a:xfrm>
              <a:off x="1743" y="2311"/>
              <a:ext cx="34" cy="35"/>
            </a:xfrm>
            <a:custGeom>
              <a:avLst/>
              <a:gdLst>
                <a:gd name="T0" fmla="*/ 238 w 244"/>
                <a:gd name="T1" fmla="*/ 245 h 245"/>
                <a:gd name="T2" fmla="*/ 239 w 244"/>
                <a:gd name="T3" fmla="*/ 237 h 245"/>
                <a:gd name="T4" fmla="*/ 240 w 244"/>
                <a:gd name="T5" fmla="*/ 227 h 245"/>
                <a:gd name="T6" fmla="*/ 241 w 244"/>
                <a:gd name="T7" fmla="*/ 218 h 245"/>
                <a:gd name="T8" fmla="*/ 242 w 244"/>
                <a:gd name="T9" fmla="*/ 208 h 245"/>
                <a:gd name="T10" fmla="*/ 243 w 244"/>
                <a:gd name="T11" fmla="*/ 197 h 245"/>
                <a:gd name="T12" fmla="*/ 243 w 244"/>
                <a:gd name="T13" fmla="*/ 186 h 245"/>
                <a:gd name="T14" fmla="*/ 243 w 244"/>
                <a:gd name="T15" fmla="*/ 175 h 245"/>
                <a:gd name="T16" fmla="*/ 244 w 244"/>
                <a:gd name="T17" fmla="*/ 162 h 245"/>
                <a:gd name="T18" fmla="*/ 243 w 244"/>
                <a:gd name="T19" fmla="*/ 132 h 245"/>
                <a:gd name="T20" fmla="*/ 240 w 244"/>
                <a:gd name="T21" fmla="*/ 107 h 245"/>
                <a:gd name="T22" fmla="*/ 238 w 244"/>
                <a:gd name="T23" fmla="*/ 95 h 245"/>
                <a:gd name="T24" fmla="*/ 236 w 244"/>
                <a:gd name="T25" fmla="*/ 84 h 245"/>
                <a:gd name="T26" fmla="*/ 233 w 244"/>
                <a:gd name="T27" fmla="*/ 75 h 245"/>
                <a:gd name="T28" fmla="*/ 230 w 244"/>
                <a:gd name="T29" fmla="*/ 66 h 245"/>
                <a:gd name="T30" fmla="*/ 226 w 244"/>
                <a:gd name="T31" fmla="*/ 58 h 245"/>
                <a:gd name="T32" fmla="*/ 222 w 244"/>
                <a:gd name="T33" fmla="*/ 51 h 245"/>
                <a:gd name="T34" fmla="*/ 217 w 244"/>
                <a:gd name="T35" fmla="*/ 45 h 245"/>
                <a:gd name="T36" fmla="*/ 212 w 244"/>
                <a:gd name="T37" fmla="*/ 37 h 245"/>
                <a:gd name="T38" fmla="*/ 207 w 244"/>
                <a:gd name="T39" fmla="*/ 32 h 245"/>
                <a:gd name="T40" fmla="*/ 201 w 244"/>
                <a:gd name="T41" fmla="*/ 26 h 245"/>
                <a:gd name="T42" fmla="*/ 194 w 244"/>
                <a:gd name="T43" fmla="*/ 22 h 245"/>
                <a:gd name="T44" fmla="*/ 187 w 244"/>
                <a:gd name="T45" fmla="*/ 17 h 245"/>
                <a:gd name="T46" fmla="*/ 180 w 244"/>
                <a:gd name="T47" fmla="*/ 13 h 245"/>
                <a:gd name="T48" fmla="*/ 173 w 244"/>
                <a:gd name="T49" fmla="*/ 10 h 245"/>
                <a:gd name="T50" fmla="*/ 166 w 244"/>
                <a:gd name="T51" fmla="*/ 6 h 245"/>
                <a:gd name="T52" fmla="*/ 158 w 244"/>
                <a:gd name="T53" fmla="*/ 4 h 245"/>
                <a:gd name="T54" fmla="*/ 150 w 244"/>
                <a:gd name="T55" fmla="*/ 2 h 245"/>
                <a:gd name="T56" fmla="*/ 142 w 244"/>
                <a:gd name="T57" fmla="*/ 1 h 245"/>
                <a:gd name="T58" fmla="*/ 134 w 244"/>
                <a:gd name="T59" fmla="*/ 0 h 245"/>
                <a:gd name="T60" fmla="*/ 125 w 244"/>
                <a:gd name="T61" fmla="*/ 0 h 245"/>
                <a:gd name="T62" fmla="*/ 113 w 244"/>
                <a:gd name="T63" fmla="*/ 0 h 245"/>
                <a:gd name="T64" fmla="*/ 101 w 244"/>
                <a:gd name="T65" fmla="*/ 2 h 245"/>
                <a:gd name="T66" fmla="*/ 89 w 244"/>
                <a:gd name="T67" fmla="*/ 5 h 245"/>
                <a:gd name="T68" fmla="*/ 78 w 244"/>
                <a:gd name="T69" fmla="*/ 11 h 245"/>
                <a:gd name="T70" fmla="*/ 66 w 244"/>
                <a:gd name="T71" fmla="*/ 17 h 245"/>
                <a:gd name="T72" fmla="*/ 56 w 244"/>
                <a:gd name="T73" fmla="*/ 24 h 245"/>
                <a:gd name="T74" fmla="*/ 46 w 244"/>
                <a:gd name="T75" fmla="*/ 32 h 245"/>
                <a:gd name="T76" fmla="*/ 36 w 244"/>
                <a:gd name="T77" fmla="*/ 43 h 245"/>
                <a:gd name="T78" fmla="*/ 28 w 244"/>
                <a:gd name="T79" fmla="*/ 54 h 245"/>
                <a:gd name="T80" fmla="*/ 21 w 244"/>
                <a:gd name="T81" fmla="*/ 66 h 245"/>
                <a:gd name="T82" fmla="*/ 15 w 244"/>
                <a:gd name="T83" fmla="*/ 80 h 245"/>
                <a:gd name="T84" fmla="*/ 10 w 244"/>
                <a:gd name="T85" fmla="*/ 94 h 245"/>
                <a:gd name="T86" fmla="*/ 6 w 244"/>
                <a:gd name="T87" fmla="*/ 111 h 245"/>
                <a:gd name="T88" fmla="*/ 2 w 244"/>
                <a:gd name="T89" fmla="*/ 128 h 245"/>
                <a:gd name="T90" fmla="*/ 0 w 244"/>
                <a:gd name="T91" fmla="*/ 146 h 245"/>
                <a:gd name="T92" fmla="*/ 0 w 244"/>
                <a:gd name="T93" fmla="*/ 166 h 245"/>
                <a:gd name="T94" fmla="*/ 0 w 244"/>
                <a:gd name="T95" fmla="*/ 187 h 245"/>
                <a:gd name="T96" fmla="*/ 2 w 244"/>
                <a:gd name="T97" fmla="*/ 208 h 245"/>
                <a:gd name="T98" fmla="*/ 6 w 244"/>
                <a:gd name="T99" fmla="*/ 226 h 245"/>
                <a:gd name="T100" fmla="*/ 10 w 244"/>
                <a:gd name="T101" fmla="*/ 245 h 245"/>
                <a:gd name="T102" fmla="*/ 238 w 244"/>
                <a:gd name="T103" fmla="*/ 245 h 2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44"/>
                <a:gd name="T157" fmla="*/ 0 h 245"/>
                <a:gd name="T158" fmla="*/ 244 w 244"/>
                <a:gd name="T159" fmla="*/ 245 h 2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44" h="245">
                  <a:moveTo>
                    <a:pt x="238" y="245"/>
                  </a:moveTo>
                  <a:lnTo>
                    <a:pt x="239" y="237"/>
                  </a:lnTo>
                  <a:lnTo>
                    <a:pt x="240" y="227"/>
                  </a:lnTo>
                  <a:lnTo>
                    <a:pt x="241" y="218"/>
                  </a:lnTo>
                  <a:lnTo>
                    <a:pt x="242" y="208"/>
                  </a:lnTo>
                  <a:lnTo>
                    <a:pt x="243" y="197"/>
                  </a:lnTo>
                  <a:lnTo>
                    <a:pt x="243" y="186"/>
                  </a:lnTo>
                  <a:lnTo>
                    <a:pt x="243" y="175"/>
                  </a:lnTo>
                  <a:lnTo>
                    <a:pt x="244" y="162"/>
                  </a:lnTo>
                  <a:lnTo>
                    <a:pt x="243" y="132"/>
                  </a:lnTo>
                  <a:lnTo>
                    <a:pt x="240" y="107"/>
                  </a:lnTo>
                  <a:lnTo>
                    <a:pt x="238" y="95"/>
                  </a:lnTo>
                  <a:lnTo>
                    <a:pt x="236" y="84"/>
                  </a:lnTo>
                  <a:lnTo>
                    <a:pt x="233" y="75"/>
                  </a:lnTo>
                  <a:lnTo>
                    <a:pt x="230" y="66"/>
                  </a:lnTo>
                  <a:lnTo>
                    <a:pt x="226" y="58"/>
                  </a:lnTo>
                  <a:lnTo>
                    <a:pt x="222" y="51"/>
                  </a:lnTo>
                  <a:lnTo>
                    <a:pt x="217" y="45"/>
                  </a:lnTo>
                  <a:lnTo>
                    <a:pt x="212" y="37"/>
                  </a:lnTo>
                  <a:lnTo>
                    <a:pt x="207" y="32"/>
                  </a:lnTo>
                  <a:lnTo>
                    <a:pt x="201" y="26"/>
                  </a:lnTo>
                  <a:lnTo>
                    <a:pt x="194" y="22"/>
                  </a:lnTo>
                  <a:lnTo>
                    <a:pt x="187" y="17"/>
                  </a:lnTo>
                  <a:lnTo>
                    <a:pt x="180" y="13"/>
                  </a:lnTo>
                  <a:lnTo>
                    <a:pt x="173" y="10"/>
                  </a:lnTo>
                  <a:lnTo>
                    <a:pt x="166" y="6"/>
                  </a:lnTo>
                  <a:lnTo>
                    <a:pt x="158" y="4"/>
                  </a:lnTo>
                  <a:lnTo>
                    <a:pt x="150" y="2"/>
                  </a:lnTo>
                  <a:lnTo>
                    <a:pt x="142" y="1"/>
                  </a:lnTo>
                  <a:lnTo>
                    <a:pt x="134" y="0"/>
                  </a:lnTo>
                  <a:lnTo>
                    <a:pt x="125" y="0"/>
                  </a:lnTo>
                  <a:lnTo>
                    <a:pt x="113" y="0"/>
                  </a:lnTo>
                  <a:lnTo>
                    <a:pt x="101" y="2"/>
                  </a:lnTo>
                  <a:lnTo>
                    <a:pt x="89" y="5"/>
                  </a:lnTo>
                  <a:lnTo>
                    <a:pt x="78" y="11"/>
                  </a:lnTo>
                  <a:lnTo>
                    <a:pt x="66" y="17"/>
                  </a:lnTo>
                  <a:lnTo>
                    <a:pt x="56" y="24"/>
                  </a:lnTo>
                  <a:lnTo>
                    <a:pt x="46" y="32"/>
                  </a:lnTo>
                  <a:lnTo>
                    <a:pt x="36" y="43"/>
                  </a:lnTo>
                  <a:lnTo>
                    <a:pt x="28" y="54"/>
                  </a:lnTo>
                  <a:lnTo>
                    <a:pt x="21" y="66"/>
                  </a:lnTo>
                  <a:lnTo>
                    <a:pt x="15" y="80"/>
                  </a:lnTo>
                  <a:lnTo>
                    <a:pt x="10" y="94"/>
                  </a:lnTo>
                  <a:lnTo>
                    <a:pt x="6" y="111"/>
                  </a:lnTo>
                  <a:lnTo>
                    <a:pt x="2" y="128"/>
                  </a:lnTo>
                  <a:lnTo>
                    <a:pt x="0" y="146"/>
                  </a:lnTo>
                  <a:lnTo>
                    <a:pt x="0" y="166"/>
                  </a:lnTo>
                  <a:lnTo>
                    <a:pt x="0" y="187"/>
                  </a:lnTo>
                  <a:lnTo>
                    <a:pt x="2" y="208"/>
                  </a:lnTo>
                  <a:lnTo>
                    <a:pt x="6" y="226"/>
                  </a:lnTo>
                  <a:lnTo>
                    <a:pt x="10" y="245"/>
                  </a:lnTo>
                  <a:lnTo>
                    <a:pt x="238" y="245"/>
                  </a:lnTo>
                </a:path>
              </a:pathLst>
            </a:custGeom>
            <a:noFill/>
            <a:ln w="7938">
              <a:solidFill>
                <a:srgbClr val="1F1A17"/>
              </a:solidFill>
              <a:round/>
              <a:headEnd/>
              <a:tailEnd/>
            </a:ln>
          </p:spPr>
          <p:txBody>
            <a:bodyPr>
              <a:prstTxWarp prst="textNoShape">
                <a:avLst/>
              </a:prstTxWarp>
            </a:bodyPr>
            <a:lstStyle/>
            <a:p>
              <a:endParaRPr lang="de-DE"/>
            </a:p>
          </p:txBody>
        </p:sp>
        <p:sp>
          <p:nvSpPr>
            <p:cNvPr id="280" name="Freeform 281"/>
            <p:cNvSpPr>
              <a:spLocks/>
            </p:cNvSpPr>
            <p:nvPr/>
          </p:nvSpPr>
          <p:spPr bwMode="auto">
            <a:xfrm>
              <a:off x="1782" y="2308"/>
              <a:ext cx="37" cy="38"/>
            </a:xfrm>
            <a:custGeom>
              <a:avLst/>
              <a:gdLst>
                <a:gd name="T0" fmla="*/ 247 w 259"/>
                <a:gd name="T1" fmla="*/ 262 h 262"/>
                <a:gd name="T2" fmla="*/ 252 w 259"/>
                <a:gd name="T3" fmla="*/ 236 h 262"/>
                <a:gd name="T4" fmla="*/ 256 w 259"/>
                <a:gd name="T5" fmla="*/ 211 h 262"/>
                <a:gd name="T6" fmla="*/ 258 w 259"/>
                <a:gd name="T7" fmla="*/ 187 h 262"/>
                <a:gd name="T8" fmla="*/ 259 w 259"/>
                <a:gd name="T9" fmla="*/ 162 h 262"/>
                <a:gd name="T10" fmla="*/ 258 w 259"/>
                <a:gd name="T11" fmla="*/ 142 h 262"/>
                <a:gd name="T12" fmla="*/ 256 w 259"/>
                <a:gd name="T13" fmla="*/ 125 h 262"/>
                <a:gd name="T14" fmla="*/ 254 w 259"/>
                <a:gd name="T15" fmla="*/ 108 h 262"/>
                <a:gd name="T16" fmla="*/ 250 w 259"/>
                <a:gd name="T17" fmla="*/ 92 h 262"/>
                <a:gd name="T18" fmla="*/ 245 w 259"/>
                <a:gd name="T19" fmla="*/ 77 h 262"/>
                <a:gd name="T20" fmla="*/ 239 w 259"/>
                <a:gd name="T21" fmla="*/ 64 h 262"/>
                <a:gd name="T22" fmla="*/ 231 w 259"/>
                <a:gd name="T23" fmla="*/ 52 h 262"/>
                <a:gd name="T24" fmla="*/ 223 w 259"/>
                <a:gd name="T25" fmla="*/ 41 h 262"/>
                <a:gd name="T26" fmla="*/ 214 w 259"/>
                <a:gd name="T27" fmla="*/ 32 h 262"/>
                <a:gd name="T28" fmla="*/ 204 w 259"/>
                <a:gd name="T29" fmla="*/ 22 h 262"/>
                <a:gd name="T30" fmla="*/ 194 w 259"/>
                <a:gd name="T31" fmla="*/ 15 h 262"/>
                <a:gd name="T32" fmla="*/ 183 w 259"/>
                <a:gd name="T33" fmla="*/ 10 h 262"/>
                <a:gd name="T34" fmla="*/ 172 w 259"/>
                <a:gd name="T35" fmla="*/ 5 h 262"/>
                <a:gd name="T36" fmla="*/ 160 w 259"/>
                <a:gd name="T37" fmla="*/ 2 h 262"/>
                <a:gd name="T38" fmla="*/ 148 w 259"/>
                <a:gd name="T39" fmla="*/ 0 h 262"/>
                <a:gd name="T40" fmla="*/ 135 w 259"/>
                <a:gd name="T41" fmla="*/ 0 h 262"/>
                <a:gd name="T42" fmla="*/ 126 w 259"/>
                <a:gd name="T43" fmla="*/ 0 h 262"/>
                <a:gd name="T44" fmla="*/ 118 w 259"/>
                <a:gd name="T45" fmla="*/ 1 h 262"/>
                <a:gd name="T46" fmla="*/ 109 w 259"/>
                <a:gd name="T47" fmla="*/ 2 h 262"/>
                <a:gd name="T48" fmla="*/ 101 w 259"/>
                <a:gd name="T49" fmla="*/ 4 h 262"/>
                <a:gd name="T50" fmla="*/ 93 w 259"/>
                <a:gd name="T51" fmla="*/ 7 h 262"/>
                <a:gd name="T52" fmla="*/ 85 w 259"/>
                <a:gd name="T53" fmla="*/ 10 h 262"/>
                <a:gd name="T54" fmla="*/ 76 w 259"/>
                <a:gd name="T55" fmla="*/ 14 h 262"/>
                <a:gd name="T56" fmla="*/ 68 w 259"/>
                <a:gd name="T57" fmla="*/ 18 h 262"/>
                <a:gd name="T58" fmla="*/ 61 w 259"/>
                <a:gd name="T59" fmla="*/ 23 h 262"/>
                <a:gd name="T60" fmla="*/ 54 w 259"/>
                <a:gd name="T61" fmla="*/ 30 h 262"/>
                <a:gd name="T62" fmla="*/ 46 w 259"/>
                <a:gd name="T63" fmla="*/ 36 h 262"/>
                <a:gd name="T64" fmla="*/ 40 w 259"/>
                <a:gd name="T65" fmla="*/ 43 h 262"/>
                <a:gd name="T66" fmla="*/ 34 w 259"/>
                <a:gd name="T67" fmla="*/ 51 h 262"/>
                <a:gd name="T68" fmla="*/ 28 w 259"/>
                <a:gd name="T69" fmla="*/ 60 h 262"/>
                <a:gd name="T70" fmla="*/ 23 w 259"/>
                <a:gd name="T71" fmla="*/ 69 h 262"/>
                <a:gd name="T72" fmla="*/ 19 w 259"/>
                <a:gd name="T73" fmla="*/ 79 h 262"/>
                <a:gd name="T74" fmla="*/ 13 w 259"/>
                <a:gd name="T75" fmla="*/ 91 h 262"/>
                <a:gd name="T76" fmla="*/ 10 w 259"/>
                <a:gd name="T77" fmla="*/ 102 h 262"/>
                <a:gd name="T78" fmla="*/ 7 w 259"/>
                <a:gd name="T79" fmla="*/ 114 h 262"/>
                <a:gd name="T80" fmla="*/ 4 w 259"/>
                <a:gd name="T81" fmla="*/ 127 h 262"/>
                <a:gd name="T82" fmla="*/ 2 w 259"/>
                <a:gd name="T83" fmla="*/ 140 h 262"/>
                <a:gd name="T84" fmla="*/ 1 w 259"/>
                <a:gd name="T85" fmla="*/ 155 h 262"/>
                <a:gd name="T86" fmla="*/ 0 w 259"/>
                <a:gd name="T87" fmla="*/ 169 h 262"/>
                <a:gd name="T88" fmla="*/ 0 w 259"/>
                <a:gd name="T89" fmla="*/ 184 h 262"/>
                <a:gd name="T90" fmla="*/ 0 w 259"/>
                <a:gd name="T91" fmla="*/ 198 h 262"/>
                <a:gd name="T92" fmla="*/ 0 w 259"/>
                <a:gd name="T93" fmla="*/ 209 h 262"/>
                <a:gd name="T94" fmla="*/ 0 w 259"/>
                <a:gd name="T95" fmla="*/ 221 h 262"/>
                <a:gd name="T96" fmla="*/ 1 w 259"/>
                <a:gd name="T97" fmla="*/ 231 h 262"/>
                <a:gd name="T98" fmla="*/ 1 w 259"/>
                <a:gd name="T99" fmla="*/ 240 h 262"/>
                <a:gd name="T100" fmla="*/ 2 w 259"/>
                <a:gd name="T101" fmla="*/ 248 h 262"/>
                <a:gd name="T102" fmla="*/ 3 w 259"/>
                <a:gd name="T103" fmla="*/ 256 h 262"/>
                <a:gd name="T104" fmla="*/ 4 w 259"/>
                <a:gd name="T105" fmla="*/ 262 h 262"/>
                <a:gd name="T106" fmla="*/ 247 w 259"/>
                <a:gd name="T107" fmla="*/ 262 h 2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9"/>
                <a:gd name="T163" fmla="*/ 0 h 262"/>
                <a:gd name="T164" fmla="*/ 259 w 259"/>
                <a:gd name="T165" fmla="*/ 262 h 2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9" h="262">
                  <a:moveTo>
                    <a:pt x="247" y="262"/>
                  </a:moveTo>
                  <a:lnTo>
                    <a:pt x="252" y="236"/>
                  </a:lnTo>
                  <a:lnTo>
                    <a:pt x="256" y="211"/>
                  </a:lnTo>
                  <a:lnTo>
                    <a:pt x="258" y="187"/>
                  </a:lnTo>
                  <a:lnTo>
                    <a:pt x="259" y="162"/>
                  </a:lnTo>
                  <a:lnTo>
                    <a:pt x="258" y="142"/>
                  </a:lnTo>
                  <a:lnTo>
                    <a:pt x="256" y="125"/>
                  </a:lnTo>
                  <a:lnTo>
                    <a:pt x="254" y="108"/>
                  </a:lnTo>
                  <a:lnTo>
                    <a:pt x="250" y="92"/>
                  </a:lnTo>
                  <a:lnTo>
                    <a:pt x="245" y="77"/>
                  </a:lnTo>
                  <a:lnTo>
                    <a:pt x="239" y="64"/>
                  </a:lnTo>
                  <a:lnTo>
                    <a:pt x="231" y="52"/>
                  </a:lnTo>
                  <a:lnTo>
                    <a:pt x="223" y="41"/>
                  </a:lnTo>
                  <a:lnTo>
                    <a:pt x="214" y="32"/>
                  </a:lnTo>
                  <a:lnTo>
                    <a:pt x="204" y="22"/>
                  </a:lnTo>
                  <a:lnTo>
                    <a:pt x="194" y="15"/>
                  </a:lnTo>
                  <a:lnTo>
                    <a:pt x="183" y="10"/>
                  </a:lnTo>
                  <a:lnTo>
                    <a:pt x="172" y="5"/>
                  </a:lnTo>
                  <a:lnTo>
                    <a:pt x="160" y="2"/>
                  </a:lnTo>
                  <a:lnTo>
                    <a:pt x="148" y="0"/>
                  </a:lnTo>
                  <a:lnTo>
                    <a:pt x="135" y="0"/>
                  </a:lnTo>
                  <a:lnTo>
                    <a:pt x="126" y="0"/>
                  </a:lnTo>
                  <a:lnTo>
                    <a:pt x="118" y="1"/>
                  </a:lnTo>
                  <a:lnTo>
                    <a:pt x="109" y="2"/>
                  </a:lnTo>
                  <a:lnTo>
                    <a:pt x="101" y="4"/>
                  </a:lnTo>
                  <a:lnTo>
                    <a:pt x="93" y="7"/>
                  </a:lnTo>
                  <a:lnTo>
                    <a:pt x="85" y="10"/>
                  </a:lnTo>
                  <a:lnTo>
                    <a:pt x="76" y="14"/>
                  </a:lnTo>
                  <a:lnTo>
                    <a:pt x="68" y="18"/>
                  </a:lnTo>
                  <a:lnTo>
                    <a:pt x="61" y="23"/>
                  </a:lnTo>
                  <a:lnTo>
                    <a:pt x="54" y="30"/>
                  </a:lnTo>
                  <a:lnTo>
                    <a:pt x="46" y="36"/>
                  </a:lnTo>
                  <a:lnTo>
                    <a:pt x="40" y="43"/>
                  </a:lnTo>
                  <a:lnTo>
                    <a:pt x="34" y="51"/>
                  </a:lnTo>
                  <a:lnTo>
                    <a:pt x="28" y="60"/>
                  </a:lnTo>
                  <a:lnTo>
                    <a:pt x="23" y="69"/>
                  </a:lnTo>
                  <a:lnTo>
                    <a:pt x="19" y="79"/>
                  </a:lnTo>
                  <a:lnTo>
                    <a:pt x="13" y="91"/>
                  </a:lnTo>
                  <a:lnTo>
                    <a:pt x="10" y="102"/>
                  </a:lnTo>
                  <a:lnTo>
                    <a:pt x="7" y="114"/>
                  </a:lnTo>
                  <a:lnTo>
                    <a:pt x="4" y="127"/>
                  </a:lnTo>
                  <a:lnTo>
                    <a:pt x="2" y="140"/>
                  </a:lnTo>
                  <a:lnTo>
                    <a:pt x="1" y="155"/>
                  </a:lnTo>
                  <a:lnTo>
                    <a:pt x="0" y="169"/>
                  </a:lnTo>
                  <a:lnTo>
                    <a:pt x="0" y="184"/>
                  </a:lnTo>
                  <a:lnTo>
                    <a:pt x="0" y="198"/>
                  </a:lnTo>
                  <a:lnTo>
                    <a:pt x="0" y="209"/>
                  </a:lnTo>
                  <a:lnTo>
                    <a:pt x="0" y="221"/>
                  </a:lnTo>
                  <a:lnTo>
                    <a:pt x="1" y="231"/>
                  </a:lnTo>
                  <a:lnTo>
                    <a:pt x="1" y="240"/>
                  </a:lnTo>
                  <a:lnTo>
                    <a:pt x="2" y="248"/>
                  </a:lnTo>
                  <a:lnTo>
                    <a:pt x="3" y="256"/>
                  </a:lnTo>
                  <a:lnTo>
                    <a:pt x="4" y="262"/>
                  </a:lnTo>
                  <a:lnTo>
                    <a:pt x="247" y="262"/>
                  </a:lnTo>
                </a:path>
              </a:pathLst>
            </a:custGeom>
            <a:noFill/>
            <a:ln w="7938">
              <a:solidFill>
                <a:srgbClr val="1F1A17"/>
              </a:solidFill>
              <a:round/>
              <a:headEnd/>
              <a:tailEnd/>
            </a:ln>
          </p:spPr>
          <p:txBody>
            <a:bodyPr>
              <a:prstTxWarp prst="textNoShape">
                <a:avLst/>
              </a:prstTxWarp>
            </a:bodyPr>
            <a:lstStyle/>
            <a:p>
              <a:endParaRPr lang="de-DE"/>
            </a:p>
          </p:txBody>
        </p:sp>
        <p:sp>
          <p:nvSpPr>
            <p:cNvPr id="281" name="Freeform 282"/>
            <p:cNvSpPr>
              <a:spLocks/>
            </p:cNvSpPr>
            <p:nvPr/>
          </p:nvSpPr>
          <p:spPr bwMode="auto">
            <a:xfrm>
              <a:off x="1764" y="2230"/>
              <a:ext cx="60" cy="52"/>
            </a:xfrm>
            <a:custGeom>
              <a:avLst/>
              <a:gdLst>
                <a:gd name="T0" fmla="*/ 392 w 421"/>
                <a:gd name="T1" fmla="*/ 191 h 364"/>
                <a:gd name="T2" fmla="*/ 415 w 421"/>
                <a:gd name="T3" fmla="*/ 231 h 364"/>
                <a:gd name="T4" fmla="*/ 421 w 421"/>
                <a:gd name="T5" fmla="*/ 269 h 364"/>
                <a:gd name="T6" fmla="*/ 417 w 421"/>
                <a:gd name="T7" fmla="*/ 298 h 364"/>
                <a:gd name="T8" fmla="*/ 405 w 421"/>
                <a:gd name="T9" fmla="*/ 323 h 364"/>
                <a:gd name="T10" fmla="*/ 385 w 421"/>
                <a:gd name="T11" fmla="*/ 343 h 364"/>
                <a:gd name="T12" fmla="*/ 359 w 421"/>
                <a:gd name="T13" fmla="*/ 358 h 364"/>
                <a:gd name="T14" fmla="*/ 329 w 421"/>
                <a:gd name="T15" fmla="*/ 364 h 364"/>
                <a:gd name="T16" fmla="*/ 290 w 421"/>
                <a:gd name="T17" fmla="*/ 361 h 364"/>
                <a:gd name="T18" fmla="*/ 259 w 421"/>
                <a:gd name="T19" fmla="*/ 346 h 364"/>
                <a:gd name="T20" fmla="*/ 239 w 421"/>
                <a:gd name="T21" fmla="*/ 327 h 364"/>
                <a:gd name="T22" fmla="*/ 218 w 421"/>
                <a:gd name="T23" fmla="*/ 299 h 364"/>
                <a:gd name="T24" fmla="*/ 182 w 421"/>
                <a:gd name="T25" fmla="*/ 230 h 364"/>
                <a:gd name="T26" fmla="*/ 131 w 421"/>
                <a:gd name="T27" fmla="*/ 141 h 364"/>
                <a:gd name="T28" fmla="*/ 92 w 421"/>
                <a:gd name="T29" fmla="*/ 144 h 364"/>
                <a:gd name="T30" fmla="*/ 63 w 421"/>
                <a:gd name="T31" fmla="*/ 151 h 364"/>
                <a:gd name="T32" fmla="*/ 45 w 421"/>
                <a:gd name="T33" fmla="*/ 165 h 364"/>
                <a:gd name="T34" fmla="*/ 32 w 421"/>
                <a:gd name="T35" fmla="*/ 183 h 364"/>
                <a:gd name="T36" fmla="*/ 27 w 421"/>
                <a:gd name="T37" fmla="*/ 207 h 364"/>
                <a:gd name="T38" fmla="*/ 28 w 421"/>
                <a:gd name="T39" fmla="*/ 229 h 364"/>
                <a:gd name="T40" fmla="*/ 33 w 421"/>
                <a:gd name="T41" fmla="*/ 245 h 364"/>
                <a:gd name="T42" fmla="*/ 42 w 421"/>
                <a:gd name="T43" fmla="*/ 259 h 364"/>
                <a:gd name="T44" fmla="*/ 62 w 421"/>
                <a:gd name="T45" fmla="*/ 273 h 364"/>
                <a:gd name="T46" fmla="*/ 77 w 421"/>
                <a:gd name="T47" fmla="*/ 275 h 364"/>
                <a:gd name="T48" fmla="*/ 119 w 421"/>
                <a:gd name="T49" fmla="*/ 277 h 364"/>
                <a:gd name="T50" fmla="*/ 137 w 421"/>
                <a:gd name="T51" fmla="*/ 291 h 364"/>
                <a:gd name="T52" fmla="*/ 144 w 421"/>
                <a:gd name="T53" fmla="*/ 312 h 364"/>
                <a:gd name="T54" fmla="*/ 137 w 421"/>
                <a:gd name="T55" fmla="*/ 333 h 364"/>
                <a:gd name="T56" fmla="*/ 119 w 421"/>
                <a:gd name="T57" fmla="*/ 346 h 364"/>
                <a:gd name="T58" fmla="*/ 92 w 421"/>
                <a:gd name="T59" fmla="*/ 348 h 364"/>
                <a:gd name="T60" fmla="*/ 65 w 421"/>
                <a:gd name="T61" fmla="*/ 339 h 364"/>
                <a:gd name="T62" fmla="*/ 39 w 421"/>
                <a:gd name="T63" fmla="*/ 320 h 364"/>
                <a:gd name="T64" fmla="*/ 18 w 421"/>
                <a:gd name="T65" fmla="*/ 290 h 364"/>
                <a:gd name="T66" fmla="*/ 5 w 421"/>
                <a:gd name="T67" fmla="*/ 250 h 364"/>
                <a:gd name="T68" fmla="*/ 0 w 421"/>
                <a:gd name="T69" fmla="*/ 202 h 364"/>
                <a:gd name="T70" fmla="*/ 3 w 421"/>
                <a:gd name="T71" fmla="*/ 165 h 364"/>
                <a:gd name="T72" fmla="*/ 10 w 421"/>
                <a:gd name="T73" fmla="*/ 133 h 364"/>
                <a:gd name="T74" fmla="*/ 22 w 421"/>
                <a:gd name="T75" fmla="*/ 109 h 364"/>
                <a:gd name="T76" fmla="*/ 35 w 421"/>
                <a:gd name="T77" fmla="*/ 92 h 364"/>
                <a:gd name="T78" fmla="*/ 54 w 421"/>
                <a:gd name="T79" fmla="*/ 80 h 364"/>
                <a:gd name="T80" fmla="*/ 89 w 421"/>
                <a:gd name="T81" fmla="*/ 71 h 364"/>
                <a:gd name="T82" fmla="*/ 274 w 421"/>
                <a:gd name="T83" fmla="*/ 69 h 364"/>
                <a:gd name="T84" fmla="*/ 335 w 421"/>
                <a:gd name="T85" fmla="*/ 68 h 364"/>
                <a:gd name="T86" fmla="*/ 354 w 421"/>
                <a:gd name="T87" fmla="*/ 63 h 364"/>
                <a:gd name="T88" fmla="*/ 364 w 421"/>
                <a:gd name="T89" fmla="*/ 57 h 364"/>
                <a:gd name="T90" fmla="*/ 366 w 421"/>
                <a:gd name="T91" fmla="*/ 48 h 364"/>
                <a:gd name="T92" fmla="*/ 358 w 421"/>
                <a:gd name="T93" fmla="*/ 30 h 364"/>
                <a:gd name="T94" fmla="*/ 331 w 421"/>
                <a:gd name="T95" fmla="*/ 0 h 364"/>
                <a:gd name="T96" fmla="*/ 384 w 421"/>
                <a:gd name="T97" fmla="*/ 24 h 364"/>
                <a:gd name="T98" fmla="*/ 411 w 421"/>
                <a:gd name="T99" fmla="*/ 59 h 364"/>
                <a:gd name="T100" fmla="*/ 420 w 421"/>
                <a:gd name="T101" fmla="*/ 93 h 364"/>
                <a:gd name="T102" fmla="*/ 415 w 421"/>
                <a:gd name="T103" fmla="*/ 117 h 364"/>
                <a:gd name="T104" fmla="*/ 406 w 421"/>
                <a:gd name="T105" fmla="*/ 127 h 364"/>
                <a:gd name="T106" fmla="*/ 391 w 421"/>
                <a:gd name="T107" fmla="*/ 136 h 364"/>
                <a:gd name="T108" fmla="*/ 355 w 421"/>
                <a:gd name="T109" fmla="*/ 141 h 3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1"/>
                <a:gd name="T166" fmla="*/ 0 h 364"/>
                <a:gd name="T167" fmla="*/ 421 w 421"/>
                <a:gd name="T168" fmla="*/ 364 h 3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1" h="364">
                  <a:moveTo>
                    <a:pt x="355" y="141"/>
                  </a:moveTo>
                  <a:lnTo>
                    <a:pt x="376" y="169"/>
                  </a:lnTo>
                  <a:lnTo>
                    <a:pt x="392" y="191"/>
                  </a:lnTo>
                  <a:lnTo>
                    <a:pt x="404" y="208"/>
                  </a:lnTo>
                  <a:lnTo>
                    <a:pt x="410" y="218"/>
                  </a:lnTo>
                  <a:lnTo>
                    <a:pt x="415" y="231"/>
                  </a:lnTo>
                  <a:lnTo>
                    <a:pt x="418" y="243"/>
                  </a:lnTo>
                  <a:lnTo>
                    <a:pt x="420" y="255"/>
                  </a:lnTo>
                  <a:lnTo>
                    <a:pt x="421" y="269"/>
                  </a:lnTo>
                  <a:lnTo>
                    <a:pt x="420" y="279"/>
                  </a:lnTo>
                  <a:lnTo>
                    <a:pt x="419" y="289"/>
                  </a:lnTo>
                  <a:lnTo>
                    <a:pt x="417" y="298"/>
                  </a:lnTo>
                  <a:lnTo>
                    <a:pt x="414" y="306"/>
                  </a:lnTo>
                  <a:lnTo>
                    <a:pt x="410" y="315"/>
                  </a:lnTo>
                  <a:lnTo>
                    <a:pt x="405" y="323"/>
                  </a:lnTo>
                  <a:lnTo>
                    <a:pt x="400" y="330"/>
                  </a:lnTo>
                  <a:lnTo>
                    <a:pt x="392" y="337"/>
                  </a:lnTo>
                  <a:lnTo>
                    <a:pt x="385" y="343"/>
                  </a:lnTo>
                  <a:lnTo>
                    <a:pt x="377" y="348"/>
                  </a:lnTo>
                  <a:lnTo>
                    <a:pt x="369" y="354"/>
                  </a:lnTo>
                  <a:lnTo>
                    <a:pt x="359" y="358"/>
                  </a:lnTo>
                  <a:lnTo>
                    <a:pt x="350" y="360"/>
                  </a:lnTo>
                  <a:lnTo>
                    <a:pt x="340" y="362"/>
                  </a:lnTo>
                  <a:lnTo>
                    <a:pt x="329" y="364"/>
                  </a:lnTo>
                  <a:lnTo>
                    <a:pt x="318" y="364"/>
                  </a:lnTo>
                  <a:lnTo>
                    <a:pt x="304" y="363"/>
                  </a:lnTo>
                  <a:lnTo>
                    <a:pt x="290" y="361"/>
                  </a:lnTo>
                  <a:lnTo>
                    <a:pt x="278" y="357"/>
                  </a:lnTo>
                  <a:lnTo>
                    <a:pt x="268" y="350"/>
                  </a:lnTo>
                  <a:lnTo>
                    <a:pt x="259" y="346"/>
                  </a:lnTo>
                  <a:lnTo>
                    <a:pt x="252" y="340"/>
                  </a:lnTo>
                  <a:lnTo>
                    <a:pt x="246" y="334"/>
                  </a:lnTo>
                  <a:lnTo>
                    <a:pt x="239" y="327"/>
                  </a:lnTo>
                  <a:lnTo>
                    <a:pt x="231" y="318"/>
                  </a:lnTo>
                  <a:lnTo>
                    <a:pt x="224" y="309"/>
                  </a:lnTo>
                  <a:lnTo>
                    <a:pt x="218" y="299"/>
                  </a:lnTo>
                  <a:lnTo>
                    <a:pt x="211" y="289"/>
                  </a:lnTo>
                  <a:lnTo>
                    <a:pt x="197" y="263"/>
                  </a:lnTo>
                  <a:lnTo>
                    <a:pt x="182" y="230"/>
                  </a:lnTo>
                  <a:lnTo>
                    <a:pt x="165" y="189"/>
                  </a:lnTo>
                  <a:lnTo>
                    <a:pt x="148" y="141"/>
                  </a:lnTo>
                  <a:lnTo>
                    <a:pt x="131" y="141"/>
                  </a:lnTo>
                  <a:lnTo>
                    <a:pt x="117" y="141"/>
                  </a:lnTo>
                  <a:lnTo>
                    <a:pt x="104" y="142"/>
                  </a:lnTo>
                  <a:lnTo>
                    <a:pt x="92" y="144"/>
                  </a:lnTo>
                  <a:lnTo>
                    <a:pt x="81" y="146"/>
                  </a:lnTo>
                  <a:lnTo>
                    <a:pt x="71" y="148"/>
                  </a:lnTo>
                  <a:lnTo>
                    <a:pt x="63" y="151"/>
                  </a:lnTo>
                  <a:lnTo>
                    <a:pt x="56" y="155"/>
                  </a:lnTo>
                  <a:lnTo>
                    <a:pt x="50" y="159"/>
                  </a:lnTo>
                  <a:lnTo>
                    <a:pt x="45" y="165"/>
                  </a:lnTo>
                  <a:lnTo>
                    <a:pt x="39" y="171"/>
                  </a:lnTo>
                  <a:lnTo>
                    <a:pt x="36" y="177"/>
                  </a:lnTo>
                  <a:lnTo>
                    <a:pt x="32" y="183"/>
                  </a:lnTo>
                  <a:lnTo>
                    <a:pt x="30" y="190"/>
                  </a:lnTo>
                  <a:lnTo>
                    <a:pt x="28" y="199"/>
                  </a:lnTo>
                  <a:lnTo>
                    <a:pt x="27" y="207"/>
                  </a:lnTo>
                  <a:lnTo>
                    <a:pt x="27" y="215"/>
                  </a:lnTo>
                  <a:lnTo>
                    <a:pt x="27" y="222"/>
                  </a:lnTo>
                  <a:lnTo>
                    <a:pt x="28" y="229"/>
                  </a:lnTo>
                  <a:lnTo>
                    <a:pt x="29" y="235"/>
                  </a:lnTo>
                  <a:lnTo>
                    <a:pt x="31" y="240"/>
                  </a:lnTo>
                  <a:lnTo>
                    <a:pt x="33" y="245"/>
                  </a:lnTo>
                  <a:lnTo>
                    <a:pt x="35" y="250"/>
                  </a:lnTo>
                  <a:lnTo>
                    <a:pt x="38" y="254"/>
                  </a:lnTo>
                  <a:lnTo>
                    <a:pt x="42" y="259"/>
                  </a:lnTo>
                  <a:lnTo>
                    <a:pt x="50" y="266"/>
                  </a:lnTo>
                  <a:lnTo>
                    <a:pt x="58" y="271"/>
                  </a:lnTo>
                  <a:lnTo>
                    <a:pt x="62" y="273"/>
                  </a:lnTo>
                  <a:lnTo>
                    <a:pt x="66" y="274"/>
                  </a:lnTo>
                  <a:lnTo>
                    <a:pt x="71" y="275"/>
                  </a:lnTo>
                  <a:lnTo>
                    <a:pt x="77" y="275"/>
                  </a:lnTo>
                  <a:lnTo>
                    <a:pt x="101" y="275"/>
                  </a:lnTo>
                  <a:lnTo>
                    <a:pt x="111" y="275"/>
                  </a:lnTo>
                  <a:lnTo>
                    <a:pt x="119" y="277"/>
                  </a:lnTo>
                  <a:lnTo>
                    <a:pt x="126" y="280"/>
                  </a:lnTo>
                  <a:lnTo>
                    <a:pt x="132" y="285"/>
                  </a:lnTo>
                  <a:lnTo>
                    <a:pt x="137" y="291"/>
                  </a:lnTo>
                  <a:lnTo>
                    <a:pt x="141" y="297"/>
                  </a:lnTo>
                  <a:lnTo>
                    <a:pt x="143" y="304"/>
                  </a:lnTo>
                  <a:lnTo>
                    <a:pt x="144" y="312"/>
                  </a:lnTo>
                  <a:lnTo>
                    <a:pt x="143" y="320"/>
                  </a:lnTo>
                  <a:lnTo>
                    <a:pt x="141" y="327"/>
                  </a:lnTo>
                  <a:lnTo>
                    <a:pt x="137" y="333"/>
                  </a:lnTo>
                  <a:lnTo>
                    <a:pt x="132" y="338"/>
                  </a:lnTo>
                  <a:lnTo>
                    <a:pt x="126" y="343"/>
                  </a:lnTo>
                  <a:lnTo>
                    <a:pt x="119" y="346"/>
                  </a:lnTo>
                  <a:lnTo>
                    <a:pt x="111" y="348"/>
                  </a:lnTo>
                  <a:lnTo>
                    <a:pt x="101" y="348"/>
                  </a:lnTo>
                  <a:lnTo>
                    <a:pt x="92" y="348"/>
                  </a:lnTo>
                  <a:lnTo>
                    <a:pt x="83" y="346"/>
                  </a:lnTo>
                  <a:lnTo>
                    <a:pt x="73" y="343"/>
                  </a:lnTo>
                  <a:lnTo>
                    <a:pt x="65" y="339"/>
                  </a:lnTo>
                  <a:lnTo>
                    <a:pt x="56" y="334"/>
                  </a:lnTo>
                  <a:lnTo>
                    <a:pt x="48" y="327"/>
                  </a:lnTo>
                  <a:lnTo>
                    <a:pt x="39" y="320"/>
                  </a:lnTo>
                  <a:lnTo>
                    <a:pt x="32" y="310"/>
                  </a:lnTo>
                  <a:lnTo>
                    <a:pt x="25" y="300"/>
                  </a:lnTo>
                  <a:lnTo>
                    <a:pt x="18" y="290"/>
                  </a:lnTo>
                  <a:lnTo>
                    <a:pt x="12" y="277"/>
                  </a:lnTo>
                  <a:lnTo>
                    <a:pt x="8" y="264"/>
                  </a:lnTo>
                  <a:lnTo>
                    <a:pt x="5" y="250"/>
                  </a:lnTo>
                  <a:lnTo>
                    <a:pt x="2" y="235"/>
                  </a:lnTo>
                  <a:lnTo>
                    <a:pt x="1" y="219"/>
                  </a:lnTo>
                  <a:lnTo>
                    <a:pt x="0" y="202"/>
                  </a:lnTo>
                  <a:lnTo>
                    <a:pt x="0" y="189"/>
                  </a:lnTo>
                  <a:lnTo>
                    <a:pt x="1" y="177"/>
                  </a:lnTo>
                  <a:lnTo>
                    <a:pt x="3" y="165"/>
                  </a:lnTo>
                  <a:lnTo>
                    <a:pt x="5" y="153"/>
                  </a:lnTo>
                  <a:lnTo>
                    <a:pt x="7" y="143"/>
                  </a:lnTo>
                  <a:lnTo>
                    <a:pt x="10" y="133"/>
                  </a:lnTo>
                  <a:lnTo>
                    <a:pt x="14" y="123"/>
                  </a:lnTo>
                  <a:lnTo>
                    <a:pt x="19" y="115"/>
                  </a:lnTo>
                  <a:lnTo>
                    <a:pt x="22" y="109"/>
                  </a:lnTo>
                  <a:lnTo>
                    <a:pt x="26" y="103"/>
                  </a:lnTo>
                  <a:lnTo>
                    <a:pt x="31" y="98"/>
                  </a:lnTo>
                  <a:lnTo>
                    <a:pt x="35" y="92"/>
                  </a:lnTo>
                  <a:lnTo>
                    <a:pt x="41" y="88"/>
                  </a:lnTo>
                  <a:lnTo>
                    <a:pt x="48" y="84"/>
                  </a:lnTo>
                  <a:lnTo>
                    <a:pt x="54" y="80"/>
                  </a:lnTo>
                  <a:lnTo>
                    <a:pt x="61" y="77"/>
                  </a:lnTo>
                  <a:lnTo>
                    <a:pt x="72" y="73"/>
                  </a:lnTo>
                  <a:lnTo>
                    <a:pt x="89" y="71"/>
                  </a:lnTo>
                  <a:lnTo>
                    <a:pt x="111" y="70"/>
                  </a:lnTo>
                  <a:lnTo>
                    <a:pt x="137" y="69"/>
                  </a:lnTo>
                  <a:lnTo>
                    <a:pt x="274" y="69"/>
                  </a:lnTo>
                  <a:lnTo>
                    <a:pt x="300" y="69"/>
                  </a:lnTo>
                  <a:lnTo>
                    <a:pt x="320" y="69"/>
                  </a:lnTo>
                  <a:lnTo>
                    <a:pt x="335" y="68"/>
                  </a:lnTo>
                  <a:lnTo>
                    <a:pt x="344" y="67"/>
                  </a:lnTo>
                  <a:lnTo>
                    <a:pt x="350" y="66"/>
                  </a:lnTo>
                  <a:lnTo>
                    <a:pt x="354" y="63"/>
                  </a:lnTo>
                  <a:lnTo>
                    <a:pt x="358" y="61"/>
                  </a:lnTo>
                  <a:lnTo>
                    <a:pt x="362" y="59"/>
                  </a:lnTo>
                  <a:lnTo>
                    <a:pt x="364" y="57"/>
                  </a:lnTo>
                  <a:lnTo>
                    <a:pt x="365" y="54"/>
                  </a:lnTo>
                  <a:lnTo>
                    <a:pt x="366" y="51"/>
                  </a:lnTo>
                  <a:lnTo>
                    <a:pt x="366" y="48"/>
                  </a:lnTo>
                  <a:lnTo>
                    <a:pt x="365" y="41"/>
                  </a:lnTo>
                  <a:lnTo>
                    <a:pt x="363" y="36"/>
                  </a:lnTo>
                  <a:lnTo>
                    <a:pt x="358" y="30"/>
                  </a:lnTo>
                  <a:lnTo>
                    <a:pt x="351" y="22"/>
                  </a:lnTo>
                  <a:lnTo>
                    <a:pt x="342" y="12"/>
                  </a:lnTo>
                  <a:lnTo>
                    <a:pt x="331" y="0"/>
                  </a:lnTo>
                  <a:lnTo>
                    <a:pt x="355" y="0"/>
                  </a:lnTo>
                  <a:lnTo>
                    <a:pt x="371" y="12"/>
                  </a:lnTo>
                  <a:lnTo>
                    <a:pt x="384" y="24"/>
                  </a:lnTo>
                  <a:lnTo>
                    <a:pt x="395" y="37"/>
                  </a:lnTo>
                  <a:lnTo>
                    <a:pt x="404" y="48"/>
                  </a:lnTo>
                  <a:lnTo>
                    <a:pt x="411" y="59"/>
                  </a:lnTo>
                  <a:lnTo>
                    <a:pt x="416" y="71"/>
                  </a:lnTo>
                  <a:lnTo>
                    <a:pt x="419" y="82"/>
                  </a:lnTo>
                  <a:lnTo>
                    <a:pt x="420" y="93"/>
                  </a:lnTo>
                  <a:lnTo>
                    <a:pt x="419" y="104"/>
                  </a:lnTo>
                  <a:lnTo>
                    <a:pt x="417" y="113"/>
                  </a:lnTo>
                  <a:lnTo>
                    <a:pt x="415" y="117"/>
                  </a:lnTo>
                  <a:lnTo>
                    <a:pt x="412" y="121"/>
                  </a:lnTo>
                  <a:lnTo>
                    <a:pt x="409" y="124"/>
                  </a:lnTo>
                  <a:lnTo>
                    <a:pt x="406" y="127"/>
                  </a:lnTo>
                  <a:lnTo>
                    <a:pt x="402" y="131"/>
                  </a:lnTo>
                  <a:lnTo>
                    <a:pt x="397" y="134"/>
                  </a:lnTo>
                  <a:lnTo>
                    <a:pt x="391" y="136"/>
                  </a:lnTo>
                  <a:lnTo>
                    <a:pt x="385" y="138"/>
                  </a:lnTo>
                  <a:lnTo>
                    <a:pt x="372" y="140"/>
                  </a:lnTo>
                  <a:lnTo>
                    <a:pt x="355" y="141"/>
                  </a:lnTo>
                </a:path>
              </a:pathLst>
            </a:custGeom>
            <a:noFill/>
            <a:ln w="7938">
              <a:solidFill>
                <a:srgbClr val="1F1A17"/>
              </a:solidFill>
              <a:round/>
              <a:headEnd/>
              <a:tailEnd/>
            </a:ln>
          </p:spPr>
          <p:txBody>
            <a:bodyPr>
              <a:prstTxWarp prst="textNoShape">
                <a:avLst/>
              </a:prstTxWarp>
            </a:bodyPr>
            <a:lstStyle/>
            <a:p>
              <a:endParaRPr lang="de-DE"/>
            </a:p>
          </p:txBody>
        </p:sp>
        <p:sp>
          <p:nvSpPr>
            <p:cNvPr id="282" name="Freeform 283"/>
            <p:cNvSpPr>
              <a:spLocks/>
            </p:cNvSpPr>
            <p:nvPr/>
          </p:nvSpPr>
          <p:spPr bwMode="auto">
            <a:xfrm>
              <a:off x="1789" y="2250"/>
              <a:ext cx="28" cy="22"/>
            </a:xfrm>
            <a:custGeom>
              <a:avLst/>
              <a:gdLst>
                <a:gd name="T0" fmla="*/ 152 w 197"/>
                <a:gd name="T1" fmla="*/ 0 h 150"/>
                <a:gd name="T2" fmla="*/ 0 w 197"/>
                <a:gd name="T3" fmla="*/ 0 h 150"/>
                <a:gd name="T4" fmla="*/ 12 w 197"/>
                <a:gd name="T5" fmla="*/ 30 h 150"/>
                <a:gd name="T6" fmla="*/ 22 w 197"/>
                <a:gd name="T7" fmla="*/ 55 h 150"/>
                <a:gd name="T8" fmla="*/ 31 w 197"/>
                <a:gd name="T9" fmla="*/ 72 h 150"/>
                <a:gd name="T10" fmla="*/ 37 w 197"/>
                <a:gd name="T11" fmla="*/ 86 h 150"/>
                <a:gd name="T12" fmla="*/ 47 w 197"/>
                <a:gd name="T13" fmla="*/ 101 h 150"/>
                <a:gd name="T14" fmla="*/ 56 w 197"/>
                <a:gd name="T15" fmla="*/ 114 h 150"/>
                <a:gd name="T16" fmla="*/ 67 w 197"/>
                <a:gd name="T17" fmla="*/ 126 h 150"/>
                <a:gd name="T18" fmla="*/ 77 w 197"/>
                <a:gd name="T19" fmla="*/ 134 h 150"/>
                <a:gd name="T20" fmla="*/ 88 w 197"/>
                <a:gd name="T21" fmla="*/ 141 h 150"/>
                <a:gd name="T22" fmla="*/ 100 w 197"/>
                <a:gd name="T23" fmla="*/ 145 h 150"/>
                <a:gd name="T24" fmla="*/ 111 w 197"/>
                <a:gd name="T25" fmla="*/ 149 h 150"/>
                <a:gd name="T26" fmla="*/ 123 w 197"/>
                <a:gd name="T27" fmla="*/ 150 h 150"/>
                <a:gd name="T28" fmla="*/ 131 w 197"/>
                <a:gd name="T29" fmla="*/ 150 h 150"/>
                <a:gd name="T30" fmla="*/ 138 w 197"/>
                <a:gd name="T31" fmla="*/ 149 h 150"/>
                <a:gd name="T32" fmla="*/ 145 w 197"/>
                <a:gd name="T33" fmla="*/ 147 h 150"/>
                <a:gd name="T34" fmla="*/ 152 w 197"/>
                <a:gd name="T35" fmla="*/ 144 h 150"/>
                <a:gd name="T36" fmla="*/ 159 w 197"/>
                <a:gd name="T37" fmla="*/ 142 h 150"/>
                <a:gd name="T38" fmla="*/ 165 w 197"/>
                <a:gd name="T39" fmla="*/ 139 h 150"/>
                <a:gd name="T40" fmla="*/ 170 w 197"/>
                <a:gd name="T41" fmla="*/ 135 h 150"/>
                <a:gd name="T42" fmla="*/ 176 w 197"/>
                <a:gd name="T43" fmla="*/ 131 h 150"/>
                <a:gd name="T44" fmla="*/ 180 w 197"/>
                <a:gd name="T45" fmla="*/ 126 h 150"/>
                <a:gd name="T46" fmla="*/ 184 w 197"/>
                <a:gd name="T47" fmla="*/ 121 h 150"/>
                <a:gd name="T48" fmla="*/ 189 w 197"/>
                <a:gd name="T49" fmla="*/ 116 h 150"/>
                <a:gd name="T50" fmla="*/ 192 w 197"/>
                <a:gd name="T51" fmla="*/ 110 h 150"/>
                <a:gd name="T52" fmla="*/ 194 w 197"/>
                <a:gd name="T53" fmla="*/ 105 h 150"/>
                <a:gd name="T54" fmla="*/ 195 w 197"/>
                <a:gd name="T55" fmla="*/ 99 h 150"/>
                <a:gd name="T56" fmla="*/ 196 w 197"/>
                <a:gd name="T57" fmla="*/ 94 h 150"/>
                <a:gd name="T58" fmla="*/ 197 w 197"/>
                <a:gd name="T59" fmla="*/ 88 h 150"/>
                <a:gd name="T60" fmla="*/ 196 w 197"/>
                <a:gd name="T61" fmla="*/ 78 h 150"/>
                <a:gd name="T62" fmla="*/ 194 w 197"/>
                <a:gd name="T63" fmla="*/ 69 h 150"/>
                <a:gd name="T64" fmla="*/ 191 w 197"/>
                <a:gd name="T65" fmla="*/ 60 h 150"/>
                <a:gd name="T66" fmla="*/ 185 w 197"/>
                <a:gd name="T67" fmla="*/ 48 h 150"/>
                <a:gd name="T68" fmla="*/ 179 w 197"/>
                <a:gd name="T69" fmla="*/ 38 h 150"/>
                <a:gd name="T70" fmla="*/ 172 w 197"/>
                <a:gd name="T71" fmla="*/ 26 h 150"/>
                <a:gd name="T72" fmla="*/ 163 w 197"/>
                <a:gd name="T73" fmla="*/ 13 h 150"/>
                <a:gd name="T74" fmla="*/ 152 w 197"/>
                <a:gd name="T75" fmla="*/ 0 h 1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150"/>
                <a:gd name="T116" fmla="*/ 197 w 197"/>
                <a:gd name="T117" fmla="*/ 150 h 1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150">
                  <a:moveTo>
                    <a:pt x="152" y="0"/>
                  </a:moveTo>
                  <a:lnTo>
                    <a:pt x="0" y="0"/>
                  </a:lnTo>
                  <a:lnTo>
                    <a:pt x="12" y="30"/>
                  </a:lnTo>
                  <a:lnTo>
                    <a:pt x="22" y="55"/>
                  </a:lnTo>
                  <a:lnTo>
                    <a:pt x="31" y="72"/>
                  </a:lnTo>
                  <a:lnTo>
                    <a:pt x="37" y="86"/>
                  </a:lnTo>
                  <a:lnTo>
                    <a:pt x="47" y="101"/>
                  </a:lnTo>
                  <a:lnTo>
                    <a:pt x="56" y="114"/>
                  </a:lnTo>
                  <a:lnTo>
                    <a:pt x="67" y="126"/>
                  </a:lnTo>
                  <a:lnTo>
                    <a:pt x="77" y="134"/>
                  </a:lnTo>
                  <a:lnTo>
                    <a:pt x="88" y="141"/>
                  </a:lnTo>
                  <a:lnTo>
                    <a:pt x="100" y="145"/>
                  </a:lnTo>
                  <a:lnTo>
                    <a:pt x="111" y="149"/>
                  </a:lnTo>
                  <a:lnTo>
                    <a:pt x="123" y="150"/>
                  </a:lnTo>
                  <a:lnTo>
                    <a:pt x="131" y="150"/>
                  </a:lnTo>
                  <a:lnTo>
                    <a:pt x="138" y="149"/>
                  </a:lnTo>
                  <a:lnTo>
                    <a:pt x="145" y="147"/>
                  </a:lnTo>
                  <a:lnTo>
                    <a:pt x="152" y="144"/>
                  </a:lnTo>
                  <a:lnTo>
                    <a:pt x="159" y="142"/>
                  </a:lnTo>
                  <a:lnTo>
                    <a:pt x="165" y="139"/>
                  </a:lnTo>
                  <a:lnTo>
                    <a:pt x="170" y="135"/>
                  </a:lnTo>
                  <a:lnTo>
                    <a:pt x="176" y="131"/>
                  </a:lnTo>
                  <a:lnTo>
                    <a:pt x="180" y="126"/>
                  </a:lnTo>
                  <a:lnTo>
                    <a:pt x="184" y="121"/>
                  </a:lnTo>
                  <a:lnTo>
                    <a:pt x="189" y="116"/>
                  </a:lnTo>
                  <a:lnTo>
                    <a:pt x="192" y="110"/>
                  </a:lnTo>
                  <a:lnTo>
                    <a:pt x="194" y="105"/>
                  </a:lnTo>
                  <a:lnTo>
                    <a:pt x="195" y="99"/>
                  </a:lnTo>
                  <a:lnTo>
                    <a:pt x="196" y="94"/>
                  </a:lnTo>
                  <a:lnTo>
                    <a:pt x="197" y="88"/>
                  </a:lnTo>
                  <a:lnTo>
                    <a:pt x="196" y="78"/>
                  </a:lnTo>
                  <a:lnTo>
                    <a:pt x="194" y="69"/>
                  </a:lnTo>
                  <a:lnTo>
                    <a:pt x="191" y="60"/>
                  </a:lnTo>
                  <a:lnTo>
                    <a:pt x="185" y="48"/>
                  </a:lnTo>
                  <a:lnTo>
                    <a:pt x="179" y="38"/>
                  </a:lnTo>
                  <a:lnTo>
                    <a:pt x="172" y="26"/>
                  </a:lnTo>
                  <a:lnTo>
                    <a:pt x="163" y="13"/>
                  </a:lnTo>
                  <a:lnTo>
                    <a:pt x="152" y="0"/>
                  </a:lnTo>
                </a:path>
              </a:pathLst>
            </a:custGeom>
            <a:noFill/>
            <a:ln w="7938">
              <a:solidFill>
                <a:srgbClr val="1F1A17"/>
              </a:solidFill>
              <a:round/>
              <a:headEnd/>
              <a:tailEnd/>
            </a:ln>
          </p:spPr>
          <p:txBody>
            <a:bodyPr>
              <a:prstTxWarp prst="textNoShape">
                <a:avLst/>
              </a:prstTxWarp>
            </a:bodyPr>
            <a:lstStyle/>
            <a:p>
              <a:endParaRPr lang="de-DE"/>
            </a:p>
          </p:txBody>
        </p:sp>
        <p:sp>
          <p:nvSpPr>
            <p:cNvPr id="283" name="Freeform 284"/>
            <p:cNvSpPr>
              <a:spLocks/>
            </p:cNvSpPr>
            <p:nvPr/>
          </p:nvSpPr>
          <p:spPr bwMode="auto">
            <a:xfrm>
              <a:off x="1764" y="2187"/>
              <a:ext cx="59" cy="42"/>
            </a:xfrm>
            <a:custGeom>
              <a:avLst/>
              <a:gdLst>
                <a:gd name="T0" fmla="*/ 91 w 413"/>
                <a:gd name="T1" fmla="*/ 158 h 297"/>
                <a:gd name="T2" fmla="*/ 51 w 413"/>
                <a:gd name="T3" fmla="*/ 133 h 297"/>
                <a:gd name="T4" fmla="*/ 23 w 413"/>
                <a:gd name="T5" fmla="*/ 107 h 297"/>
                <a:gd name="T6" fmla="*/ 12 w 413"/>
                <a:gd name="T7" fmla="*/ 95 h 297"/>
                <a:gd name="T8" fmla="*/ 6 w 413"/>
                <a:gd name="T9" fmla="*/ 81 h 297"/>
                <a:gd name="T10" fmla="*/ 2 w 413"/>
                <a:gd name="T11" fmla="*/ 68 h 297"/>
                <a:gd name="T12" fmla="*/ 0 w 413"/>
                <a:gd name="T13" fmla="*/ 55 h 297"/>
                <a:gd name="T14" fmla="*/ 4 w 413"/>
                <a:gd name="T15" fmla="*/ 33 h 297"/>
                <a:gd name="T16" fmla="*/ 15 w 413"/>
                <a:gd name="T17" fmla="*/ 15 h 297"/>
                <a:gd name="T18" fmla="*/ 31 w 413"/>
                <a:gd name="T19" fmla="*/ 3 h 297"/>
                <a:gd name="T20" fmla="*/ 49 w 413"/>
                <a:gd name="T21" fmla="*/ 0 h 297"/>
                <a:gd name="T22" fmla="*/ 65 w 413"/>
                <a:gd name="T23" fmla="*/ 2 h 297"/>
                <a:gd name="T24" fmla="*/ 78 w 413"/>
                <a:gd name="T25" fmla="*/ 11 h 297"/>
                <a:gd name="T26" fmla="*/ 87 w 413"/>
                <a:gd name="T27" fmla="*/ 24 h 297"/>
                <a:gd name="T28" fmla="*/ 90 w 413"/>
                <a:gd name="T29" fmla="*/ 38 h 297"/>
                <a:gd name="T30" fmla="*/ 86 w 413"/>
                <a:gd name="T31" fmla="*/ 55 h 297"/>
                <a:gd name="T32" fmla="*/ 74 w 413"/>
                <a:gd name="T33" fmla="*/ 72 h 297"/>
                <a:gd name="T34" fmla="*/ 63 w 413"/>
                <a:gd name="T35" fmla="*/ 89 h 297"/>
                <a:gd name="T36" fmla="*/ 59 w 413"/>
                <a:gd name="T37" fmla="*/ 100 h 297"/>
                <a:gd name="T38" fmla="*/ 62 w 413"/>
                <a:gd name="T39" fmla="*/ 108 h 297"/>
                <a:gd name="T40" fmla="*/ 68 w 413"/>
                <a:gd name="T41" fmla="*/ 118 h 297"/>
                <a:gd name="T42" fmla="*/ 92 w 413"/>
                <a:gd name="T43" fmla="*/ 137 h 297"/>
                <a:gd name="T44" fmla="*/ 127 w 413"/>
                <a:gd name="T45" fmla="*/ 158 h 297"/>
                <a:gd name="T46" fmla="*/ 335 w 413"/>
                <a:gd name="T47" fmla="*/ 158 h 297"/>
                <a:gd name="T48" fmla="*/ 359 w 413"/>
                <a:gd name="T49" fmla="*/ 154 h 297"/>
                <a:gd name="T50" fmla="*/ 375 w 413"/>
                <a:gd name="T51" fmla="*/ 146 h 297"/>
                <a:gd name="T52" fmla="*/ 385 w 413"/>
                <a:gd name="T53" fmla="*/ 136 h 297"/>
                <a:gd name="T54" fmla="*/ 392 w 413"/>
                <a:gd name="T55" fmla="*/ 122 h 297"/>
                <a:gd name="T56" fmla="*/ 397 w 413"/>
                <a:gd name="T57" fmla="*/ 101 h 297"/>
                <a:gd name="T58" fmla="*/ 413 w 413"/>
                <a:gd name="T59" fmla="*/ 89 h 297"/>
                <a:gd name="T60" fmla="*/ 397 w 413"/>
                <a:gd name="T61" fmla="*/ 293 h 297"/>
                <a:gd name="T62" fmla="*/ 395 w 413"/>
                <a:gd name="T63" fmla="*/ 266 h 297"/>
                <a:gd name="T64" fmla="*/ 387 w 413"/>
                <a:gd name="T65" fmla="*/ 248 h 297"/>
                <a:gd name="T66" fmla="*/ 378 w 413"/>
                <a:gd name="T67" fmla="*/ 238 h 297"/>
                <a:gd name="T68" fmla="*/ 366 w 413"/>
                <a:gd name="T69" fmla="*/ 232 h 297"/>
                <a:gd name="T70" fmla="*/ 351 w 413"/>
                <a:gd name="T71" fmla="*/ 231 h 297"/>
                <a:gd name="T72" fmla="*/ 322 w 413"/>
                <a:gd name="T73" fmla="*/ 230 h 297"/>
                <a:gd name="T74" fmla="*/ 136 w 413"/>
                <a:gd name="T75" fmla="*/ 230 h 297"/>
                <a:gd name="T76" fmla="*/ 94 w 413"/>
                <a:gd name="T77" fmla="*/ 232 h 297"/>
                <a:gd name="T78" fmla="*/ 78 w 413"/>
                <a:gd name="T79" fmla="*/ 235 h 297"/>
                <a:gd name="T80" fmla="*/ 68 w 413"/>
                <a:gd name="T81" fmla="*/ 240 h 297"/>
                <a:gd name="T82" fmla="*/ 62 w 413"/>
                <a:gd name="T83" fmla="*/ 248 h 297"/>
                <a:gd name="T84" fmla="*/ 59 w 413"/>
                <a:gd name="T85" fmla="*/ 257 h 297"/>
                <a:gd name="T86" fmla="*/ 59 w 413"/>
                <a:gd name="T87" fmla="*/ 269 h 297"/>
                <a:gd name="T88" fmla="*/ 62 w 413"/>
                <a:gd name="T89" fmla="*/ 285 h 297"/>
                <a:gd name="T90" fmla="*/ 50 w 413"/>
                <a:gd name="T91" fmla="*/ 297 h 297"/>
                <a:gd name="T92" fmla="*/ 0 w 413"/>
                <a:gd name="T93" fmla="*/ 158 h 2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3"/>
                <a:gd name="T142" fmla="*/ 0 h 297"/>
                <a:gd name="T143" fmla="*/ 413 w 413"/>
                <a:gd name="T144" fmla="*/ 297 h 2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3" h="297">
                  <a:moveTo>
                    <a:pt x="0" y="158"/>
                  </a:moveTo>
                  <a:lnTo>
                    <a:pt x="91" y="158"/>
                  </a:lnTo>
                  <a:lnTo>
                    <a:pt x="69" y="145"/>
                  </a:lnTo>
                  <a:lnTo>
                    <a:pt x="51" y="133"/>
                  </a:lnTo>
                  <a:lnTo>
                    <a:pt x="35" y="120"/>
                  </a:lnTo>
                  <a:lnTo>
                    <a:pt x="23" y="107"/>
                  </a:lnTo>
                  <a:lnTo>
                    <a:pt x="18" y="101"/>
                  </a:lnTo>
                  <a:lnTo>
                    <a:pt x="12" y="95"/>
                  </a:lnTo>
                  <a:lnTo>
                    <a:pt x="9" y="88"/>
                  </a:lnTo>
                  <a:lnTo>
                    <a:pt x="6" y="81"/>
                  </a:lnTo>
                  <a:lnTo>
                    <a:pt x="3" y="75"/>
                  </a:lnTo>
                  <a:lnTo>
                    <a:pt x="2" y="68"/>
                  </a:lnTo>
                  <a:lnTo>
                    <a:pt x="1" y="62"/>
                  </a:lnTo>
                  <a:lnTo>
                    <a:pt x="0" y="55"/>
                  </a:lnTo>
                  <a:lnTo>
                    <a:pt x="1" y="43"/>
                  </a:lnTo>
                  <a:lnTo>
                    <a:pt x="4" y="33"/>
                  </a:lnTo>
                  <a:lnTo>
                    <a:pt x="8" y="24"/>
                  </a:lnTo>
                  <a:lnTo>
                    <a:pt x="15" y="15"/>
                  </a:lnTo>
                  <a:lnTo>
                    <a:pt x="23" y="8"/>
                  </a:lnTo>
                  <a:lnTo>
                    <a:pt x="31" y="3"/>
                  </a:lnTo>
                  <a:lnTo>
                    <a:pt x="39" y="1"/>
                  </a:lnTo>
                  <a:lnTo>
                    <a:pt x="49" y="0"/>
                  </a:lnTo>
                  <a:lnTo>
                    <a:pt x="57" y="0"/>
                  </a:lnTo>
                  <a:lnTo>
                    <a:pt x="65" y="2"/>
                  </a:lnTo>
                  <a:lnTo>
                    <a:pt x="71" y="6"/>
                  </a:lnTo>
                  <a:lnTo>
                    <a:pt x="78" y="11"/>
                  </a:lnTo>
                  <a:lnTo>
                    <a:pt x="83" y="16"/>
                  </a:lnTo>
                  <a:lnTo>
                    <a:pt x="87" y="24"/>
                  </a:lnTo>
                  <a:lnTo>
                    <a:pt x="89" y="31"/>
                  </a:lnTo>
                  <a:lnTo>
                    <a:pt x="90" y="38"/>
                  </a:lnTo>
                  <a:lnTo>
                    <a:pt x="89" y="46"/>
                  </a:lnTo>
                  <a:lnTo>
                    <a:pt x="86" y="55"/>
                  </a:lnTo>
                  <a:lnTo>
                    <a:pt x="81" y="63"/>
                  </a:lnTo>
                  <a:lnTo>
                    <a:pt x="74" y="72"/>
                  </a:lnTo>
                  <a:lnTo>
                    <a:pt x="68" y="81"/>
                  </a:lnTo>
                  <a:lnTo>
                    <a:pt x="63" y="89"/>
                  </a:lnTo>
                  <a:lnTo>
                    <a:pt x="60" y="95"/>
                  </a:lnTo>
                  <a:lnTo>
                    <a:pt x="59" y="100"/>
                  </a:lnTo>
                  <a:lnTo>
                    <a:pt x="60" y="104"/>
                  </a:lnTo>
                  <a:lnTo>
                    <a:pt x="62" y="108"/>
                  </a:lnTo>
                  <a:lnTo>
                    <a:pt x="64" y="113"/>
                  </a:lnTo>
                  <a:lnTo>
                    <a:pt x="68" y="118"/>
                  </a:lnTo>
                  <a:lnTo>
                    <a:pt x="79" y="128"/>
                  </a:lnTo>
                  <a:lnTo>
                    <a:pt x="92" y="137"/>
                  </a:lnTo>
                  <a:lnTo>
                    <a:pt x="109" y="147"/>
                  </a:lnTo>
                  <a:lnTo>
                    <a:pt x="127" y="158"/>
                  </a:lnTo>
                  <a:lnTo>
                    <a:pt x="319" y="158"/>
                  </a:lnTo>
                  <a:lnTo>
                    <a:pt x="335" y="158"/>
                  </a:lnTo>
                  <a:lnTo>
                    <a:pt x="348" y="156"/>
                  </a:lnTo>
                  <a:lnTo>
                    <a:pt x="359" y="154"/>
                  </a:lnTo>
                  <a:lnTo>
                    <a:pt x="370" y="150"/>
                  </a:lnTo>
                  <a:lnTo>
                    <a:pt x="375" y="146"/>
                  </a:lnTo>
                  <a:lnTo>
                    <a:pt x="380" y="142"/>
                  </a:lnTo>
                  <a:lnTo>
                    <a:pt x="385" y="136"/>
                  </a:lnTo>
                  <a:lnTo>
                    <a:pt x="389" y="130"/>
                  </a:lnTo>
                  <a:lnTo>
                    <a:pt x="392" y="122"/>
                  </a:lnTo>
                  <a:lnTo>
                    <a:pt x="396" y="112"/>
                  </a:lnTo>
                  <a:lnTo>
                    <a:pt x="397" y="101"/>
                  </a:lnTo>
                  <a:lnTo>
                    <a:pt x="397" y="89"/>
                  </a:lnTo>
                  <a:lnTo>
                    <a:pt x="413" y="89"/>
                  </a:lnTo>
                  <a:lnTo>
                    <a:pt x="413" y="293"/>
                  </a:lnTo>
                  <a:lnTo>
                    <a:pt x="397" y="293"/>
                  </a:lnTo>
                  <a:lnTo>
                    <a:pt x="397" y="279"/>
                  </a:lnTo>
                  <a:lnTo>
                    <a:pt x="395" y="266"/>
                  </a:lnTo>
                  <a:lnTo>
                    <a:pt x="391" y="256"/>
                  </a:lnTo>
                  <a:lnTo>
                    <a:pt x="387" y="248"/>
                  </a:lnTo>
                  <a:lnTo>
                    <a:pt x="383" y="242"/>
                  </a:lnTo>
                  <a:lnTo>
                    <a:pt x="378" y="238"/>
                  </a:lnTo>
                  <a:lnTo>
                    <a:pt x="372" y="235"/>
                  </a:lnTo>
                  <a:lnTo>
                    <a:pt x="366" y="232"/>
                  </a:lnTo>
                  <a:lnTo>
                    <a:pt x="359" y="231"/>
                  </a:lnTo>
                  <a:lnTo>
                    <a:pt x="351" y="231"/>
                  </a:lnTo>
                  <a:lnTo>
                    <a:pt x="339" y="230"/>
                  </a:lnTo>
                  <a:lnTo>
                    <a:pt x="322" y="230"/>
                  </a:lnTo>
                  <a:lnTo>
                    <a:pt x="167" y="230"/>
                  </a:lnTo>
                  <a:lnTo>
                    <a:pt x="136" y="230"/>
                  </a:lnTo>
                  <a:lnTo>
                    <a:pt x="112" y="231"/>
                  </a:lnTo>
                  <a:lnTo>
                    <a:pt x="94" y="232"/>
                  </a:lnTo>
                  <a:lnTo>
                    <a:pt x="84" y="233"/>
                  </a:lnTo>
                  <a:lnTo>
                    <a:pt x="78" y="235"/>
                  </a:lnTo>
                  <a:lnTo>
                    <a:pt x="72" y="237"/>
                  </a:lnTo>
                  <a:lnTo>
                    <a:pt x="68" y="240"/>
                  </a:lnTo>
                  <a:lnTo>
                    <a:pt x="65" y="244"/>
                  </a:lnTo>
                  <a:lnTo>
                    <a:pt x="62" y="248"/>
                  </a:lnTo>
                  <a:lnTo>
                    <a:pt x="60" y="252"/>
                  </a:lnTo>
                  <a:lnTo>
                    <a:pt x="59" y="257"/>
                  </a:lnTo>
                  <a:lnTo>
                    <a:pt x="59" y="263"/>
                  </a:lnTo>
                  <a:lnTo>
                    <a:pt x="59" y="269"/>
                  </a:lnTo>
                  <a:lnTo>
                    <a:pt x="60" y="278"/>
                  </a:lnTo>
                  <a:lnTo>
                    <a:pt x="62" y="285"/>
                  </a:lnTo>
                  <a:lnTo>
                    <a:pt x="65" y="293"/>
                  </a:lnTo>
                  <a:lnTo>
                    <a:pt x="50" y="297"/>
                  </a:lnTo>
                  <a:lnTo>
                    <a:pt x="0" y="176"/>
                  </a:lnTo>
                  <a:lnTo>
                    <a:pt x="0" y="158"/>
                  </a:lnTo>
                </a:path>
              </a:pathLst>
            </a:custGeom>
            <a:noFill/>
            <a:ln w="7938">
              <a:solidFill>
                <a:srgbClr val="1F1A17"/>
              </a:solidFill>
              <a:round/>
              <a:headEnd/>
              <a:tailEnd/>
            </a:ln>
          </p:spPr>
          <p:txBody>
            <a:bodyPr>
              <a:prstTxWarp prst="textNoShape">
                <a:avLst/>
              </a:prstTxWarp>
            </a:bodyPr>
            <a:lstStyle/>
            <a:p>
              <a:endParaRPr lang="de-DE"/>
            </a:p>
          </p:txBody>
        </p:sp>
        <p:sp>
          <p:nvSpPr>
            <p:cNvPr id="284" name="Freeform 285"/>
            <p:cNvSpPr>
              <a:spLocks/>
            </p:cNvSpPr>
            <p:nvPr/>
          </p:nvSpPr>
          <p:spPr bwMode="auto">
            <a:xfrm>
              <a:off x="1734" y="2123"/>
              <a:ext cx="89" cy="63"/>
            </a:xfrm>
            <a:custGeom>
              <a:avLst/>
              <a:gdLst>
                <a:gd name="T0" fmla="*/ 400 w 623"/>
                <a:gd name="T1" fmla="*/ 306 h 446"/>
                <a:gd name="T2" fmla="*/ 293 w 623"/>
                <a:gd name="T3" fmla="*/ 190 h 446"/>
                <a:gd name="T4" fmla="*/ 274 w 623"/>
                <a:gd name="T5" fmla="*/ 171 h 446"/>
                <a:gd name="T6" fmla="*/ 264 w 623"/>
                <a:gd name="T7" fmla="*/ 165 h 446"/>
                <a:gd name="T8" fmla="*/ 255 w 623"/>
                <a:gd name="T9" fmla="*/ 164 h 446"/>
                <a:gd name="T10" fmla="*/ 246 w 623"/>
                <a:gd name="T11" fmla="*/ 168 h 446"/>
                <a:gd name="T12" fmla="*/ 240 w 623"/>
                <a:gd name="T13" fmla="*/ 175 h 446"/>
                <a:gd name="T14" fmla="*/ 237 w 623"/>
                <a:gd name="T15" fmla="*/ 187 h 446"/>
                <a:gd name="T16" fmla="*/ 222 w 623"/>
                <a:gd name="T17" fmla="*/ 195 h 446"/>
                <a:gd name="T18" fmla="*/ 236 w 623"/>
                <a:gd name="T19" fmla="*/ 20 h 446"/>
                <a:gd name="T20" fmla="*/ 239 w 623"/>
                <a:gd name="T21" fmla="*/ 53 h 446"/>
                <a:gd name="T22" fmla="*/ 247 w 623"/>
                <a:gd name="T23" fmla="*/ 80 h 446"/>
                <a:gd name="T24" fmla="*/ 261 w 623"/>
                <a:gd name="T25" fmla="*/ 105 h 446"/>
                <a:gd name="T26" fmla="*/ 283 w 623"/>
                <a:gd name="T27" fmla="*/ 133 h 446"/>
                <a:gd name="T28" fmla="*/ 507 w 623"/>
                <a:gd name="T29" fmla="*/ 133 h 446"/>
                <a:gd name="T30" fmla="*/ 552 w 623"/>
                <a:gd name="T31" fmla="*/ 97 h 446"/>
                <a:gd name="T32" fmla="*/ 576 w 623"/>
                <a:gd name="T33" fmla="*/ 75 h 446"/>
                <a:gd name="T34" fmla="*/ 593 w 623"/>
                <a:gd name="T35" fmla="*/ 56 h 446"/>
                <a:gd name="T36" fmla="*/ 602 w 623"/>
                <a:gd name="T37" fmla="*/ 38 h 446"/>
                <a:gd name="T38" fmla="*/ 606 w 623"/>
                <a:gd name="T39" fmla="*/ 23 h 446"/>
                <a:gd name="T40" fmla="*/ 607 w 623"/>
                <a:gd name="T41" fmla="*/ 0 h 446"/>
                <a:gd name="T42" fmla="*/ 623 w 623"/>
                <a:gd name="T43" fmla="*/ 195 h 446"/>
                <a:gd name="T44" fmla="*/ 607 w 623"/>
                <a:gd name="T45" fmla="*/ 187 h 446"/>
                <a:gd name="T46" fmla="*/ 605 w 623"/>
                <a:gd name="T47" fmla="*/ 176 h 446"/>
                <a:gd name="T48" fmla="*/ 599 w 623"/>
                <a:gd name="T49" fmla="*/ 169 h 446"/>
                <a:gd name="T50" fmla="*/ 593 w 623"/>
                <a:gd name="T51" fmla="*/ 167 h 446"/>
                <a:gd name="T52" fmla="*/ 583 w 623"/>
                <a:gd name="T53" fmla="*/ 167 h 446"/>
                <a:gd name="T54" fmla="*/ 567 w 623"/>
                <a:gd name="T55" fmla="*/ 176 h 446"/>
                <a:gd name="T56" fmla="*/ 400 w 623"/>
                <a:gd name="T57" fmla="*/ 306 h 446"/>
                <a:gd name="T58" fmla="*/ 551 w 623"/>
                <a:gd name="T59" fmla="*/ 306 h 446"/>
                <a:gd name="T60" fmla="*/ 576 w 623"/>
                <a:gd name="T61" fmla="*/ 303 h 446"/>
                <a:gd name="T62" fmla="*/ 589 w 623"/>
                <a:gd name="T63" fmla="*/ 298 h 446"/>
                <a:gd name="T64" fmla="*/ 598 w 623"/>
                <a:gd name="T65" fmla="*/ 291 h 446"/>
                <a:gd name="T66" fmla="*/ 604 w 623"/>
                <a:gd name="T67" fmla="*/ 280 h 446"/>
                <a:gd name="T68" fmla="*/ 607 w 623"/>
                <a:gd name="T69" fmla="*/ 257 h 446"/>
                <a:gd name="T70" fmla="*/ 623 w 623"/>
                <a:gd name="T71" fmla="*/ 242 h 446"/>
                <a:gd name="T72" fmla="*/ 607 w 623"/>
                <a:gd name="T73" fmla="*/ 446 h 446"/>
                <a:gd name="T74" fmla="*/ 606 w 623"/>
                <a:gd name="T75" fmla="*/ 419 h 446"/>
                <a:gd name="T76" fmla="*/ 599 w 623"/>
                <a:gd name="T77" fmla="*/ 400 h 446"/>
                <a:gd name="T78" fmla="*/ 593 w 623"/>
                <a:gd name="T79" fmla="*/ 392 h 446"/>
                <a:gd name="T80" fmla="*/ 585 w 623"/>
                <a:gd name="T81" fmla="*/ 386 h 446"/>
                <a:gd name="T82" fmla="*/ 565 w 623"/>
                <a:gd name="T83" fmla="*/ 381 h 446"/>
                <a:gd name="T84" fmla="*/ 535 w 623"/>
                <a:gd name="T85" fmla="*/ 380 h 446"/>
                <a:gd name="T86" fmla="*/ 139 w 623"/>
                <a:gd name="T87" fmla="*/ 380 h 446"/>
                <a:gd name="T88" fmla="*/ 97 w 623"/>
                <a:gd name="T89" fmla="*/ 381 h 446"/>
                <a:gd name="T90" fmla="*/ 78 w 623"/>
                <a:gd name="T91" fmla="*/ 384 h 446"/>
                <a:gd name="T92" fmla="*/ 68 w 623"/>
                <a:gd name="T93" fmla="*/ 389 h 446"/>
                <a:gd name="T94" fmla="*/ 61 w 623"/>
                <a:gd name="T95" fmla="*/ 396 h 446"/>
                <a:gd name="T96" fmla="*/ 58 w 623"/>
                <a:gd name="T97" fmla="*/ 406 h 446"/>
                <a:gd name="T98" fmla="*/ 58 w 623"/>
                <a:gd name="T99" fmla="*/ 416 h 446"/>
                <a:gd name="T100" fmla="*/ 61 w 623"/>
                <a:gd name="T101" fmla="*/ 429 h 446"/>
                <a:gd name="T102" fmla="*/ 50 w 623"/>
                <a:gd name="T103" fmla="*/ 446 h 446"/>
                <a:gd name="T104" fmla="*/ 0 w 623"/>
                <a:gd name="T105" fmla="*/ 306 h 4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3"/>
                <a:gd name="T160" fmla="*/ 0 h 446"/>
                <a:gd name="T161" fmla="*/ 623 w 623"/>
                <a:gd name="T162" fmla="*/ 446 h 4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3" h="446">
                  <a:moveTo>
                    <a:pt x="0" y="306"/>
                  </a:moveTo>
                  <a:lnTo>
                    <a:pt x="400" y="306"/>
                  </a:lnTo>
                  <a:lnTo>
                    <a:pt x="306" y="205"/>
                  </a:lnTo>
                  <a:lnTo>
                    <a:pt x="293" y="190"/>
                  </a:lnTo>
                  <a:lnTo>
                    <a:pt x="282" y="179"/>
                  </a:lnTo>
                  <a:lnTo>
                    <a:pt x="274" y="171"/>
                  </a:lnTo>
                  <a:lnTo>
                    <a:pt x="269" y="167"/>
                  </a:lnTo>
                  <a:lnTo>
                    <a:pt x="264" y="165"/>
                  </a:lnTo>
                  <a:lnTo>
                    <a:pt x="259" y="164"/>
                  </a:lnTo>
                  <a:lnTo>
                    <a:pt x="255" y="164"/>
                  </a:lnTo>
                  <a:lnTo>
                    <a:pt x="250" y="166"/>
                  </a:lnTo>
                  <a:lnTo>
                    <a:pt x="246" y="168"/>
                  </a:lnTo>
                  <a:lnTo>
                    <a:pt x="243" y="171"/>
                  </a:lnTo>
                  <a:lnTo>
                    <a:pt x="240" y="175"/>
                  </a:lnTo>
                  <a:lnTo>
                    <a:pt x="238" y="180"/>
                  </a:lnTo>
                  <a:lnTo>
                    <a:pt x="237" y="187"/>
                  </a:lnTo>
                  <a:lnTo>
                    <a:pt x="236" y="195"/>
                  </a:lnTo>
                  <a:lnTo>
                    <a:pt x="222" y="195"/>
                  </a:lnTo>
                  <a:lnTo>
                    <a:pt x="222" y="20"/>
                  </a:lnTo>
                  <a:lnTo>
                    <a:pt x="236" y="20"/>
                  </a:lnTo>
                  <a:lnTo>
                    <a:pt x="237" y="38"/>
                  </a:lnTo>
                  <a:lnTo>
                    <a:pt x="239" y="53"/>
                  </a:lnTo>
                  <a:lnTo>
                    <a:pt x="242" y="68"/>
                  </a:lnTo>
                  <a:lnTo>
                    <a:pt x="247" y="80"/>
                  </a:lnTo>
                  <a:lnTo>
                    <a:pt x="253" y="93"/>
                  </a:lnTo>
                  <a:lnTo>
                    <a:pt x="261" y="105"/>
                  </a:lnTo>
                  <a:lnTo>
                    <a:pt x="271" y="118"/>
                  </a:lnTo>
                  <a:lnTo>
                    <a:pt x="283" y="133"/>
                  </a:lnTo>
                  <a:lnTo>
                    <a:pt x="377" y="235"/>
                  </a:lnTo>
                  <a:lnTo>
                    <a:pt x="507" y="133"/>
                  </a:lnTo>
                  <a:lnTo>
                    <a:pt x="532" y="113"/>
                  </a:lnTo>
                  <a:lnTo>
                    <a:pt x="552" y="97"/>
                  </a:lnTo>
                  <a:lnTo>
                    <a:pt x="566" y="84"/>
                  </a:lnTo>
                  <a:lnTo>
                    <a:pt x="576" y="75"/>
                  </a:lnTo>
                  <a:lnTo>
                    <a:pt x="585" y="65"/>
                  </a:lnTo>
                  <a:lnTo>
                    <a:pt x="593" y="56"/>
                  </a:lnTo>
                  <a:lnTo>
                    <a:pt x="598" y="46"/>
                  </a:lnTo>
                  <a:lnTo>
                    <a:pt x="602" y="38"/>
                  </a:lnTo>
                  <a:lnTo>
                    <a:pt x="605" y="32"/>
                  </a:lnTo>
                  <a:lnTo>
                    <a:pt x="606" y="23"/>
                  </a:lnTo>
                  <a:lnTo>
                    <a:pt x="607" y="12"/>
                  </a:lnTo>
                  <a:lnTo>
                    <a:pt x="607" y="0"/>
                  </a:lnTo>
                  <a:lnTo>
                    <a:pt x="623" y="0"/>
                  </a:lnTo>
                  <a:lnTo>
                    <a:pt x="623" y="195"/>
                  </a:lnTo>
                  <a:lnTo>
                    <a:pt x="607" y="195"/>
                  </a:lnTo>
                  <a:lnTo>
                    <a:pt x="607" y="187"/>
                  </a:lnTo>
                  <a:lnTo>
                    <a:pt x="606" y="180"/>
                  </a:lnTo>
                  <a:lnTo>
                    <a:pt x="605" y="176"/>
                  </a:lnTo>
                  <a:lnTo>
                    <a:pt x="602" y="172"/>
                  </a:lnTo>
                  <a:lnTo>
                    <a:pt x="599" y="169"/>
                  </a:lnTo>
                  <a:lnTo>
                    <a:pt x="596" y="168"/>
                  </a:lnTo>
                  <a:lnTo>
                    <a:pt x="593" y="167"/>
                  </a:lnTo>
                  <a:lnTo>
                    <a:pt x="589" y="166"/>
                  </a:lnTo>
                  <a:lnTo>
                    <a:pt x="583" y="167"/>
                  </a:lnTo>
                  <a:lnTo>
                    <a:pt x="576" y="170"/>
                  </a:lnTo>
                  <a:lnTo>
                    <a:pt x="567" y="176"/>
                  </a:lnTo>
                  <a:lnTo>
                    <a:pt x="557" y="184"/>
                  </a:lnTo>
                  <a:lnTo>
                    <a:pt x="400" y="306"/>
                  </a:lnTo>
                  <a:lnTo>
                    <a:pt x="532" y="306"/>
                  </a:lnTo>
                  <a:lnTo>
                    <a:pt x="551" y="306"/>
                  </a:lnTo>
                  <a:lnTo>
                    <a:pt x="565" y="305"/>
                  </a:lnTo>
                  <a:lnTo>
                    <a:pt x="576" y="303"/>
                  </a:lnTo>
                  <a:lnTo>
                    <a:pt x="584" y="301"/>
                  </a:lnTo>
                  <a:lnTo>
                    <a:pt x="589" y="298"/>
                  </a:lnTo>
                  <a:lnTo>
                    <a:pt x="594" y="295"/>
                  </a:lnTo>
                  <a:lnTo>
                    <a:pt x="598" y="291"/>
                  </a:lnTo>
                  <a:lnTo>
                    <a:pt x="601" y="286"/>
                  </a:lnTo>
                  <a:lnTo>
                    <a:pt x="604" y="280"/>
                  </a:lnTo>
                  <a:lnTo>
                    <a:pt x="606" y="269"/>
                  </a:lnTo>
                  <a:lnTo>
                    <a:pt x="607" y="257"/>
                  </a:lnTo>
                  <a:lnTo>
                    <a:pt x="607" y="242"/>
                  </a:lnTo>
                  <a:lnTo>
                    <a:pt x="623" y="242"/>
                  </a:lnTo>
                  <a:lnTo>
                    <a:pt x="623" y="446"/>
                  </a:lnTo>
                  <a:lnTo>
                    <a:pt x="607" y="446"/>
                  </a:lnTo>
                  <a:lnTo>
                    <a:pt x="607" y="431"/>
                  </a:lnTo>
                  <a:lnTo>
                    <a:pt x="606" y="419"/>
                  </a:lnTo>
                  <a:lnTo>
                    <a:pt x="602" y="409"/>
                  </a:lnTo>
                  <a:lnTo>
                    <a:pt x="599" y="400"/>
                  </a:lnTo>
                  <a:lnTo>
                    <a:pt x="597" y="395"/>
                  </a:lnTo>
                  <a:lnTo>
                    <a:pt x="593" y="392"/>
                  </a:lnTo>
                  <a:lnTo>
                    <a:pt x="589" y="389"/>
                  </a:lnTo>
                  <a:lnTo>
                    <a:pt x="585" y="386"/>
                  </a:lnTo>
                  <a:lnTo>
                    <a:pt x="577" y="383"/>
                  </a:lnTo>
                  <a:lnTo>
                    <a:pt x="565" y="381"/>
                  </a:lnTo>
                  <a:lnTo>
                    <a:pt x="551" y="380"/>
                  </a:lnTo>
                  <a:lnTo>
                    <a:pt x="535" y="380"/>
                  </a:lnTo>
                  <a:lnTo>
                    <a:pt x="170" y="380"/>
                  </a:lnTo>
                  <a:lnTo>
                    <a:pt x="139" y="380"/>
                  </a:lnTo>
                  <a:lnTo>
                    <a:pt x="114" y="380"/>
                  </a:lnTo>
                  <a:lnTo>
                    <a:pt x="97" y="381"/>
                  </a:lnTo>
                  <a:lnTo>
                    <a:pt x="85" y="382"/>
                  </a:lnTo>
                  <a:lnTo>
                    <a:pt x="78" y="384"/>
                  </a:lnTo>
                  <a:lnTo>
                    <a:pt x="72" y="386"/>
                  </a:lnTo>
                  <a:lnTo>
                    <a:pt x="68" y="389"/>
                  </a:lnTo>
                  <a:lnTo>
                    <a:pt x="63" y="392"/>
                  </a:lnTo>
                  <a:lnTo>
                    <a:pt x="61" y="396"/>
                  </a:lnTo>
                  <a:lnTo>
                    <a:pt x="59" y="400"/>
                  </a:lnTo>
                  <a:lnTo>
                    <a:pt x="58" y="406"/>
                  </a:lnTo>
                  <a:lnTo>
                    <a:pt x="57" y="411"/>
                  </a:lnTo>
                  <a:lnTo>
                    <a:pt x="58" y="416"/>
                  </a:lnTo>
                  <a:lnTo>
                    <a:pt x="59" y="422"/>
                  </a:lnTo>
                  <a:lnTo>
                    <a:pt x="61" y="429"/>
                  </a:lnTo>
                  <a:lnTo>
                    <a:pt x="66" y="439"/>
                  </a:lnTo>
                  <a:lnTo>
                    <a:pt x="50" y="446"/>
                  </a:lnTo>
                  <a:lnTo>
                    <a:pt x="0" y="327"/>
                  </a:lnTo>
                  <a:lnTo>
                    <a:pt x="0" y="306"/>
                  </a:lnTo>
                </a:path>
              </a:pathLst>
            </a:custGeom>
            <a:noFill/>
            <a:ln w="7938">
              <a:solidFill>
                <a:srgbClr val="1F1A17"/>
              </a:solidFill>
              <a:round/>
              <a:headEnd/>
              <a:tailEnd/>
            </a:ln>
          </p:spPr>
          <p:txBody>
            <a:bodyPr>
              <a:prstTxWarp prst="textNoShape">
                <a:avLst/>
              </a:prstTxWarp>
            </a:bodyPr>
            <a:lstStyle/>
            <a:p>
              <a:endParaRPr lang="de-DE"/>
            </a:p>
          </p:txBody>
        </p:sp>
      </p:grpSp>
      <p:sp>
        <p:nvSpPr>
          <p:cNvPr id="144" name="Text Box 288"/>
          <p:cNvSpPr txBox="1">
            <a:spLocks noChangeArrowheads="1"/>
          </p:cNvSpPr>
          <p:nvPr/>
        </p:nvSpPr>
        <p:spPr bwMode="auto">
          <a:xfrm>
            <a:off x="6253162" y="5945188"/>
            <a:ext cx="1236663" cy="457200"/>
          </a:xfrm>
          <a:prstGeom prst="rect">
            <a:avLst/>
          </a:prstGeom>
          <a:noFill/>
          <a:ln w="9525">
            <a:noFill/>
            <a:miter lim="800000"/>
            <a:headEnd/>
            <a:tailEnd/>
          </a:ln>
        </p:spPr>
        <p:txBody>
          <a:bodyPr wrap="none">
            <a:prstTxWarp prst="textNoShape">
              <a:avLst/>
            </a:prstTxWarp>
            <a:spAutoFit/>
          </a:bodyPr>
          <a:lstStyle/>
          <a:p>
            <a:r>
              <a:rPr lang="de-DE"/>
              <a:t>Decade</a:t>
            </a:r>
          </a:p>
        </p:txBody>
      </p:sp>
      <p:sp>
        <p:nvSpPr>
          <p:cNvPr id="285" name="TextBox 284"/>
          <p:cNvSpPr txBox="1"/>
          <p:nvPr/>
        </p:nvSpPr>
        <p:spPr>
          <a:xfrm>
            <a:off x="1500187" y="300335"/>
            <a:ext cx="610711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AU" sz="2400" dirty="0" smtClean="0"/>
              <a:t>/</a:t>
            </a:r>
            <a:r>
              <a:rPr lang="en-AU" sz="2400" dirty="0" err="1" smtClean="0"/>
              <a:t>u/-Frontierung</a:t>
            </a:r>
            <a:r>
              <a:rPr lang="en-AU" sz="2400" dirty="0" smtClean="0"/>
              <a:t>, </a:t>
            </a:r>
            <a:r>
              <a:rPr lang="en-AU" sz="2400" dirty="0" err="1" smtClean="0"/>
              <a:t>Koartikulation</a:t>
            </a:r>
            <a:r>
              <a:rPr lang="en-AU" sz="2400" dirty="0" smtClean="0"/>
              <a:t>, </a:t>
            </a:r>
            <a:r>
              <a:rPr lang="en-AU" sz="2400" dirty="0" err="1" smtClean="0"/>
              <a:t>Lautwandel</a:t>
            </a:r>
            <a:endParaRPr lang="en-AU" sz="2400" dirty="0"/>
          </a:p>
        </p:txBody>
      </p:sp>
      <p:sp>
        <p:nvSpPr>
          <p:cNvPr id="286" name="TextBox 285"/>
          <p:cNvSpPr txBox="1"/>
          <p:nvPr/>
        </p:nvSpPr>
        <p:spPr>
          <a:xfrm>
            <a:off x="1231251" y="6402388"/>
            <a:ext cx="5898110" cy="338554"/>
          </a:xfrm>
          <a:prstGeom prst="rect">
            <a:avLst/>
          </a:prstGeom>
          <a:noFill/>
        </p:spPr>
        <p:txBody>
          <a:bodyPr wrap="square" rtlCol="0">
            <a:spAutoFit/>
          </a:bodyPr>
          <a:lstStyle/>
          <a:p>
            <a:r>
              <a:rPr lang="de-DE" sz="1600" dirty="0" smtClean="0">
                <a:latin typeface="Arial"/>
                <a:cs typeface="Arial"/>
              </a:rPr>
              <a:t>(Harrington, 2007, </a:t>
            </a:r>
            <a:r>
              <a:rPr lang="de-DE" sz="1600" i="1" dirty="0" smtClean="0">
                <a:latin typeface="Arial"/>
                <a:cs typeface="Arial"/>
              </a:rPr>
              <a:t>Laboratory </a:t>
            </a:r>
            <a:r>
              <a:rPr lang="de-DE" sz="1600" i="1" dirty="0" err="1" smtClean="0">
                <a:latin typeface="Arial"/>
                <a:cs typeface="Arial"/>
              </a:rPr>
              <a:t>Phonology</a:t>
            </a:r>
            <a:r>
              <a:rPr lang="de-DE" sz="1600" i="1" dirty="0" smtClean="0">
                <a:latin typeface="Arial"/>
                <a:cs typeface="Arial"/>
              </a:rPr>
              <a:t> </a:t>
            </a:r>
            <a:r>
              <a:rPr lang="de-DE" sz="1600" dirty="0" smtClean="0">
                <a:latin typeface="Arial"/>
                <a:cs typeface="Arial"/>
              </a:rPr>
              <a:t>9, S </a:t>
            </a:r>
            <a:r>
              <a:rPr lang="en-US" sz="1600" dirty="0" smtClean="0">
                <a:latin typeface="Arial"/>
                <a:cs typeface="Arial"/>
              </a:rPr>
              <a:t>125-143)</a:t>
            </a:r>
            <a:r>
              <a:rPr lang="de-DE" sz="1600" dirty="0" smtClean="0">
                <a:latin typeface="Arial"/>
                <a:cs typeface="Arial"/>
              </a:rPr>
              <a:t> </a:t>
            </a:r>
          </a:p>
        </p:txBody>
      </p:sp>
      <p:sp>
        <p:nvSpPr>
          <p:cNvPr id="287" name="TextBox 286"/>
          <p:cNvSpPr txBox="1"/>
          <p:nvPr/>
        </p:nvSpPr>
        <p:spPr>
          <a:xfrm>
            <a:off x="1389685" y="3311823"/>
            <a:ext cx="265868" cy="461665"/>
          </a:xfrm>
          <a:prstGeom prst="rect">
            <a:avLst/>
          </a:prstGeom>
          <a:noFill/>
        </p:spPr>
        <p:txBody>
          <a:bodyPr wrap="none" rtlCol="0">
            <a:spAutoFit/>
          </a:bodyPr>
          <a:lstStyle/>
          <a:p>
            <a:r>
              <a:rPr lang="de-DE" sz="2400" dirty="0" smtClean="0">
                <a:latin typeface="Arial"/>
                <a:cs typeface="Arial"/>
              </a:rPr>
              <a:t>j</a:t>
            </a:r>
          </a:p>
        </p:txBody>
      </p:sp>
      <p:sp>
        <p:nvSpPr>
          <p:cNvPr id="288" name="TextBox 287"/>
          <p:cNvSpPr txBox="1"/>
          <p:nvPr/>
        </p:nvSpPr>
        <p:spPr>
          <a:xfrm>
            <a:off x="2395744" y="4774555"/>
            <a:ext cx="355837" cy="461665"/>
          </a:xfrm>
          <a:prstGeom prst="rect">
            <a:avLst/>
          </a:prstGeom>
          <a:noFill/>
        </p:spPr>
        <p:txBody>
          <a:bodyPr wrap="none" rtlCol="0">
            <a:spAutoFit/>
          </a:bodyPr>
          <a:lstStyle/>
          <a:p>
            <a:r>
              <a:rPr lang="de-DE" sz="2400" dirty="0" smtClean="0">
                <a:latin typeface="Arial"/>
                <a:cs typeface="Arial"/>
              </a:rPr>
              <a:t>u</a:t>
            </a:r>
          </a:p>
        </p:txBody>
      </p:sp>
      <p:sp>
        <p:nvSpPr>
          <p:cNvPr id="289" name="TextBox 288"/>
          <p:cNvSpPr txBox="1"/>
          <p:nvPr/>
        </p:nvSpPr>
        <p:spPr>
          <a:xfrm>
            <a:off x="503791" y="909460"/>
            <a:ext cx="7898846" cy="830997"/>
          </a:xfrm>
          <a:prstGeom prst="rect">
            <a:avLst/>
          </a:prstGeom>
          <a:noFill/>
        </p:spPr>
        <p:txBody>
          <a:bodyPr wrap="square" rtlCol="0">
            <a:spAutoFit/>
          </a:bodyPr>
          <a:lstStyle/>
          <a:p>
            <a:r>
              <a:rPr lang="en-US" sz="2400" dirty="0" err="1" smtClean="0"/>
              <a:t>Dieser</a:t>
            </a:r>
            <a:r>
              <a:rPr lang="en-US" sz="2400" dirty="0" smtClean="0"/>
              <a:t> </a:t>
            </a:r>
            <a:r>
              <a:rPr lang="en-US" sz="2400" dirty="0" err="1" smtClean="0"/>
              <a:t>synchrone</a:t>
            </a:r>
            <a:r>
              <a:rPr lang="en-US" sz="2400" dirty="0" smtClean="0"/>
              <a:t> </a:t>
            </a:r>
            <a:r>
              <a:rPr lang="en-US" sz="2400" dirty="0" err="1" smtClean="0"/>
              <a:t>Vorgang</a:t>
            </a:r>
            <a:r>
              <a:rPr lang="en-US" sz="2400" dirty="0" smtClean="0"/>
              <a:t> </a:t>
            </a:r>
            <a:r>
              <a:rPr lang="en-US" sz="2400" dirty="0" err="1" smtClean="0"/>
              <a:t>der</a:t>
            </a:r>
            <a:r>
              <a:rPr lang="en-US" sz="2400" dirty="0" smtClean="0"/>
              <a:t> </a:t>
            </a:r>
            <a:r>
              <a:rPr lang="en-US" sz="2400" dirty="0" err="1" smtClean="0"/>
              <a:t>Koartikulation</a:t>
            </a:r>
            <a:r>
              <a:rPr lang="en-US" sz="2400" dirty="0" smtClean="0"/>
              <a:t> </a:t>
            </a:r>
            <a:r>
              <a:rPr lang="en-US" sz="2400" dirty="0" err="1" smtClean="0"/>
              <a:t>wird</a:t>
            </a:r>
            <a:r>
              <a:rPr lang="en-US" sz="2400" dirty="0" smtClean="0"/>
              <a:t> </a:t>
            </a:r>
            <a:r>
              <a:rPr lang="en-US" sz="2400" dirty="0" err="1" smtClean="0"/>
              <a:t>auch</a:t>
            </a:r>
            <a:r>
              <a:rPr lang="en-US" sz="2400" dirty="0" smtClean="0"/>
              <a:t> </a:t>
            </a:r>
            <a:r>
              <a:rPr lang="en-US" sz="2400" i="1" dirty="0" err="1" smtClean="0"/>
              <a:t>diachron</a:t>
            </a:r>
            <a:r>
              <a:rPr lang="en-US" sz="2400" dirty="0" smtClean="0"/>
              <a:t> in den </a:t>
            </a:r>
            <a:r>
              <a:rPr lang="en-US" sz="2400" dirty="0" err="1" smtClean="0"/>
              <a:t>Weihnachtsreden</a:t>
            </a:r>
            <a:r>
              <a:rPr lang="en-US" sz="2400" dirty="0" smtClean="0"/>
              <a:t> </a:t>
            </a:r>
            <a:r>
              <a:rPr lang="en-US" sz="2400" dirty="0" err="1" smtClean="0"/>
              <a:t>gesehen</a:t>
            </a:r>
            <a:endParaRPr lang="en-AU" sz="2400" dirty="0"/>
          </a:p>
        </p:txBody>
      </p:sp>
      <p:sp>
        <p:nvSpPr>
          <p:cNvPr id="292" name="Text Box 143"/>
          <p:cNvSpPr txBox="1">
            <a:spLocks noChangeArrowheads="1"/>
          </p:cNvSpPr>
          <p:nvPr/>
        </p:nvSpPr>
        <p:spPr bwMode="auto">
          <a:xfrm rot="16200000">
            <a:off x="3298181" y="4435429"/>
            <a:ext cx="1942509" cy="461665"/>
          </a:xfrm>
          <a:prstGeom prst="rect">
            <a:avLst/>
          </a:prstGeom>
          <a:noFill/>
          <a:ln w="9525">
            <a:noFill/>
            <a:miter lim="800000"/>
            <a:headEnd/>
            <a:tailEnd/>
          </a:ln>
        </p:spPr>
        <p:txBody>
          <a:bodyPr wrap="none">
            <a:prstTxWarp prst="textNoShape">
              <a:avLst/>
            </a:prstTxWarp>
            <a:spAutoFit/>
          </a:bodyPr>
          <a:lstStyle/>
          <a:p>
            <a:r>
              <a:rPr lang="de-DE" sz="2400" dirty="0" smtClean="0"/>
              <a:t>F2 Entfernung</a:t>
            </a:r>
            <a:endParaRPr lang="en-GB"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609600" y="2743200"/>
            <a:ext cx="7162800" cy="1938992"/>
          </a:xfrm>
          <a:prstGeom prst="rect">
            <a:avLst/>
          </a:prstGeom>
          <a:noFill/>
        </p:spPr>
        <p:txBody>
          <a:bodyPr wrap="square" rtlCol="0">
            <a:spAutoFit/>
          </a:bodyPr>
          <a:lstStyle/>
          <a:p>
            <a:r>
              <a:rPr lang="en-AU" sz="2400" dirty="0" smtClean="0"/>
              <a:t>John </a:t>
            </a:r>
            <a:r>
              <a:rPr lang="en-AU" sz="2400" dirty="0" err="1" smtClean="0"/>
              <a:t>Ohala</a:t>
            </a:r>
            <a:r>
              <a:rPr lang="en-AU" sz="2400" dirty="0" smtClean="0"/>
              <a:t> (1983, 2003): </a:t>
            </a:r>
            <a:r>
              <a:rPr lang="en-US" sz="2400" dirty="0" err="1" smtClean="0"/>
              <a:t>Solche</a:t>
            </a:r>
            <a:r>
              <a:rPr lang="en-US" sz="2400" dirty="0" smtClean="0"/>
              <a:t> </a:t>
            </a:r>
            <a:r>
              <a:rPr lang="en-US" sz="2400" dirty="0" err="1" smtClean="0"/>
              <a:t>Lautwandel</a:t>
            </a:r>
            <a:r>
              <a:rPr lang="en-US" sz="2400" dirty="0" smtClean="0"/>
              <a:t> </a:t>
            </a:r>
            <a:r>
              <a:rPr lang="en-US" sz="2400" dirty="0" err="1" smtClean="0"/>
              <a:t>entstehen</a:t>
            </a:r>
            <a:r>
              <a:rPr lang="en-US" sz="2400" dirty="0" smtClean="0"/>
              <a:t> oft </a:t>
            </a:r>
            <a:r>
              <a:rPr lang="en-US" sz="2400" dirty="0" err="1" smtClean="0"/>
              <a:t>wegen</a:t>
            </a:r>
            <a:r>
              <a:rPr lang="en-US" sz="2400" dirty="0" smtClean="0"/>
              <a:t> </a:t>
            </a:r>
            <a:r>
              <a:rPr lang="en-US" sz="2400" dirty="0" err="1" smtClean="0"/>
              <a:t>einer</a:t>
            </a:r>
            <a:r>
              <a:rPr lang="en-US" sz="2400" dirty="0" smtClean="0"/>
              <a:t> </a:t>
            </a:r>
            <a:r>
              <a:rPr lang="en-US" sz="2400" dirty="0" err="1" smtClean="0"/>
              <a:t>vom</a:t>
            </a:r>
            <a:r>
              <a:rPr lang="en-US" sz="2400" dirty="0" smtClean="0"/>
              <a:t> </a:t>
            </a:r>
            <a:r>
              <a:rPr lang="en-US" sz="2400" dirty="0" err="1" smtClean="0"/>
              <a:t>Hörer</a:t>
            </a:r>
            <a:r>
              <a:rPr lang="en-US" sz="2400" dirty="0" smtClean="0"/>
              <a:t> </a:t>
            </a:r>
            <a:r>
              <a:rPr lang="en-US" sz="2400" b="1" dirty="0" err="1" smtClean="0"/>
              <a:t>fehlerhaften</a:t>
            </a:r>
            <a:r>
              <a:rPr lang="en-US" sz="2400" b="1" dirty="0" smtClean="0"/>
              <a:t> Interpretation </a:t>
            </a:r>
            <a:r>
              <a:rPr lang="en-US" sz="2400" b="1" dirty="0" err="1" smtClean="0"/>
              <a:t>der</a:t>
            </a:r>
            <a:r>
              <a:rPr lang="en-US" sz="2400" b="1" dirty="0" smtClean="0"/>
              <a:t> </a:t>
            </a:r>
            <a:r>
              <a:rPr lang="en-US" sz="2400" b="1" dirty="0" err="1" smtClean="0"/>
              <a:t>Koartikulation</a:t>
            </a:r>
            <a:r>
              <a:rPr lang="en-US" sz="2400" dirty="0" smtClean="0"/>
              <a:t>.</a:t>
            </a:r>
          </a:p>
          <a:p>
            <a:endParaRPr lang="en-AU" sz="2400" dirty="0" smtClean="0"/>
          </a:p>
          <a:p>
            <a:r>
              <a:rPr lang="de-DE" sz="2400" dirty="0" smtClean="0">
                <a:cs typeface="Arial"/>
              </a:rPr>
              <a:t>('</a:t>
            </a:r>
            <a:r>
              <a:rPr lang="de-DE" sz="2400" dirty="0" err="1" smtClean="0">
                <a:cs typeface="Arial"/>
              </a:rPr>
              <a:t>sound</a:t>
            </a:r>
            <a:r>
              <a:rPr lang="de-DE" sz="2400" dirty="0" smtClean="0">
                <a:cs typeface="Arial"/>
              </a:rPr>
              <a:t> </a:t>
            </a:r>
            <a:r>
              <a:rPr lang="de-DE" sz="2400" dirty="0" err="1" smtClean="0">
                <a:cs typeface="Arial"/>
              </a:rPr>
              <a:t>change</a:t>
            </a:r>
            <a:r>
              <a:rPr lang="de-DE" sz="2400" dirty="0" smtClean="0">
                <a:cs typeface="Arial"/>
              </a:rPr>
              <a:t> </a:t>
            </a:r>
            <a:r>
              <a:rPr lang="de-DE" sz="2400" dirty="0" err="1" smtClean="0">
                <a:cs typeface="Arial"/>
              </a:rPr>
              <a:t>is</a:t>
            </a:r>
            <a:r>
              <a:rPr lang="de-DE" sz="2400" dirty="0" smtClean="0">
                <a:cs typeface="Arial"/>
              </a:rPr>
              <a:t> in </a:t>
            </a:r>
            <a:r>
              <a:rPr lang="de-DE" sz="2400" dirty="0" err="1" smtClean="0">
                <a:cs typeface="Arial"/>
              </a:rPr>
              <a:t>the</a:t>
            </a:r>
            <a:r>
              <a:rPr lang="de-DE" sz="2400" dirty="0" smtClean="0">
                <a:cs typeface="Arial"/>
              </a:rPr>
              <a:t> </a:t>
            </a:r>
            <a:r>
              <a:rPr lang="de-DE" sz="2400" dirty="0" err="1" smtClean="0">
                <a:cs typeface="Arial"/>
              </a:rPr>
              <a:t>ear</a:t>
            </a:r>
            <a:r>
              <a:rPr lang="de-DE" sz="2400" dirty="0" smtClean="0">
                <a:cs typeface="Arial"/>
              </a:rPr>
              <a:t> of </a:t>
            </a:r>
            <a:r>
              <a:rPr lang="de-DE" sz="2400" dirty="0" err="1" smtClean="0">
                <a:cs typeface="Arial"/>
              </a:rPr>
              <a:t>the</a:t>
            </a:r>
            <a:r>
              <a:rPr lang="de-DE" sz="2400" dirty="0" smtClean="0">
                <a:cs typeface="Arial"/>
              </a:rPr>
              <a:t> </a:t>
            </a:r>
            <a:r>
              <a:rPr lang="de-DE" sz="2400" dirty="0" err="1" smtClean="0">
                <a:cs typeface="Arial"/>
              </a:rPr>
              <a:t>listener</a:t>
            </a:r>
            <a:r>
              <a:rPr lang="de-DE" sz="2400" dirty="0" smtClean="0">
                <a:cs typeface="Arial"/>
              </a:rPr>
              <a:t>').</a:t>
            </a:r>
          </a:p>
        </p:txBody>
      </p:sp>
      <p:sp>
        <p:nvSpPr>
          <p:cNvPr id="4" name="TextBox 3"/>
          <p:cNvSpPr txBox="1"/>
          <p:nvPr/>
        </p:nvSpPr>
        <p:spPr>
          <a:xfrm>
            <a:off x="1066800" y="228601"/>
            <a:ext cx="67056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AU" sz="2800" dirty="0" err="1" smtClean="0"/>
              <a:t>Lautwandel</a:t>
            </a:r>
            <a:r>
              <a:rPr lang="en-AU" sz="2800" dirty="0" smtClean="0"/>
              <a:t>, </a:t>
            </a:r>
            <a:r>
              <a:rPr lang="en-AU" sz="2800" dirty="0" err="1" smtClean="0"/>
              <a:t>Perzeption</a:t>
            </a:r>
            <a:r>
              <a:rPr lang="en-AU" sz="2800" dirty="0" smtClean="0"/>
              <a:t> und </a:t>
            </a:r>
            <a:r>
              <a:rPr lang="en-AU" sz="2800" dirty="0" err="1" smtClean="0"/>
              <a:t>Koartikulation</a:t>
            </a:r>
            <a:endParaRPr lang="en-AU" sz="2800" dirty="0"/>
          </a:p>
        </p:txBody>
      </p:sp>
      <p:sp>
        <p:nvSpPr>
          <p:cNvPr id="7" name="TextBox 6"/>
          <p:cNvSpPr txBox="1"/>
          <p:nvPr/>
        </p:nvSpPr>
        <p:spPr>
          <a:xfrm>
            <a:off x="609600" y="1337101"/>
            <a:ext cx="7391400" cy="1200328"/>
          </a:xfrm>
          <a:prstGeom prst="rect">
            <a:avLst/>
          </a:prstGeom>
          <a:noFill/>
        </p:spPr>
        <p:txBody>
          <a:bodyPr wrap="square" rtlCol="0">
            <a:spAutoFit/>
          </a:bodyPr>
          <a:lstStyle/>
          <a:p>
            <a:r>
              <a:rPr lang="en-US" sz="2400" dirty="0" err="1" smtClean="0"/>
              <a:t>Wie</a:t>
            </a:r>
            <a:r>
              <a:rPr lang="en-US" sz="2400" dirty="0" smtClean="0"/>
              <a:t> </a:t>
            </a:r>
            <a:r>
              <a:rPr lang="en-US" sz="2400" dirty="0" err="1" smtClean="0"/>
              <a:t>genau</a:t>
            </a:r>
            <a:r>
              <a:rPr lang="en-US" sz="2400" dirty="0" smtClean="0"/>
              <a:t> </a:t>
            </a:r>
            <a:r>
              <a:rPr lang="en-US" sz="2400" dirty="0" err="1" smtClean="0"/>
              <a:t>werden</a:t>
            </a:r>
            <a:r>
              <a:rPr lang="en-US" sz="2400" dirty="0" smtClean="0"/>
              <a:t> </a:t>
            </a:r>
            <a:r>
              <a:rPr lang="en-US" sz="2400" dirty="0" err="1" smtClean="0"/>
              <a:t>solche</a:t>
            </a:r>
            <a:r>
              <a:rPr lang="en-US" sz="2400" dirty="0" smtClean="0"/>
              <a:t> </a:t>
            </a:r>
            <a:r>
              <a:rPr lang="en-US" sz="2400" dirty="0" err="1" smtClean="0"/>
              <a:t>koartikulationsbedingten</a:t>
            </a:r>
            <a:r>
              <a:rPr lang="en-US" sz="2400" dirty="0" smtClean="0"/>
              <a:t> </a:t>
            </a:r>
            <a:r>
              <a:rPr lang="en-US" sz="2400" dirty="0" err="1" smtClean="0"/>
              <a:t>Lautwandel</a:t>
            </a:r>
            <a:r>
              <a:rPr lang="en-US" sz="2400" dirty="0" smtClean="0"/>
              <a:t> </a:t>
            </a:r>
            <a:r>
              <a:rPr lang="en-US" sz="2400" dirty="0" err="1" smtClean="0"/>
              <a:t>zwischen</a:t>
            </a:r>
            <a:r>
              <a:rPr lang="en-US" sz="2400" dirty="0" smtClean="0"/>
              <a:t> </a:t>
            </a:r>
            <a:r>
              <a:rPr lang="en-US" sz="2400" dirty="0" err="1" smtClean="0"/>
              <a:t>dem</a:t>
            </a:r>
            <a:r>
              <a:rPr lang="en-US" sz="2400" dirty="0" smtClean="0"/>
              <a:t> </a:t>
            </a:r>
            <a:r>
              <a:rPr lang="en-US" sz="2400" dirty="0" err="1" smtClean="0"/>
              <a:t>Sprecher</a:t>
            </a:r>
            <a:r>
              <a:rPr lang="en-US" sz="2400" dirty="0" smtClean="0"/>
              <a:t> und </a:t>
            </a:r>
            <a:r>
              <a:rPr lang="en-US" sz="2400" dirty="0" err="1" smtClean="0"/>
              <a:t>Hörer</a:t>
            </a:r>
            <a:r>
              <a:rPr lang="en-US" sz="2400" dirty="0" smtClean="0"/>
              <a:t> </a:t>
            </a:r>
            <a:r>
              <a:rPr lang="en-US" sz="2400" dirty="0" err="1" smtClean="0"/>
              <a:t>übertragen</a:t>
            </a:r>
            <a:r>
              <a:rPr lang="en-US" sz="2400" dirty="0" smtClean="0"/>
              <a:t>?</a:t>
            </a:r>
            <a:endParaRPr lang="en-AU"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17"/>
          <p:cNvSpPr txBox="1">
            <a:spLocks noChangeArrowheads="1"/>
          </p:cNvSpPr>
          <p:nvPr/>
        </p:nvSpPr>
        <p:spPr bwMode="auto">
          <a:xfrm>
            <a:off x="1547813" y="692150"/>
            <a:ext cx="3887787" cy="830997"/>
          </a:xfrm>
          <a:prstGeom prst="rect">
            <a:avLst/>
          </a:prstGeom>
          <a:noFill/>
          <a:ln w="9525">
            <a:noFill/>
            <a:miter lim="800000"/>
            <a:headEnd/>
            <a:tailEnd/>
          </a:ln>
          <a:effectLst/>
        </p:spPr>
        <p:txBody>
          <a:bodyPr>
            <a:prstTxWarp prst="textNoShape">
              <a:avLst/>
            </a:prstTxWarp>
            <a:spAutoFit/>
          </a:bodyPr>
          <a:lstStyle/>
          <a:p>
            <a:pPr>
              <a:spcBef>
                <a:spcPct val="50000"/>
              </a:spcBef>
            </a:pPr>
            <a:r>
              <a:rPr lang="de-DE" sz="2400" dirty="0" smtClean="0">
                <a:solidFill>
                  <a:srgbClr val="FF0000"/>
                </a:solidFill>
                <a:latin typeface="Arial"/>
                <a:cs typeface="Arial"/>
              </a:rPr>
              <a:t>(der Hörer meint: "der Sprecher intendierte /</a:t>
            </a:r>
            <a:r>
              <a:rPr lang="de-DE" sz="2400" dirty="0" err="1" smtClean="0">
                <a:solidFill>
                  <a:srgbClr val="FF0000"/>
                </a:solidFill>
                <a:latin typeface="Arial"/>
                <a:cs typeface="Arial"/>
              </a:rPr>
              <a:t>jʉ</a:t>
            </a:r>
            <a:r>
              <a:rPr lang="en-GB" sz="2400" dirty="0" smtClean="0">
                <a:solidFill>
                  <a:srgbClr val="FF0000"/>
                </a:solidFill>
                <a:latin typeface="Arial"/>
                <a:cs typeface="Arial"/>
              </a:rPr>
              <a:t>/</a:t>
            </a:r>
            <a:r>
              <a:rPr lang="en-GB" sz="2400" dirty="0">
                <a:solidFill>
                  <a:srgbClr val="FF0000"/>
                </a:solidFill>
                <a:latin typeface="Arial"/>
                <a:cs typeface="Arial"/>
              </a:rPr>
              <a:t>")</a:t>
            </a:r>
            <a:endParaRPr lang="de-DE" sz="2400" dirty="0">
              <a:solidFill>
                <a:srgbClr val="FF0000"/>
              </a:solidFill>
              <a:latin typeface="Arial"/>
              <a:cs typeface="Arial"/>
            </a:endParaRPr>
          </a:p>
        </p:txBody>
      </p:sp>
      <p:sp>
        <p:nvSpPr>
          <p:cNvPr id="3" name="Text Box 19"/>
          <p:cNvSpPr txBox="1">
            <a:spLocks noChangeArrowheads="1"/>
          </p:cNvSpPr>
          <p:nvPr/>
        </p:nvSpPr>
        <p:spPr bwMode="auto">
          <a:xfrm>
            <a:off x="1637018" y="12700"/>
            <a:ext cx="5295290"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prstTxWarp prst="textNoShape">
              <a:avLst/>
            </a:prstTxWarp>
            <a:spAutoFit/>
          </a:bodyPr>
          <a:lstStyle/>
          <a:p>
            <a:r>
              <a:rPr lang="en-US" sz="2400" dirty="0" err="1" smtClean="0"/>
              <a:t>Hypoartikulation-Lautwandel</a:t>
            </a:r>
            <a:r>
              <a:rPr lang="en-US" sz="2400" dirty="0" smtClean="0"/>
              <a:t> </a:t>
            </a:r>
            <a:r>
              <a:rPr lang="en-US" sz="2400" dirty="0" err="1" smtClean="0"/>
              <a:t>nach</a:t>
            </a:r>
            <a:r>
              <a:rPr lang="en-US" sz="2400" dirty="0" smtClean="0"/>
              <a:t> </a:t>
            </a:r>
            <a:r>
              <a:rPr lang="en-US" sz="2400" dirty="0" err="1" smtClean="0"/>
              <a:t>Ohala</a:t>
            </a:r>
            <a:endParaRPr lang="en-AU" sz="2400" dirty="0"/>
          </a:p>
        </p:txBody>
      </p:sp>
      <p:sp>
        <p:nvSpPr>
          <p:cNvPr id="4" name="Text Box 20"/>
          <p:cNvSpPr txBox="1">
            <a:spLocks noChangeArrowheads="1"/>
          </p:cNvSpPr>
          <p:nvPr/>
        </p:nvSpPr>
        <p:spPr bwMode="auto">
          <a:xfrm>
            <a:off x="5508625" y="1700213"/>
            <a:ext cx="3024188" cy="461665"/>
          </a:xfrm>
          <a:prstGeom prst="rect">
            <a:avLst/>
          </a:prstGeom>
          <a:noFill/>
          <a:ln w="9525">
            <a:noFill/>
            <a:miter lim="800000"/>
            <a:headEnd/>
            <a:tailEnd/>
          </a:ln>
          <a:effectLst/>
        </p:spPr>
        <p:txBody>
          <a:bodyPr>
            <a:prstTxWarp prst="textNoShape">
              <a:avLst/>
            </a:prstTxWarp>
            <a:spAutoFit/>
          </a:bodyPr>
          <a:lstStyle/>
          <a:p>
            <a:r>
              <a:rPr lang="de-DE" sz="2400" smtClean="0">
                <a:solidFill>
                  <a:srgbClr val="0000FF"/>
                </a:solidFill>
                <a:latin typeface="Arial"/>
                <a:cs typeface="Arial"/>
              </a:rPr>
              <a:t>Hörer als </a:t>
            </a:r>
            <a:r>
              <a:rPr lang="de-DE" sz="2400" dirty="0" smtClean="0">
                <a:solidFill>
                  <a:srgbClr val="0000FF"/>
                </a:solidFill>
                <a:latin typeface="Arial"/>
                <a:cs typeface="Arial"/>
              </a:rPr>
              <a:t>Sprecher</a:t>
            </a:r>
            <a:endParaRPr lang="de-DE" sz="2400" dirty="0">
              <a:solidFill>
                <a:srgbClr val="0000FF"/>
              </a:solidFill>
              <a:latin typeface="Arial"/>
              <a:cs typeface="Arial"/>
            </a:endParaRPr>
          </a:p>
        </p:txBody>
      </p:sp>
      <p:sp>
        <p:nvSpPr>
          <p:cNvPr id="5" name="Text Box 24"/>
          <p:cNvSpPr txBox="1">
            <a:spLocks noChangeArrowheads="1"/>
          </p:cNvSpPr>
          <p:nvPr/>
        </p:nvSpPr>
        <p:spPr bwMode="auto">
          <a:xfrm>
            <a:off x="179388" y="1700213"/>
            <a:ext cx="1433505" cy="461665"/>
          </a:xfrm>
          <a:prstGeom prst="rect">
            <a:avLst/>
          </a:prstGeom>
          <a:noFill/>
          <a:ln w="9525">
            <a:noFill/>
            <a:miter lim="800000"/>
            <a:headEnd/>
            <a:tailEnd/>
          </a:ln>
          <a:effectLst/>
        </p:spPr>
        <p:txBody>
          <a:bodyPr wrap="none">
            <a:prstTxWarp prst="textNoShape">
              <a:avLst/>
            </a:prstTxWarp>
            <a:spAutoFit/>
          </a:bodyPr>
          <a:lstStyle/>
          <a:p>
            <a:r>
              <a:rPr lang="de-DE" sz="2400" dirty="0" smtClean="0">
                <a:solidFill>
                  <a:srgbClr val="0000FF"/>
                </a:solidFill>
                <a:latin typeface="Arial"/>
                <a:cs typeface="Arial"/>
              </a:rPr>
              <a:t>Sprecher</a:t>
            </a:r>
            <a:endParaRPr lang="de-DE" sz="2400" dirty="0">
              <a:solidFill>
                <a:srgbClr val="0000FF"/>
              </a:solidFill>
              <a:latin typeface="Arial"/>
              <a:cs typeface="Arial"/>
            </a:endParaRPr>
          </a:p>
        </p:txBody>
      </p:sp>
      <p:sp>
        <p:nvSpPr>
          <p:cNvPr id="6" name="Text Box 25"/>
          <p:cNvSpPr txBox="1">
            <a:spLocks noChangeArrowheads="1"/>
          </p:cNvSpPr>
          <p:nvPr/>
        </p:nvSpPr>
        <p:spPr bwMode="auto">
          <a:xfrm>
            <a:off x="2411413" y="1700213"/>
            <a:ext cx="954258" cy="461665"/>
          </a:xfrm>
          <a:prstGeom prst="rect">
            <a:avLst/>
          </a:prstGeom>
          <a:noFill/>
          <a:ln w="9525">
            <a:noFill/>
            <a:miter lim="800000"/>
            <a:headEnd/>
            <a:tailEnd/>
          </a:ln>
          <a:effectLst/>
        </p:spPr>
        <p:txBody>
          <a:bodyPr wrap="none">
            <a:prstTxWarp prst="textNoShape">
              <a:avLst/>
            </a:prstTxWarp>
            <a:spAutoFit/>
          </a:bodyPr>
          <a:lstStyle/>
          <a:p>
            <a:r>
              <a:rPr lang="de-DE" sz="2400" dirty="0" smtClean="0">
                <a:solidFill>
                  <a:srgbClr val="0000FF"/>
                </a:solidFill>
                <a:latin typeface="Arial"/>
                <a:cs typeface="Arial"/>
              </a:rPr>
              <a:t>Hörer</a:t>
            </a:r>
            <a:endParaRPr lang="de-DE" sz="2400" dirty="0">
              <a:solidFill>
                <a:srgbClr val="0000FF"/>
              </a:solidFill>
              <a:latin typeface="Arial"/>
              <a:cs typeface="Arial"/>
            </a:endParaRPr>
          </a:p>
        </p:txBody>
      </p:sp>
      <p:sp>
        <p:nvSpPr>
          <p:cNvPr id="7" name="Text Box 29"/>
          <p:cNvSpPr txBox="1">
            <a:spLocks noChangeArrowheads="1"/>
          </p:cNvSpPr>
          <p:nvPr/>
        </p:nvSpPr>
        <p:spPr bwMode="auto">
          <a:xfrm>
            <a:off x="4859338" y="3500438"/>
            <a:ext cx="4140200" cy="1938992"/>
          </a:xfrm>
          <a:prstGeom prst="rect">
            <a:avLst/>
          </a:prstGeom>
          <a:noFill/>
          <a:ln w="9525">
            <a:noFill/>
            <a:miter lim="800000"/>
            <a:headEnd/>
            <a:tailEnd/>
          </a:ln>
          <a:effectLst/>
        </p:spPr>
        <p:txBody>
          <a:bodyPr>
            <a:prstTxWarp prst="textNoShape">
              <a:avLst/>
            </a:prstTxWarp>
            <a:spAutoFit/>
          </a:bodyPr>
          <a:lstStyle/>
          <a:p>
            <a:pPr>
              <a:spcBef>
                <a:spcPct val="50000"/>
              </a:spcBef>
            </a:pPr>
            <a:r>
              <a:rPr lang="de-DE" sz="2400" dirty="0" smtClean="0">
                <a:latin typeface="Arial"/>
                <a:cs typeface="Arial"/>
              </a:rPr>
              <a:t>/</a:t>
            </a:r>
            <a:r>
              <a:rPr lang="de-DE" sz="2400" dirty="0" smtClean="0">
                <a:latin typeface="+mj-lt"/>
                <a:cs typeface="Arial"/>
              </a:rPr>
              <a:t>ʉ/ wird phonologisiert, weil es </a:t>
            </a:r>
            <a:r>
              <a:rPr lang="en-US" sz="2400" dirty="0" err="1" smtClean="0">
                <a:latin typeface="+mj-lt"/>
              </a:rPr>
              <a:t>geplant</a:t>
            </a:r>
            <a:r>
              <a:rPr lang="en-US" sz="2400" dirty="0" smtClean="0">
                <a:latin typeface="+mj-lt"/>
              </a:rPr>
              <a:t>, </a:t>
            </a:r>
            <a:r>
              <a:rPr lang="en-US" sz="2400" dirty="0" err="1" smtClean="0">
                <a:latin typeface="+mj-lt"/>
              </a:rPr>
              <a:t>erzeugt</a:t>
            </a:r>
            <a:r>
              <a:rPr lang="en-US" sz="2400" dirty="0" smtClean="0">
                <a:latin typeface="+mj-lt"/>
              </a:rPr>
              <a:t>, </a:t>
            </a:r>
            <a:r>
              <a:rPr lang="en-US" sz="2400" dirty="0" err="1" smtClean="0">
                <a:latin typeface="+mj-lt"/>
              </a:rPr>
              <a:t>wahrgenommen</a:t>
            </a:r>
            <a:r>
              <a:rPr lang="en-US" sz="2400" dirty="0" smtClean="0">
                <a:latin typeface="+mj-lt"/>
              </a:rPr>
              <a:t> </a:t>
            </a:r>
            <a:r>
              <a:rPr lang="en-US" sz="2400" dirty="0" err="1" smtClean="0">
                <a:latin typeface="+mj-lt"/>
              </a:rPr>
              <a:t>wird</a:t>
            </a:r>
            <a:r>
              <a:rPr lang="en-US" sz="2400" dirty="0" smtClean="0">
                <a:latin typeface="+mj-lt"/>
              </a:rPr>
              <a:t>, </a:t>
            </a:r>
            <a:r>
              <a:rPr lang="en-US" sz="2400" dirty="0" err="1" smtClean="0">
                <a:solidFill>
                  <a:srgbClr val="FF0000"/>
                </a:solidFill>
                <a:latin typeface="+mj-lt"/>
              </a:rPr>
              <a:t>auch</a:t>
            </a:r>
            <a:r>
              <a:rPr lang="en-US" sz="2400" dirty="0" smtClean="0">
                <a:solidFill>
                  <a:srgbClr val="FF0000"/>
                </a:solidFill>
                <a:latin typeface="+mj-lt"/>
              </a:rPr>
              <a:t> in </a:t>
            </a:r>
            <a:r>
              <a:rPr lang="en-US" sz="2400" dirty="0" err="1" smtClean="0">
                <a:solidFill>
                  <a:srgbClr val="FF0000"/>
                </a:solidFill>
                <a:latin typeface="+mj-lt"/>
              </a:rPr>
              <a:t>Kontexten</a:t>
            </a:r>
            <a:r>
              <a:rPr lang="en-US" sz="2400" dirty="0" smtClean="0">
                <a:solidFill>
                  <a:srgbClr val="FF0000"/>
                </a:solidFill>
                <a:latin typeface="+mj-lt"/>
              </a:rPr>
              <a:t>, die </a:t>
            </a:r>
            <a:r>
              <a:rPr lang="en-US" sz="2400" dirty="0" err="1" smtClean="0">
                <a:solidFill>
                  <a:srgbClr val="FF0000"/>
                </a:solidFill>
                <a:latin typeface="+mj-lt"/>
              </a:rPr>
              <a:t>sich</a:t>
            </a:r>
            <a:r>
              <a:rPr lang="en-US" sz="2400" dirty="0" smtClean="0">
                <a:solidFill>
                  <a:srgbClr val="FF0000"/>
                </a:solidFill>
                <a:latin typeface="+mj-lt"/>
              </a:rPr>
              <a:t> </a:t>
            </a:r>
            <a:r>
              <a:rPr lang="en-US" sz="2400" dirty="0" err="1" smtClean="0">
                <a:solidFill>
                  <a:srgbClr val="FF0000"/>
                </a:solidFill>
                <a:latin typeface="+mj-lt"/>
              </a:rPr>
              <a:t>nicht</a:t>
            </a:r>
            <a:r>
              <a:rPr lang="en-US" sz="2400" dirty="0" smtClean="0">
                <a:solidFill>
                  <a:srgbClr val="FF0000"/>
                </a:solidFill>
                <a:latin typeface="+mj-lt"/>
              </a:rPr>
              <a:t> </a:t>
            </a:r>
            <a:r>
              <a:rPr lang="en-US" sz="2400" dirty="0" err="1" smtClean="0">
                <a:solidFill>
                  <a:srgbClr val="FF0000"/>
                </a:solidFill>
                <a:latin typeface="+mj-lt"/>
              </a:rPr>
              <a:t>wegen</a:t>
            </a:r>
            <a:r>
              <a:rPr lang="en-US" sz="2400" dirty="0" smtClean="0">
                <a:solidFill>
                  <a:srgbClr val="FF0000"/>
                </a:solidFill>
                <a:latin typeface="+mj-lt"/>
              </a:rPr>
              <a:t> </a:t>
            </a:r>
            <a:r>
              <a:rPr lang="en-US" sz="2400" dirty="0" err="1" smtClean="0">
                <a:solidFill>
                  <a:srgbClr val="FF0000"/>
                </a:solidFill>
                <a:latin typeface="+mj-lt"/>
              </a:rPr>
              <a:t>Koartikulation</a:t>
            </a:r>
            <a:r>
              <a:rPr lang="en-US" sz="2400" dirty="0" smtClean="0">
                <a:solidFill>
                  <a:srgbClr val="FF0000"/>
                </a:solidFill>
                <a:latin typeface="+mj-lt"/>
              </a:rPr>
              <a:t> </a:t>
            </a:r>
            <a:r>
              <a:rPr lang="en-US" sz="2400" dirty="0" err="1" smtClean="0">
                <a:solidFill>
                  <a:srgbClr val="FF0000"/>
                </a:solidFill>
                <a:latin typeface="+mj-lt"/>
              </a:rPr>
              <a:t>erklären</a:t>
            </a:r>
            <a:r>
              <a:rPr lang="en-US" sz="2400" dirty="0" smtClean="0">
                <a:solidFill>
                  <a:srgbClr val="FF0000"/>
                </a:solidFill>
                <a:latin typeface="+mj-lt"/>
              </a:rPr>
              <a:t> </a:t>
            </a:r>
            <a:r>
              <a:rPr lang="en-US" sz="2400" dirty="0" err="1" smtClean="0">
                <a:solidFill>
                  <a:srgbClr val="FF0000"/>
                </a:solidFill>
                <a:latin typeface="+mj-lt"/>
              </a:rPr>
              <a:t>lassen</a:t>
            </a:r>
            <a:r>
              <a:rPr lang="en-US" sz="2400" dirty="0" smtClean="0">
                <a:solidFill>
                  <a:srgbClr val="FF0000"/>
                </a:solidFill>
                <a:latin typeface="+mj-lt"/>
              </a:rPr>
              <a:t> </a:t>
            </a:r>
            <a:endParaRPr lang="de-DE" sz="2400" dirty="0">
              <a:solidFill>
                <a:srgbClr val="FF0000"/>
              </a:solidFill>
              <a:latin typeface="+mj-lt"/>
              <a:cs typeface="Arial"/>
            </a:endParaRPr>
          </a:p>
        </p:txBody>
      </p:sp>
      <p:grpSp>
        <p:nvGrpSpPr>
          <p:cNvPr id="8" name="Group 44"/>
          <p:cNvGrpSpPr>
            <a:grpSpLocks/>
          </p:cNvGrpSpPr>
          <p:nvPr/>
        </p:nvGrpSpPr>
        <p:grpSpPr bwMode="auto">
          <a:xfrm>
            <a:off x="0" y="2276475"/>
            <a:ext cx="3727451" cy="4206875"/>
            <a:chOff x="0" y="1434"/>
            <a:chExt cx="2348" cy="2650"/>
          </a:xfrm>
        </p:grpSpPr>
        <p:sp>
          <p:nvSpPr>
            <p:cNvPr id="9" name="Text Box 4"/>
            <p:cNvSpPr txBox="1">
              <a:spLocks noChangeArrowheads="1"/>
            </p:cNvSpPr>
            <p:nvPr/>
          </p:nvSpPr>
          <p:spPr bwMode="auto">
            <a:xfrm>
              <a:off x="0" y="1797"/>
              <a:ext cx="998" cy="291"/>
            </a:xfrm>
            <a:prstGeom prst="rect">
              <a:avLst/>
            </a:prstGeom>
            <a:noFill/>
            <a:ln w="9525">
              <a:noFill/>
              <a:miter lim="800000"/>
              <a:headEnd/>
              <a:tailEnd/>
            </a:ln>
            <a:effectLst/>
          </p:spPr>
          <p:txBody>
            <a:bodyPr>
              <a:prstTxWarp prst="textNoShape">
                <a:avLst/>
              </a:prstTxWarp>
              <a:spAutoFit/>
            </a:bodyPr>
            <a:lstStyle/>
            <a:p>
              <a:pPr>
                <a:spcBef>
                  <a:spcPct val="50000"/>
                </a:spcBef>
              </a:pPr>
              <a:r>
                <a:rPr lang="de-DE" sz="2400" dirty="0" smtClean="0">
                  <a:latin typeface="Arial"/>
                  <a:cs typeface="Arial"/>
                </a:rPr>
                <a:t>plant  /</a:t>
              </a:r>
              <a:r>
                <a:rPr lang="de-DE" sz="2400" dirty="0" err="1" smtClean="0">
                  <a:latin typeface="Arial"/>
                  <a:cs typeface="Arial"/>
                </a:rPr>
                <a:t>ju</a:t>
              </a:r>
              <a:r>
                <a:rPr lang="de-DE" sz="2400" dirty="0" smtClean="0">
                  <a:latin typeface="Arial"/>
                  <a:cs typeface="Arial"/>
                </a:rPr>
                <a:t>/</a:t>
              </a:r>
              <a:endParaRPr lang="de-DE" sz="2400" dirty="0">
                <a:latin typeface="Arial"/>
                <a:cs typeface="Arial"/>
              </a:endParaRPr>
            </a:p>
          </p:txBody>
        </p:sp>
        <p:sp>
          <p:nvSpPr>
            <p:cNvPr id="10" name="Text Box 5"/>
            <p:cNvSpPr txBox="1">
              <a:spLocks noChangeArrowheads="1"/>
            </p:cNvSpPr>
            <p:nvPr/>
          </p:nvSpPr>
          <p:spPr bwMode="auto">
            <a:xfrm>
              <a:off x="204" y="3793"/>
              <a:ext cx="375" cy="291"/>
            </a:xfrm>
            <a:prstGeom prst="rect">
              <a:avLst/>
            </a:prstGeom>
            <a:noFill/>
            <a:ln w="9525">
              <a:noFill/>
              <a:miter lim="800000"/>
              <a:headEnd/>
              <a:tailEnd/>
            </a:ln>
            <a:effectLst/>
          </p:spPr>
          <p:txBody>
            <a:bodyPr wrap="none">
              <a:prstTxWarp prst="textNoShape">
                <a:avLst/>
              </a:prstTxWarp>
              <a:spAutoFit/>
            </a:bodyPr>
            <a:lstStyle/>
            <a:p>
              <a:r>
                <a:rPr lang="de-DE" sz="2400" dirty="0" smtClean="0">
                  <a:latin typeface="Arial"/>
                  <a:cs typeface="Arial"/>
                </a:rPr>
                <a:t>[</a:t>
              </a:r>
              <a:r>
                <a:rPr lang="de-DE" sz="2400" dirty="0" err="1" smtClean="0">
                  <a:latin typeface="Arial"/>
                  <a:cs typeface="Arial"/>
                </a:rPr>
                <a:t>jʉ</a:t>
              </a:r>
              <a:r>
                <a:rPr lang="de-DE" sz="2400" dirty="0" smtClean="0">
                  <a:latin typeface="Arial"/>
                  <a:cs typeface="Arial"/>
                </a:rPr>
                <a:t>]</a:t>
              </a:r>
              <a:endParaRPr lang="de-DE" sz="2400" dirty="0">
                <a:latin typeface="Arial"/>
                <a:cs typeface="Arial"/>
              </a:endParaRPr>
            </a:p>
          </p:txBody>
        </p:sp>
        <p:sp>
          <p:nvSpPr>
            <p:cNvPr id="11" name="Text Box 6"/>
            <p:cNvSpPr txBox="1">
              <a:spLocks noChangeArrowheads="1"/>
            </p:cNvSpPr>
            <p:nvPr/>
          </p:nvSpPr>
          <p:spPr bwMode="auto">
            <a:xfrm>
              <a:off x="0" y="2614"/>
              <a:ext cx="763" cy="291"/>
            </a:xfrm>
            <a:prstGeom prst="rect">
              <a:avLst/>
            </a:prstGeom>
            <a:noFill/>
            <a:ln w="9525">
              <a:noFill/>
              <a:miter lim="800000"/>
              <a:headEnd/>
              <a:tailEnd/>
            </a:ln>
            <a:effectLst/>
          </p:spPr>
          <p:txBody>
            <a:bodyPr wrap="none">
              <a:prstTxWarp prst="textNoShape">
                <a:avLst/>
              </a:prstTxWarp>
              <a:spAutoFit/>
            </a:bodyPr>
            <a:lstStyle/>
            <a:p>
              <a:r>
                <a:rPr lang="de-DE" sz="2400" dirty="0" smtClean="0">
                  <a:latin typeface="Arial"/>
                  <a:cs typeface="Arial"/>
                </a:rPr>
                <a:t>erzeugt</a:t>
              </a:r>
              <a:endParaRPr lang="de-DE" sz="2400" dirty="0">
                <a:latin typeface="Arial"/>
                <a:cs typeface="Arial"/>
              </a:endParaRPr>
            </a:p>
          </p:txBody>
        </p:sp>
        <p:sp>
          <p:nvSpPr>
            <p:cNvPr id="12" name="Text Box 8"/>
            <p:cNvSpPr txBox="1">
              <a:spLocks noChangeArrowheads="1"/>
            </p:cNvSpPr>
            <p:nvPr/>
          </p:nvSpPr>
          <p:spPr bwMode="auto">
            <a:xfrm>
              <a:off x="1973" y="3793"/>
              <a:ext cx="375" cy="291"/>
            </a:xfrm>
            <a:prstGeom prst="rect">
              <a:avLst/>
            </a:prstGeom>
            <a:noFill/>
            <a:ln w="9525">
              <a:noFill/>
              <a:miter lim="800000"/>
              <a:headEnd/>
              <a:tailEnd/>
            </a:ln>
            <a:effectLst/>
          </p:spPr>
          <p:txBody>
            <a:bodyPr wrap="none">
              <a:prstTxWarp prst="textNoShape">
                <a:avLst/>
              </a:prstTxWarp>
              <a:spAutoFit/>
            </a:bodyPr>
            <a:lstStyle/>
            <a:p>
              <a:r>
                <a:rPr lang="de-DE" sz="2400" dirty="0" smtClean="0">
                  <a:latin typeface="Arial"/>
                  <a:cs typeface="Arial"/>
                </a:rPr>
                <a:t>[</a:t>
              </a:r>
              <a:r>
                <a:rPr lang="de-DE" sz="2400" dirty="0" err="1" smtClean="0">
                  <a:latin typeface="Arial"/>
                  <a:cs typeface="Arial"/>
                </a:rPr>
                <a:t>j</a:t>
              </a:r>
              <a:r>
                <a:rPr lang="de-DE" sz="2400" dirty="0" err="1">
                  <a:latin typeface="Arial"/>
                  <a:cs typeface="Arial"/>
                </a:rPr>
                <a:t>ʉ</a:t>
              </a:r>
              <a:r>
                <a:rPr lang="de-DE" sz="2400" dirty="0" smtClean="0">
                  <a:latin typeface="Arial"/>
                  <a:cs typeface="Arial"/>
                </a:rPr>
                <a:t>]</a:t>
              </a:r>
              <a:endParaRPr lang="de-DE" sz="2400" dirty="0">
                <a:latin typeface="Arial"/>
                <a:cs typeface="Arial"/>
              </a:endParaRPr>
            </a:p>
          </p:txBody>
        </p:sp>
        <p:sp>
          <p:nvSpPr>
            <p:cNvPr id="13" name="Text Box 9"/>
            <p:cNvSpPr txBox="1">
              <a:spLocks noChangeArrowheads="1"/>
            </p:cNvSpPr>
            <p:nvPr/>
          </p:nvSpPr>
          <p:spPr bwMode="auto">
            <a:xfrm>
              <a:off x="884" y="3702"/>
              <a:ext cx="998" cy="291"/>
            </a:xfrm>
            <a:prstGeom prst="rect">
              <a:avLst/>
            </a:prstGeom>
            <a:noFill/>
            <a:ln w="9525">
              <a:noFill/>
              <a:miter lim="800000"/>
              <a:headEnd/>
              <a:tailEnd/>
            </a:ln>
            <a:effectLst/>
          </p:spPr>
          <p:txBody>
            <a:bodyPr>
              <a:prstTxWarp prst="textNoShape">
                <a:avLst/>
              </a:prstTxWarp>
              <a:spAutoFit/>
            </a:bodyPr>
            <a:lstStyle/>
            <a:p>
              <a:r>
                <a:rPr lang="de-DE" sz="2400" dirty="0" smtClean="0">
                  <a:latin typeface="Arial"/>
                  <a:cs typeface="Arial"/>
                </a:rPr>
                <a:t>Akustik</a:t>
              </a:r>
              <a:endParaRPr lang="de-DE" sz="2400" dirty="0">
                <a:latin typeface="Arial"/>
                <a:cs typeface="Arial"/>
              </a:endParaRPr>
            </a:p>
          </p:txBody>
        </p:sp>
        <p:sp>
          <p:nvSpPr>
            <p:cNvPr id="14" name="Line 31"/>
            <p:cNvSpPr>
              <a:spLocks noChangeShapeType="1"/>
            </p:cNvSpPr>
            <p:nvPr/>
          </p:nvSpPr>
          <p:spPr bwMode="auto">
            <a:xfrm>
              <a:off x="431" y="1434"/>
              <a:ext cx="0" cy="408"/>
            </a:xfrm>
            <a:prstGeom prst="line">
              <a:avLst/>
            </a:prstGeom>
            <a:noFill/>
            <a:ln w="9525">
              <a:solidFill>
                <a:schemeClr val="tx1"/>
              </a:solidFill>
              <a:round/>
              <a:headEnd/>
              <a:tailEnd/>
            </a:ln>
            <a:effectLst/>
          </p:spPr>
          <p:txBody>
            <a:bodyPr>
              <a:prstTxWarp prst="textNoShape">
                <a:avLst/>
              </a:prstTxWarp>
            </a:bodyPr>
            <a:lstStyle/>
            <a:p>
              <a:endParaRPr lang="de-DE" sz="2400">
                <a:latin typeface="Arial"/>
                <a:cs typeface="Arial"/>
              </a:endParaRPr>
            </a:p>
          </p:txBody>
        </p:sp>
        <p:sp>
          <p:nvSpPr>
            <p:cNvPr id="15" name="Line 32"/>
            <p:cNvSpPr>
              <a:spLocks noChangeShapeType="1"/>
            </p:cNvSpPr>
            <p:nvPr/>
          </p:nvSpPr>
          <p:spPr bwMode="auto">
            <a:xfrm>
              <a:off x="431" y="2115"/>
              <a:ext cx="0" cy="544"/>
            </a:xfrm>
            <a:prstGeom prst="line">
              <a:avLst/>
            </a:prstGeom>
            <a:noFill/>
            <a:ln w="9525">
              <a:solidFill>
                <a:schemeClr val="tx1"/>
              </a:solidFill>
              <a:round/>
              <a:headEnd/>
              <a:tailEnd/>
            </a:ln>
            <a:effectLst/>
          </p:spPr>
          <p:txBody>
            <a:bodyPr>
              <a:prstTxWarp prst="textNoShape">
                <a:avLst/>
              </a:prstTxWarp>
            </a:bodyPr>
            <a:lstStyle/>
            <a:p>
              <a:endParaRPr lang="de-DE" sz="2400">
                <a:latin typeface="Arial"/>
                <a:cs typeface="Arial"/>
              </a:endParaRPr>
            </a:p>
          </p:txBody>
        </p:sp>
        <p:sp>
          <p:nvSpPr>
            <p:cNvPr id="16" name="Line 33"/>
            <p:cNvSpPr>
              <a:spLocks noChangeShapeType="1"/>
            </p:cNvSpPr>
            <p:nvPr/>
          </p:nvSpPr>
          <p:spPr bwMode="auto">
            <a:xfrm>
              <a:off x="431" y="2976"/>
              <a:ext cx="0" cy="772"/>
            </a:xfrm>
            <a:prstGeom prst="line">
              <a:avLst/>
            </a:prstGeom>
            <a:noFill/>
            <a:ln w="9525">
              <a:solidFill>
                <a:schemeClr val="tx1"/>
              </a:solidFill>
              <a:round/>
              <a:headEnd/>
              <a:tailEnd type="triangle" w="med" len="med"/>
            </a:ln>
            <a:effectLst/>
          </p:spPr>
          <p:txBody>
            <a:bodyPr>
              <a:prstTxWarp prst="textNoShape">
                <a:avLst/>
              </a:prstTxWarp>
            </a:bodyPr>
            <a:lstStyle/>
            <a:p>
              <a:endParaRPr lang="de-DE" sz="2400">
                <a:latin typeface="Arial"/>
                <a:cs typeface="Arial"/>
              </a:endParaRPr>
            </a:p>
          </p:txBody>
        </p:sp>
        <p:sp>
          <p:nvSpPr>
            <p:cNvPr id="17" name="Line 34"/>
            <p:cNvSpPr>
              <a:spLocks noChangeShapeType="1"/>
            </p:cNvSpPr>
            <p:nvPr/>
          </p:nvSpPr>
          <p:spPr bwMode="auto">
            <a:xfrm>
              <a:off x="567" y="3929"/>
              <a:ext cx="363" cy="0"/>
            </a:xfrm>
            <a:prstGeom prst="line">
              <a:avLst/>
            </a:prstGeom>
            <a:noFill/>
            <a:ln w="9525">
              <a:solidFill>
                <a:schemeClr val="tx1"/>
              </a:solidFill>
              <a:round/>
              <a:headEnd/>
              <a:tailEnd/>
            </a:ln>
            <a:effectLst/>
          </p:spPr>
          <p:txBody>
            <a:bodyPr>
              <a:prstTxWarp prst="textNoShape">
                <a:avLst/>
              </a:prstTxWarp>
            </a:bodyPr>
            <a:lstStyle/>
            <a:p>
              <a:endParaRPr lang="de-DE" sz="2400">
                <a:latin typeface="Arial"/>
                <a:cs typeface="Arial"/>
              </a:endParaRPr>
            </a:p>
          </p:txBody>
        </p:sp>
        <p:sp>
          <p:nvSpPr>
            <p:cNvPr id="18" name="Line 35"/>
            <p:cNvSpPr>
              <a:spLocks noChangeShapeType="1"/>
            </p:cNvSpPr>
            <p:nvPr/>
          </p:nvSpPr>
          <p:spPr bwMode="auto">
            <a:xfrm>
              <a:off x="1701" y="3929"/>
              <a:ext cx="272" cy="0"/>
            </a:xfrm>
            <a:prstGeom prst="line">
              <a:avLst/>
            </a:prstGeom>
            <a:noFill/>
            <a:ln w="9525">
              <a:solidFill>
                <a:schemeClr val="tx1"/>
              </a:solidFill>
              <a:round/>
              <a:headEnd/>
              <a:tailEnd type="triangle" w="med" len="med"/>
            </a:ln>
            <a:effectLst/>
          </p:spPr>
          <p:txBody>
            <a:bodyPr>
              <a:prstTxWarp prst="textNoShape">
                <a:avLst/>
              </a:prstTxWarp>
            </a:bodyPr>
            <a:lstStyle/>
            <a:p>
              <a:endParaRPr lang="de-DE" sz="2400">
                <a:latin typeface="Arial"/>
                <a:cs typeface="Arial"/>
              </a:endParaRPr>
            </a:p>
          </p:txBody>
        </p:sp>
      </p:grpSp>
      <p:grpSp>
        <p:nvGrpSpPr>
          <p:cNvPr id="19" name="Group 45"/>
          <p:cNvGrpSpPr>
            <a:grpSpLocks/>
          </p:cNvGrpSpPr>
          <p:nvPr/>
        </p:nvGrpSpPr>
        <p:grpSpPr bwMode="auto">
          <a:xfrm>
            <a:off x="1908175" y="2852738"/>
            <a:ext cx="2533651" cy="3097212"/>
            <a:chOff x="1202" y="1797"/>
            <a:chExt cx="1596" cy="1951"/>
          </a:xfrm>
        </p:grpSpPr>
        <p:sp>
          <p:nvSpPr>
            <p:cNvPr id="20" name="Text Box 7"/>
            <p:cNvSpPr txBox="1">
              <a:spLocks noChangeArrowheads="1"/>
            </p:cNvSpPr>
            <p:nvPr/>
          </p:nvSpPr>
          <p:spPr bwMode="auto">
            <a:xfrm>
              <a:off x="1202" y="2614"/>
              <a:ext cx="1542" cy="523"/>
            </a:xfrm>
            <a:prstGeom prst="rect">
              <a:avLst/>
            </a:prstGeom>
            <a:noFill/>
            <a:ln w="9525">
              <a:noFill/>
              <a:miter lim="800000"/>
              <a:headEnd/>
              <a:tailEnd/>
            </a:ln>
            <a:effectLst/>
          </p:spPr>
          <p:txBody>
            <a:bodyPr>
              <a:prstTxWarp prst="textNoShape">
                <a:avLst/>
              </a:prstTxWarp>
              <a:spAutoFit/>
            </a:bodyPr>
            <a:lstStyle/>
            <a:p>
              <a:r>
                <a:rPr lang="de-DE" sz="2400" dirty="0" smtClean="0">
                  <a:latin typeface="Arial"/>
                  <a:cs typeface="Arial"/>
                </a:rPr>
                <a:t>kompensiert für </a:t>
              </a:r>
              <a:r>
                <a:rPr lang="de-DE" sz="2400" dirty="0" err="1" smtClean="0">
                  <a:latin typeface="Arial"/>
                  <a:cs typeface="Arial"/>
                </a:rPr>
                <a:t>Koartikulation</a:t>
              </a:r>
              <a:endParaRPr lang="de-DE" sz="2400" b="1" dirty="0">
                <a:latin typeface="Arial"/>
                <a:cs typeface="Arial"/>
              </a:endParaRPr>
            </a:p>
          </p:txBody>
        </p:sp>
        <p:sp>
          <p:nvSpPr>
            <p:cNvPr id="21" name="Text Box 10"/>
            <p:cNvSpPr txBox="1">
              <a:spLocks noChangeArrowheads="1"/>
            </p:cNvSpPr>
            <p:nvPr/>
          </p:nvSpPr>
          <p:spPr bwMode="auto">
            <a:xfrm>
              <a:off x="1292" y="1797"/>
              <a:ext cx="1506" cy="291"/>
            </a:xfrm>
            <a:prstGeom prst="rect">
              <a:avLst/>
            </a:prstGeom>
            <a:noFill/>
            <a:ln w="9525">
              <a:noFill/>
              <a:miter lim="800000"/>
              <a:headEnd/>
              <a:tailEnd/>
            </a:ln>
            <a:effectLst/>
          </p:spPr>
          <p:txBody>
            <a:bodyPr wrap="none">
              <a:prstTxWarp prst="textNoShape">
                <a:avLst/>
              </a:prstTxWarp>
              <a:spAutoFit/>
            </a:bodyPr>
            <a:lstStyle/>
            <a:p>
              <a:r>
                <a:rPr lang="de-DE" sz="2400" dirty="0" smtClean="0">
                  <a:latin typeface="Arial"/>
                  <a:cs typeface="Arial"/>
                </a:rPr>
                <a:t>rekonstruiert /</a:t>
              </a:r>
              <a:r>
                <a:rPr lang="de-DE" sz="2400" dirty="0" err="1" smtClean="0">
                  <a:latin typeface="Arial"/>
                  <a:cs typeface="Arial"/>
                </a:rPr>
                <a:t>j</a:t>
              </a:r>
              <a:r>
                <a:rPr lang="de-DE" sz="2400" dirty="0" err="1">
                  <a:latin typeface="Arial"/>
                  <a:cs typeface="Arial"/>
                </a:rPr>
                <a:t>u</a:t>
              </a:r>
              <a:r>
                <a:rPr lang="de-DE" sz="2400" dirty="0" smtClean="0">
                  <a:latin typeface="Arial"/>
                  <a:cs typeface="Arial"/>
                </a:rPr>
                <a:t>/</a:t>
              </a:r>
              <a:endParaRPr lang="de-DE" sz="2400" dirty="0">
                <a:latin typeface="Arial"/>
                <a:cs typeface="Arial"/>
              </a:endParaRPr>
            </a:p>
          </p:txBody>
        </p:sp>
        <p:sp>
          <p:nvSpPr>
            <p:cNvPr id="22" name="Line 37"/>
            <p:cNvSpPr>
              <a:spLocks noChangeShapeType="1"/>
            </p:cNvSpPr>
            <p:nvPr/>
          </p:nvSpPr>
          <p:spPr bwMode="auto">
            <a:xfrm flipV="1">
              <a:off x="2109" y="2115"/>
              <a:ext cx="0" cy="544"/>
            </a:xfrm>
            <a:prstGeom prst="line">
              <a:avLst/>
            </a:prstGeom>
            <a:noFill/>
            <a:ln w="9525">
              <a:solidFill>
                <a:schemeClr val="tx1"/>
              </a:solidFill>
              <a:round/>
              <a:headEnd/>
              <a:tailEnd type="triangle" w="med" len="med"/>
            </a:ln>
            <a:effectLst/>
          </p:spPr>
          <p:txBody>
            <a:bodyPr>
              <a:prstTxWarp prst="textNoShape">
                <a:avLst/>
              </a:prstTxWarp>
            </a:bodyPr>
            <a:lstStyle/>
            <a:p>
              <a:endParaRPr lang="de-DE" sz="2400">
                <a:latin typeface="Arial"/>
                <a:cs typeface="Arial"/>
              </a:endParaRPr>
            </a:p>
          </p:txBody>
        </p:sp>
        <p:sp>
          <p:nvSpPr>
            <p:cNvPr id="23" name="Line 38"/>
            <p:cNvSpPr>
              <a:spLocks noChangeShapeType="1"/>
            </p:cNvSpPr>
            <p:nvPr/>
          </p:nvSpPr>
          <p:spPr bwMode="auto">
            <a:xfrm flipV="1">
              <a:off x="2109" y="3158"/>
              <a:ext cx="0" cy="590"/>
            </a:xfrm>
            <a:prstGeom prst="line">
              <a:avLst/>
            </a:prstGeom>
            <a:noFill/>
            <a:ln w="9525">
              <a:solidFill>
                <a:schemeClr val="tx1"/>
              </a:solidFill>
              <a:round/>
              <a:headEnd/>
              <a:tailEnd/>
            </a:ln>
            <a:effectLst/>
          </p:spPr>
          <p:txBody>
            <a:bodyPr>
              <a:prstTxWarp prst="textNoShape">
                <a:avLst/>
              </a:prstTxWarp>
            </a:bodyPr>
            <a:lstStyle/>
            <a:p>
              <a:endParaRPr lang="de-DE" sz="2400">
                <a:latin typeface="Arial"/>
                <a:cs typeface="Arial"/>
              </a:endParaRPr>
            </a:p>
          </p:txBody>
        </p:sp>
      </p:grpSp>
      <p:grpSp>
        <p:nvGrpSpPr>
          <p:cNvPr id="27" name="Group 51"/>
          <p:cNvGrpSpPr>
            <a:grpSpLocks/>
          </p:cNvGrpSpPr>
          <p:nvPr/>
        </p:nvGrpSpPr>
        <p:grpSpPr bwMode="auto">
          <a:xfrm>
            <a:off x="6821490" y="2205038"/>
            <a:ext cx="1981201" cy="4224338"/>
            <a:chOff x="4297" y="1389"/>
            <a:chExt cx="1248" cy="2661"/>
          </a:xfrm>
        </p:grpSpPr>
        <p:sp>
          <p:nvSpPr>
            <p:cNvPr id="28" name="Text Box 22"/>
            <p:cNvSpPr txBox="1">
              <a:spLocks noChangeArrowheads="1"/>
            </p:cNvSpPr>
            <p:nvPr/>
          </p:nvSpPr>
          <p:spPr bwMode="auto">
            <a:xfrm>
              <a:off x="4297" y="1389"/>
              <a:ext cx="1248" cy="291"/>
            </a:xfrm>
            <a:prstGeom prst="rect">
              <a:avLst/>
            </a:prstGeom>
            <a:noFill/>
            <a:ln w="9525">
              <a:noFill/>
              <a:miter lim="800000"/>
              <a:headEnd/>
              <a:tailEnd/>
            </a:ln>
            <a:effectLst/>
          </p:spPr>
          <p:txBody>
            <a:bodyPr wrap="none">
              <a:prstTxWarp prst="textNoShape">
                <a:avLst/>
              </a:prstTxWarp>
              <a:spAutoFit/>
            </a:bodyPr>
            <a:lstStyle/>
            <a:p>
              <a:r>
                <a:rPr lang="de-DE" sz="2400" dirty="0" smtClean="0">
                  <a:latin typeface="Arial"/>
                  <a:cs typeface="Arial"/>
                </a:rPr>
                <a:t>plant /</a:t>
              </a:r>
              <a:r>
                <a:rPr lang="de-DE" sz="2400" dirty="0" err="1" smtClean="0">
                  <a:latin typeface="Arial"/>
                  <a:cs typeface="Arial"/>
                </a:rPr>
                <a:t>jʉ</a:t>
              </a:r>
              <a:r>
                <a:rPr lang="de-DE" sz="2400" dirty="0" smtClean="0">
                  <a:latin typeface="Arial"/>
                  <a:cs typeface="Arial"/>
                </a:rPr>
                <a:t>, </a:t>
              </a:r>
              <a:r>
                <a:rPr lang="de-DE" sz="2400" dirty="0" err="1" smtClean="0">
                  <a:solidFill>
                    <a:srgbClr val="FF0000"/>
                  </a:solidFill>
                  <a:latin typeface="Arial"/>
                  <a:cs typeface="Arial"/>
                </a:rPr>
                <a:t>w</a:t>
              </a:r>
              <a:r>
                <a:rPr lang="de-DE" sz="2400" dirty="0" err="1" smtClean="0">
                  <a:latin typeface="Arial"/>
                  <a:cs typeface="Arial"/>
                </a:rPr>
                <a:t>ʉ</a:t>
              </a:r>
              <a:r>
                <a:rPr lang="de-DE" sz="2400" dirty="0" smtClean="0">
                  <a:latin typeface="Arial"/>
                  <a:cs typeface="Arial"/>
                </a:rPr>
                <a:t>/</a:t>
              </a:r>
              <a:endParaRPr lang="de-DE" sz="2400" dirty="0">
                <a:latin typeface="Arial"/>
                <a:cs typeface="Arial"/>
              </a:endParaRPr>
            </a:p>
          </p:txBody>
        </p:sp>
        <p:sp>
          <p:nvSpPr>
            <p:cNvPr id="29" name="Text Box 30"/>
            <p:cNvSpPr txBox="1">
              <a:spLocks noChangeArrowheads="1"/>
            </p:cNvSpPr>
            <p:nvPr/>
          </p:nvSpPr>
          <p:spPr bwMode="auto">
            <a:xfrm>
              <a:off x="4727" y="3759"/>
              <a:ext cx="731" cy="291"/>
            </a:xfrm>
            <a:prstGeom prst="rect">
              <a:avLst/>
            </a:prstGeom>
            <a:noFill/>
            <a:ln w="9525">
              <a:noFill/>
              <a:miter lim="800000"/>
              <a:headEnd/>
              <a:tailEnd/>
            </a:ln>
            <a:effectLst/>
          </p:spPr>
          <p:txBody>
            <a:bodyPr wrap="none">
              <a:prstTxWarp prst="textNoShape">
                <a:avLst/>
              </a:prstTxWarp>
              <a:spAutoFit/>
            </a:bodyPr>
            <a:lstStyle/>
            <a:p>
              <a:r>
                <a:rPr lang="de-DE" sz="2400" dirty="0" smtClean="0">
                  <a:latin typeface="Arial"/>
                  <a:cs typeface="Arial"/>
                </a:rPr>
                <a:t>[</a:t>
              </a:r>
              <a:r>
                <a:rPr lang="de-DE" sz="2400" dirty="0" err="1" smtClean="0">
                  <a:latin typeface="Arial"/>
                  <a:cs typeface="Arial"/>
                </a:rPr>
                <a:t>jʉ</a:t>
              </a:r>
              <a:r>
                <a:rPr lang="de-DE" sz="2400" dirty="0" smtClean="0">
                  <a:latin typeface="Arial"/>
                  <a:cs typeface="Arial"/>
                </a:rPr>
                <a:t>, </a:t>
              </a:r>
              <a:r>
                <a:rPr lang="de-DE" sz="2400" dirty="0" err="1" smtClean="0">
                  <a:solidFill>
                    <a:srgbClr val="FF0000"/>
                  </a:solidFill>
                  <a:latin typeface="Arial"/>
                  <a:cs typeface="Arial"/>
                </a:rPr>
                <a:t>w</a:t>
              </a:r>
              <a:r>
                <a:rPr lang="de-DE" sz="2400" dirty="0" err="1" smtClean="0">
                  <a:latin typeface="Arial"/>
                  <a:cs typeface="Arial"/>
                </a:rPr>
                <a:t>ʉ</a:t>
              </a:r>
              <a:r>
                <a:rPr lang="de-DE" sz="2400" dirty="0" smtClean="0">
                  <a:latin typeface="Arial"/>
                  <a:cs typeface="Arial"/>
                </a:rPr>
                <a:t>]</a:t>
              </a:r>
              <a:endParaRPr lang="de-DE" sz="2400" dirty="0">
                <a:latin typeface="Arial"/>
                <a:cs typeface="Arial"/>
              </a:endParaRPr>
            </a:p>
          </p:txBody>
        </p:sp>
        <p:sp>
          <p:nvSpPr>
            <p:cNvPr id="31" name="Line 42"/>
            <p:cNvSpPr>
              <a:spLocks noChangeShapeType="1"/>
            </p:cNvSpPr>
            <p:nvPr/>
          </p:nvSpPr>
          <p:spPr bwMode="auto">
            <a:xfrm>
              <a:off x="4921" y="1752"/>
              <a:ext cx="0" cy="499"/>
            </a:xfrm>
            <a:prstGeom prst="line">
              <a:avLst/>
            </a:prstGeom>
            <a:noFill/>
            <a:ln w="9525">
              <a:solidFill>
                <a:schemeClr val="tx1"/>
              </a:solidFill>
              <a:round/>
              <a:headEnd/>
              <a:tailEnd/>
            </a:ln>
            <a:effectLst/>
          </p:spPr>
          <p:txBody>
            <a:bodyPr>
              <a:prstTxWarp prst="textNoShape">
                <a:avLst/>
              </a:prstTxWarp>
            </a:bodyPr>
            <a:lstStyle/>
            <a:p>
              <a:endParaRPr lang="de-DE" sz="2400">
                <a:latin typeface="Arial"/>
                <a:cs typeface="Arial"/>
              </a:endParaRPr>
            </a:p>
          </p:txBody>
        </p:sp>
        <p:sp>
          <p:nvSpPr>
            <p:cNvPr id="32" name="Line 43"/>
            <p:cNvSpPr>
              <a:spLocks noChangeShapeType="1"/>
            </p:cNvSpPr>
            <p:nvPr/>
          </p:nvSpPr>
          <p:spPr bwMode="auto">
            <a:xfrm>
              <a:off x="4967" y="3430"/>
              <a:ext cx="0" cy="318"/>
            </a:xfrm>
            <a:prstGeom prst="line">
              <a:avLst/>
            </a:prstGeom>
            <a:noFill/>
            <a:ln w="9525">
              <a:solidFill>
                <a:schemeClr val="tx1"/>
              </a:solidFill>
              <a:round/>
              <a:headEnd/>
              <a:tailEnd type="triangle" w="med" len="med"/>
            </a:ln>
            <a:effectLst/>
          </p:spPr>
          <p:txBody>
            <a:bodyPr>
              <a:prstTxWarp prst="textNoShape">
                <a:avLst/>
              </a:prstTxWarp>
            </a:bodyPr>
            <a:lstStyle/>
            <a:p>
              <a:endParaRPr lang="de-DE" sz="2400">
                <a:latin typeface="Arial"/>
                <a:cs typeface="Arial"/>
              </a:endParaRPr>
            </a:p>
          </p:txBody>
        </p:sp>
      </p:grpSp>
      <p:sp>
        <p:nvSpPr>
          <p:cNvPr id="33" name="Line 46"/>
          <p:cNvSpPr>
            <a:spLocks noChangeShapeType="1"/>
          </p:cNvSpPr>
          <p:nvPr/>
        </p:nvSpPr>
        <p:spPr bwMode="auto">
          <a:xfrm flipV="1">
            <a:off x="2484438" y="2924175"/>
            <a:ext cx="1584325" cy="2160588"/>
          </a:xfrm>
          <a:prstGeom prst="line">
            <a:avLst/>
          </a:prstGeom>
          <a:noFill/>
          <a:ln w="28575">
            <a:solidFill>
              <a:srgbClr val="FF0000"/>
            </a:solidFill>
            <a:round/>
            <a:headEnd/>
            <a:tailEnd/>
          </a:ln>
          <a:effectLst/>
        </p:spPr>
        <p:txBody>
          <a:bodyPr>
            <a:prstTxWarp prst="textNoShape">
              <a:avLst/>
            </a:prstTxWarp>
          </a:bodyPr>
          <a:lstStyle/>
          <a:p>
            <a:endParaRPr lang="de-DE" sz="2400">
              <a:latin typeface="Arial"/>
              <a:cs typeface="Arial"/>
            </a:endParaRPr>
          </a:p>
        </p:txBody>
      </p:sp>
      <p:grpSp>
        <p:nvGrpSpPr>
          <p:cNvPr id="34" name="Group 49"/>
          <p:cNvGrpSpPr>
            <a:grpSpLocks/>
          </p:cNvGrpSpPr>
          <p:nvPr/>
        </p:nvGrpSpPr>
        <p:grpSpPr bwMode="auto">
          <a:xfrm>
            <a:off x="1979614" y="2276475"/>
            <a:ext cx="2390779" cy="3673475"/>
            <a:chOff x="1247" y="1434"/>
            <a:chExt cx="1506" cy="2314"/>
          </a:xfrm>
        </p:grpSpPr>
        <p:sp>
          <p:nvSpPr>
            <p:cNvPr id="35" name="Text Box 26"/>
            <p:cNvSpPr txBox="1">
              <a:spLocks noChangeArrowheads="1"/>
            </p:cNvSpPr>
            <p:nvPr/>
          </p:nvSpPr>
          <p:spPr bwMode="auto">
            <a:xfrm>
              <a:off x="1247" y="1434"/>
              <a:ext cx="1506" cy="291"/>
            </a:xfrm>
            <a:prstGeom prst="rect">
              <a:avLst/>
            </a:prstGeom>
            <a:noFill/>
            <a:ln w="9525">
              <a:noFill/>
              <a:miter lim="800000"/>
              <a:headEnd/>
              <a:tailEnd/>
            </a:ln>
            <a:effectLst/>
          </p:spPr>
          <p:txBody>
            <a:bodyPr wrap="none">
              <a:prstTxWarp prst="textNoShape">
                <a:avLst/>
              </a:prstTxWarp>
              <a:spAutoFit/>
            </a:bodyPr>
            <a:lstStyle/>
            <a:p>
              <a:r>
                <a:rPr lang="de-DE" sz="2400" dirty="0" smtClean="0">
                  <a:latin typeface="Arial"/>
                  <a:cs typeface="Arial"/>
                </a:rPr>
                <a:t>rekonstruiert /</a:t>
              </a:r>
              <a:r>
                <a:rPr lang="de-DE" sz="2400" dirty="0" err="1" smtClean="0">
                  <a:latin typeface="Arial"/>
                  <a:cs typeface="Arial"/>
                </a:rPr>
                <a:t>j</a:t>
              </a:r>
              <a:r>
                <a:rPr lang="de-DE" sz="2400" dirty="0" err="1">
                  <a:latin typeface="Arial"/>
                  <a:cs typeface="Arial"/>
                </a:rPr>
                <a:t>ʉ</a:t>
              </a:r>
              <a:r>
                <a:rPr lang="de-DE" sz="2400" dirty="0" smtClean="0">
                  <a:latin typeface="Arial"/>
                  <a:cs typeface="Arial"/>
                </a:rPr>
                <a:t>/</a:t>
              </a:r>
              <a:endParaRPr lang="de-DE" sz="2400" dirty="0">
                <a:latin typeface="Arial"/>
                <a:cs typeface="Arial"/>
              </a:endParaRPr>
            </a:p>
          </p:txBody>
        </p:sp>
        <p:sp>
          <p:nvSpPr>
            <p:cNvPr id="36" name="Line 48"/>
            <p:cNvSpPr>
              <a:spLocks noChangeShapeType="1"/>
            </p:cNvSpPr>
            <p:nvPr/>
          </p:nvSpPr>
          <p:spPr bwMode="auto">
            <a:xfrm flipV="1">
              <a:off x="2109" y="1706"/>
              <a:ext cx="0" cy="2042"/>
            </a:xfrm>
            <a:prstGeom prst="line">
              <a:avLst/>
            </a:prstGeom>
            <a:noFill/>
            <a:ln w="9525">
              <a:solidFill>
                <a:schemeClr val="tx1"/>
              </a:solidFill>
              <a:round/>
              <a:headEnd/>
              <a:tailEnd type="triangle" w="med" len="med"/>
            </a:ln>
            <a:effectLst/>
          </p:spPr>
          <p:txBody>
            <a:bodyPr>
              <a:prstTxWarp prst="textNoShape">
                <a:avLst/>
              </a:prstTxWarp>
            </a:bodyPr>
            <a:lstStyle/>
            <a:p>
              <a:endParaRPr lang="de-DE" sz="2400">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3" grpId="0" animBg="1"/>
      <p:bldP spid="33" grpId="1"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extBox 18"/>
          <p:cNvSpPr txBox="1"/>
          <p:nvPr/>
        </p:nvSpPr>
        <p:spPr>
          <a:xfrm>
            <a:off x="627620" y="838200"/>
            <a:ext cx="7847972" cy="1200328"/>
          </a:xfrm>
          <a:prstGeom prst="rect">
            <a:avLst/>
          </a:prstGeom>
          <a:noFill/>
        </p:spPr>
        <p:txBody>
          <a:bodyPr wrap="square" rtlCol="0">
            <a:spAutoFit/>
          </a:bodyPr>
          <a:lstStyle/>
          <a:p>
            <a:r>
              <a:rPr lang="de-DE" sz="2400" dirty="0" smtClean="0">
                <a:cs typeface="Arial"/>
              </a:rPr>
              <a:t>Zwei Minimalpaar-Kontinua, </a:t>
            </a:r>
            <a:r>
              <a:rPr lang="de-DE" sz="2400" dirty="0" err="1" smtClean="0">
                <a:solidFill>
                  <a:srgbClr val="0000FF"/>
                </a:solidFill>
                <a:cs typeface="Arial"/>
              </a:rPr>
              <a:t>frontierend</a:t>
            </a:r>
            <a:r>
              <a:rPr lang="de-DE" sz="2400" dirty="0" smtClean="0">
                <a:cs typeface="Arial"/>
              </a:rPr>
              <a:t> und </a:t>
            </a:r>
            <a:r>
              <a:rPr lang="de-DE" sz="2400" dirty="0" err="1" smtClean="0">
                <a:solidFill>
                  <a:srgbClr val="FF0000"/>
                </a:solidFill>
                <a:cs typeface="Arial"/>
              </a:rPr>
              <a:t>nicht-frontierend</a:t>
            </a:r>
            <a:r>
              <a:rPr lang="de-DE" sz="2400" dirty="0" smtClean="0">
                <a:cs typeface="Arial"/>
              </a:rPr>
              <a:t> wurden durch eine schrittweise Herabsenkung von F2 synthetisiert</a:t>
            </a:r>
            <a:r>
              <a:rPr lang="de-DE" sz="2400" baseline="30000" dirty="0" smtClean="0">
                <a:cs typeface="Arial"/>
              </a:rPr>
              <a:t>1</a:t>
            </a:r>
            <a:r>
              <a:rPr lang="de-DE" sz="2400" dirty="0" smtClean="0">
                <a:cs typeface="Arial"/>
              </a:rPr>
              <a:t>.  </a:t>
            </a:r>
          </a:p>
        </p:txBody>
      </p:sp>
      <p:sp>
        <p:nvSpPr>
          <p:cNvPr id="20" name="TextBox 19"/>
          <p:cNvSpPr txBox="1"/>
          <p:nvPr/>
        </p:nvSpPr>
        <p:spPr>
          <a:xfrm>
            <a:off x="798040" y="2804994"/>
            <a:ext cx="6918931" cy="830997"/>
          </a:xfrm>
          <a:prstGeom prst="rect">
            <a:avLst/>
          </a:prstGeom>
          <a:noFill/>
        </p:spPr>
        <p:txBody>
          <a:bodyPr wrap="none" rtlCol="0">
            <a:spAutoFit/>
          </a:bodyPr>
          <a:lstStyle/>
          <a:p>
            <a:r>
              <a:rPr lang="de-DE" sz="2400" dirty="0" err="1" smtClean="0">
                <a:solidFill>
                  <a:srgbClr val="3366FF"/>
                </a:solidFill>
                <a:cs typeface="Arial"/>
              </a:rPr>
              <a:t>yeast</a:t>
            </a:r>
            <a:r>
              <a:rPr lang="de-DE" sz="2400" dirty="0" smtClean="0">
                <a:cs typeface="Arial"/>
              </a:rPr>
              <a:t> /</a:t>
            </a:r>
            <a:r>
              <a:rPr lang="de-DE" sz="2400" dirty="0" err="1" smtClean="0">
                <a:cs typeface="Arial"/>
              </a:rPr>
              <a:t>jist/................................................/just</a:t>
            </a:r>
            <a:r>
              <a:rPr lang="de-DE" sz="2400" dirty="0" smtClean="0">
                <a:cs typeface="Arial"/>
              </a:rPr>
              <a:t>/ </a:t>
            </a:r>
            <a:r>
              <a:rPr lang="de-DE" sz="2400" dirty="0" err="1" smtClean="0">
                <a:solidFill>
                  <a:srgbClr val="3366FF"/>
                </a:solidFill>
                <a:cs typeface="Arial"/>
              </a:rPr>
              <a:t>used</a:t>
            </a:r>
            <a:endParaRPr lang="de-DE" sz="2400" dirty="0" smtClean="0">
              <a:solidFill>
                <a:srgbClr val="3366FF"/>
              </a:solidFill>
              <a:cs typeface="Arial"/>
            </a:endParaRPr>
          </a:p>
          <a:p>
            <a:r>
              <a:rPr lang="de-DE" sz="2400" dirty="0" err="1" smtClean="0">
                <a:solidFill>
                  <a:srgbClr val="FF0000"/>
                </a:solidFill>
                <a:cs typeface="Arial"/>
              </a:rPr>
              <a:t>sweep</a:t>
            </a:r>
            <a:r>
              <a:rPr lang="de-DE" sz="2400" dirty="0" err="1" smtClean="0">
                <a:cs typeface="Arial"/>
              </a:rPr>
              <a:t>/swip/.........................................../swup</a:t>
            </a:r>
            <a:r>
              <a:rPr lang="de-DE" sz="2400" dirty="0" smtClean="0">
                <a:cs typeface="Arial"/>
              </a:rPr>
              <a:t>/ </a:t>
            </a:r>
            <a:r>
              <a:rPr lang="de-DE" sz="2400" dirty="0" err="1" smtClean="0">
                <a:solidFill>
                  <a:srgbClr val="FF0000"/>
                </a:solidFill>
                <a:cs typeface="Arial"/>
              </a:rPr>
              <a:t>swoop</a:t>
            </a:r>
            <a:endParaRPr lang="de-DE" sz="2400" dirty="0" smtClean="0">
              <a:solidFill>
                <a:srgbClr val="FF0000"/>
              </a:solidFill>
              <a:cs typeface="Arial"/>
            </a:endParaRPr>
          </a:p>
        </p:txBody>
      </p:sp>
      <p:sp>
        <p:nvSpPr>
          <p:cNvPr id="22" name="TextBox 21"/>
          <p:cNvSpPr txBox="1"/>
          <p:nvPr/>
        </p:nvSpPr>
        <p:spPr>
          <a:xfrm>
            <a:off x="798040" y="3916372"/>
            <a:ext cx="7297179" cy="830997"/>
          </a:xfrm>
          <a:prstGeom prst="rect">
            <a:avLst/>
          </a:prstGeom>
          <a:noFill/>
        </p:spPr>
        <p:txBody>
          <a:bodyPr wrap="square" rtlCol="0">
            <a:spAutoFit/>
          </a:bodyPr>
          <a:lstStyle/>
          <a:p>
            <a:r>
              <a:rPr lang="de-DE" sz="2400" dirty="0" err="1" smtClean="0">
                <a:cs typeface="Arial"/>
              </a:rPr>
              <a:t>Forced-choice</a:t>
            </a:r>
            <a:r>
              <a:rPr lang="de-DE" sz="2400" dirty="0" smtClean="0">
                <a:cs typeface="Arial"/>
              </a:rPr>
              <a:t> </a:t>
            </a:r>
            <a:r>
              <a:rPr lang="de-DE" sz="2400" dirty="0" err="1" smtClean="0">
                <a:cs typeface="Arial"/>
              </a:rPr>
              <a:t>design</a:t>
            </a:r>
            <a:r>
              <a:rPr lang="de-DE" sz="2400" dirty="0" smtClean="0">
                <a:cs typeface="Arial"/>
              </a:rPr>
              <a:t>: Jeder Stimulus als entweder </a:t>
            </a:r>
            <a:r>
              <a:rPr lang="de-DE" sz="2400" i="1" dirty="0" err="1" smtClean="0">
                <a:cs typeface="Arial"/>
              </a:rPr>
              <a:t>used</a:t>
            </a:r>
            <a:r>
              <a:rPr lang="de-DE" sz="2400" dirty="0" smtClean="0">
                <a:cs typeface="Arial"/>
              </a:rPr>
              <a:t>, </a:t>
            </a:r>
            <a:r>
              <a:rPr lang="de-DE" sz="2400" i="1" dirty="0" err="1" smtClean="0">
                <a:cs typeface="Arial"/>
              </a:rPr>
              <a:t>yeast</a:t>
            </a:r>
            <a:r>
              <a:rPr lang="de-DE" sz="2400" dirty="0" smtClean="0">
                <a:cs typeface="Arial"/>
              </a:rPr>
              <a:t>, </a:t>
            </a:r>
            <a:r>
              <a:rPr lang="de-DE" sz="2400" i="1" dirty="0" err="1" smtClean="0">
                <a:cs typeface="Arial"/>
              </a:rPr>
              <a:t>swoop</a:t>
            </a:r>
            <a:r>
              <a:rPr lang="de-DE" sz="2400" dirty="0" smtClean="0">
                <a:cs typeface="Arial"/>
              </a:rPr>
              <a:t>, oder </a:t>
            </a:r>
            <a:r>
              <a:rPr lang="de-DE" sz="2400" i="1" dirty="0" err="1" smtClean="0">
                <a:cs typeface="Arial"/>
              </a:rPr>
              <a:t>sweep</a:t>
            </a:r>
            <a:r>
              <a:rPr lang="de-DE" sz="2400" dirty="0" smtClean="0">
                <a:cs typeface="Arial"/>
              </a:rPr>
              <a:t> identifiziert.</a:t>
            </a:r>
          </a:p>
        </p:txBody>
      </p:sp>
      <p:sp>
        <p:nvSpPr>
          <p:cNvPr id="24" name="TextBox 23"/>
          <p:cNvSpPr txBox="1"/>
          <p:nvPr/>
        </p:nvSpPr>
        <p:spPr>
          <a:xfrm>
            <a:off x="798040" y="2269361"/>
            <a:ext cx="1167507" cy="461665"/>
          </a:xfrm>
          <a:prstGeom prst="rect">
            <a:avLst/>
          </a:prstGeom>
          <a:noFill/>
        </p:spPr>
        <p:txBody>
          <a:bodyPr wrap="none" rtlCol="0">
            <a:spAutoFit/>
          </a:bodyPr>
          <a:lstStyle/>
          <a:p>
            <a:r>
              <a:rPr lang="de-DE" sz="2400" dirty="0" smtClean="0">
                <a:cs typeface="Arial"/>
              </a:rPr>
              <a:t>F2 hoch</a:t>
            </a:r>
          </a:p>
        </p:txBody>
      </p:sp>
      <p:cxnSp>
        <p:nvCxnSpPr>
          <p:cNvPr id="25" name="Straight Arrow Connector 24"/>
          <p:cNvCxnSpPr/>
          <p:nvPr/>
        </p:nvCxnSpPr>
        <p:spPr>
          <a:xfrm>
            <a:off x="2094789" y="2500194"/>
            <a:ext cx="4342051"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589240" y="2269361"/>
            <a:ext cx="967482" cy="461665"/>
          </a:xfrm>
          <a:prstGeom prst="rect">
            <a:avLst/>
          </a:prstGeom>
          <a:noFill/>
        </p:spPr>
        <p:txBody>
          <a:bodyPr wrap="none" rtlCol="0">
            <a:spAutoFit/>
          </a:bodyPr>
          <a:lstStyle/>
          <a:p>
            <a:r>
              <a:rPr lang="de-DE" sz="2400" dirty="0" smtClean="0">
                <a:cs typeface="Arial"/>
              </a:rPr>
              <a:t>F2 tief</a:t>
            </a:r>
          </a:p>
        </p:txBody>
      </p:sp>
      <p:sp>
        <p:nvSpPr>
          <p:cNvPr id="27" name="TextBox 26"/>
          <p:cNvSpPr txBox="1"/>
          <p:nvPr/>
        </p:nvSpPr>
        <p:spPr>
          <a:xfrm>
            <a:off x="2245840" y="2038528"/>
            <a:ext cx="3144611" cy="461665"/>
          </a:xfrm>
          <a:prstGeom prst="rect">
            <a:avLst/>
          </a:prstGeom>
          <a:noFill/>
        </p:spPr>
        <p:txBody>
          <a:bodyPr wrap="none" rtlCol="0">
            <a:spAutoFit/>
          </a:bodyPr>
          <a:lstStyle/>
          <a:p>
            <a:r>
              <a:rPr lang="de-DE" sz="2400" dirty="0" smtClean="0">
                <a:cs typeface="Arial"/>
              </a:rPr>
              <a:t>11 äquidistante Schritte </a:t>
            </a:r>
          </a:p>
        </p:txBody>
      </p:sp>
      <p:sp>
        <p:nvSpPr>
          <p:cNvPr id="28" name="TextBox 27"/>
          <p:cNvSpPr txBox="1"/>
          <p:nvPr/>
        </p:nvSpPr>
        <p:spPr>
          <a:xfrm>
            <a:off x="627620" y="4932035"/>
            <a:ext cx="8001560" cy="461665"/>
          </a:xfrm>
          <a:prstGeom prst="rect">
            <a:avLst/>
          </a:prstGeom>
          <a:noFill/>
        </p:spPr>
        <p:txBody>
          <a:bodyPr wrap="square" rtlCol="0">
            <a:spAutoFit/>
          </a:bodyPr>
          <a:lstStyle/>
          <a:p>
            <a:r>
              <a:rPr lang="de-DE" sz="2400" dirty="0" smtClean="0">
                <a:cs typeface="Arial"/>
              </a:rPr>
              <a:t>30 SE </a:t>
            </a:r>
            <a:r>
              <a:rPr lang="de-DE" sz="2400" dirty="0" err="1" smtClean="0">
                <a:cs typeface="Arial"/>
              </a:rPr>
              <a:t>Vpn</a:t>
            </a:r>
            <a:r>
              <a:rPr lang="de-DE" sz="2400" dirty="0" smtClean="0">
                <a:cs typeface="Arial"/>
              </a:rPr>
              <a:t>: 14 jung (18-20 J), 13 alt (53-88 J).</a:t>
            </a:r>
          </a:p>
        </p:txBody>
      </p:sp>
      <p:sp>
        <p:nvSpPr>
          <p:cNvPr id="11" name="TextBox 10"/>
          <p:cNvSpPr txBox="1"/>
          <p:nvPr/>
        </p:nvSpPr>
        <p:spPr>
          <a:xfrm>
            <a:off x="1936910" y="159095"/>
            <a:ext cx="461216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sz="2400" dirty="0" err="1" smtClean="0">
                <a:latin typeface="Arial"/>
                <a:cs typeface="Arial"/>
              </a:rPr>
              <a:t>Perzeption</a:t>
            </a:r>
            <a:r>
              <a:rPr lang="de-DE" sz="2400" dirty="0" smtClean="0">
                <a:latin typeface="Arial"/>
                <a:cs typeface="Arial"/>
              </a:rPr>
              <a:t> der /u/ </a:t>
            </a:r>
            <a:r>
              <a:rPr lang="de-DE" sz="2400" dirty="0" err="1" smtClean="0">
                <a:latin typeface="Arial"/>
                <a:cs typeface="Arial"/>
              </a:rPr>
              <a:t>Frontierung</a:t>
            </a:r>
            <a:endParaRPr lang="de-DE" sz="2400" dirty="0" smtClean="0">
              <a:latin typeface="Arial"/>
              <a:cs typeface="Arial"/>
            </a:endParaRPr>
          </a:p>
        </p:txBody>
      </p:sp>
      <p:sp>
        <p:nvSpPr>
          <p:cNvPr id="14" name="TextBox 13"/>
          <p:cNvSpPr txBox="1"/>
          <p:nvPr/>
        </p:nvSpPr>
        <p:spPr>
          <a:xfrm>
            <a:off x="457200" y="6341477"/>
            <a:ext cx="8018392" cy="338554"/>
          </a:xfrm>
          <a:prstGeom prst="rect">
            <a:avLst/>
          </a:prstGeom>
          <a:noFill/>
        </p:spPr>
        <p:txBody>
          <a:bodyPr wrap="square" rtlCol="0">
            <a:spAutoFit/>
          </a:bodyPr>
          <a:lstStyle/>
          <a:p>
            <a:r>
              <a:rPr lang="de-DE" sz="1600" baseline="30000" dirty="0" smtClean="0">
                <a:latin typeface="Arial"/>
                <a:cs typeface="Arial"/>
              </a:rPr>
              <a:t>1</a:t>
            </a:r>
            <a:r>
              <a:rPr lang="de-DE" sz="1600" dirty="0" smtClean="0">
                <a:latin typeface="Arial"/>
                <a:cs typeface="Arial"/>
              </a:rPr>
              <a:t>. Harrington, Kleber, </a:t>
            </a:r>
            <a:r>
              <a:rPr lang="de-DE" sz="1600" dirty="0" err="1" smtClean="0">
                <a:latin typeface="Arial"/>
                <a:cs typeface="Arial"/>
              </a:rPr>
              <a:t>Reubold</a:t>
            </a:r>
            <a:r>
              <a:rPr lang="de-DE" sz="1600" dirty="0" smtClean="0">
                <a:latin typeface="Arial"/>
                <a:cs typeface="Arial"/>
              </a:rPr>
              <a:t> (2008), </a:t>
            </a:r>
            <a:r>
              <a:rPr lang="de-DE" sz="1600" i="1" dirty="0" smtClean="0">
                <a:latin typeface="Arial"/>
                <a:cs typeface="Arial"/>
              </a:rPr>
              <a:t>Journal of </a:t>
            </a:r>
            <a:r>
              <a:rPr lang="de-DE" sz="1600" i="1" dirty="0" err="1" smtClean="0">
                <a:latin typeface="Arial"/>
                <a:cs typeface="Arial"/>
              </a:rPr>
              <a:t>the</a:t>
            </a:r>
            <a:r>
              <a:rPr lang="de-DE" sz="1600" i="1" dirty="0" smtClean="0">
                <a:latin typeface="Arial"/>
                <a:cs typeface="Arial"/>
              </a:rPr>
              <a:t> </a:t>
            </a:r>
            <a:r>
              <a:rPr lang="de-DE" sz="1600" i="1" dirty="0" err="1" smtClean="0">
                <a:latin typeface="Arial"/>
                <a:cs typeface="Arial"/>
              </a:rPr>
              <a:t>Acoustical</a:t>
            </a:r>
            <a:r>
              <a:rPr lang="de-DE" sz="1600" i="1" dirty="0" smtClean="0">
                <a:latin typeface="Arial"/>
                <a:cs typeface="Arial"/>
              </a:rPr>
              <a:t> Society of America</a:t>
            </a:r>
          </a:p>
        </p:txBody>
      </p:sp>
      <p:sp>
        <p:nvSpPr>
          <p:cNvPr id="12" name="TextBox 11"/>
          <p:cNvSpPr txBox="1"/>
          <p:nvPr/>
        </p:nvSpPr>
        <p:spPr>
          <a:xfrm>
            <a:off x="798040" y="5393700"/>
            <a:ext cx="7050560" cy="830997"/>
          </a:xfrm>
          <a:prstGeom prst="rect">
            <a:avLst/>
          </a:prstGeom>
          <a:noFill/>
        </p:spPr>
        <p:txBody>
          <a:bodyPr wrap="square" rtlCol="0">
            <a:spAutoFit/>
          </a:bodyPr>
          <a:lstStyle/>
          <a:p>
            <a:r>
              <a:rPr lang="de-DE" sz="2400" dirty="0" smtClean="0">
                <a:latin typeface="+mj-lt"/>
                <a:cs typeface="Arial"/>
              </a:rPr>
              <a:t>Die selben </a:t>
            </a:r>
            <a:r>
              <a:rPr lang="de-DE" sz="2400" dirty="0" err="1" smtClean="0">
                <a:latin typeface="+mj-lt"/>
                <a:cs typeface="Arial"/>
              </a:rPr>
              <a:t>Vpn</a:t>
            </a:r>
            <a:r>
              <a:rPr lang="de-DE" sz="2400" dirty="0" smtClean="0">
                <a:latin typeface="+mj-lt"/>
                <a:cs typeface="Arial"/>
              </a:rPr>
              <a:t>. produzierten </a:t>
            </a:r>
            <a:r>
              <a:rPr lang="en-US" sz="2400" dirty="0" err="1" smtClean="0">
                <a:latin typeface="+mj-lt"/>
                <a:cs typeface="Arial"/>
              </a:rPr>
              <a:t>verschiedene</a:t>
            </a:r>
            <a:r>
              <a:rPr lang="en-US" sz="2400" dirty="0" smtClean="0">
                <a:latin typeface="+mj-lt"/>
                <a:cs typeface="Arial"/>
              </a:rPr>
              <a:t> </a:t>
            </a:r>
            <a:r>
              <a:rPr lang="en-US" sz="2400" dirty="0" err="1" smtClean="0">
                <a:latin typeface="+mj-lt"/>
                <a:cs typeface="Arial"/>
              </a:rPr>
              <a:t>einzelne</a:t>
            </a:r>
            <a:r>
              <a:rPr lang="en-US" sz="2400" dirty="0" smtClean="0">
                <a:latin typeface="+mj-lt"/>
                <a:cs typeface="Arial"/>
              </a:rPr>
              <a:t> </a:t>
            </a:r>
            <a:r>
              <a:rPr lang="en-US" sz="2400" dirty="0" err="1" smtClean="0">
                <a:latin typeface="+mj-lt"/>
                <a:cs typeface="Arial"/>
              </a:rPr>
              <a:t>Woerter</a:t>
            </a:r>
            <a:r>
              <a:rPr lang="en-US" sz="2400" dirty="0" smtClean="0">
                <a:latin typeface="+mj-lt"/>
                <a:cs typeface="Arial"/>
              </a:rPr>
              <a:t> </a:t>
            </a:r>
            <a:r>
              <a:rPr lang="en-US" sz="2400" dirty="0" err="1" smtClean="0">
                <a:latin typeface="+mj-lt"/>
                <a:cs typeface="Arial"/>
              </a:rPr>
              <a:t>mit</a:t>
            </a:r>
            <a:r>
              <a:rPr lang="en-US" sz="2400" dirty="0" smtClean="0">
                <a:latin typeface="+mj-lt"/>
                <a:cs typeface="Arial"/>
              </a:rPr>
              <a:t> /</a:t>
            </a:r>
            <a:r>
              <a:rPr lang="en-US" sz="2400" dirty="0" err="1" smtClean="0">
                <a:latin typeface="+mj-lt"/>
                <a:cs typeface="Arial"/>
              </a:rPr>
              <a:t>i</a:t>
            </a:r>
            <a:r>
              <a:rPr lang="en-US" sz="2400" dirty="0" smtClean="0">
                <a:latin typeface="+mj-lt"/>
                <a:cs typeface="Arial"/>
              </a:rPr>
              <a:t>, </a:t>
            </a:r>
            <a:r>
              <a:rPr lang="en-US" sz="2400" dirty="0" err="1" smtClean="0">
                <a:latin typeface="+mj-lt"/>
                <a:cs typeface="Arial"/>
              </a:rPr>
              <a:t>u</a:t>
            </a:r>
            <a:r>
              <a:rPr lang="en-US" sz="2400" dirty="0" smtClean="0">
                <a:latin typeface="+mj-lt"/>
                <a:cs typeface="Arial"/>
              </a:rPr>
              <a:t>, a/ </a:t>
            </a:r>
            <a:r>
              <a:rPr lang="en-US" sz="2400" dirty="0" err="1" smtClean="0">
                <a:latin typeface="+mj-lt"/>
                <a:cs typeface="Arial"/>
              </a:rPr>
              <a:t>Vokale</a:t>
            </a:r>
            <a:r>
              <a:rPr lang="en-US" sz="2400" dirty="0" smtClean="0">
                <a:latin typeface="+mj-lt"/>
                <a:cs typeface="Arial"/>
              </a:rPr>
              <a:t> </a:t>
            </a:r>
            <a:r>
              <a:rPr lang="de-DE" sz="2400" dirty="0" smtClean="0">
                <a:latin typeface="Arial"/>
                <a:cs typeface="Arial"/>
              </a:rPr>
              <a:t>(2412 </a:t>
            </a:r>
            <a:r>
              <a:rPr lang="de-DE" sz="2400" dirty="0" err="1" smtClean="0">
                <a:latin typeface="Arial"/>
                <a:cs typeface="Arial"/>
              </a:rPr>
              <a:t>Tokens</a:t>
            </a:r>
            <a:r>
              <a:rPr lang="de-DE" sz="2400" dirty="0" smtClean="0">
                <a:latin typeface="Arial"/>
                <a:cs typeface="Arial"/>
              </a:rPr>
              <a:t>)</a:t>
            </a:r>
            <a:r>
              <a:rPr lang="de-DE" sz="2400" dirty="0" smtClean="0">
                <a:latin typeface="+mj-lt"/>
                <a:cs typeface="Arial"/>
              </a:rPr>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590800" y="150167"/>
            <a:ext cx="35052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smtClean="0">
                <a:latin typeface="+mj-lt"/>
                <a:cs typeface="Arial"/>
              </a:rPr>
              <a:t>Einige</a:t>
            </a:r>
            <a:r>
              <a:rPr lang="en-US" sz="2400" dirty="0" smtClean="0">
                <a:latin typeface="+mj-lt"/>
                <a:cs typeface="Arial"/>
              </a:rPr>
              <a:t> </a:t>
            </a:r>
            <a:r>
              <a:rPr lang="en-US" sz="2400" dirty="0" err="1" smtClean="0">
                <a:latin typeface="+mj-lt"/>
                <a:cs typeface="Arial"/>
              </a:rPr>
              <a:t>Produktionsdaten</a:t>
            </a:r>
            <a:endParaRPr lang="de-DE" sz="2400" dirty="0" err="1" smtClean="0">
              <a:latin typeface="+mj-lt"/>
              <a:cs typeface="Arial"/>
            </a:endParaRPr>
          </a:p>
        </p:txBody>
      </p:sp>
      <p:pic>
        <p:nvPicPr>
          <p:cNvPr id="4" name="Picture 5" descr="fig2"/>
          <p:cNvPicPr>
            <a:picLocks noChangeAspect="1" noChangeArrowheads="1"/>
          </p:cNvPicPr>
          <p:nvPr/>
        </p:nvPicPr>
        <p:blipFill>
          <a:blip r:embed="rId2"/>
          <a:srcRect/>
          <a:stretch>
            <a:fillRect/>
          </a:stretch>
        </p:blipFill>
        <p:spPr bwMode="auto">
          <a:xfrm>
            <a:off x="1676400" y="2538992"/>
            <a:ext cx="4959350" cy="4319008"/>
          </a:xfrm>
          <a:prstGeom prst="rect">
            <a:avLst/>
          </a:prstGeom>
          <a:noFill/>
        </p:spPr>
      </p:pic>
      <p:sp>
        <p:nvSpPr>
          <p:cNvPr id="5" name="Text Box 6"/>
          <p:cNvSpPr txBox="1">
            <a:spLocks noChangeArrowheads="1"/>
          </p:cNvSpPr>
          <p:nvPr/>
        </p:nvSpPr>
        <p:spPr bwMode="auto">
          <a:xfrm>
            <a:off x="2362200" y="2081792"/>
            <a:ext cx="3390672" cy="369332"/>
          </a:xfrm>
          <a:prstGeom prst="rect">
            <a:avLst/>
          </a:prstGeom>
          <a:noFill/>
          <a:ln w="9525">
            <a:noFill/>
            <a:miter lim="800000"/>
            <a:headEnd/>
            <a:tailEnd/>
          </a:ln>
          <a:effectLst/>
        </p:spPr>
        <p:txBody>
          <a:bodyPr wrap="none">
            <a:prstTxWarp prst="textNoShape">
              <a:avLst/>
            </a:prstTxWarp>
            <a:spAutoFit/>
          </a:bodyPr>
          <a:lstStyle/>
          <a:p>
            <a:r>
              <a:rPr lang="de-DE" dirty="0">
                <a:solidFill>
                  <a:srgbClr val="0000FF"/>
                </a:solidFill>
                <a:latin typeface="+mj-lt"/>
              </a:rPr>
              <a:t>F1 x F2</a:t>
            </a:r>
            <a:r>
              <a:rPr lang="de-DE" dirty="0" smtClean="0">
                <a:solidFill>
                  <a:srgbClr val="0000FF"/>
                </a:solidFill>
                <a:latin typeface="+mj-lt"/>
              </a:rPr>
              <a:t> zum zeitlichen Mittelpunkt</a:t>
            </a:r>
            <a:endParaRPr lang="de-DE" dirty="0">
              <a:solidFill>
                <a:srgbClr val="0000FF"/>
              </a:solidFill>
              <a:latin typeface="+mj-lt"/>
            </a:endParaRPr>
          </a:p>
        </p:txBody>
      </p:sp>
      <p:sp>
        <p:nvSpPr>
          <p:cNvPr id="6" name="TextBox 5"/>
          <p:cNvSpPr txBox="1"/>
          <p:nvPr/>
        </p:nvSpPr>
        <p:spPr>
          <a:xfrm>
            <a:off x="228600" y="762000"/>
            <a:ext cx="8763000" cy="1200328"/>
          </a:xfrm>
          <a:prstGeom prst="rect">
            <a:avLst/>
          </a:prstGeom>
          <a:noFill/>
        </p:spPr>
        <p:txBody>
          <a:bodyPr wrap="square" rtlCol="0">
            <a:spAutoFit/>
          </a:bodyPr>
          <a:lstStyle/>
          <a:p>
            <a:r>
              <a:rPr lang="de-DE" sz="2400" dirty="0" smtClean="0">
                <a:latin typeface="+mj-lt"/>
                <a:cs typeface="Arial"/>
              </a:rPr>
              <a:t>Ein </a:t>
            </a:r>
            <a:r>
              <a:rPr lang="de-DE" sz="2400" dirty="0" err="1" smtClean="0">
                <a:latin typeface="+mj-lt"/>
                <a:cs typeface="Arial"/>
              </a:rPr>
              <a:t>frontierterer</a:t>
            </a:r>
            <a:r>
              <a:rPr lang="de-DE" sz="2400" dirty="0" smtClean="0">
                <a:latin typeface="+mj-lt"/>
                <a:cs typeface="Arial"/>
              </a:rPr>
              <a:t> /u/ in </a:t>
            </a:r>
            <a:r>
              <a:rPr lang="de-DE" sz="2400" i="1" dirty="0" smtClean="0">
                <a:latin typeface="+mj-lt"/>
                <a:cs typeface="Arial"/>
              </a:rPr>
              <a:t>Jung</a:t>
            </a:r>
            <a:r>
              <a:rPr lang="de-DE" sz="2400" dirty="0" smtClean="0">
                <a:latin typeface="+mj-lt"/>
                <a:cs typeface="Arial"/>
              </a:rPr>
              <a:t> vs. </a:t>
            </a:r>
            <a:r>
              <a:rPr lang="de-DE" sz="2400" i="1" dirty="0" smtClean="0">
                <a:latin typeface="+mj-lt"/>
                <a:cs typeface="Arial"/>
              </a:rPr>
              <a:t>Alt</a:t>
            </a:r>
            <a:r>
              <a:rPr lang="de-DE" sz="2400" dirty="0" smtClean="0">
                <a:latin typeface="+mj-lt"/>
                <a:cs typeface="Arial"/>
              </a:rPr>
              <a:t>.  (Bestätigung von Bauer, 1983, </a:t>
            </a:r>
            <a:r>
              <a:rPr lang="de-DE" sz="2400" dirty="0" err="1" smtClean="0">
                <a:latin typeface="+mj-lt"/>
                <a:cs typeface="Arial"/>
              </a:rPr>
              <a:t>Gimson</a:t>
            </a:r>
            <a:r>
              <a:rPr lang="de-DE" sz="2400" dirty="0" smtClean="0">
                <a:latin typeface="+mj-lt"/>
                <a:cs typeface="Arial"/>
              </a:rPr>
              <a:t>, 1966,  Harrington et al., 2000, Hawkins &amp; </a:t>
            </a:r>
            <a:r>
              <a:rPr lang="de-DE" sz="2400" dirty="0" err="1" smtClean="0">
                <a:latin typeface="+mj-lt"/>
                <a:cs typeface="Arial"/>
              </a:rPr>
              <a:t>Midgley</a:t>
            </a:r>
            <a:r>
              <a:rPr lang="de-DE" sz="2400" dirty="0" smtClean="0">
                <a:latin typeface="+mj-lt"/>
                <a:cs typeface="Arial"/>
              </a:rPr>
              <a:t>, 2005, </a:t>
            </a:r>
            <a:r>
              <a:rPr lang="de-DE" sz="2400" dirty="0" err="1" smtClean="0">
                <a:latin typeface="+mj-lt"/>
                <a:cs typeface="Arial"/>
              </a:rPr>
              <a:t>Nolan</a:t>
            </a:r>
            <a:r>
              <a:rPr lang="de-DE" sz="2400" dirty="0" smtClean="0">
                <a:latin typeface="+mj-lt"/>
                <a:cs typeface="Arial"/>
              </a:rPr>
              <a:t> et al, 2003, Wells, 1997)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568" descr="fig3"/>
          <p:cNvPicPr>
            <a:picLocks noChangeAspect="1" noChangeArrowheads="1"/>
          </p:cNvPicPr>
          <p:nvPr/>
        </p:nvPicPr>
        <p:blipFill>
          <a:blip r:embed="rId2"/>
          <a:srcRect/>
          <a:stretch>
            <a:fillRect/>
          </a:stretch>
        </p:blipFill>
        <p:spPr bwMode="auto">
          <a:xfrm>
            <a:off x="533400" y="1712912"/>
            <a:ext cx="7345362" cy="3697288"/>
          </a:xfrm>
          <a:prstGeom prst="rect">
            <a:avLst/>
          </a:prstGeom>
          <a:noFill/>
        </p:spPr>
      </p:pic>
      <p:sp>
        <p:nvSpPr>
          <p:cNvPr id="3" name="TextBox 2"/>
          <p:cNvSpPr txBox="1"/>
          <p:nvPr/>
        </p:nvSpPr>
        <p:spPr>
          <a:xfrm>
            <a:off x="762000" y="685800"/>
            <a:ext cx="7467600" cy="461665"/>
          </a:xfrm>
          <a:prstGeom prst="rect">
            <a:avLst/>
          </a:prstGeom>
          <a:noFill/>
        </p:spPr>
        <p:txBody>
          <a:bodyPr wrap="square" rtlCol="0">
            <a:spAutoFit/>
          </a:bodyPr>
          <a:lstStyle/>
          <a:p>
            <a:r>
              <a:rPr lang="de-DE" sz="2400" dirty="0" smtClean="0">
                <a:latin typeface="Arial"/>
                <a:cs typeface="Arial"/>
              </a:rPr>
              <a:t>Größerer </a:t>
            </a:r>
            <a:r>
              <a:rPr lang="de-DE" sz="2400" dirty="0" err="1" smtClean="0">
                <a:latin typeface="Arial"/>
                <a:cs typeface="Arial"/>
              </a:rPr>
              <a:t>koartikulatorischer</a:t>
            </a:r>
            <a:r>
              <a:rPr lang="de-DE" sz="2400" dirty="0" smtClean="0">
                <a:latin typeface="Arial"/>
                <a:cs typeface="Arial"/>
              </a:rPr>
              <a:t> </a:t>
            </a:r>
            <a:r>
              <a:rPr lang="de-DE" sz="2400" dirty="0" err="1" smtClean="0">
                <a:latin typeface="Arial"/>
                <a:cs typeface="Arial"/>
              </a:rPr>
              <a:t>K-auf-V</a:t>
            </a:r>
            <a:r>
              <a:rPr lang="de-DE" sz="2400" dirty="0" smtClean="0">
                <a:latin typeface="Arial"/>
                <a:cs typeface="Arial"/>
              </a:rPr>
              <a:t> Einfluss für </a:t>
            </a:r>
            <a:r>
              <a:rPr lang="de-DE" sz="2400" i="1" dirty="0" smtClean="0">
                <a:latin typeface="Arial"/>
                <a:cs typeface="Arial"/>
              </a:rPr>
              <a:t>Alt</a:t>
            </a:r>
          </a:p>
        </p:txBody>
      </p:sp>
      <p:sp>
        <p:nvSpPr>
          <p:cNvPr id="4" name="TextBox 3"/>
          <p:cNvSpPr txBox="1"/>
          <p:nvPr/>
        </p:nvSpPr>
        <p:spPr>
          <a:xfrm>
            <a:off x="1143000" y="1978967"/>
            <a:ext cx="265868" cy="461665"/>
          </a:xfrm>
          <a:prstGeom prst="rect">
            <a:avLst/>
          </a:prstGeom>
          <a:noFill/>
        </p:spPr>
        <p:txBody>
          <a:bodyPr wrap="none" rtlCol="0">
            <a:spAutoFit/>
          </a:bodyPr>
          <a:lstStyle/>
          <a:p>
            <a:r>
              <a:rPr lang="de-DE" sz="2400" dirty="0" smtClean="0">
                <a:latin typeface="Arial"/>
                <a:cs typeface="Arial"/>
              </a:rPr>
              <a:t>j</a:t>
            </a:r>
          </a:p>
        </p:txBody>
      </p:sp>
      <p:sp>
        <p:nvSpPr>
          <p:cNvPr id="5" name="TextBox 4"/>
          <p:cNvSpPr txBox="1"/>
          <p:nvPr/>
        </p:nvSpPr>
        <p:spPr>
          <a:xfrm>
            <a:off x="1194707" y="4036367"/>
            <a:ext cx="428322" cy="461665"/>
          </a:xfrm>
          <a:prstGeom prst="rect">
            <a:avLst/>
          </a:prstGeom>
          <a:noFill/>
        </p:spPr>
        <p:txBody>
          <a:bodyPr wrap="none" rtlCol="0">
            <a:spAutoFit/>
          </a:bodyPr>
          <a:lstStyle/>
          <a:p>
            <a:r>
              <a:rPr lang="de-DE" sz="2400" dirty="0" smtClean="0">
                <a:latin typeface="Arial"/>
                <a:cs typeface="Arial"/>
              </a:rPr>
              <a:t>w</a:t>
            </a:r>
          </a:p>
        </p:txBody>
      </p:sp>
      <p:sp>
        <p:nvSpPr>
          <p:cNvPr id="6" name="TextBox 5"/>
          <p:cNvSpPr txBox="1"/>
          <p:nvPr/>
        </p:nvSpPr>
        <p:spPr>
          <a:xfrm>
            <a:off x="3174881" y="2514600"/>
            <a:ext cx="355837" cy="461665"/>
          </a:xfrm>
          <a:prstGeom prst="rect">
            <a:avLst/>
          </a:prstGeom>
          <a:noFill/>
        </p:spPr>
        <p:txBody>
          <a:bodyPr wrap="none" rtlCol="0">
            <a:spAutoFit/>
          </a:bodyPr>
          <a:lstStyle/>
          <a:p>
            <a:r>
              <a:rPr lang="de-DE" sz="2400" dirty="0" smtClean="0">
                <a:latin typeface="Arial"/>
                <a:cs typeface="Arial"/>
              </a:rPr>
              <a:t>u</a:t>
            </a:r>
          </a:p>
        </p:txBody>
      </p:sp>
      <p:sp>
        <p:nvSpPr>
          <p:cNvPr id="7" name="TextBox 6"/>
          <p:cNvSpPr txBox="1"/>
          <p:nvPr/>
        </p:nvSpPr>
        <p:spPr>
          <a:xfrm>
            <a:off x="2819044" y="3805534"/>
            <a:ext cx="355837" cy="461665"/>
          </a:xfrm>
          <a:prstGeom prst="rect">
            <a:avLst/>
          </a:prstGeom>
          <a:noFill/>
        </p:spPr>
        <p:txBody>
          <a:bodyPr wrap="none" rtlCol="0">
            <a:spAutoFit/>
          </a:bodyPr>
          <a:lstStyle/>
          <a:p>
            <a:r>
              <a:rPr lang="de-DE" sz="2400" dirty="0" smtClean="0">
                <a:latin typeface="Arial"/>
                <a:cs typeface="Arial"/>
              </a:rPr>
              <a:t>u</a:t>
            </a:r>
          </a:p>
        </p:txBody>
      </p:sp>
      <p:sp>
        <p:nvSpPr>
          <p:cNvPr id="8" name="TextBox 7"/>
          <p:cNvSpPr txBox="1"/>
          <p:nvPr/>
        </p:nvSpPr>
        <p:spPr>
          <a:xfrm>
            <a:off x="4572000" y="2052935"/>
            <a:ext cx="265868" cy="461665"/>
          </a:xfrm>
          <a:prstGeom prst="rect">
            <a:avLst/>
          </a:prstGeom>
          <a:noFill/>
        </p:spPr>
        <p:txBody>
          <a:bodyPr wrap="none" rtlCol="0">
            <a:spAutoFit/>
          </a:bodyPr>
          <a:lstStyle/>
          <a:p>
            <a:r>
              <a:rPr lang="de-DE" sz="2400" dirty="0" smtClean="0">
                <a:latin typeface="Arial"/>
                <a:cs typeface="Arial"/>
              </a:rPr>
              <a:t>j</a:t>
            </a:r>
          </a:p>
        </p:txBody>
      </p:sp>
      <p:sp>
        <p:nvSpPr>
          <p:cNvPr id="9" name="TextBox 8"/>
          <p:cNvSpPr txBox="1"/>
          <p:nvPr/>
        </p:nvSpPr>
        <p:spPr>
          <a:xfrm>
            <a:off x="4572000" y="3343869"/>
            <a:ext cx="428322" cy="461665"/>
          </a:xfrm>
          <a:prstGeom prst="rect">
            <a:avLst/>
          </a:prstGeom>
          <a:noFill/>
        </p:spPr>
        <p:txBody>
          <a:bodyPr wrap="none" rtlCol="0">
            <a:spAutoFit/>
          </a:bodyPr>
          <a:lstStyle/>
          <a:p>
            <a:r>
              <a:rPr lang="de-DE" sz="2400" dirty="0" smtClean="0">
                <a:latin typeface="Arial"/>
                <a:cs typeface="Arial"/>
              </a:rPr>
              <a:t>w</a:t>
            </a:r>
          </a:p>
        </p:txBody>
      </p:sp>
      <p:sp>
        <p:nvSpPr>
          <p:cNvPr id="10" name="TextBox 9"/>
          <p:cNvSpPr txBox="1"/>
          <p:nvPr/>
        </p:nvSpPr>
        <p:spPr>
          <a:xfrm>
            <a:off x="6477000" y="2052935"/>
            <a:ext cx="355837" cy="461665"/>
          </a:xfrm>
          <a:prstGeom prst="rect">
            <a:avLst/>
          </a:prstGeom>
          <a:noFill/>
        </p:spPr>
        <p:txBody>
          <a:bodyPr wrap="none" rtlCol="0">
            <a:spAutoFit/>
          </a:bodyPr>
          <a:lstStyle/>
          <a:p>
            <a:r>
              <a:rPr lang="de-DE" sz="2400" dirty="0" smtClean="0">
                <a:latin typeface="Arial"/>
                <a:cs typeface="Arial"/>
              </a:rPr>
              <a:t>u</a:t>
            </a:r>
          </a:p>
        </p:txBody>
      </p:sp>
      <p:sp>
        <p:nvSpPr>
          <p:cNvPr id="11" name="TextBox 10"/>
          <p:cNvSpPr txBox="1"/>
          <p:nvPr/>
        </p:nvSpPr>
        <p:spPr>
          <a:xfrm>
            <a:off x="6477000" y="2882204"/>
            <a:ext cx="355837" cy="461665"/>
          </a:xfrm>
          <a:prstGeom prst="rect">
            <a:avLst/>
          </a:prstGeom>
          <a:noFill/>
        </p:spPr>
        <p:txBody>
          <a:bodyPr wrap="none" rtlCol="0">
            <a:spAutoFit/>
          </a:bodyPr>
          <a:lstStyle/>
          <a:p>
            <a:r>
              <a:rPr lang="de-DE" sz="2400" dirty="0" smtClean="0">
                <a:latin typeface="Arial"/>
                <a:cs typeface="Arial"/>
              </a:rPr>
              <a:t>u</a:t>
            </a:r>
          </a:p>
        </p:txBody>
      </p:sp>
      <p:sp>
        <p:nvSpPr>
          <p:cNvPr id="12" name="TextBox 11"/>
          <p:cNvSpPr txBox="1"/>
          <p:nvPr/>
        </p:nvSpPr>
        <p:spPr>
          <a:xfrm>
            <a:off x="3798100" y="2440632"/>
            <a:ext cx="897251" cy="400110"/>
          </a:xfrm>
          <a:prstGeom prst="rect">
            <a:avLst/>
          </a:prstGeom>
          <a:noFill/>
        </p:spPr>
        <p:txBody>
          <a:bodyPr wrap="none" rtlCol="0">
            <a:spAutoFit/>
          </a:bodyPr>
          <a:lstStyle/>
          <a:p>
            <a:r>
              <a:rPr lang="de-DE" sz="2000" dirty="0" smtClean="0">
                <a:solidFill>
                  <a:srgbClr val="FF0000"/>
                </a:solidFill>
                <a:latin typeface="Arial"/>
                <a:cs typeface="Arial"/>
              </a:rPr>
              <a:t>USED</a:t>
            </a:r>
          </a:p>
        </p:txBody>
      </p:sp>
      <p:sp>
        <p:nvSpPr>
          <p:cNvPr id="13" name="TextBox 12"/>
          <p:cNvSpPr txBox="1"/>
          <p:nvPr/>
        </p:nvSpPr>
        <p:spPr>
          <a:xfrm>
            <a:off x="3674749" y="3805534"/>
            <a:ext cx="1163249" cy="400110"/>
          </a:xfrm>
          <a:prstGeom prst="rect">
            <a:avLst/>
          </a:prstGeom>
          <a:noFill/>
        </p:spPr>
        <p:txBody>
          <a:bodyPr wrap="none" rtlCol="0">
            <a:spAutoFit/>
          </a:bodyPr>
          <a:lstStyle/>
          <a:p>
            <a:r>
              <a:rPr lang="de-DE" sz="2000" dirty="0" smtClean="0">
                <a:solidFill>
                  <a:srgbClr val="3366FF"/>
                </a:solidFill>
                <a:latin typeface="Arial"/>
                <a:cs typeface="Arial"/>
              </a:rPr>
              <a:t>SWOOP</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981200" y="535631"/>
            <a:ext cx="45720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sz="2400" dirty="0" smtClean="0">
                <a:latin typeface="Arial"/>
                <a:cs typeface="Arial"/>
              </a:rPr>
              <a:t>Empirische Untersuchungen</a:t>
            </a:r>
          </a:p>
        </p:txBody>
      </p:sp>
      <p:sp>
        <p:nvSpPr>
          <p:cNvPr id="4" name="TextBox 3"/>
          <p:cNvSpPr txBox="1"/>
          <p:nvPr/>
        </p:nvSpPr>
        <p:spPr>
          <a:xfrm>
            <a:off x="1219200" y="2286000"/>
            <a:ext cx="6400800" cy="1569660"/>
          </a:xfrm>
          <a:prstGeom prst="rect">
            <a:avLst/>
          </a:prstGeom>
          <a:noFill/>
        </p:spPr>
        <p:txBody>
          <a:bodyPr wrap="square" rtlCol="0">
            <a:spAutoFit/>
          </a:bodyPr>
          <a:lstStyle/>
          <a:p>
            <a:endParaRPr lang="de-DE" sz="2400" dirty="0" smtClean="0">
              <a:latin typeface="Arial"/>
              <a:cs typeface="Arial"/>
            </a:endParaRPr>
          </a:p>
          <a:p>
            <a:r>
              <a:rPr lang="en-US" sz="2400" dirty="0" err="1" smtClean="0"/>
              <a:t>Kompensieren</a:t>
            </a:r>
            <a:r>
              <a:rPr lang="en-US" sz="2400" dirty="0" smtClean="0"/>
              <a:t> </a:t>
            </a:r>
            <a:r>
              <a:rPr lang="en-US" sz="2400" dirty="0" err="1" smtClean="0"/>
              <a:t>perzeptiv</a:t>
            </a:r>
            <a:r>
              <a:rPr lang="en-US" sz="2400" dirty="0" smtClean="0"/>
              <a:t> </a:t>
            </a:r>
            <a:r>
              <a:rPr lang="en-US" sz="2400" dirty="0" err="1" smtClean="0"/>
              <a:t>junge</a:t>
            </a:r>
            <a:r>
              <a:rPr lang="en-US" sz="2400" dirty="0" smtClean="0"/>
              <a:t> </a:t>
            </a:r>
            <a:r>
              <a:rPr lang="en-US" sz="2400" dirty="0" err="1" smtClean="0"/>
              <a:t>Hörer</a:t>
            </a:r>
            <a:r>
              <a:rPr lang="en-US" sz="2400" dirty="0" smtClean="0"/>
              <a:t> </a:t>
            </a:r>
            <a:r>
              <a:rPr lang="en-US" sz="2400" dirty="0" err="1" smtClean="0"/>
              <a:t>weniger</a:t>
            </a:r>
            <a:r>
              <a:rPr lang="en-US" sz="2400" dirty="0" smtClean="0"/>
              <a:t> </a:t>
            </a:r>
            <a:r>
              <a:rPr lang="en-US" sz="2400" dirty="0" err="1" smtClean="0"/>
              <a:t>für</a:t>
            </a:r>
            <a:r>
              <a:rPr lang="en-US" sz="2400" dirty="0" smtClean="0"/>
              <a:t> die K-auf-/</a:t>
            </a:r>
            <a:r>
              <a:rPr lang="en-US" sz="2400" dirty="0" err="1" smtClean="0"/>
              <a:t>u</a:t>
            </a:r>
            <a:r>
              <a:rPr lang="en-US" sz="2400" dirty="0" smtClean="0"/>
              <a:t>/ </a:t>
            </a:r>
            <a:r>
              <a:rPr lang="en-US" sz="2400" dirty="0" err="1" smtClean="0"/>
              <a:t>Koartikulation</a:t>
            </a:r>
            <a:r>
              <a:rPr lang="en-US" sz="2400" dirty="0" smtClean="0"/>
              <a:t> </a:t>
            </a:r>
            <a:r>
              <a:rPr lang="en-US" sz="2400" dirty="0" err="1" smtClean="0"/>
              <a:t>als</a:t>
            </a:r>
            <a:r>
              <a:rPr lang="en-US" sz="2400" dirty="0" smtClean="0"/>
              <a:t> </a:t>
            </a:r>
            <a:r>
              <a:rPr lang="en-US" sz="2400" dirty="0" err="1" smtClean="0"/>
              <a:t>ältere</a:t>
            </a:r>
            <a:r>
              <a:rPr lang="en-US" sz="2400" dirty="0" smtClean="0"/>
              <a:t> </a:t>
            </a:r>
            <a:r>
              <a:rPr lang="en-US" sz="2400" dirty="0" err="1" smtClean="0"/>
              <a:t>im</a:t>
            </a:r>
            <a:r>
              <a:rPr lang="en-US" sz="2400" dirty="0" smtClean="0"/>
              <a:t> SE?</a:t>
            </a:r>
            <a:endParaRPr lang="en-AU" sz="2400" dirty="0" smtClean="0"/>
          </a:p>
          <a:p>
            <a:endParaRPr lang="de-DE" sz="2400" dirty="0" smtClean="0">
              <a:latin typeface="Arial"/>
              <a:cs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638300" y="380999"/>
            <a:ext cx="54102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sz="2400" dirty="0" smtClean="0">
                <a:latin typeface="Arial"/>
                <a:cs typeface="Arial"/>
              </a:rPr>
              <a:t>Kompensierung für die </a:t>
            </a:r>
            <a:r>
              <a:rPr lang="de-DE" sz="2400" dirty="0" err="1" smtClean="0">
                <a:latin typeface="Arial"/>
                <a:cs typeface="Arial"/>
              </a:rPr>
              <a:t>Koartikulation</a:t>
            </a:r>
            <a:endParaRPr lang="de-DE" sz="2400" dirty="0" smtClean="0">
              <a:latin typeface="Arial"/>
              <a:cs typeface="Arial"/>
            </a:endParaRPr>
          </a:p>
        </p:txBody>
      </p:sp>
      <p:sp>
        <p:nvSpPr>
          <p:cNvPr id="3" name="TextBox 2"/>
          <p:cNvSpPr txBox="1"/>
          <p:nvPr/>
        </p:nvSpPr>
        <p:spPr>
          <a:xfrm>
            <a:off x="533400" y="1000035"/>
            <a:ext cx="8305800" cy="1200328"/>
          </a:xfrm>
          <a:prstGeom prst="rect">
            <a:avLst/>
          </a:prstGeom>
          <a:noFill/>
        </p:spPr>
        <p:txBody>
          <a:bodyPr wrap="square" rtlCol="0">
            <a:spAutoFit/>
          </a:bodyPr>
          <a:lstStyle/>
          <a:p>
            <a:r>
              <a:rPr lang="de-DE" sz="2400" dirty="0" smtClean="0">
                <a:latin typeface="+mj-lt"/>
                <a:cs typeface="Arial"/>
              </a:rPr>
              <a:t>= </a:t>
            </a:r>
            <a:r>
              <a:rPr lang="de-DE" sz="2400" b="1" dirty="0" smtClean="0">
                <a:latin typeface="+mj-lt"/>
                <a:cs typeface="Arial"/>
              </a:rPr>
              <a:t>derselbe Stimulus </a:t>
            </a:r>
            <a:r>
              <a:rPr lang="de-DE" sz="2400" dirty="0" smtClean="0">
                <a:latin typeface="+mj-lt"/>
                <a:cs typeface="Arial"/>
              </a:rPr>
              <a:t>wird eher als /u/ in </a:t>
            </a:r>
            <a:r>
              <a:rPr lang="de-DE" sz="2400" i="1" dirty="0" err="1" smtClean="0">
                <a:latin typeface="+mj-lt"/>
                <a:cs typeface="Arial"/>
              </a:rPr>
              <a:t>yeast-used</a:t>
            </a:r>
            <a:r>
              <a:rPr lang="de-DE" sz="2400" i="1" dirty="0" smtClean="0">
                <a:latin typeface="+mj-lt"/>
                <a:cs typeface="Arial"/>
              </a:rPr>
              <a:t> </a:t>
            </a:r>
            <a:r>
              <a:rPr lang="de-DE" sz="2400" dirty="0" smtClean="0">
                <a:latin typeface="+mj-lt"/>
                <a:cs typeface="Arial"/>
              </a:rPr>
              <a:t>als in </a:t>
            </a:r>
            <a:r>
              <a:rPr lang="de-DE" sz="2400" i="1" dirty="0" err="1" smtClean="0">
                <a:latin typeface="+mj-lt"/>
                <a:cs typeface="Arial"/>
              </a:rPr>
              <a:t>sweep-swoop</a:t>
            </a:r>
            <a:r>
              <a:rPr lang="de-DE" sz="2400" i="1" dirty="0" smtClean="0">
                <a:latin typeface="+mj-lt"/>
                <a:cs typeface="Arial"/>
              </a:rPr>
              <a:t> </a:t>
            </a:r>
            <a:r>
              <a:rPr lang="de-DE" sz="2400" dirty="0" smtClean="0">
                <a:latin typeface="+mj-lt"/>
                <a:cs typeface="Arial"/>
              </a:rPr>
              <a:t>wahrgenommen, weil Hörer einen Teil der F2-Erhöhung (phonetischer </a:t>
            </a:r>
            <a:r>
              <a:rPr lang="de-DE" sz="2400" dirty="0" err="1" smtClean="0">
                <a:latin typeface="+mj-lt"/>
                <a:cs typeface="Arial"/>
              </a:rPr>
              <a:t>Frontierung</a:t>
            </a:r>
            <a:r>
              <a:rPr lang="de-DE" sz="2400" dirty="0" smtClean="0">
                <a:latin typeface="+mj-lt"/>
                <a:cs typeface="Arial"/>
              </a:rPr>
              <a:t>) dem /j/ Kontext zuordnen</a:t>
            </a:r>
          </a:p>
        </p:txBody>
      </p:sp>
      <p:sp>
        <p:nvSpPr>
          <p:cNvPr id="4" name="TextBox 3"/>
          <p:cNvSpPr txBox="1"/>
          <p:nvPr/>
        </p:nvSpPr>
        <p:spPr>
          <a:xfrm>
            <a:off x="739850" y="3214300"/>
            <a:ext cx="6601387" cy="830997"/>
          </a:xfrm>
          <a:prstGeom prst="rect">
            <a:avLst/>
          </a:prstGeom>
          <a:noFill/>
        </p:spPr>
        <p:txBody>
          <a:bodyPr wrap="none" rtlCol="0">
            <a:spAutoFit/>
          </a:bodyPr>
          <a:lstStyle/>
          <a:p>
            <a:r>
              <a:rPr lang="de-DE" sz="2400" dirty="0" err="1" smtClean="0">
                <a:solidFill>
                  <a:srgbClr val="3366FF"/>
                </a:solidFill>
                <a:latin typeface="+mj-lt"/>
                <a:cs typeface="Arial"/>
              </a:rPr>
              <a:t>yeast</a:t>
            </a:r>
            <a:r>
              <a:rPr lang="de-DE" sz="2400" dirty="0" smtClean="0">
                <a:latin typeface="+mj-lt"/>
                <a:cs typeface="Arial"/>
              </a:rPr>
              <a:t> /</a:t>
            </a:r>
            <a:r>
              <a:rPr lang="de-DE" sz="2400" dirty="0" err="1" smtClean="0">
                <a:latin typeface="+mj-lt"/>
                <a:cs typeface="Arial"/>
              </a:rPr>
              <a:t>jist/................................................/just</a:t>
            </a:r>
            <a:r>
              <a:rPr lang="de-DE" sz="2400" dirty="0" smtClean="0">
                <a:latin typeface="+mj-lt"/>
                <a:cs typeface="Arial"/>
              </a:rPr>
              <a:t>/ </a:t>
            </a:r>
            <a:r>
              <a:rPr lang="de-DE" sz="2400" dirty="0" err="1" smtClean="0">
                <a:solidFill>
                  <a:srgbClr val="3366FF"/>
                </a:solidFill>
                <a:latin typeface="+mj-lt"/>
                <a:cs typeface="Arial"/>
              </a:rPr>
              <a:t>used</a:t>
            </a:r>
            <a:endParaRPr lang="de-DE" sz="2400" dirty="0" smtClean="0">
              <a:solidFill>
                <a:srgbClr val="3366FF"/>
              </a:solidFill>
              <a:latin typeface="+mj-lt"/>
              <a:cs typeface="Arial"/>
            </a:endParaRPr>
          </a:p>
          <a:p>
            <a:endParaRPr lang="de-DE" sz="2400" dirty="0" smtClean="0">
              <a:solidFill>
                <a:srgbClr val="3366FF"/>
              </a:solidFill>
              <a:latin typeface="+mj-lt"/>
              <a:cs typeface="Arial"/>
            </a:endParaRPr>
          </a:p>
        </p:txBody>
      </p:sp>
      <p:cxnSp>
        <p:nvCxnSpPr>
          <p:cNvPr id="6" name="Straight Connector 5"/>
          <p:cNvCxnSpPr/>
          <p:nvPr/>
        </p:nvCxnSpPr>
        <p:spPr>
          <a:xfrm rot="5400000">
            <a:off x="3046412" y="3595300"/>
            <a:ext cx="60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33400" y="4814500"/>
            <a:ext cx="7772400" cy="830997"/>
          </a:xfrm>
          <a:prstGeom prst="rect">
            <a:avLst/>
          </a:prstGeom>
          <a:noFill/>
        </p:spPr>
        <p:txBody>
          <a:bodyPr wrap="square" rtlCol="0">
            <a:spAutoFit/>
          </a:bodyPr>
          <a:lstStyle/>
          <a:p>
            <a:r>
              <a:rPr lang="de-DE" sz="2400" dirty="0" err="1" smtClean="0">
                <a:solidFill>
                  <a:srgbClr val="FF0000"/>
                </a:solidFill>
                <a:latin typeface="+mj-lt"/>
                <a:cs typeface="Arial"/>
              </a:rPr>
              <a:t>sweep</a:t>
            </a:r>
            <a:r>
              <a:rPr lang="de-DE" sz="2400" dirty="0" err="1" smtClean="0">
                <a:latin typeface="+mj-lt"/>
                <a:cs typeface="Arial"/>
              </a:rPr>
              <a:t>/swip/.........................................../swup</a:t>
            </a:r>
            <a:r>
              <a:rPr lang="de-DE" sz="2400" dirty="0" smtClean="0">
                <a:latin typeface="+mj-lt"/>
                <a:cs typeface="Arial"/>
              </a:rPr>
              <a:t>/ </a:t>
            </a:r>
            <a:r>
              <a:rPr lang="de-DE" sz="2400" dirty="0" err="1" smtClean="0">
                <a:solidFill>
                  <a:srgbClr val="FF0000"/>
                </a:solidFill>
                <a:latin typeface="+mj-lt"/>
                <a:cs typeface="Arial"/>
              </a:rPr>
              <a:t>swoop</a:t>
            </a:r>
            <a:endParaRPr lang="de-DE" sz="2400" dirty="0" smtClean="0">
              <a:solidFill>
                <a:srgbClr val="FF0000"/>
              </a:solidFill>
              <a:latin typeface="+mj-lt"/>
              <a:cs typeface="Arial"/>
            </a:endParaRPr>
          </a:p>
          <a:p>
            <a:endParaRPr lang="de-DE" sz="2400" dirty="0" err="1" smtClean="0">
              <a:latin typeface="+mj-lt"/>
              <a:cs typeface="Arial"/>
            </a:endParaRPr>
          </a:p>
        </p:txBody>
      </p:sp>
      <p:cxnSp>
        <p:nvCxnSpPr>
          <p:cNvPr id="9" name="Straight Connector 8"/>
          <p:cNvCxnSpPr/>
          <p:nvPr/>
        </p:nvCxnSpPr>
        <p:spPr>
          <a:xfrm rot="5400000">
            <a:off x="4039394" y="5118506"/>
            <a:ext cx="6096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800600" y="2983467"/>
            <a:ext cx="355837" cy="461665"/>
          </a:xfrm>
          <a:prstGeom prst="rect">
            <a:avLst/>
          </a:prstGeom>
          <a:noFill/>
        </p:spPr>
        <p:txBody>
          <a:bodyPr wrap="none" rtlCol="0">
            <a:spAutoFit/>
          </a:bodyPr>
          <a:lstStyle/>
          <a:p>
            <a:r>
              <a:rPr lang="de-DE" sz="2400" dirty="0" smtClean="0">
                <a:latin typeface="+mj-lt"/>
                <a:cs typeface="Arial"/>
              </a:rPr>
              <a:t>u</a:t>
            </a:r>
          </a:p>
        </p:txBody>
      </p:sp>
      <p:sp>
        <p:nvSpPr>
          <p:cNvPr id="11" name="TextBox 10"/>
          <p:cNvSpPr txBox="1"/>
          <p:nvPr/>
        </p:nvSpPr>
        <p:spPr>
          <a:xfrm>
            <a:off x="2743200" y="2983467"/>
            <a:ext cx="253044" cy="461665"/>
          </a:xfrm>
          <a:prstGeom prst="rect">
            <a:avLst/>
          </a:prstGeom>
          <a:noFill/>
        </p:spPr>
        <p:txBody>
          <a:bodyPr wrap="none" rtlCol="0">
            <a:spAutoFit/>
          </a:bodyPr>
          <a:lstStyle/>
          <a:p>
            <a:r>
              <a:rPr lang="de-DE" sz="2400" dirty="0" smtClean="0">
                <a:latin typeface="+mj-lt"/>
                <a:cs typeface="Arial"/>
              </a:rPr>
              <a:t>i</a:t>
            </a:r>
          </a:p>
        </p:txBody>
      </p:sp>
      <p:sp>
        <p:nvSpPr>
          <p:cNvPr id="12" name="TextBox 11"/>
          <p:cNvSpPr txBox="1"/>
          <p:nvPr/>
        </p:nvSpPr>
        <p:spPr>
          <a:xfrm>
            <a:off x="5130918" y="4583667"/>
            <a:ext cx="355837" cy="461665"/>
          </a:xfrm>
          <a:prstGeom prst="rect">
            <a:avLst/>
          </a:prstGeom>
          <a:noFill/>
        </p:spPr>
        <p:txBody>
          <a:bodyPr wrap="none" rtlCol="0">
            <a:spAutoFit/>
          </a:bodyPr>
          <a:lstStyle/>
          <a:p>
            <a:r>
              <a:rPr lang="de-DE" sz="2400" dirty="0" smtClean="0">
                <a:latin typeface="+mj-lt"/>
                <a:cs typeface="Arial"/>
              </a:rPr>
              <a:t>u</a:t>
            </a:r>
          </a:p>
        </p:txBody>
      </p:sp>
      <p:sp>
        <p:nvSpPr>
          <p:cNvPr id="13" name="TextBox 12"/>
          <p:cNvSpPr txBox="1"/>
          <p:nvPr/>
        </p:nvSpPr>
        <p:spPr>
          <a:xfrm>
            <a:off x="3073518" y="4583667"/>
            <a:ext cx="253044" cy="461665"/>
          </a:xfrm>
          <a:prstGeom prst="rect">
            <a:avLst/>
          </a:prstGeom>
          <a:noFill/>
        </p:spPr>
        <p:txBody>
          <a:bodyPr wrap="none" rtlCol="0">
            <a:spAutoFit/>
          </a:bodyPr>
          <a:lstStyle/>
          <a:p>
            <a:r>
              <a:rPr lang="de-DE" sz="2400" dirty="0" smtClean="0">
                <a:latin typeface="+mj-lt"/>
                <a:cs typeface="Arial"/>
              </a:rPr>
              <a:t>i</a:t>
            </a:r>
          </a:p>
        </p:txBody>
      </p:sp>
      <p:sp>
        <p:nvSpPr>
          <p:cNvPr id="14" name="TextBox 13"/>
          <p:cNvSpPr txBox="1"/>
          <p:nvPr/>
        </p:nvSpPr>
        <p:spPr>
          <a:xfrm>
            <a:off x="1371600" y="6107162"/>
            <a:ext cx="5279950" cy="461665"/>
          </a:xfrm>
          <a:prstGeom prst="rect">
            <a:avLst/>
          </a:prstGeom>
          <a:noFill/>
        </p:spPr>
        <p:txBody>
          <a:bodyPr wrap="square" rtlCol="0">
            <a:spAutoFit/>
          </a:bodyPr>
          <a:lstStyle/>
          <a:p>
            <a:r>
              <a:rPr lang="de-DE" sz="2400" dirty="0" smtClean="0">
                <a:latin typeface="+mj-lt"/>
                <a:cs typeface="Arial"/>
              </a:rPr>
              <a:t>Kompensieren junge </a:t>
            </a:r>
            <a:r>
              <a:rPr lang="de-DE" sz="2400" dirty="0" err="1" smtClean="0">
                <a:latin typeface="+mj-lt"/>
                <a:cs typeface="Arial"/>
              </a:rPr>
              <a:t>Vpn</a:t>
            </a:r>
            <a:r>
              <a:rPr lang="de-DE" sz="2400" dirty="0" smtClean="0">
                <a:latin typeface="+mj-lt"/>
                <a:cs typeface="Arial"/>
              </a:rPr>
              <a:t> weniger?</a:t>
            </a:r>
            <a:endParaRPr lang="de-DE" sz="2400" dirty="0" err="1" smtClean="0">
              <a:latin typeface="+mj-lt"/>
              <a:cs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ig9.tiff"/>
          <p:cNvPicPr>
            <a:picLocks noChangeAspect="1"/>
          </p:cNvPicPr>
          <p:nvPr/>
        </p:nvPicPr>
        <p:blipFill>
          <a:blip r:embed="rId2"/>
          <a:stretch>
            <a:fillRect/>
          </a:stretch>
        </p:blipFill>
        <p:spPr>
          <a:xfrm>
            <a:off x="1219200" y="990600"/>
            <a:ext cx="6193972" cy="3491904"/>
          </a:xfrm>
          <a:prstGeom prst="rect">
            <a:avLst/>
          </a:prstGeom>
        </p:spPr>
      </p:pic>
      <p:sp>
        <p:nvSpPr>
          <p:cNvPr id="3" name="TextBox 2"/>
          <p:cNvSpPr txBox="1"/>
          <p:nvPr/>
        </p:nvSpPr>
        <p:spPr>
          <a:xfrm>
            <a:off x="3429000" y="2357735"/>
            <a:ext cx="1690186" cy="461665"/>
          </a:xfrm>
          <a:prstGeom prst="rect">
            <a:avLst/>
          </a:prstGeom>
          <a:solidFill>
            <a:srgbClr val="FFFF00"/>
          </a:solidFill>
        </p:spPr>
        <p:txBody>
          <a:bodyPr wrap="none" rtlCol="0">
            <a:spAutoFit/>
          </a:bodyPr>
          <a:lstStyle/>
          <a:p>
            <a:r>
              <a:rPr lang="de-DE" sz="2400" dirty="0" err="1" smtClean="0">
                <a:latin typeface="Arial"/>
                <a:cs typeface="Arial"/>
              </a:rPr>
              <a:t>yeast-used</a:t>
            </a:r>
            <a:endParaRPr lang="de-DE" sz="2400" dirty="0" smtClean="0">
              <a:latin typeface="Arial"/>
              <a:cs typeface="Arial"/>
            </a:endParaRPr>
          </a:p>
        </p:txBody>
      </p:sp>
      <p:sp>
        <p:nvSpPr>
          <p:cNvPr id="4" name="TextBox 3"/>
          <p:cNvSpPr txBox="1"/>
          <p:nvPr/>
        </p:nvSpPr>
        <p:spPr>
          <a:xfrm>
            <a:off x="3205095" y="2819400"/>
            <a:ext cx="2066491" cy="461665"/>
          </a:xfrm>
          <a:prstGeom prst="rect">
            <a:avLst/>
          </a:prstGeom>
          <a:solidFill>
            <a:srgbClr val="FFFF00"/>
          </a:solidFill>
        </p:spPr>
        <p:txBody>
          <a:bodyPr wrap="none" rtlCol="0">
            <a:spAutoFit/>
          </a:bodyPr>
          <a:lstStyle/>
          <a:p>
            <a:r>
              <a:rPr lang="de-DE" sz="2400" dirty="0" err="1" smtClean="0">
                <a:solidFill>
                  <a:srgbClr val="7F7F7F"/>
                </a:solidFill>
                <a:latin typeface="Arial"/>
                <a:cs typeface="Arial"/>
              </a:rPr>
              <a:t>sweep-swoop</a:t>
            </a:r>
            <a:endParaRPr lang="de-DE" sz="2400" dirty="0" smtClean="0">
              <a:solidFill>
                <a:srgbClr val="7F7F7F"/>
              </a:solidFill>
              <a:latin typeface="Arial"/>
              <a:cs typeface="Arial"/>
            </a:endParaRPr>
          </a:p>
        </p:txBody>
      </p:sp>
      <p:sp>
        <p:nvSpPr>
          <p:cNvPr id="5" name="TextBox 4"/>
          <p:cNvSpPr txBox="1"/>
          <p:nvPr/>
        </p:nvSpPr>
        <p:spPr>
          <a:xfrm>
            <a:off x="1219200" y="228601"/>
            <a:ext cx="70104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sz="2800" dirty="0" smtClean="0">
                <a:latin typeface="+mj-lt"/>
                <a:cs typeface="Arial"/>
              </a:rPr>
              <a:t>Altersbedingte </a:t>
            </a:r>
            <a:r>
              <a:rPr lang="de-DE" sz="2800" dirty="0" err="1" smtClean="0">
                <a:latin typeface="+mj-lt"/>
                <a:cs typeface="Arial"/>
              </a:rPr>
              <a:t>Perzeption</a:t>
            </a:r>
            <a:r>
              <a:rPr lang="de-DE" sz="2800" dirty="0" smtClean="0">
                <a:latin typeface="+mj-lt"/>
                <a:cs typeface="Arial"/>
              </a:rPr>
              <a:t> der </a:t>
            </a:r>
            <a:r>
              <a:rPr lang="de-DE" sz="2800" dirty="0" err="1" smtClean="0">
                <a:latin typeface="+mj-lt"/>
                <a:cs typeface="Arial"/>
              </a:rPr>
              <a:t>Koartikulation</a:t>
            </a:r>
            <a:endParaRPr lang="de-DE" sz="2800" dirty="0" smtClean="0">
              <a:latin typeface="+mj-lt"/>
              <a:cs typeface="Arial"/>
            </a:endParaRPr>
          </a:p>
        </p:txBody>
      </p:sp>
      <p:sp>
        <p:nvSpPr>
          <p:cNvPr id="6" name="Rectangle 5"/>
          <p:cNvSpPr/>
          <p:nvPr/>
        </p:nvSpPr>
        <p:spPr>
          <a:xfrm>
            <a:off x="381000" y="4648200"/>
            <a:ext cx="8077200" cy="830997"/>
          </a:xfrm>
          <a:prstGeom prst="rect">
            <a:avLst/>
          </a:prstGeom>
        </p:spPr>
        <p:txBody>
          <a:bodyPr wrap="square">
            <a:spAutoFit/>
          </a:bodyPr>
          <a:lstStyle/>
          <a:p>
            <a:r>
              <a:rPr lang="en-US" sz="2400" dirty="0" err="1" smtClean="0">
                <a:latin typeface="+mj-lt"/>
                <a:cs typeface="Arial"/>
              </a:rPr>
              <a:t>Der</a:t>
            </a:r>
            <a:r>
              <a:rPr lang="en-US" sz="2400" dirty="0" smtClean="0">
                <a:latin typeface="+mj-lt"/>
                <a:cs typeface="Arial"/>
              </a:rPr>
              <a:t> </a:t>
            </a:r>
            <a:r>
              <a:rPr lang="en-US" sz="2400" dirty="0" err="1" smtClean="0">
                <a:latin typeface="+mj-lt"/>
                <a:cs typeface="Arial"/>
              </a:rPr>
              <a:t>Unterschied</a:t>
            </a:r>
            <a:r>
              <a:rPr lang="en-US" sz="2400" dirty="0" smtClean="0">
                <a:latin typeface="+mj-lt"/>
                <a:cs typeface="Arial"/>
              </a:rPr>
              <a:t> in </a:t>
            </a:r>
            <a:r>
              <a:rPr lang="en-US" sz="2400" dirty="0" err="1" smtClean="0">
                <a:latin typeface="+mj-lt"/>
                <a:cs typeface="Arial"/>
              </a:rPr>
              <a:t>der</a:t>
            </a:r>
            <a:r>
              <a:rPr lang="en-US" sz="2400" dirty="0" smtClean="0">
                <a:latin typeface="+mj-lt"/>
                <a:cs typeface="Arial"/>
              </a:rPr>
              <a:t> </a:t>
            </a:r>
            <a:r>
              <a:rPr lang="en-US" sz="2400" dirty="0" err="1" smtClean="0">
                <a:latin typeface="+mj-lt"/>
                <a:cs typeface="Arial"/>
              </a:rPr>
              <a:t>Wahrnehmung</a:t>
            </a:r>
            <a:r>
              <a:rPr lang="en-US" sz="2400" dirty="0" smtClean="0">
                <a:latin typeface="+mj-lt"/>
                <a:cs typeface="Arial"/>
              </a:rPr>
              <a:t> </a:t>
            </a:r>
            <a:r>
              <a:rPr lang="en-US" sz="2400" dirty="0" err="1" smtClean="0">
                <a:latin typeface="+mj-lt"/>
                <a:cs typeface="Arial"/>
              </a:rPr>
              <a:t>zwischen</a:t>
            </a:r>
            <a:r>
              <a:rPr lang="en-US" sz="2400" dirty="0" smtClean="0">
                <a:latin typeface="+mj-lt"/>
                <a:cs typeface="Arial"/>
              </a:rPr>
              <a:t> </a:t>
            </a:r>
            <a:r>
              <a:rPr lang="en-US" sz="2400" i="1" dirty="0" smtClean="0">
                <a:latin typeface="+mj-lt"/>
                <a:cs typeface="Arial"/>
              </a:rPr>
              <a:t>yeast-used</a:t>
            </a:r>
            <a:r>
              <a:rPr lang="en-US" sz="2400" dirty="0" smtClean="0">
                <a:latin typeface="+mj-lt"/>
                <a:cs typeface="Arial"/>
              </a:rPr>
              <a:t> vs. </a:t>
            </a:r>
            <a:r>
              <a:rPr lang="en-US" sz="2400" i="1" dirty="0" smtClean="0">
                <a:latin typeface="+mj-lt"/>
                <a:cs typeface="Arial"/>
              </a:rPr>
              <a:t>sweep-swoop</a:t>
            </a:r>
            <a:r>
              <a:rPr lang="en-US" sz="2400" dirty="0" smtClean="0">
                <a:latin typeface="+mj-lt"/>
                <a:cs typeface="Arial"/>
              </a:rPr>
              <a:t> </a:t>
            </a:r>
            <a:r>
              <a:rPr lang="en-US" sz="2400" dirty="0" err="1" smtClean="0">
                <a:latin typeface="+mj-lt"/>
                <a:cs typeface="Arial"/>
              </a:rPr>
              <a:t>ist</a:t>
            </a:r>
            <a:r>
              <a:rPr lang="en-US" sz="2400" dirty="0" smtClean="0">
                <a:latin typeface="+mj-lt"/>
                <a:cs typeface="Arial"/>
              </a:rPr>
              <a:t> </a:t>
            </a:r>
            <a:r>
              <a:rPr lang="en-US" sz="2400" dirty="0" err="1" smtClean="0">
                <a:latin typeface="+mj-lt"/>
                <a:cs typeface="Arial"/>
              </a:rPr>
              <a:t>geringer</a:t>
            </a:r>
            <a:r>
              <a:rPr lang="en-US" sz="2400" dirty="0" smtClean="0">
                <a:latin typeface="+mj-lt"/>
                <a:cs typeface="Arial"/>
              </a:rPr>
              <a:t> </a:t>
            </a:r>
            <a:r>
              <a:rPr lang="en-US" sz="2400" dirty="0" err="1" smtClean="0">
                <a:latin typeface="+mj-lt"/>
                <a:cs typeface="Arial"/>
              </a:rPr>
              <a:t>für</a:t>
            </a:r>
            <a:r>
              <a:rPr lang="en-US" sz="2400" dirty="0" smtClean="0">
                <a:latin typeface="+mj-lt"/>
                <a:cs typeface="Arial"/>
              </a:rPr>
              <a:t> </a:t>
            </a:r>
            <a:r>
              <a:rPr lang="en-US" sz="2400" dirty="0" err="1" smtClean="0">
                <a:latin typeface="+mj-lt"/>
                <a:cs typeface="Arial"/>
              </a:rPr>
              <a:t>junge</a:t>
            </a:r>
            <a:r>
              <a:rPr lang="en-US" sz="2400" dirty="0" smtClean="0">
                <a:latin typeface="+mj-lt"/>
                <a:cs typeface="Arial"/>
              </a:rPr>
              <a:t> </a:t>
            </a:r>
            <a:r>
              <a:rPr lang="en-US" sz="2400" dirty="0" err="1" smtClean="0">
                <a:latin typeface="+mj-lt"/>
                <a:cs typeface="Arial"/>
              </a:rPr>
              <a:t>Vpn</a:t>
            </a:r>
            <a:r>
              <a:rPr lang="en-US" sz="2400" dirty="0" smtClean="0">
                <a:latin typeface="+mj-lt"/>
                <a:cs typeface="Arial"/>
              </a:rPr>
              <a:t>.</a:t>
            </a:r>
            <a:endParaRPr lang="en-AU" sz="2400" dirty="0">
              <a:latin typeface="+mj-lt"/>
              <a:cs typeface="Arial"/>
            </a:endParaRPr>
          </a:p>
        </p:txBody>
      </p:sp>
      <p:sp>
        <p:nvSpPr>
          <p:cNvPr id="7" name="TextBox 6"/>
          <p:cNvSpPr txBox="1"/>
          <p:nvPr/>
        </p:nvSpPr>
        <p:spPr>
          <a:xfrm>
            <a:off x="381000" y="5638800"/>
            <a:ext cx="8077200" cy="830997"/>
          </a:xfrm>
          <a:prstGeom prst="rect">
            <a:avLst/>
          </a:prstGeom>
          <a:noFill/>
        </p:spPr>
        <p:txBody>
          <a:bodyPr wrap="square" rtlCol="0">
            <a:spAutoFit/>
          </a:bodyPr>
          <a:lstStyle/>
          <a:p>
            <a:r>
              <a:rPr lang="en-US" sz="2400" dirty="0" err="1" smtClean="0">
                <a:latin typeface="+mj-lt"/>
                <a:cs typeface="Arial"/>
              </a:rPr>
              <a:t>Daher</a:t>
            </a:r>
            <a:r>
              <a:rPr lang="en-US" sz="2400" dirty="0" smtClean="0">
                <a:latin typeface="+mj-lt"/>
                <a:cs typeface="Arial"/>
              </a:rPr>
              <a:t>: </a:t>
            </a:r>
            <a:r>
              <a:rPr lang="en-US" sz="2400" dirty="0" err="1" smtClean="0">
                <a:latin typeface="+mj-lt"/>
                <a:cs typeface="Arial"/>
              </a:rPr>
              <a:t>Junge</a:t>
            </a:r>
            <a:r>
              <a:rPr lang="en-US" sz="2400" dirty="0" smtClean="0">
                <a:latin typeface="+mj-lt"/>
                <a:cs typeface="Arial"/>
              </a:rPr>
              <a:t> </a:t>
            </a:r>
            <a:r>
              <a:rPr lang="en-US" sz="2400" dirty="0" err="1" smtClean="0">
                <a:latin typeface="+mj-lt"/>
                <a:cs typeface="Arial"/>
              </a:rPr>
              <a:t>Vpn</a:t>
            </a:r>
            <a:r>
              <a:rPr lang="en-US" sz="2400" dirty="0" smtClean="0">
                <a:latin typeface="+mj-lt"/>
                <a:cs typeface="Arial"/>
              </a:rPr>
              <a:t>. </a:t>
            </a:r>
            <a:r>
              <a:rPr lang="en-US" sz="2400" dirty="0" err="1" smtClean="0">
                <a:latin typeface="+mj-lt"/>
                <a:cs typeface="Arial"/>
              </a:rPr>
              <a:t>kompensieren</a:t>
            </a:r>
            <a:r>
              <a:rPr lang="en-US" sz="2400" dirty="0" smtClean="0">
                <a:latin typeface="+mj-lt"/>
                <a:cs typeface="Arial"/>
              </a:rPr>
              <a:t> </a:t>
            </a:r>
            <a:r>
              <a:rPr lang="en-US" sz="2400" dirty="0" err="1" smtClean="0">
                <a:latin typeface="+mj-lt"/>
                <a:cs typeface="Arial"/>
              </a:rPr>
              <a:t>weniger</a:t>
            </a:r>
            <a:r>
              <a:rPr lang="en-US" sz="2400" dirty="0" smtClean="0">
                <a:latin typeface="+mj-lt"/>
                <a:cs typeface="Arial"/>
              </a:rPr>
              <a:t> </a:t>
            </a:r>
            <a:r>
              <a:rPr lang="en-US" sz="2400" dirty="0" err="1" smtClean="0">
                <a:latin typeface="+mj-lt"/>
                <a:cs typeface="Arial"/>
              </a:rPr>
              <a:t>für</a:t>
            </a:r>
            <a:r>
              <a:rPr lang="en-US" sz="2400" dirty="0" smtClean="0">
                <a:latin typeface="+mj-lt"/>
                <a:cs typeface="Arial"/>
              </a:rPr>
              <a:t> die </a:t>
            </a:r>
            <a:r>
              <a:rPr lang="en-US" sz="2400" dirty="0" err="1" smtClean="0">
                <a:latin typeface="+mj-lt"/>
                <a:cs typeface="Arial"/>
              </a:rPr>
              <a:t>Koartikulation</a:t>
            </a:r>
            <a:r>
              <a:rPr lang="en-US" sz="2400" dirty="0" smtClean="0">
                <a:latin typeface="+mj-lt"/>
                <a:cs typeface="Arial"/>
              </a:rPr>
              <a:t> </a:t>
            </a:r>
            <a:r>
              <a:rPr lang="en-US" sz="2400" dirty="0" err="1" smtClean="0">
                <a:latin typeface="+mj-lt"/>
                <a:cs typeface="Arial"/>
              </a:rPr>
              <a:t>als</a:t>
            </a:r>
            <a:r>
              <a:rPr lang="en-US" sz="2400" dirty="0" smtClean="0">
                <a:latin typeface="+mj-lt"/>
                <a:cs typeface="Arial"/>
              </a:rPr>
              <a:t> </a:t>
            </a:r>
            <a:r>
              <a:rPr lang="en-US" sz="2400" dirty="0" err="1" smtClean="0">
                <a:latin typeface="+mj-lt"/>
                <a:cs typeface="Arial"/>
              </a:rPr>
              <a:t>ältere</a:t>
            </a:r>
            <a:r>
              <a:rPr lang="en-US" sz="2400" dirty="0" smtClean="0">
                <a:latin typeface="+mj-lt"/>
                <a:cs typeface="Arial"/>
              </a:rPr>
              <a:t> (</a:t>
            </a:r>
            <a:r>
              <a:rPr lang="en-US" sz="2400" dirty="0" err="1" smtClean="0">
                <a:latin typeface="+mj-lt"/>
                <a:cs typeface="Arial"/>
              </a:rPr>
              <a:t>konsistent</a:t>
            </a:r>
            <a:r>
              <a:rPr lang="en-US" sz="2400" dirty="0" smtClean="0">
                <a:latin typeface="+mj-lt"/>
                <a:cs typeface="Arial"/>
              </a:rPr>
              <a:t> </a:t>
            </a:r>
            <a:r>
              <a:rPr lang="en-US" sz="2400" dirty="0" err="1" smtClean="0">
                <a:latin typeface="+mj-lt"/>
                <a:cs typeface="Arial"/>
              </a:rPr>
              <a:t>mit</a:t>
            </a:r>
            <a:r>
              <a:rPr lang="en-US" sz="2400" dirty="0" smtClean="0">
                <a:latin typeface="+mj-lt"/>
                <a:cs typeface="Arial"/>
              </a:rPr>
              <a:t> </a:t>
            </a:r>
            <a:r>
              <a:rPr lang="en-US" sz="2400" dirty="0" err="1" smtClean="0">
                <a:latin typeface="+mj-lt"/>
                <a:cs typeface="Arial"/>
              </a:rPr>
              <a:t>Ohalas</a:t>
            </a:r>
            <a:r>
              <a:rPr lang="en-US" sz="2400" dirty="0" smtClean="0">
                <a:latin typeface="+mj-lt"/>
                <a:cs typeface="Arial"/>
              </a:rPr>
              <a:t> </a:t>
            </a:r>
            <a:r>
              <a:rPr lang="en-US" sz="2400" dirty="0" err="1" smtClean="0">
                <a:latin typeface="+mj-lt"/>
                <a:cs typeface="Arial"/>
              </a:rPr>
              <a:t>Modell</a:t>
            </a:r>
            <a:r>
              <a:rPr lang="en-US" sz="2400" dirty="0" smtClean="0">
                <a:latin typeface="+mj-lt"/>
                <a:cs typeface="Arial"/>
              </a:rPr>
              <a:t>)</a:t>
            </a:r>
            <a:endParaRPr lang="de-DE" sz="2400" dirty="0" err="1" smtClean="0">
              <a:latin typeface="+mj-lt"/>
              <a:cs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62000" y="457201"/>
            <a:ext cx="69342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smtClean="0"/>
              <a:t>Lautwandelverbreitung</a:t>
            </a:r>
            <a:r>
              <a:rPr lang="en-US" sz="2400" dirty="0" smtClean="0"/>
              <a:t> (</a:t>
            </a:r>
            <a:r>
              <a:rPr lang="en-US" sz="2400" dirty="0" err="1" smtClean="0"/>
              <a:t>Soziophonetik</a:t>
            </a:r>
            <a:r>
              <a:rPr lang="en-US" sz="2400" dirty="0" smtClean="0"/>
              <a:t>): </a:t>
            </a:r>
            <a:r>
              <a:rPr lang="en-US" sz="2400" dirty="0" err="1" smtClean="0"/>
              <a:t>Methoden</a:t>
            </a:r>
            <a:endParaRPr lang="de-DE" sz="2400" dirty="0" err="1" smtClean="0">
              <a:latin typeface="+mj-lt"/>
            </a:endParaRPr>
          </a:p>
        </p:txBody>
      </p:sp>
      <p:sp>
        <p:nvSpPr>
          <p:cNvPr id="3" name="TextBox 2"/>
          <p:cNvSpPr txBox="1"/>
          <p:nvPr/>
        </p:nvSpPr>
        <p:spPr>
          <a:xfrm>
            <a:off x="419100" y="1299865"/>
            <a:ext cx="4191000" cy="461665"/>
          </a:xfrm>
          <a:prstGeom prst="rect">
            <a:avLst/>
          </a:prstGeom>
          <a:noFill/>
        </p:spPr>
        <p:txBody>
          <a:bodyPr wrap="square" rtlCol="0">
            <a:spAutoFit/>
          </a:bodyPr>
          <a:lstStyle/>
          <a:p>
            <a:r>
              <a:rPr lang="en-US" sz="2400" dirty="0" smtClean="0">
                <a:solidFill>
                  <a:srgbClr val="0000FF"/>
                </a:solidFill>
              </a:rPr>
              <a:t>Apparent-time </a:t>
            </a:r>
            <a:r>
              <a:rPr lang="en-US" sz="2400" dirty="0" err="1" smtClean="0">
                <a:solidFill>
                  <a:srgbClr val="0000FF"/>
                </a:solidFill>
              </a:rPr>
              <a:t>Untersuchungen</a:t>
            </a:r>
            <a:endParaRPr lang="de-DE" sz="2400" dirty="0" err="1" smtClean="0">
              <a:solidFill>
                <a:srgbClr val="0000FF"/>
              </a:solidFill>
              <a:latin typeface="+mj-lt"/>
            </a:endParaRPr>
          </a:p>
        </p:txBody>
      </p:sp>
      <p:sp>
        <p:nvSpPr>
          <p:cNvPr id="4" name="TextBox 3"/>
          <p:cNvSpPr txBox="1"/>
          <p:nvPr/>
        </p:nvSpPr>
        <p:spPr>
          <a:xfrm>
            <a:off x="419100" y="2362200"/>
            <a:ext cx="3810000" cy="461665"/>
          </a:xfrm>
          <a:prstGeom prst="rect">
            <a:avLst/>
          </a:prstGeom>
          <a:noFill/>
        </p:spPr>
        <p:txBody>
          <a:bodyPr wrap="square" rtlCol="0">
            <a:spAutoFit/>
          </a:bodyPr>
          <a:lstStyle/>
          <a:p>
            <a:r>
              <a:rPr lang="en-US" sz="2400" dirty="0" smtClean="0">
                <a:solidFill>
                  <a:srgbClr val="0000FF"/>
                </a:solidFill>
              </a:rPr>
              <a:t>Real-time </a:t>
            </a:r>
            <a:r>
              <a:rPr lang="en-US" sz="2400" dirty="0" err="1" smtClean="0">
                <a:solidFill>
                  <a:srgbClr val="0000FF"/>
                </a:solidFill>
              </a:rPr>
              <a:t>Untersuchungen</a:t>
            </a:r>
            <a:endParaRPr lang="de-DE" sz="2400" dirty="0" err="1" smtClean="0">
              <a:solidFill>
                <a:srgbClr val="0000FF"/>
              </a:solidFill>
              <a:latin typeface="+mj-lt"/>
            </a:endParaRPr>
          </a:p>
        </p:txBody>
      </p:sp>
      <p:sp>
        <p:nvSpPr>
          <p:cNvPr id="5" name="TextBox 4"/>
          <p:cNvSpPr txBox="1"/>
          <p:nvPr/>
        </p:nvSpPr>
        <p:spPr>
          <a:xfrm>
            <a:off x="457200" y="3886201"/>
            <a:ext cx="5715000" cy="461665"/>
          </a:xfrm>
          <a:prstGeom prst="rect">
            <a:avLst/>
          </a:prstGeom>
          <a:noFill/>
        </p:spPr>
        <p:txBody>
          <a:bodyPr wrap="square" rtlCol="0">
            <a:spAutoFit/>
          </a:bodyPr>
          <a:lstStyle/>
          <a:p>
            <a:r>
              <a:rPr lang="en-US" sz="2400" dirty="0" err="1" smtClean="0">
                <a:solidFill>
                  <a:srgbClr val="0000FF"/>
                </a:solidFill>
              </a:rPr>
              <a:t>Longitudinale</a:t>
            </a:r>
            <a:r>
              <a:rPr lang="en-US" sz="2400" dirty="0" smtClean="0">
                <a:solidFill>
                  <a:srgbClr val="0000FF"/>
                </a:solidFill>
              </a:rPr>
              <a:t> </a:t>
            </a:r>
            <a:r>
              <a:rPr lang="en-US" sz="2400" dirty="0" err="1" smtClean="0">
                <a:solidFill>
                  <a:srgbClr val="0000FF"/>
                </a:solidFill>
              </a:rPr>
              <a:t>Untersuchungen</a:t>
            </a:r>
            <a:endParaRPr lang="de-DE" sz="2400" dirty="0" err="1" smtClean="0">
              <a:solidFill>
                <a:srgbClr val="0000FF"/>
              </a:solidFill>
              <a:latin typeface="+mj-lt"/>
            </a:endParaRPr>
          </a:p>
        </p:txBody>
      </p:sp>
      <p:grpSp>
        <p:nvGrpSpPr>
          <p:cNvPr id="6" name="Group 5"/>
          <p:cNvGrpSpPr/>
          <p:nvPr/>
        </p:nvGrpSpPr>
        <p:grpSpPr>
          <a:xfrm>
            <a:off x="419100" y="1761530"/>
            <a:ext cx="8572500" cy="3048001"/>
            <a:chOff x="419100" y="1761530"/>
            <a:chExt cx="8572500" cy="3048001"/>
          </a:xfrm>
        </p:grpSpPr>
        <p:sp>
          <p:nvSpPr>
            <p:cNvPr id="7" name="TextBox 6"/>
            <p:cNvSpPr txBox="1"/>
            <p:nvPr/>
          </p:nvSpPr>
          <p:spPr>
            <a:xfrm>
              <a:off x="457200" y="1761530"/>
              <a:ext cx="8534400" cy="461665"/>
            </a:xfrm>
            <a:prstGeom prst="rect">
              <a:avLst/>
            </a:prstGeom>
            <a:noFill/>
          </p:spPr>
          <p:txBody>
            <a:bodyPr wrap="square" rtlCol="0">
              <a:spAutoFit/>
            </a:bodyPr>
            <a:lstStyle/>
            <a:p>
              <a:r>
                <a:rPr lang="en-US" sz="2400" dirty="0" err="1" smtClean="0"/>
                <a:t>Aufnahmen</a:t>
              </a:r>
              <a:r>
                <a:rPr lang="en-US" sz="2400" dirty="0" smtClean="0"/>
                <a:t> von </a:t>
              </a:r>
              <a:r>
                <a:rPr lang="en-US" sz="2400" dirty="0" err="1" smtClean="0"/>
                <a:t>jungen</a:t>
              </a:r>
              <a:r>
                <a:rPr lang="en-US" sz="2400" dirty="0" smtClean="0"/>
                <a:t> und </a:t>
              </a:r>
              <a:r>
                <a:rPr lang="en-US" sz="2400" dirty="0" err="1" smtClean="0"/>
                <a:t>älteren</a:t>
              </a:r>
              <a:r>
                <a:rPr lang="en-US" sz="2400" dirty="0" smtClean="0"/>
                <a:t> </a:t>
              </a:r>
              <a:r>
                <a:rPr lang="en-US" sz="2400" dirty="0" err="1" smtClean="0"/>
                <a:t>Sprechern</a:t>
              </a:r>
              <a:r>
                <a:rPr lang="en-US" sz="2400" dirty="0" smtClean="0"/>
                <a:t> </a:t>
              </a:r>
              <a:r>
                <a:rPr lang="en-US" sz="2400" dirty="0" err="1" smtClean="0"/>
                <a:t>desselben</a:t>
              </a:r>
              <a:r>
                <a:rPr lang="en-US" sz="2400" dirty="0" smtClean="0"/>
                <a:t> </a:t>
              </a:r>
              <a:r>
                <a:rPr lang="en-US" sz="2400" dirty="0" err="1" smtClean="0"/>
                <a:t>Dialekts</a:t>
              </a:r>
              <a:r>
                <a:rPr lang="en-US" sz="2400" dirty="0" smtClean="0"/>
                <a:t> </a:t>
              </a:r>
              <a:endParaRPr lang="de-DE" sz="2400" dirty="0" err="1" smtClean="0">
                <a:latin typeface="+mj-lt"/>
              </a:endParaRPr>
            </a:p>
          </p:txBody>
        </p:sp>
        <p:sp>
          <p:nvSpPr>
            <p:cNvPr id="8" name="TextBox 7"/>
            <p:cNvSpPr txBox="1"/>
            <p:nvPr/>
          </p:nvSpPr>
          <p:spPr>
            <a:xfrm>
              <a:off x="419100" y="2909501"/>
              <a:ext cx="7620000" cy="830997"/>
            </a:xfrm>
            <a:prstGeom prst="rect">
              <a:avLst/>
            </a:prstGeom>
            <a:noFill/>
          </p:spPr>
          <p:txBody>
            <a:bodyPr wrap="square" rtlCol="0">
              <a:spAutoFit/>
            </a:bodyPr>
            <a:lstStyle/>
            <a:p>
              <a:r>
                <a:rPr lang="en-US" sz="2400" dirty="0" err="1" smtClean="0"/>
                <a:t>Aufnahmen</a:t>
              </a:r>
              <a:r>
                <a:rPr lang="en-US" sz="2400" dirty="0" smtClean="0"/>
                <a:t> von </a:t>
              </a:r>
              <a:r>
                <a:rPr lang="en-US" sz="2400" dirty="0" err="1" smtClean="0"/>
                <a:t>Sprechern</a:t>
              </a:r>
              <a:r>
                <a:rPr lang="en-US" sz="2400" dirty="0" smtClean="0"/>
                <a:t> in  </a:t>
              </a:r>
              <a:r>
                <a:rPr lang="en-US" sz="2400" dirty="0" err="1" smtClean="0"/>
                <a:t>zB</a:t>
              </a:r>
              <a:r>
                <a:rPr lang="en-US" sz="2400" dirty="0" smtClean="0"/>
                <a:t> 1950 </a:t>
              </a:r>
              <a:r>
                <a:rPr lang="en-US" sz="2400" dirty="0" err="1" smtClean="0"/>
                <a:t>werden</a:t>
              </a:r>
              <a:r>
                <a:rPr lang="en-US" sz="2400" dirty="0" smtClean="0"/>
                <a:t> </a:t>
              </a:r>
              <a:r>
                <a:rPr lang="en-US" sz="2400" dirty="0" err="1" smtClean="0"/>
                <a:t>mit</a:t>
              </a:r>
              <a:r>
                <a:rPr lang="en-US" sz="2400" dirty="0" smtClean="0"/>
                <a:t> </a:t>
              </a:r>
              <a:r>
                <a:rPr lang="en-US" sz="2400" dirty="0" err="1" smtClean="0"/>
                <a:t>anderen</a:t>
              </a:r>
              <a:r>
                <a:rPr lang="en-US" sz="2400" dirty="0" smtClean="0"/>
                <a:t> </a:t>
              </a:r>
              <a:r>
                <a:rPr lang="en-US" sz="2400" dirty="0" err="1" smtClean="0"/>
                <a:t>Sprechern</a:t>
              </a:r>
              <a:r>
                <a:rPr lang="en-US" sz="2400" dirty="0" smtClean="0"/>
                <a:t> </a:t>
              </a:r>
              <a:r>
                <a:rPr lang="en-US" sz="2400" dirty="0" err="1" smtClean="0"/>
                <a:t>aus</a:t>
              </a:r>
              <a:r>
                <a:rPr lang="en-US" sz="2400" dirty="0" smtClean="0"/>
                <a:t> 2009 </a:t>
              </a:r>
              <a:r>
                <a:rPr lang="en-US" sz="2400" dirty="0" err="1" smtClean="0"/>
                <a:t>desselben</a:t>
              </a:r>
              <a:r>
                <a:rPr lang="en-US" sz="2400" dirty="0" smtClean="0"/>
                <a:t> </a:t>
              </a:r>
              <a:r>
                <a:rPr lang="en-US" sz="2400" dirty="0" err="1" smtClean="0"/>
                <a:t>Dialekts</a:t>
              </a:r>
              <a:r>
                <a:rPr lang="en-US" sz="2400" dirty="0" smtClean="0"/>
                <a:t>/Alters </a:t>
              </a:r>
              <a:r>
                <a:rPr lang="en-US" sz="2400" dirty="0" err="1" smtClean="0"/>
                <a:t>verglichen</a:t>
              </a:r>
              <a:endParaRPr lang="de-DE" sz="2400" dirty="0" err="1" smtClean="0">
                <a:latin typeface="+mj-lt"/>
              </a:endParaRPr>
            </a:p>
          </p:txBody>
        </p:sp>
        <p:sp>
          <p:nvSpPr>
            <p:cNvPr id="9" name="TextBox 8"/>
            <p:cNvSpPr txBox="1"/>
            <p:nvPr/>
          </p:nvSpPr>
          <p:spPr>
            <a:xfrm>
              <a:off x="457200" y="4347866"/>
              <a:ext cx="6248400" cy="461665"/>
            </a:xfrm>
            <a:prstGeom prst="rect">
              <a:avLst/>
            </a:prstGeom>
            <a:noFill/>
          </p:spPr>
          <p:txBody>
            <a:bodyPr wrap="square" rtlCol="0">
              <a:spAutoFit/>
            </a:bodyPr>
            <a:lstStyle/>
            <a:p>
              <a:r>
                <a:rPr lang="en-US" sz="2400" dirty="0" err="1" smtClean="0"/>
                <a:t>Aufnahmen</a:t>
              </a:r>
              <a:r>
                <a:rPr lang="en-US" sz="2400" dirty="0" smtClean="0"/>
                <a:t> </a:t>
              </a:r>
              <a:r>
                <a:rPr lang="en-US" sz="2400" dirty="0" err="1" smtClean="0"/>
                <a:t>desselben</a:t>
              </a:r>
              <a:r>
                <a:rPr lang="en-US" sz="2400" dirty="0" smtClean="0"/>
                <a:t> </a:t>
              </a:r>
              <a:r>
                <a:rPr lang="en-US" sz="2400" dirty="0" err="1" smtClean="0"/>
                <a:t>Sprechers</a:t>
              </a:r>
              <a:r>
                <a:rPr lang="en-US" sz="2400" dirty="0" smtClean="0"/>
                <a:t> 1940 - 2009</a:t>
              </a:r>
              <a:r>
                <a:rPr lang="en-AU" sz="2400" dirty="0" smtClean="0"/>
                <a:t> </a:t>
              </a:r>
              <a:endParaRPr lang="de-DE" sz="2400" dirty="0" err="1" smtClean="0">
                <a:latin typeface="+mj-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38200" y="2133600"/>
            <a:ext cx="7010400" cy="1938992"/>
          </a:xfrm>
          <a:prstGeom prst="rect">
            <a:avLst/>
          </a:prstGeom>
          <a:noFill/>
        </p:spPr>
        <p:txBody>
          <a:bodyPr wrap="square" rtlCol="0">
            <a:spAutoFit/>
          </a:bodyPr>
          <a:lstStyle/>
          <a:p>
            <a:r>
              <a:rPr lang="de-DE" sz="2400" dirty="0" smtClean="0"/>
              <a:t>Der </a:t>
            </a:r>
            <a:r>
              <a:rPr lang="de-DE" sz="2400" dirty="0" err="1" smtClean="0"/>
              <a:t>frontierte</a:t>
            </a:r>
            <a:r>
              <a:rPr lang="de-DE" sz="2400" dirty="0" smtClean="0"/>
              <a:t> [ʉ] wird von jungen Hörern nicht als </a:t>
            </a:r>
            <a:r>
              <a:rPr lang="de-DE" sz="2400" dirty="0" err="1" smtClean="0"/>
              <a:t>kontexteffekt</a:t>
            </a:r>
            <a:r>
              <a:rPr lang="de-DE" sz="2400" dirty="0" smtClean="0"/>
              <a:t> sondern eher als </a:t>
            </a:r>
            <a:r>
              <a:rPr lang="de-DE" sz="2400" b="1" dirty="0" smtClean="0"/>
              <a:t>inhärentes Merkmal von /u/ </a:t>
            </a:r>
            <a:r>
              <a:rPr lang="de-DE" sz="2400" dirty="0" smtClean="0"/>
              <a:t>interpretiert: Ein syntagmatischer, wegen der </a:t>
            </a:r>
            <a:r>
              <a:rPr lang="de-DE" sz="2400" dirty="0" err="1" smtClean="0"/>
              <a:t>Koartikulation</a:t>
            </a:r>
            <a:r>
              <a:rPr lang="de-DE" sz="2400" dirty="0" smtClean="0"/>
              <a:t> entstehender Effekt wird (fehlerhaft) als paradigmatisches Merkmal interpretiert.</a:t>
            </a:r>
            <a:endParaRPr lang="en-AU" sz="2400" dirty="0"/>
          </a:p>
        </p:txBody>
      </p:sp>
      <p:sp>
        <p:nvSpPr>
          <p:cNvPr id="3" name="TextBox 2"/>
          <p:cNvSpPr txBox="1"/>
          <p:nvPr/>
        </p:nvSpPr>
        <p:spPr>
          <a:xfrm>
            <a:off x="1066800" y="533400"/>
            <a:ext cx="65532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smtClean="0">
                <a:latin typeface="Arial"/>
                <a:cs typeface="Arial"/>
              </a:rPr>
              <a:t>Perzeption</a:t>
            </a:r>
            <a:r>
              <a:rPr lang="en-US" sz="2400" dirty="0" smtClean="0">
                <a:latin typeface="Arial"/>
                <a:cs typeface="Arial"/>
              </a:rPr>
              <a:t> </a:t>
            </a:r>
            <a:r>
              <a:rPr lang="en-US" sz="2400" dirty="0" err="1" smtClean="0">
                <a:latin typeface="Arial"/>
                <a:cs typeface="Arial"/>
              </a:rPr>
              <a:t>der</a:t>
            </a:r>
            <a:r>
              <a:rPr lang="en-US" sz="2400" dirty="0" smtClean="0">
                <a:latin typeface="Arial"/>
                <a:cs typeface="Arial"/>
              </a:rPr>
              <a:t> </a:t>
            </a:r>
            <a:r>
              <a:rPr lang="en-US" sz="2400" dirty="0" err="1" smtClean="0">
                <a:latin typeface="Arial"/>
                <a:cs typeface="Arial"/>
              </a:rPr>
              <a:t>Koartikulation</a:t>
            </a:r>
            <a:r>
              <a:rPr lang="en-US" sz="2400" dirty="0" smtClean="0">
                <a:latin typeface="Arial"/>
                <a:cs typeface="Arial"/>
              </a:rPr>
              <a:t> und </a:t>
            </a:r>
            <a:r>
              <a:rPr lang="en-US" sz="2400" dirty="0" err="1" smtClean="0">
                <a:latin typeface="Arial"/>
                <a:cs typeface="Arial"/>
              </a:rPr>
              <a:t>Lautwandel</a:t>
            </a:r>
            <a:endParaRPr lang="de-DE" sz="2400" dirty="0" smtClean="0">
              <a:latin typeface="Arial"/>
              <a:cs typeface="Aria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7200" y="1752600"/>
            <a:ext cx="7848600" cy="1938992"/>
          </a:xfrm>
          <a:prstGeom prst="rect">
            <a:avLst/>
          </a:prstGeom>
          <a:noFill/>
        </p:spPr>
        <p:txBody>
          <a:bodyPr wrap="square" rtlCol="0">
            <a:spAutoFit/>
          </a:bodyPr>
          <a:lstStyle/>
          <a:p>
            <a:r>
              <a:rPr lang="de-DE" sz="2400" dirty="0" smtClean="0">
                <a:latin typeface="Arial"/>
                <a:cs typeface="Arial"/>
              </a:rPr>
              <a:t>Der Lautwandel wäre in diesem Modell </a:t>
            </a:r>
            <a:r>
              <a:rPr lang="de-DE" sz="2400" b="1" dirty="0" smtClean="0">
                <a:latin typeface="Arial"/>
                <a:cs typeface="Arial"/>
              </a:rPr>
              <a:t>im Ohr des Hörers</a:t>
            </a:r>
            <a:r>
              <a:rPr lang="de-DE" sz="2400" dirty="0" smtClean="0">
                <a:latin typeface="Arial"/>
                <a:cs typeface="Arial"/>
              </a:rPr>
              <a:t>: die </a:t>
            </a:r>
            <a:r>
              <a:rPr lang="de-DE" sz="2400" dirty="0" err="1" smtClean="0">
                <a:latin typeface="Arial"/>
                <a:cs typeface="Arial"/>
              </a:rPr>
              <a:t>perzeptive</a:t>
            </a:r>
            <a:r>
              <a:rPr lang="de-DE" sz="2400" dirty="0" smtClean="0">
                <a:latin typeface="Arial"/>
                <a:cs typeface="Arial"/>
              </a:rPr>
              <a:t> Grenze in anderen Kontexten wie </a:t>
            </a:r>
            <a:r>
              <a:rPr lang="de-DE" sz="2400" i="1" dirty="0" err="1" smtClean="0">
                <a:latin typeface="Arial"/>
                <a:cs typeface="Arial"/>
              </a:rPr>
              <a:t>sweep-swoop</a:t>
            </a:r>
            <a:r>
              <a:rPr lang="de-DE" sz="2400" i="1" dirty="0" smtClean="0">
                <a:latin typeface="Arial"/>
                <a:cs typeface="Arial"/>
              </a:rPr>
              <a:t> </a:t>
            </a:r>
            <a:r>
              <a:rPr lang="de-DE" sz="2400" dirty="0" smtClean="0">
                <a:latin typeface="Arial"/>
                <a:cs typeface="Arial"/>
              </a:rPr>
              <a:t>passt sich der </a:t>
            </a:r>
            <a:r>
              <a:rPr lang="de-DE" sz="2400" i="1" dirty="0" err="1" smtClean="0">
                <a:latin typeface="Arial"/>
                <a:cs typeface="Arial"/>
              </a:rPr>
              <a:t>yeast-used</a:t>
            </a:r>
            <a:r>
              <a:rPr lang="de-DE" sz="2400" i="1" dirty="0" smtClean="0">
                <a:latin typeface="Arial"/>
                <a:cs typeface="Arial"/>
              </a:rPr>
              <a:t> </a:t>
            </a:r>
            <a:r>
              <a:rPr lang="de-DE" sz="2400" dirty="0" smtClean="0">
                <a:latin typeface="Arial"/>
                <a:cs typeface="Arial"/>
              </a:rPr>
              <a:t>Grenze an, weil Hörer fehlerhaft meinen: die F2-Grenze für /u/ ist grundsätzlich d.h. </a:t>
            </a:r>
            <a:r>
              <a:rPr lang="de-DE" sz="2400" b="1" dirty="0" smtClean="0">
                <a:latin typeface="Arial"/>
                <a:cs typeface="Arial"/>
              </a:rPr>
              <a:t>in allen Kontexten</a:t>
            </a:r>
            <a:r>
              <a:rPr lang="de-DE" sz="2400" dirty="0" smtClean="0">
                <a:latin typeface="Arial"/>
                <a:cs typeface="Arial"/>
              </a:rPr>
              <a:t> hoch. </a:t>
            </a:r>
          </a:p>
        </p:txBody>
      </p:sp>
      <p:sp>
        <p:nvSpPr>
          <p:cNvPr id="3" name="TextBox 2"/>
          <p:cNvSpPr txBox="1"/>
          <p:nvPr/>
        </p:nvSpPr>
        <p:spPr>
          <a:xfrm>
            <a:off x="762000" y="3691592"/>
            <a:ext cx="1690186" cy="461665"/>
          </a:xfrm>
          <a:prstGeom prst="rect">
            <a:avLst/>
          </a:prstGeom>
          <a:noFill/>
        </p:spPr>
        <p:txBody>
          <a:bodyPr wrap="none" rtlCol="0">
            <a:spAutoFit/>
          </a:bodyPr>
          <a:lstStyle/>
          <a:p>
            <a:r>
              <a:rPr lang="de-DE" sz="2400" dirty="0" err="1" smtClean="0">
                <a:latin typeface="Arial"/>
                <a:cs typeface="Arial"/>
              </a:rPr>
              <a:t>yeast-used</a:t>
            </a:r>
            <a:endParaRPr lang="de-DE" sz="2400" dirty="0" smtClean="0">
              <a:latin typeface="Arial"/>
              <a:cs typeface="Arial"/>
            </a:endParaRPr>
          </a:p>
        </p:txBody>
      </p:sp>
      <p:sp>
        <p:nvSpPr>
          <p:cNvPr id="4" name="TextBox 3"/>
          <p:cNvSpPr txBox="1"/>
          <p:nvPr/>
        </p:nvSpPr>
        <p:spPr>
          <a:xfrm>
            <a:off x="5313861" y="3691592"/>
            <a:ext cx="2066491" cy="461665"/>
          </a:xfrm>
          <a:prstGeom prst="rect">
            <a:avLst/>
          </a:prstGeom>
          <a:noFill/>
        </p:spPr>
        <p:txBody>
          <a:bodyPr wrap="none" rtlCol="0">
            <a:spAutoFit/>
          </a:bodyPr>
          <a:lstStyle/>
          <a:p>
            <a:r>
              <a:rPr lang="de-DE" sz="2400" dirty="0" err="1" smtClean="0">
                <a:latin typeface="Arial"/>
                <a:cs typeface="Arial"/>
              </a:rPr>
              <a:t>sweep-swoop</a:t>
            </a:r>
            <a:endParaRPr lang="de-DE" sz="2400" dirty="0" smtClean="0">
              <a:latin typeface="Arial"/>
              <a:cs typeface="Arial"/>
            </a:endParaRPr>
          </a:p>
        </p:txBody>
      </p:sp>
      <p:sp>
        <p:nvSpPr>
          <p:cNvPr id="5" name="TextBox 4"/>
          <p:cNvSpPr txBox="1"/>
          <p:nvPr/>
        </p:nvSpPr>
        <p:spPr>
          <a:xfrm>
            <a:off x="304800" y="4605992"/>
            <a:ext cx="253044" cy="461665"/>
          </a:xfrm>
          <a:prstGeom prst="rect">
            <a:avLst/>
          </a:prstGeom>
          <a:noFill/>
        </p:spPr>
        <p:txBody>
          <a:bodyPr wrap="none" rtlCol="0">
            <a:spAutoFit/>
          </a:bodyPr>
          <a:lstStyle/>
          <a:p>
            <a:r>
              <a:rPr lang="de-DE" sz="2400" dirty="0" smtClean="0">
                <a:latin typeface="Arial"/>
                <a:cs typeface="Arial"/>
              </a:rPr>
              <a:t>i</a:t>
            </a:r>
          </a:p>
        </p:txBody>
      </p:sp>
      <p:sp>
        <p:nvSpPr>
          <p:cNvPr id="6" name="TextBox 5"/>
          <p:cNvSpPr txBox="1"/>
          <p:nvPr/>
        </p:nvSpPr>
        <p:spPr>
          <a:xfrm>
            <a:off x="3051058" y="4605992"/>
            <a:ext cx="355837" cy="461665"/>
          </a:xfrm>
          <a:prstGeom prst="rect">
            <a:avLst/>
          </a:prstGeom>
          <a:noFill/>
        </p:spPr>
        <p:txBody>
          <a:bodyPr wrap="none" rtlCol="0">
            <a:spAutoFit/>
          </a:bodyPr>
          <a:lstStyle/>
          <a:p>
            <a:r>
              <a:rPr lang="de-DE" sz="2400" dirty="0" smtClean="0">
                <a:latin typeface="Arial"/>
                <a:cs typeface="Arial"/>
              </a:rPr>
              <a:t>u</a:t>
            </a:r>
          </a:p>
        </p:txBody>
      </p:sp>
      <p:cxnSp>
        <p:nvCxnSpPr>
          <p:cNvPr id="7" name="Straight Connector 6"/>
          <p:cNvCxnSpPr/>
          <p:nvPr/>
        </p:nvCxnSpPr>
        <p:spPr>
          <a:xfrm rot="5400000">
            <a:off x="912168" y="4836824"/>
            <a:ext cx="461665"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57844" y="5068451"/>
            <a:ext cx="1193957" cy="461665"/>
          </a:xfrm>
          <a:prstGeom prst="rect">
            <a:avLst/>
          </a:prstGeom>
          <a:noFill/>
        </p:spPr>
        <p:txBody>
          <a:bodyPr wrap="none" rtlCol="0">
            <a:spAutoFit/>
          </a:bodyPr>
          <a:lstStyle/>
          <a:p>
            <a:r>
              <a:rPr lang="de-DE" sz="2400" dirty="0" smtClean="0">
                <a:latin typeface="Arial"/>
                <a:cs typeface="Arial"/>
              </a:rPr>
              <a:t>Grenze</a:t>
            </a:r>
          </a:p>
        </p:txBody>
      </p:sp>
      <p:sp>
        <p:nvSpPr>
          <p:cNvPr id="9" name="TextBox 8"/>
          <p:cNvSpPr txBox="1"/>
          <p:nvPr/>
        </p:nvSpPr>
        <p:spPr>
          <a:xfrm>
            <a:off x="762000" y="4222759"/>
            <a:ext cx="931766" cy="461665"/>
          </a:xfrm>
          <a:prstGeom prst="rect">
            <a:avLst/>
          </a:prstGeom>
          <a:noFill/>
        </p:spPr>
        <p:txBody>
          <a:bodyPr wrap="none" rtlCol="0">
            <a:spAutoFit/>
          </a:bodyPr>
          <a:lstStyle/>
          <a:p>
            <a:r>
              <a:rPr lang="de-DE" sz="2400" dirty="0" smtClean="0">
                <a:latin typeface="Arial"/>
                <a:cs typeface="Arial"/>
              </a:rPr>
              <a:t>F2</a:t>
            </a:r>
            <a:r>
              <a:rPr lang="de-DE" sz="2400" baseline="-25000" dirty="0" smtClean="0">
                <a:latin typeface="Arial"/>
                <a:cs typeface="Arial"/>
              </a:rPr>
              <a:t>high</a:t>
            </a:r>
          </a:p>
        </p:txBody>
      </p:sp>
      <p:sp>
        <p:nvSpPr>
          <p:cNvPr id="10" name="TextBox 9"/>
          <p:cNvSpPr txBox="1"/>
          <p:nvPr/>
        </p:nvSpPr>
        <p:spPr>
          <a:xfrm>
            <a:off x="5356105" y="4605198"/>
            <a:ext cx="253044" cy="461665"/>
          </a:xfrm>
          <a:prstGeom prst="rect">
            <a:avLst/>
          </a:prstGeom>
          <a:noFill/>
        </p:spPr>
        <p:txBody>
          <a:bodyPr wrap="none" rtlCol="0">
            <a:spAutoFit/>
          </a:bodyPr>
          <a:lstStyle/>
          <a:p>
            <a:r>
              <a:rPr lang="de-DE" sz="2400" dirty="0" smtClean="0">
                <a:latin typeface="Arial"/>
                <a:cs typeface="Arial"/>
              </a:rPr>
              <a:t>i</a:t>
            </a:r>
          </a:p>
        </p:txBody>
      </p:sp>
      <p:sp>
        <p:nvSpPr>
          <p:cNvPr id="11" name="TextBox 10"/>
          <p:cNvSpPr txBox="1"/>
          <p:nvPr/>
        </p:nvSpPr>
        <p:spPr>
          <a:xfrm>
            <a:off x="8102363" y="4605198"/>
            <a:ext cx="355837" cy="461665"/>
          </a:xfrm>
          <a:prstGeom prst="rect">
            <a:avLst/>
          </a:prstGeom>
          <a:noFill/>
        </p:spPr>
        <p:txBody>
          <a:bodyPr wrap="none" rtlCol="0">
            <a:spAutoFit/>
          </a:bodyPr>
          <a:lstStyle/>
          <a:p>
            <a:r>
              <a:rPr lang="de-DE" sz="2400" dirty="0" smtClean="0">
                <a:latin typeface="Arial"/>
                <a:cs typeface="Arial"/>
              </a:rPr>
              <a:t>u</a:t>
            </a:r>
          </a:p>
        </p:txBody>
      </p:sp>
      <p:cxnSp>
        <p:nvCxnSpPr>
          <p:cNvPr id="12" name="Straight Connector 11"/>
          <p:cNvCxnSpPr/>
          <p:nvPr/>
        </p:nvCxnSpPr>
        <p:spPr>
          <a:xfrm rot="5400000">
            <a:off x="7161361" y="4836825"/>
            <a:ext cx="461665" cy="1588"/>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551114" y="5068452"/>
            <a:ext cx="3315030" cy="461665"/>
          </a:xfrm>
          <a:prstGeom prst="rect">
            <a:avLst/>
          </a:prstGeom>
          <a:noFill/>
        </p:spPr>
        <p:txBody>
          <a:bodyPr wrap="none" rtlCol="0">
            <a:spAutoFit/>
          </a:bodyPr>
          <a:lstStyle/>
          <a:p>
            <a:r>
              <a:rPr lang="de-DE" sz="2400" dirty="0" smtClean="0">
                <a:latin typeface="Arial"/>
                <a:cs typeface="Arial"/>
              </a:rPr>
              <a:t>Grenze verschiebt sich</a:t>
            </a:r>
          </a:p>
        </p:txBody>
      </p:sp>
      <p:sp>
        <p:nvSpPr>
          <p:cNvPr id="14" name="TextBox 13"/>
          <p:cNvSpPr txBox="1"/>
          <p:nvPr/>
        </p:nvSpPr>
        <p:spPr>
          <a:xfrm>
            <a:off x="5813305" y="4221965"/>
            <a:ext cx="931766" cy="461665"/>
          </a:xfrm>
          <a:prstGeom prst="rect">
            <a:avLst/>
          </a:prstGeom>
          <a:noFill/>
        </p:spPr>
        <p:txBody>
          <a:bodyPr wrap="none" rtlCol="0">
            <a:spAutoFit/>
          </a:bodyPr>
          <a:lstStyle/>
          <a:p>
            <a:r>
              <a:rPr lang="de-DE" sz="2400" dirty="0" smtClean="0">
                <a:latin typeface="Arial"/>
                <a:cs typeface="Arial"/>
              </a:rPr>
              <a:t>F2</a:t>
            </a:r>
            <a:r>
              <a:rPr lang="de-DE" sz="2400" baseline="-25000" dirty="0" smtClean="0">
                <a:latin typeface="Arial"/>
                <a:cs typeface="Arial"/>
              </a:rPr>
              <a:t>high</a:t>
            </a:r>
          </a:p>
        </p:txBody>
      </p:sp>
      <p:cxnSp>
        <p:nvCxnSpPr>
          <p:cNvPr id="15" name="Straight Arrow Connector 14"/>
          <p:cNvCxnSpPr/>
          <p:nvPr/>
        </p:nvCxnSpPr>
        <p:spPr>
          <a:xfrm rot="10800000">
            <a:off x="6172200" y="4876800"/>
            <a:ext cx="120815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90600" y="1"/>
            <a:ext cx="693261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de-DE" sz="2400" dirty="0" smtClean="0">
                <a:latin typeface="Arial"/>
                <a:cs typeface="Arial"/>
              </a:rPr>
              <a:t>Der Ablauf für den Lautwandel in diesem Modell</a:t>
            </a:r>
          </a:p>
        </p:txBody>
      </p:sp>
      <p:sp>
        <p:nvSpPr>
          <p:cNvPr id="3" name="TextBox 2"/>
          <p:cNvSpPr txBox="1"/>
          <p:nvPr/>
        </p:nvSpPr>
        <p:spPr>
          <a:xfrm>
            <a:off x="687388" y="2052935"/>
            <a:ext cx="7968848" cy="461665"/>
          </a:xfrm>
          <a:prstGeom prst="rect">
            <a:avLst/>
          </a:prstGeom>
          <a:noFill/>
        </p:spPr>
        <p:txBody>
          <a:bodyPr wrap="none" rtlCol="0">
            <a:spAutoFit/>
          </a:bodyPr>
          <a:lstStyle/>
          <a:p>
            <a:r>
              <a:rPr lang="de-DE" sz="2400" dirty="0" smtClean="0">
                <a:latin typeface="Arial"/>
                <a:cs typeface="Arial"/>
              </a:rPr>
              <a:t>2. </a:t>
            </a:r>
            <a:r>
              <a:rPr lang="de-DE" sz="2400" dirty="0" err="1" smtClean="0">
                <a:latin typeface="Arial"/>
                <a:cs typeface="Arial"/>
              </a:rPr>
              <a:t>Perzeptive</a:t>
            </a:r>
            <a:r>
              <a:rPr lang="de-DE" sz="2400" dirty="0" smtClean="0">
                <a:latin typeface="Arial"/>
                <a:cs typeface="Arial"/>
              </a:rPr>
              <a:t> Kompensierung für </a:t>
            </a:r>
            <a:r>
              <a:rPr lang="de-DE" sz="2400" dirty="0" err="1" smtClean="0">
                <a:latin typeface="Arial"/>
                <a:cs typeface="Arial"/>
              </a:rPr>
              <a:t>Koartikulation</a:t>
            </a:r>
            <a:r>
              <a:rPr lang="de-DE" sz="2400" dirty="0" smtClean="0">
                <a:latin typeface="Arial"/>
                <a:cs typeface="Arial"/>
              </a:rPr>
              <a:t> nimmt ab</a:t>
            </a:r>
          </a:p>
        </p:txBody>
      </p:sp>
      <p:sp>
        <p:nvSpPr>
          <p:cNvPr id="4" name="TextBox 3"/>
          <p:cNvSpPr txBox="1"/>
          <p:nvPr/>
        </p:nvSpPr>
        <p:spPr>
          <a:xfrm>
            <a:off x="687388" y="2819400"/>
            <a:ext cx="8456612" cy="830997"/>
          </a:xfrm>
          <a:prstGeom prst="rect">
            <a:avLst/>
          </a:prstGeom>
          <a:noFill/>
        </p:spPr>
        <p:txBody>
          <a:bodyPr wrap="square" rtlCol="0">
            <a:spAutoFit/>
          </a:bodyPr>
          <a:lstStyle/>
          <a:p>
            <a:r>
              <a:rPr lang="de-DE" sz="2400" dirty="0" smtClean="0">
                <a:latin typeface="Arial"/>
                <a:cs typeface="Arial"/>
              </a:rPr>
              <a:t>3. Wegen 2 wird die </a:t>
            </a:r>
            <a:r>
              <a:rPr lang="de-DE" sz="2400" dirty="0" err="1" smtClean="0">
                <a:latin typeface="Arial"/>
                <a:cs typeface="Arial"/>
              </a:rPr>
              <a:t>perzeptive</a:t>
            </a:r>
            <a:r>
              <a:rPr lang="de-DE" sz="2400" dirty="0" smtClean="0">
                <a:latin typeface="Arial"/>
                <a:cs typeface="Arial"/>
              </a:rPr>
              <a:t> Grenze in nicht </a:t>
            </a:r>
            <a:r>
              <a:rPr lang="de-DE" sz="2400" dirty="0" err="1" smtClean="0">
                <a:latin typeface="Arial"/>
                <a:cs typeface="Arial"/>
              </a:rPr>
              <a:t>frontierenden</a:t>
            </a:r>
            <a:r>
              <a:rPr lang="de-DE" sz="2400" dirty="0" smtClean="0">
                <a:latin typeface="Arial"/>
                <a:cs typeface="Arial"/>
              </a:rPr>
              <a:t> Kontexten (wie </a:t>
            </a:r>
            <a:r>
              <a:rPr lang="de-DE" sz="2400" i="1" dirty="0" err="1" smtClean="0">
                <a:latin typeface="Arial"/>
                <a:cs typeface="Arial"/>
              </a:rPr>
              <a:t>swoop</a:t>
            </a:r>
            <a:r>
              <a:rPr lang="de-DE" sz="2400" dirty="0" smtClean="0">
                <a:latin typeface="Arial"/>
                <a:cs typeface="Arial"/>
              </a:rPr>
              <a:t>) nach links verschoben.</a:t>
            </a:r>
          </a:p>
        </p:txBody>
      </p:sp>
      <p:sp>
        <p:nvSpPr>
          <p:cNvPr id="5" name="TextBox 4"/>
          <p:cNvSpPr txBox="1"/>
          <p:nvPr/>
        </p:nvSpPr>
        <p:spPr>
          <a:xfrm>
            <a:off x="687388" y="690265"/>
            <a:ext cx="7507734" cy="1200328"/>
          </a:xfrm>
          <a:prstGeom prst="rect">
            <a:avLst/>
          </a:prstGeom>
          <a:noFill/>
        </p:spPr>
        <p:txBody>
          <a:bodyPr wrap="square" rtlCol="0">
            <a:spAutoFit/>
          </a:bodyPr>
          <a:lstStyle/>
          <a:p>
            <a:r>
              <a:rPr lang="de-DE" sz="2400" dirty="0" smtClean="0">
                <a:latin typeface="Arial"/>
                <a:cs typeface="Arial"/>
              </a:rPr>
              <a:t>1. ca. 1950: abweichende /u/-Allophone in der Sprachproduktion. Kompensierung dafür in der </a:t>
            </a:r>
            <a:r>
              <a:rPr lang="de-DE" sz="2400" dirty="0" err="1" smtClean="0">
                <a:latin typeface="Arial"/>
                <a:cs typeface="Arial"/>
              </a:rPr>
              <a:t>Sprachperzeption</a:t>
            </a:r>
            <a:r>
              <a:rPr lang="de-DE" sz="2400" dirty="0" smtClean="0">
                <a:latin typeface="Arial"/>
                <a:cs typeface="Arial"/>
              </a:rPr>
              <a:t>. </a:t>
            </a:r>
          </a:p>
        </p:txBody>
      </p:sp>
      <p:grpSp>
        <p:nvGrpSpPr>
          <p:cNvPr id="6" name="Group 5"/>
          <p:cNvGrpSpPr/>
          <p:nvPr/>
        </p:nvGrpSpPr>
        <p:grpSpPr>
          <a:xfrm>
            <a:off x="381793" y="1372394"/>
            <a:ext cx="8001795" cy="3878352"/>
            <a:chOff x="380205" y="1143794"/>
            <a:chExt cx="8001795" cy="3878352"/>
          </a:xfrm>
        </p:grpSpPr>
        <p:cxnSp>
          <p:nvCxnSpPr>
            <p:cNvPr id="7" name="Straight Connector 6"/>
            <p:cNvCxnSpPr/>
            <p:nvPr/>
          </p:nvCxnSpPr>
          <p:spPr>
            <a:xfrm rot="10800000">
              <a:off x="381000" y="4419600"/>
              <a:ext cx="304800"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8" name="Group 11"/>
            <p:cNvGrpSpPr/>
            <p:nvPr/>
          </p:nvGrpSpPr>
          <p:grpSpPr>
            <a:xfrm>
              <a:off x="380205" y="1143794"/>
              <a:ext cx="8001795" cy="3878352"/>
              <a:chOff x="380205" y="1143794"/>
              <a:chExt cx="8001795" cy="3878352"/>
            </a:xfrm>
          </p:grpSpPr>
          <p:sp>
            <p:nvSpPr>
              <p:cNvPr id="10" name="TextBox 9"/>
              <p:cNvSpPr txBox="1"/>
              <p:nvPr/>
            </p:nvSpPr>
            <p:spPr>
              <a:xfrm>
                <a:off x="685800" y="3821818"/>
                <a:ext cx="7696200" cy="1200328"/>
              </a:xfrm>
              <a:prstGeom prst="rect">
                <a:avLst/>
              </a:prstGeom>
              <a:noFill/>
            </p:spPr>
            <p:txBody>
              <a:bodyPr wrap="square" rtlCol="0">
                <a:spAutoFit/>
              </a:bodyPr>
              <a:lstStyle/>
              <a:p>
                <a:r>
                  <a:rPr lang="de-DE" sz="2400" dirty="0" smtClean="0">
                    <a:latin typeface="Arial"/>
                    <a:cs typeface="Arial"/>
                  </a:rPr>
                  <a:t>4. Wegen 3 eine Anpassung der Sprachproduktion an die </a:t>
                </a:r>
                <a:r>
                  <a:rPr lang="de-DE" sz="2400" dirty="0" err="1" smtClean="0">
                    <a:latin typeface="Arial"/>
                    <a:cs typeface="Arial"/>
                  </a:rPr>
                  <a:t>-perzeption</a:t>
                </a:r>
                <a:r>
                  <a:rPr lang="de-DE" sz="2400" dirty="0" smtClean="0">
                    <a:latin typeface="Arial"/>
                    <a:cs typeface="Arial"/>
                  </a:rPr>
                  <a:t> (Allophone in </a:t>
                </a:r>
                <a:r>
                  <a:rPr lang="de-DE" sz="2400" dirty="0" err="1" smtClean="0">
                    <a:latin typeface="Arial"/>
                    <a:cs typeface="Arial"/>
                  </a:rPr>
                  <a:t>nicht-frontierenden</a:t>
                </a:r>
                <a:r>
                  <a:rPr lang="de-DE" sz="2400" dirty="0" smtClean="0">
                    <a:latin typeface="Arial"/>
                    <a:cs typeface="Arial"/>
                  </a:rPr>
                  <a:t> Kontexten werden </a:t>
                </a:r>
                <a:r>
                  <a:rPr lang="de-DE" sz="2400" dirty="0" err="1" smtClean="0">
                    <a:latin typeface="Arial"/>
                    <a:cs typeface="Arial"/>
                  </a:rPr>
                  <a:t>frontiert</a:t>
                </a:r>
                <a:r>
                  <a:rPr lang="de-DE" sz="2400" dirty="0" smtClean="0">
                    <a:latin typeface="Arial"/>
                    <a:cs typeface="Arial"/>
                  </a:rPr>
                  <a:t>). </a:t>
                </a:r>
              </a:p>
            </p:txBody>
          </p:sp>
          <p:cxnSp>
            <p:nvCxnSpPr>
              <p:cNvPr id="11" name="Straight Connector 10"/>
              <p:cNvCxnSpPr/>
              <p:nvPr/>
            </p:nvCxnSpPr>
            <p:spPr>
              <a:xfrm rot="5400000" flipH="1" flipV="1">
                <a:off x="-1258095" y="2782094"/>
                <a:ext cx="3278188" cy="1588"/>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9" name="Straight Arrow Connector 8"/>
            <p:cNvCxnSpPr/>
            <p:nvPr/>
          </p:nvCxnSpPr>
          <p:spPr>
            <a:xfrm>
              <a:off x="381793" y="1143794"/>
              <a:ext cx="30400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803722" y="5334000"/>
            <a:ext cx="7391400" cy="830997"/>
          </a:xfrm>
          <a:prstGeom prst="rect">
            <a:avLst/>
          </a:prstGeom>
          <a:noFill/>
        </p:spPr>
        <p:txBody>
          <a:bodyPr wrap="square" rtlCol="0">
            <a:spAutoFit/>
          </a:bodyPr>
          <a:lstStyle/>
          <a:p>
            <a:r>
              <a:rPr lang="de-DE" sz="2400" dirty="0" smtClean="0">
                <a:latin typeface="Arial"/>
                <a:cs typeface="Arial"/>
              </a:rPr>
              <a:t>Lautwandel: zuerst </a:t>
            </a:r>
            <a:r>
              <a:rPr lang="de-DE" sz="2400" dirty="0" err="1" smtClean="0">
                <a:latin typeface="Arial"/>
                <a:cs typeface="Arial"/>
              </a:rPr>
              <a:t>Sprachperzeption</a:t>
            </a:r>
            <a:r>
              <a:rPr lang="de-DE" sz="2400" dirty="0" smtClean="0">
                <a:latin typeface="Arial"/>
                <a:cs typeface="Arial"/>
              </a:rPr>
              <a:t> dann Sprachproduktion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362200" y="87610"/>
            <a:ext cx="3349625"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spcBef>
                <a:spcPct val="50000"/>
              </a:spcBef>
            </a:pPr>
            <a:r>
              <a:rPr lang="en-GB" sz="2400" dirty="0">
                <a:solidFill>
                  <a:srgbClr val="000000"/>
                </a:solidFill>
              </a:rPr>
              <a:t>Die  </a:t>
            </a:r>
            <a:r>
              <a:rPr lang="en-GB" sz="2400" dirty="0" err="1" smtClean="0">
                <a:solidFill>
                  <a:srgbClr val="000000"/>
                </a:solidFill>
              </a:rPr>
              <a:t>Weihnachtstreden</a:t>
            </a:r>
            <a:endParaRPr lang="en-GB" sz="2400" dirty="0">
              <a:solidFill>
                <a:srgbClr val="000000"/>
              </a:solidFill>
            </a:endParaRPr>
          </a:p>
        </p:txBody>
      </p:sp>
      <p:sp>
        <p:nvSpPr>
          <p:cNvPr id="3" name="Text Box 16"/>
          <p:cNvSpPr txBox="1">
            <a:spLocks noChangeArrowheads="1"/>
          </p:cNvSpPr>
          <p:nvPr/>
        </p:nvSpPr>
        <p:spPr bwMode="auto">
          <a:xfrm>
            <a:off x="250825" y="1125538"/>
            <a:ext cx="6408738" cy="457200"/>
          </a:xfrm>
          <a:prstGeom prst="rect">
            <a:avLst/>
          </a:prstGeom>
          <a:noFill/>
          <a:ln w="9525">
            <a:noFill/>
            <a:miter lim="800000"/>
            <a:headEnd/>
            <a:tailEnd/>
          </a:ln>
        </p:spPr>
        <p:txBody>
          <a:bodyPr>
            <a:prstTxWarp prst="textNoShape">
              <a:avLst/>
            </a:prstTxWarp>
            <a:spAutoFit/>
          </a:bodyPr>
          <a:lstStyle/>
          <a:p>
            <a:pPr>
              <a:spcBef>
                <a:spcPct val="50000"/>
              </a:spcBef>
            </a:pPr>
            <a:r>
              <a:rPr lang="en-GB" sz="2400"/>
              <a:t>Warum die Weihnachtsreden analysieren?</a:t>
            </a:r>
          </a:p>
        </p:txBody>
      </p:sp>
      <p:grpSp>
        <p:nvGrpSpPr>
          <p:cNvPr id="4" name="Group 35"/>
          <p:cNvGrpSpPr>
            <a:grpSpLocks/>
          </p:cNvGrpSpPr>
          <p:nvPr/>
        </p:nvGrpSpPr>
        <p:grpSpPr bwMode="auto">
          <a:xfrm>
            <a:off x="250825" y="6165850"/>
            <a:ext cx="8424863" cy="457200"/>
            <a:chOff x="158" y="3884"/>
            <a:chExt cx="5307" cy="288"/>
          </a:xfrm>
        </p:grpSpPr>
        <p:sp>
          <p:nvSpPr>
            <p:cNvPr id="5" name="Text Box 15"/>
            <p:cNvSpPr txBox="1">
              <a:spLocks noChangeArrowheads="1"/>
            </p:cNvSpPr>
            <p:nvPr/>
          </p:nvSpPr>
          <p:spPr bwMode="auto">
            <a:xfrm>
              <a:off x="340" y="3884"/>
              <a:ext cx="5125" cy="288"/>
            </a:xfrm>
            <a:prstGeom prst="rect">
              <a:avLst/>
            </a:prstGeom>
            <a:noFill/>
            <a:ln w="9525">
              <a:noFill/>
              <a:miter lim="800000"/>
              <a:headEnd/>
              <a:tailEnd/>
            </a:ln>
          </p:spPr>
          <p:txBody>
            <a:bodyPr>
              <a:prstTxWarp prst="textNoShape">
                <a:avLst/>
              </a:prstTxWarp>
              <a:spAutoFit/>
            </a:bodyPr>
            <a:lstStyle/>
            <a:p>
              <a:pPr>
                <a:spcBef>
                  <a:spcPct val="50000"/>
                </a:spcBef>
              </a:pPr>
              <a:r>
                <a:rPr lang="en-GB" sz="2400"/>
                <a:t>RP hat sich in den letzten 50 Jahren deutlich geändert.</a:t>
              </a:r>
            </a:p>
          </p:txBody>
        </p:sp>
        <p:sp>
          <p:nvSpPr>
            <p:cNvPr id="6" name="Oval 22"/>
            <p:cNvSpPr>
              <a:spLocks noChangeArrowheads="1"/>
            </p:cNvSpPr>
            <p:nvPr/>
          </p:nvSpPr>
          <p:spPr bwMode="auto">
            <a:xfrm>
              <a:off x="158" y="3972"/>
              <a:ext cx="91" cy="91"/>
            </a:xfrm>
            <a:prstGeom prst="ellipse">
              <a:avLst/>
            </a:prstGeom>
            <a:solidFill>
              <a:srgbClr val="0033CC"/>
            </a:solidFill>
            <a:ln w="9525">
              <a:solidFill>
                <a:srgbClr val="0033CC"/>
              </a:solidFill>
              <a:round/>
              <a:headEnd/>
              <a:tailEnd/>
            </a:ln>
          </p:spPr>
          <p:txBody>
            <a:bodyPr wrap="none" anchor="ctr">
              <a:prstTxWarp prst="textNoShape">
                <a:avLst/>
              </a:prstTxWarp>
            </a:bodyPr>
            <a:lstStyle/>
            <a:p>
              <a:endParaRPr lang="de-DE" sz="2400"/>
            </a:p>
          </p:txBody>
        </p:sp>
      </p:grpSp>
      <p:sp>
        <p:nvSpPr>
          <p:cNvPr id="7" name="Text Box 27"/>
          <p:cNvSpPr txBox="1">
            <a:spLocks noChangeArrowheads="1"/>
          </p:cNvSpPr>
          <p:nvPr/>
        </p:nvSpPr>
        <p:spPr bwMode="auto">
          <a:xfrm>
            <a:off x="179388" y="549275"/>
            <a:ext cx="84963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sz="2400"/>
              <a:t>Jährliche Reden am 25.12. (ca. 15 h) der K</a:t>
            </a:r>
            <a:r>
              <a:rPr lang="de-DE" sz="2400"/>
              <a:t>ö</a:t>
            </a:r>
            <a:r>
              <a:rPr lang="en-GB" sz="2400"/>
              <a:t>nigin Elizabeth II</a:t>
            </a:r>
          </a:p>
        </p:txBody>
      </p:sp>
      <p:grpSp>
        <p:nvGrpSpPr>
          <p:cNvPr id="8" name="Group 34"/>
          <p:cNvGrpSpPr>
            <a:grpSpLocks/>
          </p:cNvGrpSpPr>
          <p:nvPr/>
        </p:nvGrpSpPr>
        <p:grpSpPr bwMode="auto">
          <a:xfrm>
            <a:off x="250825" y="4508500"/>
            <a:ext cx="8424863" cy="1200150"/>
            <a:chOff x="158" y="2840"/>
            <a:chExt cx="5307" cy="756"/>
          </a:xfrm>
        </p:grpSpPr>
        <p:sp>
          <p:nvSpPr>
            <p:cNvPr id="9" name="Text Box 29"/>
            <p:cNvSpPr txBox="1">
              <a:spLocks noChangeArrowheads="1"/>
            </p:cNvSpPr>
            <p:nvPr/>
          </p:nvSpPr>
          <p:spPr bwMode="auto">
            <a:xfrm>
              <a:off x="340" y="2840"/>
              <a:ext cx="5125" cy="756"/>
            </a:xfrm>
            <a:prstGeom prst="rect">
              <a:avLst/>
            </a:prstGeom>
            <a:noFill/>
            <a:ln w="9525">
              <a:noFill/>
              <a:miter lim="800000"/>
              <a:headEnd/>
              <a:tailEnd/>
            </a:ln>
          </p:spPr>
          <p:txBody>
            <a:bodyPr>
              <a:prstTxWarp prst="textNoShape">
                <a:avLst/>
              </a:prstTxWarp>
              <a:spAutoFit/>
            </a:bodyPr>
            <a:lstStyle/>
            <a:p>
              <a:pPr>
                <a:spcBef>
                  <a:spcPct val="50000"/>
                </a:spcBef>
              </a:pPr>
              <a:r>
                <a:rPr lang="en-GB" sz="2400"/>
                <a:t>RP (die Standardaussprache von England) ist seit 1930 gründlich, wenn auch nur meistens auditiv, analysiert worden - siehe z.B. Wells, 1982; 1987; Gimson 1966, usw.</a:t>
              </a:r>
            </a:p>
          </p:txBody>
        </p:sp>
        <p:sp>
          <p:nvSpPr>
            <p:cNvPr id="10" name="Oval 30"/>
            <p:cNvSpPr>
              <a:spLocks noChangeArrowheads="1"/>
            </p:cNvSpPr>
            <p:nvPr/>
          </p:nvSpPr>
          <p:spPr bwMode="auto">
            <a:xfrm>
              <a:off x="158" y="2928"/>
              <a:ext cx="91" cy="91"/>
            </a:xfrm>
            <a:prstGeom prst="ellipse">
              <a:avLst/>
            </a:prstGeom>
            <a:solidFill>
              <a:srgbClr val="0033CC"/>
            </a:solidFill>
            <a:ln w="9525">
              <a:solidFill>
                <a:srgbClr val="0033CC"/>
              </a:solidFill>
              <a:round/>
              <a:headEnd/>
              <a:tailEnd/>
            </a:ln>
          </p:spPr>
          <p:txBody>
            <a:bodyPr wrap="none" anchor="ctr">
              <a:prstTxWarp prst="textNoShape">
                <a:avLst/>
              </a:prstTxWarp>
            </a:bodyPr>
            <a:lstStyle/>
            <a:p>
              <a:endParaRPr lang="de-DE" sz="2400"/>
            </a:p>
          </p:txBody>
        </p:sp>
      </p:grpSp>
      <p:grpSp>
        <p:nvGrpSpPr>
          <p:cNvPr id="11" name="Group 33"/>
          <p:cNvGrpSpPr>
            <a:grpSpLocks/>
          </p:cNvGrpSpPr>
          <p:nvPr/>
        </p:nvGrpSpPr>
        <p:grpSpPr bwMode="auto">
          <a:xfrm>
            <a:off x="250825" y="1628775"/>
            <a:ext cx="7994650" cy="2478088"/>
            <a:chOff x="158" y="1026"/>
            <a:chExt cx="5036" cy="1561"/>
          </a:xfrm>
        </p:grpSpPr>
        <p:sp>
          <p:nvSpPr>
            <p:cNvPr id="12" name="Text Box 13"/>
            <p:cNvSpPr txBox="1">
              <a:spLocks noChangeArrowheads="1"/>
            </p:cNvSpPr>
            <p:nvPr/>
          </p:nvSpPr>
          <p:spPr bwMode="auto">
            <a:xfrm>
              <a:off x="340" y="1026"/>
              <a:ext cx="4854" cy="523"/>
            </a:xfrm>
            <a:prstGeom prst="rect">
              <a:avLst/>
            </a:prstGeom>
            <a:noFill/>
            <a:ln w="9525">
              <a:noFill/>
              <a:miter lim="800000"/>
              <a:headEnd/>
              <a:tailEnd/>
            </a:ln>
          </p:spPr>
          <p:txBody>
            <a:bodyPr>
              <a:prstTxWarp prst="textNoShape">
                <a:avLst/>
              </a:prstTxWarp>
              <a:spAutoFit/>
            </a:bodyPr>
            <a:lstStyle/>
            <a:p>
              <a:pPr>
                <a:spcBef>
                  <a:spcPct val="50000"/>
                </a:spcBef>
              </a:pPr>
              <a:r>
                <a:rPr lang="en-GB" sz="2400"/>
                <a:t>Die einzigen aufgenommenen, j</a:t>
              </a:r>
              <a:r>
                <a:rPr lang="de-DE" sz="2400"/>
                <a:t>ä</a:t>
              </a:r>
              <a:r>
                <a:rPr lang="en-GB" sz="2400"/>
                <a:t>hrlichen Reden seit 1952 von derselben Person.</a:t>
              </a:r>
            </a:p>
          </p:txBody>
        </p:sp>
        <p:sp>
          <p:nvSpPr>
            <p:cNvPr id="13" name="Oval 19"/>
            <p:cNvSpPr>
              <a:spLocks noChangeArrowheads="1"/>
            </p:cNvSpPr>
            <p:nvPr/>
          </p:nvSpPr>
          <p:spPr bwMode="auto">
            <a:xfrm>
              <a:off x="158" y="1162"/>
              <a:ext cx="91" cy="91"/>
            </a:xfrm>
            <a:prstGeom prst="ellipse">
              <a:avLst/>
            </a:prstGeom>
            <a:solidFill>
              <a:srgbClr val="0033CC"/>
            </a:solidFill>
            <a:ln w="9525">
              <a:solidFill>
                <a:srgbClr val="0033CC"/>
              </a:solidFill>
              <a:round/>
              <a:headEnd/>
              <a:tailEnd/>
            </a:ln>
          </p:spPr>
          <p:txBody>
            <a:bodyPr wrap="none" anchor="ctr">
              <a:prstTxWarp prst="textNoShape">
                <a:avLst/>
              </a:prstTxWarp>
            </a:bodyPr>
            <a:lstStyle/>
            <a:p>
              <a:endParaRPr lang="de-DE" sz="2400"/>
            </a:p>
          </p:txBody>
        </p:sp>
        <p:sp>
          <p:nvSpPr>
            <p:cNvPr id="14" name="Text Box 18"/>
            <p:cNvSpPr txBox="1">
              <a:spLocks noChangeArrowheads="1"/>
            </p:cNvSpPr>
            <p:nvPr/>
          </p:nvSpPr>
          <p:spPr bwMode="auto">
            <a:xfrm>
              <a:off x="340" y="1706"/>
              <a:ext cx="4627" cy="523"/>
            </a:xfrm>
            <a:prstGeom prst="rect">
              <a:avLst/>
            </a:prstGeom>
            <a:noFill/>
            <a:ln w="9525">
              <a:noFill/>
              <a:miter lim="800000"/>
              <a:headEnd/>
              <a:tailEnd/>
            </a:ln>
          </p:spPr>
          <p:txBody>
            <a:bodyPr>
              <a:prstTxWarp prst="textNoShape">
                <a:avLst/>
              </a:prstTxWarp>
              <a:spAutoFit/>
            </a:bodyPr>
            <a:lstStyle/>
            <a:p>
              <a:pPr>
                <a:spcBef>
                  <a:spcPct val="50000"/>
                </a:spcBef>
              </a:pPr>
              <a:r>
                <a:rPr lang="en-GB" sz="2400"/>
                <a:t>Kaum Änderungen im Sprecherziel (eine Botschaft für das Königreich/Commonwealth)</a:t>
              </a:r>
            </a:p>
          </p:txBody>
        </p:sp>
        <p:sp>
          <p:nvSpPr>
            <p:cNvPr id="15" name="Oval 20"/>
            <p:cNvSpPr>
              <a:spLocks noChangeArrowheads="1"/>
            </p:cNvSpPr>
            <p:nvPr/>
          </p:nvSpPr>
          <p:spPr bwMode="auto">
            <a:xfrm>
              <a:off x="158" y="1797"/>
              <a:ext cx="91" cy="91"/>
            </a:xfrm>
            <a:prstGeom prst="ellipse">
              <a:avLst/>
            </a:prstGeom>
            <a:solidFill>
              <a:srgbClr val="0033CC"/>
            </a:solidFill>
            <a:ln w="9525">
              <a:solidFill>
                <a:srgbClr val="0033CC"/>
              </a:solidFill>
              <a:round/>
              <a:headEnd/>
              <a:tailEnd/>
            </a:ln>
          </p:spPr>
          <p:txBody>
            <a:bodyPr wrap="none" anchor="ctr">
              <a:prstTxWarp prst="textNoShape">
                <a:avLst/>
              </a:prstTxWarp>
            </a:bodyPr>
            <a:lstStyle/>
            <a:p>
              <a:endParaRPr lang="de-DE" sz="2400"/>
            </a:p>
          </p:txBody>
        </p:sp>
        <p:sp>
          <p:nvSpPr>
            <p:cNvPr id="16" name="Text Box 31"/>
            <p:cNvSpPr txBox="1">
              <a:spLocks noChangeArrowheads="1"/>
            </p:cNvSpPr>
            <p:nvPr/>
          </p:nvSpPr>
          <p:spPr bwMode="auto">
            <a:xfrm>
              <a:off x="340" y="2296"/>
              <a:ext cx="2010" cy="291"/>
            </a:xfrm>
            <a:prstGeom prst="rect">
              <a:avLst/>
            </a:prstGeom>
            <a:noFill/>
            <a:ln w="9525">
              <a:noFill/>
              <a:miter lim="800000"/>
              <a:headEnd/>
              <a:tailEnd/>
            </a:ln>
          </p:spPr>
          <p:txBody>
            <a:bodyPr wrap="none">
              <a:prstTxWarp prst="textNoShape">
                <a:avLst/>
              </a:prstTxWarp>
              <a:spAutoFit/>
            </a:bodyPr>
            <a:lstStyle/>
            <a:p>
              <a:r>
                <a:rPr lang="en-GB" sz="2400"/>
                <a:t>gute akustische Qualität</a:t>
              </a:r>
              <a:endParaRPr lang="de-DE" sz="2400"/>
            </a:p>
          </p:txBody>
        </p:sp>
        <p:sp>
          <p:nvSpPr>
            <p:cNvPr id="17" name="Oval 32"/>
            <p:cNvSpPr>
              <a:spLocks noChangeArrowheads="1"/>
            </p:cNvSpPr>
            <p:nvPr/>
          </p:nvSpPr>
          <p:spPr bwMode="auto">
            <a:xfrm>
              <a:off x="158" y="2387"/>
              <a:ext cx="91" cy="91"/>
            </a:xfrm>
            <a:prstGeom prst="ellipse">
              <a:avLst/>
            </a:prstGeom>
            <a:solidFill>
              <a:srgbClr val="0033CC"/>
            </a:solidFill>
            <a:ln w="9525">
              <a:solidFill>
                <a:srgbClr val="0033CC"/>
              </a:solidFill>
              <a:round/>
              <a:headEnd/>
              <a:tailEnd/>
            </a:ln>
          </p:spPr>
          <p:txBody>
            <a:bodyPr wrap="none" anchor="ctr">
              <a:prstTxWarp prst="textNoShape">
                <a:avLst/>
              </a:prstTxWarp>
            </a:bodyPr>
            <a:lstStyle/>
            <a:p>
              <a:endParaRPr lang="de-DE" sz="2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286000" y="159048"/>
            <a:ext cx="3270250"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spcBef>
                <a:spcPct val="50000"/>
              </a:spcBef>
            </a:pPr>
            <a:r>
              <a:rPr lang="en-US" sz="2400" dirty="0">
                <a:solidFill>
                  <a:srgbClr val="000000"/>
                </a:solidFill>
                <a:ea typeface="Times New Roman" charset="0"/>
                <a:cs typeface="Times New Roman" charset="0"/>
              </a:rPr>
              <a:t>Received Pronunciation</a:t>
            </a:r>
            <a:endParaRPr lang="en-AU" sz="2400" dirty="0">
              <a:solidFill>
                <a:srgbClr val="000000"/>
              </a:solidFill>
              <a:ea typeface="Times New Roman" charset="0"/>
              <a:cs typeface="Times New Roman" charset="0"/>
            </a:endParaRPr>
          </a:p>
        </p:txBody>
      </p:sp>
      <p:sp>
        <p:nvSpPr>
          <p:cNvPr id="3" name="Text Box 6"/>
          <p:cNvSpPr txBox="1">
            <a:spLocks noChangeArrowheads="1"/>
          </p:cNvSpPr>
          <p:nvPr/>
        </p:nvSpPr>
        <p:spPr bwMode="auto">
          <a:xfrm>
            <a:off x="395288" y="4221163"/>
            <a:ext cx="7620000" cy="1200328"/>
          </a:xfrm>
          <a:prstGeom prst="rect">
            <a:avLst/>
          </a:prstGeom>
          <a:noFill/>
          <a:ln w="9525">
            <a:noFill/>
            <a:miter lim="800000"/>
            <a:headEnd/>
            <a:tailEnd/>
          </a:ln>
        </p:spPr>
        <p:txBody>
          <a:bodyPr>
            <a:prstTxWarp prst="textNoShape">
              <a:avLst/>
            </a:prstTxWarp>
            <a:spAutoFit/>
          </a:bodyPr>
          <a:lstStyle/>
          <a:p>
            <a:r>
              <a:rPr lang="en-US" sz="2400" dirty="0">
                <a:ea typeface="Times New Roman" charset="0"/>
                <a:cs typeface="Times New Roman" charset="0"/>
              </a:rPr>
              <a:t>‘</a:t>
            </a:r>
            <a:r>
              <a:rPr lang="en-US" sz="2400" dirty="0">
                <a:solidFill>
                  <a:srgbClr val="0033CC"/>
                </a:solidFill>
                <a:ea typeface="Times New Roman" charset="0"/>
                <a:cs typeface="Times New Roman" charset="0"/>
              </a:rPr>
              <a:t>Mainstream RP</a:t>
            </a:r>
            <a:r>
              <a:rPr lang="en-US" sz="2400" dirty="0">
                <a:ea typeface="Times New Roman" charset="0"/>
                <a:cs typeface="Times New Roman" charset="0"/>
              </a:rPr>
              <a:t>’ (Wells, 1982) </a:t>
            </a:r>
          </a:p>
          <a:p>
            <a:r>
              <a:rPr lang="en-US" sz="2400" dirty="0">
                <a:ea typeface="Times New Roman" charset="0"/>
                <a:cs typeface="Times New Roman" charset="0"/>
              </a:rPr>
              <a:t>= ‘Southern British English’ (</a:t>
            </a:r>
            <a:r>
              <a:rPr lang="en-US" sz="2400" dirty="0" err="1">
                <a:ea typeface="Times New Roman" charset="0"/>
                <a:cs typeface="Times New Roman" charset="0"/>
              </a:rPr>
              <a:t>Deterding</a:t>
            </a:r>
            <a:r>
              <a:rPr lang="en-US" sz="2400" dirty="0">
                <a:ea typeface="Times New Roman" charset="0"/>
                <a:cs typeface="Times New Roman" charset="0"/>
              </a:rPr>
              <a:t>, 1997, </a:t>
            </a:r>
            <a:r>
              <a:rPr lang="en-US" sz="2400" i="1" dirty="0">
                <a:ea typeface="Times New Roman" charset="0"/>
                <a:cs typeface="Times New Roman" charset="0"/>
              </a:rPr>
              <a:t>JIPA</a:t>
            </a:r>
            <a:r>
              <a:rPr lang="en-US" sz="2400" dirty="0">
                <a:ea typeface="Times New Roman" charset="0"/>
                <a:cs typeface="Times New Roman" charset="0"/>
              </a:rPr>
              <a:t>) </a:t>
            </a:r>
            <a:r>
              <a:rPr lang="en-US" sz="2400" dirty="0" err="1">
                <a:ea typeface="Times New Roman" charset="0"/>
                <a:cs typeface="Times New Roman" charset="0"/>
              </a:rPr>
              <a:t>oder</a:t>
            </a:r>
            <a:r>
              <a:rPr lang="en-US" sz="2400" dirty="0">
                <a:ea typeface="Times New Roman" charset="0"/>
                <a:cs typeface="Times New Roman" charset="0"/>
              </a:rPr>
              <a:t>  ‘BBC English’. RP </a:t>
            </a:r>
            <a:r>
              <a:rPr lang="en-US" sz="2400" dirty="0" err="1">
                <a:ea typeface="Times New Roman" charset="0"/>
                <a:cs typeface="Times New Roman" charset="0"/>
              </a:rPr>
              <a:t>der</a:t>
            </a:r>
            <a:r>
              <a:rPr lang="en-US" sz="2400" dirty="0">
                <a:ea typeface="Times New Roman" charset="0"/>
                <a:cs typeface="Times New Roman" charset="0"/>
              </a:rPr>
              <a:t> </a:t>
            </a:r>
            <a:r>
              <a:rPr lang="en-US" sz="2400" dirty="0" err="1">
                <a:ea typeface="Times New Roman" charset="0"/>
                <a:cs typeface="Times New Roman" charset="0"/>
              </a:rPr>
              <a:t>Mittelstandsklasse</a:t>
            </a:r>
            <a:r>
              <a:rPr lang="en-US" sz="2400" dirty="0">
                <a:ea typeface="Times New Roman" charset="0"/>
                <a:cs typeface="Times New Roman" charset="0"/>
              </a:rPr>
              <a:t>.</a:t>
            </a:r>
          </a:p>
        </p:txBody>
      </p:sp>
      <p:sp>
        <p:nvSpPr>
          <p:cNvPr id="4" name="Text Box 7"/>
          <p:cNvSpPr txBox="1">
            <a:spLocks noChangeArrowheads="1"/>
          </p:cNvSpPr>
          <p:nvPr/>
        </p:nvSpPr>
        <p:spPr bwMode="auto">
          <a:xfrm>
            <a:off x="0" y="620713"/>
            <a:ext cx="8604250" cy="1200328"/>
          </a:xfrm>
          <a:prstGeom prst="rect">
            <a:avLst/>
          </a:prstGeom>
          <a:noFill/>
          <a:ln w="9525">
            <a:noFill/>
            <a:miter lim="800000"/>
            <a:headEnd/>
            <a:tailEnd/>
          </a:ln>
        </p:spPr>
        <p:txBody>
          <a:bodyPr>
            <a:prstTxWarp prst="textNoShape">
              <a:avLst/>
            </a:prstTxWarp>
            <a:spAutoFit/>
          </a:bodyPr>
          <a:lstStyle/>
          <a:p>
            <a:r>
              <a:rPr lang="en-GB" sz="2400">
                <a:ea typeface="Times New Roman" charset="0"/>
                <a:cs typeface="Times New Roman" charset="0"/>
              </a:rPr>
              <a:t>Received Pronunciation (1869, Alexander Ellis): 'an educated pronunciation of the metropolis, of the court, the bar, the pulpit and one that does not differ across regions in England.'</a:t>
            </a:r>
          </a:p>
        </p:txBody>
      </p:sp>
      <p:grpSp>
        <p:nvGrpSpPr>
          <p:cNvPr id="5" name="Group 13"/>
          <p:cNvGrpSpPr>
            <a:grpSpLocks/>
          </p:cNvGrpSpPr>
          <p:nvPr/>
        </p:nvGrpSpPr>
        <p:grpSpPr bwMode="auto">
          <a:xfrm>
            <a:off x="468313" y="2706689"/>
            <a:ext cx="7158037" cy="1125538"/>
            <a:chOff x="295" y="1705"/>
            <a:chExt cx="4509" cy="709"/>
          </a:xfrm>
        </p:grpSpPr>
        <p:sp>
          <p:nvSpPr>
            <p:cNvPr id="6" name="Text Box 9"/>
            <p:cNvSpPr txBox="1">
              <a:spLocks noChangeArrowheads="1"/>
            </p:cNvSpPr>
            <p:nvPr/>
          </p:nvSpPr>
          <p:spPr bwMode="auto">
            <a:xfrm>
              <a:off x="295" y="1705"/>
              <a:ext cx="4024" cy="291"/>
            </a:xfrm>
            <a:prstGeom prst="rect">
              <a:avLst/>
            </a:prstGeom>
            <a:noFill/>
            <a:ln w="9525">
              <a:noFill/>
              <a:miter lim="800000"/>
              <a:headEnd/>
              <a:tailEnd/>
            </a:ln>
          </p:spPr>
          <p:txBody>
            <a:bodyPr wrap="none">
              <a:prstTxWarp prst="textNoShape">
                <a:avLst/>
              </a:prstTxWarp>
              <a:spAutoFit/>
            </a:bodyPr>
            <a:lstStyle/>
            <a:p>
              <a:r>
                <a:rPr lang="en-US" sz="2400"/>
                <a:t>‘</a:t>
              </a:r>
              <a:r>
                <a:rPr lang="en-US" sz="2400">
                  <a:solidFill>
                    <a:srgbClr val="0033CC"/>
                  </a:solidFill>
                </a:rPr>
                <a:t>Estuary English</a:t>
              </a:r>
              <a:r>
                <a:rPr lang="en-US" sz="2400"/>
                <a:t>’ (Rosewarne, 1984; Coggle, 1993)</a:t>
              </a:r>
              <a:endParaRPr lang="en-AU" sz="2400"/>
            </a:p>
          </p:txBody>
        </p:sp>
        <p:sp>
          <p:nvSpPr>
            <p:cNvPr id="7" name="Text Box 10"/>
            <p:cNvSpPr txBox="1">
              <a:spLocks noChangeArrowheads="1"/>
            </p:cNvSpPr>
            <p:nvPr/>
          </p:nvSpPr>
          <p:spPr bwMode="auto">
            <a:xfrm>
              <a:off x="340" y="1933"/>
              <a:ext cx="4464" cy="481"/>
            </a:xfrm>
            <a:prstGeom prst="rect">
              <a:avLst/>
            </a:prstGeom>
            <a:noFill/>
            <a:ln w="9525">
              <a:noFill/>
              <a:miter lim="800000"/>
              <a:headEnd/>
              <a:tailEnd/>
            </a:ln>
          </p:spPr>
          <p:txBody>
            <a:bodyPr>
              <a:prstTxWarp prst="textNoShape">
                <a:avLst/>
              </a:prstTxWarp>
              <a:spAutoFit/>
            </a:bodyPr>
            <a:lstStyle/>
            <a:p>
              <a:pPr algn="just" eaLnBrk="0" hangingPunct="0">
                <a:lnSpc>
                  <a:spcPct val="90000"/>
                </a:lnSpc>
                <a:spcBef>
                  <a:spcPct val="50000"/>
                </a:spcBef>
                <a:buClr>
                  <a:schemeClr val="tx2"/>
                </a:buClr>
                <a:buSzPct val="50000"/>
                <a:buFont typeface="Monotype Sorts" charset="2"/>
                <a:buNone/>
              </a:pPr>
              <a:r>
                <a:rPr lang="en-US" sz="2400"/>
                <a:t>RP mit Einflüssen von Cockney:  – z.B. /l/ Vokalisation, 'miuk' für 'milk'</a:t>
              </a:r>
              <a:endParaRPr lang="en-AU" sz="2400"/>
            </a:p>
          </p:txBody>
        </p:sp>
      </p:grpSp>
      <p:sp>
        <p:nvSpPr>
          <p:cNvPr id="8" name="Text Box 11"/>
          <p:cNvSpPr txBox="1">
            <a:spLocks noChangeArrowheads="1"/>
          </p:cNvSpPr>
          <p:nvPr/>
        </p:nvSpPr>
        <p:spPr bwMode="auto">
          <a:xfrm>
            <a:off x="179388" y="2060575"/>
            <a:ext cx="5770330" cy="461665"/>
          </a:xfrm>
          <a:prstGeom prst="rect">
            <a:avLst/>
          </a:prstGeom>
          <a:noFill/>
          <a:ln w="9525">
            <a:noFill/>
            <a:miter lim="800000"/>
            <a:headEnd/>
            <a:tailEnd/>
          </a:ln>
        </p:spPr>
        <p:txBody>
          <a:bodyPr wrap="none">
            <a:prstTxWarp prst="textNoShape">
              <a:avLst/>
            </a:prstTxWarp>
            <a:spAutoFit/>
          </a:bodyPr>
          <a:lstStyle/>
          <a:p>
            <a:r>
              <a:rPr lang="en-GB" sz="2400"/>
              <a:t>RP Varietäten (sind meistens klassenbedingt)</a:t>
            </a:r>
            <a:endParaRPr lang="de-DE" sz="2400"/>
          </a:p>
        </p:txBody>
      </p:sp>
      <p:grpSp>
        <p:nvGrpSpPr>
          <p:cNvPr id="9" name="Group 15"/>
          <p:cNvGrpSpPr>
            <a:grpSpLocks/>
          </p:cNvGrpSpPr>
          <p:nvPr/>
        </p:nvGrpSpPr>
        <p:grpSpPr bwMode="auto">
          <a:xfrm>
            <a:off x="0" y="5805491"/>
            <a:ext cx="8353425" cy="830263"/>
            <a:chOff x="0" y="3657"/>
            <a:chExt cx="5262" cy="523"/>
          </a:xfrm>
        </p:grpSpPr>
        <p:sp>
          <p:nvSpPr>
            <p:cNvPr id="10" name="Text Box 5"/>
            <p:cNvSpPr txBox="1">
              <a:spLocks noChangeArrowheads="1"/>
            </p:cNvSpPr>
            <p:nvPr/>
          </p:nvSpPr>
          <p:spPr bwMode="auto">
            <a:xfrm>
              <a:off x="272" y="3657"/>
              <a:ext cx="4990" cy="523"/>
            </a:xfrm>
            <a:prstGeom prst="rect">
              <a:avLst/>
            </a:prstGeom>
            <a:noFill/>
            <a:ln w="9525">
              <a:noFill/>
              <a:miter lim="800000"/>
              <a:headEnd/>
              <a:tailEnd/>
            </a:ln>
          </p:spPr>
          <p:txBody>
            <a:bodyPr>
              <a:prstTxWarp prst="textNoShape">
                <a:avLst/>
              </a:prstTxWarp>
              <a:spAutoFit/>
            </a:bodyPr>
            <a:lstStyle/>
            <a:p>
              <a:r>
                <a:rPr lang="en-US" sz="2400" dirty="0">
                  <a:solidFill>
                    <a:srgbClr val="0033CC"/>
                  </a:solidFill>
                  <a:ea typeface="Times New Roman" charset="0"/>
                  <a:cs typeface="Times New Roman" charset="0"/>
                </a:rPr>
                <a:t>U-RP</a:t>
              </a:r>
              <a:r>
                <a:rPr lang="en-US" sz="2400" dirty="0">
                  <a:ea typeface="Times New Roman" charset="0"/>
                  <a:cs typeface="Times New Roman" charset="0"/>
                </a:rPr>
                <a:t> = ‘</a:t>
              </a:r>
              <a:r>
                <a:rPr lang="en-US" sz="2400" dirty="0">
                  <a:ea typeface="Times New Roman" charset="0"/>
                  <a:cs typeface="Times New Roman" charset="0"/>
                  <a:hlinkClick r:id="rId3" action="ppaction://hlinkpres?slideindex=1&amp;slidetitle="/>
                </a:rPr>
                <a:t>upper-crust RP</a:t>
              </a:r>
              <a:r>
                <a:rPr lang="en-US" sz="2400" dirty="0">
                  <a:ea typeface="Times New Roman" charset="0"/>
                  <a:cs typeface="Times New Roman" charset="0"/>
                </a:rPr>
                <a:t>’ (Wells,1982) </a:t>
              </a:r>
              <a:r>
                <a:rPr lang="en-US" sz="2400" dirty="0" err="1">
                  <a:ea typeface="Times New Roman" charset="0"/>
                  <a:cs typeface="Times New Roman" charset="0"/>
                </a:rPr>
                <a:t>oder</a:t>
              </a:r>
              <a:r>
                <a:rPr lang="en-US" sz="2400" dirty="0">
                  <a:ea typeface="Times New Roman" charset="0"/>
                  <a:cs typeface="Times New Roman" charset="0"/>
                </a:rPr>
                <a:t>  ‘Conservative RP’ </a:t>
              </a:r>
              <a:r>
                <a:rPr lang="en-US" sz="2400" dirty="0" err="1">
                  <a:ea typeface="Times New Roman" charset="0"/>
                  <a:cs typeface="Times New Roman" charset="0"/>
                </a:rPr>
                <a:t>oder</a:t>
              </a:r>
              <a:r>
                <a:rPr lang="en-US" sz="2400" dirty="0">
                  <a:ea typeface="Times New Roman" charset="0"/>
                  <a:cs typeface="Times New Roman" charset="0"/>
                </a:rPr>
                <a:t> 'Refined RP' (</a:t>
              </a:r>
              <a:r>
                <a:rPr lang="en-US" sz="2400" dirty="0" err="1">
                  <a:ea typeface="Times New Roman" charset="0"/>
                  <a:cs typeface="Times New Roman" charset="0"/>
                </a:rPr>
                <a:t>Gimson</a:t>
              </a:r>
              <a:r>
                <a:rPr lang="en-US" sz="2400" dirty="0">
                  <a:ea typeface="Times New Roman" charset="0"/>
                  <a:cs typeface="Times New Roman" charset="0"/>
                </a:rPr>
                <a:t>, 1966)</a:t>
              </a:r>
              <a:endParaRPr lang="en-AU" sz="2400" dirty="0">
                <a:ea typeface="Times New Roman" charset="0"/>
                <a:cs typeface="Times New Roman" charset="0"/>
              </a:endParaRPr>
            </a:p>
          </p:txBody>
        </p:sp>
        <p:pic>
          <p:nvPicPr>
            <p:cNvPr id="11" name="Picture 14">
              <a:hlinkClick r:id="" action="ppaction://media"/>
            </p:cNvPr>
            <p:cNvPicPr>
              <a:picLocks noRot="1" noChangeAspect="1" noChangeArrowheads="1"/>
            </p:cNvPicPr>
            <p:nvPr>
              <a:wavAudioFile r:embed="rId1" name="urp2.wav"/>
            </p:nvPr>
          </p:nvPicPr>
          <p:blipFill>
            <a:blip r:embed="rId4"/>
            <a:srcRect/>
            <a:stretch>
              <a:fillRect/>
            </a:stretch>
          </p:blipFill>
          <p:spPr bwMode="auto">
            <a:xfrm>
              <a:off x="0" y="3657"/>
              <a:ext cx="154" cy="15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11188" y="1989138"/>
            <a:ext cx="7848600" cy="1200328"/>
          </a:xfrm>
          <a:prstGeom prst="rect">
            <a:avLst/>
          </a:prstGeom>
          <a:noFill/>
          <a:ln w="9525">
            <a:noFill/>
            <a:miter lim="800000"/>
            <a:headEnd/>
            <a:tailEnd/>
          </a:ln>
        </p:spPr>
        <p:txBody>
          <a:bodyPr>
            <a:prstTxWarp prst="textNoShape">
              <a:avLst/>
            </a:prstTxWarp>
            <a:spAutoFit/>
          </a:bodyPr>
          <a:lstStyle/>
          <a:p>
            <a:r>
              <a:rPr lang="en-US" sz="2400">
                <a:ea typeface="Times New Roman" charset="0"/>
                <a:cs typeface="Times New Roman" charset="0"/>
              </a:rPr>
              <a:t>“One either speaks RP, or one does not, and if the opportunity to learn it in youth has not arisen, it is almost impossible to learn it in later life” (Abercrombie, 1963).</a:t>
            </a:r>
            <a:endParaRPr lang="de-DE" sz="2400">
              <a:ea typeface="Times New Roman" charset="0"/>
              <a:cs typeface="Times New Roman" charset="0"/>
            </a:endParaRPr>
          </a:p>
        </p:txBody>
      </p:sp>
      <p:sp>
        <p:nvSpPr>
          <p:cNvPr id="3" name="Text Box 7"/>
          <p:cNvSpPr txBox="1">
            <a:spLocks noChangeArrowheads="1"/>
          </p:cNvSpPr>
          <p:nvPr/>
        </p:nvSpPr>
        <p:spPr bwMode="auto">
          <a:xfrm>
            <a:off x="0" y="0"/>
            <a:ext cx="2667000" cy="457200"/>
          </a:xfrm>
          <a:prstGeom prst="rect">
            <a:avLst/>
          </a:prstGeom>
          <a:noFill/>
          <a:ln w="9525">
            <a:noFill/>
            <a:miter lim="800000"/>
            <a:headEnd/>
            <a:tailEnd/>
          </a:ln>
        </p:spPr>
        <p:txBody>
          <a:bodyPr wrap="square">
            <a:prstTxWarp prst="textNoShape">
              <a:avLst/>
            </a:prstTxWarp>
            <a:spAutoFit/>
          </a:bodyPr>
          <a:lstStyle/>
          <a:p>
            <a:pPr>
              <a:spcBef>
                <a:spcPct val="50000"/>
              </a:spcBef>
            </a:pPr>
            <a:r>
              <a:rPr lang="en-GB" sz="2400" dirty="0">
                <a:solidFill>
                  <a:srgbClr val="0000FF"/>
                </a:solidFill>
                <a:ea typeface="Times New Roman" charset="0"/>
                <a:cs typeface="Times New Roman" charset="0"/>
              </a:rPr>
              <a:t>England 50er </a:t>
            </a:r>
            <a:r>
              <a:rPr lang="en-GB" sz="2400" dirty="0" err="1">
                <a:solidFill>
                  <a:srgbClr val="0000FF"/>
                </a:solidFill>
                <a:ea typeface="Times New Roman" charset="0"/>
                <a:cs typeface="Times New Roman" charset="0"/>
              </a:rPr>
              <a:t>Jahre</a:t>
            </a:r>
            <a:r>
              <a:rPr lang="en-GB" sz="2400" dirty="0">
                <a:solidFill>
                  <a:srgbClr val="0000FF"/>
                </a:solidFill>
                <a:ea typeface="Times New Roman" charset="0"/>
                <a:cs typeface="Times New Roman" charset="0"/>
              </a:rPr>
              <a:t>. </a:t>
            </a:r>
            <a:endParaRPr lang="de-DE" sz="2400" dirty="0">
              <a:solidFill>
                <a:srgbClr val="0000FF"/>
              </a:solidFill>
              <a:ea typeface="Times New Roman" charset="0"/>
              <a:cs typeface="Times New Roman" charset="0"/>
            </a:endParaRPr>
          </a:p>
        </p:txBody>
      </p:sp>
      <p:sp>
        <p:nvSpPr>
          <p:cNvPr id="4" name="Text Box 9"/>
          <p:cNvSpPr txBox="1">
            <a:spLocks noChangeArrowheads="1"/>
          </p:cNvSpPr>
          <p:nvPr/>
        </p:nvSpPr>
        <p:spPr bwMode="auto">
          <a:xfrm>
            <a:off x="0" y="3225800"/>
            <a:ext cx="4038600" cy="457200"/>
          </a:xfrm>
          <a:prstGeom prst="rect">
            <a:avLst/>
          </a:prstGeom>
          <a:noFill/>
          <a:ln w="9525">
            <a:noFill/>
            <a:miter lim="800000"/>
            <a:headEnd/>
            <a:tailEnd/>
          </a:ln>
        </p:spPr>
        <p:txBody>
          <a:bodyPr>
            <a:prstTxWarp prst="textNoShape">
              <a:avLst/>
            </a:prstTxWarp>
            <a:spAutoFit/>
          </a:bodyPr>
          <a:lstStyle/>
          <a:p>
            <a:pPr>
              <a:spcBef>
                <a:spcPct val="50000"/>
              </a:spcBef>
            </a:pPr>
            <a:r>
              <a:rPr lang="en-GB" sz="2400" dirty="0">
                <a:solidFill>
                  <a:srgbClr val="0000FF"/>
                </a:solidFill>
                <a:ea typeface="Times New Roman" charset="0"/>
                <a:cs typeface="Times New Roman" charset="0"/>
              </a:rPr>
              <a:t>1970s und </a:t>
            </a:r>
            <a:r>
              <a:rPr lang="en-GB" sz="2400" dirty="0" err="1">
                <a:solidFill>
                  <a:srgbClr val="0000FF"/>
                </a:solidFill>
                <a:ea typeface="Times New Roman" charset="0"/>
                <a:cs typeface="Times New Roman" charset="0"/>
              </a:rPr>
              <a:t>danach</a:t>
            </a:r>
            <a:endParaRPr lang="de-DE" sz="2400" dirty="0">
              <a:solidFill>
                <a:srgbClr val="0000FF"/>
              </a:solidFill>
              <a:ea typeface="Times New Roman" charset="0"/>
              <a:cs typeface="Times New Roman" charset="0"/>
            </a:endParaRPr>
          </a:p>
        </p:txBody>
      </p:sp>
      <p:sp>
        <p:nvSpPr>
          <p:cNvPr id="5" name="Text Box 10"/>
          <p:cNvSpPr txBox="1">
            <a:spLocks noChangeArrowheads="1"/>
          </p:cNvSpPr>
          <p:nvPr/>
        </p:nvSpPr>
        <p:spPr bwMode="auto">
          <a:xfrm>
            <a:off x="179388" y="3586163"/>
            <a:ext cx="8424862" cy="1569660"/>
          </a:xfrm>
          <a:prstGeom prst="rect">
            <a:avLst/>
          </a:prstGeom>
          <a:noFill/>
          <a:ln w="9525">
            <a:noFill/>
            <a:miter lim="800000"/>
            <a:headEnd/>
            <a:tailEnd/>
          </a:ln>
        </p:spPr>
        <p:txBody>
          <a:bodyPr>
            <a:prstTxWarp prst="textNoShape">
              <a:avLst/>
            </a:prstTxWarp>
            <a:spAutoFit/>
          </a:bodyPr>
          <a:lstStyle/>
          <a:p>
            <a:pPr>
              <a:spcBef>
                <a:spcPct val="50000"/>
              </a:spcBef>
            </a:pPr>
            <a:r>
              <a:rPr lang="en-GB" sz="2400" dirty="0" err="1">
                <a:ea typeface="Times New Roman" charset="0"/>
                <a:cs typeface="Times New Roman" charset="0"/>
              </a:rPr>
              <a:t>Weniger</a:t>
            </a:r>
            <a:r>
              <a:rPr lang="en-GB" sz="2400" dirty="0">
                <a:ea typeface="Times New Roman" charset="0"/>
                <a:cs typeface="Times New Roman" charset="0"/>
              </a:rPr>
              <a:t> </a:t>
            </a:r>
            <a:r>
              <a:rPr lang="en-GB" sz="2400" dirty="0" err="1">
                <a:ea typeface="Times New Roman" charset="0"/>
                <a:cs typeface="Times New Roman" charset="0"/>
              </a:rPr>
              <a:t>Respekt</a:t>
            </a:r>
            <a:r>
              <a:rPr lang="en-GB" sz="2400" dirty="0">
                <a:ea typeface="Times New Roman" charset="0"/>
                <a:cs typeface="Times New Roman" charset="0"/>
              </a:rPr>
              <a:t> </a:t>
            </a:r>
            <a:r>
              <a:rPr lang="en-GB" sz="2400" dirty="0" err="1">
                <a:ea typeface="Times New Roman" charset="0"/>
                <a:cs typeface="Times New Roman" charset="0"/>
              </a:rPr>
              <a:t>für</a:t>
            </a:r>
            <a:r>
              <a:rPr lang="en-GB" sz="2400" dirty="0">
                <a:ea typeface="Times New Roman" charset="0"/>
                <a:cs typeface="Times New Roman" charset="0"/>
              </a:rPr>
              <a:t> das  Establishment, </a:t>
            </a:r>
            <a:r>
              <a:rPr lang="en-GB" sz="2400" dirty="0" err="1">
                <a:ea typeface="Times New Roman" charset="0"/>
                <a:cs typeface="Times New Roman" charset="0"/>
              </a:rPr>
              <a:t>eine</a:t>
            </a:r>
            <a:r>
              <a:rPr lang="en-GB" sz="2400" dirty="0">
                <a:ea typeface="Times New Roman" charset="0"/>
                <a:cs typeface="Times New Roman" charset="0"/>
              </a:rPr>
              <a:t> </a:t>
            </a:r>
            <a:r>
              <a:rPr lang="en-GB" sz="2400" dirty="0" err="1">
                <a:ea typeface="Times New Roman" charset="0"/>
                <a:cs typeface="Times New Roman" charset="0"/>
              </a:rPr>
              <a:t>Verschmelzung</a:t>
            </a:r>
            <a:r>
              <a:rPr lang="en-GB" sz="2400" dirty="0">
                <a:ea typeface="Times New Roman" charset="0"/>
                <a:cs typeface="Times New Roman" charset="0"/>
              </a:rPr>
              <a:t> </a:t>
            </a:r>
            <a:r>
              <a:rPr lang="en-GB" sz="2400" dirty="0" err="1">
                <a:ea typeface="Times New Roman" charset="0"/>
                <a:cs typeface="Times New Roman" charset="0"/>
              </a:rPr>
              <a:t>der</a:t>
            </a:r>
            <a:r>
              <a:rPr lang="en-GB" sz="2400" dirty="0">
                <a:ea typeface="Times New Roman" charset="0"/>
                <a:cs typeface="Times New Roman" charset="0"/>
              </a:rPr>
              <a:t> </a:t>
            </a:r>
            <a:r>
              <a:rPr lang="en-GB" sz="2400" dirty="0" err="1">
                <a:ea typeface="Times New Roman" charset="0"/>
                <a:cs typeface="Times New Roman" charset="0"/>
              </a:rPr>
              <a:t>Grenzen</a:t>
            </a:r>
            <a:r>
              <a:rPr lang="en-GB" sz="2400" dirty="0">
                <a:ea typeface="Times New Roman" charset="0"/>
                <a:cs typeface="Times New Roman" charset="0"/>
              </a:rPr>
              <a:t> </a:t>
            </a:r>
            <a:r>
              <a:rPr lang="en-GB" sz="2400" dirty="0" err="1">
                <a:ea typeface="Times New Roman" charset="0"/>
                <a:cs typeface="Times New Roman" charset="0"/>
              </a:rPr>
              <a:t>zwischen</a:t>
            </a:r>
            <a:r>
              <a:rPr lang="en-GB" sz="2400" dirty="0">
                <a:ea typeface="Times New Roman" charset="0"/>
                <a:cs typeface="Times New Roman" charset="0"/>
              </a:rPr>
              <a:t> </a:t>
            </a:r>
            <a:r>
              <a:rPr lang="en-GB" sz="2400" dirty="0" err="1">
                <a:ea typeface="Times New Roman" charset="0"/>
                <a:cs typeface="Times New Roman" charset="0"/>
              </a:rPr>
              <a:t>Klassenschichten</a:t>
            </a:r>
            <a:r>
              <a:rPr lang="en-GB" sz="2400" dirty="0">
                <a:ea typeface="Times New Roman" charset="0"/>
                <a:cs typeface="Times New Roman" charset="0"/>
              </a:rPr>
              <a:t>,   (</a:t>
            </a:r>
            <a:r>
              <a:rPr lang="en-GB" sz="2400" dirty="0" err="1">
                <a:ea typeface="Times New Roman" charset="0"/>
                <a:cs typeface="Times New Roman" charset="0"/>
              </a:rPr>
              <a:t>Cannadine</a:t>
            </a:r>
            <a:r>
              <a:rPr lang="en-GB" sz="2400" dirty="0">
                <a:ea typeface="Times New Roman" charset="0"/>
                <a:cs typeface="Times New Roman" charset="0"/>
              </a:rPr>
              <a:t>, 1998), die </a:t>
            </a:r>
            <a:r>
              <a:rPr lang="en-GB" sz="2400" dirty="0" err="1">
                <a:ea typeface="Times New Roman" charset="0"/>
                <a:cs typeface="Times New Roman" charset="0"/>
              </a:rPr>
              <a:t>Entwicklung</a:t>
            </a:r>
            <a:r>
              <a:rPr lang="en-GB" sz="2400" dirty="0">
                <a:ea typeface="Times New Roman" charset="0"/>
                <a:cs typeface="Times New Roman" charset="0"/>
              </a:rPr>
              <a:t> von  ‘Estuary English’ (</a:t>
            </a:r>
            <a:r>
              <a:rPr lang="en-GB" sz="2400" dirty="0" err="1">
                <a:ea typeface="Times New Roman" charset="0"/>
                <a:cs typeface="Times New Roman" charset="0"/>
              </a:rPr>
              <a:t>Rosewarne</a:t>
            </a:r>
            <a:r>
              <a:rPr lang="en-GB" sz="2400" dirty="0">
                <a:ea typeface="Times New Roman" charset="0"/>
                <a:cs typeface="Times New Roman" charset="0"/>
              </a:rPr>
              <a:t>, 1984, </a:t>
            </a:r>
            <a:r>
              <a:rPr lang="en-GB" sz="2400" dirty="0" err="1">
                <a:ea typeface="Times New Roman" charset="0"/>
                <a:cs typeface="Times New Roman" charset="0"/>
              </a:rPr>
              <a:t>Coggle</a:t>
            </a:r>
            <a:r>
              <a:rPr lang="en-GB" sz="2400" dirty="0">
                <a:ea typeface="Times New Roman" charset="0"/>
                <a:cs typeface="Times New Roman" charset="0"/>
              </a:rPr>
              <a:t>, 1993).</a:t>
            </a:r>
            <a:endParaRPr lang="de-DE" sz="2400" dirty="0">
              <a:ea typeface="Times New Roman" charset="0"/>
              <a:cs typeface="Times New Roman" charset="0"/>
            </a:endParaRPr>
          </a:p>
        </p:txBody>
      </p:sp>
      <p:grpSp>
        <p:nvGrpSpPr>
          <p:cNvPr id="6" name="Group 16"/>
          <p:cNvGrpSpPr>
            <a:grpSpLocks/>
          </p:cNvGrpSpPr>
          <p:nvPr/>
        </p:nvGrpSpPr>
        <p:grpSpPr bwMode="auto">
          <a:xfrm>
            <a:off x="1296987" y="5186361"/>
            <a:ext cx="6553200" cy="1679574"/>
            <a:chOff x="817" y="3267"/>
            <a:chExt cx="4128" cy="1058"/>
          </a:xfrm>
        </p:grpSpPr>
        <p:sp>
          <p:nvSpPr>
            <p:cNvPr id="7" name="Text Box 11"/>
            <p:cNvSpPr txBox="1">
              <a:spLocks noChangeArrowheads="1"/>
            </p:cNvSpPr>
            <p:nvPr/>
          </p:nvSpPr>
          <p:spPr bwMode="auto">
            <a:xfrm>
              <a:off x="817" y="3267"/>
              <a:ext cx="4128" cy="523"/>
            </a:xfrm>
            <a:prstGeom prst="rect">
              <a:avLst/>
            </a:prstGeom>
            <a:noFill/>
            <a:ln w="9525">
              <a:noFill/>
              <a:miter lim="800000"/>
              <a:headEnd/>
              <a:tailEnd/>
            </a:ln>
          </p:spPr>
          <p:txBody>
            <a:bodyPr>
              <a:prstTxWarp prst="textNoShape">
                <a:avLst/>
              </a:prstTxWarp>
              <a:spAutoFit/>
            </a:bodyPr>
            <a:lstStyle/>
            <a:p>
              <a:pPr>
                <a:spcBef>
                  <a:spcPct val="50000"/>
                </a:spcBef>
              </a:pPr>
              <a:r>
                <a:rPr lang="en-GB" sz="2400">
                  <a:ea typeface="Times New Roman" charset="0"/>
                  <a:cs typeface="Times New Roman" charset="0"/>
                </a:rPr>
                <a:t>Gimson, (1975): 'many young people are rejecting RP… '</a:t>
              </a:r>
            </a:p>
          </p:txBody>
        </p:sp>
        <p:sp>
          <p:nvSpPr>
            <p:cNvPr id="8" name="Text Box 12"/>
            <p:cNvSpPr txBox="1">
              <a:spLocks noChangeArrowheads="1"/>
            </p:cNvSpPr>
            <p:nvPr/>
          </p:nvSpPr>
          <p:spPr bwMode="auto">
            <a:xfrm>
              <a:off x="817" y="3802"/>
              <a:ext cx="3946" cy="523"/>
            </a:xfrm>
            <a:prstGeom prst="rect">
              <a:avLst/>
            </a:prstGeom>
            <a:noFill/>
            <a:ln w="9525">
              <a:noFill/>
              <a:miter lim="800000"/>
              <a:headEnd/>
              <a:tailEnd/>
            </a:ln>
          </p:spPr>
          <p:txBody>
            <a:bodyPr>
              <a:prstTxWarp prst="textNoShape">
                <a:avLst/>
              </a:prstTxWarp>
              <a:spAutoFit/>
            </a:bodyPr>
            <a:lstStyle/>
            <a:p>
              <a:pPr>
                <a:spcBef>
                  <a:spcPct val="50000"/>
                </a:spcBef>
              </a:pPr>
              <a:r>
                <a:rPr lang="en-GB" sz="2400" dirty="0">
                  <a:ea typeface="Times New Roman" charset="0"/>
                  <a:cs typeface="Times New Roman" charset="0"/>
                </a:rPr>
                <a:t>Crystal (1995): 'Estuary English is now heard in the Establishment.'</a:t>
              </a:r>
            </a:p>
          </p:txBody>
        </p:sp>
      </p:grpSp>
      <p:sp>
        <p:nvSpPr>
          <p:cNvPr id="11" name="Text Box 15"/>
          <p:cNvSpPr txBox="1">
            <a:spLocks noChangeArrowheads="1"/>
          </p:cNvSpPr>
          <p:nvPr/>
        </p:nvSpPr>
        <p:spPr bwMode="auto">
          <a:xfrm>
            <a:off x="179388" y="404813"/>
            <a:ext cx="8353425" cy="1200328"/>
          </a:xfrm>
          <a:prstGeom prst="rect">
            <a:avLst/>
          </a:prstGeom>
          <a:noFill/>
          <a:ln w="9525">
            <a:noFill/>
            <a:miter lim="800000"/>
            <a:headEnd/>
            <a:tailEnd/>
          </a:ln>
        </p:spPr>
        <p:txBody>
          <a:bodyPr>
            <a:prstTxWarp prst="textNoShape">
              <a:avLst/>
            </a:prstTxWarp>
            <a:spAutoFit/>
          </a:bodyPr>
          <a:lstStyle/>
          <a:p>
            <a:pPr>
              <a:spcBef>
                <a:spcPct val="50000"/>
              </a:spcBef>
            </a:pPr>
            <a:r>
              <a:rPr lang="en-GB" sz="2400"/>
              <a:t>Starke Trennung zwischen den Klassenschichten, ganz deutliche Trennung in der Aussprache zwischen RP und Cockney – daher auch keine Mischung dieser Aussprachen (= Estuary Englisch). </a:t>
            </a:r>
            <a:endParaRPr lang="de-DE" sz="2400"/>
          </a:p>
        </p:txBody>
      </p:sp>
      <p:sp>
        <p:nvSpPr>
          <p:cNvPr id="12" name="Oval 11"/>
          <p:cNvSpPr/>
          <p:nvPr/>
        </p:nvSpPr>
        <p:spPr>
          <a:xfrm>
            <a:off x="611188" y="5334000"/>
            <a:ext cx="227012"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Oval 12"/>
          <p:cNvSpPr/>
          <p:nvPr/>
        </p:nvSpPr>
        <p:spPr>
          <a:xfrm>
            <a:off x="611188" y="6248400"/>
            <a:ext cx="227012"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057400" y="188913"/>
            <a:ext cx="4573587"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spcBef>
                <a:spcPct val="50000"/>
              </a:spcBef>
            </a:pPr>
            <a:r>
              <a:rPr lang="en-GB" sz="2400" dirty="0">
                <a:solidFill>
                  <a:srgbClr val="000000"/>
                </a:solidFill>
                <a:ea typeface="Times New Roman" charset="0"/>
                <a:cs typeface="Times New Roman" charset="0"/>
              </a:rPr>
              <a:t>Die </a:t>
            </a:r>
            <a:r>
              <a:rPr lang="en-GB" sz="2400" dirty="0" err="1">
                <a:solidFill>
                  <a:srgbClr val="000000"/>
                </a:solidFill>
                <a:ea typeface="Times New Roman" charset="0"/>
                <a:cs typeface="Times New Roman" charset="0"/>
              </a:rPr>
              <a:t>Vokale</a:t>
            </a:r>
            <a:r>
              <a:rPr lang="en-GB" sz="2400" dirty="0">
                <a:solidFill>
                  <a:srgbClr val="000000"/>
                </a:solidFill>
                <a:ea typeface="Times New Roman" charset="0"/>
                <a:cs typeface="Times New Roman" charset="0"/>
              </a:rPr>
              <a:t> </a:t>
            </a:r>
            <a:r>
              <a:rPr lang="en-GB" sz="2400" dirty="0" err="1">
                <a:solidFill>
                  <a:srgbClr val="000000"/>
                </a:solidFill>
                <a:ea typeface="Times New Roman" charset="0"/>
                <a:cs typeface="Times New Roman" charset="0"/>
              </a:rPr>
              <a:t>der</a:t>
            </a:r>
            <a:r>
              <a:rPr lang="en-GB" sz="2400" dirty="0">
                <a:solidFill>
                  <a:srgbClr val="000000"/>
                </a:solidFill>
                <a:ea typeface="Times New Roman" charset="0"/>
                <a:cs typeface="Times New Roman" charset="0"/>
              </a:rPr>
              <a:t> </a:t>
            </a:r>
            <a:r>
              <a:rPr lang="en-GB" sz="2400" dirty="0" err="1">
                <a:solidFill>
                  <a:srgbClr val="000000"/>
                </a:solidFill>
                <a:ea typeface="Times New Roman" charset="0"/>
                <a:cs typeface="Times New Roman" charset="0"/>
              </a:rPr>
              <a:t>Königin</a:t>
            </a:r>
            <a:r>
              <a:rPr lang="en-GB" sz="2400" dirty="0">
                <a:solidFill>
                  <a:srgbClr val="000000"/>
                </a:solidFill>
                <a:ea typeface="Times New Roman" charset="0"/>
                <a:cs typeface="Times New Roman" charset="0"/>
              </a:rPr>
              <a:t> 1950-2000.</a:t>
            </a:r>
          </a:p>
        </p:txBody>
      </p:sp>
      <p:sp>
        <p:nvSpPr>
          <p:cNvPr id="3" name="Text Box 5"/>
          <p:cNvSpPr txBox="1">
            <a:spLocks noChangeArrowheads="1"/>
          </p:cNvSpPr>
          <p:nvPr/>
        </p:nvSpPr>
        <p:spPr bwMode="auto">
          <a:xfrm>
            <a:off x="684213" y="1579384"/>
            <a:ext cx="7343775" cy="457200"/>
          </a:xfrm>
          <a:prstGeom prst="rect">
            <a:avLst/>
          </a:prstGeom>
          <a:noFill/>
          <a:ln w="9525">
            <a:noFill/>
            <a:miter lim="800000"/>
            <a:headEnd/>
            <a:tailEnd/>
          </a:ln>
        </p:spPr>
        <p:txBody>
          <a:bodyPr>
            <a:prstTxWarp prst="textNoShape">
              <a:avLst/>
            </a:prstTxWarp>
            <a:spAutoFit/>
          </a:bodyPr>
          <a:lstStyle/>
          <a:p>
            <a:pPr>
              <a:spcBef>
                <a:spcPct val="50000"/>
              </a:spcBef>
            </a:pPr>
            <a:r>
              <a:rPr lang="en-GB" sz="2400" dirty="0" err="1">
                <a:ea typeface="Times New Roman" charset="0"/>
                <a:cs typeface="Times New Roman" charset="0"/>
              </a:rPr>
              <a:t>Phonetische</a:t>
            </a:r>
            <a:r>
              <a:rPr lang="en-GB" sz="2400" dirty="0">
                <a:ea typeface="Times New Roman" charset="0"/>
                <a:cs typeface="Times New Roman" charset="0"/>
              </a:rPr>
              <a:t> </a:t>
            </a:r>
            <a:r>
              <a:rPr lang="en-GB" sz="2400" dirty="0" err="1">
                <a:ea typeface="Times New Roman" charset="0"/>
                <a:cs typeface="Times New Roman" charset="0"/>
              </a:rPr>
              <a:t>Änderungen</a:t>
            </a:r>
            <a:r>
              <a:rPr lang="en-GB" sz="2400" dirty="0">
                <a:ea typeface="Times New Roman" charset="0"/>
                <a:cs typeface="Times New Roman" charset="0"/>
              </a:rPr>
              <a:t> in den </a:t>
            </a:r>
            <a:r>
              <a:rPr lang="en-GB" sz="2400" dirty="0" err="1">
                <a:ea typeface="Times New Roman" charset="0"/>
                <a:cs typeface="Times New Roman" charset="0"/>
              </a:rPr>
              <a:t>letzten</a:t>
            </a:r>
            <a:r>
              <a:rPr lang="en-GB" sz="2400" dirty="0">
                <a:ea typeface="Times New Roman" charset="0"/>
                <a:cs typeface="Times New Roman" charset="0"/>
              </a:rPr>
              <a:t> 50 </a:t>
            </a:r>
            <a:r>
              <a:rPr lang="en-GB" sz="2400" dirty="0" err="1">
                <a:ea typeface="Times New Roman" charset="0"/>
                <a:cs typeface="Times New Roman" charset="0"/>
              </a:rPr>
              <a:t>Jahren</a:t>
            </a:r>
            <a:r>
              <a:rPr lang="en-GB" sz="2400" dirty="0">
                <a:ea typeface="Times New Roman" charset="0"/>
                <a:cs typeface="Times New Roman" charset="0"/>
              </a:rPr>
              <a:t>?</a:t>
            </a:r>
          </a:p>
        </p:txBody>
      </p:sp>
      <p:sp>
        <p:nvSpPr>
          <p:cNvPr id="4" name="Text Box 6"/>
          <p:cNvSpPr txBox="1">
            <a:spLocks noChangeArrowheads="1"/>
          </p:cNvSpPr>
          <p:nvPr/>
        </p:nvSpPr>
        <p:spPr bwMode="auto">
          <a:xfrm>
            <a:off x="755650" y="2876372"/>
            <a:ext cx="6480175" cy="1200328"/>
          </a:xfrm>
          <a:prstGeom prst="rect">
            <a:avLst/>
          </a:prstGeom>
          <a:noFill/>
          <a:ln w="9525">
            <a:noFill/>
            <a:miter lim="800000"/>
            <a:headEnd/>
            <a:tailEnd/>
          </a:ln>
        </p:spPr>
        <p:txBody>
          <a:bodyPr>
            <a:prstTxWarp prst="textNoShape">
              <a:avLst/>
            </a:prstTxWarp>
            <a:spAutoFit/>
          </a:bodyPr>
          <a:lstStyle/>
          <a:p>
            <a:pPr>
              <a:spcBef>
                <a:spcPct val="50000"/>
              </a:spcBef>
            </a:pPr>
            <a:r>
              <a:rPr lang="en-GB" sz="2400" dirty="0" err="1">
                <a:ea typeface="Times New Roman" charset="0"/>
                <a:cs typeface="Times New Roman" charset="0"/>
              </a:rPr>
              <a:t>Wenn</a:t>
            </a:r>
            <a:r>
              <a:rPr lang="en-GB" sz="2400" dirty="0">
                <a:ea typeface="Times New Roman" charset="0"/>
                <a:cs typeface="Times New Roman" charset="0"/>
              </a:rPr>
              <a:t> </a:t>
            </a:r>
            <a:r>
              <a:rPr lang="en-GB" sz="2400" dirty="0" err="1">
                <a:ea typeface="Times New Roman" charset="0"/>
                <a:cs typeface="Times New Roman" charset="0"/>
              </a:rPr>
              <a:t>ja</a:t>
            </a:r>
            <a:r>
              <a:rPr lang="en-GB" sz="2400" dirty="0">
                <a:ea typeface="Times New Roman" charset="0"/>
                <a:cs typeface="Times New Roman" charset="0"/>
              </a:rPr>
              <a:t>, </a:t>
            </a:r>
            <a:r>
              <a:rPr lang="en-GB" sz="2400" dirty="0" err="1">
                <a:ea typeface="Times New Roman" charset="0"/>
                <a:cs typeface="Times New Roman" charset="0"/>
              </a:rPr>
              <a:t>sind</a:t>
            </a:r>
            <a:r>
              <a:rPr lang="en-GB" sz="2400" dirty="0">
                <a:ea typeface="Times New Roman" charset="0"/>
                <a:cs typeface="Times New Roman" charset="0"/>
              </a:rPr>
              <a:t> </a:t>
            </a:r>
            <a:r>
              <a:rPr lang="en-GB" sz="2400" dirty="0" err="1">
                <a:ea typeface="Times New Roman" charset="0"/>
                <a:cs typeface="Times New Roman" charset="0"/>
              </a:rPr>
              <a:t>einige</a:t>
            </a:r>
            <a:r>
              <a:rPr lang="en-GB" sz="2400" dirty="0">
                <a:ea typeface="Times New Roman" charset="0"/>
                <a:cs typeface="Times New Roman" charset="0"/>
              </a:rPr>
              <a:t> </a:t>
            </a:r>
            <a:r>
              <a:rPr lang="en-GB" sz="2400" dirty="0" err="1">
                <a:ea typeface="Times New Roman" charset="0"/>
                <a:cs typeface="Times New Roman" charset="0"/>
              </a:rPr>
              <a:t>davon</a:t>
            </a:r>
            <a:r>
              <a:rPr lang="en-GB" sz="2400" dirty="0" smtClean="0">
                <a:ea typeface="Times New Roman" charset="0"/>
                <a:cs typeface="Times New Roman" charset="0"/>
              </a:rPr>
              <a:t>  </a:t>
            </a:r>
            <a:r>
              <a:rPr lang="en-GB" sz="2400" dirty="0">
                <a:ea typeface="Times New Roman" charset="0"/>
                <a:cs typeface="Times New Roman" charset="0"/>
              </a:rPr>
              <a:t>in die </a:t>
            </a:r>
            <a:r>
              <a:rPr lang="en-GB" sz="2400" dirty="0" err="1">
                <a:ea typeface="Times New Roman" charset="0"/>
                <a:cs typeface="Times New Roman" charset="0"/>
              </a:rPr>
              <a:t>Richtung</a:t>
            </a:r>
            <a:r>
              <a:rPr lang="en-GB" sz="2400" dirty="0">
                <a:ea typeface="Times New Roman" charset="0"/>
                <a:cs typeface="Times New Roman" charset="0"/>
              </a:rPr>
              <a:t> von Mainstream RP also </a:t>
            </a:r>
            <a:r>
              <a:rPr lang="en-GB" sz="2400" dirty="0" err="1">
                <a:ea typeface="Times New Roman" charset="0"/>
                <a:cs typeface="Times New Roman" charset="0"/>
              </a:rPr>
              <a:t>einer</a:t>
            </a:r>
            <a:r>
              <a:rPr lang="en-GB" sz="2400" dirty="0">
                <a:ea typeface="Times New Roman" charset="0"/>
                <a:cs typeface="Times New Roman" charset="0"/>
              </a:rPr>
              <a:t> </a:t>
            </a:r>
            <a:r>
              <a:rPr lang="en-GB" sz="2400" dirty="0" err="1">
                <a:ea typeface="Times New Roman" charset="0"/>
                <a:cs typeface="Times New Roman" charset="0"/>
              </a:rPr>
              <a:t>weniger</a:t>
            </a:r>
            <a:r>
              <a:rPr lang="en-GB" sz="2400" dirty="0">
                <a:ea typeface="Times New Roman" charset="0"/>
                <a:cs typeface="Times New Roman" charset="0"/>
              </a:rPr>
              <a:t> </a:t>
            </a:r>
            <a:r>
              <a:rPr lang="en-GB" sz="2400" dirty="0" err="1">
                <a:ea typeface="Times New Roman" charset="0"/>
                <a:cs typeface="Times New Roman" charset="0"/>
              </a:rPr>
              <a:t>aristokratischen</a:t>
            </a:r>
            <a:r>
              <a:rPr lang="en-GB" sz="2400" dirty="0">
                <a:ea typeface="Times New Roman" charset="0"/>
                <a:cs typeface="Times New Roman" charset="0"/>
              </a:rPr>
              <a:t> Form von  RP?</a:t>
            </a:r>
          </a:p>
        </p:txBody>
      </p:sp>
      <p:sp>
        <p:nvSpPr>
          <p:cNvPr id="7" name="Text Box 9"/>
          <p:cNvSpPr txBox="1">
            <a:spLocks noChangeArrowheads="1"/>
          </p:cNvSpPr>
          <p:nvPr/>
        </p:nvSpPr>
        <p:spPr bwMode="auto">
          <a:xfrm>
            <a:off x="1331913" y="908050"/>
            <a:ext cx="4740751" cy="461665"/>
          </a:xfrm>
          <a:prstGeom prst="rect">
            <a:avLst/>
          </a:prstGeom>
          <a:noFill/>
          <a:ln w="9525">
            <a:noFill/>
            <a:miter lim="800000"/>
            <a:headEnd/>
            <a:tailEnd/>
          </a:ln>
        </p:spPr>
        <p:txBody>
          <a:bodyPr wrap="none">
            <a:prstTxWarp prst="textNoShape">
              <a:avLst/>
            </a:prstTxWarp>
            <a:spAutoFit/>
          </a:bodyPr>
          <a:lstStyle/>
          <a:p>
            <a:r>
              <a:rPr lang="en-GB" sz="2400"/>
              <a:t>Die Königin ist eine U-RP Sprecherin.</a:t>
            </a:r>
            <a:endParaRPr lang="de-DE" sz="2400"/>
          </a:p>
        </p:txBody>
      </p:sp>
      <p:sp>
        <p:nvSpPr>
          <p:cNvPr id="8" name="Oval 7"/>
          <p:cNvSpPr/>
          <p:nvPr/>
        </p:nvSpPr>
        <p:spPr>
          <a:xfrm>
            <a:off x="384176" y="1733372"/>
            <a:ext cx="227012"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Oval 8"/>
          <p:cNvSpPr/>
          <p:nvPr/>
        </p:nvSpPr>
        <p:spPr>
          <a:xfrm>
            <a:off x="384176" y="3048000"/>
            <a:ext cx="227012"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68313" y="188913"/>
            <a:ext cx="7669212" cy="4572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prstTxWarp prst="textNoShape">
              <a:avLst/>
            </a:prstTxWarp>
            <a:spAutoFit/>
          </a:bodyPr>
          <a:lstStyle/>
          <a:p>
            <a:pPr>
              <a:spcBef>
                <a:spcPct val="50000"/>
              </a:spcBef>
            </a:pPr>
            <a:r>
              <a:rPr lang="en-GB" sz="2400" dirty="0" err="1">
                <a:latin typeface="+mj-lt"/>
              </a:rPr>
              <a:t>Welche</a:t>
            </a:r>
            <a:r>
              <a:rPr lang="en-GB" sz="2400" dirty="0">
                <a:latin typeface="+mj-lt"/>
              </a:rPr>
              <a:t> </a:t>
            </a:r>
            <a:r>
              <a:rPr lang="en-GB" sz="2400" dirty="0" err="1">
                <a:latin typeface="+mj-lt"/>
              </a:rPr>
              <a:t>Änderungen</a:t>
            </a:r>
            <a:r>
              <a:rPr lang="en-GB" sz="2400" dirty="0">
                <a:latin typeface="+mj-lt"/>
              </a:rPr>
              <a:t> </a:t>
            </a:r>
            <a:r>
              <a:rPr lang="en-GB" sz="2400" dirty="0" err="1">
                <a:latin typeface="+mj-lt"/>
              </a:rPr>
              <a:t>werden</a:t>
            </a:r>
            <a:r>
              <a:rPr lang="en-GB" sz="2400" dirty="0">
                <a:latin typeface="+mj-lt"/>
              </a:rPr>
              <a:t> </a:t>
            </a:r>
            <a:r>
              <a:rPr lang="en-GB" sz="2400" dirty="0" err="1">
                <a:latin typeface="+mj-lt"/>
              </a:rPr>
              <a:t>für</a:t>
            </a:r>
            <a:r>
              <a:rPr lang="en-GB" sz="2400" dirty="0">
                <a:latin typeface="+mj-lt"/>
              </a:rPr>
              <a:t> RP (1950-</a:t>
            </a:r>
            <a:r>
              <a:rPr lang="en-GB" sz="2400" dirty="0" smtClean="0">
                <a:latin typeface="+mj-lt"/>
              </a:rPr>
              <a:t>2000) </a:t>
            </a:r>
            <a:r>
              <a:rPr lang="en-GB" sz="2400" dirty="0" err="1">
                <a:latin typeface="+mj-lt"/>
              </a:rPr>
              <a:t>erwartet</a:t>
            </a:r>
            <a:r>
              <a:rPr lang="en-GB" sz="2400" dirty="0">
                <a:latin typeface="+mj-lt"/>
              </a:rPr>
              <a:t>?</a:t>
            </a:r>
            <a:endParaRPr lang="de-DE" sz="2400" dirty="0">
              <a:latin typeface="+mj-lt"/>
            </a:endParaRPr>
          </a:p>
        </p:txBody>
      </p:sp>
      <p:sp>
        <p:nvSpPr>
          <p:cNvPr id="3" name="Rectangle 5"/>
          <p:cNvSpPr>
            <a:spLocks noChangeArrowheads="1"/>
          </p:cNvSpPr>
          <p:nvPr/>
        </p:nvSpPr>
        <p:spPr bwMode="auto">
          <a:xfrm>
            <a:off x="4516438" y="1577975"/>
            <a:ext cx="4267200" cy="3352800"/>
          </a:xfrm>
          <a:prstGeom prst="rect">
            <a:avLst/>
          </a:prstGeom>
          <a:solidFill>
            <a:srgbClr val="0000FF"/>
          </a:solidFill>
          <a:ln w="9525">
            <a:solidFill>
              <a:schemeClr val="tx1"/>
            </a:solidFill>
            <a:miter lim="800000"/>
            <a:headEnd/>
            <a:tailEnd/>
          </a:ln>
        </p:spPr>
        <p:txBody>
          <a:bodyPr wrap="none" anchor="ctr">
            <a:prstTxWarp prst="textNoShape">
              <a:avLst/>
            </a:prstTxWarp>
          </a:bodyPr>
          <a:lstStyle/>
          <a:p>
            <a:endParaRPr lang="de-DE" sz="2400">
              <a:latin typeface="+mj-lt"/>
            </a:endParaRPr>
          </a:p>
        </p:txBody>
      </p:sp>
      <p:sp>
        <p:nvSpPr>
          <p:cNvPr id="7" name="Text Box 9"/>
          <p:cNvSpPr txBox="1">
            <a:spLocks noChangeArrowheads="1"/>
          </p:cNvSpPr>
          <p:nvPr/>
        </p:nvSpPr>
        <p:spPr bwMode="auto">
          <a:xfrm>
            <a:off x="4973638" y="1195388"/>
            <a:ext cx="905266" cy="461665"/>
          </a:xfrm>
          <a:prstGeom prst="rect">
            <a:avLst/>
          </a:prstGeom>
          <a:noFill/>
          <a:ln w="9525">
            <a:noFill/>
            <a:miter lim="800000"/>
            <a:headEnd/>
            <a:tailEnd/>
          </a:ln>
        </p:spPr>
        <p:txBody>
          <a:bodyPr wrap="none">
            <a:prstTxWarp prst="textNoShape">
              <a:avLst/>
            </a:prstTxWarp>
            <a:spAutoFit/>
          </a:bodyPr>
          <a:lstStyle/>
          <a:p>
            <a:r>
              <a:rPr lang="en-GB" sz="2400">
                <a:latin typeface="+mj-lt"/>
                <a:ea typeface="Times New Roman" charset="0"/>
                <a:cs typeface="Times New Roman" charset="0"/>
              </a:rPr>
              <a:t>vorne</a:t>
            </a:r>
            <a:endParaRPr lang="de-DE" sz="2400">
              <a:latin typeface="+mj-lt"/>
              <a:ea typeface="Times New Roman" charset="0"/>
              <a:cs typeface="Times New Roman" charset="0"/>
            </a:endParaRPr>
          </a:p>
        </p:txBody>
      </p:sp>
      <p:sp>
        <p:nvSpPr>
          <p:cNvPr id="8" name="Text Box 10"/>
          <p:cNvSpPr txBox="1">
            <a:spLocks noChangeArrowheads="1"/>
          </p:cNvSpPr>
          <p:nvPr/>
        </p:nvSpPr>
        <p:spPr bwMode="auto">
          <a:xfrm>
            <a:off x="7640638" y="1195388"/>
            <a:ext cx="1016000" cy="457200"/>
          </a:xfrm>
          <a:prstGeom prst="rect">
            <a:avLst/>
          </a:prstGeom>
          <a:noFill/>
          <a:ln w="9525">
            <a:noFill/>
            <a:miter lim="800000"/>
            <a:headEnd/>
            <a:tailEnd/>
          </a:ln>
        </p:spPr>
        <p:txBody>
          <a:bodyPr wrap="none">
            <a:prstTxWarp prst="textNoShape">
              <a:avLst/>
            </a:prstTxWarp>
            <a:spAutoFit/>
          </a:bodyPr>
          <a:lstStyle/>
          <a:p>
            <a:r>
              <a:rPr lang="en-GB" sz="2400">
                <a:latin typeface="+mj-lt"/>
                <a:ea typeface="Times New Roman" charset="0"/>
                <a:cs typeface="Times New Roman" charset="0"/>
              </a:rPr>
              <a:t>hinten</a:t>
            </a:r>
            <a:endParaRPr lang="de-DE" sz="2400">
              <a:latin typeface="+mj-lt"/>
              <a:ea typeface="Times New Roman" charset="0"/>
              <a:cs typeface="Times New Roman" charset="0"/>
            </a:endParaRPr>
          </a:p>
        </p:txBody>
      </p:sp>
      <p:sp>
        <p:nvSpPr>
          <p:cNvPr id="9" name="Text Box 11"/>
          <p:cNvSpPr txBox="1">
            <a:spLocks noChangeArrowheads="1"/>
          </p:cNvSpPr>
          <p:nvPr/>
        </p:nvSpPr>
        <p:spPr bwMode="auto">
          <a:xfrm>
            <a:off x="1528763" y="826056"/>
            <a:ext cx="5811838"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err="1">
                <a:latin typeface="+mj-lt"/>
                <a:ea typeface="Times New Roman" charset="0"/>
                <a:cs typeface="Times New Roman" charset="0"/>
              </a:rPr>
              <a:t>z.B</a:t>
            </a:r>
            <a:r>
              <a:rPr lang="en-US" dirty="0">
                <a:latin typeface="+mj-lt"/>
                <a:ea typeface="Times New Roman" charset="0"/>
                <a:cs typeface="Times New Roman" charset="0"/>
              </a:rPr>
              <a:t>.  </a:t>
            </a:r>
            <a:r>
              <a:rPr lang="en-US" dirty="0" err="1">
                <a:latin typeface="+mj-lt"/>
                <a:ea typeface="Times New Roman" charset="0"/>
                <a:cs typeface="Times New Roman" charset="0"/>
              </a:rPr>
              <a:t>Gimson</a:t>
            </a:r>
            <a:r>
              <a:rPr lang="en-US" dirty="0">
                <a:latin typeface="+mj-lt"/>
                <a:ea typeface="Times New Roman" charset="0"/>
                <a:cs typeface="Times New Roman" charset="0"/>
              </a:rPr>
              <a:t>, 1975; Wells, 1982, </a:t>
            </a:r>
            <a:r>
              <a:rPr lang="en-US" dirty="0" err="1">
                <a:latin typeface="+mj-lt"/>
                <a:ea typeface="Times New Roman" charset="0"/>
                <a:cs typeface="Times New Roman" charset="0"/>
              </a:rPr>
              <a:t>Henton</a:t>
            </a:r>
            <a:r>
              <a:rPr lang="en-US" dirty="0">
                <a:latin typeface="+mj-lt"/>
                <a:ea typeface="Times New Roman" charset="0"/>
                <a:cs typeface="Times New Roman" charset="0"/>
              </a:rPr>
              <a:t>, 1983, Bauer, 1985</a:t>
            </a:r>
            <a:endParaRPr lang="en-AU" dirty="0">
              <a:latin typeface="+mj-lt"/>
              <a:ea typeface="Times New Roman" charset="0"/>
              <a:cs typeface="Times New Roman" charset="0"/>
            </a:endParaRPr>
          </a:p>
        </p:txBody>
      </p:sp>
      <p:sp>
        <p:nvSpPr>
          <p:cNvPr id="10" name="Line 12"/>
          <p:cNvSpPr>
            <a:spLocks noChangeShapeType="1"/>
          </p:cNvSpPr>
          <p:nvPr/>
        </p:nvSpPr>
        <p:spPr bwMode="auto">
          <a:xfrm>
            <a:off x="5735638" y="4168775"/>
            <a:ext cx="533400" cy="381000"/>
          </a:xfrm>
          <a:prstGeom prst="line">
            <a:avLst/>
          </a:prstGeom>
          <a:noFill/>
          <a:ln w="9525">
            <a:noFill/>
            <a:round/>
            <a:headEnd/>
            <a:tailEnd type="triangle" w="med" len="med"/>
          </a:ln>
        </p:spPr>
        <p:txBody>
          <a:bodyPr>
            <a:prstTxWarp prst="textNoShape">
              <a:avLst/>
            </a:prstTxWarp>
          </a:bodyPr>
          <a:lstStyle/>
          <a:p>
            <a:endParaRPr lang="de-DE" sz="2400">
              <a:latin typeface="+mj-lt"/>
            </a:endParaRPr>
          </a:p>
        </p:txBody>
      </p:sp>
      <p:sp>
        <p:nvSpPr>
          <p:cNvPr id="12" name="Text Box 16"/>
          <p:cNvSpPr txBox="1">
            <a:spLocks noChangeArrowheads="1"/>
          </p:cNvSpPr>
          <p:nvPr/>
        </p:nvSpPr>
        <p:spPr bwMode="auto">
          <a:xfrm>
            <a:off x="7351713" y="3190875"/>
            <a:ext cx="15240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smtClean="0">
                <a:solidFill>
                  <a:srgbClr val="FFFF00"/>
                </a:solidFill>
                <a:latin typeface="+mj-lt"/>
                <a:ea typeface="Times New Roman" charset="0"/>
                <a:cs typeface="Times New Roman" charset="0"/>
              </a:rPr>
              <a:t>[</a:t>
            </a:r>
            <a:r>
              <a:rPr lang="en-US" sz="2400" dirty="0" err="1" smtClean="0">
                <a:solidFill>
                  <a:srgbClr val="FFFF00"/>
                </a:solidFill>
                <a:latin typeface="+mj-lt"/>
                <a:ea typeface="Times New Roman" charset="0"/>
                <a:cs typeface="Times New Roman" charset="0"/>
              </a:rPr>
              <a:t>ʌ</a:t>
            </a:r>
            <a:r>
              <a:rPr lang="en-US" sz="2400" dirty="0" smtClean="0">
                <a:solidFill>
                  <a:srgbClr val="FFFF00"/>
                </a:solidFill>
                <a:latin typeface="+mj-lt"/>
                <a:ea typeface="Times New Roman" charset="0"/>
                <a:cs typeface="Times New Roman" charset="0"/>
              </a:rPr>
              <a:t>]</a:t>
            </a:r>
            <a:r>
              <a:rPr lang="de-DE" sz="2400" dirty="0" smtClean="0">
                <a:solidFill>
                  <a:srgbClr val="FFFF00"/>
                </a:solidFill>
                <a:latin typeface="+mj-lt"/>
                <a:ea typeface="Times New Roman" charset="0"/>
                <a:cs typeface="Times New Roman" charset="0"/>
              </a:rPr>
              <a:t> </a:t>
            </a:r>
            <a:r>
              <a:rPr lang="en-GB" sz="2400" dirty="0">
                <a:solidFill>
                  <a:srgbClr val="FFFF00"/>
                </a:solidFill>
                <a:latin typeface="+mj-lt"/>
                <a:ea typeface="Times New Roman" charset="0"/>
                <a:cs typeface="Times New Roman" charset="0"/>
              </a:rPr>
              <a:t>bud</a:t>
            </a:r>
            <a:endParaRPr lang="de-DE" sz="2400" dirty="0">
              <a:solidFill>
                <a:srgbClr val="FFFF00"/>
              </a:solidFill>
              <a:latin typeface="+mj-lt"/>
              <a:ea typeface="Times New Roman" charset="0"/>
              <a:cs typeface="Times New Roman" charset="0"/>
            </a:endParaRPr>
          </a:p>
        </p:txBody>
      </p:sp>
      <p:sp>
        <p:nvSpPr>
          <p:cNvPr id="15" name="Text Box 14"/>
          <p:cNvSpPr txBox="1">
            <a:spLocks noChangeArrowheads="1"/>
          </p:cNvSpPr>
          <p:nvPr/>
        </p:nvSpPr>
        <p:spPr bwMode="auto">
          <a:xfrm>
            <a:off x="7123113" y="1512888"/>
            <a:ext cx="1394132" cy="461665"/>
          </a:xfrm>
          <a:prstGeom prst="rect">
            <a:avLst/>
          </a:prstGeom>
          <a:noFill/>
          <a:ln w="9525">
            <a:noFill/>
            <a:miter lim="800000"/>
            <a:headEnd/>
            <a:tailEnd/>
          </a:ln>
        </p:spPr>
        <p:txBody>
          <a:bodyPr wrap="none">
            <a:prstTxWarp prst="textNoShape">
              <a:avLst/>
            </a:prstTxWarp>
            <a:spAutoFit/>
          </a:bodyPr>
          <a:lstStyle/>
          <a:p>
            <a:r>
              <a:rPr lang="en-GB" sz="2400" dirty="0">
                <a:solidFill>
                  <a:srgbClr val="FFFF00"/>
                </a:solidFill>
                <a:latin typeface="+mj-lt"/>
                <a:ea typeface="Times New Roman" charset="0"/>
                <a:cs typeface="Times New Roman" charset="0"/>
              </a:rPr>
              <a:t>[</a:t>
            </a:r>
            <a:r>
              <a:rPr lang="en-GB" sz="2400" dirty="0" err="1">
                <a:solidFill>
                  <a:srgbClr val="FFFF00"/>
                </a:solidFill>
                <a:latin typeface="+mj-lt"/>
                <a:ea typeface="Times New Roman" charset="0"/>
                <a:cs typeface="Times New Roman" charset="0"/>
              </a:rPr>
              <a:t>u</a:t>
            </a:r>
            <a:r>
              <a:rPr lang="en-GB" sz="2400" dirty="0">
                <a:solidFill>
                  <a:srgbClr val="FFFF00"/>
                </a:solidFill>
                <a:latin typeface="+mj-lt"/>
                <a:ea typeface="Times New Roman" charset="0"/>
                <a:cs typeface="Times New Roman" charset="0"/>
              </a:rPr>
              <a:t>] who'd</a:t>
            </a:r>
            <a:endParaRPr lang="de-DE" sz="2400" dirty="0">
              <a:solidFill>
                <a:srgbClr val="FFFF00"/>
              </a:solidFill>
              <a:latin typeface="+mj-lt"/>
              <a:ea typeface="Times New Roman" charset="0"/>
              <a:cs typeface="Times New Roman" charset="0"/>
            </a:endParaRPr>
          </a:p>
        </p:txBody>
      </p:sp>
      <p:sp>
        <p:nvSpPr>
          <p:cNvPr id="16" name="Text Box 15"/>
          <p:cNvSpPr txBox="1">
            <a:spLocks noChangeArrowheads="1"/>
          </p:cNvSpPr>
          <p:nvPr/>
        </p:nvSpPr>
        <p:spPr bwMode="auto">
          <a:xfrm>
            <a:off x="7046913" y="2047875"/>
            <a:ext cx="1259930" cy="461665"/>
          </a:xfrm>
          <a:prstGeom prst="rect">
            <a:avLst/>
          </a:prstGeom>
          <a:noFill/>
          <a:ln w="9525">
            <a:noFill/>
            <a:miter lim="800000"/>
            <a:headEnd/>
            <a:tailEnd/>
          </a:ln>
        </p:spPr>
        <p:txBody>
          <a:bodyPr wrap="none">
            <a:prstTxWarp prst="textNoShape">
              <a:avLst/>
            </a:prstTxWarp>
            <a:spAutoFit/>
          </a:bodyPr>
          <a:lstStyle/>
          <a:p>
            <a:r>
              <a:rPr lang="en-GB" sz="2400" dirty="0" smtClean="0">
                <a:solidFill>
                  <a:srgbClr val="FFFF00"/>
                </a:solidFill>
                <a:latin typeface="+mj-lt"/>
                <a:ea typeface="Times New Roman" charset="0"/>
                <a:cs typeface="Times New Roman" charset="0"/>
              </a:rPr>
              <a:t>[</a:t>
            </a:r>
            <a:r>
              <a:rPr lang="en-GB" sz="2400" dirty="0" err="1" smtClean="0">
                <a:solidFill>
                  <a:srgbClr val="FFFF00"/>
                </a:solidFill>
                <a:latin typeface="+mj-lt"/>
                <a:ea typeface="Times New Roman" charset="0"/>
                <a:cs typeface="Times New Roman" charset="0"/>
              </a:rPr>
              <a:t>ʊ</a:t>
            </a:r>
            <a:r>
              <a:rPr lang="en-GB" sz="2400" dirty="0" smtClean="0">
                <a:solidFill>
                  <a:srgbClr val="FFFF00"/>
                </a:solidFill>
                <a:latin typeface="+mj-lt"/>
                <a:ea typeface="Times New Roman" charset="0"/>
                <a:cs typeface="Times New Roman" charset="0"/>
              </a:rPr>
              <a:t>] </a:t>
            </a:r>
            <a:r>
              <a:rPr lang="en-GB" sz="2400" dirty="0">
                <a:solidFill>
                  <a:srgbClr val="FFFF00"/>
                </a:solidFill>
                <a:latin typeface="+mj-lt"/>
                <a:ea typeface="Times New Roman" charset="0"/>
                <a:cs typeface="Times New Roman" charset="0"/>
              </a:rPr>
              <a:t>hood</a:t>
            </a:r>
            <a:endParaRPr lang="de-DE" sz="2400" dirty="0">
              <a:solidFill>
                <a:srgbClr val="FFFF00"/>
              </a:solidFill>
              <a:latin typeface="+mj-lt"/>
              <a:ea typeface="Times New Roman" charset="0"/>
              <a:cs typeface="Times New Roman" charset="0"/>
            </a:endParaRPr>
          </a:p>
        </p:txBody>
      </p:sp>
      <p:sp>
        <p:nvSpPr>
          <p:cNvPr id="17" name="Text Box 17"/>
          <p:cNvSpPr txBox="1">
            <a:spLocks noChangeArrowheads="1"/>
          </p:cNvSpPr>
          <p:nvPr/>
        </p:nvSpPr>
        <p:spPr bwMode="auto">
          <a:xfrm>
            <a:off x="107950" y="1989138"/>
            <a:ext cx="2908519" cy="461665"/>
          </a:xfrm>
          <a:prstGeom prst="rect">
            <a:avLst/>
          </a:prstGeom>
          <a:noFill/>
          <a:ln w="9525">
            <a:noFill/>
            <a:miter lim="800000"/>
            <a:headEnd/>
            <a:tailEnd/>
          </a:ln>
        </p:spPr>
        <p:txBody>
          <a:bodyPr wrap="none">
            <a:prstTxWarp prst="textNoShape">
              <a:avLst/>
            </a:prstTxWarp>
            <a:spAutoFit/>
          </a:bodyPr>
          <a:lstStyle/>
          <a:p>
            <a:r>
              <a:rPr lang="en-GB" sz="2400" dirty="0">
                <a:latin typeface="+mj-lt"/>
                <a:ea typeface="Times New Roman" charset="0"/>
                <a:cs typeface="Times New Roman" charset="0"/>
              </a:rPr>
              <a:t>2.</a:t>
            </a:r>
            <a:r>
              <a:rPr lang="en-GB" sz="2400" dirty="0" smtClean="0">
                <a:latin typeface="+mj-lt"/>
                <a:ea typeface="Times New Roman" charset="0"/>
                <a:cs typeface="Times New Roman" charset="0"/>
              </a:rPr>
              <a:t> [</a:t>
            </a:r>
            <a:r>
              <a:rPr lang="en-GB" sz="2400" dirty="0" err="1" smtClean="0">
                <a:latin typeface="+mj-lt"/>
                <a:ea typeface="Times New Roman" charset="0"/>
                <a:cs typeface="Times New Roman" charset="0"/>
              </a:rPr>
              <a:t>ʊ</a:t>
            </a:r>
            <a:r>
              <a:rPr lang="en-GB" sz="2400" dirty="0" smtClean="0">
                <a:latin typeface="+mj-lt"/>
                <a:ea typeface="Times New Roman" charset="0"/>
                <a:cs typeface="Times New Roman" charset="0"/>
              </a:rPr>
              <a:t>]</a:t>
            </a:r>
            <a:r>
              <a:rPr lang="en-GB" sz="2400" dirty="0">
                <a:latin typeface="+mj-lt"/>
                <a:ea typeface="Times New Roman" charset="0"/>
                <a:cs typeface="Times New Roman" charset="0"/>
              </a:rPr>
              <a:t>, [</a:t>
            </a:r>
            <a:r>
              <a:rPr lang="en-GB" sz="2400" dirty="0" err="1">
                <a:latin typeface="+mj-lt"/>
                <a:ea typeface="Times New Roman" charset="0"/>
                <a:cs typeface="Times New Roman" charset="0"/>
              </a:rPr>
              <a:t>u</a:t>
            </a:r>
            <a:r>
              <a:rPr lang="en-GB" sz="2400" dirty="0">
                <a:latin typeface="+mj-lt"/>
                <a:ea typeface="Times New Roman" charset="0"/>
                <a:cs typeface="Times New Roman" charset="0"/>
              </a:rPr>
              <a:t>] </a:t>
            </a:r>
            <a:r>
              <a:rPr lang="en-GB" sz="2400" dirty="0" err="1">
                <a:latin typeface="+mj-lt"/>
                <a:ea typeface="Times New Roman" charset="0"/>
                <a:cs typeface="Times New Roman" charset="0"/>
              </a:rPr>
              <a:t>Frontierung</a:t>
            </a:r>
            <a:endParaRPr lang="de-DE" sz="2400" dirty="0">
              <a:latin typeface="+mj-lt"/>
              <a:ea typeface="Times New Roman" charset="0"/>
              <a:cs typeface="Times New Roman" charset="0"/>
            </a:endParaRPr>
          </a:p>
        </p:txBody>
      </p:sp>
      <p:sp>
        <p:nvSpPr>
          <p:cNvPr id="18" name="Line 18"/>
          <p:cNvSpPr>
            <a:spLocks noChangeShapeType="1"/>
          </p:cNvSpPr>
          <p:nvPr/>
        </p:nvSpPr>
        <p:spPr bwMode="auto">
          <a:xfrm flipH="1">
            <a:off x="6437313" y="1743075"/>
            <a:ext cx="685800" cy="0"/>
          </a:xfrm>
          <a:prstGeom prst="line">
            <a:avLst/>
          </a:prstGeom>
          <a:noFill/>
          <a:ln w="28575">
            <a:solidFill>
              <a:srgbClr val="FFFF00"/>
            </a:solidFill>
            <a:round/>
            <a:headEnd/>
            <a:tailEnd type="triangle" w="med" len="med"/>
          </a:ln>
        </p:spPr>
        <p:txBody>
          <a:bodyPr>
            <a:prstTxWarp prst="textNoShape">
              <a:avLst/>
            </a:prstTxWarp>
          </a:bodyPr>
          <a:lstStyle/>
          <a:p>
            <a:endParaRPr lang="de-DE" sz="2400">
              <a:latin typeface="+mj-lt"/>
            </a:endParaRPr>
          </a:p>
        </p:txBody>
      </p:sp>
      <p:sp>
        <p:nvSpPr>
          <p:cNvPr id="19" name="Line 19"/>
          <p:cNvSpPr>
            <a:spLocks noChangeShapeType="1"/>
          </p:cNvSpPr>
          <p:nvPr/>
        </p:nvSpPr>
        <p:spPr bwMode="auto">
          <a:xfrm flipH="1">
            <a:off x="6437313" y="2200275"/>
            <a:ext cx="685800" cy="0"/>
          </a:xfrm>
          <a:prstGeom prst="line">
            <a:avLst/>
          </a:prstGeom>
          <a:noFill/>
          <a:ln w="28575">
            <a:solidFill>
              <a:srgbClr val="FFFF00"/>
            </a:solidFill>
            <a:round/>
            <a:headEnd/>
            <a:tailEnd type="triangle" w="med" len="med"/>
          </a:ln>
        </p:spPr>
        <p:txBody>
          <a:bodyPr>
            <a:prstTxWarp prst="textNoShape">
              <a:avLst/>
            </a:prstTxWarp>
          </a:bodyPr>
          <a:lstStyle/>
          <a:p>
            <a:endParaRPr lang="de-DE" sz="2400">
              <a:latin typeface="+mj-lt"/>
            </a:endParaRPr>
          </a:p>
        </p:txBody>
      </p:sp>
      <p:sp>
        <p:nvSpPr>
          <p:cNvPr id="14" name="Line 20"/>
          <p:cNvSpPr>
            <a:spLocks noChangeShapeType="1"/>
          </p:cNvSpPr>
          <p:nvPr/>
        </p:nvSpPr>
        <p:spPr bwMode="auto">
          <a:xfrm flipH="1">
            <a:off x="6665913" y="3394075"/>
            <a:ext cx="674688" cy="406400"/>
          </a:xfrm>
          <a:prstGeom prst="line">
            <a:avLst/>
          </a:prstGeom>
          <a:noFill/>
          <a:ln w="28575">
            <a:solidFill>
              <a:srgbClr val="FFFF00"/>
            </a:solidFill>
            <a:round/>
            <a:headEnd/>
            <a:tailEnd type="triangle" w="med" len="med"/>
          </a:ln>
        </p:spPr>
        <p:txBody>
          <a:bodyPr>
            <a:prstTxWarp prst="textNoShape">
              <a:avLst/>
            </a:prstTxWarp>
          </a:bodyPr>
          <a:lstStyle/>
          <a:p>
            <a:endParaRPr lang="de-DE" sz="2400">
              <a:latin typeface="+mj-lt"/>
            </a:endParaRPr>
          </a:p>
        </p:txBody>
      </p:sp>
      <p:sp>
        <p:nvSpPr>
          <p:cNvPr id="21" name="Text Box 22"/>
          <p:cNvSpPr txBox="1">
            <a:spLocks noChangeArrowheads="1"/>
          </p:cNvSpPr>
          <p:nvPr/>
        </p:nvSpPr>
        <p:spPr bwMode="auto">
          <a:xfrm>
            <a:off x="7351712" y="2657475"/>
            <a:ext cx="1431925" cy="46166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a:solidFill>
                  <a:srgbClr val="FFFF00"/>
                </a:solidFill>
                <a:latin typeface="+mj-lt"/>
                <a:ea typeface="Times New Roman" charset="0"/>
                <a:cs typeface="Times New Roman" charset="0"/>
              </a:rPr>
              <a:t>[</a:t>
            </a:r>
            <a:r>
              <a:rPr lang="en-US" sz="2400" dirty="0" smtClean="0">
                <a:solidFill>
                  <a:srgbClr val="FFFF00"/>
                </a:solidFill>
                <a:latin typeface="+mj-lt"/>
                <a:ea typeface="Times New Roman" charset="0"/>
                <a:cs typeface="Times New Roman" charset="0"/>
              </a:rPr>
              <a:t></a:t>
            </a:r>
            <a:r>
              <a:rPr lang="en-US" sz="2400" dirty="0" err="1" smtClean="0">
                <a:solidFill>
                  <a:srgbClr val="FFFF00"/>
                </a:solidFill>
                <a:latin typeface="+mj-lt"/>
                <a:ea typeface="Times New Roman" charset="0"/>
                <a:cs typeface="Times New Roman" charset="0"/>
              </a:rPr>
              <a:t>ɔ</a:t>
            </a:r>
            <a:r>
              <a:rPr lang="en-GB" sz="2400" dirty="0" smtClean="0">
                <a:solidFill>
                  <a:srgbClr val="FFFF00"/>
                </a:solidFill>
                <a:latin typeface="+mj-lt"/>
                <a:ea typeface="Times New Roman" charset="0"/>
                <a:cs typeface="Times New Roman" charset="0"/>
              </a:rPr>
              <a:t>] </a:t>
            </a:r>
            <a:r>
              <a:rPr lang="en-GB" sz="2400" dirty="0">
                <a:solidFill>
                  <a:srgbClr val="FFFF00"/>
                </a:solidFill>
                <a:latin typeface="+mj-lt"/>
                <a:ea typeface="Times New Roman" charset="0"/>
                <a:cs typeface="Times New Roman" charset="0"/>
              </a:rPr>
              <a:t>hoard</a:t>
            </a:r>
            <a:endParaRPr lang="de-DE" sz="2400" dirty="0">
              <a:solidFill>
                <a:srgbClr val="FFFF00"/>
              </a:solidFill>
              <a:latin typeface="+mj-lt"/>
              <a:ea typeface="Times New Roman" charset="0"/>
              <a:cs typeface="Times New Roman" charset="0"/>
            </a:endParaRPr>
          </a:p>
        </p:txBody>
      </p:sp>
      <p:sp>
        <p:nvSpPr>
          <p:cNvPr id="22" name="Text Box 23"/>
          <p:cNvSpPr txBox="1">
            <a:spLocks noChangeArrowheads="1"/>
          </p:cNvSpPr>
          <p:nvPr/>
        </p:nvSpPr>
        <p:spPr bwMode="auto">
          <a:xfrm>
            <a:off x="179388" y="4486275"/>
            <a:ext cx="2808288" cy="457200"/>
          </a:xfrm>
          <a:prstGeom prst="rect">
            <a:avLst/>
          </a:prstGeom>
          <a:noFill/>
          <a:ln w="9525">
            <a:noFill/>
            <a:miter lim="800000"/>
            <a:headEnd/>
            <a:tailEnd/>
          </a:ln>
        </p:spPr>
        <p:txBody>
          <a:bodyPr>
            <a:prstTxWarp prst="textNoShape">
              <a:avLst/>
            </a:prstTxWarp>
            <a:spAutoFit/>
          </a:bodyPr>
          <a:lstStyle/>
          <a:p>
            <a:pPr>
              <a:spcBef>
                <a:spcPct val="50000"/>
              </a:spcBef>
            </a:pPr>
            <a:r>
              <a:rPr lang="en-GB" sz="2400" dirty="0">
                <a:latin typeface="+mj-lt"/>
                <a:ea typeface="Times New Roman" charset="0"/>
                <a:cs typeface="Times New Roman" charset="0"/>
              </a:rPr>
              <a:t>4. </a:t>
            </a:r>
            <a:r>
              <a:rPr lang="en-GB" sz="2400" dirty="0" smtClean="0">
                <a:latin typeface="+mj-lt"/>
                <a:ea typeface="Times New Roman" charset="0"/>
                <a:cs typeface="Times New Roman" charset="0"/>
              </a:rPr>
              <a:t>[</a:t>
            </a:r>
            <a:r>
              <a:rPr lang="en-GB" sz="2400" dirty="0" err="1" smtClean="0">
                <a:latin typeface="+mj-lt"/>
                <a:ea typeface="Times New Roman" charset="0"/>
                <a:cs typeface="Times New Roman" charset="0"/>
              </a:rPr>
              <a:t>ɔ</a:t>
            </a:r>
            <a:r>
              <a:rPr lang="en-US" sz="2400" dirty="0" smtClean="0">
                <a:latin typeface="+mj-lt"/>
                <a:ea typeface="Times New Roman" charset="0"/>
                <a:cs typeface="Times New Roman" charset="0"/>
              </a:rPr>
              <a:t></a:t>
            </a:r>
            <a:r>
              <a:rPr lang="en-US" sz="2400" dirty="0">
                <a:latin typeface="+mj-lt"/>
                <a:ea typeface="Times New Roman" charset="0"/>
                <a:cs typeface="Times New Roman" charset="0"/>
              </a:rPr>
              <a:t>] </a:t>
            </a:r>
            <a:r>
              <a:rPr lang="en-US" sz="2400" dirty="0" err="1">
                <a:latin typeface="+mj-lt"/>
                <a:ea typeface="Times New Roman" charset="0"/>
                <a:cs typeface="Times New Roman" charset="0"/>
              </a:rPr>
              <a:t>Hebung</a:t>
            </a:r>
            <a:endParaRPr lang="de-DE" sz="2400" dirty="0">
              <a:latin typeface="+mj-lt"/>
              <a:ea typeface="Times New Roman" charset="0"/>
              <a:cs typeface="Times New Roman" charset="0"/>
            </a:endParaRPr>
          </a:p>
        </p:txBody>
      </p:sp>
      <p:sp>
        <p:nvSpPr>
          <p:cNvPr id="23" name="Line 24"/>
          <p:cNvSpPr>
            <a:spLocks noChangeShapeType="1"/>
          </p:cNvSpPr>
          <p:nvPr/>
        </p:nvSpPr>
        <p:spPr bwMode="auto">
          <a:xfrm flipV="1">
            <a:off x="7580313" y="2428875"/>
            <a:ext cx="0" cy="304800"/>
          </a:xfrm>
          <a:prstGeom prst="line">
            <a:avLst/>
          </a:prstGeom>
          <a:noFill/>
          <a:ln w="28575">
            <a:solidFill>
              <a:srgbClr val="FFFF00"/>
            </a:solidFill>
            <a:round/>
            <a:headEnd/>
            <a:tailEnd type="triangle" w="med" len="med"/>
          </a:ln>
        </p:spPr>
        <p:txBody>
          <a:bodyPr>
            <a:prstTxWarp prst="textNoShape">
              <a:avLst/>
            </a:prstTxWarp>
          </a:bodyPr>
          <a:lstStyle/>
          <a:p>
            <a:endParaRPr lang="de-DE" sz="2400">
              <a:latin typeface="+mj-lt"/>
            </a:endParaRPr>
          </a:p>
        </p:txBody>
      </p:sp>
      <p:sp>
        <p:nvSpPr>
          <p:cNvPr id="25" name="Text Box 26"/>
          <p:cNvSpPr txBox="1">
            <a:spLocks noChangeArrowheads="1"/>
          </p:cNvSpPr>
          <p:nvPr/>
        </p:nvSpPr>
        <p:spPr bwMode="auto">
          <a:xfrm>
            <a:off x="4913313" y="3571875"/>
            <a:ext cx="1061258" cy="461665"/>
          </a:xfrm>
          <a:prstGeom prst="rect">
            <a:avLst/>
          </a:prstGeom>
          <a:noFill/>
          <a:ln w="9525">
            <a:noFill/>
            <a:miter lim="800000"/>
            <a:headEnd/>
            <a:tailEnd/>
          </a:ln>
        </p:spPr>
        <p:txBody>
          <a:bodyPr wrap="none">
            <a:prstTxWarp prst="textNoShape">
              <a:avLst/>
            </a:prstTxWarp>
            <a:spAutoFit/>
          </a:bodyPr>
          <a:lstStyle/>
          <a:p>
            <a:r>
              <a:rPr lang="en-GB" sz="2400" dirty="0" smtClean="0">
                <a:solidFill>
                  <a:srgbClr val="FFFF00"/>
                </a:solidFill>
                <a:latin typeface="+mj-lt"/>
                <a:ea typeface="Times New Roman" charset="0"/>
                <a:cs typeface="Times New Roman" charset="0"/>
              </a:rPr>
              <a:t>[a] </a:t>
            </a:r>
            <a:r>
              <a:rPr lang="en-GB" sz="2400" dirty="0">
                <a:solidFill>
                  <a:srgbClr val="FFFF00"/>
                </a:solidFill>
                <a:latin typeface="+mj-lt"/>
                <a:ea typeface="Times New Roman" charset="0"/>
                <a:cs typeface="Times New Roman" charset="0"/>
              </a:rPr>
              <a:t>had</a:t>
            </a:r>
            <a:endParaRPr lang="de-DE" sz="2400" dirty="0">
              <a:solidFill>
                <a:srgbClr val="FFFF00"/>
              </a:solidFill>
              <a:latin typeface="+mj-lt"/>
              <a:ea typeface="Times New Roman" charset="0"/>
              <a:cs typeface="Times New Roman" charset="0"/>
            </a:endParaRPr>
          </a:p>
        </p:txBody>
      </p:sp>
      <p:sp>
        <p:nvSpPr>
          <p:cNvPr id="26" name="Text Box 27"/>
          <p:cNvSpPr txBox="1">
            <a:spLocks noChangeArrowheads="1"/>
          </p:cNvSpPr>
          <p:nvPr/>
        </p:nvSpPr>
        <p:spPr bwMode="auto">
          <a:xfrm>
            <a:off x="107950" y="1341438"/>
            <a:ext cx="2232025" cy="457200"/>
          </a:xfrm>
          <a:prstGeom prst="rect">
            <a:avLst/>
          </a:prstGeom>
          <a:noFill/>
          <a:ln w="9525">
            <a:noFill/>
            <a:miter lim="800000"/>
            <a:headEnd/>
            <a:tailEnd/>
          </a:ln>
        </p:spPr>
        <p:txBody>
          <a:bodyPr>
            <a:prstTxWarp prst="textNoShape">
              <a:avLst/>
            </a:prstTxWarp>
            <a:spAutoFit/>
          </a:bodyPr>
          <a:lstStyle/>
          <a:p>
            <a:pPr>
              <a:spcBef>
                <a:spcPct val="50000"/>
              </a:spcBef>
            </a:pPr>
            <a:r>
              <a:rPr lang="en-GB" sz="2400" dirty="0">
                <a:latin typeface="+mj-lt"/>
                <a:ea typeface="Times New Roman" charset="0"/>
                <a:cs typeface="Times New Roman" charset="0"/>
              </a:rPr>
              <a:t>1. </a:t>
            </a:r>
            <a:r>
              <a:rPr lang="en-GB" sz="2400" dirty="0" smtClean="0">
                <a:latin typeface="+mj-lt"/>
                <a:ea typeface="Times New Roman" charset="0"/>
                <a:cs typeface="Times New Roman" charset="0"/>
              </a:rPr>
              <a:t>[a, </a:t>
            </a:r>
            <a:r>
              <a:rPr lang="en-GB" sz="2400" dirty="0" err="1" smtClean="0">
                <a:latin typeface="+mj-lt"/>
                <a:ea typeface="Times New Roman" charset="0"/>
                <a:cs typeface="Times New Roman" charset="0"/>
              </a:rPr>
              <a:t>ʌ</a:t>
            </a:r>
            <a:r>
              <a:rPr lang="en-GB" sz="2400" dirty="0" smtClean="0">
                <a:latin typeface="+mj-lt"/>
                <a:ea typeface="Times New Roman" charset="0"/>
                <a:cs typeface="Times New Roman" charset="0"/>
              </a:rPr>
              <a:t>] </a:t>
            </a:r>
            <a:r>
              <a:rPr lang="en-GB" sz="2400" dirty="0" err="1">
                <a:latin typeface="+mj-lt"/>
                <a:ea typeface="Times New Roman" charset="0"/>
                <a:cs typeface="Times New Roman" charset="0"/>
              </a:rPr>
              <a:t>Senkung</a:t>
            </a:r>
            <a:endParaRPr lang="de-DE" sz="2400" dirty="0">
              <a:latin typeface="+mj-lt"/>
              <a:ea typeface="Times New Roman" charset="0"/>
              <a:cs typeface="Times New Roman" charset="0"/>
            </a:endParaRPr>
          </a:p>
        </p:txBody>
      </p:sp>
      <p:sp>
        <p:nvSpPr>
          <p:cNvPr id="27" name="Line 28"/>
          <p:cNvSpPr>
            <a:spLocks noChangeShapeType="1"/>
          </p:cNvSpPr>
          <p:nvPr/>
        </p:nvSpPr>
        <p:spPr bwMode="auto">
          <a:xfrm>
            <a:off x="5316538" y="4070350"/>
            <a:ext cx="685800" cy="304800"/>
          </a:xfrm>
          <a:prstGeom prst="line">
            <a:avLst/>
          </a:prstGeom>
          <a:noFill/>
          <a:ln w="28575">
            <a:solidFill>
              <a:srgbClr val="FFFF00"/>
            </a:solidFill>
            <a:round/>
            <a:headEnd/>
            <a:tailEnd type="triangle" w="med" len="med"/>
          </a:ln>
        </p:spPr>
        <p:txBody>
          <a:bodyPr>
            <a:prstTxWarp prst="textNoShape">
              <a:avLst/>
            </a:prstTxWarp>
          </a:bodyPr>
          <a:lstStyle/>
          <a:p>
            <a:endParaRPr lang="de-DE" sz="2400">
              <a:latin typeface="+mj-lt"/>
            </a:endParaRPr>
          </a:p>
        </p:txBody>
      </p:sp>
      <p:sp>
        <p:nvSpPr>
          <p:cNvPr id="29" name="Text Box 30"/>
          <p:cNvSpPr txBox="1">
            <a:spLocks noChangeArrowheads="1"/>
          </p:cNvSpPr>
          <p:nvPr/>
        </p:nvSpPr>
        <p:spPr bwMode="auto">
          <a:xfrm>
            <a:off x="4821238" y="1730375"/>
            <a:ext cx="1368425" cy="461665"/>
          </a:xfrm>
          <a:prstGeom prst="rect">
            <a:avLst/>
          </a:prstGeom>
          <a:noFill/>
          <a:ln w="9525">
            <a:noFill/>
            <a:miter lim="800000"/>
            <a:headEnd/>
            <a:tailEnd/>
          </a:ln>
        </p:spPr>
        <p:txBody>
          <a:bodyPr>
            <a:prstTxWarp prst="textNoShape">
              <a:avLst/>
            </a:prstTxWarp>
            <a:spAutoFit/>
          </a:bodyPr>
          <a:lstStyle/>
          <a:p>
            <a:pPr>
              <a:spcBef>
                <a:spcPct val="50000"/>
              </a:spcBef>
            </a:pPr>
            <a:r>
              <a:rPr lang="en-GB" sz="2400" dirty="0">
                <a:solidFill>
                  <a:srgbClr val="FFFF00"/>
                </a:solidFill>
                <a:latin typeface="+mj-lt"/>
                <a:ea typeface="Times New Roman" charset="0"/>
                <a:cs typeface="Times New Roman" charset="0"/>
              </a:rPr>
              <a:t>[</a:t>
            </a:r>
            <a:r>
              <a:rPr lang="en-GB" sz="2400" dirty="0" err="1">
                <a:solidFill>
                  <a:srgbClr val="FFFF00"/>
                </a:solidFill>
                <a:latin typeface="+mj-lt"/>
                <a:ea typeface="Times New Roman" charset="0"/>
                <a:cs typeface="Times New Roman" charset="0"/>
              </a:rPr>
              <a:t>i</a:t>
            </a:r>
            <a:r>
              <a:rPr lang="en-GB" sz="2400" dirty="0">
                <a:solidFill>
                  <a:srgbClr val="FFFF00"/>
                </a:solidFill>
                <a:latin typeface="+mj-lt"/>
                <a:ea typeface="Times New Roman" charset="0"/>
                <a:cs typeface="Times New Roman" charset="0"/>
              </a:rPr>
              <a:t>]  heed</a:t>
            </a:r>
            <a:endParaRPr lang="de-DE" sz="2400" dirty="0">
              <a:solidFill>
                <a:srgbClr val="FFFF00"/>
              </a:solidFill>
              <a:latin typeface="+mj-lt"/>
              <a:ea typeface="Times New Roman" charset="0"/>
              <a:cs typeface="Times New Roman" charset="0"/>
            </a:endParaRPr>
          </a:p>
        </p:txBody>
      </p:sp>
      <p:sp>
        <p:nvSpPr>
          <p:cNvPr id="30" name="Text Box 31"/>
          <p:cNvSpPr txBox="1">
            <a:spLocks noChangeArrowheads="1"/>
          </p:cNvSpPr>
          <p:nvPr/>
        </p:nvSpPr>
        <p:spPr bwMode="auto">
          <a:xfrm>
            <a:off x="5354638" y="2263775"/>
            <a:ext cx="946142" cy="461665"/>
          </a:xfrm>
          <a:prstGeom prst="rect">
            <a:avLst/>
          </a:prstGeom>
          <a:noFill/>
          <a:ln w="9525">
            <a:noFill/>
            <a:miter lim="800000"/>
            <a:headEnd/>
            <a:tailEnd/>
          </a:ln>
        </p:spPr>
        <p:txBody>
          <a:bodyPr wrap="none">
            <a:prstTxWarp prst="textNoShape">
              <a:avLst/>
            </a:prstTxWarp>
            <a:spAutoFit/>
          </a:bodyPr>
          <a:lstStyle/>
          <a:p>
            <a:r>
              <a:rPr lang="en-GB" sz="2400" dirty="0" smtClean="0">
                <a:solidFill>
                  <a:srgbClr val="FFFF00"/>
                </a:solidFill>
                <a:latin typeface="+mj-lt"/>
                <a:ea typeface="Times New Roman" charset="0"/>
                <a:cs typeface="Times New Roman" charset="0"/>
              </a:rPr>
              <a:t>[</a:t>
            </a:r>
            <a:r>
              <a:rPr lang="en-GB" sz="2400" dirty="0" err="1" smtClean="0">
                <a:solidFill>
                  <a:srgbClr val="FFFF00"/>
                </a:solidFill>
                <a:latin typeface="+mj-lt"/>
                <a:ea typeface="Times New Roman" charset="0"/>
                <a:cs typeface="Times New Roman" charset="0"/>
              </a:rPr>
              <a:t>ɪ</a:t>
            </a:r>
            <a:r>
              <a:rPr lang="en-GB" sz="2400" dirty="0" smtClean="0">
                <a:solidFill>
                  <a:srgbClr val="FFFF00"/>
                </a:solidFill>
                <a:latin typeface="+mj-lt"/>
                <a:ea typeface="Times New Roman" charset="0"/>
                <a:cs typeface="Times New Roman" charset="0"/>
              </a:rPr>
              <a:t>] </a:t>
            </a:r>
            <a:r>
              <a:rPr lang="en-GB" sz="2400" dirty="0">
                <a:solidFill>
                  <a:srgbClr val="FFFF00"/>
                </a:solidFill>
                <a:latin typeface="+mj-lt"/>
                <a:ea typeface="Times New Roman" charset="0"/>
                <a:cs typeface="Times New Roman" charset="0"/>
              </a:rPr>
              <a:t>hid</a:t>
            </a:r>
            <a:endParaRPr lang="de-DE" sz="2400" dirty="0">
              <a:solidFill>
                <a:srgbClr val="FFFF00"/>
              </a:solidFill>
              <a:latin typeface="+mj-lt"/>
              <a:ea typeface="Times New Roman" charset="0"/>
              <a:cs typeface="Times New Roman" charset="0"/>
            </a:endParaRPr>
          </a:p>
        </p:txBody>
      </p:sp>
      <p:sp>
        <p:nvSpPr>
          <p:cNvPr id="31" name="Text Box 32"/>
          <p:cNvSpPr txBox="1">
            <a:spLocks noChangeArrowheads="1"/>
          </p:cNvSpPr>
          <p:nvPr/>
        </p:nvSpPr>
        <p:spPr bwMode="auto">
          <a:xfrm>
            <a:off x="107950" y="2492375"/>
            <a:ext cx="2102108" cy="461665"/>
          </a:xfrm>
          <a:prstGeom prst="rect">
            <a:avLst/>
          </a:prstGeom>
          <a:noFill/>
          <a:ln w="9525">
            <a:noFill/>
            <a:miter lim="800000"/>
            <a:headEnd/>
            <a:tailEnd/>
          </a:ln>
        </p:spPr>
        <p:txBody>
          <a:bodyPr wrap="none">
            <a:prstTxWarp prst="textNoShape">
              <a:avLst/>
            </a:prstTxWarp>
            <a:spAutoFit/>
          </a:bodyPr>
          <a:lstStyle/>
          <a:p>
            <a:r>
              <a:rPr lang="en-GB" sz="2400" dirty="0">
                <a:latin typeface="+mj-lt"/>
                <a:ea typeface="Times New Roman" charset="0"/>
                <a:cs typeface="Times New Roman" charset="0"/>
              </a:rPr>
              <a:t>3. </a:t>
            </a:r>
            <a:r>
              <a:rPr lang="en-GB" sz="2400" dirty="0" smtClean="0">
                <a:latin typeface="+mj-lt"/>
                <a:ea typeface="Times New Roman" charset="0"/>
                <a:cs typeface="Times New Roman" charset="0"/>
              </a:rPr>
              <a:t>[</a:t>
            </a:r>
            <a:r>
              <a:rPr lang="en-GB" sz="2400" dirty="0" err="1" smtClean="0">
                <a:latin typeface="+mj-lt"/>
                <a:ea typeface="Times New Roman" charset="0"/>
                <a:cs typeface="Times New Roman" charset="0"/>
              </a:rPr>
              <a:t>ɪ</a:t>
            </a:r>
            <a:r>
              <a:rPr lang="en-GB" sz="2400" dirty="0" smtClean="0">
                <a:latin typeface="+mj-lt"/>
                <a:ea typeface="Times New Roman" charset="0"/>
                <a:cs typeface="Times New Roman" charset="0"/>
              </a:rPr>
              <a:t>] </a:t>
            </a:r>
            <a:r>
              <a:rPr lang="en-GB" sz="2400" dirty="0" err="1">
                <a:latin typeface="+mj-lt"/>
                <a:ea typeface="Times New Roman" charset="0"/>
                <a:cs typeface="Times New Roman" charset="0"/>
              </a:rPr>
              <a:t>Spannung</a:t>
            </a:r>
            <a:endParaRPr lang="en-GB" sz="2400" dirty="0">
              <a:latin typeface="+mj-lt"/>
              <a:ea typeface="Times New Roman" charset="0"/>
              <a:cs typeface="Times New Roman" charset="0"/>
            </a:endParaRPr>
          </a:p>
        </p:txBody>
      </p:sp>
      <p:sp>
        <p:nvSpPr>
          <p:cNvPr id="32" name="Line 33"/>
          <p:cNvSpPr>
            <a:spLocks noChangeShapeType="1"/>
          </p:cNvSpPr>
          <p:nvPr/>
        </p:nvSpPr>
        <p:spPr bwMode="auto">
          <a:xfrm flipH="1" flipV="1">
            <a:off x="5507038" y="2111375"/>
            <a:ext cx="304800" cy="228600"/>
          </a:xfrm>
          <a:prstGeom prst="line">
            <a:avLst/>
          </a:prstGeom>
          <a:noFill/>
          <a:ln w="28575">
            <a:solidFill>
              <a:srgbClr val="FFFF00"/>
            </a:solidFill>
            <a:round/>
            <a:headEnd/>
            <a:tailEnd type="triangle" w="med" len="med"/>
          </a:ln>
        </p:spPr>
        <p:txBody>
          <a:bodyPr>
            <a:prstTxWarp prst="textNoShape">
              <a:avLst/>
            </a:prstTxWarp>
          </a:bodyPr>
          <a:lstStyle/>
          <a:p>
            <a:endParaRPr lang="de-DE" sz="2400">
              <a:latin typeface="+mj-lt"/>
            </a:endParaRPr>
          </a:p>
        </p:txBody>
      </p:sp>
      <p:sp>
        <p:nvSpPr>
          <p:cNvPr id="33" name="Text Box 34"/>
          <p:cNvSpPr txBox="1">
            <a:spLocks noChangeArrowheads="1"/>
          </p:cNvSpPr>
          <p:nvPr/>
        </p:nvSpPr>
        <p:spPr bwMode="auto">
          <a:xfrm>
            <a:off x="468313" y="2997200"/>
            <a:ext cx="3168650" cy="120032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GB" sz="2400" dirty="0">
                <a:latin typeface="+mj-lt"/>
                <a:ea typeface="Times New Roman" charset="0"/>
                <a:cs typeface="Times New Roman" charset="0"/>
              </a:rPr>
              <a:t>  </a:t>
            </a:r>
            <a:r>
              <a:rPr lang="en-GB" sz="2400" dirty="0" err="1">
                <a:latin typeface="+mj-lt"/>
                <a:ea typeface="Times New Roman" charset="0"/>
                <a:cs typeface="Times New Roman" charset="0"/>
              </a:rPr>
              <a:t>vor</a:t>
            </a:r>
            <a:r>
              <a:rPr lang="en-GB" sz="2400" dirty="0">
                <a:latin typeface="+mj-lt"/>
                <a:ea typeface="Times New Roman" charset="0"/>
                <a:cs typeface="Times New Roman" charset="0"/>
              </a:rPr>
              <a:t> </a:t>
            </a:r>
            <a:r>
              <a:rPr lang="en-GB" sz="2400" dirty="0" err="1">
                <a:latin typeface="+mj-lt"/>
                <a:ea typeface="Times New Roman" charset="0"/>
                <a:cs typeface="Times New Roman" charset="0"/>
              </a:rPr>
              <a:t>allem</a:t>
            </a:r>
            <a:r>
              <a:rPr lang="en-GB" sz="2400" dirty="0">
                <a:latin typeface="+mj-lt"/>
                <a:ea typeface="Times New Roman" charset="0"/>
                <a:cs typeface="Times New Roman" charset="0"/>
              </a:rPr>
              <a:t> </a:t>
            </a:r>
            <a:r>
              <a:rPr lang="en-GB" sz="2400" dirty="0" err="1">
                <a:latin typeface="+mj-lt"/>
                <a:ea typeface="Times New Roman" charset="0"/>
                <a:cs typeface="Times New Roman" charset="0"/>
              </a:rPr>
              <a:t>wortfinal</a:t>
            </a:r>
            <a:r>
              <a:rPr lang="en-GB" sz="2400" dirty="0">
                <a:latin typeface="+mj-lt"/>
                <a:ea typeface="Times New Roman" charset="0"/>
                <a:cs typeface="Times New Roman" charset="0"/>
              </a:rPr>
              <a:t> in “-</a:t>
            </a:r>
            <a:r>
              <a:rPr lang="en-GB" sz="2400" dirty="0" err="1">
                <a:latin typeface="+mj-lt"/>
                <a:ea typeface="Times New Roman" charset="0"/>
                <a:cs typeface="Times New Roman" charset="0"/>
              </a:rPr>
              <a:t>y</a:t>
            </a:r>
            <a:r>
              <a:rPr lang="en-GB" sz="2400" dirty="0">
                <a:latin typeface="+mj-lt"/>
                <a:ea typeface="Times New Roman" charset="0"/>
                <a:cs typeface="Times New Roman" charset="0"/>
              </a:rPr>
              <a:t>” (‘cit</a:t>
            </a:r>
            <a:r>
              <a:rPr lang="en-GB" sz="2400" dirty="0">
                <a:solidFill>
                  <a:srgbClr val="0000FF"/>
                </a:solidFill>
                <a:latin typeface="+mj-lt"/>
                <a:ea typeface="Times New Roman" charset="0"/>
                <a:cs typeface="Times New Roman" charset="0"/>
              </a:rPr>
              <a:t>y</a:t>
            </a:r>
            <a:r>
              <a:rPr lang="en-GB" sz="2400" dirty="0">
                <a:latin typeface="+mj-lt"/>
                <a:ea typeface="Times New Roman" charset="0"/>
                <a:cs typeface="Times New Roman" charset="0"/>
              </a:rPr>
              <a:t>’, ‘length</a:t>
            </a:r>
            <a:r>
              <a:rPr lang="en-GB" sz="2400" dirty="0">
                <a:solidFill>
                  <a:srgbClr val="0000FF"/>
                </a:solidFill>
                <a:latin typeface="+mj-lt"/>
                <a:ea typeface="Times New Roman" charset="0"/>
                <a:cs typeface="Times New Roman" charset="0"/>
              </a:rPr>
              <a:t>y</a:t>
            </a:r>
            <a:r>
              <a:rPr lang="en-GB" sz="2400" dirty="0">
                <a:latin typeface="+mj-lt"/>
                <a:ea typeface="Times New Roman" charset="0"/>
                <a:cs typeface="Times New Roman" charset="0"/>
              </a:rPr>
              <a:t>’ </a:t>
            </a:r>
            <a:r>
              <a:rPr lang="en-GB" sz="2400" dirty="0" err="1">
                <a:latin typeface="+mj-lt"/>
                <a:ea typeface="Times New Roman" charset="0"/>
                <a:cs typeface="Times New Roman" charset="0"/>
              </a:rPr>
              <a:t>usw</a:t>
            </a:r>
            <a:r>
              <a:rPr lang="en-GB" sz="2400" dirty="0">
                <a:latin typeface="+mj-lt"/>
                <a:ea typeface="Times New Roman" charset="0"/>
                <a:cs typeface="Times New Roman" charset="0"/>
              </a:rPr>
              <a:t>.)</a:t>
            </a:r>
          </a:p>
        </p:txBody>
      </p:sp>
      <p:sp>
        <p:nvSpPr>
          <p:cNvPr id="35" name="Text Box 37"/>
          <p:cNvSpPr txBox="1">
            <a:spLocks noChangeArrowheads="1"/>
          </p:cNvSpPr>
          <p:nvPr/>
        </p:nvSpPr>
        <p:spPr bwMode="auto">
          <a:xfrm>
            <a:off x="3797300" y="1506538"/>
            <a:ext cx="800520" cy="461665"/>
          </a:xfrm>
          <a:prstGeom prst="rect">
            <a:avLst/>
          </a:prstGeom>
          <a:noFill/>
          <a:ln w="9525">
            <a:noFill/>
            <a:miter lim="800000"/>
            <a:headEnd/>
            <a:tailEnd/>
          </a:ln>
        </p:spPr>
        <p:txBody>
          <a:bodyPr wrap="none">
            <a:prstTxWarp prst="textNoShape">
              <a:avLst/>
            </a:prstTxWarp>
            <a:spAutoFit/>
          </a:bodyPr>
          <a:lstStyle/>
          <a:p>
            <a:r>
              <a:rPr lang="en-GB" sz="2400">
                <a:latin typeface="+mj-lt"/>
                <a:ea typeface="Times New Roman" charset="0"/>
                <a:cs typeface="Times New Roman" charset="0"/>
              </a:rPr>
              <a:t>hoch</a:t>
            </a:r>
          </a:p>
        </p:txBody>
      </p:sp>
      <p:sp>
        <p:nvSpPr>
          <p:cNvPr id="36" name="Text Box 38"/>
          <p:cNvSpPr txBox="1">
            <a:spLocks noChangeArrowheads="1"/>
          </p:cNvSpPr>
          <p:nvPr/>
        </p:nvSpPr>
        <p:spPr bwMode="auto">
          <a:xfrm>
            <a:off x="3868738" y="4459288"/>
            <a:ext cx="600495" cy="461665"/>
          </a:xfrm>
          <a:prstGeom prst="rect">
            <a:avLst/>
          </a:prstGeom>
          <a:noFill/>
          <a:ln w="9525">
            <a:noFill/>
            <a:miter lim="800000"/>
            <a:headEnd/>
            <a:tailEnd/>
          </a:ln>
        </p:spPr>
        <p:txBody>
          <a:bodyPr wrap="none">
            <a:prstTxWarp prst="textNoShape">
              <a:avLst/>
            </a:prstTxWarp>
            <a:spAutoFit/>
          </a:bodyPr>
          <a:lstStyle/>
          <a:p>
            <a:r>
              <a:rPr lang="en-GB" sz="2400">
                <a:latin typeface="+mj-lt"/>
                <a:ea typeface="Times New Roman" charset="0"/>
                <a:cs typeface="Times New Roman" charset="0"/>
              </a:rPr>
              <a:t>tief</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33388" y="1760537"/>
            <a:ext cx="7704137" cy="830997"/>
          </a:xfrm>
          <a:prstGeom prst="rect">
            <a:avLst/>
          </a:prstGeom>
          <a:noFill/>
          <a:ln w="9525">
            <a:noFill/>
            <a:miter lim="800000"/>
            <a:headEnd/>
            <a:tailEnd/>
          </a:ln>
        </p:spPr>
        <p:txBody>
          <a:bodyPr>
            <a:prstTxWarp prst="textNoShape">
              <a:avLst/>
            </a:prstTxWarp>
            <a:spAutoFit/>
          </a:bodyPr>
          <a:lstStyle/>
          <a:p>
            <a:pPr>
              <a:spcBef>
                <a:spcPct val="50000"/>
              </a:spcBef>
            </a:pPr>
            <a:r>
              <a:rPr lang="de-DE" sz="2400"/>
              <a:t>Einige dieser Verschiebungen sind in die Richtung von Estuary English…</a:t>
            </a:r>
          </a:p>
        </p:txBody>
      </p:sp>
      <p:grpSp>
        <p:nvGrpSpPr>
          <p:cNvPr id="3" name="Group 10"/>
          <p:cNvGrpSpPr>
            <a:grpSpLocks/>
          </p:cNvGrpSpPr>
          <p:nvPr/>
        </p:nvGrpSpPr>
        <p:grpSpPr bwMode="auto">
          <a:xfrm>
            <a:off x="360363" y="3200400"/>
            <a:ext cx="7921625" cy="2217738"/>
            <a:chOff x="249" y="2432"/>
            <a:chExt cx="4990" cy="1397"/>
          </a:xfrm>
        </p:grpSpPr>
        <p:sp>
          <p:nvSpPr>
            <p:cNvPr id="4" name="Text Box 5"/>
            <p:cNvSpPr txBox="1">
              <a:spLocks noChangeArrowheads="1"/>
            </p:cNvSpPr>
            <p:nvPr/>
          </p:nvSpPr>
          <p:spPr bwMode="auto">
            <a:xfrm>
              <a:off x="249" y="2432"/>
              <a:ext cx="3311" cy="288"/>
            </a:xfrm>
            <a:prstGeom prst="rect">
              <a:avLst/>
            </a:prstGeom>
            <a:noFill/>
            <a:ln w="9525">
              <a:noFill/>
              <a:miter lim="800000"/>
              <a:headEnd/>
              <a:tailEnd/>
            </a:ln>
          </p:spPr>
          <p:txBody>
            <a:bodyPr>
              <a:prstTxWarp prst="textNoShape">
                <a:avLst/>
              </a:prstTxWarp>
              <a:spAutoFit/>
            </a:bodyPr>
            <a:lstStyle/>
            <a:p>
              <a:pPr>
                <a:spcBef>
                  <a:spcPct val="50000"/>
                </a:spcBef>
              </a:pPr>
              <a:r>
                <a:rPr lang="en-GB" sz="2400" dirty="0">
                  <a:solidFill>
                    <a:srgbClr val="0033CC"/>
                  </a:solidFill>
                </a:rPr>
                <a:t>/</a:t>
              </a:r>
              <a:r>
                <a:rPr lang="en-GB" sz="2400" dirty="0" err="1">
                  <a:solidFill>
                    <a:srgbClr val="0033CC"/>
                  </a:solidFill>
                </a:rPr>
                <a:t>u</a:t>
              </a:r>
              <a:r>
                <a:rPr lang="en-GB" sz="2400" dirty="0">
                  <a:solidFill>
                    <a:srgbClr val="0033CC"/>
                  </a:solidFill>
                </a:rPr>
                <a:t>/ </a:t>
              </a:r>
              <a:r>
                <a:rPr lang="en-GB" sz="2400" dirty="0" err="1">
                  <a:solidFill>
                    <a:srgbClr val="0033CC"/>
                  </a:solidFill>
                </a:rPr>
                <a:t>Frontierung</a:t>
              </a:r>
              <a:r>
                <a:rPr lang="en-GB" sz="2400" dirty="0">
                  <a:solidFill>
                    <a:srgbClr val="0033CC"/>
                  </a:solidFill>
                </a:rPr>
                <a:t> in RP</a:t>
              </a:r>
            </a:p>
          </p:txBody>
        </p:sp>
        <p:sp>
          <p:nvSpPr>
            <p:cNvPr id="5" name="Text Box 7"/>
            <p:cNvSpPr txBox="1">
              <a:spLocks noChangeArrowheads="1"/>
            </p:cNvSpPr>
            <p:nvPr/>
          </p:nvSpPr>
          <p:spPr bwMode="auto">
            <a:xfrm>
              <a:off x="249" y="2840"/>
              <a:ext cx="4990" cy="989"/>
            </a:xfrm>
            <a:prstGeom prst="rect">
              <a:avLst/>
            </a:prstGeom>
            <a:noFill/>
            <a:ln w="9525">
              <a:noFill/>
              <a:miter lim="800000"/>
              <a:headEnd/>
              <a:tailEnd/>
            </a:ln>
          </p:spPr>
          <p:txBody>
            <a:bodyPr>
              <a:prstTxWarp prst="textNoShape">
                <a:avLst/>
              </a:prstTxWarp>
              <a:spAutoFit/>
            </a:bodyPr>
            <a:lstStyle/>
            <a:p>
              <a:pPr>
                <a:spcBef>
                  <a:spcPct val="50000"/>
                </a:spcBef>
              </a:pPr>
              <a:r>
                <a:rPr lang="en-GB" sz="2400">
                  <a:ea typeface="Times New Roman" charset="0"/>
                  <a:cs typeface="Times New Roman" charset="0"/>
                </a:rPr>
                <a:t>Wells: 1997. </a:t>
              </a:r>
              <a:r>
                <a:rPr lang="en-AU" sz="2400">
                  <a:ea typeface="Times New Roman" charset="0"/>
                  <a:cs typeface="Times New Roman" charset="0"/>
                </a:rPr>
                <a:t>“Thus </a:t>
              </a:r>
              <a:r>
                <a:rPr lang="en-AU" sz="2400" i="1">
                  <a:ea typeface="Times New Roman" charset="0"/>
                  <a:cs typeface="Times New Roman" charset="0"/>
                </a:rPr>
                <a:t>spoon</a:t>
              </a:r>
              <a:r>
                <a:rPr lang="en-AU" sz="2400">
                  <a:ea typeface="Times New Roman" charset="0"/>
                  <a:cs typeface="Times New Roman" charset="0"/>
                </a:rPr>
                <a:t>, conservatively [</a:t>
              </a:r>
              <a:r>
                <a:rPr lang="en-AU" sz="2400">
                  <a:latin typeface="Times New Roman" charset="0"/>
                  <a:ea typeface="Times New Roman" charset="0"/>
                  <a:cs typeface="Times New Roman" charset="0"/>
                </a:rPr>
                <a:t>spu:n</a:t>
              </a:r>
              <a:r>
                <a:rPr lang="en-AU" sz="2400">
                  <a:ea typeface="Times New Roman" charset="0"/>
                  <a:cs typeface="Times New Roman" charset="0"/>
                </a:rPr>
                <a:t>], may now range to a loosely rounded [spʊʉn] or even [spɪɨn]</a:t>
              </a:r>
              <a:r>
                <a:rPr lang="en-GB" sz="2400">
                  <a:ea typeface="Times New Roman" charset="0"/>
                  <a:cs typeface="Times New Roman" charset="0"/>
                </a:rPr>
                <a:t>. A </a:t>
              </a:r>
              <a:r>
                <a:rPr lang="en-AU" sz="2400">
                  <a:ea typeface="Times New Roman" charset="0"/>
                  <a:cs typeface="Times New Roman" charset="0"/>
                </a:rPr>
                <a:t>development … associated also with the rise of … Estuary English</a:t>
              </a:r>
              <a:r>
                <a:rPr lang="en-GB" sz="2400">
                  <a:ea typeface="Times New Roman" charset="0"/>
                  <a:cs typeface="Times New Roman"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err="1" smtClean="0">
            <a:latin typeface="Arial"/>
            <a:cs typeface="Aria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359</TotalTime>
  <Words>2009</Words>
  <Application>Microsoft Macintosh PowerPoint</Application>
  <PresentationFormat>On-screen Show (4:3)</PresentationFormat>
  <Paragraphs>204</Paragraphs>
  <Slides>32</Slides>
  <Notes>0</Notes>
  <HiddenSlides>0</HiddenSlides>
  <MMClips>19</MMClips>
  <ScaleCrop>false</ScaleCrop>
  <HeadingPairs>
    <vt:vector size="4" baseType="variant">
      <vt:variant>
        <vt:lpstr>Design Template</vt:lpstr>
      </vt:variant>
      <vt:variant>
        <vt:i4>1</vt:i4>
      </vt:variant>
      <vt:variant>
        <vt:lpstr>Slide Titles</vt:lpstr>
      </vt:variant>
      <vt:variant>
        <vt:i4>32</vt:i4>
      </vt:variant>
    </vt:vector>
  </HeadingPairs>
  <TitlesOfParts>
    <vt:vector size="3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IPS</Company>
  <LinksUpToDate>false</LinksUpToDate>
  <SharedDoc>false</SharedDoc>
  <HyperlinksChanged>false</HyperlinksChanged>
  <AppVersion>12.0257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Jonathan Harrington</dc:creator>
  <cp:lastModifiedBy>Jonathan Harrington</cp:lastModifiedBy>
  <cp:revision>230</cp:revision>
  <dcterms:created xsi:type="dcterms:W3CDTF">2009-05-06T06:13:09Z</dcterms:created>
  <dcterms:modified xsi:type="dcterms:W3CDTF">2009-05-06T06:36:00Z</dcterms:modified>
</cp:coreProperties>
</file>